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74" r:id="rId11"/>
    <p:sldId id="275" r:id="rId12"/>
    <p:sldId id="276" r:id="rId13"/>
    <p:sldId id="277" r:id="rId14"/>
    <p:sldId id="278" r:id="rId15"/>
    <p:sldId id="268" r:id="rId16"/>
    <p:sldId id="269" r:id="rId17"/>
    <p:sldId id="270" r:id="rId18"/>
    <p:sldId id="271" r:id="rId19"/>
    <p:sldId id="272" r:id="rId20"/>
    <p:sldId id="273" r:id="rId21"/>
    <p:sldId id="259" r:id="rId22"/>
    <p:sldId id="260" r:id="rId23"/>
    <p:sldId id="26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F53BA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84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E7B8D-BC1C-4F41-A642-1C42D2303323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02B69-A990-41D2-BACF-3F39FD303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866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492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71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993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389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95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12192000" cy="5119879"/>
          </a:xfrm>
          <a:custGeom>
            <a:avLst/>
            <a:gdLst>
              <a:gd name="T0" fmla="*/ 0 w 6089"/>
              <a:gd name="T1" fmla="*/ 2557 h 2557"/>
              <a:gd name="T2" fmla="*/ 6089 w 6089"/>
              <a:gd name="T3" fmla="*/ 0 h 2557"/>
              <a:gd name="T4" fmla="*/ 0 w 6089"/>
              <a:gd name="T5" fmla="*/ 0 h 2557"/>
              <a:gd name="T6" fmla="*/ 0 w 6089"/>
              <a:gd name="T7" fmla="*/ 2557 h 2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9" h="2557">
                <a:moveTo>
                  <a:pt x="0" y="2557"/>
                </a:moveTo>
                <a:lnTo>
                  <a:pt x="6089" y="0"/>
                </a:lnTo>
                <a:lnTo>
                  <a:pt x="0" y="0"/>
                </a:lnTo>
                <a:lnTo>
                  <a:pt x="0" y="2557"/>
                </a:lnTo>
                <a:close/>
              </a:path>
            </a:pathLst>
          </a:custGeom>
          <a:solidFill>
            <a:srgbClr val="FFB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315251" y="0"/>
            <a:ext cx="5876749" cy="6859877"/>
          </a:xfrm>
          <a:custGeom>
            <a:avLst/>
            <a:gdLst>
              <a:gd name="T0" fmla="*/ 0 w 2935"/>
              <a:gd name="T1" fmla="*/ 0 h 3426"/>
              <a:gd name="T2" fmla="*/ 2935 w 2935"/>
              <a:gd name="T3" fmla="*/ 0 h 3426"/>
              <a:gd name="T4" fmla="*/ 2935 w 2935"/>
              <a:gd name="T5" fmla="*/ 3426 h 3426"/>
              <a:gd name="T6" fmla="*/ 0 w 2935"/>
              <a:gd name="T7" fmla="*/ 0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5" h="3426">
                <a:moveTo>
                  <a:pt x="0" y="0"/>
                </a:moveTo>
                <a:lnTo>
                  <a:pt x="2935" y="0"/>
                </a:lnTo>
                <a:lnTo>
                  <a:pt x="2935" y="3426"/>
                </a:lnTo>
                <a:lnTo>
                  <a:pt x="0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6003" y="701620"/>
            <a:ext cx="10537809" cy="5316271"/>
            <a:chOff x="1707389" y="1121733"/>
            <a:chExt cx="8351163" cy="488917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2262581" y="1667682"/>
              <a:ext cx="7192292" cy="3960781"/>
              <a:chOff x="2364716" y="1475695"/>
              <a:chExt cx="7550669" cy="5151916"/>
            </a:xfrm>
          </p:grpSpPr>
          <p:sp>
            <p:nvSpPr>
              <p:cNvPr id="44" name="Rectangle 44"/>
              <p:cNvSpPr>
                <a:spLocks noChangeArrowheads="1"/>
              </p:cNvSpPr>
              <p:nvPr/>
            </p:nvSpPr>
            <p:spPr bwMode="auto">
              <a:xfrm>
                <a:off x="3027476" y="1475695"/>
                <a:ext cx="6887909" cy="4591272"/>
              </a:xfrm>
              <a:prstGeom prst="rect">
                <a:avLst/>
              </a:prstGeom>
              <a:solidFill>
                <a:srgbClr val="3A71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45"/>
              <p:cNvSpPr>
                <a:spLocks noChangeArrowheads="1"/>
              </p:cNvSpPr>
              <p:nvPr/>
            </p:nvSpPr>
            <p:spPr bwMode="auto">
              <a:xfrm>
                <a:off x="2364716" y="2032334"/>
                <a:ext cx="6883904" cy="4595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46"/>
              <p:cNvSpPr>
                <a:spLocks noChangeArrowheads="1"/>
              </p:cNvSpPr>
              <p:nvPr/>
            </p:nvSpPr>
            <p:spPr bwMode="auto">
              <a:xfrm>
                <a:off x="2527285" y="1664377"/>
                <a:ext cx="7211103" cy="46989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7705850" y="1121733"/>
              <a:ext cx="2352702" cy="1415626"/>
            </a:xfrm>
            <a:custGeom>
              <a:avLst/>
              <a:gdLst>
                <a:gd name="T0" fmla="*/ 0 w 1175"/>
                <a:gd name="T1" fmla="*/ 0 h 707"/>
                <a:gd name="T2" fmla="*/ 1175 w 1175"/>
                <a:gd name="T3" fmla="*/ 0 h 707"/>
                <a:gd name="T4" fmla="*/ 1175 w 1175"/>
                <a:gd name="T5" fmla="*/ 707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5" h="707">
                  <a:moveTo>
                    <a:pt x="0" y="0"/>
                  </a:moveTo>
                  <a:lnTo>
                    <a:pt x="1175" y="0"/>
                  </a:lnTo>
                  <a:lnTo>
                    <a:pt x="1175" y="707"/>
                  </a:lnTo>
                </a:path>
              </a:pathLst>
            </a:custGeom>
            <a:noFill/>
            <a:ln w="17938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707389" y="5119879"/>
              <a:ext cx="2352702" cy="891024"/>
            </a:xfrm>
            <a:custGeom>
              <a:avLst/>
              <a:gdLst>
                <a:gd name="T0" fmla="*/ 1175 w 1175"/>
                <a:gd name="T1" fmla="*/ 445 h 445"/>
                <a:gd name="T2" fmla="*/ 0 w 1175"/>
                <a:gd name="T3" fmla="*/ 445 h 445"/>
                <a:gd name="T4" fmla="*/ 0 w 1175"/>
                <a:gd name="T5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5" h="445">
                  <a:moveTo>
                    <a:pt x="1175" y="445"/>
                  </a:moveTo>
                  <a:lnTo>
                    <a:pt x="0" y="445"/>
                  </a:lnTo>
                  <a:lnTo>
                    <a:pt x="0" y="0"/>
                  </a:lnTo>
                </a:path>
              </a:pathLst>
            </a:custGeom>
            <a:noFill/>
            <a:ln w="1793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Freeform 49"/>
          <p:cNvSpPr>
            <a:spLocks/>
          </p:cNvSpPr>
          <p:nvPr/>
        </p:nvSpPr>
        <p:spPr bwMode="auto">
          <a:xfrm>
            <a:off x="9418817" y="5807537"/>
            <a:ext cx="1279470" cy="170196"/>
          </a:xfrm>
          <a:custGeom>
            <a:avLst/>
            <a:gdLst>
              <a:gd name="T0" fmla="*/ 318 w 639"/>
              <a:gd name="T1" fmla="*/ 85 h 85"/>
              <a:gd name="T2" fmla="*/ 255 w 639"/>
              <a:gd name="T3" fmla="*/ 34 h 85"/>
              <a:gd name="T4" fmla="*/ 194 w 639"/>
              <a:gd name="T5" fmla="*/ 85 h 85"/>
              <a:gd name="T6" fmla="*/ 132 w 639"/>
              <a:gd name="T7" fmla="*/ 34 h 85"/>
              <a:gd name="T8" fmla="*/ 69 w 639"/>
              <a:gd name="T9" fmla="*/ 85 h 85"/>
              <a:gd name="T10" fmla="*/ 0 w 639"/>
              <a:gd name="T11" fmla="*/ 26 h 85"/>
              <a:gd name="T12" fmla="*/ 16 w 639"/>
              <a:gd name="T13" fmla="*/ 6 h 85"/>
              <a:gd name="T14" fmla="*/ 69 w 639"/>
              <a:gd name="T15" fmla="*/ 53 h 85"/>
              <a:gd name="T16" fmla="*/ 132 w 639"/>
              <a:gd name="T17" fmla="*/ 0 h 85"/>
              <a:gd name="T18" fmla="*/ 194 w 639"/>
              <a:gd name="T19" fmla="*/ 53 h 85"/>
              <a:gd name="T20" fmla="*/ 255 w 639"/>
              <a:gd name="T21" fmla="*/ 0 h 85"/>
              <a:gd name="T22" fmla="*/ 318 w 639"/>
              <a:gd name="T23" fmla="*/ 53 h 85"/>
              <a:gd name="T24" fmla="*/ 381 w 639"/>
              <a:gd name="T25" fmla="*/ 0 h 85"/>
              <a:gd name="T26" fmla="*/ 444 w 639"/>
              <a:gd name="T27" fmla="*/ 53 h 85"/>
              <a:gd name="T28" fmla="*/ 505 w 639"/>
              <a:gd name="T29" fmla="*/ 0 h 85"/>
              <a:gd name="T30" fmla="*/ 568 w 639"/>
              <a:gd name="T31" fmla="*/ 53 h 85"/>
              <a:gd name="T32" fmla="*/ 623 w 639"/>
              <a:gd name="T33" fmla="*/ 6 h 85"/>
              <a:gd name="T34" fmla="*/ 639 w 639"/>
              <a:gd name="T35" fmla="*/ 26 h 85"/>
              <a:gd name="T36" fmla="*/ 568 w 639"/>
              <a:gd name="T37" fmla="*/ 85 h 85"/>
              <a:gd name="T38" fmla="*/ 505 w 639"/>
              <a:gd name="T39" fmla="*/ 34 h 85"/>
              <a:gd name="T40" fmla="*/ 444 w 639"/>
              <a:gd name="T41" fmla="*/ 85 h 85"/>
              <a:gd name="T42" fmla="*/ 381 w 639"/>
              <a:gd name="T43" fmla="*/ 34 h 85"/>
              <a:gd name="T44" fmla="*/ 318 w 639"/>
              <a:gd name="T45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39" h="85">
                <a:moveTo>
                  <a:pt x="318" y="85"/>
                </a:moveTo>
                <a:lnTo>
                  <a:pt x="255" y="34"/>
                </a:lnTo>
                <a:lnTo>
                  <a:pt x="194" y="85"/>
                </a:lnTo>
                <a:lnTo>
                  <a:pt x="132" y="34"/>
                </a:lnTo>
                <a:lnTo>
                  <a:pt x="69" y="85"/>
                </a:lnTo>
                <a:lnTo>
                  <a:pt x="0" y="26"/>
                </a:lnTo>
                <a:lnTo>
                  <a:pt x="16" y="6"/>
                </a:lnTo>
                <a:lnTo>
                  <a:pt x="69" y="53"/>
                </a:lnTo>
                <a:lnTo>
                  <a:pt x="132" y="0"/>
                </a:lnTo>
                <a:lnTo>
                  <a:pt x="194" y="53"/>
                </a:lnTo>
                <a:lnTo>
                  <a:pt x="255" y="0"/>
                </a:lnTo>
                <a:lnTo>
                  <a:pt x="318" y="53"/>
                </a:lnTo>
                <a:lnTo>
                  <a:pt x="381" y="0"/>
                </a:lnTo>
                <a:lnTo>
                  <a:pt x="444" y="53"/>
                </a:lnTo>
                <a:lnTo>
                  <a:pt x="505" y="0"/>
                </a:lnTo>
                <a:lnTo>
                  <a:pt x="568" y="53"/>
                </a:lnTo>
                <a:lnTo>
                  <a:pt x="623" y="6"/>
                </a:lnTo>
                <a:lnTo>
                  <a:pt x="639" y="26"/>
                </a:lnTo>
                <a:lnTo>
                  <a:pt x="568" y="85"/>
                </a:lnTo>
                <a:lnTo>
                  <a:pt x="505" y="34"/>
                </a:lnTo>
                <a:lnTo>
                  <a:pt x="444" y="85"/>
                </a:lnTo>
                <a:lnTo>
                  <a:pt x="381" y="34"/>
                </a:lnTo>
                <a:lnTo>
                  <a:pt x="31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868998" y="856984"/>
            <a:ext cx="1281471" cy="172198"/>
          </a:xfrm>
          <a:custGeom>
            <a:avLst/>
            <a:gdLst>
              <a:gd name="T0" fmla="*/ 321 w 640"/>
              <a:gd name="T1" fmla="*/ 86 h 86"/>
              <a:gd name="T2" fmla="*/ 258 w 640"/>
              <a:gd name="T3" fmla="*/ 33 h 86"/>
              <a:gd name="T4" fmla="*/ 195 w 640"/>
              <a:gd name="T5" fmla="*/ 86 h 86"/>
              <a:gd name="T6" fmla="*/ 134 w 640"/>
              <a:gd name="T7" fmla="*/ 33 h 86"/>
              <a:gd name="T8" fmla="*/ 71 w 640"/>
              <a:gd name="T9" fmla="*/ 86 h 86"/>
              <a:gd name="T10" fmla="*/ 0 w 640"/>
              <a:gd name="T11" fmla="*/ 27 h 86"/>
              <a:gd name="T12" fmla="*/ 17 w 640"/>
              <a:gd name="T13" fmla="*/ 6 h 86"/>
              <a:gd name="T14" fmla="*/ 71 w 640"/>
              <a:gd name="T15" fmla="*/ 51 h 86"/>
              <a:gd name="T16" fmla="*/ 134 w 640"/>
              <a:gd name="T17" fmla="*/ 0 h 86"/>
              <a:gd name="T18" fmla="*/ 195 w 640"/>
              <a:gd name="T19" fmla="*/ 51 h 86"/>
              <a:gd name="T20" fmla="*/ 258 w 640"/>
              <a:gd name="T21" fmla="*/ 0 h 86"/>
              <a:gd name="T22" fmla="*/ 321 w 640"/>
              <a:gd name="T23" fmla="*/ 51 h 86"/>
              <a:gd name="T24" fmla="*/ 384 w 640"/>
              <a:gd name="T25" fmla="*/ 0 h 86"/>
              <a:gd name="T26" fmla="*/ 445 w 640"/>
              <a:gd name="T27" fmla="*/ 51 h 86"/>
              <a:gd name="T28" fmla="*/ 508 w 640"/>
              <a:gd name="T29" fmla="*/ 0 h 86"/>
              <a:gd name="T30" fmla="*/ 571 w 640"/>
              <a:gd name="T31" fmla="*/ 51 h 86"/>
              <a:gd name="T32" fmla="*/ 623 w 640"/>
              <a:gd name="T33" fmla="*/ 6 h 86"/>
              <a:gd name="T34" fmla="*/ 640 w 640"/>
              <a:gd name="T35" fmla="*/ 27 h 86"/>
              <a:gd name="T36" fmla="*/ 571 w 640"/>
              <a:gd name="T37" fmla="*/ 86 h 86"/>
              <a:gd name="T38" fmla="*/ 508 w 640"/>
              <a:gd name="T39" fmla="*/ 33 h 86"/>
              <a:gd name="T40" fmla="*/ 445 w 640"/>
              <a:gd name="T41" fmla="*/ 86 h 86"/>
              <a:gd name="T42" fmla="*/ 384 w 640"/>
              <a:gd name="T43" fmla="*/ 33 h 86"/>
              <a:gd name="T44" fmla="*/ 321 w 640"/>
              <a:gd name="T4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0" h="86">
                <a:moveTo>
                  <a:pt x="321" y="86"/>
                </a:moveTo>
                <a:lnTo>
                  <a:pt x="258" y="33"/>
                </a:lnTo>
                <a:lnTo>
                  <a:pt x="195" y="86"/>
                </a:lnTo>
                <a:lnTo>
                  <a:pt x="134" y="33"/>
                </a:lnTo>
                <a:lnTo>
                  <a:pt x="71" y="86"/>
                </a:lnTo>
                <a:lnTo>
                  <a:pt x="0" y="27"/>
                </a:lnTo>
                <a:lnTo>
                  <a:pt x="17" y="6"/>
                </a:lnTo>
                <a:lnTo>
                  <a:pt x="71" y="51"/>
                </a:lnTo>
                <a:lnTo>
                  <a:pt x="134" y="0"/>
                </a:lnTo>
                <a:lnTo>
                  <a:pt x="195" y="51"/>
                </a:lnTo>
                <a:lnTo>
                  <a:pt x="258" y="0"/>
                </a:lnTo>
                <a:lnTo>
                  <a:pt x="321" y="51"/>
                </a:lnTo>
                <a:lnTo>
                  <a:pt x="384" y="0"/>
                </a:lnTo>
                <a:lnTo>
                  <a:pt x="445" y="51"/>
                </a:lnTo>
                <a:lnTo>
                  <a:pt x="508" y="0"/>
                </a:lnTo>
                <a:lnTo>
                  <a:pt x="571" y="51"/>
                </a:lnTo>
                <a:lnTo>
                  <a:pt x="623" y="6"/>
                </a:lnTo>
                <a:lnTo>
                  <a:pt x="640" y="27"/>
                </a:lnTo>
                <a:lnTo>
                  <a:pt x="571" y="86"/>
                </a:lnTo>
                <a:lnTo>
                  <a:pt x="508" y="33"/>
                </a:lnTo>
                <a:lnTo>
                  <a:pt x="445" y="86"/>
                </a:lnTo>
                <a:lnTo>
                  <a:pt x="384" y="33"/>
                </a:lnTo>
                <a:lnTo>
                  <a:pt x="321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Oval 53"/>
          <p:cNvSpPr>
            <a:spLocks noChangeArrowheads="1"/>
          </p:cNvSpPr>
          <p:nvPr/>
        </p:nvSpPr>
        <p:spPr bwMode="auto">
          <a:xfrm>
            <a:off x="11387697" y="5928808"/>
            <a:ext cx="276317" cy="27631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387159" y="5838197"/>
            <a:ext cx="466535" cy="610701"/>
            <a:chOff x="390449" y="5294079"/>
            <a:chExt cx="466535" cy="610701"/>
          </a:xfrm>
        </p:grpSpPr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390449" y="5628463"/>
              <a:ext cx="276317" cy="2763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84901" y="5294079"/>
              <a:ext cx="72083" cy="7408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Oval 55"/>
          <p:cNvSpPr>
            <a:spLocks noChangeArrowheads="1"/>
          </p:cNvSpPr>
          <p:nvPr/>
        </p:nvSpPr>
        <p:spPr bwMode="auto">
          <a:xfrm>
            <a:off x="5896772" y="608699"/>
            <a:ext cx="72083" cy="7008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Oval 57"/>
          <p:cNvSpPr>
            <a:spLocks noChangeArrowheads="1"/>
          </p:cNvSpPr>
          <p:nvPr/>
        </p:nvSpPr>
        <p:spPr bwMode="auto">
          <a:xfrm>
            <a:off x="487205" y="786903"/>
            <a:ext cx="74086" cy="7008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Oval 58"/>
          <p:cNvSpPr>
            <a:spLocks noChangeArrowheads="1"/>
          </p:cNvSpPr>
          <p:nvPr/>
        </p:nvSpPr>
        <p:spPr bwMode="auto">
          <a:xfrm>
            <a:off x="5588417" y="816938"/>
            <a:ext cx="138159" cy="13815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373933" y="3680440"/>
            <a:ext cx="1264047" cy="473801"/>
            <a:chOff x="260299" y="4441099"/>
            <a:chExt cx="1463682" cy="548630"/>
          </a:xfrm>
        </p:grpSpPr>
        <p:sp>
          <p:nvSpPr>
            <p:cNvPr id="59" name="Line 59"/>
            <p:cNvSpPr>
              <a:spLocks noChangeShapeType="1"/>
            </p:cNvSpPr>
            <p:nvPr/>
          </p:nvSpPr>
          <p:spPr bwMode="auto">
            <a:xfrm flipH="1">
              <a:off x="260299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 flipH="1">
              <a:off x="37443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 flipH="1">
              <a:off x="48856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 flipH="1">
              <a:off x="600690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 flipH="1">
              <a:off x="71482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 flipH="1">
              <a:off x="828952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 flipH="1">
              <a:off x="943084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 flipH="1">
              <a:off x="1057214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 flipH="1">
              <a:off x="1171346" y="4441099"/>
              <a:ext cx="552635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053077" y="187358"/>
            <a:ext cx="1225009" cy="459169"/>
            <a:chOff x="3157537" y="-193675"/>
            <a:chExt cx="1160463" cy="434975"/>
          </a:xfrm>
        </p:grpSpPr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H="1">
              <a:off x="315753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H="1">
              <a:off x="3248025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 flipH="1">
              <a:off x="3338512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H="1">
              <a:off x="3429000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H="1">
              <a:off x="351948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H="1">
              <a:off x="360838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3698875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H="1">
              <a:off x="3789362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H="1">
              <a:off x="3879850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923314" y="6186343"/>
            <a:ext cx="1770003" cy="503323"/>
            <a:chOff x="5915025" y="6097588"/>
            <a:chExt cx="2402456" cy="754063"/>
          </a:xfrm>
        </p:grpSpPr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8098406" y="6255544"/>
              <a:ext cx="219075" cy="2190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H="1">
              <a:off x="591502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H="1">
              <a:off x="6070600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H="1">
              <a:off x="6227763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H="1">
              <a:off x="6383338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H="1">
              <a:off x="6540500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H="1">
              <a:off x="669607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 flipH="1">
              <a:off x="6853238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H="1">
              <a:off x="700722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 flipH="1">
              <a:off x="716597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771875" y="2833283"/>
            <a:ext cx="1142975" cy="433111"/>
            <a:chOff x="9163050" y="1489075"/>
            <a:chExt cx="1160463" cy="439738"/>
          </a:xfrm>
        </p:grpSpPr>
        <p:sp>
          <p:nvSpPr>
            <p:cNvPr id="86" name="Line 86"/>
            <p:cNvSpPr>
              <a:spLocks noChangeShapeType="1"/>
            </p:cNvSpPr>
            <p:nvPr/>
          </p:nvSpPr>
          <p:spPr bwMode="auto">
            <a:xfrm flipH="1">
              <a:off x="916305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9253538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Line 88"/>
            <p:cNvSpPr>
              <a:spLocks noChangeShapeType="1"/>
            </p:cNvSpPr>
            <p:nvPr/>
          </p:nvSpPr>
          <p:spPr bwMode="auto">
            <a:xfrm flipH="1">
              <a:off x="9344025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 flipH="1">
              <a:off x="9434513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H="1">
              <a:off x="952500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flipH="1">
              <a:off x="961390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flipH="1">
              <a:off x="9704388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flipH="1">
              <a:off x="9794875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 flipH="1">
              <a:off x="9885363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TextBox 1"/>
          <p:cNvSpPr txBox="1"/>
          <p:nvPr/>
        </p:nvSpPr>
        <p:spPr>
          <a:xfrm>
            <a:off x="2266599" y="2552533"/>
            <a:ext cx="7737759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工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作总结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428818" y="3286962"/>
            <a:ext cx="6886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SIT AMET, CONSECTETUR ADIPISICING  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SIT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圆角矩形 2"/>
          <p:cNvSpPr/>
          <p:nvPr/>
        </p:nvSpPr>
        <p:spPr>
          <a:xfrm>
            <a:off x="3513949" y="3735044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98" name="圆角矩形 2"/>
          <p:cNvSpPr/>
          <p:nvPr/>
        </p:nvSpPr>
        <p:spPr>
          <a:xfrm>
            <a:off x="3092746" y="3735044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99" name="student-graduation-cap-shape_52041"/>
          <p:cNvSpPr>
            <a:spLocks noChangeAspect="1"/>
          </p:cNvSpPr>
          <p:nvPr/>
        </p:nvSpPr>
        <p:spPr bwMode="auto">
          <a:xfrm>
            <a:off x="3197601" y="382154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0" name="圆角矩形 2"/>
          <p:cNvSpPr/>
          <p:nvPr/>
        </p:nvSpPr>
        <p:spPr>
          <a:xfrm>
            <a:off x="5807168" y="3729660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1" name="student-graduation-cap-shape_52041"/>
          <p:cNvSpPr>
            <a:spLocks noChangeAspect="1"/>
          </p:cNvSpPr>
          <p:nvPr/>
        </p:nvSpPr>
        <p:spPr bwMode="auto">
          <a:xfrm>
            <a:off x="5900776" y="382320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2" name="圆角矩形 2"/>
          <p:cNvSpPr/>
          <p:nvPr/>
        </p:nvSpPr>
        <p:spPr>
          <a:xfrm>
            <a:off x="6233510" y="3735044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3012338" y="4469253"/>
            <a:ext cx="6134008" cy="787225"/>
            <a:chOff x="6302001" y="5772484"/>
            <a:chExt cx="6134008" cy="78722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750414" y="5772484"/>
              <a:ext cx="333383" cy="333383"/>
              <a:chOff x="5839110" y="3859306"/>
              <a:chExt cx="1707777" cy="1707776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5839110" y="3859306"/>
                <a:ext cx="1707777" cy="1707776"/>
              </a:xfrm>
              <a:prstGeom prst="ellipse">
                <a:avLst/>
              </a:prstGeom>
              <a:solidFill>
                <a:srgbClr val="E7E7E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telephone-call_74451"/>
              <p:cNvSpPr>
                <a:spLocks noChangeAspect="1"/>
              </p:cNvSpPr>
              <p:nvPr/>
            </p:nvSpPr>
            <p:spPr bwMode="auto">
              <a:xfrm>
                <a:off x="6262323" y="4291644"/>
                <a:ext cx="883512" cy="1005681"/>
              </a:xfrm>
              <a:custGeom>
                <a:avLst/>
                <a:gdLst>
                  <a:gd name="T0" fmla="*/ 3295 w 3369"/>
                  <a:gd name="T1" fmla="*/ 3138 h 3840"/>
                  <a:gd name="T2" fmla="*/ 2771 w 3369"/>
                  <a:gd name="T3" fmla="*/ 2472 h 3840"/>
                  <a:gd name="T4" fmla="*/ 2469 w 3369"/>
                  <a:gd name="T5" fmla="*/ 2437 h 3840"/>
                  <a:gd name="T6" fmla="*/ 2267 w 3369"/>
                  <a:gd name="T7" fmla="*/ 2596 h 3840"/>
                  <a:gd name="T8" fmla="*/ 1368 w 3369"/>
                  <a:gd name="T9" fmla="*/ 2197 h 3840"/>
                  <a:gd name="T10" fmla="*/ 1184 w 3369"/>
                  <a:gd name="T11" fmla="*/ 1236 h 3840"/>
                  <a:gd name="T12" fmla="*/ 1386 w 3369"/>
                  <a:gd name="T13" fmla="*/ 1076 h 3840"/>
                  <a:gd name="T14" fmla="*/ 1422 w 3369"/>
                  <a:gd name="T15" fmla="*/ 775 h 3840"/>
                  <a:gd name="T16" fmla="*/ 897 w 3369"/>
                  <a:gd name="T17" fmla="*/ 109 h 3840"/>
                  <a:gd name="T18" fmla="*/ 595 w 3369"/>
                  <a:gd name="T19" fmla="*/ 73 h 3840"/>
                  <a:gd name="T20" fmla="*/ 388 w 3369"/>
                  <a:gd name="T21" fmla="*/ 237 h 3840"/>
                  <a:gd name="T22" fmla="*/ 97 w 3369"/>
                  <a:gd name="T23" fmla="*/ 1370 h 3840"/>
                  <a:gd name="T24" fmla="*/ 744 w 3369"/>
                  <a:gd name="T25" fmla="*/ 2689 h 3840"/>
                  <a:gd name="T26" fmla="*/ 1877 w 3369"/>
                  <a:gd name="T27" fmla="*/ 3626 h 3840"/>
                  <a:gd name="T28" fmla="*/ 3056 w 3369"/>
                  <a:gd name="T29" fmla="*/ 3600 h 3840"/>
                  <a:gd name="T30" fmla="*/ 3057 w 3369"/>
                  <a:gd name="T31" fmla="*/ 3599 h 3840"/>
                  <a:gd name="T32" fmla="*/ 3260 w 3369"/>
                  <a:gd name="T33" fmla="*/ 3440 h 3840"/>
                  <a:gd name="T34" fmla="*/ 3295 w 3369"/>
                  <a:gd name="T35" fmla="*/ 3138 h 3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69" h="3840">
                    <a:moveTo>
                      <a:pt x="3295" y="3138"/>
                    </a:moveTo>
                    <a:lnTo>
                      <a:pt x="2771" y="2472"/>
                    </a:lnTo>
                    <a:cubicBezTo>
                      <a:pt x="2697" y="2379"/>
                      <a:pt x="2562" y="2363"/>
                      <a:pt x="2469" y="2437"/>
                    </a:cubicBezTo>
                    <a:lnTo>
                      <a:pt x="2267" y="2596"/>
                    </a:lnTo>
                    <a:cubicBezTo>
                      <a:pt x="2173" y="2669"/>
                      <a:pt x="1774" y="2712"/>
                      <a:pt x="1368" y="2197"/>
                    </a:cubicBezTo>
                    <a:cubicBezTo>
                      <a:pt x="963" y="1683"/>
                      <a:pt x="1091" y="1309"/>
                      <a:pt x="1184" y="1236"/>
                    </a:cubicBezTo>
                    <a:lnTo>
                      <a:pt x="1386" y="1076"/>
                    </a:lnTo>
                    <a:cubicBezTo>
                      <a:pt x="1479" y="1003"/>
                      <a:pt x="1495" y="868"/>
                      <a:pt x="1422" y="775"/>
                    </a:cubicBezTo>
                    <a:lnTo>
                      <a:pt x="897" y="109"/>
                    </a:lnTo>
                    <a:cubicBezTo>
                      <a:pt x="824" y="16"/>
                      <a:pt x="689" y="0"/>
                      <a:pt x="595" y="73"/>
                    </a:cubicBezTo>
                    <a:cubicBezTo>
                      <a:pt x="595" y="73"/>
                      <a:pt x="389" y="236"/>
                      <a:pt x="388" y="237"/>
                    </a:cubicBezTo>
                    <a:cubicBezTo>
                      <a:pt x="103" y="472"/>
                      <a:pt x="0" y="873"/>
                      <a:pt x="97" y="1370"/>
                    </a:cubicBezTo>
                    <a:cubicBezTo>
                      <a:pt x="182" y="1798"/>
                      <a:pt x="412" y="2267"/>
                      <a:pt x="744" y="2689"/>
                    </a:cubicBezTo>
                    <a:cubicBezTo>
                      <a:pt x="1077" y="3111"/>
                      <a:pt x="1479" y="3444"/>
                      <a:pt x="1877" y="3626"/>
                    </a:cubicBezTo>
                    <a:cubicBezTo>
                      <a:pt x="2342" y="3840"/>
                      <a:pt x="2761" y="3831"/>
                      <a:pt x="3056" y="3600"/>
                    </a:cubicBezTo>
                    <a:cubicBezTo>
                      <a:pt x="3056" y="3600"/>
                      <a:pt x="3057" y="3599"/>
                      <a:pt x="3057" y="3599"/>
                    </a:cubicBezTo>
                    <a:lnTo>
                      <a:pt x="3260" y="3440"/>
                    </a:lnTo>
                    <a:cubicBezTo>
                      <a:pt x="3353" y="3366"/>
                      <a:pt x="3369" y="3231"/>
                      <a:pt x="3295" y="3138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1" name="文本框 110"/>
            <p:cNvSpPr txBox="1"/>
            <p:nvPr/>
          </p:nvSpPr>
          <p:spPr>
            <a:xfrm>
              <a:off x="9129504" y="5812484"/>
              <a:ext cx="1878995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400-110-110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6314270" y="5784081"/>
              <a:ext cx="333645" cy="333643"/>
              <a:chOff x="1045617" y="3859306"/>
              <a:chExt cx="1707774" cy="1707776"/>
            </a:xfrm>
            <a:solidFill>
              <a:srgbClr val="E7E7E7"/>
            </a:solidFill>
          </p:grpSpPr>
          <p:sp>
            <p:nvSpPr>
              <p:cNvPr id="123" name="椭圆 122"/>
              <p:cNvSpPr/>
              <p:nvPr/>
            </p:nvSpPr>
            <p:spPr>
              <a:xfrm>
                <a:off x="1045617" y="3859306"/>
                <a:ext cx="1707774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internet-explorer-logo-on-laptop-computer_67777"/>
              <p:cNvSpPr>
                <a:spLocks noChangeAspect="1"/>
              </p:cNvSpPr>
              <p:nvPr/>
            </p:nvSpPr>
            <p:spPr bwMode="auto">
              <a:xfrm>
                <a:off x="1426113" y="4330479"/>
                <a:ext cx="988914" cy="836595"/>
              </a:xfrm>
              <a:custGeom>
                <a:avLst/>
                <a:gdLst>
                  <a:gd name="connsiteX0" fmla="*/ 248836 w 605747"/>
                  <a:gd name="connsiteY0" fmla="*/ 407710 h 512446"/>
                  <a:gd name="connsiteX1" fmla="*/ 243880 w 605747"/>
                  <a:gd name="connsiteY1" fmla="*/ 411730 h 512446"/>
                  <a:gd name="connsiteX2" fmla="*/ 233866 w 605747"/>
                  <a:gd name="connsiteY2" fmla="*/ 467088 h 512446"/>
                  <a:gd name="connsiteX3" fmla="*/ 235002 w 605747"/>
                  <a:gd name="connsiteY3" fmla="*/ 471211 h 512446"/>
                  <a:gd name="connsiteX4" fmla="*/ 238822 w 605747"/>
                  <a:gd name="connsiteY4" fmla="*/ 472964 h 512446"/>
                  <a:gd name="connsiteX5" fmla="*/ 366946 w 605747"/>
                  <a:gd name="connsiteY5" fmla="*/ 472964 h 512446"/>
                  <a:gd name="connsiteX6" fmla="*/ 371902 w 605747"/>
                  <a:gd name="connsiteY6" fmla="*/ 468015 h 512446"/>
                  <a:gd name="connsiteX7" fmla="*/ 371695 w 605747"/>
                  <a:gd name="connsiteY7" fmla="*/ 466675 h 512446"/>
                  <a:gd name="connsiteX8" fmla="*/ 361887 w 605747"/>
                  <a:gd name="connsiteY8" fmla="*/ 411730 h 512446"/>
                  <a:gd name="connsiteX9" fmla="*/ 356932 w 605747"/>
                  <a:gd name="connsiteY9" fmla="*/ 407710 h 512446"/>
                  <a:gd name="connsiteX10" fmla="*/ 206831 w 605747"/>
                  <a:gd name="connsiteY10" fmla="*/ 178107 h 512446"/>
                  <a:gd name="connsiteX11" fmla="*/ 206831 w 605747"/>
                  <a:gd name="connsiteY11" fmla="*/ 181097 h 512446"/>
                  <a:gd name="connsiteX12" fmla="*/ 211372 w 605747"/>
                  <a:gd name="connsiteY12" fmla="*/ 212962 h 512446"/>
                  <a:gd name="connsiteX13" fmla="*/ 209824 w 605747"/>
                  <a:gd name="connsiteY13" fmla="*/ 217499 h 512446"/>
                  <a:gd name="connsiteX14" fmla="*/ 213952 w 605747"/>
                  <a:gd name="connsiteY14" fmla="*/ 270090 h 512446"/>
                  <a:gd name="connsiteX15" fmla="*/ 239547 w 605747"/>
                  <a:gd name="connsiteY15" fmla="*/ 279062 h 512446"/>
                  <a:gd name="connsiteX16" fmla="*/ 266587 w 605747"/>
                  <a:gd name="connsiteY16" fmla="*/ 274215 h 512446"/>
                  <a:gd name="connsiteX17" fmla="*/ 298787 w 605747"/>
                  <a:gd name="connsiteY17" fmla="*/ 281227 h 512446"/>
                  <a:gd name="connsiteX18" fmla="*/ 239547 w 605747"/>
                  <a:gd name="connsiteY18" fmla="*/ 298139 h 512446"/>
                  <a:gd name="connsiteX19" fmla="*/ 200432 w 605747"/>
                  <a:gd name="connsiteY19" fmla="*/ 283599 h 512446"/>
                  <a:gd name="connsiteX20" fmla="*/ 191660 w 605747"/>
                  <a:gd name="connsiteY20" fmla="*/ 211518 h 512446"/>
                  <a:gd name="connsiteX21" fmla="*/ 206831 w 605747"/>
                  <a:gd name="connsiteY21" fmla="*/ 178107 h 512446"/>
                  <a:gd name="connsiteX22" fmla="*/ 304170 w 605747"/>
                  <a:gd name="connsiteY22" fmla="*/ 123656 h 512446"/>
                  <a:gd name="connsiteX23" fmla="*/ 266386 w 605747"/>
                  <a:gd name="connsiteY23" fmla="*/ 137985 h 512446"/>
                  <a:gd name="connsiteX24" fmla="*/ 251829 w 605747"/>
                  <a:gd name="connsiteY24" fmla="*/ 162727 h 512446"/>
                  <a:gd name="connsiteX25" fmla="*/ 354344 w 605747"/>
                  <a:gd name="connsiteY25" fmla="*/ 162727 h 512446"/>
                  <a:gd name="connsiteX26" fmla="*/ 304170 w 605747"/>
                  <a:gd name="connsiteY26" fmla="*/ 123656 h 512446"/>
                  <a:gd name="connsiteX27" fmla="*/ 304170 w 605747"/>
                  <a:gd name="connsiteY27" fmla="*/ 92935 h 512446"/>
                  <a:gd name="connsiteX28" fmla="*/ 363635 w 605747"/>
                  <a:gd name="connsiteY28" fmla="*/ 117573 h 512446"/>
                  <a:gd name="connsiteX29" fmla="*/ 387173 w 605747"/>
                  <a:gd name="connsiteY29" fmla="*/ 179324 h 512446"/>
                  <a:gd name="connsiteX30" fmla="*/ 383147 w 605747"/>
                  <a:gd name="connsiteY30" fmla="*/ 189427 h 512446"/>
                  <a:gd name="connsiteX31" fmla="*/ 373133 w 605747"/>
                  <a:gd name="connsiteY31" fmla="*/ 193551 h 512446"/>
                  <a:gd name="connsiteX32" fmla="*/ 250384 w 605747"/>
                  <a:gd name="connsiteY32" fmla="*/ 193551 h 512446"/>
                  <a:gd name="connsiteX33" fmla="*/ 264837 w 605747"/>
                  <a:gd name="connsiteY33" fmla="*/ 223034 h 512446"/>
                  <a:gd name="connsiteX34" fmla="*/ 304170 w 605747"/>
                  <a:gd name="connsiteY34" fmla="*/ 238807 h 512446"/>
                  <a:gd name="connsiteX35" fmla="*/ 347840 w 605747"/>
                  <a:gd name="connsiteY35" fmla="*/ 221900 h 512446"/>
                  <a:gd name="connsiteX36" fmla="*/ 357854 w 605747"/>
                  <a:gd name="connsiteY36" fmla="*/ 217468 h 512446"/>
                  <a:gd name="connsiteX37" fmla="*/ 367971 w 605747"/>
                  <a:gd name="connsiteY37" fmla="*/ 221591 h 512446"/>
                  <a:gd name="connsiteX38" fmla="*/ 369829 w 605747"/>
                  <a:gd name="connsiteY38" fmla="*/ 223447 h 512446"/>
                  <a:gd name="connsiteX39" fmla="*/ 370035 w 605747"/>
                  <a:gd name="connsiteY39" fmla="*/ 243137 h 512446"/>
                  <a:gd name="connsiteX40" fmla="*/ 304170 w 605747"/>
                  <a:gd name="connsiteY40" fmla="*/ 269631 h 512446"/>
                  <a:gd name="connsiteX41" fmla="*/ 242641 w 605747"/>
                  <a:gd name="connsiteY41" fmla="*/ 244271 h 512446"/>
                  <a:gd name="connsiteX42" fmla="*/ 218484 w 605747"/>
                  <a:gd name="connsiteY42" fmla="*/ 181077 h 512446"/>
                  <a:gd name="connsiteX43" fmla="*/ 242745 w 605747"/>
                  <a:gd name="connsiteY43" fmla="*/ 118192 h 512446"/>
                  <a:gd name="connsiteX44" fmla="*/ 304170 w 605747"/>
                  <a:gd name="connsiteY44" fmla="*/ 92935 h 512446"/>
                  <a:gd name="connsiteX45" fmla="*/ 366216 w 605747"/>
                  <a:gd name="connsiteY45" fmla="*/ 64497 h 512446"/>
                  <a:gd name="connsiteX46" fmla="*/ 405329 w 605747"/>
                  <a:gd name="connsiteY46" fmla="*/ 78929 h 512446"/>
                  <a:gd name="connsiteX47" fmla="*/ 413998 w 605747"/>
                  <a:gd name="connsiteY47" fmla="*/ 150987 h 512446"/>
                  <a:gd name="connsiteX48" fmla="*/ 398105 w 605747"/>
                  <a:gd name="connsiteY48" fmla="*/ 185728 h 512446"/>
                  <a:gd name="connsiteX49" fmla="*/ 398931 w 605747"/>
                  <a:gd name="connsiteY49" fmla="*/ 179130 h 512446"/>
                  <a:gd name="connsiteX50" fmla="*/ 394493 w 605747"/>
                  <a:gd name="connsiteY50" fmla="*/ 149132 h 512446"/>
                  <a:gd name="connsiteX51" fmla="*/ 395835 w 605747"/>
                  <a:gd name="connsiteY51" fmla="*/ 145111 h 512446"/>
                  <a:gd name="connsiteX52" fmla="*/ 391810 w 605747"/>
                  <a:gd name="connsiteY52" fmla="*/ 92434 h 512446"/>
                  <a:gd name="connsiteX53" fmla="*/ 366216 w 605747"/>
                  <a:gd name="connsiteY53" fmla="*/ 83568 h 512446"/>
                  <a:gd name="connsiteX54" fmla="*/ 340313 w 605747"/>
                  <a:gd name="connsiteY54" fmla="*/ 88001 h 512446"/>
                  <a:gd name="connsiteX55" fmla="*/ 307185 w 605747"/>
                  <a:gd name="connsiteY55" fmla="*/ 81300 h 512446"/>
                  <a:gd name="connsiteX56" fmla="*/ 366216 w 605747"/>
                  <a:gd name="connsiteY56" fmla="*/ 64497 h 512446"/>
                  <a:gd name="connsiteX57" fmla="*/ 94488 w 605747"/>
                  <a:gd name="connsiteY57" fmla="*/ 49173 h 512446"/>
                  <a:gd name="connsiteX58" fmla="*/ 87261 w 605747"/>
                  <a:gd name="connsiteY58" fmla="*/ 56286 h 512446"/>
                  <a:gd name="connsiteX59" fmla="*/ 87261 w 605747"/>
                  <a:gd name="connsiteY59" fmla="*/ 304004 h 512446"/>
                  <a:gd name="connsiteX60" fmla="*/ 91494 w 605747"/>
                  <a:gd name="connsiteY60" fmla="*/ 310498 h 512446"/>
                  <a:gd name="connsiteX61" fmla="*/ 514170 w 605747"/>
                  <a:gd name="connsiteY61" fmla="*/ 310498 h 512446"/>
                  <a:gd name="connsiteX62" fmla="*/ 518403 w 605747"/>
                  <a:gd name="connsiteY62" fmla="*/ 304004 h 512446"/>
                  <a:gd name="connsiteX63" fmla="*/ 518403 w 605747"/>
                  <a:gd name="connsiteY63" fmla="*/ 56286 h 512446"/>
                  <a:gd name="connsiteX64" fmla="*/ 511280 w 605747"/>
                  <a:gd name="connsiteY64" fmla="*/ 49173 h 512446"/>
                  <a:gd name="connsiteX65" fmla="*/ 94488 w 605747"/>
                  <a:gd name="connsiteY65" fmla="*/ 0 h 512446"/>
                  <a:gd name="connsiteX66" fmla="*/ 511280 w 605747"/>
                  <a:gd name="connsiteY66" fmla="*/ 0 h 512446"/>
                  <a:gd name="connsiteX67" fmla="*/ 567650 w 605747"/>
                  <a:gd name="connsiteY67" fmla="*/ 56286 h 512446"/>
                  <a:gd name="connsiteX68" fmla="*/ 567650 w 605747"/>
                  <a:gd name="connsiteY68" fmla="*/ 304004 h 512446"/>
                  <a:gd name="connsiteX69" fmla="*/ 564347 w 605747"/>
                  <a:gd name="connsiteY69" fmla="*/ 323075 h 512446"/>
                  <a:gd name="connsiteX70" fmla="*/ 567031 w 605747"/>
                  <a:gd name="connsiteY70" fmla="*/ 329569 h 512446"/>
                  <a:gd name="connsiteX71" fmla="*/ 604611 w 605747"/>
                  <a:gd name="connsiteY71" fmla="*/ 479870 h 512446"/>
                  <a:gd name="connsiteX72" fmla="*/ 605747 w 605747"/>
                  <a:gd name="connsiteY72" fmla="*/ 487190 h 512446"/>
                  <a:gd name="connsiteX73" fmla="*/ 580452 w 605747"/>
                  <a:gd name="connsiteY73" fmla="*/ 512446 h 512446"/>
                  <a:gd name="connsiteX74" fmla="*/ 25315 w 605747"/>
                  <a:gd name="connsiteY74" fmla="*/ 512446 h 512446"/>
                  <a:gd name="connsiteX75" fmla="*/ 5389 w 605747"/>
                  <a:gd name="connsiteY75" fmla="*/ 502756 h 512446"/>
                  <a:gd name="connsiteX76" fmla="*/ 743 w 605747"/>
                  <a:gd name="connsiteY76" fmla="*/ 481108 h 512446"/>
                  <a:gd name="connsiteX77" fmla="*/ 38737 w 605747"/>
                  <a:gd name="connsiteY77" fmla="*/ 329569 h 512446"/>
                  <a:gd name="connsiteX78" fmla="*/ 41421 w 605747"/>
                  <a:gd name="connsiteY78" fmla="*/ 323075 h 512446"/>
                  <a:gd name="connsiteX79" fmla="*/ 38014 w 605747"/>
                  <a:gd name="connsiteY79" fmla="*/ 304004 h 512446"/>
                  <a:gd name="connsiteX80" fmla="*/ 38014 w 605747"/>
                  <a:gd name="connsiteY80" fmla="*/ 56286 h 512446"/>
                  <a:gd name="connsiteX81" fmla="*/ 94488 w 605747"/>
                  <a:gd name="connsiteY81" fmla="*/ 0 h 51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605747" h="512446">
                    <a:moveTo>
                      <a:pt x="248836" y="407710"/>
                    </a:moveTo>
                    <a:cubicBezTo>
                      <a:pt x="246358" y="407710"/>
                      <a:pt x="244293" y="409359"/>
                      <a:pt x="243880" y="411730"/>
                    </a:cubicBezTo>
                    <a:lnTo>
                      <a:pt x="233866" y="467088"/>
                    </a:lnTo>
                    <a:cubicBezTo>
                      <a:pt x="233659" y="468531"/>
                      <a:pt x="234072" y="470077"/>
                      <a:pt x="235002" y="471211"/>
                    </a:cubicBezTo>
                    <a:cubicBezTo>
                      <a:pt x="235931" y="472345"/>
                      <a:pt x="237273" y="472964"/>
                      <a:pt x="238822" y="472964"/>
                    </a:cubicBezTo>
                    <a:lnTo>
                      <a:pt x="366946" y="472964"/>
                    </a:lnTo>
                    <a:cubicBezTo>
                      <a:pt x="369734" y="472964"/>
                      <a:pt x="371902" y="470696"/>
                      <a:pt x="371902" y="468015"/>
                    </a:cubicBezTo>
                    <a:cubicBezTo>
                      <a:pt x="371902" y="467500"/>
                      <a:pt x="371902" y="467088"/>
                      <a:pt x="371695" y="466675"/>
                    </a:cubicBezTo>
                    <a:lnTo>
                      <a:pt x="361887" y="411730"/>
                    </a:lnTo>
                    <a:cubicBezTo>
                      <a:pt x="361371" y="409359"/>
                      <a:pt x="359306" y="407710"/>
                      <a:pt x="356932" y="407710"/>
                    </a:cubicBezTo>
                    <a:close/>
                    <a:moveTo>
                      <a:pt x="206831" y="178107"/>
                    </a:moveTo>
                    <a:cubicBezTo>
                      <a:pt x="206831" y="179035"/>
                      <a:pt x="206831" y="180066"/>
                      <a:pt x="206831" y="181097"/>
                    </a:cubicBezTo>
                    <a:cubicBezTo>
                      <a:pt x="206831" y="192234"/>
                      <a:pt x="208379" y="202856"/>
                      <a:pt x="211372" y="212962"/>
                    </a:cubicBezTo>
                    <a:cubicBezTo>
                      <a:pt x="210856" y="214405"/>
                      <a:pt x="210340" y="215952"/>
                      <a:pt x="209824" y="217499"/>
                    </a:cubicBezTo>
                    <a:cubicBezTo>
                      <a:pt x="202290" y="240804"/>
                      <a:pt x="203735" y="259984"/>
                      <a:pt x="213952" y="270090"/>
                    </a:cubicBezTo>
                    <a:cubicBezTo>
                      <a:pt x="219835" y="276071"/>
                      <a:pt x="228401" y="279062"/>
                      <a:pt x="239547" y="279062"/>
                    </a:cubicBezTo>
                    <a:cubicBezTo>
                      <a:pt x="247700" y="279062"/>
                      <a:pt x="256886" y="277309"/>
                      <a:pt x="266587" y="274215"/>
                    </a:cubicBezTo>
                    <a:cubicBezTo>
                      <a:pt x="276598" y="278237"/>
                      <a:pt x="287434" y="280609"/>
                      <a:pt x="298787" y="281227"/>
                    </a:cubicBezTo>
                    <a:cubicBezTo>
                      <a:pt x="277733" y="292261"/>
                      <a:pt x="257298" y="298139"/>
                      <a:pt x="239547" y="298139"/>
                    </a:cubicBezTo>
                    <a:cubicBezTo>
                      <a:pt x="223447" y="298139"/>
                      <a:pt x="209927" y="293086"/>
                      <a:pt x="200432" y="283599"/>
                    </a:cubicBezTo>
                    <a:cubicBezTo>
                      <a:pt x="184745" y="268028"/>
                      <a:pt x="181649" y="242351"/>
                      <a:pt x="191660" y="211518"/>
                    </a:cubicBezTo>
                    <a:cubicBezTo>
                      <a:pt x="195272" y="200484"/>
                      <a:pt x="200432" y="189244"/>
                      <a:pt x="206831" y="178107"/>
                    </a:cubicBezTo>
                    <a:close/>
                    <a:moveTo>
                      <a:pt x="304170" y="123656"/>
                    </a:moveTo>
                    <a:cubicBezTo>
                      <a:pt x="289304" y="123656"/>
                      <a:pt x="276193" y="128604"/>
                      <a:pt x="266386" y="137985"/>
                    </a:cubicBezTo>
                    <a:cubicBezTo>
                      <a:pt x="259469" y="144686"/>
                      <a:pt x="254514" y="153036"/>
                      <a:pt x="251829" y="162727"/>
                    </a:cubicBezTo>
                    <a:lnTo>
                      <a:pt x="354344" y="162727"/>
                    </a:lnTo>
                    <a:cubicBezTo>
                      <a:pt x="348149" y="138295"/>
                      <a:pt x="329773" y="123656"/>
                      <a:pt x="304170" y="123656"/>
                    </a:cubicBezTo>
                    <a:close/>
                    <a:moveTo>
                      <a:pt x="304170" y="92935"/>
                    </a:moveTo>
                    <a:cubicBezTo>
                      <a:pt x="327502" y="92935"/>
                      <a:pt x="348665" y="101595"/>
                      <a:pt x="363635" y="117573"/>
                    </a:cubicBezTo>
                    <a:cubicBezTo>
                      <a:pt x="378501" y="133140"/>
                      <a:pt x="386863" y="155098"/>
                      <a:pt x="387173" y="179324"/>
                    </a:cubicBezTo>
                    <a:cubicBezTo>
                      <a:pt x="387276" y="183139"/>
                      <a:pt x="385831" y="186747"/>
                      <a:pt x="383147" y="189427"/>
                    </a:cubicBezTo>
                    <a:cubicBezTo>
                      <a:pt x="380566" y="192107"/>
                      <a:pt x="376952" y="193551"/>
                      <a:pt x="373133" y="193551"/>
                    </a:cubicBezTo>
                    <a:lnTo>
                      <a:pt x="250384" y="193551"/>
                    </a:lnTo>
                    <a:cubicBezTo>
                      <a:pt x="252449" y="205200"/>
                      <a:pt x="257404" y="215406"/>
                      <a:pt x="264837" y="223034"/>
                    </a:cubicBezTo>
                    <a:cubicBezTo>
                      <a:pt x="274645" y="233240"/>
                      <a:pt x="288582" y="238807"/>
                      <a:pt x="304170" y="238807"/>
                    </a:cubicBezTo>
                    <a:cubicBezTo>
                      <a:pt x="322030" y="238807"/>
                      <a:pt x="337516" y="232828"/>
                      <a:pt x="347840" y="221900"/>
                    </a:cubicBezTo>
                    <a:cubicBezTo>
                      <a:pt x="350420" y="219117"/>
                      <a:pt x="354034" y="217571"/>
                      <a:pt x="357854" y="217468"/>
                    </a:cubicBezTo>
                    <a:cubicBezTo>
                      <a:pt x="361673" y="217468"/>
                      <a:pt x="365287" y="218911"/>
                      <a:pt x="367971" y="221591"/>
                    </a:cubicBezTo>
                    <a:lnTo>
                      <a:pt x="369829" y="223447"/>
                    </a:lnTo>
                    <a:cubicBezTo>
                      <a:pt x="375301" y="228911"/>
                      <a:pt x="375404" y="237570"/>
                      <a:pt x="370035" y="243137"/>
                    </a:cubicBezTo>
                    <a:cubicBezTo>
                      <a:pt x="353621" y="260250"/>
                      <a:pt x="330186" y="269631"/>
                      <a:pt x="304170" y="269631"/>
                    </a:cubicBezTo>
                    <a:cubicBezTo>
                      <a:pt x="280220" y="269631"/>
                      <a:pt x="258437" y="260559"/>
                      <a:pt x="242641" y="244271"/>
                    </a:cubicBezTo>
                    <a:cubicBezTo>
                      <a:pt x="227053" y="228086"/>
                      <a:pt x="218484" y="205612"/>
                      <a:pt x="218484" y="181077"/>
                    </a:cubicBezTo>
                    <a:cubicBezTo>
                      <a:pt x="218484" y="156645"/>
                      <a:pt x="227053" y="134274"/>
                      <a:pt x="242745" y="118192"/>
                    </a:cubicBezTo>
                    <a:cubicBezTo>
                      <a:pt x="258437" y="101904"/>
                      <a:pt x="280220" y="92935"/>
                      <a:pt x="304170" y="92935"/>
                    </a:cubicBezTo>
                    <a:close/>
                    <a:moveTo>
                      <a:pt x="366216" y="64497"/>
                    </a:moveTo>
                    <a:cubicBezTo>
                      <a:pt x="382316" y="64497"/>
                      <a:pt x="395835" y="69445"/>
                      <a:pt x="405329" y="78929"/>
                    </a:cubicBezTo>
                    <a:cubicBezTo>
                      <a:pt x="421016" y="94599"/>
                      <a:pt x="424112" y="120164"/>
                      <a:pt x="413998" y="150987"/>
                    </a:cubicBezTo>
                    <a:cubicBezTo>
                      <a:pt x="410283" y="162430"/>
                      <a:pt x="404917" y="174079"/>
                      <a:pt x="398105" y="185728"/>
                    </a:cubicBezTo>
                    <a:cubicBezTo>
                      <a:pt x="398724" y="183563"/>
                      <a:pt x="398931" y="181398"/>
                      <a:pt x="398931" y="179130"/>
                    </a:cubicBezTo>
                    <a:cubicBezTo>
                      <a:pt x="398724" y="168719"/>
                      <a:pt x="397280" y="158616"/>
                      <a:pt x="394493" y="149132"/>
                    </a:cubicBezTo>
                    <a:cubicBezTo>
                      <a:pt x="395009" y="147792"/>
                      <a:pt x="395422" y="146452"/>
                      <a:pt x="395835" y="145111"/>
                    </a:cubicBezTo>
                    <a:cubicBezTo>
                      <a:pt x="403472" y="121814"/>
                      <a:pt x="402027" y="102639"/>
                      <a:pt x="391810" y="92434"/>
                    </a:cubicBezTo>
                    <a:cubicBezTo>
                      <a:pt x="385928" y="86558"/>
                      <a:pt x="377259" y="83568"/>
                      <a:pt x="366216" y="83568"/>
                    </a:cubicBezTo>
                    <a:cubicBezTo>
                      <a:pt x="358270" y="83568"/>
                      <a:pt x="349498" y="85115"/>
                      <a:pt x="340313" y="88001"/>
                    </a:cubicBezTo>
                    <a:cubicBezTo>
                      <a:pt x="330096" y="83877"/>
                      <a:pt x="318847" y="81610"/>
                      <a:pt x="307185" y="81300"/>
                    </a:cubicBezTo>
                    <a:cubicBezTo>
                      <a:pt x="327928" y="70476"/>
                      <a:pt x="348362" y="64497"/>
                      <a:pt x="366216" y="64497"/>
                    </a:cubicBezTo>
                    <a:close/>
                    <a:moveTo>
                      <a:pt x="94488" y="49173"/>
                    </a:moveTo>
                    <a:cubicBezTo>
                      <a:pt x="90565" y="49173"/>
                      <a:pt x="87261" y="52368"/>
                      <a:pt x="87261" y="56286"/>
                    </a:cubicBezTo>
                    <a:lnTo>
                      <a:pt x="87261" y="304004"/>
                    </a:lnTo>
                    <a:cubicBezTo>
                      <a:pt x="87261" y="306890"/>
                      <a:pt x="89016" y="309364"/>
                      <a:pt x="91494" y="310498"/>
                    </a:cubicBezTo>
                    <a:lnTo>
                      <a:pt x="514170" y="310498"/>
                    </a:lnTo>
                    <a:cubicBezTo>
                      <a:pt x="516648" y="309364"/>
                      <a:pt x="518403" y="306890"/>
                      <a:pt x="518403" y="304004"/>
                    </a:cubicBezTo>
                    <a:lnTo>
                      <a:pt x="518403" y="56286"/>
                    </a:lnTo>
                    <a:cubicBezTo>
                      <a:pt x="518403" y="52368"/>
                      <a:pt x="515203" y="49173"/>
                      <a:pt x="511280" y="49173"/>
                    </a:cubicBezTo>
                    <a:close/>
                    <a:moveTo>
                      <a:pt x="94488" y="0"/>
                    </a:moveTo>
                    <a:lnTo>
                      <a:pt x="511280" y="0"/>
                    </a:lnTo>
                    <a:cubicBezTo>
                      <a:pt x="542356" y="0"/>
                      <a:pt x="567650" y="25256"/>
                      <a:pt x="567650" y="56286"/>
                    </a:cubicBezTo>
                    <a:lnTo>
                      <a:pt x="567650" y="304004"/>
                    </a:lnTo>
                    <a:cubicBezTo>
                      <a:pt x="567650" y="310705"/>
                      <a:pt x="566515" y="317096"/>
                      <a:pt x="564347" y="323075"/>
                    </a:cubicBezTo>
                    <a:cubicBezTo>
                      <a:pt x="565482" y="325034"/>
                      <a:pt x="566411" y="327302"/>
                      <a:pt x="567031" y="329569"/>
                    </a:cubicBezTo>
                    <a:lnTo>
                      <a:pt x="604611" y="479870"/>
                    </a:lnTo>
                    <a:cubicBezTo>
                      <a:pt x="605334" y="482138"/>
                      <a:pt x="605747" y="484612"/>
                      <a:pt x="605747" y="487190"/>
                    </a:cubicBezTo>
                    <a:cubicBezTo>
                      <a:pt x="605747" y="501106"/>
                      <a:pt x="594390" y="512446"/>
                      <a:pt x="580452" y="512446"/>
                    </a:cubicBezTo>
                    <a:lnTo>
                      <a:pt x="25315" y="512446"/>
                    </a:lnTo>
                    <a:cubicBezTo>
                      <a:pt x="17469" y="512446"/>
                      <a:pt x="10138" y="508838"/>
                      <a:pt x="5389" y="502756"/>
                    </a:cubicBezTo>
                    <a:cubicBezTo>
                      <a:pt x="537" y="496571"/>
                      <a:pt x="-1115" y="488633"/>
                      <a:pt x="743" y="481108"/>
                    </a:cubicBezTo>
                    <a:lnTo>
                      <a:pt x="38737" y="329569"/>
                    </a:lnTo>
                    <a:cubicBezTo>
                      <a:pt x="39253" y="327302"/>
                      <a:pt x="40182" y="325034"/>
                      <a:pt x="41421" y="323075"/>
                    </a:cubicBezTo>
                    <a:cubicBezTo>
                      <a:pt x="39253" y="317096"/>
                      <a:pt x="38014" y="310705"/>
                      <a:pt x="38014" y="304004"/>
                    </a:cubicBezTo>
                    <a:lnTo>
                      <a:pt x="38014" y="56286"/>
                    </a:lnTo>
                    <a:cubicBezTo>
                      <a:pt x="38014" y="25256"/>
                      <a:pt x="63309" y="0"/>
                      <a:pt x="94488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3" name="文本框 112"/>
            <p:cNvSpPr txBox="1"/>
            <p:nvPr/>
          </p:nvSpPr>
          <p:spPr>
            <a:xfrm>
              <a:off x="6656565" y="5807279"/>
              <a:ext cx="1878995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www.abdobe.com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6302001" y="6226326"/>
              <a:ext cx="333383" cy="333383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121" name="椭圆 120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5" name="文本框 114"/>
            <p:cNvSpPr txBox="1"/>
            <p:nvPr/>
          </p:nvSpPr>
          <p:spPr>
            <a:xfrm>
              <a:off x="6656564" y="6213743"/>
              <a:ext cx="2038229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wps@abdobe.com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8748882" y="6196173"/>
              <a:ext cx="3687127" cy="333383"/>
              <a:chOff x="4485006" y="1327115"/>
              <a:chExt cx="2952115" cy="266925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4485006" y="1327115"/>
                <a:ext cx="266925" cy="266925"/>
                <a:chOff x="4844355" y="4211043"/>
                <a:chExt cx="1707776" cy="1707776"/>
              </a:xfrm>
              <a:solidFill>
                <a:srgbClr val="E7E7E7"/>
              </a:solidFill>
            </p:grpSpPr>
            <p:sp>
              <p:nvSpPr>
                <p:cNvPr id="119" name="椭圆 118"/>
                <p:cNvSpPr/>
                <p:nvPr/>
              </p:nvSpPr>
              <p:spPr>
                <a:xfrm>
                  <a:off x="4844355" y="4211043"/>
                  <a:ext cx="1707776" cy="1707776"/>
                </a:xfrm>
                <a:prstGeom prst="ellipse">
                  <a:avLst/>
                </a:prstGeom>
                <a:grp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add-location-point_501"/>
                <p:cNvSpPr>
                  <a:spLocks noChangeAspect="1"/>
                </p:cNvSpPr>
                <p:nvPr/>
              </p:nvSpPr>
              <p:spPr bwMode="auto">
                <a:xfrm>
                  <a:off x="5304753" y="4570080"/>
                  <a:ext cx="752822" cy="1110017"/>
                </a:xfrm>
                <a:custGeom>
                  <a:avLst/>
                  <a:gdLst>
                    <a:gd name="connsiteX0" fmla="*/ 178196 w 401555"/>
                    <a:gd name="connsiteY0" fmla="*/ 123842 h 592082"/>
                    <a:gd name="connsiteX1" fmla="*/ 223359 w 401555"/>
                    <a:gd name="connsiteY1" fmla="*/ 123842 h 592082"/>
                    <a:gd name="connsiteX2" fmla="*/ 223359 w 401555"/>
                    <a:gd name="connsiteY2" fmla="*/ 176747 h 592082"/>
                    <a:gd name="connsiteX3" fmla="*/ 276263 w 401555"/>
                    <a:gd name="connsiteY3" fmla="*/ 176747 h 592082"/>
                    <a:gd name="connsiteX4" fmla="*/ 276263 w 401555"/>
                    <a:gd name="connsiteY4" fmla="*/ 221909 h 592082"/>
                    <a:gd name="connsiteX5" fmla="*/ 223359 w 401555"/>
                    <a:gd name="connsiteY5" fmla="*/ 221909 h 592082"/>
                    <a:gd name="connsiteX6" fmla="*/ 223359 w 401555"/>
                    <a:gd name="connsiteY6" fmla="*/ 274814 h 592082"/>
                    <a:gd name="connsiteX7" fmla="*/ 178196 w 401555"/>
                    <a:gd name="connsiteY7" fmla="*/ 274814 h 592082"/>
                    <a:gd name="connsiteX8" fmla="*/ 178196 w 401555"/>
                    <a:gd name="connsiteY8" fmla="*/ 221909 h 592082"/>
                    <a:gd name="connsiteX9" fmla="*/ 125292 w 401555"/>
                    <a:gd name="connsiteY9" fmla="*/ 221909 h 592082"/>
                    <a:gd name="connsiteX10" fmla="*/ 125292 w 401555"/>
                    <a:gd name="connsiteY10" fmla="*/ 176747 h 592082"/>
                    <a:gd name="connsiteX11" fmla="*/ 178196 w 401555"/>
                    <a:gd name="connsiteY11" fmla="*/ 176747 h 592082"/>
                    <a:gd name="connsiteX12" fmla="*/ 200132 w 401555"/>
                    <a:gd name="connsiteY12" fmla="*/ 79976 h 592082"/>
                    <a:gd name="connsiteX13" fmla="*/ 83926 w 401555"/>
                    <a:gd name="connsiteY13" fmla="*/ 194781 h 592082"/>
                    <a:gd name="connsiteX14" fmla="*/ 200132 w 401555"/>
                    <a:gd name="connsiteY14" fmla="*/ 309585 h 592082"/>
                    <a:gd name="connsiteX15" fmla="*/ 315046 w 401555"/>
                    <a:gd name="connsiteY15" fmla="*/ 194781 h 592082"/>
                    <a:gd name="connsiteX16" fmla="*/ 200132 w 401555"/>
                    <a:gd name="connsiteY16" fmla="*/ 79976 h 592082"/>
                    <a:gd name="connsiteX17" fmla="*/ 200132 w 401555"/>
                    <a:gd name="connsiteY17" fmla="*/ 0 h 592082"/>
                    <a:gd name="connsiteX18" fmla="*/ 401555 w 401555"/>
                    <a:gd name="connsiteY18" fmla="*/ 199941 h 592082"/>
                    <a:gd name="connsiteX19" fmla="*/ 336996 w 401555"/>
                    <a:gd name="connsiteY19" fmla="*/ 359893 h 592082"/>
                    <a:gd name="connsiteX20" fmla="*/ 193676 w 401555"/>
                    <a:gd name="connsiteY20" fmla="*/ 592082 h 592082"/>
                    <a:gd name="connsiteX21" fmla="*/ 54229 w 401555"/>
                    <a:gd name="connsiteY21" fmla="*/ 357313 h 592082"/>
                    <a:gd name="connsiteX22" fmla="*/ 0 w 401555"/>
                    <a:gd name="connsiteY22" fmla="*/ 199941 h 592082"/>
                    <a:gd name="connsiteX23" fmla="*/ 200132 w 401555"/>
                    <a:gd name="connsiteY23" fmla="*/ 0 h 592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1555" h="592082">
                      <a:moveTo>
                        <a:pt x="178196" y="123842"/>
                      </a:moveTo>
                      <a:lnTo>
                        <a:pt x="223359" y="123842"/>
                      </a:lnTo>
                      <a:lnTo>
                        <a:pt x="223359" y="176747"/>
                      </a:lnTo>
                      <a:lnTo>
                        <a:pt x="276263" y="176747"/>
                      </a:lnTo>
                      <a:lnTo>
                        <a:pt x="276263" y="221909"/>
                      </a:lnTo>
                      <a:lnTo>
                        <a:pt x="223359" y="221909"/>
                      </a:lnTo>
                      <a:lnTo>
                        <a:pt x="223359" y="274814"/>
                      </a:lnTo>
                      <a:lnTo>
                        <a:pt x="178196" y="274814"/>
                      </a:lnTo>
                      <a:lnTo>
                        <a:pt x="178196" y="221909"/>
                      </a:lnTo>
                      <a:lnTo>
                        <a:pt x="125292" y="221909"/>
                      </a:lnTo>
                      <a:lnTo>
                        <a:pt x="125292" y="176747"/>
                      </a:lnTo>
                      <a:lnTo>
                        <a:pt x="178196" y="176747"/>
                      </a:lnTo>
                      <a:close/>
                      <a:moveTo>
                        <a:pt x="200132" y="79976"/>
                      </a:moveTo>
                      <a:cubicBezTo>
                        <a:pt x="135573" y="79976"/>
                        <a:pt x="83926" y="131574"/>
                        <a:pt x="83926" y="194781"/>
                      </a:cubicBezTo>
                      <a:cubicBezTo>
                        <a:pt x="83926" y="257988"/>
                        <a:pt x="135573" y="309585"/>
                        <a:pt x="200132" y="309585"/>
                      </a:cubicBezTo>
                      <a:cubicBezTo>
                        <a:pt x="263399" y="309585"/>
                        <a:pt x="315046" y="257988"/>
                        <a:pt x="315046" y="194781"/>
                      </a:cubicBezTo>
                      <a:cubicBezTo>
                        <a:pt x="315046" y="131574"/>
                        <a:pt x="263399" y="79976"/>
                        <a:pt x="200132" y="79976"/>
                      </a:cubicBezTo>
                      <a:close/>
                      <a:moveTo>
                        <a:pt x="200132" y="0"/>
                      </a:moveTo>
                      <a:cubicBezTo>
                        <a:pt x="311173" y="0"/>
                        <a:pt x="401555" y="89006"/>
                        <a:pt x="401555" y="199941"/>
                      </a:cubicBezTo>
                      <a:cubicBezTo>
                        <a:pt x="401555" y="263148"/>
                        <a:pt x="336996" y="359893"/>
                        <a:pt x="336996" y="359893"/>
                      </a:cubicBezTo>
                      <a:lnTo>
                        <a:pt x="193676" y="592082"/>
                      </a:lnTo>
                      <a:lnTo>
                        <a:pt x="54229" y="357313"/>
                      </a:lnTo>
                      <a:cubicBezTo>
                        <a:pt x="54229" y="357313"/>
                        <a:pt x="0" y="256698"/>
                        <a:pt x="0" y="199941"/>
                      </a:cubicBezTo>
                      <a:cubicBezTo>
                        <a:pt x="0" y="89006"/>
                        <a:pt x="89091" y="0"/>
                        <a:pt x="20013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</p:sp>
          </p:grpSp>
          <p:sp>
            <p:nvSpPr>
              <p:cNvPr id="118" name="文本框 117"/>
              <p:cNvSpPr txBox="1"/>
              <p:nvPr/>
            </p:nvSpPr>
            <p:spPr>
              <a:xfrm>
                <a:off x="4789753" y="1346992"/>
                <a:ext cx="2647368" cy="2103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中国北京市宝山区胜利路</a:t>
                </a:r>
                <a:r>
                  <a:rPr lang="en-US" altLang="zh-CN" sz="1400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38</a:t>
                </a:r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号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747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5"/>
          <p:cNvSpPr>
            <a:spLocks/>
          </p:cNvSpPr>
          <p:nvPr/>
        </p:nvSpPr>
        <p:spPr bwMode="auto">
          <a:xfrm>
            <a:off x="3073253" y="3119513"/>
            <a:ext cx="5444024" cy="3616495"/>
          </a:xfrm>
          <a:custGeom>
            <a:avLst/>
            <a:gdLst>
              <a:gd name="T0" fmla="*/ 2165 w 2165"/>
              <a:gd name="T1" fmla="*/ 1435 h 1438"/>
              <a:gd name="T2" fmla="*/ 2084 w 2165"/>
              <a:gd name="T3" fmla="*/ 1088 h 1438"/>
              <a:gd name="T4" fmla="*/ 1990 w 2165"/>
              <a:gd name="T5" fmla="*/ 911 h 1438"/>
              <a:gd name="T6" fmla="*/ 1755 w 2165"/>
              <a:gd name="T7" fmla="*/ 874 h 1438"/>
              <a:gd name="T8" fmla="*/ 1571 w 2165"/>
              <a:gd name="T9" fmla="*/ 896 h 1438"/>
              <a:gd name="T10" fmla="*/ 1356 w 2165"/>
              <a:gd name="T11" fmla="*/ 921 h 1438"/>
              <a:gd name="T12" fmla="*/ 1225 w 2165"/>
              <a:gd name="T13" fmla="*/ 871 h 1438"/>
              <a:gd name="T14" fmla="*/ 1248 w 2165"/>
              <a:gd name="T15" fmla="*/ 777 h 1438"/>
              <a:gd name="T16" fmla="*/ 1298 w 2165"/>
              <a:gd name="T17" fmla="*/ 654 h 1438"/>
              <a:gd name="T18" fmla="*/ 1319 w 2165"/>
              <a:gd name="T19" fmla="*/ 550 h 1438"/>
              <a:gd name="T20" fmla="*/ 1252 w 2165"/>
              <a:gd name="T21" fmla="*/ 488 h 1438"/>
              <a:gd name="T22" fmla="*/ 1136 w 2165"/>
              <a:gd name="T23" fmla="*/ 473 h 1438"/>
              <a:gd name="T24" fmla="*/ 1063 w 2165"/>
              <a:gd name="T25" fmla="*/ 474 h 1438"/>
              <a:gd name="T26" fmla="*/ 807 w 2165"/>
              <a:gd name="T27" fmla="*/ 478 h 1438"/>
              <a:gd name="T28" fmla="*/ 727 w 2165"/>
              <a:gd name="T29" fmla="*/ 477 h 1438"/>
              <a:gd name="T30" fmla="*/ 672 w 2165"/>
              <a:gd name="T31" fmla="*/ 441 h 1438"/>
              <a:gd name="T32" fmla="*/ 699 w 2165"/>
              <a:gd name="T33" fmla="*/ 413 h 1438"/>
              <a:gd name="T34" fmla="*/ 795 w 2165"/>
              <a:gd name="T35" fmla="*/ 335 h 1438"/>
              <a:gd name="T36" fmla="*/ 834 w 2165"/>
              <a:gd name="T37" fmla="*/ 303 h 1438"/>
              <a:gd name="T38" fmla="*/ 846 w 2165"/>
              <a:gd name="T39" fmla="*/ 255 h 1438"/>
              <a:gd name="T40" fmla="*/ 763 w 2165"/>
              <a:gd name="T41" fmla="*/ 218 h 1438"/>
              <a:gd name="T42" fmla="*/ 699 w 2165"/>
              <a:gd name="T43" fmla="*/ 211 h 1438"/>
              <a:gd name="T44" fmla="*/ 603 w 2165"/>
              <a:gd name="T45" fmla="*/ 208 h 1438"/>
              <a:gd name="T46" fmla="*/ 390 w 2165"/>
              <a:gd name="T47" fmla="*/ 200 h 1438"/>
              <a:gd name="T48" fmla="*/ 322 w 2165"/>
              <a:gd name="T49" fmla="*/ 185 h 1438"/>
              <a:gd name="T50" fmla="*/ 345 w 2165"/>
              <a:gd name="T51" fmla="*/ 161 h 1438"/>
              <a:gd name="T52" fmla="*/ 454 w 2165"/>
              <a:gd name="T53" fmla="*/ 115 h 1438"/>
              <a:gd name="T54" fmla="*/ 533 w 2165"/>
              <a:gd name="T55" fmla="*/ 66 h 1438"/>
              <a:gd name="T56" fmla="*/ 489 w 2165"/>
              <a:gd name="T57" fmla="*/ 40 h 1438"/>
              <a:gd name="T58" fmla="*/ 447 w 2165"/>
              <a:gd name="T59" fmla="*/ 31 h 1438"/>
              <a:gd name="T60" fmla="*/ 407 w 2165"/>
              <a:gd name="T61" fmla="*/ 27 h 1438"/>
              <a:gd name="T62" fmla="*/ 195 w 2165"/>
              <a:gd name="T63" fmla="*/ 13 h 1438"/>
              <a:gd name="T64" fmla="*/ 0 w 2165"/>
              <a:gd name="T65" fmla="*/ 0 h 1438"/>
              <a:gd name="T66" fmla="*/ 0 w 2165"/>
              <a:gd name="T67" fmla="*/ 18 h 1438"/>
              <a:gd name="T68" fmla="*/ 4 w 2165"/>
              <a:gd name="T69" fmla="*/ 19 h 1438"/>
              <a:gd name="T70" fmla="*/ 431 w 2165"/>
              <a:gd name="T71" fmla="*/ 46 h 1438"/>
              <a:gd name="T72" fmla="*/ 480 w 2165"/>
              <a:gd name="T73" fmla="*/ 63 h 1438"/>
              <a:gd name="T74" fmla="*/ 451 w 2165"/>
              <a:gd name="T75" fmla="*/ 80 h 1438"/>
              <a:gd name="T76" fmla="*/ 331 w 2165"/>
              <a:gd name="T77" fmla="*/ 127 h 1438"/>
              <a:gd name="T78" fmla="*/ 258 w 2165"/>
              <a:gd name="T79" fmla="*/ 188 h 1438"/>
              <a:gd name="T80" fmla="*/ 346 w 2165"/>
              <a:gd name="T81" fmla="*/ 223 h 1438"/>
              <a:gd name="T82" fmla="*/ 404 w 2165"/>
              <a:gd name="T83" fmla="*/ 228 h 1438"/>
              <a:gd name="T84" fmla="*/ 636 w 2165"/>
              <a:gd name="T85" fmla="*/ 235 h 1438"/>
              <a:gd name="T86" fmla="*/ 718 w 2165"/>
              <a:gd name="T87" fmla="*/ 237 h 1438"/>
              <a:gd name="T88" fmla="*/ 779 w 2165"/>
              <a:gd name="T89" fmla="*/ 279 h 1438"/>
              <a:gd name="T90" fmla="*/ 616 w 2165"/>
              <a:gd name="T91" fmla="*/ 400 h 1438"/>
              <a:gd name="T92" fmla="*/ 612 w 2165"/>
              <a:gd name="T93" fmla="*/ 477 h 1438"/>
              <a:gd name="T94" fmla="*/ 712 w 2165"/>
              <a:gd name="T95" fmla="*/ 518 h 1438"/>
              <a:gd name="T96" fmla="*/ 819 w 2165"/>
              <a:gd name="T97" fmla="*/ 522 h 1438"/>
              <a:gd name="T98" fmla="*/ 1074 w 2165"/>
              <a:gd name="T99" fmla="*/ 515 h 1438"/>
              <a:gd name="T100" fmla="*/ 1241 w 2165"/>
              <a:gd name="T101" fmla="*/ 573 h 1438"/>
              <a:gd name="T102" fmla="*/ 1146 w 2165"/>
              <a:gd name="T103" fmla="*/ 768 h 1438"/>
              <a:gd name="T104" fmla="*/ 1135 w 2165"/>
              <a:gd name="T105" fmla="*/ 790 h 1438"/>
              <a:gd name="T106" fmla="*/ 1139 w 2165"/>
              <a:gd name="T107" fmla="*/ 888 h 1438"/>
              <a:gd name="T108" fmla="*/ 1327 w 2165"/>
              <a:gd name="T109" fmla="*/ 1000 h 1438"/>
              <a:gd name="T110" fmla="*/ 1544 w 2165"/>
              <a:gd name="T111" fmla="*/ 981 h 1438"/>
              <a:gd name="T112" fmla="*/ 1791 w 2165"/>
              <a:gd name="T113" fmla="*/ 947 h 1438"/>
              <a:gd name="T114" fmla="*/ 1888 w 2165"/>
              <a:gd name="T115" fmla="*/ 950 h 1438"/>
              <a:gd name="T116" fmla="*/ 1972 w 2165"/>
              <a:gd name="T117" fmla="*/ 1046 h 1438"/>
              <a:gd name="T118" fmla="*/ 1995 w 2165"/>
              <a:gd name="T119" fmla="*/ 1185 h 1438"/>
              <a:gd name="T120" fmla="*/ 2037 w 2165"/>
              <a:gd name="T121" fmla="*/ 1438 h 1438"/>
              <a:gd name="T122" fmla="*/ 2165 w 2165"/>
              <a:gd name="T123" fmla="*/ 1438 h 1438"/>
              <a:gd name="T124" fmla="*/ 2165 w 2165"/>
              <a:gd name="T125" fmla="*/ 1435 h 1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65" h="1438">
                <a:moveTo>
                  <a:pt x="2165" y="1435"/>
                </a:moveTo>
                <a:cubicBezTo>
                  <a:pt x="2138" y="1319"/>
                  <a:pt x="2112" y="1203"/>
                  <a:pt x="2084" y="1088"/>
                </a:cubicBezTo>
                <a:cubicBezTo>
                  <a:pt x="2068" y="1024"/>
                  <a:pt x="2044" y="948"/>
                  <a:pt x="1990" y="911"/>
                </a:cubicBezTo>
                <a:cubicBezTo>
                  <a:pt x="1929" y="870"/>
                  <a:pt x="1829" y="868"/>
                  <a:pt x="1755" y="874"/>
                </a:cubicBezTo>
                <a:cubicBezTo>
                  <a:pt x="1693" y="880"/>
                  <a:pt x="1632" y="889"/>
                  <a:pt x="1571" y="896"/>
                </a:cubicBezTo>
                <a:cubicBezTo>
                  <a:pt x="1499" y="905"/>
                  <a:pt x="1428" y="913"/>
                  <a:pt x="1356" y="921"/>
                </a:cubicBezTo>
                <a:cubicBezTo>
                  <a:pt x="1311" y="927"/>
                  <a:pt x="1241" y="923"/>
                  <a:pt x="1225" y="871"/>
                </a:cubicBezTo>
                <a:cubicBezTo>
                  <a:pt x="1216" y="841"/>
                  <a:pt x="1237" y="804"/>
                  <a:pt x="1248" y="777"/>
                </a:cubicBezTo>
                <a:cubicBezTo>
                  <a:pt x="1265" y="736"/>
                  <a:pt x="1281" y="695"/>
                  <a:pt x="1298" y="654"/>
                </a:cubicBezTo>
                <a:cubicBezTo>
                  <a:pt x="1309" y="627"/>
                  <a:pt x="1330" y="580"/>
                  <a:pt x="1319" y="550"/>
                </a:cubicBezTo>
                <a:cubicBezTo>
                  <a:pt x="1306" y="518"/>
                  <a:pt x="1283" y="501"/>
                  <a:pt x="1252" y="488"/>
                </a:cubicBezTo>
                <a:cubicBezTo>
                  <a:pt x="1219" y="474"/>
                  <a:pt x="1172" y="475"/>
                  <a:pt x="1136" y="473"/>
                </a:cubicBezTo>
                <a:cubicBezTo>
                  <a:pt x="1112" y="472"/>
                  <a:pt x="1087" y="473"/>
                  <a:pt x="1063" y="474"/>
                </a:cubicBezTo>
                <a:cubicBezTo>
                  <a:pt x="977" y="475"/>
                  <a:pt x="892" y="477"/>
                  <a:pt x="807" y="478"/>
                </a:cubicBezTo>
                <a:cubicBezTo>
                  <a:pt x="780" y="478"/>
                  <a:pt x="753" y="480"/>
                  <a:pt x="727" y="477"/>
                </a:cubicBezTo>
                <a:cubicBezTo>
                  <a:pt x="709" y="475"/>
                  <a:pt x="665" y="468"/>
                  <a:pt x="672" y="441"/>
                </a:cubicBezTo>
                <a:cubicBezTo>
                  <a:pt x="675" y="429"/>
                  <a:pt x="689" y="421"/>
                  <a:pt x="699" y="413"/>
                </a:cubicBezTo>
                <a:cubicBezTo>
                  <a:pt x="731" y="387"/>
                  <a:pt x="763" y="361"/>
                  <a:pt x="795" y="335"/>
                </a:cubicBezTo>
                <a:cubicBezTo>
                  <a:pt x="808" y="324"/>
                  <a:pt x="821" y="313"/>
                  <a:pt x="834" y="303"/>
                </a:cubicBezTo>
                <a:cubicBezTo>
                  <a:pt x="849" y="290"/>
                  <a:pt x="862" y="274"/>
                  <a:pt x="846" y="255"/>
                </a:cubicBezTo>
                <a:cubicBezTo>
                  <a:pt x="827" y="232"/>
                  <a:pt x="791" y="223"/>
                  <a:pt x="763" y="218"/>
                </a:cubicBezTo>
                <a:cubicBezTo>
                  <a:pt x="742" y="214"/>
                  <a:pt x="720" y="212"/>
                  <a:pt x="699" y="211"/>
                </a:cubicBezTo>
                <a:cubicBezTo>
                  <a:pt x="667" y="210"/>
                  <a:pt x="635" y="209"/>
                  <a:pt x="603" y="208"/>
                </a:cubicBezTo>
                <a:cubicBezTo>
                  <a:pt x="532" y="205"/>
                  <a:pt x="461" y="203"/>
                  <a:pt x="390" y="200"/>
                </a:cubicBezTo>
                <a:cubicBezTo>
                  <a:pt x="374" y="200"/>
                  <a:pt x="331" y="201"/>
                  <a:pt x="322" y="185"/>
                </a:cubicBezTo>
                <a:cubicBezTo>
                  <a:pt x="314" y="172"/>
                  <a:pt x="336" y="165"/>
                  <a:pt x="345" y="161"/>
                </a:cubicBezTo>
                <a:cubicBezTo>
                  <a:pt x="381" y="145"/>
                  <a:pt x="418" y="130"/>
                  <a:pt x="454" y="115"/>
                </a:cubicBezTo>
                <a:cubicBezTo>
                  <a:pt x="468" y="109"/>
                  <a:pt x="539" y="88"/>
                  <a:pt x="533" y="66"/>
                </a:cubicBezTo>
                <a:cubicBezTo>
                  <a:pt x="529" y="51"/>
                  <a:pt x="501" y="43"/>
                  <a:pt x="489" y="40"/>
                </a:cubicBezTo>
                <a:cubicBezTo>
                  <a:pt x="475" y="36"/>
                  <a:pt x="461" y="33"/>
                  <a:pt x="447" y="31"/>
                </a:cubicBezTo>
                <a:cubicBezTo>
                  <a:pt x="434" y="29"/>
                  <a:pt x="421" y="28"/>
                  <a:pt x="407" y="27"/>
                </a:cubicBezTo>
                <a:cubicBezTo>
                  <a:pt x="337" y="23"/>
                  <a:pt x="266" y="18"/>
                  <a:pt x="195" y="13"/>
                </a:cubicBezTo>
                <a:cubicBezTo>
                  <a:pt x="130" y="8"/>
                  <a:pt x="65" y="4"/>
                  <a:pt x="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2" y="19"/>
                  <a:pt x="4" y="19"/>
                </a:cubicBezTo>
                <a:cubicBezTo>
                  <a:pt x="146" y="28"/>
                  <a:pt x="289" y="33"/>
                  <a:pt x="431" y="46"/>
                </a:cubicBezTo>
                <a:cubicBezTo>
                  <a:pt x="440" y="47"/>
                  <a:pt x="480" y="48"/>
                  <a:pt x="480" y="63"/>
                </a:cubicBezTo>
                <a:cubicBezTo>
                  <a:pt x="480" y="71"/>
                  <a:pt x="457" y="78"/>
                  <a:pt x="451" y="80"/>
                </a:cubicBezTo>
                <a:cubicBezTo>
                  <a:pt x="411" y="96"/>
                  <a:pt x="371" y="112"/>
                  <a:pt x="331" y="127"/>
                </a:cubicBezTo>
                <a:cubicBezTo>
                  <a:pt x="310" y="136"/>
                  <a:pt x="235" y="156"/>
                  <a:pt x="258" y="188"/>
                </a:cubicBezTo>
                <a:cubicBezTo>
                  <a:pt x="275" y="213"/>
                  <a:pt x="319" y="219"/>
                  <a:pt x="346" y="223"/>
                </a:cubicBezTo>
                <a:cubicBezTo>
                  <a:pt x="365" y="226"/>
                  <a:pt x="385" y="227"/>
                  <a:pt x="404" y="228"/>
                </a:cubicBezTo>
                <a:cubicBezTo>
                  <a:pt x="481" y="230"/>
                  <a:pt x="559" y="233"/>
                  <a:pt x="636" y="235"/>
                </a:cubicBezTo>
                <a:cubicBezTo>
                  <a:pt x="663" y="236"/>
                  <a:pt x="691" y="236"/>
                  <a:pt x="718" y="237"/>
                </a:cubicBezTo>
                <a:cubicBezTo>
                  <a:pt x="738" y="238"/>
                  <a:pt x="822" y="246"/>
                  <a:pt x="779" y="279"/>
                </a:cubicBezTo>
                <a:cubicBezTo>
                  <a:pt x="726" y="321"/>
                  <a:pt x="668" y="357"/>
                  <a:pt x="616" y="400"/>
                </a:cubicBezTo>
                <a:cubicBezTo>
                  <a:pt x="589" y="423"/>
                  <a:pt x="587" y="453"/>
                  <a:pt x="612" y="477"/>
                </a:cubicBezTo>
                <a:cubicBezTo>
                  <a:pt x="639" y="501"/>
                  <a:pt x="677" y="512"/>
                  <a:pt x="712" y="518"/>
                </a:cubicBezTo>
                <a:cubicBezTo>
                  <a:pt x="747" y="524"/>
                  <a:pt x="783" y="523"/>
                  <a:pt x="819" y="522"/>
                </a:cubicBezTo>
                <a:cubicBezTo>
                  <a:pt x="904" y="519"/>
                  <a:pt x="989" y="517"/>
                  <a:pt x="1074" y="515"/>
                </a:cubicBezTo>
                <a:cubicBezTo>
                  <a:pt x="1114" y="514"/>
                  <a:pt x="1273" y="499"/>
                  <a:pt x="1241" y="573"/>
                </a:cubicBezTo>
                <a:cubicBezTo>
                  <a:pt x="1213" y="639"/>
                  <a:pt x="1177" y="703"/>
                  <a:pt x="1146" y="768"/>
                </a:cubicBezTo>
                <a:cubicBezTo>
                  <a:pt x="1142" y="776"/>
                  <a:pt x="1138" y="783"/>
                  <a:pt x="1135" y="790"/>
                </a:cubicBezTo>
                <a:cubicBezTo>
                  <a:pt x="1120" y="822"/>
                  <a:pt x="1122" y="857"/>
                  <a:pt x="1139" y="888"/>
                </a:cubicBezTo>
                <a:cubicBezTo>
                  <a:pt x="1175" y="954"/>
                  <a:pt x="1256" y="990"/>
                  <a:pt x="1327" y="1000"/>
                </a:cubicBezTo>
                <a:cubicBezTo>
                  <a:pt x="1398" y="1009"/>
                  <a:pt x="1474" y="991"/>
                  <a:pt x="1544" y="981"/>
                </a:cubicBezTo>
                <a:cubicBezTo>
                  <a:pt x="1627" y="970"/>
                  <a:pt x="1709" y="959"/>
                  <a:pt x="1791" y="947"/>
                </a:cubicBezTo>
                <a:cubicBezTo>
                  <a:pt x="1824" y="943"/>
                  <a:pt x="1855" y="939"/>
                  <a:pt x="1888" y="950"/>
                </a:cubicBezTo>
                <a:cubicBezTo>
                  <a:pt x="1932" y="965"/>
                  <a:pt x="1964" y="1000"/>
                  <a:pt x="1972" y="1046"/>
                </a:cubicBezTo>
                <a:cubicBezTo>
                  <a:pt x="1980" y="1093"/>
                  <a:pt x="1987" y="1139"/>
                  <a:pt x="1995" y="1185"/>
                </a:cubicBezTo>
                <a:cubicBezTo>
                  <a:pt x="2009" y="1269"/>
                  <a:pt x="2023" y="1354"/>
                  <a:pt x="2037" y="143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65" y="1437"/>
                  <a:pt x="2165" y="1436"/>
                  <a:pt x="2165" y="143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3794899" y="3162206"/>
            <a:ext cx="196938" cy="68859"/>
          </a:xfrm>
          <a:custGeom>
            <a:avLst/>
            <a:gdLst>
              <a:gd name="T0" fmla="*/ 62 w 78"/>
              <a:gd name="T1" fmla="*/ 24 h 27"/>
              <a:gd name="T2" fmla="*/ 48 w 78"/>
              <a:gd name="T3" fmla="*/ 26 h 27"/>
              <a:gd name="T4" fmla="*/ 33 w 78"/>
              <a:gd name="T5" fmla="*/ 27 h 27"/>
              <a:gd name="T6" fmla="*/ 19 w 78"/>
              <a:gd name="T7" fmla="*/ 25 h 27"/>
              <a:gd name="T8" fmla="*/ 7 w 78"/>
              <a:gd name="T9" fmla="*/ 21 h 27"/>
              <a:gd name="T10" fmla="*/ 1 w 78"/>
              <a:gd name="T11" fmla="*/ 16 h 27"/>
              <a:gd name="T12" fmla="*/ 0 w 78"/>
              <a:gd name="T13" fmla="*/ 11 h 27"/>
              <a:gd name="T14" fmla="*/ 6 w 78"/>
              <a:gd name="T15" fmla="*/ 6 h 27"/>
              <a:gd name="T16" fmla="*/ 16 w 78"/>
              <a:gd name="T17" fmla="*/ 2 h 27"/>
              <a:gd name="T18" fmla="*/ 30 w 78"/>
              <a:gd name="T19" fmla="*/ 0 h 27"/>
              <a:gd name="T20" fmla="*/ 44 w 78"/>
              <a:gd name="T21" fmla="*/ 0 h 27"/>
              <a:gd name="T22" fmla="*/ 58 w 78"/>
              <a:gd name="T23" fmla="*/ 1 h 27"/>
              <a:gd name="T24" fmla="*/ 69 w 78"/>
              <a:gd name="T25" fmla="*/ 5 h 27"/>
              <a:gd name="T26" fmla="*/ 76 w 78"/>
              <a:gd name="T27" fmla="*/ 9 h 27"/>
              <a:gd name="T28" fmla="*/ 77 w 78"/>
              <a:gd name="T29" fmla="*/ 15 h 27"/>
              <a:gd name="T30" fmla="*/ 73 w 78"/>
              <a:gd name="T31" fmla="*/ 20 h 27"/>
              <a:gd name="T32" fmla="*/ 62 w 78"/>
              <a:gd name="T33" fmla="*/ 2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8" h="27">
                <a:moveTo>
                  <a:pt x="62" y="24"/>
                </a:moveTo>
                <a:cubicBezTo>
                  <a:pt x="58" y="25"/>
                  <a:pt x="53" y="26"/>
                  <a:pt x="48" y="26"/>
                </a:cubicBezTo>
                <a:cubicBezTo>
                  <a:pt x="43" y="27"/>
                  <a:pt x="38" y="27"/>
                  <a:pt x="33" y="27"/>
                </a:cubicBezTo>
                <a:cubicBezTo>
                  <a:pt x="28" y="27"/>
                  <a:pt x="23" y="26"/>
                  <a:pt x="19" y="25"/>
                </a:cubicBezTo>
                <a:cubicBezTo>
                  <a:pt x="14" y="24"/>
                  <a:pt x="10" y="23"/>
                  <a:pt x="7" y="21"/>
                </a:cubicBezTo>
                <a:cubicBezTo>
                  <a:pt x="4" y="20"/>
                  <a:pt x="2" y="18"/>
                  <a:pt x="1" y="16"/>
                </a:cubicBezTo>
                <a:cubicBezTo>
                  <a:pt x="0" y="15"/>
                  <a:pt x="0" y="13"/>
                  <a:pt x="0" y="11"/>
                </a:cubicBezTo>
                <a:cubicBezTo>
                  <a:pt x="1" y="10"/>
                  <a:pt x="3" y="8"/>
                  <a:pt x="6" y="6"/>
                </a:cubicBezTo>
                <a:cubicBezTo>
                  <a:pt x="8" y="5"/>
                  <a:pt x="12" y="4"/>
                  <a:pt x="16" y="2"/>
                </a:cubicBezTo>
                <a:cubicBezTo>
                  <a:pt x="20" y="1"/>
                  <a:pt x="25" y="1"/>
                  <a:pt x="30" y="0"/>
                </a:cubicBezTo>
                <a:cubicBezTo>
                  <a:pt x="34" y="0"/>
                  <a:pt x="39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2" y="2"/>
                  <a:pt x="66" y="3"/>
                  <a:pt x="69" y="5"/>
                </a:cubicBezTo>
                <a:cubicBezTo>
                  <a:pt x="73" y="6"/>
                  <a:pt x="75" y="8"/>
                  <a:pt x="76" y="9"/>
                </a:cubicBezTo>
                <a:cubicBezTo>
                  <a:pt x="77" y="11"/>
                  <a:pt x="78" y="13"/>
                  <a:pt x="77" y="15"/>
                </a:cubicBezTo>
                <a:cubicBezTo>
                  <a:pt x="77" y="16"/>
                  <a:pt x="75" y="18"/>
                  <a:pt x="73" y="20"/>
                </a:cubicBezTo>
                <a:cubicBezTo>
                  <a:pt x="70" y="21"/>
                  <a:pt x="67" y="23"/>
                  <a:pt x="62" y="24"/>
                </a:cubicBezTo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7"/>
          <p:cNvSpPr>
            <a:spLocks/>
          </p:cNvSpPr>
          <p:nvPr/>
        </p:nvSpPr>
        <p:spPr bwMode="auto">
          <a:xfrm>
            <a:off x="4750668" y="3637335"/>
            <a:ext cx="253403" cy="90894"/>
          </a:xfrm>
          <a:custGeom>
            <a:avLst/>
            <a:gdLst>
              <a:gd name="T0" fmla="*/ 81 w 101"/>
              <a:gd name="T1" fmla="*/ 32 h 36"/>
              <a:gd name="T2" fmla="*/ 63 w 101"/>
              <a:gd name="T3" fmla="*/ 35 h 36"/>
              <a:gd name="T4" fmla="*/ 43 w 101"/>
              <a:gd name="T5" fmla="*/ 35 h 36"/>
              <a:gd name="T6" fmla="*/ 25 w 101"/>
              <a:gd name="T7" fmla="*/ 33 h 36"/>
              <a:gd name="T8" fmla="*/ 10 w 101"/>
              <a:gd name="T9" fmla="*/ 28 h 36"/>
              <a:gd name="T10" fmla="*/ 2 w 101"/>
              <a:gd name="T11" fmla="*/ 22 h 36"/>
              <a:gd name="T12" fmla="*/ 1 w 101"/>
              <a:gd name="T13" fmla="*/ 15 h 36"/>
              <a:gd name="T14" fmla="*/ 8 w 101"/>
              <a:gd name="T15" fmla="*/ 9 h 36"/>
              <a:gd name="T16" fmla="*/ 21 w 101"/>
              <a:gd name="T17" fmla="*/ 4 h 36"/>
              <a:gd name="T18" fmla="*/ 39 w 101"/>
              <a:gd name="T19" fmla="*/ 1 h 36"/>
              <a:gd name="T20" fmla="*/ 57 w 101"/>
              <a:gd name="T21" fmla="*/ 1 h 36"/>
              <a:gd name="T22" fmla="*/ 75 w 101"/>
              <a:gd name="T23" fmla="*/ 3 h 36"/>
              <a:gd name="T24" fmla="*/ 90 w 101"/>
              <a:gd name="T25" fmla="*/ 7 h 36"/>
              <a:gd name="T26" fmla="*/ 99 w 101"/>
              <a:gd name="T27" fmla="*/ 13 h 36"/>
              <a:gd name="T28" fmla="*/ 100 w 101"/>
              <a:gd name="T29" fmla="*/ 20 h 36"/>
              <a:gd name="T30" fmla="*/ 94 w 101"/>
              <a:gd name="T31" fmla="*/ 26 h 36"/>
              <a:gd name="T32" fmla="*/ 81 w 101"/>
              <a:gd name="T33" fmla="*/ 3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" h="36">
                <a:moveTo>
                  <a:pt x="81" y="32"/>
                </a:moveTo>
                <a:cubicBezTo>
                  <a:pt x="75" y="33"/>
                  <a:pt x="69" y="34"/>
                  <a:pt x="63" y="35"/>
                </a:cubicBezTo>
                <a:cubicBezTo>
                  <a:pt x="56" y="35"/>
                  <a:pt x="50" y="36"/>
                  <a:pt x="43" y="35"/>
                </a:cubicBezTo>
                <a:cubicBezTo>
                  <a:pt x="37" y="35"/>
                  <a:pt x="30" y="34"/>
                  <a:pt x="25" y="33"/>
                </a:cubicBezTo>
                <a:cubicBezTo>
                  <a:pt x="19" y="32"/>
                  <a:pt x="14" y="30"/>
                  <a:pt x="10" y="28"/>
                </a:cubicBezTo>
                <a:cubicBezTo>
                  <a:pt x="6" y="27"/>
                  <a:pt x="3" y="24"/>
                  <a:pt x="2" y="22"/>
                </a:cubicBezTo>
                <a:cubicBezTo>
                  <a:pt x="0" y="20"/>
                  <a:pt x="0" y="18"/>
                  <a:pt x="1" y="15"/>
                </a:cubicBezTo>
                <a:cubicBezTo>
                  <a:pt x="2" y="13"/>
                  <a:pt x="5" y="11"/>
                  <a:pt x="8" y="9"/>
                </a:cubicBezTo>
                <a:cubicBezTo>
                  <a:pt x="11" y="7"/>
                  <a:pt x="16" y="5"/>
                  <a:pt x="21" y="4"/>
                </a:cubicBezTo>
                <a:cubicBezTo>
                  <a:pt x="27" y="3"/>
                  <a:pt x="33" y="2"/>
                  <a:pt x="39" y="1"/>
                </a:cubicBezTo>
                <a:cubicBezTo>
                  <a:pt x="45" y="1"/>
                  <a:pt x="51" y="0"/>
                  <a:pt x="57" y="1"/>
                </a:cubicBezTo>
                <a:cubicBezTo>
                  <a:pt x="64" y="1"/>
                  <a:pt x="70" y="2"/>
                  <a:pt x="75" y="3"/>
                </a:cubicBezTo>
                <a:cubicBezTo>
                  <a:pt x="81" y="4"/>
                  <a:pt x="86" y="5"/>
                  <a:pt x="90" y="7"/>
                </a:cubicBezTo>
                <a:cubicBezTo>
                  <a:pt x="94" y="9"/>
                  <a:pt x="97" y="11"/>
                  <a:pt x="99" y="13"/>
                </a:cubicBezTo>
                <a:cubicBezTo>
                  <a:pt x="100" y="15"/>
                  <a:pt x="101" y="17"/>
                  <a:pt x="100" y="20"/>
                </a:cubicBezTo>
                <a:cubicBezTo>
                  <a:pt x="99" y="22"/>
                  <a:pt x="97" y="24"/>
                  <a:pt x="94" y="26"/>
                </a:cubicBezTo>
                <a:cubicBezTo>
                  <a:pt x="91" y="28"/>
                  <a:pt x="87" y="30"/>
                  <a:pt x="81" y="32"/>
                </a:cubicBezTo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"/>
          <p:cNvSpPr>
            <a:spLocks/>
          </p:cNvSpPr>
          <p:nvPr/>
        </p:nvSpPr>
        <p:spPr bwMode="auto">
          <a:xfrm>
            <a:off x="5749129" y="4301140"/>
            <a:ext cx="336034" cy="118438"/>
          </a:xfrm>
          <a:custGeom>
            <a:avLst/>
            <a:gdLst>
              <a:gd name="T0" fmla="*/ 108 w 134"/>
              <a:gd name="T1" fmla="*/ 41 h 47"/>
              <a:gd name="T2" fmla="*/ 83 w 134"/>
              <a:gd name="T3" fmla="*/ 46 h 47"/>
              <a:gd name="T4" fmla="*/ 57 w 134"/>
              <a:gd name="T5" fmla="*/ 46 h 47"/>
              <a:gd name="T6" fmla="*/ 33 w 134"/>
              <a:gd name="T7" fmla="*/ 43 h 47"/>
              <a:gd name="T8" fmla="*/ 13 w 134"/>
              <a:gd name="T9" fmla="*/ 37 h 47"/>
              <a:gd name="T10" fmla="*/ 2 w 134"/>
              <a:gd name="T11" fmla="*/ 29 h 47"/>
              <a:gd name="T12" fmla="*/ 2 w 134"/>
              <a:gd name="T13" fmla="*/ 20 h 47"/>
              <a:gd name="T14" fmla="*/ 10 w 134"/>
              <a:gd name="T15" fmla="*/ 11 h 47"/>
              <a:gd name="T16" fmla="*/ 28 w 134"/>
              <a:gd name="T17" fmla="*/ 5 h 47"/>
              <a:gd name="T18" fmla="*/ 52 w 134"/>
              <a:gd name="T19" fmla="*/ 1 h 47"/>
              <a:gd name="T20" fmla="*/ 76 w 134"/>
              <a:gd name="T21" fmla="*/ 0 h 47"/>
              <a:gd name="T22" fmla="*/ 100 w 134"/>
              <a:gd name="T23" fmla="*/ 3 h 47"/>
              <a:gd name="T24" fmla="*/ 120 w 134"/>
              <a:gd name="T25" fmla="*/ 9 h 47"/>
              <a:gd name="T26" fmla="*/ 131 w 134"/>
              <a:gd name="T27" fmla="*/ 17 h 47"/>
              <a:gd name="T28" fmla="*/ 133 w 134"/>
              <a:gd name="T29" fmla="*/ 26 h 47"/>
              <a:gd name="T30" fmla="*/ 125 w 134"/>
              <a:gd name="T31" fmla="*/ 34 h 47"/>
              <a:gd name="T32" fmla="*/ 108 w 134"/>
              <a:gd name="T33" fmla="*/ 4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4" h="47">
                <a:moveTo>
                  <a:pt x="108" y="41"/>
                </a:moveTo>
                <a:cubicBezTo>
                  <a:pt x="100" y="43"/>
                  <a:pt x="92" y="45"/>
                  <a:pt x="83" y="46"/>
                </a:cubicBezTo>
                <a:cubicBezTo>
                  <a:pt x="75" y="47"/>
                  <a:pt x="66" y="47"/>
                  <a:pt x="57" y="46"/>
                </a:cubicBezTo>
                <a:cubicBezTo>
                  <a:pt x="49" y="46"/>
                  <a:pt x="40" y="45"/>
                  <a:pt x="33" y="43"/>
                </a:cubicBezTo>
                <a:cubicBezTo>
                  <a:pt x="25" y="42"/>
                  <a:pt x="18" y="40"/>
                  <a:pt x="13" y="37"/>
                </a:cubicBezTo>
                <a:cubicBezTo>
                  <a:pt x="8" y="35"/>
                  <a:pt x="4" y="32"/>
                  <a:pt x="2" y="29"/>
                </a:cubicBezTo>
                <a:cubicBezTo>
                  <a:pt x="0" y="26"/>
                  <a:pt x="0" y="23"/>
                  <a:pt x="2" y="20"/>
                </a:cubicBezTo>
                <a:cubicBezTo>
                  <a:pt x="3" y="17"/>
                  <a:pt x="6" y="14"/>
                  <a:pt x="10" y="11"/>
                </a:cubicBezTo>
                <a:cubicBezTo>
                  <a:pt x="15" y="9"/>
                  <a:pt x="21" y="7"/>
                  <a:pt x="28" y="5"/>
                </a:cubicBezTo>
                <a:cubicBezTo>
                  <a:pt x="35" y="3"/>
                  <a:pt x="43" y="1"/>
                  <a:pt x="52" y="1"/>
                </a:cubicBezTo>
                <a:cubicBezTo>
                  <a:pt x="60" y="0"/>
                  <a:pt x="68" y="0"/>
                  <a:pt x="76" y="0"/>
                </a:cubicBezTo>
                <a:cubicBezTo>
                  <a:pt x="85" y="0"/>
                  <a:pt x="93" y="1"/>
                  <a:pt x="100" y="3"/>
                </a:cubicBezTo>
                <a:cubicBezTo>
                  <a:pt x="107" y="4"/>
                  <a:pt x="114" y="6"/>
                  <a:pt x="120" y="9"/>
                </a:cubicBezTo>
                <a:cubicBezTo>
                  <a:pt x="125" y="11"/>
                  <a:pt x="129" y="14"/>
                  <a:pt x="131" y="17"/>
                </a:cubicBezTo>
                <a:cubicBezTo>
                  <a:pt x="134" y="20"/>
                  <a:pt x="134" y="23"/>
                  <a:pt x="133" y="26"/>
                </a:cubicBezTo>
                <a:cubicBezTo>
                  <a:pt x="132" y="29"/>
                  <a:pt x="130" y="31"/>
                  <a:pt x="125" y="34"/>
                </a:cubicBezTo>
                <a:cubicBezTo>
                  <a:pt x="121" y="37"/>
                  <a:pt x="115" y="39"/>
                  <a:pt x="108" y="41"/>
                </a:cubicBezTo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9"/>
          <p:cNvSpPr>
            <a:spLocks/>
          </p:cNvSpPr>
          <p:nvPr/>
        </p:nvSpPr>
        <p:spPr bwMode="auto">
          <a:xfrm>
            <a:off x="6849502" y="5345049"/>
            <a:ext cx="519200" cy="218972"/>
          </a:xfrm>
          <a:custGeom>
            <a:avLst/>
            <a:gdLst>
              <a:gd name="T0" fmla="*/ 165 w 206"/>
              <a:gd name="T1" fmla="*/ 77 h 87"/>
              <a:gd name="T2" fmla="*/ 128 w 206"/>
              <a:gd name="T3" fmla="*/ 85 h 87"/>
              <a:gd name="T4" fmla="*/ 88 w 206"/>
              <a:gd name="T5" fmla="*/ 86 h 87"/>
              <a:gd name="T6" fmla="*/ 50 w 206"/>
              <a:gd name="T7" fmla="*/ 81 h 87"/>
              <a:gd name="T8" fmla="*/ 20 w 206"/>
              <a:gd name="T9" fmla="*/ 69 h 87"/>
              <a:gd name="T10" fmla="*/ 3 w 206"/>
              <a:gd name="T11" fmla="*/ 54 h 87"/>
              <a:gd name="T12" fmla="*/ 2 w 206"/>
              <a:gd name="T13" fmla="*/ 37 h 87"/>
              <a:gd name="T14" fmla="*/ 16 w 206"/>
              <a:gd name="T15" fmla="*/ 22 h 87"/>
              <a:gd name="T16" fmla="*/ 43 w 206"/>
              <a:gd name="T17" fmla="*/ 9 h 87"/>
              <a:gd name="T18" fmla="*/ 79 w 206"/>
              <a:gd name="T19" fmla="*/ 2 h 87"/>
              <a:gd name="T20" fmla="*/ 117 w 206"/>
              <a:gd name="T21" fmla="*/ 1 h 87"/>
              <a:gd name="T22" fmla="*/ 153 w 206"/>
              <a:gd name="T23" fmla="*/ 6 h 87"/>
              <a:gd name="T24" fmla="*/ 183 w 206"/>
              <a:gd name="T25" fmla="*/ 17 h 87"/>
              <a:gd name="T26" fmla="*/ 201 w 206"/>
              <a:gd name="T27" fmla="*/ 31 h 87"/>
              <a:gd name="T28" fmla="*/ 204 w 206"/>
              <a:gd name="T29" fmla="*/ 48 h 87"/>
              <a:gd name="T30" fmla="*/ 192 w 206"/>
              <a:gd name="T31" fmla="*/ 63 h 87"/>
              <a:gd name="T32" fmla="*/ 165 w 206"/>
              <a:gd name="T33" fmla="*/ 7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87">
                <a:moveTo>
                  <a:pt x="165" y="77"/>
                </a:moveTo>
                <a:cubicBezTo>
                  <a:pt x="154" y="81"/>
                  <a:pt x="141" y="83"/>
                  <a:pt x="128" y="85"/>
                </a:cubicBezTo>
                <a:cubicBezTo>
                  <a:pt x="115" y="86"/>
                  <a:pt x="101" y="87"/>
                  <a:pt x="88" y="86"/>
                </a:cubicBezTo>
                <a:cubicBezTo>
                  <a:pt x="74" y="85"/>
                  <a:pt x="62" y="83"/>
                  <a:pt x="50" y="81"/>
                </a:cubicBezTo>
                <a:cubicBezTo>
                  <a:pt x="38" y="78"/>
                  <a:pt x="28" y="74"/>
                  <a:pt x="20" y="69"/>
                </a:cubicBezTo>
                <a:cubicBezTo>
                  <a:pt x="11" y="64"/>
                  <a:pt x="6" y="59"/>
                  <a:pt x="3" y="54"/>
                </a:cubicBezTo>
                <a:cubicBezTo>
                  <a:pt x="0" y="48"/>
                  <a:pt x="0" y="43"/>
                  <a:pt x="2" y="37"/>
                </a:cubicBezTo>
                <a:cubicBezTo>
                  <a:pt x="4" y="32"/>
                  <a:pt x="9" y="27"/>
                  <a:pt x="16" y="22"/>
                </a:cubicBezTo>
                <a:cubicBezTo>
                  <a:pt x="22" y="17"/>
                  <a:pt x="32" y="13"/>
                  <a:pt x="43" y="9"/>
                </a:cubicBezTo>
                <a:cubicBezTo>
                  <a:pt x="54" y="6"/>
                  <a:pt x="66" y="4"/>
                  <a:pt x="79" y="2"/>
                </a:cubicBezTo>
                <a:cubicBezTo>
                  <a:pt x="91" y="1"/>
                  <a:pt x="104" y="0"/>
                  <a:pt x="117" y="1"/>
                </a:cubicBezTo>
                <a:cubicBezTo>
                  <a:pt x="130" y="2"/>
                  <a:pt x="142" y="3"/>
                  <a:pt x="153" y="6"/>
                </a:cubicBezTo>
                <a:cubicBezTo>
                  <a:pt x="165" y="8"/>
                  <a:pt x="175" y="12"/>
                  <a:pt x="183" y="17"/>
                </a:cubicBezTo>
                <a:cubicBezTo>
                  <a:pt x="192" y="21"/>
                  <a:pt x="198" y="26"/>
                  <a:pt x="201" y="31"/>
                </a:cubicBezTo>
                <a:cubicBezTo>
                  <a:pt x="205" y="37"/>
                  <a:pt x="206" y="42"/>
                  <a:pt x="204" y="48"/>
                </a:cubicBezTo>
                <a:cubicBezTo>
                  <a:pt x="203" y="53"/>
                  <a:pt x="199" y="59"/>
                  <a:pt x="192" y="63"/>
                </a:cubicBezTo>
                <a:cubicBezTo>
                  <a:pt x="186" y="68"/>
                  <a:pt x="177" y="73"/>
                  <a:pt x="165" y="77"/>
                </a:cubicBezTo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0"/>
          <p:cNvSpPr>
            <a:spLocks/>
          </p:cNvSpPr>
          <p:nvPr/>
        </p:nvSpPr>
        <p:spPr bwMode="auto">
          <a:xfrm>
            <a:off x="7644139" y="3489977"/>
            <a:ext cx="169395" cy="329147"/>
          </a:xfrm>
          <a:custGeom>
            <a:avLst/>
            <a:gdLst>
              <a:gd name="T0" fmla="*/ 123 w 123"/>
              <a:gd name="T1" fmla="*/ 118 h 239"/>
              <a:gd name="T2" fmla="*/ 0 w 123"/>
              <a:gd name="T3" fmla="*/ 239 h 239"/>
              <a:gd name="T4" fmla="*/ 0 w 123"/>
              <a:gd name="T5" fmla="*/ 0 h 239"/>
              <a:gd name="T6" fmla="*/ 123 w 123"/>
              <a:gd name="T7" fmla="*/ 118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3" h="239">
                <a:moveTo>
                  <a:pt x="123" y="118"/>
                </a:moveTo>
                <a:lnTo>
                  <a:pt x="0" y="239"/>
                </a:lnTo>
                <a:lnTo>
                  <a:pt x="0" y="0"/>
                </a:lnTo>
                <a:lnTo>
                  <a:pt x="123" y="1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1"/>
          <p:cNvSpPr>
            <a:spLocks/>
          </p:cNvSpPr>
          <p:nvPr/>
        </p:nvSpPr>
        <p:spPr bwMode="auto">
          <a:xfrm>
            <a:off x="6674599" y="4683998"/>
            <a:ext cx="420043" cy="615603"/>
          </a:xfrm>
          <a:custGeom>
            <a:avLst/>
            <a:gdLst>
              <a:gd name="T0" fmla="*/ 195 w 305"/>
              <a:gd name="T1" fmla="*/ 0 h 447"/>
              <a:gd name="T2" fmla="*/ 0 w 305"/>
              <a:gd name="T3" fmla="*/ 261 h 447"/>
              <a:gd name="T4" fmla="*/ 305 w 305"/>
              <a:gd name="T5" fmla="*/ 447 h 447"/>
              <a:gd name="T6" fmla="*/ 195 w 305"/>
              <a:gd name="T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5" h="447">
                <a:moveTo>
                  <a:pt x="195" y="0"/>
                </a:moveTo>
                <a:lnTo>
                  <a:pt x="0" y="261"/>
                </a:lnTo>
                <a:lnTo>
                  <a:pt x="305" y="447"/>
                </a:lnTo>
                <a:lnTo>
                  <a:pt x="19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2"/>
          <p:cNvSpPr>
            <a:spLocks/>
          </p:cNvSpPr>
          <p:nvPr/>
        </p:nvSpPr>
        <p:spPr bwMode="auto">
          <a:xfrm>
            <a:off x="6674599" y="4683998"/>
            <a:ext cx="420043" cy="615603"/>
          </a:xfrm>
          <a:custGeom>
            <a:avLst/>
            <a:gdLst>
              <a:gd name="T0" fmla="*/ 195 w 305"/>
              <a:gd name="T1" fmla="*/ 0 h 447"/>
              <a:gd name="T2" fmla="*/ 0 w 305"/>
              <a:gd name="T3" fmla="*/ 261 h 447"/>
              <a:gd name="T4" fmla="*/ 305 w 305"/>
              <a:gd name="T5" fmla="*/ 447 h 447"/>
              <a:gd name="T6" fmla="*/ 195 w 305"/>
              <a:gd name="T7" fmla="*/ 0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5" h="447">
                <a:moveTo>
                  <a:pt x="195" y="0"/>
                </a:moveTo>
                <a:lnTo>
                  <a:pt x="0" y="261"/>
                </a:lnTo>
                <a:lnTo>
                  <a:pt x="305" y="447"/>
                </a:lnTo>
                <a:lnTo>
                  <a:pt x="19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3"/>
          <p:cNvSpPr>
            <a:spLocks/>
          </p:cNvSpPr>
          <p:nvPr/>
        </p:nvSpPr>
        <p:spPr bwMode="auto">
          <a:xfrm>
            <a:off x="6674599" y="5043445"/>
            <a:ext cx="420043" cy="256157"/>
          </a:xfrm>
          <a:custGeom>
            <a:avLst/>
            <a:gdLst>
              <a:gd name="T0" fmla="*/ 259 w 305"/>
              <a:gd name="T1" fmla="*/ 0 h 186"/>
              <a:gd name="T2" fmla="*/ 259 w 305"/>
              <a:gd name="T3" fmla="*/ 0 h 186"/>
              <a:gd name="T4" fmla="*/ 272 w 305"/>
              <a:gd name="T5" fmla="*/ 49 h 186"/>
              <a:gd name="T6" fmla="*/ 0 w 305"/>
              <a:gd name="T7" fmla="*/ 0 h 186"/>
              <a:gd name="T8" fmla="*/ 305 w 305"/>
              <a:gd name="T9" fmla="*/ 186 h 186"/>
              <a:gd name="T10" fmla="*/ 259 w 305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5" h="186">
                <a:moveTo>
                  <a:pt x="259" y="0"/>
                </a:moveTo>
                <a:lnTo>
                  <a:pt x="259" y="0"/>
                </a:lnTo>
                <a:lnTo>
                  <a:pt x="272" y="49"/>
                </a:lnTo>
                <a:lnTo>
                  <a:pt x="0" y="0"/>
                </a:lnTo>
                <a:lnTo>
                  <a:pt x="305" y="186"/>
                </a:lnTo>
                <a:lnTo>
                  <a:pt x="259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4"/>
          <p:cNvSpPr>
            <a:spLocks/>
          </p:cNvSpPr>
          <p:nvPr/>
        </p:nvSpPr>
        <p:spPr bwMode="auto">
          <a:xfrm>
            <a:off x="6674599" y="5043445"/>
            <a:ext cx="420043" cy="256157"/>
          </a:xfrm>
          <a:custGeom>
            <a:avLst/>
            <a:gdLst>
              <a:gd name="T0" fmla="*/ 259 w 305"/>
              <a:gd name="T1" fmla="*/ 0 h 186"/>
              <a:gd name="T2" fmla="*/ 259 w 305"/>
              <a:gd name="T3" fmla="*/ 0 h 186"/>
              <a:gd name="T4" fmla="*/ 272 w 305"/>
              <a:gd name="T5" fmla="*/ 49 h 186"/>
              <a:gd name="T6" fmla="*/ 0 w 305"/>
              <a:gd name="T7" fmla="*/ 0 h 186"/>
              <a:gd name="T8" fmla="*/ 305 w 305"/>
              <a:gd name="T9" fmla="*/ 186 h 186"/>
              <a:gd name="T10" fmla="*/ 259 w 305"/>
              <a:gd name="T1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5" h="186">
                <a:moveTo>
                  <a:pt x="259" y="0"/>
                </a:moveTo>
                <a:lnTo>
                  <a:pt x="259" y="0"/>
                </a:lnTo>
                <a:lnTo>
                  <a:pt x="272" y="49"/>
                </a:lnTo>
                <a:lnTo>
                  <a:pt x="0" y="0"/>
                </a:lnTo>
                <a:lnTo>
                  <a:pt x="305" y="186"/>
                </a:lnTo>
                <a:lnTo>
                  <a:pt x="25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6674599" y="5043445"/>
            <a:ext cx="374595" cy="67482"/>
          </a:xfrm>
          <a:custGeom>
            <a:avLst/>
            <a:gdLst>
              <a:gd name="T0" fmla="*/ 259 w 272"/>
              <a:gd name="T1" fmla="*/ 0 h 49"/>
              <a:gd name="T2" fmla="*/ 0 w 272"/>
              <a:gd name="T3" fmla="*/ 0 h 49"/>
              <a:gd name="T4" fmla="*/ 272 w 272"/>
              <a:gd name="T5" fmla="*/ 49 h 49"/>
              <a:gd name="T6" fmla="*/ 259 w 272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49">
                <a:moveTo>
                  <a:pt x="259" y="0"/>
                </a:moveTo>
                <a:lnTo>
                  <a:pt x="0" y="0"/>
                </a:lnTo>
                <a:lnTo>
                  <a:pt x="272" y="49"/>
                </a:lnTo>
                <a:lnTo>
                  <a:pt x="259" y="0"/>
                </a:lnTo>
                <a:close/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6"/>
          <p:cNvSpPr>
            <a:spLocks/>
          </p:cNvSpPr>
          <p:nvPr/>
        </p:nvSpPr>
        <p:spPr bwMode="auto">
          <a:xfrm>
            <a:off x="6674599" y="5043445"/>
            <a:ext cx="374595" cy="67482"/>
          </a:xfrm>
          <a:custGeom>
            <a:avLst/>
            <a:gdLst>
              <a:gd name="T0" fmla="*/ 259 w 272"/>
              <a:gd name="T1" fmla="*/ 0 h 49"/>
              <a:gd name="T2" fmla="*/ 0 w 272"/>
              <a:gd name="T3" fmla="*/ 0 h 49"/>
              <a:gd name="T4" fmla="*/ 272 w 272"/>
              <a:gd name="T5" fmla="*/ 49 h 49"/>
              <a:gd name="T6" fmla="*/ 259 w 272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49">
                <a:moveTo>
                  <a:pt x="259" y="0"/>
                </a:moveTo>
                <a:lnTo>
                  <a:pt x="0" y="0"/>
                </a:lnTo>
                <a:lnTo>
                  <a:pt x="272" y="49"/>
                </a:lnTo>
                <a:lnTo>
                  <a:pt x="259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7"/>
          <p:cNvSpPr>
            <a:spLocks/>
          </p:cNvSpPr>
          <p:nvPr/>
        </p:nvSpPr>
        <p:spPr bwMode="auto">
          <a:xfrm>
            <a:off x="6674599" y="3316451"/>
            <a:ext cx="1050795" cy="1726994"/>
          </a:xfrm>
          <a:custGeom>
            <a:avLst/>
            <a:gdLst>
              <a:gd name="T0" fmla="*/ 233 w 418"/>
              <a:gd name="T1" fmla="*/ 687 h 687"/>
              <a:gd name="T2" fmla="*/ 0 w 418"/>
              <a:gd name="T3" fmla="*/ 687 h 687"/>
              <a:gd name="T4" fmla="*/ 0 w 418"/>
              <a:gd name="T5" fmla="*/ 15 h 687"/>
              <a:gd name="T6" fmla="*/ 16 w 418"/>
              <a:gd name="T7" fmla="*/ 0 h 687"/>
              <a:gd name="T8" fmla="*/ 418 w 418"/>
              <a:gd name="T9" fmla="*/ 0 h 687"/>
              <a:gd name="T10" fmla="*/ 418 w 418"/>
              <a:gd name="T11" fmla="*/ 502 h 687"/>
              <a:gd name="T12" fmla="*/ 233 w 418"/>
              <a:gd name="T13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8" h="687">
                <a:moveTo>
                  <a:pt x="233" y="687"/>
                </a:moveTo>
                <a:cubicBezTo>
                  <a:pt x="0" y="687"/>
                  <a:pt x="0" y="687"/>
                  <a:pt x="0" y="68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6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18" y="604"/>
                  <a:pt x="335" y="687"/>
                  <a:pt x="233" y="687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4"/>
          <p:cNvSpPr>
            <a:spLocks/>
          </p:cNvSpPr>
          <p:nvPr/>
        </p:nvSpPr>
        <p:spPr bwMode="auto">
          <a:xfrm>
            <a:off x="6747590" y="3174600"/>
            <a:ext cx="1136180" cy="477884"/>
          </a:xfrm>
          <a:custGeom>
            <a:avLst/>
            <a:gdLst>
              <a:gd name="T0" fmla="*/ 774 w 825"/>
              <a:gd name="T1" fmla="*/ 347 h 347"/>
              <a:gd name="T2" fmla="*/ 84 w 825"/>
              <a:gd name="T3" fmla="*/ 347 h 347"/>
              <a:gd name="T4" fmla="*/ 0 w 825"/>
              <a:gd name="T5" fmla="*/ 0 h 347"/>
              <a:gd name="T6" fmla="*/ 825 w 825"/>
              <a:gd name="T7" fmla="*/ 103 h 347"/>
              <a:gd name="T8" fmla="*/ 774 w 825"/>
              <a:gd name="T9" fmla="*/ 347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5" h="347">
                <a:moveTo>
                  <a:pt x="774" y="347"/>
                </a:moveTo>
                <a:lnTo>
                  <a:pt x="84" y="347"/>
                </a:lnTo>
                <a:lnTo>
                  <a:pt x="0" y="0"/>
                </a:lnTo>
                <a:lnTo>
                  <a:pt x="825" y="103"/>
                </a:lnTo>
                <a:lnTo>
                  <a:pt x="774" y="347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Rectangle 78"/>
          <p:cNvSpPr>
            <a:spLocks noChangeArrowheads="1"/>
          </p:cNvSpPr>
          <p:nvPr/>
        </p:nvSpPr>
        <p:spPr bwMode="auto">
          <a:xfrm>
            <a:off x="7080870" y="3356662"/>
            <a:ext cx="384721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5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2020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4" name="Freeform 79"/>
          <p:cNvSpPr>
            <a:spLocks noEditPoints="1"/>
          </p:cNvSpPr>
          <p:nvPr/>
        </p:nvSpPr>
        <p:spPr bwMode="auto">
          <a:xfrm>
            <a:off x="6950037" y="4573823"/>
            <a:ext cx="446209" cy="444831"/>
          </a:xfrm>
          <a:custGeom>
            <a:avLst/>
            <a:gdLst>
              <a:gd name="T0" fmla="*/ 148 w 177"/>
              <a:gd name="T1" fmla="*/ 52 h 177"/>
              <a:gd name="T2" fmla="*/ 176 w 177"/>
              <a:gd name="T3" fmla="*/ 24 h 177"/>
              <a:gd name="T4" fmla="*/ 176 w 177"/>
              <a:gd name="T5" fmla="*/ 19 h 177"/>
              <a:gd name="T6" fmla="*/ 174 w 177"/>
              <a:gd name="T7" fmla="*/ 18 h 177"/>
              <a:gd name="T8" fmla="*/ 174 w 177"/>
              <a:gd name="T9" fmla="*/ 18 h 177"/>
              <a:gd name="T10" fmla="*/ 158 w 177"/>
              <a:gd name="T11" fmla="*/ 18 h 177"/>
              <a:gd name="T12" fmla="*/ 158 w 177"/>
              <a:gd name="T13" fmla="*/ 3 h 177"/>
              <a:gd name="T14" fmla="*/ 155 w 177"/>
              <a:gd name="T15" fmla="*/ 0 h 177"/>
              <a:gd name="T16" fmla="*/ 152 w 177"/>
              <a:gd name="T17" fmla="*/ 1 h 177"/>
              <a:gd name="T18" fmla="*/ 125 w 177"/>
              <a:gd name="T19" fmla="*/ 28 h 177"/>
              <a:gd name="T20" fmla="*/ 124 w 177"/>
              <a:gd name="T21" fmla="*/ 31 h 177"/>
              <a:gd name="T22" fmla="*/ 124 w 177"/>
              <a:gd name="T23" fmla="*/ 34 h 177"/>
              <a:gd name="T24" fmla="*/ 22 w 177"/>
              <a:gd name="T25" fmla="*/ 53 h 177"/>
              <a:gd name="T26" fmla="*/ 41 w 177"/>
              <a:gd name="T27" fmla="*/ 154 h 177"/>
              <a:gd name="T28" fmla="*/ 142 w 177"/>
              <a:gd name="T29" fmla="*/ 135 h 177"/>
              <a:gd name="T30" fmla="*/ 142 w 177"/>
              <a:gd name="T31" fmla="*/ 53 h 177"/>
              <a:gd name="T32" fmla="*/ 146 w 177"/>
              <a:gd name="T33" fmla="*/ 53 h 177"/>
              <a:gd name="T34" fmla="*/ 148 w 177"/>
              <a:gd name="T35" fmla="*/ 52 h 177"/>
              <a:gd name="T36" fmla="*/ 149 w 177"/>
              <a:gd name="T37" fmla="*/ 94 h 177"/>
              <a:gd name="T38" fmla="*/ 82 w 177"/>
              <a:gd name="T39" fmla="*/ 160 h 177"/>
              <a:gd name="T40" fmla="*/ 16 w 177"/>
              <a:gd name="T41" fmla="*/ 94 h 177"/>
              <a:gd name="T42" fmla="*/ 82 w 177"/>
              <a:gd name="T43" fmla="*/ 28 h 177"/>
              <a:gd name="T44" fmla="*/ 124 w 177"/>
              <a:gd name="T45" fmla="*/ 42 h 177"/>
              <a:gd name="T46" fmla="*/ 124 w 177"/>
              <a:gd name="T47" fmla="*/ 48 h 177"/>
              <a:gd name="T48" fmla="*/ 111 w 177"/>
              <a:gd name="T49" fmla="*/ 61 h 177"/>
              <a:gd name="T50" fmla="*/ 49 w 177"/>
              <a:gd name="T51" fmla="*/ 65 h 177"/>
              <a:gd name="T52" fmla="*/ 53 w 177"/>
              <a:gd name="T53" fmla="*/ 127 h 177"/>
              <a:gd name="T54" fmla="*/ 115 w 177"/>
              <a:gd name="T55" fmla="*/ 123 h 177"/>
              <a:gd name="T56" fmla="*/ 116 w 177"/>
              <a:gd name="T57" fmla="*/ 65 h 177"/>
              <a:gd name="T58" fmla="*/ 129 w 177"/>
              <a:gd name="T59" fmla="*/ 52 h 177"/>
              <a:gd name="T60" fmla="*/ 134 w 177"/>
              <a:gd name="T61" fmla="*/ 52 h 177"/>
              <a:gd name="T62" fmla="*/ 149 w 177"/>
              <a:gd name="T63" fmla="*/ 94 h 177"/>
              <a:gd name="T64" fmla="*/ 80 w 177"/>
              <a:gd name="T65" fmla="*/ 96 h 177"/>
              <a:gd name="T66" fmla="*/ 85 w 177"/>
              <a:gd name="T67" fmla="*/ 96 h 177"/>
              <a:gd name="T68" fmla="*/ 91 w 177"/>
              <a:gd name="T69" fmla="*/ 90 h 177"/>
              <a:gd name="T70" fmla="*/ 92 w 177"/>
              <a:gd name="T71" fmla="*/ 94 h 177"/>
              <a:gd name="T72" fmla="*/ 83 w 177"/>
              <a:gd name="T73" fmla="*/ 103 h 177"/>
              <a:gd name="T74" fmla="*/ 73 w 177"/>
              <a:gd name="T75" fmla="*/ 94 h 177"/>
              <a:gd name="T76" fmla="*/ 83 w 177"/>
              <a:gd name="T77" fmla="*/ 84 h 177"/>
              <a:gd name="T78" fmla="*/ 87 w 177"/>
              <a:gd name="T79" fmla="*/ 85 h 177"/>
              <a:gd name="T80" fmla="*/ 80 w 177"/>
              <a:gd name="T81" fmla="*/ 92 h 177"/>
              <a:gd name="T82" fmla="*/ 80 w 177"/>
              <a:gd name="T83" fmla="*/ 96 h 177"/>
              <a:gd name="T84" fmla="*/ 91 w 177"/>
              <a:gd name="T85" fmla="*/ 80 h 177"/>
              <a:gd name="T86" fmla="*/ 69 w 177"/>
              <a:gd name="T87" fmla="*/ 85 h 177"/>
              <a:gd name="T88" fmla="*/ 74 w 177"/>
              <a:gd name="T89" fmla="*/ 107 h 177"/>
              <a:gd name="T90" fmla="*/ 96 w 177"/>
              <a:gd name="T91" fmla="*/ 103 h 177"/>
              <a:gd name="T92" fmla="*/ 96 w 177"/>
              <a:gd name="T93" fmla="*/ 85 h 177"/>
              <a:gd name="T94" fmla="*/ 111 w 177"/>
              <a:gd name="T95" fmla="*/ 70 h 177"/>
              <a:gd name="T96" fmla="*/ 107 w 177"/>
              <a:gd name="T97" fmla="*/ 123 h 177"/>
              <a:gd name="T98" fmla="*/ 54 w 177"/>
              <a:gd name="T99" fmla="*/ 118 h 177"/>
              <a:gd name="T100" fmla="*/ 58 w 177"/>
              <a:gd name="T101" fmla="*/ 65 h 177"/>
              <a:gd name="T102" fmla="*/ 107 w 177"/>
              <a:gd name="T103" fmla="*/ 65 h 177"/>
              <a:gd name="T104" fmla="*/ 91 w 177"/>
              <a:gd name="T105" fmla="*/ 80 h 177"/>
              <a:gd name="T106" fmla="*/ 131 w 177"/>
              <a:gd name="T107" fmla="*/ 46 h 177"/>
              <a:gd name="T108" fmla="*/ 130 w 177"/>
              <a:gd name="T109" fmla="*/ 32 h 177"/>
              <a:gd name="T110" fmla="*/ 152 w 177"/>
              <a:gd name="T111" fmla="*/ 10 h 177"/>
              <a:gd name="T112" fmla="*/ 152 w 177"/>
              <a:gd name="T113" fmla="*/ 21 h 177"/>
              <a:gd name="T114" fmla="*/ 155 w 177"/>
              <a:gd name="T115" fmla="*/ 24 h 177"/>
              <a:gd name="T116" fmla="*/ 166 w 177"/>
              <a:gd name="T117" fmla="*/ 25 h 177"/>
              <a:gd name="T118" fmla="*/ 144 w 177"/>
              <a:gd name="T119" fmla="*/ 46 h 177"/>
              <a:gd name="T120" fmla="*/ 131 w 177"/>
              <a:gd name="T121" fmla="*/ 4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" h="177">
                <a:moveTo>
                  <a:pt x="148" y="52"/>
                </a:moveTo>
                <a:cubicBezTo>
                  <a:pt x="176" y="24"/>
                  <a:pt x="176" y="24"/>
                  <a:pt x="176" y="24"/>
                </a:cubicBezTo>
                <a:cubicBezTo>
                  <a:pt x="177" y="23"/>
                  <a:pt x="177" y="20"/>
                  <a:pt x="176" y="19"/>
                </a:cubicBezTo>
                <a:cubicBezTo>
                  <a:pt x="175" y="19"/>
                  <a:pt x="174" y="18"/>
                  <a:pt x="174" y="18"/>
                </a:cubicBezTo>
                <a:cubicBezTo>
                  <a:pt x="174" y="18"/>
                  <a:pt x="174" y="18"/>
                  <a:pt x="174" y="18"/>
                </a:cubicBezTo>
                <a:cubicBezTo>
                  <a:pt x="158" y="18"/>
                  <a:pt x="158" y="18"/>
                  <a:pt x="158" y="18"/>
                </a:cubicBezTo>
                <a:cubicBezTo>
                  <a:pt x="158" y="3"/>
                  <a:pt x="158" y="3"/>
                  <a:pt x="158" y="3"/>
                </a:cubicBezTo>
                <a:cubicBezTo>
                  <a:pt x="158" y="1"/>
                  <a:pt x="156" y="0"/>
                  <a:pt x="155" y="0"/>
                </a:cubicBezTo>
                <a:cubicBezTo>
                  <a:pt x="154" y="0"/>
                  <a:pt x="153" y="0"/>
                  <a:pt x="152" y="1"/>
                </a:cubicBezTo>
                <a:cubicBezTo>
                  <a:pt x="125" y="28"/>
                  <a:pt x="125" y="28"/>
                  <a:pt x="125" y="28"/>
                </a:cubicBezTo>
                <a:cubicBezTo>
                  <a:pt x="124" y="29"/>
                  <a:pt x="124" y="30"/>
                  <a:pt x="124" y="31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91" y="11"/>
                  <a:pt x="45" y="19"/>
                  <a:pt x="22" y="53"/>
                </a:cubicBezTo>
                <a:cubicBezTo>
                  <a:pt x="0" y="86"/>
                  <a:pt x="8" y="131"/>
                  <a:pt x="41" y="154"/>
                </a:cubicBezTo>
                <a:cubicBezTo>
                  <a:pt x="74" y="177"/>
                  <a:pt x="119" y="168"/>
                  <a:pt x="142" y="135"/>
                </a:cubicBezTo>
                <a:cubicBezTo>
                  <a:pt x="159" y="110"/>
                  <a:pt x="159" y="77"/>
                  <a:pt x="142" y="53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6" y="53"/>
                  <a:pt x="147" y="52"/>
                  <a:pt x="148" y="52"/>
                </a:cubicBezTo>
                <a:close/>
                <a:moveTo>
                  <a:pt x="149" y="94"/>
                </a:moveTo>
                <a:cubicBezTo>
                  <a:pt x="149" y="131"/>
                  <a:pt x="119" y="160"/>
                  <a:pt x="82" y="160"/>
                </a:cubicBezTo>
                <a:cubicBezTo>
                  <a:pt x="46" y="160"/>
                  <a:pt x="16" y="131"/>
                  <a:pt x="16" y="94"/>
                </a:cubicBezTo>
                <a:cubicBezTo>
                  <a:pt x="16" y="57"/>
                  <a:pt x="46" y="28"/>
                  <a:pt x="82" y="28"/>
                </a:cubicBezTo>
                <a:cubicBezTo>
                  <a:pt x="97" y="28"/>
                  <a:pt x="112" y="33"/>
                  <a:pt x="124" y="42"/>
                </a:cubicBezTo>
                <a:cubicBezTo>
                  <a:pt x="124" y="48"/>
                  <a:pt x="124" y="48"/>
                  <a:pt x="124" y="48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93" y="44"/>
                  <a:pt x="65" y="46"/>
                  <a:pt x="49" y="65"/>
                </a:cubicBezTo>
                <a:cubicBezTo>
                  <a:pt x="33" y="83"/>
                  <a:pt x="35" y="111"/>
                  <a:pt x="53" y="127"/>
                </a:cubicBezTo>
                <a:cubicBezTo>
                  <a:pt x="71" y="143"/>
                  <a:pt x="99" y="141"/>
                  <a:pt x="115" y="123"/>
                </a:cubicBezTo>
                <a:cubicBezTo>
                  <a:pt x="130" y="106"/>
                  <a:pt x="130" y="82"/>
                  <a:pt x="116" y="65"/>
                </a:cubicBezTo>
                <a:cubicBezTo>
                  <a:pt x="129" y="52"/>
                  <a:pt x="129" y="52"/>
                  <a:pt x="129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44" y="64"/>
                  <a:pt x="149" y="79"/>
                  <a:pt x="149" y="94"/>
                </a:cubicBezTo>
                <a:close/>
                <a:moveTo>
                  <a:pt x="80" y="96"/>
                </a:moveTo>
                <a:cubicBezTo>
                  <a:pt x="82" y="97"/>
                  <a:pt x="84" y="97"/>
                  <a:pt x="85" y="96"/>
                </a:cubicBezTo>
                <a:cubicBezTo>
                  <a:pt x="91" y="90"/>
                  <a:pt x="91" y="90"/>
                  <a:pt x="91" y="90"/>
                </a:cubicBezTo>
                <a:cubicBezTo>
                  <a:pt x="92" y="91"/>
                  <a:pt x="92" y="92"/>
                  <a:pt x="92" y="94"/>
                </a:cubicBezTo>
                <a:cubicBezTo>
                  <a:pt x="92" y="99"/>
                  <a:pt x="88" y="103"/>
                  <a:pt x="83" y="103"/>
                </a:cubicBezTo>
                <a:cubicBezTo>
                  <a:pt x="77" y="103"/>
                  <a:pt x="73" y="99"/>
                  <a:pt x="73" y="94"/>
                </a:cubicBezTo>
                <a:cubicBezTo>
                  <a:pt x="73" y="88"/>
                  <a:pt x="77" y="84"/>
                  <a:pt x="83" y="84"/>
                </a:cubicBezTo>
                <a:cubicBezTo>
                  <a:pt x="84" y="84"/>
                  <a:pt x="85" y="84"/>
                  <a:pt x="87" y="85"/>
                </a:cubicBezTo>
                <a:cubicBezTo>
                  <a:pt x="80" y="92"/>
                  <a:pt x="80" y="92"/>
                  <a:pt x="80" y="92"/>
                </a:cubicBezTo>
                <a:cubicBezTo>
                  <a:pt x="79" y="93"/>
                  <a:pt x="79" y="95"/>
                  <a:pt x="80" y="96"/>
                </a:cubicBezTo>
                <a:close/>
                <a:moveTo>
                  <a:pt x="91" y="80"/>
                </a:moveTo>
                <a:cubicBezTo>
                  <a:pt x="84" y="75"/>
                  <a:pt x="74" y="77"/>
                  <a:pt x="69" y="85"/>
                </a:cubicBezTo>
                <a:cubicBezTo>
                  <a:pt x="64" y="92"/>
                  <a:pt x="66" y="102"/>
                  <a:pt x="74" y="107"/>
                </a:cubicBezTo>
                <a:cubicBezTo>
                  <a:pt x="81" y="112"/>
                  <a:pt x="91" y="110"/>
                  <a:pt x="96" y="103"/>
                </a:cubicBezTo>
                <a:cubicBezTo>
                  <a:pt x="100" y="97"/>
                  <a:pt x="100" y="90"/>
                  <a:pt x="96" y="85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25" y="85"/>
                  <a:pt x="123" y="109"/>
                  <a:pt x="107" y="123"/>
                </a:cubicBezTo>
                <a:cubicBezTo>
                  <a:pt x="91" y="136"/>
                  <a:pt x="67" y="134"/>
                  <a:pt x="54" y="118"/>
                </a:cubicBezTo>
                <a:cubicBezTo>
                  <a:pt x="40" y="102"/>
                  <a:pt x="42" y="78"/>
                  <a:pt x="58" y="65"/>
                </a:cubicBezTo>
                <a:cubicBezTo>
                  <a:pt x="72" y="53"/>
                  <a:pt x="93" y="53"/>
                  <a:pt x="107" y="65"/>
                </a:cubicBezTo>
                <a:lnTo>
                  <a:pt x="91" y="80"/>
                </a:lnTo>
                <a:close/>
                <a:moveTo>
                  <a:pt x="131" y="46"/>
                </a:moveTo>
                <a:cubicBezTo>
                  <a:pt x="130" y="32"/>
                  <a:pt x="130" y="32"/>
                  <a:pt x="130" y="32"/>
                </a:cubicBezTo>
                <a:cubicBezTo>
                  <a:pt x="152" y="10"/>
                  <a:pt x="152" y="10"/>
                  <a:pt x="152" y="10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23"/>
                  <a:pt x="154" y="24"/>
                  <a:pt x="155" y="24"/>
                </a:cubicBezTo>
                <a:cubicBezTo>
                  <a:pt x="166" y="25"/>
                  <a:pt x="166" y="25"/>
                  <a:pt x="166" y="25"/>
                </a:cubicBezTo>
                <a:cubicBezTo>
                  <a:pt x="144" y="46"/>
                  <a:pt x="144" y="46"/>
                  <a:pt x="144" y="46"/>
                </a:cubicBezTo>
                <a:lnTo>
                  <a:pt x="131" y="46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80"/>
          <p:cNvSpPr>
            <a:spLocks/>
          </p:cNvSpPr>
          <p:nvPr/>
        </p:nvSpPr>
        <p:spPr bwMode="auto">
          <a:xfrm>
            <a:off x="5305675" y="2093508"/>
            <a:ext cx="136342" cy="267174"/>
          </a:xfrm>
          <a:custGeom>
            <a:avLst/>
            <a:gdLst>
              <a:gd name="T0" fmla="*/ 99 w 99"/>
              <a:gd name="T1" fmla="*/ 97 h 194"/>
              <a:gd name="T2" fmla="*/ 0 w 99"/>
              <a:gd name="T3" fmla="*/ 194 h 194"/>
              <a:gd name="T4" fmla="*/ 0 w 99"/>
              <a:gd name="T5" fmla="*/ 0 h 194"/>
              <a:gd name="T6" fmla="*/ 99 w 99"/>
              <a:gd name="T7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9" h="194">
                <a:moveTo>
                  <a:pt x="99" y="97"/>
                </a:moveTo>
                <a:lnTo>
                  <a:pt x="0" y="194"/>
                </a:lnTo>
                <a:lnTo>
                  <a:pt x="0" y="0"/>
                </a:lnTo>
                <a:lnTo>
                  <a:pt x="99" y="9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81"/>
          <p:cNvSpPr>
            <a:spLocks/>
          </p:cNvSpPr>
          <p:nvPr/>
        </p:nvSpPr>
        <p:spPr bwMode="auto">
          <a:xfrm>
            <a:off x="4522054" y="3109873"/>
            <a:ext cx="338788" cy="497164"/>
          </a:xfrm>
          <a:custGeom>
            <a:avLst/>
            <a:gdLst>
              <a:gd name="T0" fmla="*/ 157 w 246"/>
              <a:gd name="T1" fmla="*/ 0 h 361"/>
              <a:gd name="T2" fmla="*/ 0 w 246"/>
              <a:gd name="T3" fmla="*/ 212 h 361"/>
              <a:gd name="T4" fmla="*/ 246 w 246"/>
              <a:gd name="T5" fmla="*/ 361 h 361"/>
              <a:gd name="T6" fmla="*/ 157 w 246"/>
              <a:gd name="T7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61">
                <a:moveTo>
                  <a:pt x="157" y="0"/>
                </a:moveTo>
                <a:lnTo>
                  <a:pt x="0" y="212"/>
                </a:lnTo>
                <a:lnTo>
                  <a:pt x="246" y="361"/>
                </a:lnTo>
                <a:lnTo>
                  <a:pt x="15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82"/>
          <p:cNvSpPr>
            <a:spLocks/>
          </p:cNvSpPr>
          <p:nvPr/>
        </p:nvSpPr>
        <p:spPr bwMode="auto">
          <a:xfrm>
            <a:off x="4522054" y="3109873"/>
            <a:ext cx="338788" cy="497164"/>
          </a:xfrm>
          <a:custGeom>
            <a:avLst/>
            <a:gdLst>
              <a:gd name="T0" fmla="*/ 157 w 246"/>
              <a:gd name="T1" fmla="*/ 0 h 361"/>
              <a:gd name="T2" fmla="*/ 0 w 246"/>
              <a:gd name="T3" fmla="*/ 212 h 361"/>
              <a:gd name="T4" fmla="*/ 246 w 246"/>
              <a:gd name="T5" fmla="*/ 361 h 361"/>
              <a:gd name="T6" fmla="*/ 157 w 246"/>
              <a:gd name="T7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6" h="361">
                <a:moveTo>
                  <a:pt x="157" y="0"/>
                </a:moveTo>
                <a:lnTo>
                  <a:pt x="0" y="212"/>
                </a:lnTo>
                <a:lnTo>
                  <a:pt x="246" y="361"/>
                </a:lnTo>
                <a:lnTo>
                  <a:pt x="15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83"/>
          <p:cNvSpPr>
            <a:spLocks/>
          </p:cNvSpPr>
          <p:nvPr/>
        </p:nvSpPr>
        <p:spPr bwMode="auto">
          <a:xfrm>
            <a:off x="4522054" y="3401837"/>
            <a:ext cx="338788" cy="205201"/>
          </a:xfrm>
          <a:custGeom>
            <a:avLst/>
            <a:gdLst>
              <a:gd name="T0" fmla="*/ 210 w 246"/>
              <a:gd name="T1" fmla="*/ 0 h 149"/>
              <a:gd name="T2" fmla="*/ 210 w 246"/>
              <a:gd name="T3" fmla="*/ 0 h 149"/>
              <a:gd name="T4" fmla="*/ 219 w 246"/>
              <a:gd name="T5" fmla="*/ 38 h 149"/>
              <a:gd name="T6" fmla="*/ 0 w 246"/>
              <a:gd name="T7" fmla="*/ 0 h 149"/>
              <a:gd name="T8" fmla="*/ 246 w 246"/>
              <a:gd name="T9" fmla="*/ 149 h 149"/>
              <a:gd name="T10" fmla="*/ 210 w 246"/>
              <a:gd name="T1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" h="149">
                <a:moveTo>
                  <a:pt x="210" y="0"/>
                </a:moveTo>
                <a:lnTo>
                  <a:pt x="210" y="0"/>
                </a:lnTo>
                <a:lnTo>
                  <a:pt x="219" y="38"/>
                </a:lnTo>
                <a:lnTo>
                  <a:pt x="0" y="0"/>
                </a:lnTo>
                <a:lnTo>
                  <a:pt x="246" y="149"/>
                </a:lnTo>
                <a:lnTo>
                  <a:pt x="210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84"/>
          <p:cNvSpPr>
            <a:spLocks/>
          </p:cNvSpPr>
          <p:nvPr/>
        </p:nvSpPr>
        <p:spPr bwMode="auto">
          <a:xfrm>
            <a:off x="4522054" y="3401837"/>
            <a:ext cx="338788" cy="205201"/>
          </a:xfrm>
          <a:custGeom>
            <a:avLst/>
            <a:gdLst>
              <a:gd name="T0" fmla="*/ 210 w 246"/>
              <a:gd name="T1" fmla="*/ 0 h 149"/>
              <a:gd name="T2" fmla="*/ 210 w 246"/>
              <a:gd name="T3" fmla="*/ 0 h 149"/>
              <a:gd name="T4" fmla="*/ 219 w 246"/>
              <a:gd name="T5" fmla="*/ 38 h 149"/>
              <a:gd name="T6" fmla="*/ 0 w 246"/>
              <a:gd name="T7" fmla="*/ 0 h 149"/>
              <a:gd name="T8" fmla="*/ 246 w 246"/>
              <a:gd name="T9" fmla="*/ 149 h 149"/>
              <a:gd name="T10" fmla="*/ 210 w 246"/>
              <a:gd name="T11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6" h="149">
                <a:moveTo>
                  <a:pt x="210" y="0"/>
                </a:moveTo>
                <a:lnTo>
                  <a:pt x="210" y="0"/>
                </a:lnTo>
                <a:lnTo>
                  <a:pt x="219" y="38"/>
                </a:lnTo>
                <a:lnTo>
                  <a:pt x="0" y="0"/>
                </a:lnTo>
                <a:lnTo>
                  <a:pt x="246" y="149"/>
                </a:lnTo>
                <a:lnTo>
                  <a:pt x="2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85"/>
          <p:cNvSpPr>
            <a:spLocks/>
          </p:cNvSpPr>
          <p:nvPr/>
        </p:nvSpPr>
        <p:spPr bwMode="auto">
          <a:xfrm>
            <a:off x="4522054" y="3401837"/>
            <a:ext cx="301605" cy="52333"/>
          </a:xfrm>
          <a:custGeom>
            <a:avLst/>
            <a:gdLst>
              <a:gd name="T0" fmla="*/ 210 w 219"/>
              <a:gd name="T1" fmla="*/ 0 h 38"/>
              <a:gd name="T2" fmla="*/ 0 w 219"/>
              <a:gd name="T3" fmla="*/ 0 h 38"/>
              <a:gd name="T4" fmla="*/ 219 w 219"/>
              <a:gd name="T5" fmla="*/ 38 h 38"/>
              <a:gd name="T6" fmla="*/ 210 w 219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" h="38">
                <a:moveTo>
                  <a:pt x="210" y="0"/>
                </a:moveTo>
                <a:lnTo>
                  <a:pt x="0" y="0"/>
                </a:lnTo>
                <a:lnTo>
                  <a:pt x="219" y="38"/>
                </a:lnTo>
                <a:lnTo>
                  <a:pt x="210" y="0"/>
                </a:lnTo>
                <a:close/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86"/>
          <p:cNvSpPr>
            <a:spLocks/>
          </p:cNvSpPr>
          <p:nvPr/>
        </p:nvSpPr>
        <p:spPr bwMode="auto">
          <a:xfrm>
            <a:off x="4522054" y="3401837"/>
            <a:ext cx="301605" cy="52333"/>
          </a:xfrm>
          <a:custGeom>
            <a:avLst/>
            <a:gdLst>
              <a:gd name="T0" fmla="*/ 210 w 219"/>
              <a:gd name="T1" fmla="*/ 0 h 38"/>
              <a:gd name="T2" fmla="*/ 0 w 219"/>
              <a:gd name="T3" fmla="*/ 0 h 38"/>
              <a:gd name="T4" fmla="*/ 219 w 219"/>
              <a:gd name="T5" fmla="*/ 38 h 38"/>
              <a:gd name="T6" fmla="*/ 210 w 219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9" h="38">
                <a:moveTo>
                  <a:pt x="210" y="0"/>
                </a:moveTo>
                <a:lnTo>
                  <a:pt x="0" y="0"/>
                </a:lnTo>
                <a:lnTo>
                  <a:pt x="219" y="38"/>
                </a:lnTo>
                <a:lnTo>
                  <a:pt x="21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87"/>
          <p:cNvSpPr>
            <a:spLocks/>
          </p:cNvSpPr>
          <p:nvPr/>
        </p:nvSpPr>
        <p:spPr bwMode="auto">
          <a:xfrm>
            <a:off x="4522054" y="1953035"/>
            <a:ext cx="846971" cy="1448802"/>
          </a:xfrm>
          <a:custGeom>
            <a:avLst/>
            <a:gdLst>
              <a:gd name="T0" fmla="*/ 188 w 337"/>
              <a:gd name="T1" fmla="*/ 576 h 576"/>
              <a:gd name="T2" fmla="*/ 0 w 337"/>
              <a:gd name="T3" fmla="*/ 576 h 576"/>
              <a:gd name="T4" fmla="*/ 0 w 337"/>
              <a:gd name="T5" fmla="*/ 13 h 576"/>
              <a:gd name="T6" fmla="*/ 12 w 337"/>
              <a:gd name="T7" fmla="*/ 0 h 576"/>
              <a:gd name="T8" fmla="*/ 337 w 337"/>
              <a:gd name="T9" fmla="*/ 0 h 576"/>
              <a:gd name="T10" fmla="*/ 337 w 337"/>
              <a:gd name="T11" fmla="*/ 426 h 576"/>
              <a:gd name="T12" fmla="*/ 188 w 337"/>
              <a:gd name="T13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7" h="576">
                <a:moveTo>
                  <a:pt x="188" y="576"/>
                </a:moveTo>
                <a:cubicBezTo>
                  <a:pt x="0" y="576"/>
                  <a:pt x="0" y="576"/>
                  <a:pt x="0" y="576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337" y="0"/>
                  <a:pt x="337" y="0"/>
                  <a:pt x="337" y="0"/>
                </a:cubicBezTo>
                <a:cubicBezTo>
                  <a:pt x="337" y="426"/>
                  <a:pt x="337" y="426"/>
                  <a:pt x="337" y="426"/>
                </a:cubicBezTo>
                <a:cubicBezTo>
                  <a:pt x="337" y="509"/>
                  <a:pt x="270" y="576"/>
                  <a:pt x="188" y="576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94"/>
          <p:cNvSpPr>
            <a:spLocks/>
          </p:cNvSpPr>
          <p:nvPr/>
        </p:nvSpPr>
        <p:spPr bwMode="auto">
          <a:xfrm>
            <a:off x="4579896" y="1840106"/>
            <a:ext cx="919961" cy="386989"/>
          </a:xfrm>
          <a:custGeom>
            <a:avLst/>
            <a:gdLst>
              <a:gd name="T0" fmla="*/ 626 w 668"/>
              <a:gd name="T1" fmla="*/ 281 h 281"/>
              <a:gd name="T2" fmla="*/ 67 w 668"/>
              <a:gd name="T3" fmla="*/ 281 h 281"/>
              <a:gd name="T4" fmla="*/ 0 w 668"/>
              <a:gd name="T5" fmla="*/ 0 h 281"/>
              <a:gd name="T6" fmla="*/ 668 w 668"/>
              <a:gd name="T7" fmla="*/ 82 h 281"/>
              <a:gd name="T8" fmla="*/ 626 w 668"/>
              <a:gd name="T9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281">
                <a:moveTo>
                  <a:pt x="626" y="281"/>
                </a:moveTo>
                <a:lnTo>
                  <a:pt x="67" y="281"/>
                </a:lnTo>
                <a:lnTo>
                  <a:pt x="0" y="0"/>
                </a:lnTo>
                <a:lnTo>
                  <a:pt x="668" y="82"/>
                </a:lnTo>
                <a:lnTo>
                  <a:pt x="626" y="281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Rectangle 135"/>
          <p:cNvSpPr>
            <a:spLocks noChangeArrowheads="1"/>
          </p:cNvSpPr>
          <p:nvPr/>
        </p:nvSpPr>
        <p:spPr bwMode="auto">
          <a:xfrm>
            <a:off x="4899405" y="2013905"/>
            <a:ext cx="289209" cy="16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2765" y="2988680"/>
            <a:ext cx="425550" cy="358068"/>
            <a:chOff x="4732765" y="2988680"/>
            <a:chExt cx="425550" cy="358068"/>
          </a:xfrm>
          <a:solidFill>
            <a:srgbClr val="2F53BA"/>
          </a:solidFill>
        </p:grpSpPr>
        <p:sp>
          <p:nvSpPr>
            <p:cNvPr id="191" name="Freeform 136"/>
            <p:cNvSpPr>
              <a:spLocks noEditPoints="1"/>
            </p:cNvSpPr>
            <p:nvPr/>
          </p:nvSpPr>
          <p:spPr bwMode="auto">
            <a:xfrm>
              <a:off x="4732765" y="3122267"/>
              <a:ext cx="227236" cy="224481"/>
            </a:xfrm>
            <a:custGeom>
              <a:avLst/>
              <a:gdLst>
                <a:gd name="T0" fmla="*/ 78 w 90"/>
                <a:gd name="T1" fmla="*/ 33 h 89"/>
                <a:gd name="T2" fmla="*/ 82 w 90"/>
                <a:gd name="T3" fmla="*/ 23 h 89"/>
                <a:gd name="T4" fmla="*/ 71 w 90"/>
                <a:gd name="T5" fmla="*/ 7 h 89"/>
                <a:gd name="T6" fmla="*/ 60 w 90"/>
                <a:gd name="T7" fmla="*/ 13 h 89"/>
                <a:gd name="T8" fmla="*/ 56 w 90"/>
                <a:gd name="T9" fmla="*/ 3 h 89"/>
                <a:gd name="T10" fmla="*/ 37 w 90"/>
                <a:gd name="T11" fmla="*/ 0 h 89"/>
                <a:gd name="T12" fmla="*/ 34 w 90"/>
                <a:gd name="T13" fmla="*/ 12 h 89"/>
                <a:gd name="T14" fmla="*/ 23 w 90"/>
                <a:gd name="T15" fmla="*/ 7 h 89"/>
                <a:gd name="T16" fmla="*/ 8 w 90"/>
                <a:gd name="T17" fmla="*/ 18 h 89"/>
                <a:gd name="T18" fmla="*/ 14 w 90"/>
                <a:gd name="T19" fmla="*/ 29 h 89"/>
                <a:gd name="T20" fmla="*/ 3 w 90"/>
                <a:gd name="T21" fmla="*/ 33 h 89"/>
                <a:gd name="T22" fmla="*/ 0 w 90"/>
                <a:gd name="T23" fmla="*/ 52 h 89"/>
                <a:gd name="T24" fmla="*/ 12 w 90"/>
                <a:gd name="T25" fmla="*/ 55 h 89"/>
                <a:gd name="T26" fmla="*/ 8 w 90"/>
                <a:gd name="T27" fmla="*/ 66 h 89"/>
                <a:gd name="T28" fmla="*/ 19 w 90"/>
                <a:gd name="T29" fmla="*/ 82 h 89"/>
                <a:gd name="T30" fmla="*/ 29 w 90"/>
                <a:gd name="T31" fmla="*/ 75 h 89"/>
                <a:gd name="T32" fmla="*/ 34 w 90"/>
                <a:gd name="T33" fmla="*/ 86 h 89"/>
                <a:gd name="T34" fmla="*/ 53 w 90"/>
                <a:gd name="T35" fmla="*/ 89 h 89"/>
                <a:gd name="T36" fmla="*/ 56 w 90"/>
                <a:gd name="T37" fmla="*/ 77 h 89"/>
                <a:gd name="T38" fmla="*/ 67 w 90"/>
                <a:gd name="T39" fmla="*/ 82 h 89"/>
                <a:gd name="T40" fmla="*/ 82 w 90"/>
                <a:gd name="T41" fmla="*/ 71 h 89"/>
                <a:gd name="T42" fmla="*/ 76 w 90"/>
                <a:gd name="T43" fmla="*/ 60 h 89"/>
                <a:gd name="T44" fmla="*/ 86 w 90"/>
                <a:gd name="T45" fmla="*/ 55 h 89"/>
                <a:gd name="T46" fmla="*/ 90 w 90"/>
                <a:gd name="T47" fmla="*/ 37 h 89"/>
                <a:gd name="T48" fmla="*/ 83 w 90"/>
                <a:gd name="T49" fmla="*/ 49 h 89"/>
                <a:gd name="T50" fmla="*/ 72 w 90"/>
                <a:gd name="T51" fmla="*/ 51 h 89"/>
                <a:gd name="T52" fmla="*/ 70 w 90"/>
                <a:gd name="T53" fmla="*/ 63 h 89"/>
                <a:gd name="T54" fmla="*/ 69 w 90"/>
                <a:gd name="T55" fmla="*/ 75 h 89"/>
                <a:gd name="T56" fmla="*/ 59 w 90"/>
                <a:gd name="T57" fmla="*/ 69 h 89"/>
                <a:gd name="T58" fmla="*/ 49 w 90"/>
                <a:gd name="T59" fmla="*/ 75 h 89"/>
                <a:gd name="T60" fmla="*/ 40 w 90"/>
                <a:gd name="T61" fmla="*/ 83 h 89"/>
                <a:gd name="T62" fmla="*/ 38 w 90"/>
                <a:gd name="T63" fmla="*/ 72 h 89"/>
                <a:gd name="T64" fmla="*/ 27 w 90"/>
                <a:gd name="T65" fmla="*/ 69 h 89"/>
                <a:gd name="T66" fmla="*/ 14 w 90"/>
                <a:gd name="T67" fmla="*/ 68 h 89"/>
                <a:gd name="T68" fmla="*/ 20 w 90"/>
                <a:gd name="T69" fmla="*/ 59 h 89"/>
                <a:gd name="T70" fmla="*/ 14 w 90"/>
                <a:gd name="T71" fmla="*/ 49 h 89"/>
                <a:gd name="T72" fmla="*/ 6 w 90"/>
                <a:gd name="T73" fmla="*/ 40 h 89"/>
                <a:gd name="T74" fmla="*/ 18 w 90"/>
                <a:gd name="T75" fmla="*/ 37 h 89"/>
                <a:gd name="T76" fmla="*/ 20 w 90"/>
                <a:gd name="T77" fmla="*/ 26 h 89"/>
                <a:gd name="T78" fmla="*/ 21 w 90"/>
                <a:gd name="T79" fmla="*/ 14 h 89"/>
                <a:gd name="T80" fmla="*/ 30 w 90"/>
                <a:gd name="T81" fmla="*/ 20 h 89"/>
                <a:gd name="T82" fmla="*/ 40 w 90"/>
                <a:gd name="T83" fmla="*/ 14 h 89"/>
                <a:gd name="T84" fmla="*/ 50 w 90"/>
                <a:gd name="T85" fmla="*/ 6 h 89"/>
                <a:gd name="T86" fmla="*/ 52 w 90"/>
                <a:gd name="T87" fmla="*/ 17 h 89"/>
                <a:gd name="T88" fmla="*/ 63 w 90"/>
                <a:gd name="T89" fmla="*/ 20 h 89"/>
                <a:gd name="T90" fmla="*/ 75 w 90"/>
                <a:gd name="T91" fmla="*/ 21 h 89"/>
                <a:gd name="T92" fmla="*/ 69 w 90"/>
                <a:gd name="T93" fmla="*/ 30 h 89"/>
                <a:gd name="T94" fmla="*/ 76 w 90"/>
                <a:gd name="T95" fmla="*/ 40 h 89"/>
                <a:gd name="T96" fmla="*/ 83 w 90"/>
                <a:gd name="T97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" h="89">
                  <a:moveTo>
                    <a:pt x="87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7" y="32"/>
                    <a:pt x="77" y="30"/>
                    <a:pt x="76" y="29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3" y="21"/>
                    <a:pt x="83" y="19"/>
                    <a:pt x="82" y="18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0" y="6"/>
                    <a:pt x="68" y="6"/>
                    <a:pt x="67" y="7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3"/>
                    <a:pt x="57" y="12"/>
                    <a:pt x="56" y="11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4" y="0"/>
                    <a:pt x="5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4" y="1"/>
                    <a:pt x="34" y="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2" y="12"/>
                    <a:pt x="31" y="13"/>
                    <a:pt x="29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6"/>
                    <a:pt x="20" y="6"/>
                    <a:pt x="19" y="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9"/>
                    <a:pt x="6" y="21"/>
                    <a:pt x="8" y="23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31"/>
                    <a:pt x="13" y="32"/>
                    <a:pt x="1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5"/>
                    <a:pt x="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3" y="57"/>
                    <a:pt x="13" y="58"/>
                    <a:pt x="14" y="60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6" y="67"/>
                    <a:pt x="6" y="69"/>
                    <a:pt x="8" y="71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0" y="83"/>
                    <a:pt x="22" y="83"/>
                    <a:pt x="23" y="82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1" y="76"/>
                    <a:pt x="32" y="77"/>
                    <a:pt x="34" y="77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34" y="88"/>
                    <a:pt x="35" y="89"/>
                    <a:pt x="37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4" y="89"/>
                    <a:pt x="56" y="88"/>
                    <a:pt x="56" y="86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7"/>
                    <a:pt x="59" y="76"/>
                    <a:pt x="60" y="76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3"/>
                    <a:pt x="70" y="83"/>
                    <a:pt x="71" y="82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83" y="69"/>
                    <a:pt x="83" y="67"/>
                    <a:pt x="82" y="66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59"/>
                    <a:pt x="77" y="57"/>
                    <a:pt x="78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8" y="55"/>
                    <a:pt x="90" y="54"/>
                    <a:pt x="90" y="52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5"/>
                    <a:pt x="88" y="34"/>
                    <a:pt x="87" y="33"/>
                  </a:cubicBezTo>
                  <a:close/>
                  <a:moveTo>
                    <a:pt x="83" y="49"/>
                  </a:moveTo>
                  <a:cubicBezTo>
                    <a:pt x="76" y="49"/>
                    <a:pt x="76" y="49"/>
                    <a:pt x="76" y="49"/>
                  </a:cubicBezTo>
                  <a:cubicBezTo>
                    <a:pt x="74" y="49"/>
                    <a:pt x="73" y="50"/>
                    <a:pt x="72" y="51"/>
                  </a:cubicBezTo>
                  <a:cubicBezTo>
                    <a:pt x="72" y="54"/>
                    <a:pt x="71" y="57"/>
                    <a:pt x="69" y="59"/>
                  </a:cubicBezTo>
                  <a:cubicBezTo>
                    <a:pt x="69" y="60"/>
                    <a:pt x="69" y="62"/>
                    <a:pt x="70" y="63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62" y="68"/>
                    <a:pt x="61" y="68"/>
                    <a:pt x="59" y="69"/>
                  </a:cubicBezTo>
                  <a:cubicBezTo>
                    <a:pt x="57" y="70"/>
                    <a:pt x="54" y="71"/>
                    <a:pt x="52" y="72"/>
                  </a:cubicBezTo>
                  <a:cubicBezTo>
                    <a:pt x="50" y="72"/>
                    <a:pt x="49" y="74"/>
                    <a:pt x="49" y="75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0" y="74"/>
                    <a:pt x="39" y="72"/>
                    <a:pt x="38" y="72"/>
                  </a:cubicBezTo>
                  <a:cubicBezTo>
                    <a:pt x="35" y="71"/>
                    <a:pt x="33" y="70"/>
                    <a:pt x="30" y="69"/>
                  </a:cubicBezTo>
                  <a:cubicBezTo>
                    <a:pt x="29" y="68"/>
                    <a:pt x="28" y="68"/>
                    <a:pt x="27" y="69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1" y="62"/>
                    <a:pt x="21" y="60"/>
                    <a:pt x="20" y="59"/>
                  </a:cubicBezTo>
                  <a:cubicBezTo>
                    <a:pt x="19" y="57"/>
                    <a:pt x="18" y="54"/>
                    <a:pt x="17" y="52"/>
                  </a:cubicBezTo>
                  <a:cubicBezTo>
                    <a:pt x="17" y="50"/>
                    <a:pt x="16" y="49"/>
                    <a:pt x="14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6" y="40"/>
                    <a:pt x="17" y="39"/>
                    <a:pt x="18" y="37"/>
                  </a:cubicBezTo>
                  <a:cubicBezTo>
                    <a:pt x="18" y="35"/>
                    <a:pt x="19" y="32"/>
                    <a:pt x="21" y="30"/>
                  </a:cubicBezTo>
                  <a:cubicBezTo>
                    <a:pt x="21" y="29"/>
                    <a:pt x="21" y="27"/>
                    <a:pt x="20" y="26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1"/>
                    <a:pt x="29" y="21"/>
                    <a:pt x="30" y="20"/>
                  </a:cubicBezTo>
                  <a:cubicBezTo>
                    <a:pt x="33" y="19"/>
                    <a:pt x="35" y="18"/>
                    <a:pt x="38" y="17"/>
                  </a:cubicBezTo>
                  <a:cubicBezTo>
                    <a:pt x="39" y="17"/>
                    <a:pt x="40" y="15"/>
                    <a:pt x="40" y="14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5"/>
                    <a:pt x="50" y="17"/>
                    <a:pt x="52" y="17"/>
                  </a:cubicBezTo>
                  <a:cubicBezTo>
                    <a:pt x="54" y="18"/>
                    <a:pt x="57" y="19"/>
                    <a:pt x="59" y="20"/>
                  </a:cubicBezTo>
                  <a:cubicBezTo>
                    <a:pt x="61" y="21"/>
                    <a:pt x="62" y="21"/>
                    <a:pt x="63" y="20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7"/>
                    <a:pt x="69" y="29"/>
                    <a:pt x="69" y="30"/>
                  </a:cubicBezTo>
                  <a:cubicBezTo>
                    <a:pt x="71" y="32"/>
                    <a:pt x="72" y="35"/>
                    <a:pt x="72" y="37"/>
                  </a:cubicBezTo>
                  <a:cubicBezTo>
                    <a:pt x="73" y="39"/>
                    <a:pt x="74" y="40"/>
                    <a:pt x="76" y="40"/>
                  </a:cubicBezTo>
                  <a:cubicBezTo>
                    <a:pt x="83" y="40"/>
                    <a:pt x="83" y="40"/>
                    <a:pt x="83" y="40"/>
                  </a:cubicBezTo>
                  <a:lnTo>
                    <a:pt x="83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7"/>
            <p:cNvSpPr>
              <a:spLocks noEditPoints="1"/>
            </p:cNvSpPr>
            <p:nvPr/>
          </p:nvSpPr>
          <p:spPr bwMode="auto">
            <a:xfrm>
              <a:off x="4803001" y="3189750"/>
              <a:ext cx="85386" cy="88140"/>
            </a:xfrm>
            <a:custGeom>
              <a:avLst/>
              <a:gdLst>
                <a:gd name="T0" fmla="*/ 17 w 34"/>
                <a:gd name="T1" fmla="*/ 0 h 35"/>
                <a:gd name="T2" fmla="*/ 0 w 34"/>
                <a:gd name="T3" fmla="*/ 18 h 35"/>
                <a:gd name="T4" fmla="*/ 17 w 34"/>
                <a:gd name="T5" fmla="*/ 35 h 35"/>
                <a:gd name="T6" fmla="*/ 34 w 34"/>
                <a:gd name="T7" fmla="*/ 18 h 35"/>
                <a:gd name="T8" fmla="*/ 17 w 34"/>
                <a:gd name="T9" fmla="*/ 0 h 35"/>
                <a:gd name="T10" fmla="*/ 17 w 34"/>
                <a:gd name="T11" fmla="*/ 29 h 35"/>
                <a:gd name="T12" fmla="*/ 17 w 34"/>
                <a:gd name="T13" fmla="*/ 29 h 35"/>
                <a:gd name="T14" fmla="*/ 6 w 34"/>
                <a:gd name="T15" fmla="*/ 18 h 35"/>
                <a:gd name="T16" fmla="*/ 17 w 34"/>
                <a:gd name="T17" fmla="*/ 6 h 35"/>
                <a:gd name="T18" fmla="*/ 28 w 34"/>
                <a:gd name="T19" fmla="*/ 18 h 35"/>
                <a:gd name="T20" fmla="*/ 17 w 34"/>
                <a:gd name="T21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5">
                  <a:moveTo>
                    <a:pt x="17" y="0"/>
                  </a:moveTo>
                  <a:cubicBezTo>
                    <a:pt x="7" y="0"/>
                    <a:pt x="0" y="8"/>
                    <a:pt x="0" y="18"/>
                  </a:cubicBezTo>
                  <a:cubicBezTo>
                    <a:pt x="0" y="27"/>
                    <a:pt x="7" y="35"/>
                    <a:pt x="17" y="35"/>
                  </a:cubicBezTo>
                  <a:cubicBezTo>
                    <a:pt x="26" y="35"/>
                    <a:pt x="34" y="27"/>
                    <a:pt x="34" y="18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9"/>
                  </a:moveTo>
                  <a:cubicBezTo>
                    <a:pt x="17" y="29"/>
                    <a:pt x="17" y="29"/>
                    <a:pt x="17" y="29"/>
                  </a:cubicBezTo>
                  <a:cubicBezTo>
                    <a:pt x="11" y="29"/>
                    <a:pt x="6" y="24"/>
                    <a:pt x="6" y="18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3" y="6"/>
                    <a:pt x="28" y="11"/>
                    <a:pt x="28" y="18"/>
                  </a:cubicBezTo>
                  <a:cubicBezTo>
                    <a:pt x="28" y="24"/>
                    <a:pt x="23" y="29"/>
                    <a:pt x="1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8"/>
            <p:cNvSpPr>
              <a:spLocks noEditPoints="1"/>
            </p:cNvSpPr>
            <p:nvPr/>
          </p:nvSpPr>
          <p:spPr bwMode="auto">
            <a:xfrm>
              <a:off x="4929702" y="2988680"/>
              <a:ext cx="228613" cy="228613"/>
            </a:xfrm>
            <a:custGeom>
              <a:avLst/>
              <a:gdLst>
                <a:gd name="T0" fmla="*/ 91 w 91"/>
                <a:gd name="T1" fmla="*/ 43 h 91"/>
                <a:gd name="T2" fmla="*/ 84 w 91"/>
                <a:gd name="T3" fmla="*/ 26 h 91"/>
                <a:gd name="T4" fmla="*/ 72 w 91"/>
                <a:gd name="T5" fmla="*/ 23 h 91"/>
                <a:gd name="T6" fmla="*/ 76 w 91"/>
                <a:gd name="T7" fmla="*/ 12 h 91"/>
                <a:gd name="T8" fmla="*/ 59 w 91"/>
                <a:gd name="T9" fmla="*/ 4 h 91"/>
                <a:gd name="T10" fmla="*/ 49 w 91"/>
                <a:gd name="T11" fmla="*/ 11 h 91"/>
                <a:gd name="T12" fmla="*/ 44 w 91"/>
                <a:gd name="T13" fmla="*/ 0 h 91"/>
                <a:gd name="T14" fmla="*/ 28 w 91"/>
                <a:gd name="T15" fmla="*/ 3 h 91"/>
                <a:gd name="T16" fmla="*/ 28 w 91"/>
                <a:gd name="T17" fmla="*/ 16 h 91"/>
                <a:gd name="T18" fmla="*/ 16 w 91"/>
                <a:gd name="T19" fmla="*/ 14 h 91"/>
                <a:gd name="T20" fmla="*/ 3 w 91"/>
                <a:gd name="T21" fmla="*/ 28 h 91"/>
                <a:gd name="T22" fmla="*/ 12 w 91"/>
                <a:gd name="T23" fmla="*/ 37 h 91"/>
                <a:gd name="T24" fmla="*/ 2 w 91"/>
                <a:gd name="T25" fmla="*/ 44 h 91"/>
                <a:gd name="T26" fmla="*/ 3 w 91"/>
                <a:gd name="T27" fmla="*/ 63 h 91"/>
                <a:gd name="T28" fmla="*/ 16 w 91"/>
                <a:gd name="T29" fmla="*/ 63 h 91"/>
                <a:gd name="T30" fmla="*/ 14 w 91"/>
                <a:gd name="T31" fmla="*/ 75 h 91"/>
                <a:gd name="T32" fmla="*/ 28 w 91"/>
                <a:gd name="T33" fmla="*/ 87 h 91"/>
                <a:gd name="T34" fmla="*/ 37 w 91"/>
                <a:gd name="T35" fmla="*/ 79 h 91"/>
                <a:gd name="T36" fmla="*/ 44 w 91"/>
                <a:gd name="T37" fmla="*/ 89 h 91"/>
                <a:gd name="T38" fmla="*/ 48 w 91"/>
                <a:gd name="T39" fmla="*/ 91 h 91"/>
                <a:gd name="T40" fmla="*/ 65 w 91"/>
                <a:gd name="T41" fmla="*/ 84 h 91"/>
                <a:gd name="T42" fmla="*/ 67 w 91"/>
                <a:gd name="T43" fmla="*/ 72 h 91"/>
                <a:gd name="T44" fmla="*/ 79 w 91"/>
                <a:gd name="T45" fmla="*/ 76 h 91"/>
                <a:gd name="T46" fmla="*/ 87 w 91"/>
                <a:gd name="T47" fmla="*/ 59 h 91"/>
                <a:gd name="T48" fmla="*/ 79 w 91"/>
                <a:gd name="T49" fmla="*/ 54 h 91"/>
                <a:gd name="T50" fmla="*/ 89 w 91"/>
                <a:gd name="T51" fmla="*/ 47 h 91"/>
                <a:gd name="T52" fmla="*/ 77 w 91"/>
                <a:gd name="T53" fmla="*/ 44 h 91"/>
                <a:gd name="T54" fmla="*/ 73 w 91"/>
                <a:gd name="T55" fmla="*/ 55 h 91"/>
                <a:gd name="T56" fmla="*/ 81 w 91"/>
                <a:gd name="T57" fmla="*/ 62 h 91"/>
                <a:gd name="T58" fmla="*/ 69 w 91"/>
                <a:gd name="T59" fmla="*/ 66 h 91"/>
                <a:gd name="T60" fmla="*/ 58 w 91"/>
                <a:gd name="T61" fmla="*/ 71 h 91"/>
                <a:gd name="T62" fmla="*/ 58 w 91"/>
                <a:gd name="T63" fmla="*/ 82 h 91"/>
                <a:gd name="T64" fmla="*/ 47 w 91"/>
                <a:gd name="T65" fmla="*/ 76 h 91"/>
                <a:gd name="T66" fmla="*/ 37 w 91"/>
                <a:gd name="T67" fmla="*/ 72 h 91"/>
                <a:gd name="T68" fmla="*/ 33 w 91"/>
                <a:gd name="T69" fmla="*/ 74 h 91"/>
                <a:gd name="T70" fmla="*/ 21 w 91"/>
                <a:gd name="T71" fmla="*/ 76 h 91"/>
                <a:gd name="T72" fmla="*/ 25 w 91"/>
                <a:gd name="T73" fmla="*/ 65 h 91"/>
                <a:gd name="T74" fmla="*/ 17 w 91"/>
                <a:gd name="T75" fmla="*/ 57 h 91"/>
                <a:gd name="T76" fmla="*/ 6 w 91"/>
                <a:gd name="T77" fmla="*/ 49 h 91"/>
                <a:gd name="T78" fmla="*/ 17 w 91"/>
                <a:gd name="T79" fmla="*/ 44 h 91"/>
                <a:gd name="T80" fmla="*/ 18 w 91"/>
                <a:gd name="T81" fmla="*/ 33 h 91"/>
                <a:gd name="T82" fmla="*/ 16 w 91"/>
                <a:gd name="T83" fmla="*/ 21 h 91"/>
                <a:gd name="T84" fmla="*/ 26 w 91"/>
                <a:gd name="T85" fmla="*/ 25 h 91"/>
                <a:gd name="T86" fmla="*/ 34 w 91"/>
                <a:gd name="T87" fmla="*/ 17 h 91"/>
                <a:gd name="T88" fmla="*/ 42 w 91"/>
                <a:gd name="T89" fmla="*/ 7 h 91"/>
                <a:gd name="T90" fmla="*/ 47 w 91"/>
                <a:gd name="T91" fmla="*/ 17 h 91"/>
                <a:gd name="T92" fmla="*/ 58 w 91"/>
                <a:gd name="T93" fmla="*/ 17 h 91"/>
                <a:gd name="T94" fmla="*/ 70 w 91"/>
                <a:gd name="T95" fmla="*/ 15 h 91"/>
                <a:gd name="T96" fmla="*/ 67 w 91"/>
                <a:gd name="T97" fmla="*/ 26 h 91"/>
                <a:gd name="T98" fmla="*/ 75 w 91"/>
                <a:gd name="T99" fmla="*/ 34 h 91"/>
                <a:gd name="T100" fmla="*/ 84 w 91"/>
                <a:gd name="T101" fmla="*/ 4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" h="91">
                  <a:moveTo>
                    <a:pt x="91" y="44"/>
                  </a:moveTo>
                  <a:cubicBezTo>
                    <a:pt x="91" y="43"/>
                    <a:pt x="91" y="43"/>
                    <a:pt x="91" y="43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7" y="27"/>
                    <a:pt x="86" y="26"/>
                    <a:pt x="84" y="2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6"/>
                    <a:pt x="74" y="25"/>
                    <a:pt x="72" y="23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5"/>
                    <a:pt x="78" y="13"/>
                    <a:pt x="76" y="1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2"/>
                    <a:pt x="60" y="3"/>
                    <a:pt x="59" y="4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2" y="11"/>
                    <a:pt x="51" y="11"/>
                    <a:pt x="49" y="1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6" y="4"/>
                    <a:pt x="25" y="5"/>
                    <a:pt x="26" y="7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7"/>
                    <a:pt x="25" y="17"/>
                    <a:pt x="24" y="19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3"/>
                    <a:pt x="13" y="13"/>
                    <a:pt x="12" y="1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9"/>
                    <a:pt x="3" y="31"/>
                    <a:pt x="4" y="3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1" y="40"/>
                    <a:pt x="11" y="42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6"/>
                    <a:pt x="0" y="47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4"/>
                    <a:pt x="5" y="65"/>
                    <a:pt x="7" y="65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7" y="64"/>
                    <a:pt x="18" y="66"/>
                    <a:pt x="19" y="67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3" y="76"/>
                    <a:pt x="13" y="78"/>
                    <a:pt x="15" y="79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9" y="88"/>
                    <a:pt x="31" y="88"/>
                    <a:pt x="32" y="86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9" y="79"/>
                    <a:pt x="40" y="80"/>
                    <a:pt x="42" y="80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90"/>
                    <a:pt x="45" y="91"/>
                    <a:pt x="47" y="91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4" y="87"/>
                    <a:pt x="65" y="86"/>
                    <a:pt x="65" y="84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5" y="74"/>
                    <a:pt x="66" y="74"/>
                    <a:pt x="67" y="72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8"/>
                    <a:pt x="78" y="78"/>
                    <a:pt x="79" y="76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8" y="62"/>
                    <a:pt x="88" y="60"/>
                    <a:pt x="87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80" y="52"/>
                    <a:pt x="80" y="51"/>
                    <a:pt x="80" y="49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90" y="47"/>
                    <a:pt x="91" y="45"/>
                    <a:pt x="91" y="44"/>
                  </a:cubicBezTo>
                  <a:close/>
                  <a:moveTo>
                    <a:pt x="77" y="44"/>
                  </a:moveTo>
                  <a:cubicBezTo>
                    <a:pt x="75" y="44"/>
                    <a:pt x="74" y="45"/>
                    <a:pt x="74" y="46"/>
                  </a:cubicBezTo>
                  <a:cubicBezTo>
                    <a:pt x="74" y="49"/>
                    <a:pt x="74" y="52"/>
                    <a:pt x="73" y="55"/>
                  </a:cubicBezTo>
                  <a:cubicBezTo>
                    <a:pt x="72" y="56"/>
                    <a:pt x="73" y="57"/>
                    <a:pt x="74" y="58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8" y="65"/>
                    <a:pt x="66" y="65"/>
                    <a:pt x="65" y="66"/>
                  </a:cubicBezTo>
                  <a:cubicBezTo>
                    <a:pt x="63" y="68"/>
                    <a:pt x="61" y="70"/>
                    <a:pt x="58" y="71"/>
                  </a:cubicBezTo>
                  <a:cubicBezTo>
                    <a:pt x="57" y="72"/>
                    <a:pt x="56" y="73"/>
                    <a:pt x="57" y="74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6" y="74"/>
                    <a:pt x="44" y="74"/>
                  </a:cubicBezTo>
                  <a:cubicBezTo>
                    <a:pt x="42" y="74"/>
                    <a:pt x="39" y="73"/>
                    <a:pt x="3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72"/>
                    <a:pt x="34" y="73"/>
                    <a:pt x="33" y="74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7"/>
                    <a:pt x="26" y="66"/>
                    <a:pt x="25" y="65"/>
                  </a:cubicBezTo>
                  <a:cubicBezTo>
                    <a:pt x="23" y="63"/>
                    <a:pt x="21" y="61"/>
                    <a:pt x="20" y="58"/>
                  </a:cubicBezTo>
                  <a:cubicBezTo>
                    <a:pt x="19" y="57"/>
                    <a:pt x="18" y="56"/>
                    <a:pt x="1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8" y="39"/>
                    <a:pt x="19" y="37"/>
                  </a:cubicBezTo>
                  <a:cubicBezTo>
                    <a:pt x="19" y="35"/>
                    <a:pt x="19" y="34"/>
                    <a:pt x="18" y="33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4" y="26"/>
                    <a:pt x="25" y="26"/>
                    <a:pt x="26" y="25"/>
                  </a:cubicBezTo>
                  <a:cubicBezTo>
                    <a:pt x="28" y="23"/>
                    <a:pt x="30" y="21"/>
                    <a:pt x="33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6"/>
                    <a:pt x="45" y="17"/>
                    <a:pt x="47" y="17"/>
                  </a:cubicBezTo>
                  <a:cubicBezTo>
                    <a:pt x="49" y="17"/>
                    <a:pt x="52" y="17"/>
                    <a:pt x="55" y="18"/>
                  </a:cubicBezTo>
                  <a:cubicBezTo>
                    <a:pt x="56" y="19"/>
                    <a:pt x="57" y="18"/>
                    <a:pt x="58" y="17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3"/>
                    <a:pt x="66" y="25"/>
                    <a:pt x="67" y="26"/>
                  </a:cubicBezTo>
                  <a:cubicBezTo>
                    <a:pt x="68" y="28"/>
                    <a:pt x="70" y="30"/>
                    <a:pt x="71" y="33"/>
                  </a:cubicBezTo>
                  <a:cubicBezTo>
                    <a:pt x="72" y="34"/>
                    <a:pt x="73" y="35"/>
                    <a:pt x="75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42"/>
                    <a:pt x="84" y="42"/>
                    <a:pt x="84" y="42"/>
                  </a:cubicBezTo>
                  <a:lnTo>
                    <a:pt x="7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9"/>
            <p:cNvSpPr>
              <a:spLocks noEditPoints="1"/>
            </p:cNvSpPr>
            <p:nvPr/>
          </p:nvSpPr>
          <p:spPr bwMode="auto">
            <a:xfrm>
              <a:off x="4999939" y="3058917"/>
              <a:ext cx="88140" cy="88140"/>
            </a:xfrm>
            <a:custGeom>
              <a:avLst/>
              <a:gdLst>
                <a:gd name="T0" fmla="*/ 34 w 35"/>
                <a:gd name="T1" fmla="*/ 14 h 35"/>
                <a:gd name="T2" fmla="*/ 17 w 35"/>
                <a:gd name="T3" fmla="*/ 0 h 35"/>
                <a:gd name="T4" fmla="*/ 0 w 35"/>
                <a:gd name="T5" fmla="*/ 17 h 35"/>
                <a:gd name="T6" fmla="*/ 17 w 35"/>
                <a:gd name="T7" fmla="*/ 35 h 35"/>
                <a:gd name="T8" fmla="*/ 35 w 35"/>
                <a:gd name="T9" fmla="*/ 17 h 35"/>
                <a:gd name="T10" fmla="*/ 34 w 35"/>
                <a:gd name="T11" fmla="*/ 14 h 35"/>
                <a:gd name="T12" fmla="*/ 20 w 35"/>
                <a:gd name="T13" fmla="*/ 28 h 35"/>
                <a:gd name="T14" fmla="*/ 20 w 35"/>
                <a:gd name="T15" fmla="*/ 28 h 35"/>
                <a:gd name="T16" fmla="*/ 7 w 35"/>
                <a:gd name="T17" fmla="*/ 20 h 35"/>
                <a:gd name="T18" fmla="*/ 15 w 35"/>
                <a:gd name="T19" fmla="*/ 7 h 35"/>
                <a:gd name="T20" fmla="*/ 17 w 35"/>
                <a:gd name="T21" fmla="*/ 6 h 35"/>
                <a:gd name="T22" fmla="*/ 29 w 35"/>
                <a:gd name="T23" fmla="*/ 17 h 35"/>
                <a:gd name="T24" fmla="*/ 20 w 35"/>
                <a:gd name="T2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35">
                  <a:moveTo>
                    <a:pt x="34" y="14"/>
                  </a:moveTo>
                  <a:cubicBezTo>
                    <a:pt x="33" y="6"/>
                    <a:pt x="26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6"/>
                    <a:pt x="35" y="15"/>
                    <a:pt x="34" y="14"/>
                  </a:cubicBezTo>
                  <a:close/>
                  <a:moveTo>
                    <a:pt x="20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14" y="29"/>
                    <a:pt x="8" y="26"/>
                    <a:pt x="7" y="20"/>
                  </a:cubicBezTo>
                  <a:cubicBezTo>
                    <a:pt x="5" y="14"/>
                    <a:pt x="9" y="8"/>
                    <a:pt x="15" y="7"/>
                  </a:cubicBezTo>
                  <a:cubicBezTo>
                    <a:pt x="16" y="6"/>
                    <a:pt x="17" y="6"/>
                    <a:pt x="17" y="6"/>
                  </a:cubicBezTo>
                  <a:cubicBezTo>
                    <a:pt x="24" y="6"/>
                    <a:pt x="29" y="11"/>
                    <a:pt x="29" y="17"/>
                  </a:cubicBezTo>
                  <a:cubicBezTo>
                    <a:pt x="29" y="23"/>
                    <a:pt x="25" y="27"/>
                    <a:pt x="20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5" name="Freeform 140"/>
          <p:cNvSpPr>
            <a:spLocks/>
          </p:cNvSpPr>
          <p:nvPr/>
        </p:nvSpPr>
        <p:spPr bwMode="auto">
          <a:xfrm>
            <a:off x="4296196" y="1749211"/>
            <a:ext cx="122570" cy="243762"/>
          </a:xfrm>
          <a:custGeom>
            <a:avLst/>
            <a:gdLst>
              <a:gd name="T0" fmla="*/ 89 w 89"/>
              <a:gd name="T1" fmla="*/ 88 h 177"/>
              <a:gd name="T2" fmla="*/ 0 w 89"/>
              <a:gd name="T3" fmla="*/ 177 h 177"/>
              <a:gd name="T4" fmla="*/ 0 w 89"/>
              <a:gd name="T5" fmla="*/ 0 h 177"/>
              <a:gd name="T6" fmla="*/ 89 w 89"/>
              <a:gd name="T7" fmla="*/ 8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" h="177">
                <a:moveTo>
                  <a:pt x="89" y="88"/>
                </a:moveTo>
                <a:lnTo>
                  <a:pt x="0" y="177"/>
                </a:lnTo>
                <a:lnTo>
                  <a:pt x="0" y="0"/>
                </a:lnTo>
                <a:lnTo>
                  <a:pt x="89" y="8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41"/>
          <p:cNvSpPr>
            <a:spLocks/>
          </p:cNvSpPr>
          <p:nvPr/>
        </p:nvSpPr>
        <p:spPr bwMode="auto">
          <a:xfrm>
            <a:off x="3584190" y="2677436"/>
            <a:ext cx="308490" cy="491657"/>
          </a:xfrm>
          <a:custGeom>
            <a:avLst/>
            <a:gdLst>
              <a:gd name="T0" fmla="*/ 144 w 224"/>
              <a:gd name="T1" fmla="*/ 0 h 329"/>
              <a:gd name="T2" fmla="*/ 0 w 224"/>
              <a:gd name="T3" fmla="*/ 192 h 329"/>
              <a:gd name="T4" fmla="*/ 224 w 224"/>
              <a:gd name="T5" fmla="*/ 329 h 329"/>
              <a:gd name="T6" fmla="*/ 144 w 224"/>
              <a:gd name="T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329">
                <a:moveTo>
                  <a:pt x="144" y="0"/>
                </a:moveTo>
                <a:lnTo>
                  <a:pt x="0" y="192"/>
                </a:lnTo>
                <a:lnTo>
                  <a:pt x="224" y="329"/>
                </a:lnTo>
                <a:lnTo>
                  <a:pt x="144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42"/>
          <p:cNvSpPr>
            <a:spLocks/>
          </p:cNvSpPr>
          <p:nvPr/>
        </p:nvSpPr>
        <p:spPr bwMode="auto">
          <a:xfrm>
            <a:off x="3584190" y="2677436"/>
            <a:ext cx="308490" cy="453094"/>
          </a:xfrm>
          <a:custGeom>
            <a:avLst/>
            <a:gdLst>
              <a:gd name="T0" fmla="*/ 144 w 224"/>
              <a:gd name="T1" fmla="*/ 0 h 329"/>
              <a:gd name="T2" fmla="*/ 0 w 224"/>
              <a:gd name="T3" fmla="*/ 192 h 329"/>
              <a:gd name="T4" fmla="*/ 224 w 224"/>
              <a:gd name="T5" fmla="*/ 329 h 329"/>
              <a:gd name="T6" fmla="*/ 144 w 224"/>
              <a:gd name="T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4" h="329">
                <a:moveTo>
                  <a:pt x="144" y="0"/>
                </a:moveTo>
                <a:lnTo>
                  <a:pt x="0" y="192"/>
                </a:lnTo>
                <a:lnTo>
                  <a:pt x="224" y="329"/>
                </a:lnTo>
                <a:lnTo>
                  <a:pt x="1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44"/>
          <p:cNvSpPr>
            <a:spLocks/>
          </p:cNvSpPr>
          <p:nvPr/>
        </p:nvSpPr>
        <p:spPr bwMode="auto">
          <a:xfrm>
            <a:off x="3845856" y="2941856"/>
            <a:ext cx="2754" cy="9640"/>
          </a:xfrm>
          <a:custGeom>
            <a:avLst/>
            <a:gdLst>
              <a:gd name="T0" fmla="*/ 0 w 2"/>
              <a:gd name="T1" fmla="*/ 0 h 7"/>
              <a:gd name="T2" fmla="*/ 0 w 2"/>
              <a:gd name="T3" fmla="*/ 0 h 7"/>
              <a:gd name="T4" fmla="*/ 2 w 2"/>
              <a:gd name="T5" fmla="*/ 7 h 7"/>
              <a:gd name="T6" fmla="*/ 0 w 2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7">
                <a:moveTo>
                  <a:pt x="0" y="0"/>
                </a:moveTo>
                <a:lnTo>
                  <a:pt x="0" y="0"/>
                </a:lnTo>
                <a:lnTo>
                  <a:pt x="2" y="7"/>
                </a:lnTo>
                <a:lnTo>
                  <a:pt x="0" y="0"/>
                </a:lnTo>
                <a:close/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45"/>
          <p:cNvSpPr>
            <a:spLocks/>
          </p:cNvSpPr>
          <p:nvPr/>
        </p:nvSpPr>
        <p:spPr bwMode="auto">
          <a:xfrm>
            <a:off x="3845856" y="2941856"/>
            <a:ext cx="2754" cy="9640"/>
          </a:xfrm>
          <a:custGeom>
            <a:avLst/>
            <a:gdLst>
              <a:gd name="T0" fmla="*/ 0 w 2"/>
              <a:gd name="T1" fmla="*/ 0 h 7"/>
              <a:gd name="T2" fmla="*/ 0 w 2"/>
              <a:gd name="T3" fmla="*/ 0 h 7"/>
              <a:gd name="T4" fmla="*/ 2 w 2"/>
              <a:gd name="T5" fmla="*/ 7 h 7"/>
              <a:gd name="T6" fmla="*/ 0 w 2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7">
                <a:moveTo>
                  <a:pt x="0" y="0"/>
                </a:moveTo>
                <a:lnTo>
                  <a:pt x="0" y="0"/>
                </a:lnTo>
                <a:lnTo>
                  <a:pt x="2" y="7"/>
                </a:lnTo>
                <a:lnTo>
                  <a:pt x="0" y="0"/>
                </a:lnTo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46"/>
          <p:cNvSpPr>
            <a:spLocks/>
          </p:cNvSpPr>
          <p:nvPr/>
        </p:nvSpPr>
        <p:spPr bwMode="auto">
          <a:xfrm>
            <a:off x="3584190" y="2941856"/>
            <a:ext cx="274061" cy="49579"/>
          </a:xfrm>
          <a:custGeom>
            <a:avLst/>
            <a:gdLst>
              <a:gd name="T0" fmla="*/ 190 w 199"/>
              <a:gd name="T1" fmla="*/ 0 h 36"/>
              <a:gd name="T2" fmla="*/ 0 w 199"/>
              <a:gd name="T3" fmla="*/ 0 h 36"/>
              <a:gd name="T4" fmla="*/ 199 w 199"/>
              <a:gd name="T5" fmla="*/ 36 h 36"/>
              <a:gd name="T6" fmla="*/ 192 w 199"/>
              <a:gd name="T7" fmla="*/ 7 h 36"/>
              <a:gd name="T8" fmla="*/ 190 w 19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36">
                <a:moveTo>
                  <a:pt x="190" y="0"/>
                </a:moveTo>
                <a:lnTo>
                  <a:pt x="0" y="0"/>
                </a:lnTo>
                <a:lnTo>
                  <a:pt x="199" y="36"/>
                </a:lnTo>
                <a:lnTo>
                  <a:pt x="192" y="7"/>
                </a:lnTo>
                <a:lnTo>
                  <a:pt x="190" y="0"/>
                </a:lnTo>
                <a:close/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47"/>
          <p:cNvSpPr>
            <a:spLocks/>
          </p:cNvSpPr>
          <p:nvPr/>
        </p:nvSpPr>
        <p:spPr bwMode="auto">
          <a:xfrm>
            <a:off x="3584190" y="2941856"/>
            <a:ext cx="274061" cy="49579"/>
          </a:xfrm>
          <a:custGeom>
            <a:avLst/>
            <a:gdLst>
              <a:gd name="T0" fmla="*/ 190 w 199"/>
              <a:gd name="T1" fmla="*/ 0 h 36"/>
              <a:gd name="T2" fmla="*/ 0 w 199"/>
              <a:gd name="T3" fmla="*/ 0 h 36"/>
              <a:gd name="T4" fmla="*/ 199 w 199"/>
              <a:gd name="T5" fmla="*/ 36 h 36"/>
              <a:gd name="T6" fmla="*/ 192 w 199"/>
              <a:gd name="T7" fmla="*/ 7 h 36"/>
              <a:gd name="T8" fmla="*/ 190 w 19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36">
                <a:moveTo>
                  <a:pt x="190" y="0"/>
                </a:moveTo>
                <a:lnTo>
                  <a:pt x="0" y="0"/>
                </a:lnTo>
                <a:lnTo>
                  <a:pt x="199" y="36"/>
                </a:lnTo>
                <a:lnTo>
                  <a:pt x="192" y="7"/>
                </a:lnTo>
                <a:lnTo>
                  <a:pt x="19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48"/>
          <p:cNvSpPr>
            <a:spLocks/>
          </p:cNvSpPr>
          <p:nvPr/>
        </p:nvSpPr>
        <p:spPr bwMode="auto">
          <a:xfrm>
            <a:off x="3584190" y="1623887"/>
            <a:ext cx="769848" cy="1317968"/>
          </a:xfrm>
          <a:custGeom>
            <a:avLst/>
            <a:gdLst>
              <a:gd name="T0" fmla="*/ 171 w 306"/>
              <a:gd name="T1" fmla="*/ 524 h 524"/>
              <a:gd name="T2" fmla="*/ 0 w 306"/>
              <a:gd name="T3" fmla="*/ 524 h 524"/>
              <a:gd name="T4" fmla="*/ 0 w 306"/>
              <a:gd name="T5" fmla="*/ 11 h 524"/>
              <a:gd name="T6" fmla="*/ 12 w 306"/>
              <a:gd name="T7" fmla="*/ 0 h 524"/>
              <a:gd name="T8" fmla="*/ 306 w 306"/>
              <a:gd name="T9" fmla="*/ 0 h 524"/>
              <a:gd name="T10" fmla="*/ 306 w 306"/>
              <a:gd name="T11" fmla="*/ 389 h 524"/>
              <a:gd name="T12" fmla="*/ 171 w 306"/>
              <a:gd name="T13" fmla="*/ 524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" h="524">
                <a:moveTo>
                  <a:pt x="171" y="524"/>
                </a:moveTo>
                <a:cubicBezTo>
                  <a:pt x="0" y="524"/>
                  <a:pt x="0" y="524"/>
                  <a:pt x="0" y="524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ubicBezTo>
                  <a:pt x="306" y="0"/>
                  <a:pt x="306" y="0"/>
                  <a:pt x="306" y="0"/>
                </a:cubicBezTo>
                <a:cubicBezTo>
                  <a:pt x="306" y="389"/>
                  <a:pt x="306" y="389"/>
                  <a:pt x="306" y="389"/>
                </a:cubicBezTo>
                <a:cubicBezTo>
                  <a:pt x="306" y="464"/>
                  <a:pt x="246" y="524"/>
                  <a:pt x="171" y="524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55"/>
          <p:cNvSpPr>
            <a:spLocks/>
          </p:cNvSpPr>
          <p:nvPr/>
        </p:nvSpPr>
        <p:spPr bwMode="auto">
          <a:xfrm>
            <a:off x="3636523" y="1520598"/>
            <a:ext cx="834576" cy="349806"/>
          </a:xfrm>
          <a:custGeom>
            <a:avLst/>
            <a:gdLst>
              <a:gd name="T0" fmla="*/ 568 w 606"/>
              <a:gd name="T1" fmla="*/ 254 h 254"/>
              <a:gd name="T2" fmla="*/ 62 w 606"/>
              <a:gd name="T3" fmla="*/ 254 h 254"/>
              <a:gd name="T4" fmla="*/ 0 w 606"/>
              <a:gd name="T5" fmla="*/ 0 h 254"/>
              <a:gd name="T6" fmla="*/ 606 w 606"/>
              <a:gd name="T7" fmla="*/ 75 h 254"/>
              <a:gd name="T8" fmla="*/ 568 w 606"/>
              <a:gd name="T9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254">
                <a:moveTo>
                  <a:pt x="568" y="254"/>
                </a:moveTo>
                <a:lnTo>
                  <a:pt x="62" y="254"/>
                </a:lnTo>
                <a:lnTo>
                  <a:pt x="0" y="0"/>
                </a:lnTo>
                <a:lnTo>
                  <a:pt x="606" y="75"/>
                </a:lnTo>
                <a:lnTo>
                  <a:pt x="568" y="254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Rectangle 158"/>
          <p:cNvSpPr>
            <a:spLocks noChangeArrowheads="1"/>
          </p:cNvSpPr>
          <p:nvPr/>
        </p:nvSpPr>
        <p:spPr bwMode="auto">
          <a:xfrm>
            <a:off x="3924356" y="1668230"/>
            <a:ext cx="289209" cy="168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2003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07294" y="2574146"/>
            <a:ext cx="285079" cy="307113"/>
            <a:chOff x="3807294" y="2574146"/>
            <a:chExt cx="285079" cy="307113"/>
          </a:xfrm>
          <a:solidFill>
            <a:srgbClr val="2F53BA"/>
          </a:solidFill>
        </p:grpSpPr>
        <p:sp>
          <p:nvSpPr>
            <p:cNvPr id="245" name="Freeform 190"/>
            <p:cNvSpPr>
              <a:spLocks noEditPoints="1"/>
            </p:cNvSpPr>
            <p:nvPr/>
          </p:nvSpPr>
          <p:spPr bwMode="auto">
            <a:xfrm>
              <a:off x="3867891" y="2634743"/>
              <a:ext cx="161131" cy="246516"/>
            </a:xfrm>
            <a:custGeom>
              <a:avLst/>
              <a:gdLst>
                <a:gd name="T0" fmla="*/ 32 w 64"/>
                <a:gd name="T1" fmla="*/ 0 h 98"/>
                <a:gd name="T2" fmla="*/ 0 w 64"/>
                <a:gd name="T3" fmla="*/ 32 h 98"/>
                <a:gd name="T4" fmla="*/ 16 w 64"/>
                <a:gd name="T5" fmla="*/ 61 h 98"/>
                <a:gd name="T6" fmla="*/ 16 w 64"/>
                <a:gd name="T7" fmla="*/ 84 h 98"/>
                <a:gd name="T8" fmla="*/ 16 w 64"/>
                <a:gd name="T9" fmla="*/ 85 h 98"/>
                <a:gd name="T10" fmla="*/ 16 w 64"/>
                <a:gd name="T11" fmla="*/ 85 h 98"/>
                <a:gd name="T12" fmla="*/ 16 w 64"/>
                <a:gd name="T13" fmla="*/ 85 h 98"/>
                <a:gd name="T14" fmla="*/ 24 w 64"/>
                <a:gd name="T15" fmla="*/ 97 h 98"/>
                <a:gd name="T16" fmla="*/ 26 w 64"/>
                <a:gd name="T17" fmla="*/ 98 h 98"/>
                <a:gd name="T18" fmla="*/ 39 w 64"/>
                <a:gd name="T19" fmla="*/ 98 h 98"/>
                <a:gd name="T20" fmla="*/ 41 w 64"/>
                <a:gd name="T21" fmla="*/ 97 h 98"/>
                <a:gd name="T22" fmla="*/ 49 w 64"/>
                <a:gd name="T23" fmla="*/ 85 h 98"/>
                <a:gd name="T24" fmla="*/ 49 w 64"/>
                <a:gd name="T25" fmla="*/ 85 h 98"/>
                <a:gd name="T26" fmla="*/ 49 w 64"/>
                <a:gd name="T27" fmla="*/ 85 h 98"/>
                <a:gd name="T28" fmla="*/ 49 w 64"/>
                <a:gd name="T29" fmla="*/ 84 h 98"/>
                <a:gd name="T30" fmla="*/ 49 w 64"/>
                <a:gd name="T31" fmla="*/ 61 h 98"/>
                <a:gd name="T32" fmla="*/ 64 w 64"/>
                <a:gd name="T33" fmla="*/ 32 h 98"/>
                <a:gd name="T34" fmla="*/ 32 w 64"/>
                <a:gd name="T35" fmla="*/ 0 h 98"/>
                <a:gd name="T36" fmla="*/ 38 w 64"/>
                <a:gd name="T37" fmla="*/ 94 h 98"/>
                <a:gd name="T38" fmla="*/ 27 w 64"/>
                <a:gd name="T39" fmla="*/ 94 h 98"/>
                <a:gd name="T40" fmla="*/ 22 w 64"/>
                <a:gd name="T41" fmla="*/ 86 h 98"/>
                <a:gd name="T42" fmla="*/ 43 w 64"/>
                <a:gd name="T43" fmla="*/ 86 h 98"/>
                <a:gd name="T44" fmla="*/ 38 w 64"/>
                <a:gd name="T45" fmla="*/ 94 h 98"/>
                <a:gd name="T46" fmla="*/ 20 w 64"/>
                <a:gd name="T47" fmla="*/ 82 h 98"/>
                <a:gd name="T48" fmla="*/ 20 w 64"/>
                <a:gd name="T49" fmla="*/ 76 h 98"/>
                <a:gd name="T50" fmla="*/ 45 w 64"/>
                <a:gd name="T51" fmla="*/ 76 h 98"/>
                <a:gd name="T52" fmla="*/ 45 w 64"/>
                <a:gd name="T53" fmla="*/ 82 h 98"/>
                <a:gd name="T54" fmla="*/ 20 w 64"/>
                <a:gd name="T55" fmla="*/ 82 h 98"/>
                <a:gd name="T56" fmla="*/ 46 w 64"/>
                <a:gd name="T57" fmla="*/ 58 h 98"/>
                <a:gd name="T58" fmla="*/ 46 w 64"/>
                <a:gd name="T59" fmla="*/ 58 h 98"/>
                <a:gd name="T60" fmla="*/ 45 w 64"/>
                <a:gd name="T61" fmla="*/ 60 h 98"/>
                <a:gd name="T62" fmla="*/ 45 w 64"/>
                <a:gd name="T63" fmla="*/ 71 h 98"/>
                <a:gd name="T64" fmla="*/ 20 w 64"/>
                <a:gd name="T65" fmla="*/ 71 h 98"/>
                <a:gd name="T66" fmla="*/ 20 w 64"/>
                <a:gd name="T67" fmla="*/ 60 h 98"/>
                <a:gd name="T68" fmla="*/ 19 w 64"/>
                <a:gd name="T69" fmla="*/ 58 h 98"/>
                <a:gd name="T70" fmla="*/ 5 w 64"/>
                <a:gd name="T71" fmla="*/ 32 h 98"/>
                <a:gd name="T72" fmla="*/ 33 w 64"/>
                <a:gd name="T73" fmla="*/ 5 h 98"/>
                <a:gd name="T74" fmla="*/ 60 w 64"/>
                <a:gd name="T75" fmla="*/ 32 h 98"/>
                <a:gd name="T76" fmla="*/ 46 w 64"/>
                <a:gd name="T77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4" h="98">
                  <a:moveTo>
                    <a:pt x="32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1" y="43"/>
                    <a:pt x="6" y="54"/>
                    <a:pt x="16" y="61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8"/>
                    <a:pt x="25" y="98"/>
                    <a:pt x="26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1" y="97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5"/>
                    <a:pt x="49" y="85"/>
                    <a:pt x="49" y="85"/>
                  </a:cubicBezTo>
                  <a:cubicBezTo>
                    <a:pt x="49" y="84"/>
                    <a:pt x="49" y="84"/>
                    <a:pt x="49" y="84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9" y="54"/>
                    <a:pt x="64" y="43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8" y="94"/>
                  </a:moveTo>
                  <a:cubicBezTo>
                    <a:pt x="27" y="94"/>
                    <a:pt x="27" y="94"/>
                    <a:pt x="27" y="94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43" y="86"/>
                    <a:pt x="43" y="86"/>
                    <a:pt x="43" y="86"/>
                  </a:cubicBezTo>
                  <a:lnTo>
                    <a:pt x="38" y="94"/>
                  </a:lnTo>
                  <a:close/>
                  <a:moveTo>
                    <a:pt x="20" y="82"/>
                  </a:moveTo>
                  <a:cubicBezTo>
                    <a:pt x="20" y="76"/>
                    <a:pt x="20" y="76"/>
                    <a:pt x="20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82"/>
                    <a:pt x="45" y="82"/>
                    <a:pt x="45" y="82"/>
                  </a:cubicBezTo>
                  <a:lnTo>
                    <a:pt x="20" y="82"/>
                  </a:lnTo>
                  <a:close/>
                  <a:moveTo>
                    <a:pt x="46" y="58"/>
                  </a:moveTo>
                  <a:cubicBezTo>
                    <a:pt x="46" y="58"/>
                    <a:pt x="46" y="58"/>
                    <a:pt x="46" y="58"/>
                  </a:cubicBezTo>
                  <a:cubicBezTo>
                    <a:pt x="45" y="58"/>
                    <a:pt x="45" y="59"/>
                    <a:pt x="45" y="6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59"/>
                    <a:pt x="20" y="58"/>
                    <a:pt x="19" y="58"/>
                  </a:cubicBezTo>
                  <a:cubicBezTo>
                    <a:pt x="10" y="52"/>
                    <a:pt x="5" y="42"/>
                    <a:pt x="5" y="32"/>
                  </a:cubicBezTo>
                  <a:cubicBezTo>
                    <a:pt x="5" y="17"/>
                    <a:pt x="18" y="5"/>
                    <a:pt x="33" y="5"/>
                  </a:cubicBezTo>
                  <a:cubicBezTo>
                    <a:pt x="48" y="6"/>
                    <a:pt x="60" y="17"/>
                    <a:pt x="60" y="32"/>
                  </a:cubicBezTo>
                  <a:cubicBezTo>
                    <a:pt x="60" y="42"/>
                    <a:pt x="55" y="52"/>
                    <a:pt x="46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91"/>
            <p:cNvSpPr>
              <a:spLocks/>
            </p:cNvSpPr>
            <p:nvPr/>
          </p:nvSpPr>
          <p:spPr bwMode="auto">
            <a:xfrm>
              <a:off x="3946390" y="2659532"/>
              <a:ext cx="60596" cy="60596"/>
            </a:xfrm>
            <a:custGeom>
              <a:avLst/>
              <a:gdLst>
                <a:gd name="T0" fmla="*/ 2 w 24"/>
                <a:gd name="T1" fmla="*/ 0 h 24"/>
                <a:gd name="T2" fmla="*/ 0 w 24"/>
                <a:gd name="T3" fmla="*/ 2 h 24"/>
                <a:gd name="T4" fmla="*/ 2 w 24"/>
                <a:gd name="T5" fmla="*/ 5 h 24"/>
                <a:gd name="T6" fmla="*/ 19 w 24"/>
                <a:gd name="T7" fmla="*/ 22 h 24"/>
                <a:gd name="T8" fmla="*/ 22 w 24"/>
                <a:gd name="T9" fmla="*/ 24 h 24"/>
                <a:gd name="T10" fmla="*/ 24 w 24"/>
                <a:gd name="T11" fmla="*/ 22 h 24"/>
                <a:gd name="T12" fmla="*/ 2 w 2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12" y="5"/>
                    <a:pt x="19" y="12"/>
                    <a:pt x="19" y="22"/>
                  </a:cubicBezTo>
                  <a:cubicBezTo>
                    <a:pt x="19" y="23"/>
                    <a:pt x="20" y="24"/>
                    <a:pt x="22" y="24"/>
                  </a:cubicBezTo>
                  <a:cubicBezTo>
                    <a:pt x="23" y="24"/>
                    <a:pt x="24" y="23"/>
                    <a:pt x="24" y="22"/>
                  </a:cubicBezTo>
                  <a:cubicBezTo>
                    <a:pt x="24" y="10"/>
                    <a:pt x="1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192"/>
            <p:cNvSpPr>
              <a:spLocks/>
            </p:cNvSpPr>
            <p:nvPr/>
          </p:nvSpPr>
          <p:spPr bwMode="auto">
            <a:xfrm>
              <a:off x="3807294" y="2710488"/>
              <a:ext cx="53711" cy="9640"/>
            </a:xfrm>
            <a:custGeom>
              <a:avLst/>
              <a:gdLst>
                <a:gd name="T0" fmla="*/ 18 w 21"/>
                <a:gd name="T1" fmla="*/ 0 h 4"/>
                <a:gd name="T2" fmla="*/ 2 w 21"/>
                <a:gd name="T3" fmla="*/ 0 h 4"/>
                <a:gd name="T4" fmla="*/ 0 w 21"/>
                <a:gd name="T5" fmla="*/ 2 h 4"/>
                <a:gd name="T6" fmla="*/ 2 w 21"/>
                <a:gd name="T7" fmla="*/ 4 h 4"/>
                <a:gd name="T8" fmla="*/ 18 w 21"/>
                <a:gd name="T9" fmla="*/ 4 h 4"/>
                <a:gd name="T10" fmla="*/ 21 w 21"/>
                <a:gd name="T11" fmla="*/ 2 h 4"/>
                <a:gd name="T12" fmla="*/ 18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193"/>
            <p:cNvSpPr>
              <a:spLocks/>
            </p:cNvSpPr>
            <p:nvPr/>
          </p:nvSpPr>
          <p:spPr bwMode="auto">
            <a:xfrm>
              <a:off x="4038662" y="2710488"/>
              <a:ext cx="53711" cy="9640"/>
            </a:xfrm>
            <a:custGeom>
              <a:avLst/>
              <a:gdLst>
                <a:gd name="T0" fmla="*/ 19 w 21"/>
                <a:gd name="T1" fmla="*/ 0 h 4"/>
                <a:gd name="T2" fmla="*/ 3 w 21"/>
                <a:gd name="T3" fmla="*/ 0 h 4"/>
                <a:gd name="T4" fmla="*/ 0 w 21"/>
                <a:gd name="T5" fmla="*/ 2 h 4"/>
                <a:gd name="T6" fmla="*/ 3 w 21"/>
                <a:gd name="T7" fmla="*/ 4 h 4"/>
                <a:gd name="T8" fmla="*/ 19 w 21"/>
                <a:gd name="T9" fmla="*/ 4 h 4"/>
                <a:gd name="T10" fmla="*/ 21 w 21"/>
                <a:gd name="T11" fmla="*/ 2 h 4"/>
                <a:gd name="T12" fmla="*/ 19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194"/>
            <p:cNvSpPr>
              <a:spLocks/>
            </p:cNvSpPr>
            <p:nvPr/>
          </p:nvSpPr>
          <p:spPr bwMode="auto">
            <a:xfrm>
              <a:off x="3845856" y="2775216"/>
              <a:ext cx="42693" cy="42692"/>
            </a:xfrm>
            <a:custGeom>
              <a:avLst/>
              <a:gdLst>
                <a:gd name="T0" fmla="*/ 16 w 17"/>
                <a:gd name="T1" fmla="*/ 1 h 17"/>
                <a:gd name="T2" fmla="*/ 13 w 17"/>
                <a:gd name="T3" fmla="*/ 1 h 17"/>
                <a:gd name="T4" fmla="*/ 13 w 17"/>
                <a:gd name="T5" fmla="*/ 1 h 17"/>
                <a:gd name="T6" fmla="*/ 13 w 17"/>
                <a:gd name="T7" fmla="*/ 1 h 17"/>
                <a:gd name="T8" fmla="*/ 1 w 17"/>
                <a:gd name="T9" fmla="*/ 13 h 17"/>
                <a:gd name="T10" fmla="*/ 1 w 17"/>
                <a:gd name="T11" fmla="*/ 16 h 17"/>
                <a:gd name="T12" fmla="*/ 4 w 17"/>
                <a:gd name="T13" fmla="*/ 16 h 17"/>
                <a:gd name="T14" fmla="*/ 4 w 17"/>
                <a:gd name="T15" fmla="*/ 16 h 17"/>
                <a:gd name="T16" fmla="*/ 16 w 17"/>
                <a:gd name="T17" fmla="*/ 4 h 17"/>
                <a:gd name="T18" fmla="*/ 16 w 17"/>
                <a:gd name="T19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16" y="1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2" y="17"/>
                    <a:pt x="3" y="17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2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195"/>
            <p:cNvSpPr>
              <a:spLocks/>
            </p:cNvSpPr>
            <p:nvPr/>
          </p:nvSpPr>
          <p:spPr bwMode="auto">
            <a:xfrm>
              <a:off x="4011118" y="2611331"/>
              <a:ext cx="39939" cy="41316"/>
            </a:xfrm>
            <a:custGeom>
              <a:avLst/>
              <a:gdLst>
                <a:gd name="T0" fmla="*/ 15 w 16"/>
                <a:gd name="T1" fmla="*/ 1 h 16"/>
                <a:gd name="T2" fmla="*/ 12 w 16"/>
                <a:gd name="T3" fmla="*/ 1 h 16"/>
                <a:gd name="T4" fmla="*/ 1 w 16"/>
                <a:gd name="T5" fmla="*/ 12 h 16"/>
                <a:gd name="T6" fmla="*/ 1 w 16"/>
                <a:gd name="T7" fmla="*/ 15 h 16"/>
                <a:gd name="T8" fmla="*/ 2 w 16"/>
                <a:gd name="T9" fmla="*/ 16 h 16"/>
                <a:gd name="T10" fmla="*/ 2 w 16"/>
                <a:gd name="T11" fmla="*/ 16 h 16"/>
                <a:gd name="T12" fmla="*/ 4 w 16"/>
                <a:gd name="T13" fmla="*/ 15 h 16"/>
                <a:gd name="T14" fmla="*/ 16 w 16"/>
                <a:gd name="T15" fmla="*/ 4 h 16"/>
                <a:gd name="T16" fmla="*/ 15 w 16"/>
                <a:gd name="T1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5" y="1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5"/>
                    <a:pt x="1" y="15"/>
                  </a:cubicBezTo>
                  <a:cubicBezTo>
                    <a:pt x="1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96"/>
            <p:cNvSpPr>
              <a:spLocks/>
            </p:cNvSpPr>
            <p:nvPr/>
          </p:nvSpPr>
          <p:spPr bwMode="auto">
            <a:xfrm>
              <a:off x="4011118" y="2775216"/>
              <a:ext cx="42693" cy="42692"/>
            </a:xfrm>
            <a:custGeom>
              <a:avLst/>
              <a:gdLst>
                <a:gd name="T0" fmla="*/ 16 w 17"/>
                <a:gd name="T1" fmla="*/ 13 h 17"/>
                <a:gd name="T2" fmla="*/ 16 w 17"/>
                <a:gd name="T3" fmla="*/ 13 h 17"/>
                <a:gd name="T4" fmla="*/ 4 w 17"/>
                <a:gd name="T5" fmla="*/ 1 h 17"/>
                <a:gd name="T6" fmla="*/ 1 w 17"/>
                <a:gd name="T7" fmla="*/ 1 h 17"/>
                <a:gd name="T8" fmla="*/ 1 w 17"/>
                <a:gd name="T9" fmla="*/ 4 h 17"/>
                <a:gd name="T10" fmla="*/ 1 w 17"/>
                <a:gd name="T11" fmla="*/ 4 h 17"/>
                <a:gd name="T12" fmla="*/ 12 w 17"/>
                <a:gd name="T13" fmla="*/ 16 h 17"/>
                <a:gd name="T14" fmla="*/ 16 w 17"/>
                <a:gd name="T15" fmla="*/ 16 h 17"/>
                <a:gd name="T16" fmla="*/ 16 w 17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7"/>
                    <a:pt x="15" y="17"/>
                    <a:pt x="16" y="16"/>
                  </a:cubicBezTo>
                  <a:cubicBezTo>
                    <a:pt x="17" y="16"/>
                    <a:pt x="17" y="14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197"/>
            <p:cNvSpPr>
              <a:spLocks/>
            </p:cNvSpPr>
            <p:nvPr/>
          </p:nvSpPr>
          <p:spPr bwMode="auto">
            <a:xfrm>
              <a:off x="3848610" y="2611331"/>
              <a:ext cx="39939" cy="41316"/>
            </a:xfrm>
            <a:custGeom>
              <a:avLst/>
              <a:gdLst>
                <a:gd name="T0" fmla="*/ 15 w 16"/>
                <a:gd name="T1" fmla="*/ 12 h 16"/>
                <a:gd name="T2" fmla="*/ 3 w 16"/>
                <a:gd name="T3" fmla="*/ 1 h 16"/>
                <a:gd name="T4" fmla="*/ 0 w 16"/>
                <a:gd name="T5" fmla="*/ 1 h 16"/>
                <a:gd name="T6" fmla="*/ 0 w 16"/>
                <a:gd name="T7" fmla="*/ 4 h 16"/>
                <a:gd name="T8" fmla="*/ 12 w 16"/>
                <a:gd name="T9" fmla="*/ 15 h 16"/>
                <a:gd name="T10" fmla="*/ 15 w 16"/>
                <a:gd name="T11" fmla="*/ 15 h 16"/>
                <a:gd name="T12" fmla="*/ 15 w 16"/>
                <a:gd name="T1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5" y="1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6"/>
                    <a:pt x="15" y="15"/>
                  </a:cubicBezTo>
                  <a:cubicBezTo>
                    <a:pt x="16" y="14"/>
                    <a:pt x="16" y="13"/>
                    <a:pt x="1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198"/>
            <p:cNvSpPr>
              <a:spLocks/>
            </p:cNvSpPr>
            <p:nvPr/>
          </p:nvSpPr>
          <p:spPr bwMode="auto">
            <a:xfrm>
              <a:off x="3943636" y="2574146"/>
              <a:ext cx="12395" cy="52333"/>
            </a:xfrm>
            <a:custGeom>
              <a:avLst/>
              <a:gdLst>
                <a:gd name="T0" fmla="*/ 2 w 5"/>
                <a:gd name="T1" fmla="*/ 0 h 21"/>
                <a:gd name="T2" fmla="*/ 0 w 5"/>
                <a:gd name="T3" fmla="*/ 2 h 21"/>
                <a:gd name="T4" fmla="*/ 0 w 5"/>
                <a:gd name="T5" fmla="*/ 18 h 21"/>
                <a:gd name="T6" fmla="*/ 2 w 5"/>
                <a:gd name="T7" fmla="*/ 21 h 21"/>
                <a:gd name="T8" fmla="*/ 2 w 5"/>
                <a:gd name="T9" fmla="*/ 21 h 21"/>
                <a:gd name="T10" fmla="*/ 5 w 5"/>
                <a:gd name="T11" fmla="*/ 18 h 21"/>
                <a:gd name="T12" fmla="*/ 5 w 5"/>
                <a:gd name="T13" fmla="*/ 2 h 21"/>
                <a:gd name="T14" fmla="*/ 2 w 5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1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0"/>
                    <a:pt x="5" y="1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4" name="Freeform 199"/>
          <p:cNvSpPr>
            <a:spLocks/>
          </p:cNvSpPr>
          <p:nvPr/>
        </p:nvSpPr>
        <p:spPr bwMode="auto">
          <a:xfrm>
            <a:off x="6412934" y="2619594"/>
            <a:ext cx="147360" cy="294718"/>
          </a:xfrm>
          <a:custGeom>
            <a:avLst/>
            <a:gdLst>
              <a:gd name="T0" fmla="*/ 107 w 107"/>
              <a:gd name="T1" fmla="*/ 104 h 214"/>
              <a:gd name="T2" fmla="*/ 0 w 107"/>
              <a:gd name="T3" fmla="*/ 214 h 214"/>
              <a:gd name="T4" fmla="*/ 0 w 107"/>
              <a:gd name="T5" fmla="*/ 0 h 214"/>
              <a:gd name="T6" fmla="*/ 107 w 107"/>
              <a:gd name="T7" fmla="*/ 10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214">
                <a:moveTo>
                  <a:pt x="107" y="104"/>
                </a:moveTo>
                <a:lnTo>
                  <a:pt x="0" y="214"/>
                </a:lnTo>
                <a:lnTo>
                  <a:pt x="0" y="0"/>
                </a:lnTo>
                <a:lnTo>
                  <a:pt x="107" y="1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200"/>
          <p:cNvSpPr>
            <a:spLocks/>
          </p:cNvSpPr>
          <p:nvPr/>
        </p:nvSpPr>
        <p:spPr bwMode="auto">
          <a:xfrm>
            <a:off x="5550814" y="3730984"/>
            <a:ext cx="371841" cy="548121"/>
          </a:xfrm>
          <a:custGeom>
            <a:avLst/>
            <a:gdLst>
              <a:gd name="T0" fmla="*/ 173 w 270"/>
              <a:gd name="T1" fmla="*/ 0 h 398"/>
              <a:gd name="T2" fmla="*/ 0 w 270"/>
              <a:gd name="T3" fmla="*/ 232 h 398"/>
              <a:gd name="T4" fmla="*/ 270 w 270"/>
              <a:gd name="T5" fmla="*/ 398 h 398"/>
              <a:gd name="T6" fmla="*/ 173 w 270"/>
              <a:gd name="T7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98">
                <a:moveTo>
                  <a:pt x="173" y="0"/>
                </a:moveTo>
                <a:lnTo>
                  <a:pt x="0" y="232"/>
                </a:lnTo>
                <a:lnTo>
                  <a:pt x="270" y="398"/>
                </a:lnTo>
                <a:lnTo>
                  <a:pt x="17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201"/>
          <p:cNvSpPr>
            <a:spLocks/>
          </p:cNvSpPr>
          <p:nvPr/>
        </p:nvSpPr>
        <p:spPr bwMode="auto">
          <a:xfrm>
            <a:off x="5550814" y="3730984"/>
            <a:ext cx="371841" cy="548121"/>
          </a:xfrm>
          <a:custGeom>
            <a:avLst/>
            <a:gdLst>
              <a:gd name="T0" fmla="*/ 173 w 270"/>
              <a:gd name="T1" fmla="*/ 0 h 398"/>
              <a:gd name="T2" fmla="*/ 0 w 270"/>
              <a:gd name="T3" fmla="*/ 232 h 398"/>
              <a:gd name="T4" fmla="*/ 270 w 270"/>
              <a:gd name="T5" fmla="*/ 398 h 398"/>
              <a:gd name="T6" fmla="*/ 173 w 270"/>
              <a:gd name="T7" fmla="*/ 0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0" h="398">
                <a:moveTo>
                  <a:pt x="173" y="0"/>
                </a:moveTo>
                <a:lnTo>
                  <a:pt x="0" y="232"/>
                </a:lnTo>
                <a:lnTo>
                  <a:pt x="270" y="398"/>
                </a:lnTo>
                <a:lnTo>
                  <a:pt x="17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202"/>
          <p:cNvSpPr>
            <a:spLocks/>
          </p:cNvSpPr>
          <p:nvPr/>
        </p:nvSpPr>
        <p:spPr bwMode="auto">
          <a:xfrm>
            <a:off x="5550814" y="4050492"/>
            <a:ext cx="371841" cy="228613"/>
          </a:xfrm>
          <a:custGeom>
            <a:avLst/>
            <a:gdLst>
              <a:gd name="T0" fmla="*/ 230 w 270"/>
              <a:gd name="T1" fmla="*/ 0 h 166"/>
              <a:gd name="T2" fmla="*/ 230 w 270"/>
              <a:gd name="T3" fmla="*/ 0 h 166"/>
              <a:gd name="T4" fmla="*/ 241 w 270"/>
              <a:gd name="T5" fmla="*/ 44 h 166"/>
              <a:gd name="T6" fmla="*/ 0 w 270"/>
              <a:gd name="T7" fmla="*/ 0 h 166"/>
              <a:gd name="T8" fmla="*/ 270 w 270"/>
              <a:gd name="T9" fmla="*/ 166 h 166"/>
              <a:gd name="T10" fmla="*/ 230 w 270"/>
              <a:gd name="T1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166">
                <a:moveTo>
                  <a:pt x="230" y="0"/>
                </a:moveTo>
                <a:lnTo>
                  <a:pt x="230" y="0"/>
                </a:lnTo>
                <a:lnTo>
                  <a:pt x="241" y="44"/>
                </a:lnTo>
                <a:lnTo>
                  <a:pt x="0" y="0"/>
                </a:lnTo>
                <a:lnTo>
                  <a:pt x="270" y="166"/>
                </a:lnTo>
                <a:lnTo>
                  <a:pt x="230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203"/>
          <p:cNvSpPr>
            <a:spLocks/>
          </p:cNvSpPr>
          <p:nvPr/>
        </p:nvSpPr>
        <p:spPr bwMode="auto">
          <a:xfrm>
            <a:off x="5550814" y="4050492"/>
            <a:ext cx="371841" cy="228613"/>
          </a:xfrm>
          <a:custGeom>
            <a:avLst/>
            <a:gdLst>
              <a:gd name="T0" fmla="*/ 230 w 270"/>
              <a:gd name="T1" fmla="*/ 0 h 166"/>
              <a:gd name="T2" fmla="*/ 230 w 270"/>
              <a:gd name="T3" fmla="*/ 0 h 166"/>
              <a:gd name="T4" fmla="*/ 241 w 270"/>
              <a:gd name="T5" fmla="*/ 44 h 166"/>
              <a:gd name="T6" fmla="*/ 0 w 270"/>
              <a:gd name="T7" fmla="*/ 0 h 166"/>
              <a:gd name="T8" fmla="*/ 270 w 270"/>
              <a:gd name="T9" fmla="*/ 166 h 166"/>
              <a:gd name="T10" fmla="*/ 230 w 270"/>
              <a:gd name="T11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0" h="166">
                <a:moveTo>
                  <a:pt x="230" y="0"/>
                </a:moveTo>
                <a:lnTo>
                  <a:pt x="230" y="0"/>
                </a:lnTo>
                <a:lnTo>
                  <a:pt x="241" y="44"/>
                </a:lnTo>
                <a:lnTo>
                  <a:pt x="0" y="0"/>
                </a:lnTo>
                <a:lnTo>
                  <a:pt x="270" y="166"/>
                </a:lnTo>
                <a:lnTo>
                  <a:pt x="2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204"/>
          <p:cNvSpPr>
            <a:spLocks/>
          </p:cNvSpPr>
          <p:nvPr/>
        </p:nvSpPr>
        <p:spPr bwMode="auto">
          <a:xfrm>
            <a:off x="5550814" y="4050492"/>
            <a:ext cx="331903" cy="60596"/>
          </a:xfrm>
          <a:custGeom>
            <a:avLst/>
            <a:gdLst>
              <a:gd name="T0" fmla="*/ 230 w 241"/>
              <a:gd name="T1" fmla="*/ 0 h 44"/>
              <a:gd name="T2" fmla="*/ 0 w 241"/>
              <a:gd name="T3" fmla="*/ 0 h 44"/>
              <a:gd name="T4" fmla="*/ 241 w 241"/>
              <a:gd name="T5" fmla="*/ 44 h 44"/>
              <a:gd name="T6" fmla="*/ 230 w 241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1" h="44">
                <a:moveTo>
                  <a:pt x="230" y="0"/>
                </a:moveTo>
                <a:lnTo>
                  <a:pt x="0" y="0"/>
                </a:lnTo>
                <a:lnTo>
                  <a:pt x="241" y="44"/>
                </a:lnTo>
                <a:lnTo>
                  <a:pt x="230" y="0"/>
                </a:lnTo>
                <a:close/>
              </a:path>
            </a:pathLst>
          </a:custGeom>
          <a:solidFill>
            <a:srgbClr val="006E5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5550814" y="4050492"/>
            <a:ext cx="331903" cy="60596"/>
          </a:xfrm>
          <a:custGeom>
            <a:avLst/>
            <a:gdLst>
              <a:gd name="T0" fmla="*/ 230 w 241"/>
              <a:gd name="T1" fmla="*/ 0 h 44"/>
              <a:gd name="T2" fmla="*/ 0 w 241"/>
              <a:gd name="T3" fmla="*/ 0 h 44"/>
              <a:gd name="T4" fmla="*/ 241 w 241"/>
              <a:gd name="T5" fmla="*/ 44 h 44"/>
              <a:gd name="T6" fmla="*/ 230 w 241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1" h="44">
                <a:moveTo>
                  <a:pt x="230" y="0"/>
                </a:moveTo>
                <a:lnTo>
                  <a:pt x="0" y="0"/>
                </a:lnTo>
                <a:lnTo>
                  <a:pt x="241" y="44"/>
                </a:lnTo>
                <a:lnTo>
                  <a:pt x="230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5550814" y="2463971"/>
            <a:ext cx="932357" cy="1586521"/>
          </a:xfrm>
          <a:custGeom>
            <a:avLst/>
            <a:gdLst>
              <a:gd name="T0" fmla="*/ 206 w 371"/>
              <a:gd name="T1" fmla="*/ 631 h 631"/>
              <a:gd name="T2" fmla="*/ 0 w 371"/>
              <a:gd name="T3" fmla="*/ 631 h 631"/>
              <a:gd name="T4" fmla="*/ 0 w 371"/>
              <a:gd name="T5" fmla="*/ 14 h 631"/>
              <a:gd name="T6" fmla="*/ 13 w 371"/>
              <a:gd name="T7" fmla="*/ 0 h 631"/>
              <a:gd name="T8" fmla="*/ 371 w 371"/>
              <a:gd name="T9" fmla="*/ 0 h 631"/>
              <a:gd name="T10" fmla="*/ 371 w 371"/>
              <a:gd name="T11" fmla="*/ 467 h 631"/>
              <a:gd name="T12" fmla="*/ 206 w 371"/>
              <a:gd name="T13" fmla="*/ 631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1" h="631">
                <a:moveTo>
                  <a:pt x="206" y="631"/>
                </a:moveTo>
                <a:cubicBezTo>
                  <a:pt x="0" y="631"/>
                  <a:pt x="0" y="631"/>
                  <a:pt x="0" y="63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3" y="0"/>
                </a:cubicBezTo>
                <a:cubicBezTo>
                  <a:pt x="371" y="0"/>
                  <a:pt x="371" y="0"/>
                  <a:pt x="371" y="0"/>
                </a:cubicBezTo>
                <a:cubicBezTo>
                  <a:pt x="371" y="467"/>
                  <a:pt x="371" y="467"/>
                  <a:pt x="371" y="467"/>
                </a:cubicBezTo>
                <a:cubicBezTo>
                  <a:pt x="371" y="558"/>
                  <a:pt x="297" y="631"/>
                  <a:pt x="206" y="631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5612787" y="2340024"/>
            <a:ext cx="1010856" cy="422796"/>
          </a:xfrm>
          <a:custGeom>
            <a:avLst/>
            <a:gdLst>
              <a:gd name="T0" fmla="*/ 688 w 734"/>
              <a:gd name="T1" fmla="*/ 307 h 307"/>
              <a:gd name="T2" fmla="*/ 75 w 734"/>
              <a:gd name="T3" fmla="*/ 307 h 307"/>
              <a:gd name="T4" fmla="*/ 0 w 734"/>
              <a:gd name="T5" fmla="*/ 0 h 307"/>
              <a:gd name="T6" fmla="*/ 734 w 734"/>
              <a:gd name="T7" fmla="*/ 90 h 307"/>
              <a:gd name="T8" fmla="*/ 688 w 734"/>
              <a:gd name="T9" fmla="*/ 3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4" h="307">
                <a:moveTo>
                  <a:pt x="688" y="307"/>
                </a:moveTo>
                <a:lnTo>
                  <a:pt x="75" y="307"/>
                </a:lnTo>
                <a:lnTo>
                  <a:pt x="0" y="0"/>
                </a:lnTo>
                <a:lnTo>
                  <a:pt x="734" y="90"/>
                </a:lnTo>
                <a:lnTo>
                  <a:pt x="688" y="307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Rectangle 252"/>
          <p:cNvSpPr>
            <a:spLocks noChangeArrowheads="1"/>
          </p:cNvSpPr>
          <p:nvPr/>
        </p:nvSpPr>
        <p:spPr bwMode="auto">
          <a:xfrm>
            <a:off x="5932295" y="2512447"/>
            <a:ext cx="344297" cy="198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300" b="0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</a:rPr>
              <a:t>2012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4278" y="3630450"/>
            <a:ext cx="439323" cy="352560"/>
            <a:chOff x="5764278" y="3630450"/>
            <a:chExt cx="439323" cy="352560"/>
          </a:xfrm>
          <a:solidFill>
            <a:srgbClr val="2F53BA"/>
          </a:solidFill>
        </p:grpSpPr>
        <p:sp>
          <p:nvSpPr>
            <p:cNvPr id="53" name="Freeform 253"/>
            <p:cNvSpPr>
              <a:spLocks noEditPoints="1"/>
            </p:cNvSpPr>
            <p:nvPr/>
          </p:nvSpPr>
          <p:spPr bwMode="auto">
            <a:xfrm>
              <a:off x="5904751" y="3718590"/>
              <a:ext cx="158377" cy="72991"/>
            </a:xfrm>
            <a:custGeom>
              <a:avLst/>
              <a:gdLst>
                <a:gd name="T0" fmla="*/ 32 w 63"/>
                <a:gd name="T1" fmla="*/ 0 h 29"/>
                <a:gd name="T2" fmla="*/ 0 w 63"/>
                <a:gd name="T3" fmla="*/ 26 h 29"/>
                <a:gd name="T4" fmla="*/ 3 w 63"/>
                <a:gd name="T5" fmla="*/ 29 h 29"/>
                <a:gd name="T6" fmla="*/ 60 w 63"/>
                <a:gd name="T7" fmla="*/ 29 h 29"/>
                <a:gd name="T8" fmla="*/ 63 w 63"/>
                <a:gd name="T9" fmla="*/ 26 h 29"/>
                <a:gd name="T10" fmla="*/ 32 w 63"/>
                <a:gd name="T11" fmla="*/ 0 h 29"/>
                <a:gd name="T12" fmla="*/ 7 w 63"/>
                <a:gd name="T13" fmla="*/ 23 h 29"/>
                <a:gd name="T14" fmla="*/ 32 w 63"/>
                <a:gd name="T15" fmla="*/ 7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2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3" y="28"/>
                    <a:pt x="63" y="26"/>
                  </a:cubicBezTo>
                  <a:cubicBezTo>
                    <a:pt x="63" y="10"/>
                    <a:pt x="51" y="0"/>
                    <a:pt x="32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7"/>
                    <a:pt x="32" y="7"/>
                  </a:cubicBezTo>
                  <a:cubicBezTo>
                    <a:pt x="37" y="7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4"/>
            <p:cNvSpPr>
              <a:spLocks noEditPoints="1"/>
            </p:cNvSpPr>
            <p:nvPr/>
          </p:nvSpPr>
          <p:spPr bwMode="auto">
            <a:xfrm>
              <a:off x="5944690" y="3630450"/>
              <a:ext cx="78500" cy="79877"/>
            </a:xfrm>
            <a:custGeom>
              <a:avLst/>
              <a:gdLst>
                <a:gd name="T0" fmla="*/ 16 w 31"/>
                <a:gd name="T1" fmla="*/ 0 h 32"/>
                <a:gd name="T2" fmla="*/ 0 w 31"/>
                <a:gd name="T3" fmla="*/ 16 h 32"/>
                <a:gd name="T4" fmla="*/ 16 w 31"/>
                <a:gd name="T5" fmla="*/ 32 h 32"/>
                <a:gd name="T6" fmla="*/ 31 w 31"/>
                <a:gd name="T7" fmla="*/ 16 h 32"/>
                <a:gd name="T8" fmla="*/ 16 w 31"/>
                <a:gd name="T9" fmla="*/ 0 h 32"/>
                <a:gd name="T10" fmla="*/ 16 w 31"/>
                <a:gd name="T11" fmla="*/ 25 h 32"/>
                <a:gd name="T12" fmla="*/ 6 w 31"/>
                <a:gd name="T13" fmla="*/ 16 h 32"/>
                <a:gd name="T14" fmla="*/ 16 w 31"/>
                <a:gd name="T15" fmla="*/ 7 h 32"/>
                <a:gd name="T16" fmla="*/ 25 w 31"/>
                <a:gd name="T17" fmla="*/ 16 h 32"/>
                <a:gd name="T18" fmla="*/ 16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6" y="21"/>
                    <a:pt x="6" y="16"/>
                  </a:cubicBezTo>
                  <a:cubicBezTo>
                    <a:pt x="6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5"/>
            <p:cNvSpPr>
              <a:spLocks noEditPoints="1"/>
            </p:cNvSpPr>
            <p:nvPr/>
          </p:nvSpPr>
          <p:spPr bwMode="auto">
            <a:xfrm>
              <a:off x="5764278" y="3910019"/>
              <a:ext cx="158377" cy="72991"/>
            </a:xfrm>
            <a:custGeom>
              <a:avLst/>
              <a:gdLst>
                <a:gd name="T0" fmla="*/ 31 w 63"/>
                <a:gd name="T1" fmla="*/ 0 h 29"/>
                <a:gd name="T2" fmla="*/ 0 w 63"/>
                <a:gd name="T3" fmla="*/ 26 h 29"/>
                <a:gd name="T4" fmla="*/ 3 w 63"/>
                <a:gd name="T5" fmla="*/ 29 h 29"/>
                <a:gd name="T6" fmla="*/ 59 w 63"/>
                <a:gd name="T7" fmla="*/ 29 h 29"/>
                <a:gd name="T8" fmla="*/ 63 w 63"/>
                <a:gd name="T9" fmla="*/ 26 h 29"/>
                <a:gd name="T10" fmla="*/ 31 w 63"/>
                <a:gd name="T11" fmla="*/ 0 h 29"/>
                <a:gd name="T12" fmla="*/ 7 w 63"/>
                <a:gd name="T13" fmla="*/ 23 h 29"/>
                <a:gd name="T14" fmla="*/ 31 w 63"/>
                <a:gd name="T15" fmla="*/ 6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1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1" y="29"/>
                    <a:pt x="63" y="28"/>
                    <a:pt x="63" y="26"/>
                  </a:cubicBezTo>
                  <a:cubicBezTo>
                    <a:pt x="63" y="10"/>
                    <a:pt x="51" y="0"/>
                    <a:pt x="31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6"/>
                    <a:pt x="31" y="6"/>
                  </a:cubicBezTo>
                  <a:cubicBezTo>
                    <a:pt x="37" y="6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6"/>
            <p:cNvSpPr>
              <a:spLocks noEditPoints="1"/>
            </p:cNvSpPr>
            <p:nvPr/>
          </p:nvSpPr>
          <p:spPr bwMode="auto">
            <a:xfrm>
              <a:off x="5804217" y="3821879"/>
              <a:ext cx="78500" cy="79877"/>
            </a:xfrm>
            <a:custGeom>
              <a:avLst/>
              <a:gdLst>
                <a:gd name="T0" fmla="*/ 15 w 31"/>
                <a:gd name="T1" fmla="*/ 0 h 32"/>
                <a:gd name="T2" fmla="*/ 0 w 31"/>
                <a:gd name="T3" fmla="*/ 16 h 32"/>
                <a:gd name="T4" fmla="*/ 15 w 31"/>
                <a:gd name="T5" fmla="*/ 32 h 32"/>
                <a:gd name="T6" fmla="*/ 31 w 31"/>
                <a:gd name="T7" fmla="*/ 16 h 32"/>
                <a:gd name="T8" fmla="*/ 15 w 31"/>
                <a:gd name="T9" fmla="*/ 0 h 32"/>
                <a:gd name="T10" fmla="*/ 15 w 31"/>
                <a:gd name="T11" fmla="*/ 25 h 32"/>
                <a:gd name="T12" fmla="*/ 6 w 31"/>
                <a:gd name="T13" fmla="*/ 16 h 32"/>
                <a:gd name="T14" fmla="*/ 15 w 31"/>
                <a:gd name="T15" fmla="*/ 7 h 32"/>
                <a:gd name="T16" fmla="*/ 24 w 31"/>
                <a:gd name="T17" fmla="*/ 16 h 32"/>
                <a:gd name="T18" fmla="*/ 15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5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5" y="0"/>
                  </a:cubicBezTo>
                  <a:close/>
                  <a:moveTo>
                    <a:pt x="15" y="25"/>
                  </a:moveTo>
                  <a:cubicBezTo>
                    <a:pt x="10" y="25"/>
                    <a:pt x="6" y="21"/>
                    <a:pt x="6" y="16"/>
                  </a:cubicBezTo>
                  <a:cubicBezTo>
                    <a:pt x="6" y="11"/>
                    <a:pt x="10" y="7"/>
                    <a:pt x="15" y="7"/>
                  </a:cubicBezTo>
                  <a:cubicBezTo>
                    <a:pt x="20" y="7"/>
                    <a:pt x="24" y="11"/>
                    <a:pt x="24" y="16"/>
                  </a:cubicBezTo>
                  <a:cubicBezTo>
                    <a:pt x="24" y="21"/>
                    <a:pt x="20" y="25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7"/>
            <p:cNvSpPr>
              <a:spLocks noEditPoints="1"/>
            </p:cNvSpPr>
            <p:nvPr/>
          </p:nvSpPr>
          <p:spPr bwMode="auto">
            <a:xfrm>
              <a:off x="6045224" y="3910019"/>
              <a:ext cx="158377" cy="72991"/>
            </a:xfrm>
            <a:custGeom>
              <a:avLst/>
              <a:gdLst>
                <a:gd name="T0" fmla="*/ 32 w 63"/>
                <a:gd name="T1" fmla="*/ 0 h 29"/>
                <a:gd name="T2" fmla="*/ 0 w 63"/>
                <a:gd name="T3" fmla="*/ 26 h 29"/>
                <a:gd name="T4" fmla="*/ 4 w 63"/>
                <a:gd name="T5" fmla="*/ 29 h 29"/>
                <a:gd name="T6" fmla="*/ 60 w 63"/>
                <a:gd name="T7" fmla="*/ 29 h 29"/>
                <a:gd name="T8" fmla="*/ 63 w 63"/>
                <a:gd name="T9" fmla="*/ 26 h 29"/>
                <a:gd name="T10" fmla="*/ 32 w 63"/>
                <a:gd name="T11" fmla="*/ 0 h 29"/>
                <a:gd name="T12" fmla="*/ 7 w 63"/>
                <a:gd name="T13" fmla="*/ 23 h 29"/>
                <a:gd name="T14" fmla="*/ 32 w 63"/>
                <a:gd name="T15" fmla="*/ 6 h 29"/>
                <a:gd name="T16" fmla="*/ 56 w 63"/>
                <a:gd name="T17" fmla="*/ 23 h 29"/>
                <a:gd name="T18" fmla="*/ 7 w 63"/>
                <a:gd name="T1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9">
                  <a:moveTo>
                    <a:pt x="32" y="0"/>
                  </a:moveTo>
                  <a:cubicBezTo>
                    <a:pt x="12" y="0"/>
                    <a:pt x="0" y="10"/>
                    <a:pt x="0" y="26"/>
                  </a:cubicBezTo>
                  <a:cubicBezTo>
                    <a:pt x="0" y="28"/>
                    <a:pt x="2" y="29"/>
                    <a:pt x="4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2" y="29"/>
                    <a:pt x="63" y="28"/>
                    <a:pt x="63" y="26"/>
                  </a:cubicBezTo>
                  <a:cubicBezTo>
                    <a:pt x="63" y="10"/>
                    <a:pt x="51" y="0"/>
                    <a:pt x="32" y="0"/>
                  </a:cubicBezTo>
                  <a:close/>
                  <a:moveTo>
                    <a:pt x="7" y="23"/>
                  </a:moveTo>
                  <a:cubicBezTo>
                    <a:pt x="9" y="8"/>
                    <a:pt x="26" y="6"/>
                    <a:pt x="32" y="6"/>
                  </a:cubicBezTo>
                  <a:cubicBezTo>
                    <a:pt x="37" y="6"/>
                    <a:pt x="54" y="8"/>
                    <a:pt x="56" y="23"/>
                  </a:cubicBezTo>
                  <a:lnTo>
                    <a:pt x="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8"/>
            <p:cNvSpPr>
              <a:spLocks noEditPoints="1"/>
            </p:cNvSpPr>
            <p:nvPr/>
          </p:nvSpPr>
          <p:spPr bwMode="auto">
            <a:xfrm>
              <a:off x="6085163" y="3821879"/>
              <a:ext cx="78500" cy="79877"/>
            </a:xfrm>
            <a:custGeom>
              <a:avLst/>
              <a:gdLst>
                <a:gd name="T0" fmla="*/ 16 w 31"/>
                <a:gd name="T1" fmla="*/ 0 h 32"/>
                <a:gd name="T2" fmla="*/ 0 w 31"/>
                <a:gd name="T3" fmla="*/ 16 h 32"/>
                <a:gd name="T4" fmla="*/ 16 w 31"/>
                <a:gd name="T5" fmla="*/ 32 h 32"/>
                <a:gd name="T6" fmla="*/ 31 w 31"/>
                <a:gd name="T7" fmla="*/ 16 h 32"/>
                <a:gd name="T8" fmla="*/ 16 w 31"/>
                <a:gd name="T9" fmla="*/ 0 h 32"/>
                <a:gd name="T10" fmla="*/ 16 w 31"/>
                <a:gd name="T11" fmla="*/ 25 h 32"/>
                <a:gd name="T12" fmla="*/ 7 w 31"/>
                <a:gd name="T13" fmla="*/ 16 h 32"/>
                <a:gd name="T14" fmla="*/ 16 w 31"/>
                <a:gd name="T15" fmla="*/ 7 h 32"/>
                <a:gd name="T16" fmla="*/ 25 w 31"/>
                <a:gd name="T17" fmla="*/ 16 h 32"/>
                <a:gd name="T18" fmla="*/ 16 w 31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4" y="32"/>
                    <a:pt x="31" y="25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9"/>
            <p:cNvSpPr>
              <a:spLocks/>
            </p:cNvSpPr>
            <p:nvPr/>
          </p:nvSpPr>
          <p:spPr bwMode="auto">
            <a:xfrm>
              <a:off x="5937803" y="3803976"/>
              <a:ext cx="92272" cy="106043"/>
            </a:xfrm>
            <a:custGeom>
              <a:avLst/>
              <a:gdLst>
                <a:gd name="T0" fmla="*/ 36 w 37"/>
                <a:gd name="T1" fmla="*/ 36 h 42"/>
                <a:gd name="T2" fmla="*/ 22 w 37"/>
                <a:gd name="T3" fmla="*/ 22 h 42"/>
                <a:gd name="T4" fmla="*/ 22 w 37"/>
                <a:gd name="T5" fmla="*/ 3 h 42"/>
                <a:gd name="T6" fmla="*/ 19 w 37"/>
                <a:gd name="T7" fmla="*/ 0 h 42"/>
                <a:gd name="T8" fmla="*/ 15 w 37"/>
                <a:gd name="T9" fmla="*/ 3 h 42"/>
                <a:gd name="T10" fmla="*/ 15 w 37"/>
                <a:gd name="T11" fmla="*/ 22 h 42"/>
                <a:gd name="T12" fmla="*/ 1 w 37"/>
                <a:gd name="T13" fmla="*/ 36 h 42"/>
                <a:gd name="T14" fmla="*/ 1 w 37"/>
                <a:gd name="T15" fmla="*/ 41 h 42"/>
                <a:gd name="T16" fmla="*/ 6 w 37"/>
                <a:gd name="T17" fmla="*/ 41 h 42"/>
                <a:gd name="T18" fmla="*/ 19 w 37"/>
                <a:gd name="T19" fmla="*/ 28 h 42"/>
                <a:gd name="T20" fmla="*/ 31 w 37"/>
                <a:gd name="T21" fmla="*/ 41 h 42"/>
                <a:gd name="T22" fmla="*/ 36 w 37"/>
                <a:gd name="T23" fmla="*/ 40 h 42"/>
                <a:gd name="T24" fmla="*/ 36 w 37"/>
                <a:gd name="T25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42">
                  <a:moveTo>
                    <a:pt x="36" y="36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0" y="0"/>
                    <a:pt x="19" y="0"/>
                  </a:cubicBezTo>
                  <a:cubicBezTo>
                    <a:pt x="17" y="0"/>
                    <a:pt x="15" y="1"/>
                    <a:pt x="15" y="3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37"/>
                    <a:pt x="0" y="39"/>
                    <a:pt x="1" y="41"/>
                  </a:cubicBezTo>
                  <a:cubicBezTo>
                    <a:pt x="3" y="42"/>
                    <a:pt x="5" y="42"/>
                    <a:pt x="6" y="41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2" y="42"/>
                    <a:pt x="34" y="42"/>
                    <a:pt x="36" y="40"/>
                  </a:cubicBezTo>
                  <a:cubicBezTo>
                    <a:pt x="37" y="39"/>
                    <a:pt x="37" y="37"/>
                    <a:pt x="36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1233919" y="2051824"/>
            <a:ext cx="1907013" cy="76325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83" name="îṡḻîḑe">
            <a:extLst>
              <a:ext uri="{FF2B5EF4-FFF2-40B4-BE49-F238E27FC236}">
                <a16:creationId xmlns="" xmlns:a16="http://schemas.microsoft.com/office/drawing/2014/main" id="{90AAB5C8-00ED-4460-8B26-55940405A5E9}"/>
              </a:ext>
            </a:extLst>
          </p:cNvPr>
          <p:cNvSpPr/>
          <p:nvPr/>
        </p:nvSpPr>
        <p:spPr>
          <a:xfrm>
            <a:off x="1233919" y="1706213"/>
            <a:ext cx="1907013" cy="34561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defTabSz="914378">
              <a:defRPr/>
            </a:pPr>
            <a:r>
              <a:rPr lang="en-US" altLang="zh-CN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sp>
        <p:nvSpPr>
          <p:cNvPr id="84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2254219" y="4033902"/>
            <a:ext cx="1907013" cy="76325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85" name="îṡḻîḑe">
            <a:extLst>
              <a:ext uri="{FF2B5EF4-FFF2-40B4-BE49-F238E27FC236}">
                <a16:creationId xmlns="" xmlns:a16="http://schemas.microsoft.com/office/drawing/2014/main" id="{90AAB5C8-00ED-4460-8B26-55940405A5E9}"/>
              </a:ext>
            </a:extLst>
          </p:cNvPr>
          <p:cNvSpPr/>
          <p:nvPr/>
        </p:nvSpPr>
        <p:spPr>
          <a:xfrm>
            <a:off x="2254219" y="3688291"/>
            <a:ext cx="1907013" cy="34561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defTabSz="914378">
              <a:defRPr/>
            </a:pPr>
            <a:r>
              <a:rPr lang="en-US" altLang="zh-CN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sp>
        <p:nvSpPr>
          <p:cNvPr id="86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8153206" y="4033902"/>
            <a:ext cx="1907013" cy="76325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87" name="îṡḻîḑe">
            <a:extLst>
              <a:ext uri="{FF2B5EF4-FFF2-40B4-BE49-F238E27FC236}">
                <a16:creationId xmlns="" xmlns:a16="http://schemas.microsoft.com/office/drawing/2014/main" id="{90AAB5C8-00ED-4460-8B26-55940405A5E9}"/>
              </a:ext>
            </a:extLst>
          </p:cNvPr>
          <p:cNvSpPr/>
          <p:nvPr/>
        </p:nvSpPr>
        <p:spPr>
          <a:xfrm>
            <a:off x="8153206" y="3688291"/>
            <a:ext cx="1907013" cy="34561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defTabSz="914378">
              <a:defRPr/>
            </a:pPr>
            <a:r>
              <a:rPr lang="en-US" altLang="zh-CN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sp>
        <p:nvSpPr>
          <p:cNvPr id="88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6889439" y="2174614"/>
            <a:ext cx="1907013" cy="76325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89" name="îṡḻîḑe">
            <a:extLst>
              <a:ext uri="{FF2B5EF4-FFF2-40B4-BE49-F238E27FC236}">
                <a16:creationId xmlns="" xmlns:a16="http://schemas.microsoft.com/office/drawing/2014/main" id="{90AAB5C8-00ED-4460-8B26-55940405A5E9}"/>
              </a:ext>
            </a:extLst>
          </p:cNvPr>
          <p:cNvSpPr/>
          <p:nvPr/>
        </p:nvSpPr>
        <p:spPr>
          <a:xfrm>
            <a:off x="6889439" y="1829003"/>
            <a:ext cx="1907013" cy="345611"/>
          </a:xfrm>
          <a:prstGeom prst="rect">
            <a:avLst/>
          </a:prstGeom>
        </p:spPr>
        <p:txBody>
          <a:bodyPr wrap="none" lIns="90000" tIns="46800" rIns="90000" bIns="46800">
            <a:normAutofit/>
          </a:bodyPr>
          <a:lstStyle/>
          <a:p>
            <a:pPr defTabSz="914378">
              <a:defRPr/>
            </a:pPr>
            <a:r>
              <a:rPr lang="en-US" altLang="zh-CN" sz="1600" b="1" dirty="0" smtClean="0">
                <a:solidFill>
                  <a:srgbClr val="000000"/>
                </a:solidFill>
              </a:rPr>
              <a:t>PPT</a:t>
            </a:r>
            <a:r>
              <a:rPr lang="zh-CN" altLang="en-US" sz="1600" b="1" dirty="0" smtClean="0">
                <a:solidFill>
                  <a:srgbClr val="000000"/>
                </a:solidFill>
              </a:rPr>
              <a:t>标题文档</a:t>
            </a:r>
            <a:endParaRPr lang="zh-CN" altLang="en-US" sz="1600" b="1" dirty="0">
              <a:solidFill>
                <a:srgbClr val="000000"/>
              </a:solidFill>
            </a:endParaRPr>
          </a:p>
        </p:txBody>
      </p:sp>
      <p:sp>
        <p:nvSpPr>
          <p:cNvPr id="90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3584190" y="2031733"/>
            <a:ext cx="725831" cy="380452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 fontScale="4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91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4478705" y="2368103"/>
            <a:ext cx="826970" cy="415376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 fontScale="4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92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5517792" y="2902315"/>
            <a:ext cx="917175" cy="64825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 fontScale="62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93" name="îṣ1iḑê">
            <a:extLst>
              <a:ext uri="{FF2B5EF4-FFF2-40B4-BE49-F238E27FC236}">
                <a16:creationId xmlns="" xmlns:a16="http://schemas.microsoft.com/office/drawing/2014/main" id="{A61FC528-9045-42A1-9F99-D02FA3B6CD9F}"/>
              </a:ext>
            </a:extLst>
          </p:cNvPr>
          <p:cNvSpPr txBox="1"/>
          <p:nvPr/>
        </p:nvSpPr>
        <p:spPr>
          <a:xfrm>
            <a:off x="6650514" y="3789025"/>
            <a:ext cx="1022546" cy="755877"/>
          </a:xfrm>
          <a:prstGeom prst="rect">
            <a:avLst/>
          </a:prstGeom>
          <a:noFill/>
        </p:spPr>
        <p:txBody>
          <a:bodyPr wrap="square" lIns="90000" tIns="46800" rIns="90000" bIns="46800" anchor="t" anchorCtr="0">
            <a:normAutofit fontScale="700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000" dirty="0"/>
          </a:p>
        </p:txBody>
      </p:sp>
      <p:sp>
        <p:nvSpPr>
          <p:cNvPr id="94" name="文本框 1"/>
          <p:cNvSpPr txBox="1"/>
          <p:nvPr/>
        </p:nvSpPr>
        <p:spPr>
          <a:xfrm>
            <a:off x="663664" y="564073"/>
            <a:ext cx="10716542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6534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3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76482" y="1606264"/>
            <a:ext cx="10839037" cy="3645472"/>
            <a:chOff x="681451" y="1579981"/>
            <a:chExt cx="10839037" cy="3645472"/>
          </a:xfrm>
        </p:grpSpPr>
        <p:sp>
          <p:nvSpPr>
            <p:cNvPr id="3" name="îṧlïḍe"/>
            <p:cNvSpPr/>
            <p:nvPr/>
          </p:nvSpPr>
          <p:spPr>
            <a:xfrm>
              <a:off x="2112542" y="4498580"/>
              <a:ext cx="9407945" cy="726873"/>
            </a:xfrm>
            <a:prstGeom prst="homePlate">
              <a:avLst>
                <a:gd name="adj" fmla="val 66216"/>
              </a:avLst>
            </a:prstGeom>
            <a:solidFill>
              <a:srgbClr val="2F53B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ïşlïḍé"/>
            <p:cNvSpPr/>
            <p:nvPr/>
          </p:nvSpPr>
          <p:spPr>
            <a:xfrm>
              <a:off x="1471161" y="1930142"/>
              <a:ext cx="10039388" cy="726873"/>
            </a:xfrm>
            <a:prstGeom prst="homePlate">
              <a:avLst>
                <a:gd name="adj" fmla="val 66216"/>
              </a:avLst>
            </a:prstGeom>
            <a:solidFill>
              <a:srgbClr val="2F53BA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ïṩľîdé"/>
            <p:cNvSpPr/>
            <p:nvPr/>
          </p:nvSpPr>
          <p:spPr>
            <a:xfrm flipH="1">
              <a:off x="1471160" y="2657015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ïṥḻiḓé"/>
            <p:cNvSpPr/>
            <p:nvPr/>
          </p:nvSpPr>
          <p:spPr>
            <a:xfrm>
              <a:off x="1796369" y="3214361"/>
              <a:ext cx="9724119" cy="726873"/>
            </a:xfrm>
            <a:prstGeom prst="homePlate">
              <a:avLst>
                <a:gd name="adj" fmla="val 66216"/>
              </a:avLst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ṡļïḓé"/>
            <p:cNvSpPr/>
            <p:nvPr/>
          </p:nvSpPr>
          <p:spPr>
            <a:xfrm flipH="1">
              <a:off x="1796368" y="3941234"/>
              <a:ext cx="1020792" cy="557346"/>
            </a:xfrm>
            <a:prstGeom prst="parallelogram">
              <a:avLst>
                <a:gd name="adj" fmla="val 57353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îş1íḑè"/>
            <p:cNvSpPr/>
            <p:nvPr/>
          </p:nvSpPr>
          <p:spPr bwMode="auto">
            <a:xfrm>
              <a:off x="681451" y="2059317"/>
              <a:ext cx="570037" cy="4685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śļiḑê"/>
            <p:cNvSpPr/>
            <p:nvPr/>
          </p:nvSpPr>
          <p:spPr bwMode="auto">
            <a:xfrm>
              <a:off x="966470" y="3328435"/>
              <a:ext cx="512662" cy="512123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rgbClr val="2F53BA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iślíḋé"/>
            <p:cNvSpPr/>
            <p:nvPr/>
          </p:nvSpPr>
          <p:spPr bwMode="auto">
            <a:xfrm>
              <a:off x="1368648" y="4659768"/>
              <a:ext cx="462071" cy="46121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ṧļíḑê"/>
            <p:cNvSpPr txBox="1"/>
            <p:nvPr/>
          </p:nvSpPr>
          <p:spPr>
            <a:xfrm>
              <a:off x="2013820" y="1936117"/>
              <a:ext cx="8987179" cy="7096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r>
                <a:rPr lang="en-US" altLang="zh-CN" sz="900" dirty="0" smtClean="0">
                  <a:solidFill>
                    <a:schemeClr val="bg1"/>
                  </a:solidFill>
                </a:rPr>
                <a:t>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</a:t>
              </a: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的内容打在这里，或者通过复制您的文本后，在此框中选择粘贴，并选择只保留文字。</a:t>
              </a:r>
              <a:r>
                <a:rPr lang="en-US" altLang="zh-CN" sz="900" dirty="0" smtClean="0">
                  <a:solidFill>
                    <a:schemeClr val="bg1"/>
                  </a:solidFill>
                </a:rPr>
                <a:t>.</a:t>
              </a:r>
              <a:endParaRPr lang="en-US" altLang="zh-CN" sz="900" dirty="0">
                <a:solidFill>
                  <a:schemeClr val="bg1"/>
                </a:solidFill>
              </a:endParaRPr>
            </a:p>
          </p:txBody>
        </p:sp>
        <p:sp>
          <p:nvSpPr>
            <p:cNvPr id="12" name="ïṩ1îḑe"/>
            <p:cNvSpPr/>
            <p:nvPr/>
          </p:nvSpPr>
          <p:spPr>
            <a:xfrm>
              <a:off x="2013821" y="1579981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4" name="íṩḻïdê"/>
            <p:cNvSpPr/>
            <p:nvPr/>
          </p:nvSpPr>
          <p:spPr>
            <a:xfrm>
              <a:off x="2580851" y="2858225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ïşḻïďè"/>
            <p:cNvSpPr txBox="1"/>
            <p:nvPr/>
          </p:nvSpPr>
          <p:spPr>
            <a:xfrm>
              <a:off x="2878714" y="4498579"/>
              <a:ext cx="8122285" cy="723819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r>
                <a:rPr lang="en-US" altLang="zh-CN" sz="900" dirty="0">
                  <a:solidFill>
                    <a:schemeClr val="bg1"/>
                  </a:solidFill>
                </a:rPr>
                <a:t>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r>
                <a:rPr lang="en-US" altLang="zh-CN" sz="900" dirty="0">
                  <a:solidFill>
                    <a:schemeClr val="bg1"/>
                  </a:solidFill>
                </a:rPr>
                <a:t>.</a:t>
              </a:r>
            </a:p>
          </p:txBody>
        </p:sp>
        <p:sp>
          <p:nvSpPr>
            <p:cNvPr id="16" name="íṧliḓê"/>
            <p:cNvSpPr/>
            <p:nvPr/>
          </p:nvSpPr>
          <p:spPr>
            <a:xfrm>
              <a:off x="2878715" y="4130322"/>
              <a:ext cx="2330544" cy="373948"/>
            </a:xfrm>
            <a:prstGeom prst="rect">
              <a:avLst/>
            </a:prstGeom>
          </p:spPr>
          <p:txBody>
            <a:bodyPr wrap="none" lIns="90000" tIns="46800" rIns="90000" bIns="4680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4400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2575882" y="341017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r>
              <a:rPr lang="en-US" altLang="zh-CN" sz="900" dirty="0">
                <a:solidFill>
                  <a:schemeClr val="bg1"/>
                </a:solidFill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zh-CN" altLang="en-US" sz="900" dirty="0">
                <a:solidFill>
                  <a:schemeClr val="bg1"/>
                </a:solidFill>
              </a:rPr>
              <a:t>您的内容打在这里，或者通过复制您的文本后，在此框中选择粘贴，并选择只保留文字。</a:t>
            </a:r>
            <a:r>
              <a:rPr lang="en-US" altLang="zh-CN" sz="9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36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0"/>
            <a:ext cx="12192000" cy="5119879"/>
          </a:xfrm>
          <a:custGeom>
            <a:avLst/>
            <a:gdLst>
              <a:gd name="T0" fmla="*/ 0 w 6089"/>
              <a:gd name="T1" fmla="*/ 2557 h 2557"/>
              <a:gd name="T2" fmla="*/ 6089 w 6089"/>
              <a:gd name="T3" fmla="*/ 0 h 2557"/>
              <a:gd name="T4" fmla="*/ 0 w 6089"/>
              <a:gd name="T5" fmla="*/ 0 h 2557"/>
              <a:gd name="T6" fmla="*/ 0 w 6089"/>
              <a:gd name="T7" fmla="*/ 2557 h 2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9" h="2557">
                <a:moveTo>
                  <a:pt x="0" y="2557"/>
                </a:moveTo>
                <a:lnTo>
                  <a:pt x="6089" y="0"/>
                </a:lnTo>
                <a:lnTo>
                  <a:pt x="0" y="0"/>
                </a:lnTo>
                <a:lnTo>
                  <a:pt x="0" y="2557"/>
                </a:lnTo>
                <a:close/>
              </a:path>
            </a:pathLst>
          </a:custGeom>
          <a:solidFill>
            <a:srgbClr val="FFB7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6315251" y="0"/>
            <a:ext cx="5876749" cy="6859877"/>
          </a:xfrm>
          <a:custGeom>
            <a:avLst/>
            <a:gdLst>
              <a:gd name="T0" fmla="*/ 0 w 2935"/>
              <a:gd name="T1" fmla="*/ 0 h 3426"/>
              <a:gd name="T2" fmla="*/ 2935 w 2935"/>
              <a:gd name="T3" fmla="*/ 0 h 3426"/>
              <a:gd name="T4" fmla="*/ 2935 w 2935"/>
              <a:gd name="T5" fmla="*/ 3426 h 3426"/>
              <a:gd name="T6" fmla="*/ 0 w 2935"/>
              <a:gd name="T7" fmla="*/ 0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5" h="3426">
                <a:moveTo>
                  <a:pt x="0" y="0"/>
                </a:moveTo>
                <a:lnTo>
                  <a:pt x="2935" y="0"/>
                </a:lnTo>
                <a:lnTo>
                  <a:pt x="2935" y="3426"/>
                </a:lnTo>
                <a:lnTo>
                  <a:pt x="0" y="0"/>
                </a:lnTo>
                <a:close/>
              </a:path>
            </a:pathLst>
          </a:custGeom>
          <a:solidFill>
            <a:srgbClr val="2F53B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6003" y="701620"/>
            <a:ext cx="10537809" cy="5316271"/>
            <a:chOff x="1707389" y="1121733"/>
            <a:chExt cx="8351163" cy="488917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2262581" y="1667682"/>
              <a:ext cx="7192292" cy="3960781"/>
              <a:chOff x="2364716" y="1475695"/>
              <a:chExt cx="7550669" cy="5151916"/>
            </a:xfrm>
          </p:grpSpPr>
          <p:sp>
            <p:nvSpPr>
              <p:cNvPr id="44" name="Rectangle 44"/>
              <p:cNvSpPr>
                <a:spLocks noChangeArrowheads="1"/>
              </p:cNvSpPr>
              <p:nvPr/>
            </p:nvSpPr>
            <p:spPr bwMode="auto">
              <a:xfrm>
                <a:off x="3027476" y="1475695"/>
                <a:ext cx="6887909" cy="4591272"/>
              </a:xfrm>
              <a:prstGeom prst="rect">
                <a:avLst/>
              </a:prstGeom>
              <a:solidFill>
                <a:srgbClr val="3A71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Rectangle 45"/>
              <p:cNvSpPr>
                <a:spLocks noChangeArrowheads="1"/>
              </p:cNvSpPr>
              <p:nvPr/>
            </p:nvSpPr>
            <p:spPr bwMode="auto">
              <a:xfrm>
                <a:off x="2364716" y="2032334"/>
                <a:ext cx="6883904" cy="4595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46"/>
              <p:cNvSpPr>
                <a:spLocks noChangeArrowheads="1"/>
              </p:cNvSpPr>
              <p:nvPr/>
            </p:nvSpPr>
            <p:spPr bwMode="auto">
              <a:xfrm>
                <a:off x="2527285" y="1664377"/>
                <a:ext cx="7211103" cy="469893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7705850" y="1121733"/>
              <a:ext cx="2352702" cy="1415626"/>
            </a:xfrm>
            <a:custGeom>
              <a:avLst/>
              <a:gdLst>
                <a:gd name="T0" fmla="*/ 0 w 1175"/>
                <a:gd name="T1" fmla="*/ 0 h 707"/>
                <a:gd name="T2" fmla="*/ 1175 w 1175"/>
                <a:gd name="T3" fmla="*/ 0 h 707"/>
                <a:gd name="T4" fmla="*/ 1175 w 1175"/>
                <a:gd name="T5" fmla="*/ 707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5" h="707">
                  <a:moveTo>
                    <a:pt x="0" y="0"/>
                  </a:moveTo>
                  <a:lnTo>
                    <a:pt x="1175" y="0"/>
                  </a:lnTo>
                  <a:lnTo>
                    <a:pt x="1175" y="707"/>
                  </a:lnTo>
                </a:path>
              </a:pathLst>
            </a:custGeom>
            <a:noFill/>
            <a:ln w="179388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707389" y="5119879"/>
              <a:ext cx="2352702" cy="891024"/>
            </a:xfrm>
            <a:custGeom>
              <a:avLst/>
              <a:gdLst>
                <a:gd name="T0" fmla="*/ 1175 w 1175"/>
                <a:gd name="T1" fmla="*/ 445 h 445"/>
                <a:gd name="T2" fmla="*/ 0 w 1175"/>
                <a:gd name="T3" fmla="*/ 445 h 445"/>
                <a:gd name="T4" fmla="*/ 0 w 1175"/>
                <a:gd name="T5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5" h="445">
                  <a:moveTo>
                    <a:pt x="1175" y="445"/>
                  </a:moveTo>
                  <a:lnTo>
                    <a:pt x="0" y="445"/>
                  </a:lnTo>
                  <a:lnTo>
                    <a:pt x="0" y="0"/>
                  </a:lnTo>
                </a:path>
              </a:pathLst>
            </a:custGeom>
            <a:noFill/>
            <a:ln w="179388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9" name="Freeform 49"/>
          <p:cNvSpPr>
            <a:spLocks/>
          </p:cNvSpPr>
          <p:nvPr/>
        </p:nvSpPr>
        <p:spPr bwMode="auto">
          <a:xfrm>
            <a:off x="9418817" y="5807537"/>
            <a:ext cx="1279470" cy="170196"/>
          </a:xfrm>
          <a:custGeom>
            <a:avLst/>
            <a:gdLst>
              <a:gd name="T0" fmla="*/ 318 w 639"/>
              <a:gd name="T1" fmla="*/ 85 h 85"/>
              <a:gd name="T2" fmla="*/ 255 w 639"/>
              <a:gd name="T3" fmla="*/ 34 h 85"/>
              <a:gd name="T4" fmla="*/ 194 w 639"/>
              <a:gd name="T5" fmla="*/ 85 h 85"/>
              <a:gd name="T6" fmla="*/ 132 w 639"/>
              <a:gd name="T7" fmla="*/ 34 h 85"/>
              <a:gd name="T8" fmla="*/ 69 w 639"/>
              <a:gd name="T9" fmla="*/ 85 h 85"/>
              <a:gd name="T10" fmla="*/ 0 w 639"/>
              <a:gd name="T11" fmla="*/ 26 h 85"/>
              <a:gd name="T12" fmla="*/ 16 w 639"/>
              <a:gd name="T13" fmla="*/ 6 h 85"/>
              <a:gd name="T14" fmla="*/ 69 w 639"/>
              <a:gd name="T15" fmla="*/ 53 h 85"/>
              <a:gd name="T16" fmla="*/ 132 w 639"/>
              <a:gd name="T17" fmla="*/ 0 h 85"/>
              <a:gd name="T18" fmla="*/ 194 w 639"/>
              <a:gd name="T19" fmla="*/ 53 h 85"/>
              <a:gd name="T20" fmla="*/ 255 w 639"/>
              <a:gd name="T21" fmla="*/ 0 h 85"/>
              <a:gd name="T22" fmla="*/ 318 w 639"/>
              <a:gd name="T23" fmla="*/ 53 h 85"/>
              <a:gd name="T24" fmla="*/ 381 w 639"/>
              <a:gd name="T25" fmla="*/ 0 h 85"/>
              <a:gd name="T26" fmla="*/ 444 w 639"/>
              <a:gd name="T27" fmla="*/ 53 h 85"/>
              <a:gd name="T28" fmla="*/ 505 w 639"/>
              <a:gd name="T29" fmla="*/ 0 h 85"/>
              <a:gd name="T30" fmla="*/ 568 w 639"/>
              <a:gd name="T31" fmla="*/ 53 h 85"/>
              <a:gd name="T32" fmla="*/ 623 w 639"/>
              <a:gd name="T33" fmla="*/ 6 h 85"/>
              <a:gd name="T34" fmla="*/ 639 w 639"/>
              <a:gd name="T35" fmla="*/ 26 h 85"/>
              <a:gd name="T36" fmla="*/ 568 w 639"/>
              <a:gd name="T37" fmla="*/ 85 h 85"/>
              <a:gd name="T38" fmla="*/ 505 w 639"/>
              <a:gd name="T39" fmla="*/ 34 h 85"/>
              <a:gd name="T40" fmla="*/ 444 w 639"/>
              <a:gd name="T41" fmla="*/ 85 h 85"/>
              <a:gd name="T42" fmla="*/ 381 w 639"/>
              <a:gd name="T43" fmla="*/ 34 h 85"/>
              <a:gd name="T44" fmla="*/ 318 w 639"/>
              <a:gd name="T45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39" h="85">
                <a:moveTo>
                  <a:pt x="318" y="85"/>
                </a:moveTo>
                <a:lnTo>
                  <a:pt x="255" y="34"/>
                </a:lnTo>
                <a:lnTo>
                  <a:pt x="194" y="85"/>
                </a:lnTo>
                <a:lnTo>
                  <a:pt x="132" y="34"/>
                </a:lnTo>
                <a:lnTo>
                  <a:pt x="69" y="85"/>
                </a:lnTo>
                <a:lnTo>
                  <a:pt x="0" y="26"/>
                </a:lnTo>
                <a:lnTo>
                  <a:pt x="16" y="6"/>
                </a:lnTo>
                <a:lnTo>
                  <a:pt x="69" y="53"/>
                </a:lnTo>
                <a:lnTo>
                  <a:pt x="132" y="0"/>
                </a:lnTo>
                <a:lnTo>
                  <a:pt x="194" y="53"/>
                </a:lnTo>
                <a:lnTo>
                  <a:pt x="255" y="0"/>
                </a:lnTo>
                <a:lnTo>
                  <a:pt x="318" y="53"/>
                </a:lnTo>
                <a:lnTo>
                  <a:pt x="381" y="0"/>
                </a:lnTo>
                <a:lnTo>
                  <a:pt x="444" y="53"/>
                </a:lnTo>
                <a:lnTo>
                  <a:pt x="505" y="0"/>
                </a:lnTo>
                <a:lnTo>
                  <a:pt x="568" y="53"/>
                </a:lnTo>
                <a:lnTo>
                  <a:pt x="623" y="6"/>
                </a:lnTo>
                <a:lnTo>
                  <a:pt x="639" y="26"/>
                </a:lnTo>
                <a:lnTo>
                  <a:pt x="568" y="85"/>
                </a:lnTo>
                <a:lnTo>
                  <a:pt x="505" y="34"/>
                </a:lnTo>
                <a:lnTo>
                  <a:pt x="444" y="85"/>
                </a:lnTo>
                <a:lnTo>
                  <a:pt x="381" y="34"/>
                </a:lnTo>
                <a:lnTo>
                  <a:pt x="318" y="8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868998" y="856984"/>
            <a:ext cx="1281471" cy="172198"/>
          </a:xfrm>
          <a:custGeom>
            <a:avLst/>
            <a:gdLst>
              <a:gd name="T0" fmla="*/ 321 w 640"/>
              <a:gd name="T1" fmla="*/ 86 h 86"/>
              <a:gd name="T2" fmla="*/ 258 w 640"/>
              <a:gd name="T3" fmla="*/ 33 h 86"/>
              <a:gd name="T4" fmla="*/ 195 w 640"/>
              <a:gd name="T5" fmla="*/ 86 h 86"/>
              <a:gd name="T6" fmla="*/ 134 w 640"/>
              <a:gd name="T7" fmla="*/ 33 h 86"/>
              <a:gd name="T8" fmla="*/ 71 w 640"/>
              <a:gd name="T9" fmla="*/ 86 h 86"/>
              <a:gd name="T10" fmla="*/ 0 w 640"/>
              <a:gd name="T11" fmla="*/ 27 h 86"/>
              <a:gd name="T12" fmla="*/ 17 w 640"/>
              <a:gd name="T13" fmla="*/ 6 h 86"/>
              <a:gd name="T14" fmla="*/ 71 w 640"/>
              <a:gd name="T15" fmla="*/ 51 h 86"/>
              <a:gd name="T16" fmla="*/ 134 w 640"/>
              <a:gd name="T17" fmla="*/ 0 h 86"/>
              <a:gd name="T18" fmla="*/ 195 w 640"/>
              <a:gd name="T19" fmla="*/ 51 h 86"/>
              <a:gd name="T20" fmla="*/ 258 w 640"/>
              <a:gd name="T21" fmla="*/ 0 h 86"/>
              <a:gd name="T22" fmla="*/ 321 w 640"/>
              <a:gd name="T23" fmla="*/ 51 h 86"/>
              <a:gd name="T24" fmla="*/ 384 w 640"/>
              <a:gd name="T25" fmla="*/ 0 h 86"/>
              <a:gd name="T26" fmla="*/ 445 w 640"/>
              <a:gd name="T27" fmla="*/ 51 h 86"/>
              <a:gd name="T28" fmla="*/ 508 w 640"/>
              <a:gd name="T29" fmla="*/ 0 h 86"/>
              <a:gd name="T30" fmla="*/ 571 w 640"/>
              <a:gd name="T31" fmla="*/ 51 h 86"/>
              <a:gd name="T32" fmla="*/ 623 w 640"/>
              <a:gd name="T33" fmla="*/ 6 h 86"/>
              <a:gd name="T34" fmla="*/ 640 w 640"/>
              <a:gd name="T35" fmla="*/ 27 h 86"/>
              <a:gd name="T36" fmla="*/ 571 w 640"/>
              <a:gd name="T37" fmla="*/ 86 h 86"/>
              <a:gd name="T38" fmla="*/ 508 w 640"/>
              <a:gd name="T39" fmla="*/ 33 h 86"/>
              <a:gd name="T40" fmla="*/ 445 w 640"/>
              <a:gd name="T41" fmla="*/ 86 h 86"/>
              <a:gd name="T42" fmla="*/ 384 w 640"/>
              <a:gd name="T43" fmla="*/ 33 h 86"/>
              <a:gd name="T44" fmla="*/ 321 w 640"/>
              <a:gd name="T4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0" h="86">
                <a:moveTo>
                  <a:pt x="321" y="86"/>
                </a:moveTo>
                <a:lnTo>
                  <a:pt x="258" y="33"/>
                </a:lnTo>
                <a:lnTo>
                  <a:pt x="195" y="86"/>
                </a:lnTo>
                <a:lnTo>
                  <a:pt x="134" y="33"/>
                </a:lnTo>
                <a:lnTo>
                  <a:pt x="71" y="86"/>
                </a:lnTo>
                <a:lnTo>
                  <a:pt x="0" y="27"/>
                </a:lnTo>
                <a:lnTo>
                  <a:pt x="17" y="6"/>
                </a:lnTo>
                <a:lnTo>
                  <a:pt x="71" y="51"/>
                </a:lnTo>
                <a:lnTo>
                  <a:pt x="134" y="0"/>
                </a:lnTo>
                <a:lnTo>
                  <a:pt x="195" y="51"/>
                </a:lnTo>
                <a:lnTo>
                  <a:pt x="258" y="0"/>
                </a:lnTo>
                <a:lnTo>
                  <a:pt x="321" y="51"/>
                </a:lnTo>
                <a:lnTo>
                  <a:pt x="384" y="0"/>
                </a:lnTo>
                <a:lnTo>
                  <a:pt x="445" y="51"/>
                </a:lnTo>
                <a:lnTo>
                  <a:pt x="508" y="0"/>
                </a:lnTo>
                <a:lnTo>
                  <a:pt x="571" y="51"/>
                </a:lnTo>
                <a:lnTo>
                  <a:pt x="623" y="6"/>
                </a:lnTo>
                <a:lnTo>
                  <a:pt x="640" y="27"/>
                </a:lnTo>
                <a:lnTo>
                  <a:pt x="571" y="86"/>
                </a:lnTo>
                <a:lnTo>
                  <a:pt x="508" y="33"/>
                </a:lnTo>
                <a:lnTo>
                  <a:pt x="445" y="86"/>
                </a:lnTo>
                <a:lnTo>
                  <a:pt x="384" y="33"/>
                </a:lnTo>
                <a:lnTo>
                  <a:pt x="321" y="8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Oval 53"/>
          <p:cNvSpPr>
            <a:spLocks noChangeArrowheads="1"/>
          </p:cNvSpPr>
          <p:nvPr/>
        </p:nvSpPr>
        <p:spPr bwMode="auto">
          <a:xfrm>
            <a:off x="11387697" y="5928808"/>
            <a:ext cx="276317" cy="276317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387159" y="5838197"/>
            <a:ext cx="466535" cy="610701"/>
            <a:chOff x="390449" y="5294079"/>
            <a:chExt cx="466535" cy="610701"/>
          </a:xfrm>
        </p:grpSpPr>
        <p:sp>
          <p:nvSpPr>
            <p:cNvPr id="51" name="Oval 51"/>
            <p:cNvSpPr>
              <a:spLocks noChangeArrowheads="1"/>
            </p:cNvSpPr>
            <p:nvPr/>
          </p:nvSpPr>
          <p:spPr bwMode="auto">
            <a:xfrm>
              <a:off x="390449" y="5628463"/>
              <a:ext cx="276317" cy="2763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Oval 54"/>
            <p:cNvSpPr>
              <a:spLocks noChangeArrowheads="1"/>
            </p:cNvSpPr>
            <p:nvPr/>
          </p:nvSpPr>
          <p:spPr bwMode="auto">
            <a:xfrm>
              <a:off x="784901" y="5294079"/>
              <a:ext cx="72083" cy="74086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Oval 55"/>
          <p:cNvSpPr>
            <a:spLocks noChangeArrowheads="1"/>
          </p:cNvSpPr>
          <p:nvPr/>
        </p:nvSpPr>
        <p:spPr bwMode="auto">
          <a:xfrm>
            <a:off x="5896772" y="608699"/>
            <a:ext cx="72083" cy="7008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Oval 57"/>
          <p:cNvSpPr>
            <a:spLocks noChangeArrowheads="1"/>
          </p:cNvSpPr>
          <p:nvPr/>
        </p:nvSpPr>
        <p:spPr bwMode="auto">
          <a:xfrm>
            <a:off x="487205" y="786903"/>
            <a:ext cx="74086" cy="70081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Oval 58"/>
          <p:cNvSpPr>
            <a:spLocks noChangeArrowheads="1"/>
          </p:cNvSpPr>
          <p:nvPr/>
        </p:nvSpPr>
        <p:spPr bwMode="auto">
          <a:xfrm>
            <a:off x="5588417" y="816938"/>
            <a:ext cx="138159" cy="138159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373933" y="3680440"/>
            <a:ext cx="1264047" cy="473801"/>
            <a:chOff x="260299" y="4441099"/>
            <a:chExt cx="1463682" cy="548630"/>
          </a:xfrm>
        </p:grpSpPr>
        <p:sp>
          <p:nvSpPr>
            <p:cNvPr id="59" name="Line 59"/>
            <p:cNvSpPr>
              <a:spLocks noChangeShapeType="1"/>
            </p:cNvSpPr>
            <p:nvPr/>
          </p:nvSpPr>
          <p:spPr bwMode="auto">
            <a:xfrm flipH="1">
              <a:off x="260299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 flipH="1">
              <a:off x="37443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 flipH="1">
              <a:off x="48856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 flipH="1">
              <a:off x="600690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 flipH="1">
              <a:off x="714821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 flipH="1">
              <a:off x="828952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 flipH="1">
              <a:off x="943084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 flipH="1">
              <a:off x="1057214" y="4441099"/>
              <a:ext cx="548630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 flipH="1">
              <a:off x="1171346" y="4441099"/>
              <a:ext cx="552635" cy="548630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053077" y="187358"/>
            <a:ext cx="1225009" cy="459169"/>
            <a:chOff x="3157537" y="-193675"/>
            <a:chExt cx="1160463" cy="434975"/>
          </a:xfrm>
        </p:grpSpPr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H="1">
              <a:off x="315753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H="1">
              <a:off x="3248025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 flipH="1">
              <a:off x="3338512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H="1">
              <a:off x="3429000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H="1">
              <a:off x="351948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H="1">
              <a:off x="3608387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3698875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H="1">
              <a:off x="3789362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H="1">
              <a:off x="3879850" y="-193675"/>
              <a:ext cx="438150" cy="43497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923314" y="6186343"/>
            <a:ext cx="1770003" cy="503323"/>
            <a:chOff x="5915025" y="6097588"/>
            <a:chExt cx="2402456" cy="754063"/>
          </a:xfrm>
        </p:grpSpPr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8098406" y="6255544"/>
              <a:ext cx="219075" cy="2190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H="1">
              <a:off x="591502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 flipH="1">
              <a:off x="6070600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H="1">
              <a:off x="6227763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H="1">
              <a:off x="6383338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H="1">
              <a:off x="6540500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H="1">
              <a:off x="669607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 flipH="1">
              <a:off x="6853238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H="1">
              <a:off x="700722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 flipH="1">
              <a:off x="7165975" y="6097588"/>
              <a:ext cx="757238" cy="754063"/>
            </a:xfrm>
            <a:prstGeom prst="line">
              <a:avLst/>
            </a:prstGeom>
            <a:noFill/>
            <a:ln w="222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0771875" y="2833283"/>
            <a:ext cx="1142975" cy="433111"/>
            <a:chOff x="9163050" y="1489075"/>
            <a:chExt cx="1160463" cy="439738"/>
          </a:xfrm>
        </p:grpSpPr>
        <p:sp>
          <p:nvSpPr>
            <p:cNvPr id="86" name="Line 86"/>
            <p:cNvSpPr>
              <a:spLocks noChangeShapeType="1"/>
            </p:cNvSpPr>
            <p:nvPr/>
          </p:nvSpPr>
          <p:spPr bwMode="auto">
            <a:xfrm flipH="1">
              <a:off x="916305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9253538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Line 88"/>
            <p:cNvSpPr>
              <a:spLocks noChangeShapeType="1"/>
            </p:cNvSpPr>
            <p:nvPr/>
          </p:nvSpPr>
          <p:spPr bwMode="auto">
            <a:xfrm flipH="1">
              <a:off x="9344025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 flipH="1">
              <a:off x="9434513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 flipH="1">
              <a:off x="952500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 flipH="1">
              <a:off x="9613900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 flipH="1">
              <a:off x="9704388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Line 93"/>
            <p:cNvSpPr>
              <a:spLocks noChangeShapeType="1"/>
            </p:cNvSpPr>
            <p:nvPr/>
          </p:nvSpPr>
          <p:spPr bwMode="auto">
            <a:xfrm flipH="1">
              <a:off x="9794875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Line 94"/>
            <p:cNvSpPr>
              <a:spLocks noChangeShapeType="1"/>
            </p:cNvSpPr>
            <p:nvPr/>
          </p:nvSpPr>
          <p:spPr bwMode="auto">
            <a:xfrm flipH="1">
              <a:off x="9885363" y="1489075"/>
              <a:ext cx="438150" cy="4397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TextBox 1"/>
          <p:cNvSpPr txBox="1"/>
          <p:nvPr/>
        </p:nvSpPr>
        <p:spPr>
          <a:xfrm>
            <a:off x="1771173" y="2552533"/>
            <a:ext cx="7737759" cy="830968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谢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谢观看  </a:t>
            </a:r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428818" y="3286962"/>
            <a:ext cx="68866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SIT AMET, CONSECTETUR ADIPISICING  </a:t>
            </a:r>
            <a:r>
              <a:rPr lang="en-US" altLang="zh-CN" sz="1200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LOREM IPSUM DOLOR 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SIT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7" name="圆角矩形 2"/>
          <p:cNvSpPr/>
          <p:nvPr/>
        </p:nvSpPr>
        <p:spPr>
          <a:xfrm>
            <a:off x="3513949" y="3735044"/>
            <a:ext cx="1914751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98" name="圆角矩形 2"/>
          <p:cNvSpPr/>
          <p:nvPr/>
        </p:nvSpPr>
        <p:spPr>
          <a:xfrm>
            <a:off x="3092746" y="3735044"/>
            <a:ext cx="370821" cy="3707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99" name="student-graduation-cap-shape_52041"/>
          <p:cNvSpPr>
            <a:spLocks noChangeAspect="1"/>
          </p:cNvSpPr>
          <p:nvPr/>
        </p:nvSpPr>
        <p:spPr bwMode="auto">
          <a:xfrm>
            <a:off x="3197601" y="382154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0" name="圆角矩形 2"/>
          <p:cNvSpPr/>
          <p:nvPr/>
        </p:nvSpPr>
        <p:spPr>
          <a:xfrm>
            <a:off x="5807168" y="3729660"/>
            <a:ext cx="370834" cy="370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1" name="student-graduation-cap-shape_52041"/>
          <p:cNvSpPr>
            <a:spLocks noChangeAspect="1"/>
          </p:cNvSpPr>
          <p:nvPr/>
        </p:nvSpPr>
        <p:spPr bwMode="auto">
          <a:xfrm>
            <a:off x="5900776" y="3823201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102" name="圆角矩形 2"/>
          <p:cNvSpPr/>
          <p:nvPr/>
        </p:nvSpPr>
        <p:spPr>
          <a:xfrm>
            <a:off x="6233510" y="3735044"/>
            <a:ext cx="1901814" cy="370768"/>
          </a:xfrm>
          <a:prstGeom prst="rect">
            <a:avLst/>
          </a:prstGeom>
          <a:solidFill>
            <a:srgbClr val="E7E7E7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  <p:grpSp>
        <p:nvGrpSpPr>
          <p:cNvPr id="103" name="组合 102"/>
          <p:cNvGrpSpPr/>
          <p:nvPr/>
        </p:nvGrpSpPr>
        <p:grpSpPr>
          <a:xfrm>
            <a:off x="3012338" y="4469253"/>
            <a:ext cx="6134008" cy="787225"/>
            <a:chOff x="6302001" y="5772484"/>
            <a:chExt cx="6134008" cy="787225"/>
          </a:xfrm>
        </p:grpSpPr>
        <p:grpSp>
          <p:nvGrpSpPr>
            <p:cNvPr id="107" name="组合 106"/>
            <p:cNvGrpSpPr/>
            <p:nvPr/>
          </p:nvGrpSpPr>
          <p:grpSpPr>
            <a:xfrm>
              <a:off x="8750414" y="5772484"/>
              <a:ext cx="333383" cy="333383"/>
              <a:chOff x="5839110" y="3859306"/>
              <a:chExt cx="1707777" cy="1707776"/>
            </a:xfrm>
          </p:grpSpPr>
          <p:sp>
            <p:nvSpPr>
              <p:cNvPr id="125" name="椭圆 124"/>
              <p:cNvSpPr/>
              <p:nvPr/>
            </p:nvSpPr>
            <p:spPr>
              <a:xfrm>
                <a:off x="5839110" y="3859306"/>
                <a:ext cx="1707777" cy="1707776"/>
              </a:xfrm>
              <a:prstGeom prst="ellipse">
                <a:avLst/>
              </a:prstGeom>
              <a:solidFill>
                <a:srgbClr val="E7E7E7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telephone-call_74451"/>
              <p:cNvSpPr>
                <a:spLocks noChangeAspect="1"/>
              </p:cNvSpPr>
              <p:nvPr/>
            </p:nvSpPr>
            <p:spPr bwMode="auto">
              <a:xfrm>
                <a:off x="6262323" y="4291644"/>
                <a:ext cx="883512" cy="1005681"/>
              </a:xfrm>
              <a:custGeom>
                <a:avLst/>
                <a:gdLst>
                  <a:gd name="T0" fmla="*/ 3295 w 3369"/>
                  <a:gd name="T1" fmla="*/ 3138 h 3840"/>
                  <a:gd name="T2" fmla="*/ 2771 w 3369"/>
                  <a:gd name="T3" fmla="*/ 2472 h 3840"/>
                  <a:gd name="T4" fmla="*/ 2469 w 3369"/>
                  <a:gd name="T5" fmla="*/ 2437 h 3840"/>
                  <a:gd name="T6" fmla="*/ 2267 w 3369"/>
                  <a:gd name="T7" fmla="*/ 2596 h 3840"/>
                  <a:gd name="T8" fmla="*/ 1368 w 3369"/>
                  <a:gd name="T9" fmla="*/ 2197 h 3840"/>
                  <a:gd name="T10" fmla="*/ 1184 w 3369"/>
                  <a:gd name="T11" fmla="*/ 1236 h 3840"/>
                  <a:gd name="T12" fmla="*/ 1386 w 3369"/>
                  <a:gd name="T13" fmla="*/ 1076 h 3840"/>
                  <a:gd name="T14" fmla="*/ 1422 w 3369"/>
                  <a:gd name="T15" fmla="*/ 775 h 3840"/>
                  <a:gd name="T16" fmla="*/ 897 w 3369"/>
                  <a:gd name="T17" fmla="*/ 109 h 3840"/>
                  <a:gd name="T18" fmla="*/ 595 w 3369"/>
                  <a:gd name="T19" fmla="*/ 73 h 3840"/>
                  <a:gd name="T20" fmla="*/ 388 w 3369"/>
                  <a:gd name="T21" fmla="*/ 237 h 3840"/>
                  <a:gd name="T22" fmla="*/ 97 w 3369"/>
                  <a:gd name="T23" fmla="*/ 1370 h 3840"/>
                  <a:gd name="T24" fmla="*/ 744 w 3369"/>
                  <a:gd name="T25" fmla="*/ 2689 h 3840"/>
                  <a:gd name="T26" fmla="*/ 1877 w 3369"/>
                  <a:gd name="T27" fmla="*/ 3626 h 3840"/>
                  <a:gd name="T28" fmla="*/ 3056 w 3369"/>
                  <a:gd name="T29" fmla="*/ 3600 h 3840"/>
                  <a:gd name="T30" fmla="*/ 3057 w 3369"/>
                  <a:gd name="T31" fmla="*/ 3599 h 3840"/>
                  <a:gd name="T32" fmla="*/ 3260 w 3369"/>
                  <a:gd name="T33" fmla="*/ 3440 h 3840"/>
                  <a:gd name="T34" fmla="*/ 3295 w 3369"/>
                  <a:gd name="T35" fmla="*/ 3138 h 3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369" h="3840">
                    <a:moveTo>
                      <a:pt x="3295" y="3138"/>
                    </a:moveTo>
                    <a:lnTo>
                      <a:pt x="2771" y="2472"/>
                    </a:lnTo>
                    <a:cubicBezTo>
                      <a:pt x="2697" y="2379"/>
                      <a:pt x="2562" y="2363"/>
                      <a:pt x="2469" y="2437"/>
                    </a:cubicBezTo>
                    <a:lnTo>
                      <a:pt x="2267" y="2596"/>
                    </a:lnTo>
                    <a:cubicBezTo>
                      <a:pt x="2173" y="2669"/>
                      <a:pt x="1774" y="2712"/>
                      <a:pt x="1368" y="2197"/>
                    </a:cubicBezTo>
                    <a:cubicBezTo>
                      <a:pt x="963" y="1683"/>
                      <a:pt x="1091" y="1309"/>
                      <a:pt x="1184" y="1236"/>
                    </a:cubicBezTo>
                    <a:lnTo>
                      <a:pt x="1386" y="1076"/>
                    </a:lnTo>
                    <a:cubicBezTo>
                      <a:pt x="1479" y="1003"/>
                      <a:pt x="1495" y="868"/>
                      <a:pt x="1422" y="775"/>
                    </a:cubicBezTo>
                    <a:lnTo>
                      <a:pt x="897" y="109"/>
                    </a:lnTo>
                    <a:cubicBezTo>
                      <a:pt x="824" y="16"/>
                      <a:pt x="689" y="0"/>
                      <a:pt x="595" y="73"/>
                    </a:cubicBezTo>
                    <a:cubicBezTo>
                      <a:pt x="595" y="73"/>
                      <a:pt x="389" y="236"/>
                      <a:pt x="388" y="237"/>
                    </a:cubicBezTo>
                    <a:cubicBezTo>
                      <a:pt x="103" y="472"/>
                      <a:pt x="0" y="873"/>
                      <a:pt x="97" y="1370"/>
                    </a:cubicBezTo>
                    <a:cubicBezTo>
                      <a:pt x="182" y="1798"/>
                      <a:pt x="412" y="2267"/>
                      <a:pt x="744" y="2689"/>
                    </a:cubicBezTo>
                    <a:cubicBezTo>
                      <a:pt x="1077" y="3111"/>
                      <a:pt x="1479" y="3444"/>
                      <a:pt x="1877" y="3626"/>
                    </a:cubicBezTo>
                    <a:cubicBezTo>
                      <a:pt x="2342" y="3840"/>
                      <a:pt x="2761" y="3831"/>
                      <a:pt x="3056" y="3600"/>
                    </a:cubicBezTo>
                    <a:cubicBezTo>
                      <a:pt x="3056" y="3600"/>
                      <a:pt x="3057" y="3599"/>
                      <a:pt x="3057" y="3599"/>
                    </a:cubicBezTo>
                    <a:lnTo>
                      <a:pt x="3260" y="3440"/>
                    </a:lnTo>
                    <a:cubicBezTo>
                      <a:pt x="3353" y="3366"/>
                      <a:pt x="3369" y="3231"/>
                      <a:pt x="3295" y="3138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1" name="文本框 110"/>
            <p:cNvSpPr txBox="1"/>
            <p:nvPr/>
          </p:nvSpPr>
          <p:spPr>
            <a:xfrm>
              <a:off x="9129504" y="5812484"/>
              <a:ext cx="1878995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400-110-110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6314270" y="5784081"/>
              <a:ext cx="333645" cy="333643"/>
              <a:chOff x="1045617" y="3859306"/>
              <a:chExt cx="1707774" cy="1707776"/>
            </a:xfrm>
            <a:solidFill>
              <a:srgbClr val="E7E7E7"/>
            </a:solidFill>
          </p:grpSpPr>
          <p:sp>
            <p:nvSpPr>
              <p:cNvPr id="123" name="椭圆 122"/>
              <p:cNvSpPr/>
              <p:nvPr/>
            </p:nvSpPr>
            <p:spPr>
              <a:xfrm>
                <a:off x="1045617" y="3859306"/>
                <a:ext cx="1707774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internet-explorer-logo-on-laptop-computer_67777"/>
              <p:cNvSpPr>
                <a:spLocks noChangeAspect="1"/>
              </p:cNvSpPr>
              <p:nvPr/>
            </p:nvSpPr>
            <p:spPr bwMode="auto">
              <a:xfrm>
                <a:off x="1426113" y="4330479"/>
                <a:ext cx="988914" cy="836595"/>
              </a:xfrm>
              <a:custGeom>
                <a:avLst/>
                <a:gdLst>
                  <a:gd name="connsiteX0" fmla="*/ 248836 w 605747"/>
                  <a:gd name="connsiteY0" fmla="*/ 407710 h 512446"/>
                  <a:gd name="connsiteX1" fmla="*/ 243880 w 605747"/>
                  <a:gd name="connsiteY1" fmla="*/ 411730 h 512446"/>
                  <a:gd name="connsiteX2" fmla="*/ 233866 w 605747"/>
                  <a:gd name="connsiteY2" fmla="*/ 467088 h 512446"/>
                  <a:gd name="connsiteX3" fmla="*/ 235002 w 605747"/>
                  <a:gd name="connsiteY3" fmla="*/ 471211 h 512446"/>
                  <a:gd name="connsiteX4" fmla="*/ 238822 w 605747"/>
                  <a:gd name="connsiteY4" fmla="*/ 472964 h 512446"/>
                  <a:gd name="connsiteX5" fmla="*/ 366946 w 605747"/>
                  <a:gd name="connsiteY5" fmla="*/ 472964 h 512446"/>
                  <a:gd name="connsiteX6" fmla="*/ 371902 w 605747"/>
                  <a:gd name="connsiteY6" fmla="*/ 468015 h 512446"/>
                  <a:gd name="connsiteX7" fmla="*/ 371695 w 605747"/>
                  <a:gd name="connsiteY7" fmla="*/ 466675 h 512446"/>
                  <a:gd name="connsiteX8" fmla="*/ 361887 w 605747"/>
                  <a:gd name="connsiteY8" fmla="*/ 411730 h 512446"/>
                  <a:gd name="connsiteX9" fmla="*/ 356932 w 605747"/>
                  <a:gd name="connsiteY9" fmla="*/ 407710 h 512446"/>
                  <a:gd name="connsiteX10" fmla="*/ 206831 w 605747"/>
                  <a:gd name="connsiteY10" fmla="*/ 178107 h 512446"/>
                  <a:gd name="connsiteX11" fmla="*/ 206831 w 605747"/>
                  <a:gd name="connsiteY11" fmla="*/ 181097 h 512446"/>
                  <a:gd name="connsiteX12" fmla="*/ 211372 w 605747"/>
                  <a:gd name="connsiteY12" fmla="*/ 212962 h 512446"/>
                  <a:gd name="connsiteX13" fmla="*/ 209824 w 605747"/>
                  <a:gd name="connsiteY13" fmla="*/ 217499 h 512446"/>
                  <a:gd name="connsiteX14" fmla="*/ 213952 w 605747"/>
                  <a:gd name="connsiteY14" fmla="*/ 270090 h 512446"/>
                  <a:gd name="connsiteX15" fmla="*/ 239547 w 605747"/>
                  <a:gd name="connsiteY15" fmla="*/ 279062 h 512446"/>
                  <a:gd name="connsiteX16" fmla="*/ 266587 w 605747"/>
                  <a:gd name="connsiteY16" fmla="*/ 274215 h 512446"/>
                  <a:gd name="connsiteX17" fmla="*/ 298787 w 605747"/>
                  <a:gd name="connsiteY17" fmla="*/ 281227 h 512446"/>
                  <a:gd name="connsiteX18" fmla="*/ 239547 w 605747"/>
                  <a:gd name="connsiteY18" fmla="*/ 298139 h 512446"/>
                  <a:gd name="connsiteX19" fmla="*/ 200432 w 605747"/>
                  <a:gd name="connsiteY19" fmla="*/ 283599 h 512446"/>
                  <a:gd name="connsiteX20" fmla="*/ 191660 w 605747"/>
                  <a:gd name="connsiteY20" fmla="*/ 211518 h 512446"/>
                  <a:gd name="connsiteX21" fmla="*/ 206831 w 605747"/>
                  <a:gd name="connsiteY21" fmla="*/ 178107 h 512446"/>
                  <a:gd name="connsiteX22" fmla="*/ 304170 w 605747"/>
                  <a:gd name="connsiteY22" fmla="*/ 123656 h 512446"/>
                  <a:gd name="connsiteX23" fmla="*/ 266386 w 605747"/>
                  <a:gd name="connsiteY23" fmla="*/ 137985 h 512446"/>
                  <a:gd name="connsiteX24" fmla="*/ 251829 w 605747"/>
                  <a:gd name="connsiteY24" fmla="*/ 162727 h 512446"/>
                  <a:gd name="connsiteX25" fmla="*/ 354344 w 605747"/>
                  <a:gd name="connsiteY25" fmla="*/ 162727 h 512446"/>
                  <a:gd name="connsiteX26" fmla="*/ 304170 w 605747"/>
                  <a:gd name="connsiteY26" fmla="*/ 123656 h 512446"/>
                  <a:gd name="connsiteX27" fmla="*/ 304170 w 605747"/>
                  <a:gd name="connsiteY27" fmla="*/ 92935 h 512446"/>
                  <a:gd name="connsiteX28" fmla="*/ 363635 w 605747"/>
                  <a:gd name="connsiteY28" fmla="*/ 117573 h 512446"/>
                  <a:gd name="connsiteX29" fmla="*/ 387173 w 605747"/>
                  <a:gd name="connsiteY29" fmla="*/ 179324 h 512446"/>
                  <a:gd name="connsiteX30" fmla="*/ 383147 w 605747"/>
                  <a:gd name="connsiteY30" fmla="*/ 189427 h 512446"/>
                  <a:gd name="connsiteX31" fmla="*/ 373133 w 605747"/>
                  <a:gd name="connsiteY31" fmla="*/ 193551 h 512446"/>
                  <a:gd name="connsiteX32" fmla="*/ 250384 w 605747"/>
                  <a:gd name="connsiteY32" fmla="*/ 193551 h 512446"/>
                  <a:gd name="connsiteX33" fmla="*/ 264837 w 605747"/>
                  <a:gd name="connsiteY33" fmla="*/ 223034 h 512446"/>
                  <a:gd name="connsiteX34" fmla="*/ 304170 w 605747"/>
                  <a:gd name="connsiteY34" fmla="*/ 238807 h 512446"/>
                  <a:gd name="connsiteX35" fmla="*/ 347840 w 605747"/>
                  <a:gd name="connsiteY35" fmla="*/ 221900 h 512446"/>
                  <a:gd name="connsiteX36" fmla="*/ 357854 w 605747"/>
                  <a:gd name="connsiteY36" fmla="*/ 217468 h 512446"/>
                  <a:gd name="connsiteX37" fmla="*/ 367971 w 605747"/>
                  <a:gd name="connsiteY37" fmla="*/ 221591 h 512446"/>
                  <a:gd name="connsiteX38" fmla="*/ 369829 w 605747"/>
                  <a:gd name="connsiteY38" fmla="*/ 223447 h 512446"/>
                  <a:gd name="connsiteX39" fmla="*/ 370035 w 605747"/>
                  <a:gd name="connsiteY39" fmla="*/ 243137 h 512446"/>
                  <a:gd name="connsiteX40" fmla="*/ 304170 w 605747"/>
                  <a:gd name="connsiteY40" fmla="*/ 269631 h 512446"/>
                  <a:gd name="connsiteX41" fmla="*/ 242641 w 605747"/>
                  <a:gd name="connsiteY41" fmla="*/ 244271 h 512446"/>
                  <a:gd name="connsiteX42" fmla="*/ 218484 w 605747"/>
                  <a:gd name="connsiteY42" fmla="*/ 181077 h 512446"/>
                  <a:gd name="connsiteX43" fmla="*/ 242745 w 605747"/>
                  <a:gd name="connsiteY43" fmla="*/ 118192 h 512446"/>
                  <a:gd name="connsiteX44" fmla="*/ 304170 w 605747"/>
                  <a:gd name="connsiteY44" fmla="*/ 92935 h 512446"/>
                  <a:gd name="connsiteX45" fmla="*/ 366216 w 605747"/>
                  <a:gd name="connsiteY45" fmla="*/ 64497 h 512446"/>
                  <a:gd name="connsiteX46" fmla="*/ 405329 w 605747"/>
                  <a:gd name="connsiteY46" fmla="*/ 78929 h 512446"/>
                  <a:gd name="connsiteX47" fmla="*/ 413998 w 605747"/>
                  <a:gd name="connsiteY47" fmla="*/ 150987 h 512446"/>
                  <a:gd name="connsiteX48" fmla="*/ 398105 w 605747"/>
                  <a:gd name="connsiteY48" fmla="*/ 185728 h 512446"/>
                  <a:gd name="connsiteX49" fmla="*/ 398931 w 605747"/>
                  <a:gd name="connsiteY49" fmla="*/ 179130 h 512446"/>
                  <a:gd name="connsiteX50" fmla="*/ 394493 w 605747"/>
                  <a:gd name="connsiteY50" fmla="*/ 149132 h 512446"/>
                  <a:gd name="connsiteX51" fmla="*/ 395835 w 605747"/>
                  <a:gd name="connsiteY51" fmla="*/ 145111 h 512446"/>
                  <a:gd name="connsiteX52" fmla="*/ 391810 w 605747"/>
                  <a:gd name="connsiteY52" fmla="*/ 92434 h 512446"/>
                  <a:gd name="connsiteX53" fmla="*/ 366216 w 605747"/>
                  <a:gd name="connsiteY53" fmla="*/ 83568 h 512446"/>
                  <a:gd name="connsiteX54" fmla="*/ 340313 w 605747"/>
                  <a:gd name="connsiteY54" fmla="*/ 88001 h 512446"/>
                  <a:gd name="connsiteX55" fmla="*/ 307185 w 605747"/>
                  <a:gd name="connsiteY55" fmla="*/ 81300 h 512446"/>
                  <a:gd name="connsiteX56" fmla="*/ 366216 w 605747"/>
                  <a:gd name="connsiteY56" fmla="*/ 64497 h 512446"/>
                  <a:gd name="connsiteX57" fmla="*/ 94488 w 605747"/>
                  <a:gd name="connsiteY57" fmla="*/ 49173 h 512446"/>
                  <a:gd name="connsiteX58" fmla="*/ 87261 w 605747"/>
                  <a:gd name="connsiteY58" fmla="*/ 56286 h 512446"/>
                  <a:gd name="connsiteX59" fmla="*/ 87261 w 605747"/>
                  <a:gd name="connsiteY59" fmla="*/ 304004 h 512446"/>
                  <a:gd name="connsiteX60" fmla="*/ 91494 w 605747"/>
                  <a:gd name="connsiteY60" fmla="*/ 310498 h 512446"/>
                  <a:gd name="connsiteX61" fmla="*/ 514170 w 605747"/>
                  <a:gd name="connsiteY61" fmla="*/ 310498 h 512446"/>
                  <a:gd name="connsiteX62" fmla="*/ 518403 w 605747"/>
                  <a:gd name="connsiteY62" fmla="*/ 304004 h 512446"/>
                  <a:gd name="connsiteX63" fmla="*/ 518403 w 605747"/>
                  <a:gd name="connsiteY63" fmla="*/ 56286 h 512446"/>
                  <a:gd name="connsiteX64" fmla="*/ 511280 w 605747"/>
                  <a:gd name="connsiteY64" fmla="*/ 49173 h 512446"/>
                  <a:gd name="connsiteX65" fmla="*/ 94488 w 605747"/>
                  <a:gd name="connsiteY65" fmla="*/ 0 h 512446"/>
                  <a:gd name="connsiteX66" fmla="*/ 511280 w 605747"/>
                  <a:gd name="connsiteY66" fmla="*/ 0 h 512446"/>
                  <a:gd name="connsiteX67" fmla="*/ 567650 w 605747"/>
                  <a:gd name="connsiteY67" fmla="*/ 56286 h 512446"/>
                  <a:gd name="connsiteX68" fmla="*/ 567650 w 605747"/>
                  <a:gd name="connsiteY68" fmla="*/ 304004 h 512446"/>
                  <a:gd name="connsiteX69" fmla="*/ 564347 w 605747"/>
                  <a:gd name="connsiteY69" fmla="*/ 323075 h 512446"/>
                  <a:gd name="connsiteX70" fmla="*/ 567031 w 605747"/>
                  <a:gd name="connsiteY70" fmla="*/ 329569 h 512446"/>
                  <a:gd name="connsiteX71" fmla="*/ 604611 w 605747"/>
                  <a:gd name="connsiteY71" fmla="*/ 479870 h 512446"/>
                  <a:gd name="connsiteX72" fmla="*/ 605747 w 605747"/>
                  <a:gd name="connsiteY72" fmla="*/ 487190 h 512446"/>
                  <a:gd name="connsiteX73" fmla="*/ 580452 w 605747"/>
                  <a:gd name="connsiteY73" fmla="*/ 512446 h 512446"/>
                  <a:gd name="connsiteX74" fmla="*/ 25315 w 605747"/>
                  <a:gd name="connsiteY74" fmla="*/ 512446 h 512446"/>
                  <a:gd name="connsiteX75" fmla="*/ 5389 w 605747"/>
                  <a:gd name="connsiteY75" fmla="*/ 502756 h 512446"/>
                  <a:gd name="connsiteX76" fmla="*/ 743 w 605747"/>
                  <a:gd name="connsiteY76" fmla="*/ 481108 h 512446"/>
                  <a:gd name="connsiteX77" fmla="*/ 38737 w 605747"/>
                  <a:gd name="connsiteY77" fmla="*/ 329569 h 512446"/>
                  <a:gd name="connsiteX78" fmla="*/ 41421 w 605747"/>
                  <a:gd name="connsiteY78" fmla="*/ 323075 h 512446"/>
                  <a:gd name="connsiteX79" fmla="*/ 38014 w 605747"/>
                  <a:gd name="connsiteY79" fmla="*/ 304004 h 512446"/>
                  <a:gd name="connsiteX80" fmla="*/ 38014 w 605747"/>
                  <a:gd name="connsiteY80" fmla="*/ 56286 h 512446"/>
                  <a:gd name="connsiteX81" fmla="*/ 94488 w 605747"/>
                  <a:gd name="connsiteY81" fmla="*/ 0 h 512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605747" h="512446">
                    <a:moveTo>
                      <a:pt x="248836" y="407710"/>
                    </a:moveTo>
                    <a:cubicBezTo>
                      <a:pt x="246358" y="407710"/>
                      <a:pt x="244293" y="409359"/>
                      <a:pt x="243880" y="411730"/>
                    </a:cubicBezTo>
                    <a:lnTo>
                      <a:pt x="233866" y="467088"/>
                    </a:lnTo>
                    <a:cubicBezTo>
                      <a:pt x="233659" y="468531"/>
                      <a:pt x="234072" y="470077"/>
                      <a:pt x="235002" y="471211"/>
                    </a:cubicBezTo>
                    <a:cubicBezTo>
                      <a:pt x="235931" y="472345"/>
                      <a:pt x="237273" y="472964"/>
                      <a:pt x="238822" y="472964"/>
                    </a:cubicBezTo>
                    <a:lnTo>
                      <a:pt x="366946" y="472964"/>
                    </a:lnTo>
                    <a:cubicBezTo>
                      <a:pt x="369734" y="472964"/>
                      <a:pt x="371902" y="470696"/>
                      <a:pt x="371902" y="468015"/>
                    </a:cubicBezTo>
                    <a:cubicBezTo>
                      <a:pt x="371902" y="467500"/>
                      <a:pt x="371902" y="467088"/>
                      <a:pt x="371695" y="466675"/>
                    </a:cubicBezTo>
                    <a:lnTo>
                      <a:pt x="361887" y="411730"/>
                    </a:lnTo>
                    <a:cubicBezTo>
                      <a:pt x="361371" y="409359"/>
                      <a:pt x="359306" y="407710"/>
                      <a:pt x="356932" y="407710"/>
                    </a:cubicBezTo>
                    <a:close/>
                    <a:moveTo>
                      <a:pt x="206831" y="178107"/>
                    </a:moveTo>
                    <a:cubicBezTo>
                      <a:pt x="206831" y="179035"/>
                      <a:pt x="206831" y="180066"/>
                      <a:pt x="206831" y="181097"/>
                    </a:cubicBezTo>
                    <a:cubicBezTo>
                      <a:pt x="206831" y="192234"/>
                      <a:pt x="208379" y="202856"/>
                      <a:pt x="211372" y="212962"/>
                    </a:cubicBezTo>
                    <a:cubicBezTo>
                      <a:pt x="210856" y="214405"/>
                      <a:pt x="210340" y="215952"/>
                      <a:pt x="209824" y="217499"/>
                    </a:cubicBezTo>
                    <a:cubicBezTo>
                      <a:pt x="202290" y="240804"/>
                      <a:pt x="203735" y="259984"/>
                      <a:pt x="213952" y="270090"/>
                    </a:cubicBezTo>
                    <a:cubicBezTo>
                      <a:pt x="219835" y="276071"/>
                      <a:pt x="228401" y="279062"/>
                      <a:pt x="239547" y="279062"/>
                    </a:cubicBezTo>
                    <a:cubicBezTo>
                      <a:pt x="247700" y="279062"/>
                      <a:pt x="256886" y="277309"/>
                      <a:pt x="266587" y="274215"/>
                    </a:cubicBezTo>
                    <a:cubicBezTo>
                      <a:pt x="276598" y="278237"/>
                      <a:pt x="287434" y="280609"/>
                      <a:pt x="298787" y="281227"/>
                    </a:cubicBezTo>
                    <a:cubicBezTo>
                      <a:pt x="277733" y="292261"/>
                      <a:pt x="257298" y="298139"/>
                      <a:pt x="239547" y="298139"/>
                    </a:cubicBezTo>
                    <a:cubicBezTo>
                      <a:pt x="223447" y="298139"/>
                      <a:pt x="209927" y="293086"/>
                      <a:pt x="200432" y="283599"/>
                    </a:cubicBezTo>
                    <a:cubicBezTo>
                      <a:pt x="184745" y="268028"/>
                      <a:pt x="181649" y="242351"/>
                      <a:pt x="191660" y="211518"/>
                    </a:cubicBezTo>
                    <a:cubicBezTo>
                      <a:pt x="195272" y="200484"/>
                      <a:pt x="200432" y="189244"/>
                      <a:pt x="206831" y="178107"/>
                    </a:cubicBezTo>
                    <a:close/>
                    <a:moveTo>
                      <a:pt x="304170" y="123656"/>
                    </a:moveTo>
                    <a:cubicBezTo>
                      <a:pt x="289304" y="123656"/>
                      <a:pt x="276193" y="128604"/>
                      <a:pt x="266386" y="137985"/>
                    </a:cubicBezTo>
                    <a:cubicBezTo>
                      <a:pt x="259469" y="144686"/>
                      <a:pt x="254514" y="153036"/>
                      <a:pt x="251829" y="162727"/>
                    </a:cubicBezTo>
                    <a:lnTo>
                      <a:pt x="354344" y="162727"/>
                    </a:lnTo>
                    <a:cubicBezTo>
                      <a:pt x="348149" y="138295"/>
                      <a:pt x="329773" y="123656"/>
                      <a:pt x="304170" y="123656"/>
                    </a:cubicBezTo>
                    <a:close/>
                    <a:moveTo>
                      <a:pt x="304170" y="92935"/>
                    </a:moveTo>
                    <a:cubicBezTo>
                      <a:pt x="327502" y="92935"/>
                      <a:pt x="348665" y="101595"/>
                      <a:pt x="363635" y="117573"/>
                    </a:cubicBezTo>
                    <a:cubicBezTo>
                      <a:pt x="378501" y="133140"/>
                      <a:pt x="386863" y="155098"/>
                      <a:pt x="387173" y="179324"/>
                    </a:cubicBezTo>
                    <a:cubicBezTo>
                      <a:pt x="387276" y="183139"/>
                      <a:pt x="385831" y="186747"/>
                      <a:pt x="383147" y="189427"/>
                    </a:cubicBezTo>
                    <a:cubicBezTo>
                      <a:pt x="380566" y="192107"/>
                      <a:pt x="376952" y="193551"/>
                      <a:pt x="373133" y="193551"/>
                    </a:cubicBezTo>
                    <a:lnTo>
                      <a:pt x="250384" y="193551"/>
                    </a:lnTo>
                    <a:cubicBezTo>
                      <a:pt x="252449" y="205200"/>
                      <a:pt x="257404" y="215406"/>
                      <a:pt x="264837" y="223034"/>
                    </a:cubicBezTo>
                    <a:cubicBezTo>
                      <a:pt x="274645" y="233240"/>
                      <a:pt x="288582" y="238807"/>
                      <a:pt x="304170" y="238807"/>
                    </a:cubicBezTo>
                    <a:cubicBezTo>
                      <a:pt x="322030" y="238807"/>
                      <a:pt x="337516" y="232828"/>
                      <a:pt x="347840" y="221900"/>
                    </a:cubicBezTo>
                    <a:cubicBezTo>
                      <a:pt x="350420" y="219117"/>
                      <a:pt x="354034" y="217571"/>
                      <a:pt x="357854" y="217468"/>
                    </a:cubicBezTo>
                    <a:cubicBezTo>
                      <a:pt x="361673" y="217468"/>
                      <a:pt x="365287" y="218911"/>
                      <a:pt x="367971" y="221591"/>
                    </a:cubicBezTo>
                    <a:lnTo>
                      <a:pt x="369829" y="223447"/>
                    </a:lnTo>
                    <a:cubicBezTo>
                      <a:pt x="375301" y="228911"/>
                      <a:pt x="375404" y="237570"/>
                      <a:pt x="370035" y="243137"/>
                    </a:cubicBezTo>
                    <a:cubicBezTo>
                      <a:pt x="353621" y="260250"/>
                      <a:pt x="330186" y="269631"/>
                      <a:pt x="304170" y="269631"/>
                    </a:cubicBezTo>
                    <a:cubicBezTo>
                      <a:pt x="280220" y="269631"/>
                      <a:pt x="258437" y="260559"/>
                      <a:pt x="242641" y="244271"/>
                    </a:cubicBezTo>
                    <a:cubicBezTo>
                      <a:pt x="227053" y="228086"/>
                      <a:pt x="218484" y="205612"/>
                      <a:pt x="218484" y="181077"/>
                    </a:cubicBezTo>
                    <a:cubicBezTo>
                      <a:pt x="218484" y="156645"/>
                      <a:pt x="227053" y="134274"/>
                      <a:pt x="242745" y="118192"/>
                    </a:cubicBezTo>
                    <a:cubicBezTo>
                      <a:pt x="258437" y="101904"/>
                      <a:pt x="280220" y="92935"/>
                      <a:pt x="304170" y="92935"/>
                    </a:cubicBezTo>
                    <a:close/>
                    <a:moveTo>
                      <a:pt x="366216" y="64497"/>
                    </a:moveTo>
                    <a:cubicBezTo>
                      <a:pt x="382316" y="64497"/>
                      <a:pt x="395835" y="69445"/>
                      <a:pt x="405329" y="78929"/>
                    </a:cubicBezTo>
                    <a:cubicBezTo>
                      <a:pt x="421016" y="94599"/>
                      <a:pt x="424112" y="120164"/>
                      <a:pt x="413998" y="150987"/>
                    </a:cubicBezTo>
                    <a:cubicBezTo>
                      <a:pt x="410283" y="162430"/>
                      <a:pt x="404917" y="174079"/>
                      <a:pt x="398105" y="185728"/>
                    </a:cubicBezTo>
                    <a:cubicBezTo>
                      <a:pt x="398724" y="183563"/>
                      <a:pt x="398931" y="181398"/>
                      <a:pt x="398931" y="179130"/>
                    </a:cubicBezTo>
                    <a:cubicBezTo>
                      <a:pt x="398724" y="168719"/>
                      <a:pt x="397280" y="158616"/>
                      <a:pt x="394493" y="149132"/>
                    </a:cubicBezTo>
                    <a:cubicBezTo>
                      <a:pt x="395009" y="147792"/>
                      <a:pt x="395422" y="146452"/>
                      <a:pt x="395835" y="145111"/>
                    </a:cubicBezTo>
                    <a:cubicBezTo>
                      <a:pt x="403472" y="121814"/>
                      <a:pt x="402027" y="102639"/>
                      <a:pt x="391810" y="92434"/>
                    </a:cubicBezTo>
                    <a:cubicBezTo>
                      <a:pt x="385928" y="86558"/>
                      <a:pt x="377259" y="83568"/>
                      <a:pt x="366216" y="83568"/>
                    </a:cubicBezTo>
                    <a:cubicBezTo>
                      <a:pt x="358270" y="83568"/>
                      <a:pt x="349498" y="85115"/>
                      <a:pt x="340313" y="88001"/>
                    </a:cubicBezTo>
                    <a:cubicBezTo>
                      <a:pt x="330096" y="83877"/>
                      <a:pt x="318847" y="81610"/>
                      <a:pt x="307185" y="81300"/>
                    </a:cubicBezTo>
                    <a:cubicBezTo>
                      <a:pt x="327928" y="70476"/>
                      <a:pt x="348362" y="64497"/>
                      <a:pt x="366216" y="64497"/>
                    </a:cubicBezTo>
                    <a:close/>
                    <a:moveTo>
                      <a:pt x="94488" y="49173"/>
                    </a:moveTo>
                    <a:cubicBezTo>
                      <a:pt x="90565" y="49173"/>
                      <a:pt x="87261" y="52368"/>
                      <a:pt x="87261" y="56286"/>
                    </a:cubicBezTo>
                    <a:lnTo>
                      <a:pt x="87261" y="304004"/>
                    </a:lnTo>
                    <a:cubicBezTo>
                      <a:pt x="87261" y="306890"/>
                      <a:pt x="89016" y="309364"/>
                      <a:pt x="91494" y="310498"/>
                    </a:cubicBezTo>
                    <a:lnTo>
                      <a:pt x="514170" y="310498"/>
                    </a:lnTo>
                    <a:cubicBezTo>
                      <a:pt x="516648" y="309364"/>
                      <a:pt x="518403" y="306890"/>
                      <a:pt x="518403" y="304004"/>
                    </a:cubicBezTo>
                    <a:lnTo>
                      <a:pt x="518403" y="56286"/>
                    </a:lnTo>
                    <a:cubicBezTo>
                      <a:pt x="518403" y="52368"/>
                      <a:pt x="515203" y="49173"/>
                      <a:pt x="511280" y="49173"/>
                    </a:cubicBezTo>
                    <a:close/>
                    <a:moveTo>
                      <a:pt x="94488" y="0"/>
                    </a:moveTo>
                    <a:lnTo>
                      <a:pt x="511280" y="0"/>
                    </a:lnTo>
                    <a:cubicBezTo>
                      <a:pt x="542356" y="0"/>
                      <a:pt x="567650" y="25256"/>
                      <a:pt x="567650" y="56286"/>
                    </a:cubicBezTo>
                    <a:lnTo>
                      <a:pt x="567650" y="304004"/>
                    </a:lnTo>
                    <a:cubicBezTo>
                      <a:pt x="567650" y="310705"/>
                      <a:pt x="566515" y="317096"/>
                      <a:pt x="564347" y="323075"/>
                    </a:cubicBezTo>
                    <a:cubicBezTo>
                      <a:pt x="565482" y="325034"/>
                      <a:pt x="566411" y="327302"/>
                      <a:pt x="567031" y="329569"/>
                    </a:cubicBezTo>
                    <a:lnTo>
                      <a:pt x="604611" y="479870"/>
                    </a:lnTo>
                    <a:cubicBezTo>
                      <a:pt x="605334" y="482138"/>
                      <a:pt x="605747" y="484612"/>
                      <a:pt x="605747" y="487190"/>
                    </a:cubicBezTo>
                    <a:cubicBezTo>
                      <a:pt x="605747" y="501106"/>
                      <a:pt x="594390" y="512446"/>
                      <a:pt x="580452" y="512446"/>
                    </a:cubicBezTo>
                    <a:lnTo>
                      <a:pt x="25315" y="512446"/>
                    </a:lnTo>
                    <a:cubicBezTo>
                      <a:pt x="17469" y="512446"/>
                      <a:pt x="10138" y="508838"/>
                      <a:pt x="5389" y="502756"/>
                    </a:cubicBezTo>
                    <a:cubicBezTo>
                      <a:pt x="537" y="496571"/>
                      <a:pt x="-1115" y="488633"/>
                      <a:pt x="743" y="481108"/>
                    </a:cubicBezTo>
                    <a:lnTo>
                      <a:pt x="38737" y="329569"/>
                    </a:lnTo>
                    <a:cubicBezTo>
                      <a:pt x="39253" y="327302"/>
                      <a:pt x="40182" y="325034"/>
                      <a:pt x="41421" y="323075"/>
                    </a:cubicBezTo>
                    <a:cubicBezTo>
                      <a:pt x="39253" y="317096"/>
                      <a:pt x="38014" y="310705"/>
                      <a:pt x="38014" y="304004"/>
                    </a:cubicBezTo>
                    <a:lnTo>
                      <a:pt x="38014" y="56286"/>
                    </a:lnTo>
                    <a:cubicBezTo>
                      <a:pt x="38014" y="25256"/>
                      <a:pt x="63309" y="0"/>
                      <a:pt x="94488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3" name="文本框 112"/>
            <p:cNvSpPr txBox="1"/>
            <p:nvPr/>
          </p:nvSpPr>
          <p:spPr>
            <a:xfrm>
              <a:off x="6656565" y="5807279"/>
              <a:ext cx="1878995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www.abdobe.com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6302001" y="6226326"/>
              <a:ext cx="333383" cy="333383"/>
              <a:chOff x="3442363" y="3859306"/>
              <a:chExt cx="1707776" cy="1707776"/>
            </a:xfrm>
            <a:solidFill>
              <a:srgbClr val="E7E7E7"/>
            </a:solidFill>
          </p:grpSpPr>
          <p:sp>
            <p:nvSpPr>
              <p:cNvPr id="121" name="椭圆 120"/>
              <p:cNvSpPr/>
              <p:nvPr/>
            </p:nvSpPr>
            <p:spPr>
              <a:xfrm>
                <a:off x="3442363" y="3859306"/>
                <a:ext cx="1707776" cy="1707776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email_95642"/>
              <p:cNvSpPr>
                <a:spLocks noChangeAspect="1"/>
              </p:cNvSpPr>
              <p:nvPr/>
            </p:nvSpPr>
            <p:spPr bwMode="auto">
              <a:xfrm>
                <a:off x="3821958" y="4366366"/>
                <a:ext cx="934664" cy="672918"/>
              </a:xfrm>
              <a:custGeom>
                <a:avLst/>
                <a:gdLst>
                  <a:gd name="T0" fmla="*/ 2775 w 3202"/>
                  <a:gd name="T1" fmla="*/ 1049 h 2309"/>
                  <a:gd name="T2" fmla="*/ 3067 w 3202"/>
                  <a:gd name="T3" fmla="*/ 975 h 2309"/>
                  <a:gd name="T4" fmla="*/ 3067 w 3202"/>
                  <a:gd name="T5" fmla="*/ 2089 h 2309"/>
                  <a:gd name="T6" fmla="*/ 3068 w 3202"/>
                  <a:gd name="T7" fmla="*/ 2106 h 2309"/>
                  <a:gd name="T8" fmla="*/ 2133 w 3202"/>
                  <a:gd name="T9" fmla="*/ 1234 h 2309"/>
                  <a:gd name="T10" fmla="*/ 2432 w 3202"/>
                  <a:gd name="T11" fmla="*/ 945 h 2309"/>
                  <a:gd name="T12" fmla="*/ 2775 w 3202"/>
                  <a:gd name="T13" fmla="*/ 1049 h 2309"/>
                  <a:gd name="T14" fmla="*/ 2287 w 3202"/>
                  <a:gd name="T15" fmla="*/ 809 h 2309"/>
                  <a:gd name="T16" fmla="*/ 2153 w 3202"/>
                  <a:gd name="T17" fmla="*/ 422 h 2309"/>
                  <a:gd name="T18" fmla="*/ 2230 w 3202"/>
                  <a:gd name="T19" fmla="*/ 122 h 2309"/>
                  <a:gd name="T20" fmla="*/ 220 w 3202"/>
                  <a:gd name="T21" fmla="*/ 122 h 2309"/>
                  <a:gd name="T22" fmla="*/ 81 w 3202"/>
                  <a:gd name="T23" fmla="*/ 174 h 2309"/>
                  <a:gd name="T24" fmla="*/ 1537 w 3202"/>
                  <a:gd name="T25" fmla="*/ 1531 h 2309"/>
                  <a:gd name="T26" fmla="*/ 2287 w 3202"/>
                  <a:gd name="T27" fmla="*/ 809 h 2309"/>
                  <a:gd name="T28" fmla="*/ 0 w 3202"/>
                  <a:gd name="T29" fmla="*/ 376 h 2309"/>
                  <a:gd name="T30" fmla="*/ 0 w 3202"/>
                  <a:gd name="T31" fmla="*/ 2089 h 2309"/>
                  <a:gd name="T32" fmla="*/ 10 w 3202"/>
                  <a:gd name="T33" fmla="*/ 2145 h 2309"/>
                  <a:gd name="T34" fmla="*/ 938 w 3202"/>
                  <a:gd name="T35" fmla="*/ 1250 h 2309"/>
                  <a:gd name="T36" fmla="*/ 0 w 3202"/>
                  <a:gd name="T37" fmla="*/ 376 h 2309"/>
                  <a:gd name="T38" fmla="*/ 1607 w 3202"/>
                  <a:gd name="T39" fmla="*/ 1741 h 2309"/>
                  <a:gd name="T40" fmla="*/ 1538 w 3202"/>
                  <a:gd name="T41" fmla="*/ 1769 h 2309"/>
                  <a:gd name="T42" fmla="*/ 1470 w 3202"/>
                  <a:gd name="T43" fmla="*/ 1742 h 2309"/>
                  <a:gd name="T44" fmla="*/ 1088 w 3202"/>
                  <a:gd name="T45" fmla="*/ 1386 h 2309"/>
                  <a:gd name="T46" fmla="*/ 145 w 3202"/>
                  <a:gd name="T47" fmla="*/ 2294 h 2309"/>
                  <a:gd name="T48" fmla="*/ 220 w 3202"/>
                  <a:gd name="T49" fmla="*/ 2309 h 2309"/>
                  <a:gd name="T50" fmla="*/ 2856 w 3202"/>
                  <a:gd name="T51" fmla="*/ 2309 h 2309"/>
                  <a:gd name="T52" fmla="*/ 2962 w 3202"/>
                  <a:gd name="T53" fmla="*/ 2279 h 2309"/>
                  <a:gd name="T54" fmla="*/ 1989 w 3202"/>
                  <a:gd name="T55" fmla="*/ 1373 h 2309"/>
                  <a:gd name="T56" fmla="*/ 1607 w 3202"/>
                  <a:gd name="T57" fmla="*/ 1741 h 2309"/>
                  <a:gd name="T58" fmla="*/ 3202 w 3202"/>
                  <a:gd name="T59" fmla="*/ 424 h 2309"/>
                  <a:gd name="T60" fmla="*/ 2778 w 3202"/>
                  <a:gd name="T61" fmla="*/ 849 h 2309"/>
                  <a:gd name="T62" fmla="*/ 2353 w 3202"/>
                  <a:gd name="T63" fmla="*/ 424 h 2309"/>
                  <a:gd name="T64" fmla="*/ 2778 w 3202"/>
                  <a:gd name="T65" fmla="*/ 0 h 2309"/>
                  <a:gd name="T66" fmla="*/ 3202 w 3202"/>
                  <a:gd name="T67" fmla="*/ 424 h 2309"/>
                  <a:gd name="T68" fmla="*/ 2913 w 3202"/>
                  <a:gd name="T69" fmla="*/ 422 h 2309"/>
                  <a:gd name="T70" fmla="*/ 2979 w 3202"/>
                  <a:gd name="T71" fmla="*/ 356 h 2309"/>
                  <a:gd name="T72" fmla="*/ 2979 w 3202"/>
                  <a:gd name="T73" fmla="*/ 214 h 2309"/>
                  <a:gd name="T74" fmla="*/ 2837 w 3202"/>
                  <a:gd name="T75" fmla="*/ 214 h 2309"/>
                  <a:gd name="T76" fmla="*/ 2771 w 3202"/>
                  <a:gd name="T77" fmla="*/ 280 h 2309"/>
                  <a:gd name="T78" fmla="*/ 2705 w 3202"/>
                  <a:gd name="T79" fmla="*/ 214 h 2309"/>
                  <a:gd name="T80" fmla="*/ 2564 w 3202"/>
                  <a:gd name="T81" fmla="*/ 214 h 2309"/>
                  <a:gd name="T82" fmla="*/ 2564 w 3202"/>
                  <a:gd name="T83" fmla="*/ 356 h 2309"/>
                  <a:gd name="T84" fmla="*/ 2630 w 3202"/>
                  <a:gd name="T85" fmla="*/ 422 h 2309"/>
                  <a:gd name="T86" fmla="*/ 2564 w 3202"/>
                  <a:gd name="T87" fmla="*/ 488 h 2309"/>
                  <a:gd name="T88" fmla="*/ 2564 w 3202"/>
                  <a:gd name="T89" fmla="*/ 629 h 2309"/>
                  <a:gd name="T90" fmla="*/ 2634 w 3202"/>
                  <a:gd name="T91" fmla="*/ 659 h 2309"/>
                  <a:gd name="T92" fmla="*/ 2705 w 3202"/>
                  <a:gd name="T93" fmla="*/ 629 h 2309"/>
                  <a:gd name="T94" fmla="*/ 2771 w 3202"/>
                  <a:gd name="T95" fmla="*/ 563 h 2309"/>
                  <a:gd name="T96" fmla="*/ 2837 w 3202"/>
                  <a:gd name="T97" fmla="*/ 629 h 2309"/>
                  <a:gd name="T98" fmla="*/ 2908 w 3202"/>
                  <a:gd name="T99" fmla="*/ 659 h 2309"/>
                  <a:gd name="T100" fmla="*/ 2979 w 3202"/>
                  <a:gd name="T101" fmla="*/ 629 h 2309"/>
                  <a:gd name="T102" fmla="*/ 2979 w 3202"/>
                  <a:gd name="T103" fmla="*/ 488 h 2309"/>
                  <a:gd name="T104" fmla="*/ 2913 w 3202"/>
                  <a:gd name="T105" fmla="*/ 422 h 2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202" h="2309">
                    <a:moveTo>
                      <a:pt x="2775" y="1049"/>
                    </a:moveTo>
                    <a:cubicBezTo>
                      <a:pt x="2881" y="1049"/>
                      <a:pt x="2973" y="1022"/>
                      <a:pt x="3067" y="975"/>
                    </a:cubicBezTo>
                    <a:lnTo>
                      <a:pt x="3067" y="2089"/>
                    </a:lnTo>
                    <a:cubicBezTo>
                      <a:pt x="3067" y="2095"/>
                      <a:pt x="3068" y="2101"/>
                      <a:pt x="3068" y="2106"/>
                    </a:cubicBezTo>
                    <a:lnTo>
                      <a:pt x="2133" y="1234"/>
                    </a:lnTo>
                    <a:lnTo>
                      <a:pt x="2432" y="945"/>
                    </a:lnTo>
                    <a:cubicBezTo>
                      <a:pt x="2531" y="1010"/>
                      <a:pt x="2648" y="1049"/>
                      <a:pt x="2775" y="1049"/>
                    </a:cubicBezTo>
                    <a:close/>
                    <a:moveTo>
                      <a:pt x="2287" y="809"/>
                    </a:moveTo>
                    <a:cubicBezTo>
                      <a:pt x="2203" y="702"/>
                      <a:pt x="2153" y="568"/>
                      <a:pt x="2153" y="422"/>
                    </a:cubicBezTo>
                    <a:cubicBezTo>
                      <a:pt x="2153" y="314"/>
                      <a:pt x="2181" y="215"/>
                      <a:pt x="2230" y="122"/>
                    </a:cubicBezTo>
                    <a:lnTo>
                      <a:pt x="220" y="122"/>
                    </a:lnTo>
                    <a:cubicBezTo>
                      <a:pt x="167" y="122"/>
                      <a:pt x="118" y="142"/>
                      <a:pt x="81" y="174"/>
                    </a:cubicBezTo>
                    <a:lnTo>
                      <a:pt x="1537" y="1531"/>
                    </a:lnTo>
                    <a:lnTo>
                      <a:pt x="2287" y="809"/>
                    </a:lnTo>
                    <a:close/>
                    <a:moveTo>
                      <a:pt x="0" y="376"/>
                    </a:moveTo>
                    <a:lnTo>
                      <a:pt x="0" y="2089"/>
                    </a:lnTo>
                    <a:cubicBezTo>
                      <a:pt x="0" y="2108"/>
                      <a:pt x="5" y="2127"/>
                      <a:pt x="10" y="2145"/>
                    </a:cubicBezTo>
                    <a:lnTo>
                      <a:pt x="938" y="1250"/>
                    </a:lnTo>
                    <a:lnTo>
                      <a:pt x="0" y="376"/>
                    </a:lnTo>
                    <a:close/>
                    <a:moveTo>
                      <a:pt x="1607" y="1741"/>
                    </a:moveTo>
                    <a:cubicBezTo>
                      <a:pt x="1588" y="1759"/>
                      <a:pt x="1563" y="1769"/>
                      <a:pt x="1538" y="1769"/>
                    </a:cubicBezTo>
                    <a:cubicBezTo>
                      <a:pt x="1513" y="1769"/>
                      <a:pt x="1489" y="1760"/>
                      <a:pt x="1470" y="1742"/>
                    </a:cubicBezTo>
                    <a:lnTo>
                      <a:pt x="1088" y="1386"/>
                    </a:lnTo>
                    <a:lnTo>
                      <a:pt x="145" y="2294"/>
                    </a:lnTo>
                    <a:cubicBezTo>
                      <a:pt x="168" y="2303"/>
                      <a:pt x="193" y="2309"/>
                      <a:pt x="220" y="2309"/>
                    </a:cubicBezTo>
                    <a:lnTo>
                      <a:pt x="2856" y="2309"/>
                    </a:lnTo>
                    <a:cubicBezTo>
                      <a:pt x="2895" y="2309"/>
                      <a:pt x="2931" y="2298"/>
                      <a:pt x="2962" y="2279"/>
                    </a:cubicBezTo>
                    <a:lnTo>
                      <a:pt x="1989" y="1373"/>
                    </a:lnTo>
                    <a:lnTo>
                      <a:pt x="1607" y="1741"/>
                    </a:lnTo>
                    <a:close/>
                    <a:moveTo>
                      <a:pt x="3202" y="424"/>
                    </a:moveTo>
                    <a:cubicBezTo>
                      <a:pt x="3202" y="658"/>
                      <a:pt x="3012" y="849"/>
                      <a:pt x="2778" y="849"/>
                    </a:cubicBezTo>
                    <a:cubicBezTo>
                      <a:pt x="2544" y="849"/>
                      <a:pt x="2353" y="658"/>
                      <a:pt x="2353" y="424"/>
                    </a:cubicBezTo>
                    <a:cubicBezTo>
                      <a:pt x="2353" y="190"/>
                      <a:pt x="2544" y="0"/>
                      <a:pt x="2778" y="0"/>
                    </a:cubicBezTo>
                    <a:cubicBezTo>
                      <a:pt x="3012" y="0"/>
                      <a:pt x="3202" y="190"/>
                      <a:pt x="3202" y="424"/>
                    </a:cubicBezTo>
                    <a:close/>
                    <a:moveTo>
                      <a:pt x="2913" y="422"/>
                    </a:moveTo>
                    <a:lnTo>
                      <a:pt x="2979" y="356"/>
                    </a:lnTo>
                    <a:cubicBezTo>
                      <a:pt x="3018" y="317"/>
                      <a:pt x="3018" y="254"/>
                      <a:pt x="2979" y="214"/>
                    </a:cubicBezTo>
                    <a:cubicBezTo>
                      <a:pt x="2939" y="175"/>
                      <a:pt x="2876" y="175"/>
                      <a:pt x="2837" y="214"/>
                    </a:cubicBezTo>
                    <a:lnTo>
                      <a:pt x="2771" y="280"/>
                    </a:lnTo>
                    <a:lnTo>
                      <a:pt x="2705" y="214"/>
                    </a:lnTo>
                    <a:cubicBezTo>
                      <a:pt x="2666" y="175"/>
                      <a:pt x="2603" y="175"/>
                      <a:pt x="2564" y="214"/>
                    </a:cubicBezTo>
                    <a:cubicBezTo>
                      <a:pt x="2525" y="254"/>
                      <a:pt x="2525" y="317"/>
                      <a:pt x="2564" y="356"/>
                    </a:cubicBezTo>
                    <a:lnTo>
                      <a:pt x="2630" y="422"/>
                    </a:lnTo>
                    <a:lnTo>
                      <a:pt x="2564" y="488"/>
                    </a:lnTo>
                    <a:cubicBezTo>
                      <a:pt x="2525" y="527"/>
                      <a:pt x="2525" y="590"/>
                      <a:pt x="2564" y="629"/>
                    </a:cubicBezTo>
                    <a:cubicBezTo>
                      <a:pt x="2583" y="649"/>
                      <a:pt x="2609" y="659"/>
                      <a:pt x="2634" y="659"/>
                    </a:cubicBezTo>
                    <a:cubicBezTo>
                      <a:pt x="2660" y="659"/>
                      <a:pt x="2686" y="649"/>
                      <a:pt x="2705" y="629"/>
                    </a:cubicBezTo>
                    <a:lnTo>
                      <a:pt x="2771" y="563"/>
                    </a:lnTo>
                    <a:lnTo>
                      <a:pt x="2837" y="629"/>
                    </a:lnTo>
                    <a:cubicBezTo>
                      <a:pt x="2857" y="649"/>
                      <a:pt x="2882" y="659"/>
                      <a:pt x="2908" y="659"/>
                    </a:cubicBezTo>
                    <a:cubicBezTo>
                      <a:pt x="2933" y="659"/>
                      <a:pt x="2959" y="649"/>
                      <a:pt x="2979" y="629"/>
                    </a:cubicBezTo>
                    <a:cubicBezTo>
                      <a:pt x="3018" y="590"/>
                      <a:pt x="3018" y="527"/>
                      <a:pt x="2979" y="488"/>
                    </a:cubicBezTo>
                    <a:lnTo>
                      <a:pt x="2913" y="42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</p:sp>
        </p:grpSp>
        <p:sp>
          <p:nvSpPr>
            <p:cNvPr id="115" name="文本框 114"/>
            <p:cNvSpPr txBox="1"/>
            <p:nvPr/>
          </p:nvSpPr>
          <p:spPr>
            <a:xfrm>
              <a:off x="6656564" y="6213743"/>
              <a:ext cx="2038229" cy="26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prstClr val="black"/>
                  </a:solidFill>
                  <a:latin typeface="微软雅黑" panose="020B0503020204020204" pitchFamily="34" charset="-122"/>
                </a:rPr>
                <a:t>wps@abdobe.com</a:t>
              </a:r>
              <a:endPara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8748882" y="6196173"/>
              <a:ext cx="3687127" cy="333383"/>
              <a:chOff x="4485006" y="1327115"/>
              <a:chExt cx="2952115" cy="266925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4485006" y="1327115"/>
                <a:ext cx="266925" cy="266925"/>
                <a:chOff x="4844355" y="4211043"/>
                <a:chExt cx="1707776" cy="1707776"/>
              </a:xfrm>
              <a:solidFill>
                <a:srgbClr val="E7E7E7"/>
              </a:solidFill>
            </p:grpSpPr>
            <p:sp>
              <p:nvSpPr>
                <p:cNvPr id="119" name="椭圆 118"/>
                <p:cNvSpPr/>
                <p:nvPr/>
              </p:nvSpPr>
              <p:spPr>
                <a:xfrm>
                  <a:off x="4844355" y="4211043"/>
                  <a:ext cx="1707776" cy="1707776"/>
                </a:xfrm>
                <a:prstGeom prst="ellipse">
                  <a:avLst/>
                </a:prstGeom>
                <a:grpFill/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add-location-point_501"/>
                <p:cNvSpPr>
                  <a:spLocks noChangeAspect="1"/>
                </p:cNvSpPr>
                <p:nvPr/>
              </p:nvSpPr>
              <p:spPr bwMode="auto">
                <a:xfrm>
                  <a:off x="5304753" y="4570080"/>
                  <a:ext cx="752822" cy="1110017"/>
                </a:xfrm>
                <a:custGeom>
                  <a:avLst/>
                  <a:gdLst>
                    <a:gd name="connsiteX0" fmla="*/ 178196 w 401555"/>
                    <a:gd name="connsiteY0" fmla="*/ 123842 h 592082"/>
                    <a:gd name="connsiteX1" fmla="*/ 223359 w 401555"/>
                    <a:gd name="connsiteY1" fmla="*/ 123842 h 592082"/>
                    <a:gd name="connsiteX2" fmla="*/ 223359 w 401555"/>
                    <a:gd name="connsiteY2" fmla="*/ 176747 h 592082"/>
                    <a:gd name="connsiteX3" fmla="*/ 276263 w 401555"/>
                    <a:gd name="connsiteY3" fmla="*/ 176747 h 592082"/>
                    <a:gd name="connsiteX4" fmla="*/ 276263 w 401555"/>
                    <a:gd name="connsiteY4" fmla="*/ 221909 h 592082"/>
                    <a:gd name="connsiteX5" fmla="*/ 223359 w 401555"/>
                    <a:gd name="connsiteY5" fmla="*/ 221909 h 592082"/>
                    <a:gd name="connsiteX6" fmla="*/ 223359 w 401555"/>
                    <a:gd name="connsiteY6" fmla="*/ 274814 h 592082"/>
                    <a:gd name="connsiteX7" fmla="*/ 178196 w 401555"/>
                    <a:gd name="connsiteY7" fmla="*/ 274814 h 592082"/>
                    <a:gd name="connsiteX8" fmla="*/ 178196 w 401555"/>
                    <a:gd name="connsiteY8" fmla="*/ 221909 h 592082"/>
                    <a:gd name="connsiteX9" fmla="*/ 125292 w 401555"/>
                    <a:gd name="connsiteY9" fmla="*/ 221909 h 592082"/>
                    <a:gd name="connsiteX10" fmla="*/ 125292 w 401555"/>
                    <a:gd name="connsiteY10" fmla="*/ 176747 h 592082"/>
                    <a:gd name="connsiteX11" fmla="*/ 178196 w 401555"/>
                    <a:gd name="connsiteY11" fmla="*/ 176747 h 592082"/>
                    <a:gd name="connsiteX12" fmla="*/ 200132 w 401555"/>
                    <a:gd name="connsiteY12" fmla="*/ 79976 h 592082"/>
                    <a:gd name="connsiteX13" fmla="*/ 83926 w 401555"/>
                    <a:gd name="connsiteY13" fmla="*/ 194781 h 592082"/>
                    <a:gd name="connsiteX14" fmla="*/ 200132 w 401555"/>
                    <a:gd name="connsiteY14" fmla="*/ 309585 h 592082"/>
                    <a:gd name="connsiteX15" fmla="*/ 315046 w 401555"/>
                    <a:gd name="connsiteY15" fmla="*/ 194781 h 592082"/>
                    <a:gd name="connsiteX16" fmla="*/ 200132 w 401555"/>
                    <a:gd name="connsiteY16" fmla="*/ 79976 h 592082"/>
                    <a:gd name="connsiteX17" fmla="*/ 200132 w 401555"/>
                    <a:gd name="connsiteY17" fmla="*/ 0 h 592082"/>
                    <a:gd name="connsiteX18" fmla="*/ 401555 w 401555"/>
                    <a:gd name="connsiteY18" fmla="*/ 199941 h 592082"/>
                    <a:gd name="connsiteX19" fmla="*/ 336996 w 401555"/>
                    <a:gd name="connsiteY19" fmla="*/ 359893 h 592082"/>
                    <a:gd name="connsiteX20" fmla="*/ 193676 w 401555"/>
                    <a:gd name="connsiteY20" fmla="*/ 592082 h 592082"/>
                    <a:gd name="connsiteX21" fmla="*/ 54229 w 401555"/>
                    <a:gd name="connsiteY21" fmla="*/ 357313 h 592082"/>
                    <a:gd name="connsiteX22" fmla="*/ 0 w 401555"/>
                    <a:gd name="connsiteY22" fmla="*/ 199941 h 592082"/>
                    <a:gd name="connsiteX23" fmla="*/ 200132 w 401555"/>
                    <a:gd name="connsiteY23" fmla="*/ 0 h 5920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1555" h="592082">
                      <a:moveTo>
                        <a:pt x="178196" y="123842"/>
                      </a:moveTo>
                      <a:lnTo>
                        <a:pt x="223359" y="123842"/>
                      </a:lnTo>
                      <a:lnTo>
                        <a:pt x="223359" y="176747"/>
                      </a:lnTo>
                      <a:lnTo>
                        <a:pt x="276263" y="176747"/>
                      </a:lnTo>
                      <a:lnTo>
                        <a:pt x="276263" y="221909"/>
                      </a:lnTo>
                      <a:lnTo>
                        <a:pt x="223359" y="221909"/>
                      </a:lnTo>
                      <a:lnTo>
                        <a:pt x="223359" y="274814"/>
                      </a:lnTo>
                      <a:lnTo>
                        <a:pt x="178196" y="274814"/>
                      </a:lnTo>
                      <a:lnTo>
                        <a:pt x="178196" y="221909"/>
                      </a:lnTo>
                      <a:lnTo>
                        <a:pt x="125292" y="221909"/>
                      </a:lnTo>
                      <a:lnTo>
                        <a:pt x="125292" y="176747"/>
                      </a:lnTo>
                      <a:lnTo>
                        <a:pt x="178196" y="176747"/>
                      </a:lnTo>
                      <a:close/>
                      <a:moveTo>
                        <a:pt x="200132" y="79976"/>
                      </a:moveTo>
                      <a:cubicBezTo>
                        <a:pt x="135573" y="79976"/>
                        <a:pt x="83926" y="131574"/>
                        <a:pt x="83926" y="194781"/>
                      </a:cubicBezTo>
                      <a:cubicBezTo>
                        <a:pt x="83926" y="257988"/>
                        <a:pt x="135573" y="309585"/>
                        <a:pt x="200132" y="309585"/>
                      </a:cubicBezTo>
                      <a:cubicBezTo>
                        <a:pt x="263399" y="309585"/>
                        <a:pt x="315046" y="257988"/>
                        <a:pt x="315046" y="194781"/>
                      </a:cubicBezTo>
                      <a:cubicBezTo>
                        <a:pt x="315046" y="131574"/>
                        <a:pt x="263399" y="79976"/>
                        <a:pt x="200132" y="79976"/>
                      </a:cubicBezTo>
                      <a:close/>
                      <a:moveTo>
                        <a:pt x="200132" y="0"/>
                      </a:moveTo>
                      <a:cubicBezTo>
                        <a:pt x="311173" y="0"/>
                        <a:pt x="401555" y="89006"/>
                        <a:pt x="401555" y="199941"/>
                      </a:cubicBezTo>
                      <a:cubicBezTo>
                        <a:pt x="401555" y="263148"/>
                        <a:pt x="336996" y="359893"/>
                        <a:pt x="336996" y="359893"/>
                      </a:cubicBezTo>
                      <a:lnTo>
                        <a:pt x="193676" y="592082"/>
                      </a:lnTo>
                      <a:lnTo>
                        <a:pt x="54229" y="357313"/>
                      </a:lnTo>
                      <a:cubicBezTo>
                        <a:pt x="54229" y="357313"/>
                        <a:pt x="0" y="256698"/>
                        <a:pt x="0" y="199941"/>
                      </a:cubicBezTo>
                      <a:cubicBezTo>
                        <a:pt x="0" y="89006"/>
                        <a:pt x="89091" y="0"/>
                        <a:pt x="20013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</p:sp>
          </p:grpSp>
          <p:sp>
            <p:nvSpPr>
              <p:cNvPr id="118" name="文本框 117"/>
              <p:cNvSpPr txBox="1"/>
              <p:nvPr/>
            </p:nvSpPr>
            <p:spPr>
              <a:xfrm>
                <a:off x="4789753" y="1346992"/>
                <a:ext cx="2647368" cy="246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中国北京市宝山区胜利</a:t>
                </a:r>
                <a:r>
                  <a:rPr lang="zh-CN" altLang="en-US" sz="1400" dirty="0" smtClean="0">
                    <a:solidFill>
                      <a:prstClr val="black"/>
                    </a:solidFill>
                    <a:latin typeface="微软雅黑" panose="020B0503020204020204" pitchFamily="34" charset="-122"/>
                  </a:rPr>
                  <a:t>路</a:t>
                </a:r>
                <a:endPara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8957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69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7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721586" y="3599212"/>
            <a:ext cx="5492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</a:rPr>
              <a:t>LOREM IPSUM DOLOR SIT AMET, CONSECTETUR ADIPISICING ELIT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9570" y="2106595"/>
            <a:ext cx="50706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6000+</a:t>
            </a:r>
            <a:r>
              <a:rPr lang="zh-CN" altLang="en-US" sz="4800" b="1" dirty="0" smtClean="0">
                <a:latin typeface="+mj-ea"/>
                <a:ea typeface="+mj-ea"/>
              </a:rPr>
              <a:t>套</a:t>
            </a:r>
            <a:endParaRPr lang="en-US" altLang="zh-CN" sz="4800" b="1" dirty="0" smtClean="0">
              <a:latin typeface="+mj-ea"/>
              <a:ea typeface="+mj-ea"/>
            </a:endParaRPr>
          </a:p>
          <a:p>
            <a:r>
              <a:rPr lang="zh-CN" altLang="en-US" sz="4800" b="1" dirty="0" smtClean="0">
                <a:latin typeface="+mj-ea"/>
                <a:ea typeface="+mj-ea"/>
              </a:rPr>
              <a:t>精美关系</a:t>
            </a:r>
            <a:r>
              <a:rPr lang="en-US" altLang="zh-CN" sz="4800" b="1" dirty="0" smtClean="0">
                <a:latin typeface="+mj-ea"/>
                <a:ea typeface="+mj-ea"/>
              </a:rPr>
              <a:t>PPT</a:t>
            </a:r>
            <a:r>
              <a:rPr lang="zh-CN" altLang="en-US" sz="4800" b="1" dirty="0">
                <a:latin typeface="+mj-ea"/>
                <a:ea typeface="+mj-ea"/>
              </a:rPr>
              <a:t>图表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839702" y="4046944"/>
            <a:ext cx="282424" cy="282424"/>
            <a:chOff x="4530324" y="2961150"/>
            <a:chExt cx="748877" cy="748877"/>
          </a:xfrm>
        </p:grpSpPr>
        <p:sp>
          <p:nvSpPr>
            <p:cNvPr id="89" name="椭圆 8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1" name="文本框 90"/>
          <p:cNvSpPr txBox="1"/>
          <p:nvPr/>
        </p:nvSpPr>
        <p:spPr>
          <a:xfrm>
            <a:off x="1139774" y="4007054"/>
            <a:ext cx="134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并列关系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453070" y="4046944"/>
            <a:ext cx="282424" cy="282424"/>
            <a:chOff x="4530324" y="2961150"/>
            <a:chExt cx="748877" cy="748877"/>
          </a:xfrm>
        </p:grpSpPr>
        <p:sp>
          <p:nvSpPr>
            <p:cNvPr id="94" name="椭圆 9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96" name="文本框 95"/>
          <p:cNvSpPr txBox="1"/>
          <p:nvPr/>
        </p:nvSpPr>
        <p:spPr>
          <a:xfrm>
            <a:off x="2753142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递进关系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4159346" y="4046944"/>
            <a:ext cx="282424" cy="282424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1" name="文本框 100"/>
          <p:cNvSpPr txBox="1"/>
          <p:nvPr/>
        </p:nvSpPr>
        <p:spPr>
          <a:xfrm>
            <a:off x="4471727" y="400705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循环关系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837790" y="4551203"/>
            <a:ext cx="282424" cy="282424"/>
            <a:chOff x="4530324" y="2961150"/>
            <a:chExt cx="748877" cy="748877"/>
          </a:xfrm>
        </p:grpSpPr>
        <p:sp>
          <p:nvSpPr>
            <p:cNvPr id="104" name="椭圆 10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6" name="文本框 105"/>
          <p:cNvSpPr txBox="1"/>
          <p:nvPr/>
        </p:nvSpPr>
        <p:spPr>
          <a:xfrm>
            <a:off x="1137862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时间线</a:t>
            </a:r>
            <a:r>
              <a:rPr lang="en-US" altLang="zh-CN" b="1" dirty="0" smtClean="0">
                <a:latin typeface="+mj-ea"/>
                <a:ea typeface="+mj-ea"/>
              </a:rPr>
              <a:t>	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2451158" y="4551203"/>
            <a:ext cx="282424" cy="282424"/>
            <a:chOff x="4530324" y="2961150"/>
            <a:chExt cx="748877" cy="748877"/>
          </a:xfrm>
        </p:grpSpPr>
        <p:sp>
          <p:nvSpPr>
            <p:cNvPr id="109" name="椭圆 10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1" name="文本框 110"/>
          <p:cNvSpPr txBox="1"/>
          <p:nvPr/>
        </p:nvSpPr>
        <p:spPr>
          <a:xfrm>
            <a:off x="2751230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微立体图表</a:t>
            </a:r>
            <a:endParaRPr lang="zh-CN" altLang="en-US" b="1" dirty="0">
              <a:latin typeface="+mj-ea"/>
              <a:ea typeface="+mj-ea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157434" y="4551203"/>
            <a:ext cx="282424" cy="282424"/>
            <a:chOff x="4530324" y="2961150"/>
            <a:chExt cx="748877" cy="748877"/>
          </a:xfrm>
        </p:grpSpPr>
        <p:sp>
          <p:nvSpPr>
            <p:cNvPr id="114" name="椭圆 113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6" name="文本框 115"/>
          <p:cNvSpPr txBox="1"/>
          <p:nvPr/>
        </p:nvSpPr>
        <p:spPr>
          <a:xfrm>
            <a:off x="4444659" y="4544844"/>
            <a:ext cx="134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流程关系</a:t>
            </a:r>
            <a:endParaRPr lang="zh-CN" altLang="en-US" b="1" dirty="0">
              <a:latin typeface="+mj-ea"/>
              <a:ea typeface="+mj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下载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赠送框架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完整汇报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过渡页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102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0" y="1676298"/>
            <a:ext cx="456194" cy="3454944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8" name="Freeform 5"/>
          <p:cNvSpPr/>
          <p:nvPr/>
        </p:nvSpPr>
        <p:spPr bwMode="auto">
          <a:xfrm>
            <a:off x="1709621" y="1968831"/>
            <a:ext cx="3239010" cy="292033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D9D9D9">
              <a:alpha val="56078"/>
            </a:srgbClr>
          </a:solidFill>
          <a:ln w="9525" cap="flat">
            <a:noFill/>
            <a:prstDash val="solid"/>
            <a:miter lim="800000"/>
          </a:ln>
        </p:spPr>
        <p:txBody>
          <a:bodyPr vert="horz" wrap="square" lIns="91401" tIns="45700" rIns="91401" bIns="4570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391728" y="3625197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C8141D"/>
                </a:solidFill>
                <a:latin typeface="Impact MT Std" pitchFamily="34" charset="0"/>
              </a:rPr>
              <a:t>CONTENTS</a:t>
            </a:r>
            <a:endParaRPr lang="zh-CN" altLang="en-US" sz="2400" b="1" dirty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467352" y="2709220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C8141D"/>
                </a:solidFill>
                <a:latin typeface="微软雅黑" panose="020B0503020204020204" charset="-122"/>
              </a:rPr>
              <a:t>目录</a:t>
            </a:r>
            <a:endParaRPr lang="zh-CN" altLang="en-US" sz="6000" b="1" dirty="0">
              <a:solidFill>
                <a:srgbClr val="C8141D"/>
              </a:solidFill>
              <a:latin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44247" y="1870861"/>
            <a:ext cx="4838432" cy="3116278"/>
            <a:chOff x="5465131" y="2040194"/>
            <a:chExt cx="4246702" cy="2735164"/>
          </a:xfrm>
        </p:grpSpPr>
        <p:sp>
          <p:nvSpPr>
            <p:cNvPr id="81" name="圆角矩形 80"/>
            <p:cNvSpPr/>
            <p:nvPr/>
          </p:nvSpPr>
          <p:spPr>
            <a:xfrm>
              <a:off x="5465131" y="204019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6112934" y="204019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5609087" y="206660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200" b="1" dirty="0" smtClean="0">
                  <a:latin typeface="Impact MT Std" pitchFamily="34" charset="0"/>
                </a:rPr>
                <a:t>1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84" name="文本框 9"/>
            <p:cNvSpPr txBox="1"/>
            <p:nvPr/>
          </p:nvSpPr>
          <p:spPr>
            <a:xfrm>
              <a:off x="6529999" y="210890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年度工作概述</a:t>
              </a: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5465131" y="275997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112934" y="275997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flipH="1">
              <a:off x="5609087" y="278638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2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88" name="文本框 9"/>
            <p:cNvSpPr txBox="1"/>
            <p:nvPr/>
          </p:nvSpPr>
          <p:spPr>
            <a:xfrm>
              <a:off x="6529999" y="282868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465131" y="347975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6112934" y="347975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flipH="1">
              <a:off x="5609087" y="350616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3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92" name="文本框 9"/>
            <p:cNvSpPr txBox="1"/>
            <p:nvPr/>
          </p:nvSpPr>
          <p:spPr>
            <a:xfrm>
              <a:off x="6529999" y="354846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工作存在不足</a:t>
              </a: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5465131" y="4199534"/>
              <a:ext cx="4246702" cy="575824"/>
            </a:xfrm>
            <a:prstGeom prst="round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6112934" y="4199534"/>
              <a:ext cx="3454944" cy="575824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flipH="1">
              <a:off x="5609087" y="4225945"/>
              <a:ext cx="359890" cy="513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latin typeface="Impact MT Std" pitchFamily="34" charset="0"/>
                </a:rPr>
                <a:t>4</a:t>
              </a:r>
              <a:endParaRPr lang="id-ID" sz="3200" b="1" dirty="0">
                <a:latin typeface="Impact MT Std" pitchFamily="34" charset="0"/>
              </a:endParaRPr>
            </a:p>
          </p:txBody>
        </p:sp>
        <p:sp>
          <p:nvSpPr>
            <p:cNvPr id="96" name="文本框 9"/>
            <p:cNvSpPr txBox="1"/>
            <p:nvPr/>
          </p:nvSpPr>
          <p:spPr>
            <a:xfrm>
              <a:off x="6529999" y="4268246"/>
              <a:ext cx="2102164" cy="384917"/>
            </a:xfrm>
            <a:prstGeom prst="rect">
              <a:avLst/>
            </a:prstGeom>
            <a:noFill/>
          </p:spPr>
          <p:txBody>
            <a:bodyPr wrap="square" lIns="68551" tIns="34275" rIns="68551" bIns="34275" rtlCol="0">
              <a:spAutoFit/>
            </a:bodyPr>
            <a:lstStyle/>
            <a:p>
              <a:pPr marL="0" lvl="1" algn="ctr"/>
              <a:r>
                <a:rPr lang="zh-CN" altLang="en-US" sz="2400" b="1" dirty="0">
                  <a:solidFill>
                    <a:srgbClr val="FFFFFF"/>
                  </a:solidFill>
                  <a:latin typeface="微软雅黑" panose="020B0503020204020204" charset="-122"/>
                </a:rPr>
                <a:t>明年工作计划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914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ldLvl="0" animBg="1"/>
      <p:bldP spid="78" grpId="0" bldLvl="0" animBg="1"/>
      <p:bldP spid="79" grpId="0"/>
      <p:bldP spid="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62801"/>
            <a:ext cx="481945" cy="34549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05571" y="2360715"/>
            <a:ext cx="2324417" cy="2095728"/>
            <a:chOff x="1777320" y="1968830"/>
            <a:chExt cx="3239010" cy="2920338"/>
          </a:xfrm>
        </p:grpSpPr>
        <p:sp>
          <p:nvSpPr>
            <p:cNvPr id="43" name="Freeform 5"/>
            <p:cNvSpPr/>
            <p:nvPr/>
          </p:nvSpPr>
          <p:spPr bwMode="auto">
            <a:xfrm>
              <a:off x="1777320" y="1968830"/>
              <a:ext cx="3239010" cy="29203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01" tIns="45700" rIns="91401" bIns="4570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7" name="KSO_Shape"/>
            <p:cNvSpPr/>
            <p:nvPr/>
          </p:nvSpPr>
          <p:spPr bwMode="auto">
            <a:xfrm>
              <a:off x="2609795" y="2888572"/>
              <a:ext cx="1574060" cy="108085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52701" y="2748802"/>
            <a:ext cx="5585002" cy="1047605"/>
            <a:chOff x="5448198" y="2600661"/>
            <a:chExt cx="6651184" cy="1620097"/>
          </a:xfrm>
        </p:grpSpPr>
        <p:sp>
          <p:nvSpPr>
            <p:cNvPr id="28" name="矩形 27"/>
            <p:cNvSpPr/>
            <p:nvPr/>
          </p:nvSpPr>
          <p:spPr>
            <a:xfrm>
              <a:off x="5448198" y="2600661"/>
              <a:ext cx="6549998" cy="1620097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90667" y="2600661"/>
              <a:ext cx="5308715" cy="1620097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 flipH="1">
            <a:off x="5984569" y="2748802"/>
            <a:ext cx="359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595" b="1" dirty="0" smtClean="0">
                <a:latin typeface="Impact MT Std" pitchFamily="34" charset="0"/>
              </a:rPr>
              <a:t>1</a:t>
            </a:r>
            <a:endParaRPr lang="id-ID" sz="6595" b="1" dirty="0">
              <a:latin typeface="Impact MT Std" pitchFamily="34" charset="0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7243292" y="2990595"/>
            <a:ext cx="2910611" cy="623217"/>
          </a:xfrm>
          <a:prstGeom prst="rect">
            <a:avLst/>
          </a:prstGeom>
          <a:noFill/>
        </p:spPr>
        <p:txBody>
          <a:bodyPr wrap="square" lIns="68551" tIns="34275" rIns="68551" bIns="34275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</a:rPr>
              <a:t>年度工作概述</a:t>
            </a:r>
          </a:p>
        </p:txBody>
      </p:sp>
      <p:sp>
        <p:nvSpPr>
          <p:cNvPr id="90" name="矩形 89"/>
          <p:cNvSpPr/>
          <p:nvPr/>
        </p:nvSpPr>
        <p:spPr>
          <a:xfrm>
            <a:off x="953" y="1428"/>
            <a:ext cx="863736" cy="863736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 bwMode="auto">
          <a:xfrm>
            <a:off x="136577" y="261968"/>
            <a:ext cx="592486" cy="40684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985562" y="364505"/>
            <a:ext cx="1223626" cy="473287"/>
          </a:xfrm>
          <a:prstGeom prst="rect">
            <a:avLst/>
          </a:prstGeom>
        </p:spPr>
        <p:txBody>
          <a:bodyPr vert="horz" lIns="91401" tIns="45700" rIns="91401" bIns="457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solidFill>
                  <a:srgbClr val="C8141D"/>
                </a:solidFill>
                <a:latin typeface="Impact MT Std" pitchFamily="34" charset="0"/>
              </a:rPr>
              <a:t>第一</a:t>
            </a:r>
            <a:r>
              <a:rPr lang="zh-CN" altLang="en-US" sz="2000" b="1" dirty="0" smtClean="0">
                <a:solidFill>
                  <a:srgbClr val="C8141D"/>
                </a:solidFill>
                <a:latin typeface="Impact MT Std" pitchFamily="34" charset="0"/>
              </a:rPr>
              <a:t>章</a:t>
            </a:r>
            <a:endParaRPr lang="zh-CN" altLang="en-US" sz="1200" b="1" dirty="0" smtClean="0">
              <a:solidFill>
                <a:srgbClr val="C8141D"/>
              </a:solidFill>
              <a:latin typeface="Impact MT Std" pitchFamily="34" charset="0"/>
            </a:endParaRPr>
          </a:p>
          <a:p>
            <a:pPr algn="l"/>
            <a:endParaRPr lang="zh-CN" altLang="en-US" sz="2000" b="1" dirty="0" smtClean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5697" y="3890074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5" name="矩形 14"/>
          <p:cNvSpPr/>
          <p:nvPr/>
        </p:nvSpPr>
        <p:spPr>
          <a:xfrm>
            <a:off x="8817397" y="386866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6" name="矩形 15"/>
          <p:cNvSpPr/>
          <p:nvPr/>
        </p:nvSpPr>
        <p:spPr>
          <a:xfrm>
            <a:off x="6645697" y="430817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7" name="矩形 16"/>
          <p:cNvSpPr/>
          <p:nvPr/>
        </p:nvSpPr>
        <p:spPr>
          <a:xfrm>
            <a:off x="8817397" y="428676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8" name="矩形 17"/>
          <p:cNvSpPr/>
          <p:nvPr/>
        </p:nvSpPr>
        <p:spPr>
          <a:xfrm>
            <a:off x="6645697" y="471153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90229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/>
      <p:bldP spid="31" grpId="0"/>
      <p:bldP spid="90" grpId="0" bldLvl="0" animBg="1"/>
      <p:bldP spid="91" grpId="0" bldLvl="0" animBg="1"/>
      <p:bldP spid="92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953" y="1428"/>
            <a:ext cx="863736" cy="863736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 bwMode="auto">
          <a:xfrm>
            <a:off x="136577" y="261968"/>
            <a:ext cx="592486" cy="40684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985562" y="364505"/>
            <a:ext cx="1223626" cy="473287"/>
          </a:xfrm>
          <a:prstGeom prst="rect">
            <a:avLst/>
          </a:prstGeom>
        </p:spPr>
        <p:txBody>
          <a:bodyPr vert="horz" lIns="91401" tIns="45700" rIns="91401" bIns="457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rgbClr val="C8141D"/>
                </a:solidFill>
                <a:latin typeface="Impact MT Std" pitchFamily="34" charset="0"/>
              </a:rPr>
              <a:t>第二章</a:t>
            </a:r>
            <a:endParaRPr lang="zh-CN" altLang="en-US" sz="1200" b="1" dirty="0" smtClean="0">
              <a:solidFill>
                <a:srgbClr val="C8141D"/>
              </a:solidFill>
              <a:latin typeface="Impact MT Std" pitchFamily="34" charset="0"/>
            </a:endParaRPr>
          </a:p>
          <a:p>
            <a:pPr algn="l"/>
            <a:endParaRPr lang="zh-CN" altLang="en-US" sz="2000" b="1" dirty="0" smtClean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62801"/>
            <a:ext cx="481945" cy="34549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05571" y="2360715"/>
            <a:ext cx="2324417" cy="2095728"/>
            <a:chOff x="1777320" y="1968830"/>
            <a:chExt cx="3239010" cy="2920338"/>
          </a:xfrm>
        </p:grpSpPr>
        <p:sp>
          <p:nvSpPr>
            <p:cNvPr id="15" name="Freeform 5"/>
            <p:cNvSpPr/>
            <p:nvPr/>
          </p:nvSpPr>
          <p:spPr bwMode="auto">
            <a:xfrm>
              <a:off x="1777320" y="1968830"/>
              <a:ext cx="3239010" cy="29203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01" tIns="45700" rIns="91401" bIns="4570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609795" y="2888572"/>
              <a:ext cx="1574060" cy="108085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52701" y="2748802"/>
            <a:ext cx="5585002" cy="1047605"/>
            <a:chOff x="5448198" y="2600661"/>
            <a:chExt cx="6651184" cy="1620097"/>
          </a:xfrm>
        </p:grpSpPr>
        <p:sp>
          <p:nvSpPr>
            <p:cNvPr id="18" name="矩形 17"/>
            <p:cNvSpPr/>
            <p:nvPr/>
          </p:nvSpPr>
          <p:spPr>
            <a:xfrm>
              <a:off x="5448198" y="2600661"/>
              <a:ext cx="6549998" cy="1620097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90667" y="2600661"/>
              <a:ext cx="5308715" cy="1620097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TextBox 29"/>
          <p:cNvSpPr txBox="1"/>
          <p:nvPr/>
        </p:nvSpPr>
        <p:spPr>
          <a:xfrm flipH="1">
            <a:off x="5984569" y="2748802"/>
            <a:ext cx="359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95" b="1" dirty="0" smtClean="0">
                <a:latin typeface="Impact MT Std" pitchFamily="34" charset="0"/>
              </a:rPr>
              <a:t>2</a:t>
            </a:r>
            <a:endParaRPr lang="id-ID" sz="6595" b="1" dirty="0">
              <a:latin typeface="Impact MT Std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7243292" y="2990595"/>
            <a:ext cx="2910611" cy="623217"/>
          </a:xfrm>
          <a:prstGeom prst="rect">
            <a:avLst/>
          </a:prstGeom>
          <a:noFill/>
        </p:spPr>
        <p:txBody>
          <a:bodyPr wrap="square" lIns="68551" tIns="34275" rIns="68551" bIns="34275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</a:rPr>
              <a:t>工作完成情况</a:t>
            </a:r>
          </a:p>
        </p:txBody>
      </p:sp>
      <p:sp>
        <p:nvSpPr>
          <p:cNvPr id="32" name="矩形 31"/>
          <p:cNvSpPr/>
          <p:nvPr/>
        </p:nvSpPr>
        <p:spPr>
          <a:xfrm>
            <a:off x="6609957" y="3890074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33" name="矩形 32"/>
          <p:cNvSpPr/>
          <p:nvPr/>
        </p:nvSpPr>
        <p:spPr>
          <a:xfrm>
            <a:off x="8923430" y="3868668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34" name="矩形 33"/>
          <p:cNvSpPr/>
          <p:nvPr/>
        </p:nvSpPr>
        <p:spPr>
          <a:xfrm>
            <a:off x="6609957" y="4308176"/>
            <a:ext cx="2042867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35" name="矩形 34"/>
          <p:cNvSpPr/>
          <p:nvPr/>
        </p:nvSpPr>
        <p:spPr>
          <a:xfrm>
            <a:off x="8923430" y="4286768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sp>
        <p:nvSpPr>
          <p:cNvPr id="36" name="矩形 35"/>
          <p:cNvSpPr/>
          <p:nvPr/>
        </p:nvSpPr>
        <p:spPr>
          <a:xfrm>
            <a:off x="6609957" y="4715348"/>
            <a:ext cx="1837683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37" name="矩形 36"/>
          <p:cNvSpPr/>
          <p:nvPr/>
        </p:nvSpPr>
        <p:spPr>
          <a:xfrm>
            <a:off x="8923430" y="4693940"/>
            <a:ext cx="1837683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261124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91" grpId="0" bldLvl="0" animBg="1"/>
      <p:bldP spid="92" grpId="0"/>
      <p:bldP spid="13" grpId="0" bldLvl="0" animBg="1"/>
      <p:bldP spid="20" grpId="0"/>
      <p:bldP spid="2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953" y="1428"/>
            <a:ext cx="863736" cy="863736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 bwMode="auto">
          <a:xfrm>
            <a:off x="136577" y="261968"/>
            <a:ext cx="592486" cy="40684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985562" y="364505"/>
            <a:ext cx="1223626" cy="473287"/>
          </a:xfrm>
          <a:prstGeom prst="rect">
            <a:avLst/>
          </a:prstGeom>
        </p:spPr>
        <p:txBody>
          <a:bodyPr vert="horz" lIns="91401" tIns="45700" rIns="91401" bIns="457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rgbClr val="C8141D"/>
                </a:solidFill>
                <a:latin typeface="Impact MT Std" pitchFamily="34" charset="0"/>
              </a:rPr>
              <a:t>第三章</a:t>
            </a:r>
            <a:endParaRPr lang="zh-CN" altLang="en-US" sz="1200" b="1" dirty="0" smtClean="0">
              <a:solidFill>
                <a:srgbClr val="C8141D"/>
              </a:solidFill>
              <a:latin typeface="Impact MT Std" pitchFamily="34" charset="0"/>
            </a:endParaRPr>
          </a:p>
          <a:p>
            <a:pPr algn="l"/>
            <a:endParaRPr lang="zh-CN" altLang="en-US" sz="2000" b="1" dirty="0" smtClean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62801"/>
            <a:ext cx="481945" cy="34549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05571" y="2360715"/>
            <a:ext cx="2324417" cy="2095728"/>
            <a:chOff x="1777320" y="1968830"/>
            <a:chExt cx="3239010" cy="2920338"/>
          </a:xfrm>
        </p:grpSpPr>
        <p:sp>
          <p:nvSpPr>
            <p:cNvPr id="15" name="Freeform 5"/>
            <p:cNvSpPr/>
            <p:nvPr/>
          </p:nvSpPr>
          <p:spPr bwMode="auto">
            <a:xfrm>
              <a:off x="1777320" y="1968830"/>
              <a:ext cx="3239010" cy="29203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01" tIns="45700" rIns="91401" bIns="4570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609795" y="2888572"/>
              <a:ext cx="1574060" cy="108085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52701" y="2748802"/>
            <a:ext cx="5585002" cy="1047605"/>
            <a:chOff x="5448198" y="2600661"/>
            <a:chExt cx="6651184" cy="1620097"/>
          </a:xfrm>
        </p:grpSpPr>
        <p:sp>
          <p:nvSpPr>
            <p:cNvPr id="18" name="矩形 17"/>
            <p:cNvSpPr/>
            <p:nvPr/>
          </p:nvSpPr>
          <p:spPr>
            <a:xfrm>
              <a:off x="5448198" y="2600661"/>
              <a:ext cx="6549998" cy="1620097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90667" y="2600661"/>
              <a:ext cx="5308715" cy="1620097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TextBox 29"/>
          <p:cNvSpPr txBox="1"/>
          <p:nvPr/>
        </p:nvSpPr>
        <p:spPr>
          <a:xfrm flipH="1">
            <a:off x="5984569" y="2748802"/>
            <a:ext cx="359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95" b="1" dirty="0">
                <a:latin typeface="Impact MT Std" pitchFamily="34" charset="0"/>
              </a:rPr>
              <a:t>3</a:t>
            </a:r>
            <a:endParaRPr lang="id-ID" sz="6595" b="1" dirty="0">
              <a:latin typeface="Impact MT Std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7243292" y="2990595"/>
            <a:ext cx="2910611" cy="623217"/>
          </a:xfrm>
          <a:prstGeom prst="rect">
            <a:avLst/>
          </a:prstGeom>
          <a:noFill/>
        </p:spPr>
        <p:txBody>
          <a:bodyPr wrap="square" lIns="68551" tIns="34275" rIns="68551" bIns="34275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</a:rPr>
              <a:t>工作存在不足</a:t>
            </a:r>
          </a:p>
        </p:txBody>
      </p:sp>
      <p:sp>
        <p:nvSpPr>
          <p:cNvPr id="22" name="矩形 21"/>
          <p:cNvSpPr/>
          <p:nvPr/>
        </p:nvSpPr>
        <p:spPr>
          <a:xfrm>
            <a:off x="6666542" y="3890074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23" name="矩形 22"/>
          <p:cNvSpPr/>
          <p:nvPr/>
        </p:nvSpPr>
        <p:spPr>
          <a:xfrm>
            <a:off x="8838242" y="3868668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24" name="矩形 23"/>
          <p:cNvSpPr/>
          <p:nvPr/>
        </p:nvSpPr>
        <p:spPr>
          <a:xfrm>
            <a:off x="6666542" y="4308176"/>
            <a:ext cx="1427314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838242" y="4286768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26" name="矩形 25"/>
          <p:cNvSpPr/>
          <p:nvPr/>
        </p:nvSpPr>
        <p:spPr>
          <a:xfrm>
            <a:off x="6666540" y="4730992"/>
            <a:ext cx="1222129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</p:spTree>
    <p:extLst>
      <p:ext uri="{BB962C8B-B14F-4D97-AF65-F5344CB8AC3E}">
        <p14:creationId xmlns:p14="http://schemas.microsoft.com/office/powerpoint/2010/main" val="1099802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91" grpId="0" bldLvl="0" animBg="1"/>
      <p:bldP spid="92" grpId="0"/>
      <p:bldP spid="13" grpId="0" bldLvl="0" animBg="1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矩形 396"/>
          <p:cNvSpPr/>
          <p:nvPr/>
        </p:nvSpPr>
        <p:spPr>
          <a:xfrm>
            <a:off x="571691" y="313510"/>
            <a:ext cx="1569661" cy="9233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5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8" name="矩形 397"/>
          <p:cNvSpPr/>
          <p:nvPr/>
        </p:nvSpPr>
        <p:spPr>
          <a:xfrm>
            <a:off x="2236413" y="652782"/>
            <a:ext cx="183620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99" name="直接连接符 398"/>
          <p:cNvCxnSpPr/>
          <p:nvPr/>
        </p:nvCxnSpPr>
        <p:spPr>
          <a:xfrm>
            <a:off x="2191137" y="516201"/>
            <a:ext cx="0" cy="504000"/>
          </a:xfrm>
          <a:prstGeom prst="line">
            <a:avLst/>
          </a:prstGeom>
          <a:ln>
            <a:solidFill>
              <a:srgbClr val="C814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矩形 399"/>
          <p:cNvSpPr/>
          <p:nvPr/>
        </p:nvSpPr>
        <p:spPr>
          <a:xfrm>
            <a:off x="1971081" y="2421771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2076186" y="2537386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2" name="矩形 401"/>
          <p:cNvSpPr/>
          <p:nvPr/>
        </p:nvSpPr>
        <p:spPr>
          <a:xfrm>
            <a:off x="6167749" y="2389677"/>
            <a:ext cx="557049" cy="557049"/>
          </a:xfrm>
          <a:prstGeom prst="rect">
            <a:avLst/>
          </a:prstGeom>
          <a:solidFill>
            <a:srgbClr val="2F53BA"/>
          </a:solidFill>
          <a:ln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3" name="矩形 402"/>
          <p:cNvSpPr/>
          <p:nvPr/>
        </p:nvSpPr>
        <p:spPr>
          <a:xfrm>
            <a:off x="6272854" y="2505292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09" name="矩形 408"/>
          <p:cNvSpPr/>
          <p:nvPr/>
        </p:nvSpPr>
        <p:spPr>
          <a:xfrm>
            <a:off x="1971081" y="3866818"/>
            <a:ext cx="557049" cy="557049"/>
          </a:xfrm>
          <a:prstGeom prst="rect">
            <a:avLst/>
          </a:prstGeom>
          <a:solidFill>
            <a:srgbClr val="2F53BA"/>
          </a:solidFill>
          <a:ln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0" name="矩形 409"/>
          <p:cNvSpPr/>
          <p:nvPr/>
        </p:nvSpPr>
        <p:spPr>
          <a:xfrm>
            <a:off x="2076186" y="3982433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1" name="矩形 410"/>
          <p:cNvSpPr/>
          <p:nvPr/>
        </p:nvSpPr>
        <p:spPr>
          <a:xfrm>
            <a:off x="6167749" y="3834724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2" name="矩形 411"/>
          <p:cNvSpPr/>
          <p:nvPr/>
        </p:nvSpPr>
        <p:spPr>
          <a:xfrm>
            <a:off x="6272854" y="3950339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8" name="TextBox 64"/>
          <p:cNvSpPr txBox="1"/>
          <p:nvPr/>
        </p:nvSpPr>
        <p:spPr>
          <a:xfrm>
            <a:off x="7107995" y="2892030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9" name="TextBox 64"/>
          <p:cNvSpPr txBox="1"/>
          <p:nvPr/>
        </p:nvSpPr>
        <p:spPr>
          <a:xfrm>
            <a:off x="7076196" y="2421771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420" name="TextBox 64"/>
          <p:cNvSpPr txBox="1"/>
          <p:nvPr/>
        </p:nvSpPr>
        <p:spPr>
          <a:xfrm>
            <a:off x="2832428" y="287221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01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2791063" y="2425150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年终</a:t>
            </a:r>
            <a:r>
              <a:rPr lang="zh-CN" altLang="en-US" sz="3200" b="1" spc="75" dirty="0" smtClean="0">
                <a:ea typeface="微软雅黑" panose="020B0503020204020204" charset="-122"/>
                <a:cs typeface="+mn-ea"/>
                <a:sym typeface="+mn-lt"/>
              </a:rPr>
              <a:t>工作概述</a:t>
            </a:r>
            <a:endParaRPr lang="zh-CN" altLang="en-US" sz="3200" b="1" spc="75" dirty="0"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2" name="TextBox 64"/>
          <p:cNvSpPr txBox="1"/>
          <p:nvPr/>
        </p:nvSpPr>
        <p:spPr>
          <a:xfrm>
            <a:off x="2832428" y="430733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3" name="TextBox 64"/>
          <p:cNvSpPr txBox="1"/>
          <p:nvPr/>
        </p:nvSpPr>
        <p:spPr>
          <a:xfrm>
            <a:off x="2828613" y="3820117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424" name="TextBox 64"/>
          <p:cNvSpPr txBox="1"/>
          <p:nvPr/>
        </p:nvSpPr>
        <p:spPr>
          <a:xfrm>
            <a:off x="7132729" y="424138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5" name="TextBox 64"/>
          <p:cNvSpPr txBox="1"/>
          <p:nvPr/>
        </p:nvSpPr>
        <p:spPr>
          <a:xfrm>
            <a:off x="7132729" y="3763911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06864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/>
          <p:cNvSpPr/>
          <p:nvPr/>
        </p:nvSpPr>
        <p:spPr>
          <a:xfrm>
            <a:off x="953" y="1428"/>
            <a:ext cx="863736" cy="863736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1" name="KSO_Shape"/>
          <p:cNvSpPr/>
          <p:nvPr/>
        </p:nvSpPr>
        <p:spPr bwMode="auto">
          <a:xfrm>
            <a:off x="136577" y="261968"/>
            <a:ext cx="592486" cy="406840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65D7FF"/>
              </a:solidFill>
              <a:ea typeface="宋体" panose="02010600030101010101" pitchFamily="2" charset="-122"/>
            </a:endParaRPr>
          </a:p>
        </p:txBody>
      </p:sp>
      <p:sp>
        <p:nvSpPr>
          <p:cNvPr id="92" name="标题 4"/>
          <p:cNvSpPr txBox="1"/>
          <p:nvPr/>
        </p:nvSpPr>
        <p:spPr>
          <a:xfrm>
            <a:off x="985562" y="364505"/>
            <a:ext cx="1223626" cy="473287"/>
          </a:xfrm>
          <a:prstGeom prst="rect">
            <a:avLst/>
          </a:prstGeom>
        </p:spPr>
        <p:txBody>
          <a:bodyPr vert="horz" lIns="91401" tIns="45700" rIns="91401" bIns="4570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rgbClr val="C8141D"/>
                </a:solidFill>
                <a:latin typeface="Impact MT Std" pitchFamily="34" charset="0"/>
              </a:rPr>
              <a:t>第</a:t>
            </a:r>
            <a:r>
              <a:rPr lang="zh-CN" altLang="en-US" sz="2000" b="1" dirty="0">
                <a:solidFill>
                  <a:srgbClr val="C8141D"/>
                </a:solidFill>
                <a:latin typeface="Impact MT Std" pitchFamily="34" charset="0"/>
              </a:rPr>
              <a:t>四</a:t>
            </a:r>
            <a:r>
              <a:rPr lang="zh-CN" altLang="en-US" sz="2000" b="1" dirty="0" smtClean="0">
                <a:solidFill>
                  <a:srgbClr val="C8141D"/>
                </a:solidFill>
                <a:latin typeface="Impact MT Std" pitchFamily="34" charset="0"/>
              </a:rPr>
              <a:t>章</a:t>
            </a:r>
            <a:endParaRPr lang="zh-CN" altLang="en-US" sz="1200" b="1" dirty="0" smtClean="0">
              <a:solidFill>
                <a:srgbClr val="C8141D"/>
              </a:solidFill>
              <a:latin typeface="Impact MT Std" pitchFamily="34" charset="0"/>
            </a:endParaRPr>
          </a:p>
          <a:p>
            <a:pPr algn="l"/>
            <a:endParaRPr lang="zh-CN" altLang="en-US" sz="2000" b="1" dirty="0" smtClean="0">
              <a:solidFill>
                <a:srgbClr val="C8141D"/>
              </a:solidFill>
              <a:latin typeface="Impact MT Std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762801"/>
            <a:ext cx="481945" cy="345494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05571" y="2360715"/>
            <a:ext cx="2324417" cy="2095728"/>
            <a:chOff x="1777320" y="1968830"/>
            <a:chExt cx="3239010" cy="2920338"/>
          </a:xfrm>
        </p:grpSpPr>
        <p:sp>
          <p:nvSpPr>
            <p:cNvPr id="15" name="Freeform 5"/>
            <p:cNvSpPr/>
            <p:nvPr/>
          </p:nvSpPr>
          <p:spPr bwMode="auto">
            <a:xfrm>
              <a:off x="1777320" y="1968830"/>
              <a:ext cx="3239010" cy="29203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01" tIns="45700" rIns="91401" bIns="4570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" name="KSO_Shape"/>
            <p:cNvSpPr/>
            <p:nvPr/>
          </p:nvSpPr>
          <p:spPr bwMode="auto">
            <a:xfrm>
              <a:off x="2609795" y="2888572"/>
              <a:ext cx="1574060" cy="1080855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52701" y="2748802"/>
            <a:ext cx="5585002" cy="1047605"/>
            <a:chOff x="5448198" y="2600661"/>
            <a:chExt cx="6651184" cy="1620097"/>
          </a:xfrm>
        </p:grpSpPr>
        <p:sp>
          <p:nvSpPr>
            <p:cNvPr id="18" name="矩形 17"/>
            <p:cNvSpPr/>
            <p:nvPr/>
          </p:nvSpPr>
          <p:spPr>
            <a:xfrm>
              <a:off x="5448198" y="2600661"/>
              <a:ext cx="6549998" cy="1620097"/>
            </a:xfrm>
            <a:prstGeom prst="rect">
              <a:avLst/>
            </a:prstGeom>
            <a:solidFill>
              <a:srgbClr val="E7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90667" y="2600661"/>
              <a:ext cx="5308715" cy="1620097"/>
            </a:xfrm>
            <a:prstGeom prst="rect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TextBox 29"/>
          <p:cNvSpPr txBox="1"/>
          <p:nvPr/>
        </p:nvSpPr>
        <p:spPr>
          <a:xfrm flipH="1">
            <a:off x="5984569" y="2748802"/>
            <a:ext cx="359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95" b="1" dirty="0" smtClean="0">
                <a:latin typeface="Impact MT Std" pitchFamily="34" charset="0"/>
              </a:rPr>
              <a:t>4</a:t>
            </a:r>
            <a:endParaRPr lang="id-ID" sz="6595" b="1" dirty="0">
              <a:latin typeface="Impact MT Std" pitchFamily="34" charset="0"/>
            </a:endParaRPr>
          </a:p>
        </p:txBody>
      </p:sp>
      <p:sp>
        <p:nvSpPr>
          <p:cNvPr id="21" name="文本框 9"/>
          <p:cNvSpPr txBox="1"/>
          <p:nvPr/>
        </p:nvSpPr>
        <p:spPr>
          <a:xfrm>
            <a:off x="7243292" y="2990595"/>
            <a:ext cx="2910611" cy="623217"/>
          </a:xfrm>
          <a:prstGeom prst="rect">
            <a:avLst/>
          </a:prstGeom>
          <a:noFill/>
        </p:spPr>
        <p:txBody>
          <a:bodyPr wrap="square" lIns="68551" tIns="34275" rIns="68551" bIns="34275" rtlCol="0">
            <a:spAutoFit/>
          </a:bodyPr>
          <a:lstStyle/>
          <a:p>
            <a:pPr marL="0" lvl="1"/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charset="-122"/>
              </a:rPr>
              <a:t>明年工作计划</a:t>
            </a:r>
          </a:p>
        </p:txBody>
      </p:sp>
      <p:sp>
        <p:nvSpPr>
          <p:cNvPr id="22" name="矩形 21"/>
          <p:cNvSpPr/>
          <p:nvPr/>
        </p:nvSpPr>
        <p:spPr>
          <a:xfrm>
            <a:off x="6632227" y="3931271"/>
            <a:ext cx="1222129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23" name="矩形 22"/>
          <p:cNvSpPr/>
          <p:nvPr/>
        </p:nvSpPr>
        <p:spPr>
          <a:xfrm>
            <a:off x="8803927" y="3909865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24" name="矩形 23"/>
          <p:cNvSpPr/>
          <p:nvPr/>
        </p:nvSpPr>
        <p:spPr>
          <a:xfrm>
            <a:off x="6632227" y="4349373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25" name="矩形 24"/>
          <p:cNvSpPr/>
          <p:nvPr/>
        </p:nvSpPr>
        <p:spPr>
          <a:xfrm>
            <a:off x="8803927" y="4327965"/>
            <a:ext cx="1632498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</p:spTree>
    <p:extLst>
      <p:ext uri="{BB962C8B-B14F-4D97-AF65-F5344CB8AC3E}">
        <p14:creationId xmlns:p14="http://schemas.microsoft.com/office/powerpoint/2010/main" val="2783945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bldLvl="0" animBg="1"/>
      <p:bldP spid="91" grpId="0" bldLvl="0" animBg="1"/>
      <p:bldP spid="92" grpId="0"/>
      <p:bldP spid="13" grpId="0" bldLvl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矩形 399"/>
          <p:cNvSpPr/>
          <p:nvPr/>
        </p:nvSpPr>
        <p:spPr>
          <a:xfrm>
            <a:off x="4079616" y="2652051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184721" y="2767666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0" name="TextBox 64"/>
          <p:cNvSpPr txBox="1"/>
          <p:nvPr/>
        </p:nvSpPr>
        <p:spPr>
          <a:xfrm>
            <a:off x="4940963" y="310249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4899598" y="2655430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5" name="矩形 14"/>
          <p:cNvSpPr/>
          <p:nvPr/>
        </p:nvSpPr>
        <p:spPr>
          <a:xfrm>
            <a:off x="4079616" y="36561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年度计划完成</a:t>
            </a:r>
          </a:p>
        </p:txBody>
      </p:sp>
      <p:sp>
        <p:nvSpPr>
          <p:cNvPr id="16" name="矩形 15"/>
          <p:cNvSpPr/>
          <p:nvPr/>
        </p:nvSpPr>
        <p:spPr>
          <a:xfrm>
            <a:off x="6393089" y="3634757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7" name="矩形 16"/>
          <p:cNvSpPr/>
          <p:nvPr/>
        </p:nvSpPr>
        <p:spPr>
          <a:xfrm>
            <a:off x="4079616" y="4074265"/>
            <a:ext cx="229743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季度业绩销售汇总</a:t>
            </a:r>
          </a:p>
        </p:txBody>
      </p:sp>
      <p:sp>
        <p:nvSpPr>
          <p:cNvPr id="18" name="矩形 17"/>
          <p:cNvSpPr/>
          <p:nvPr/>
        </p:nvSpPr>
        <p:spPr>
          <a:xfrm>
            <a:off x="6393089" y="4052857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销售指标达成</a:t>
            </a:r>
          </a:p>
        </p:txBody>
      </p:sp>
      <p:sp>
        <p:nvSpPr>
          <p:cNvPr id="19" name="矩形 18"/>
          <p:cNvSpPr/>
          <p:nvPr/>
        </p:nvSpPr>
        <p:spPr>
          <a:xfrm>
            <a:off x="4079616" y="4481437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与上一年度比较</a:t>
            </a:r>
          </a:p>
        </p:txBody>
      </p:sp>
      <p:sp>
        <p:nvSpPr>
          <p:cNvPr id="20" name="矩形 19"/>
          <p:cNvSpPr/>
          <p:nvPr/>
        </p:nvSpPr>
        <p:spPr>
          <a:xfrm>
            <a:off x="6393089" y="4460029"/>
            <a:ext cx="205994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近几年数据对比</a:t>
            </a:r>
          </a:p>
        </p:txBody>
      </p:sp>
    </p:spTree>
    <p:extLst>
      <p:ext uri="{BB962C8B-B14F-4D97-AF65-F5344CB8AC3E}">
        <p14:creationId xmlns:p14="http://schemas.microsoft.com/office/powerpoint/2010/main" val="27218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矩形 399"/>
          <p:cNvSpPr/>
          <p:nvPr/>
        </p:nvSpPr>
        <p:spPr>
          <a:xfrm>
            <a:off x="4079616" y="2652051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184721" y="2767666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0" name="TextBox 64"/>
          <p:cNvSpPr txBox="1"/>
          <p:nvPr/>
        </p:nvSpPr>
        <p:spPr>
          <a:xfrm>
            <a:off x="4940963" y="310249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4899598" y="2655430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" name="矩形 5"/>
          <p:cNvSpPr/>
          <p:nvPr/>
        </p:nvSpPr>
        <p:spPr>
          <a:xfrm>
            <a:off x="4029738" y="3677569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认识上的不足</a:t>
            </a:r>
          </a:p>
        </p:txBody>
      </p:sp>
      <p:sp>
        <p:nvSpPr>
          <p:cNvPr id="7" name="矩形 6"/>
          <p:cNvSpPr/>
          <p:nvPr/>
        </p:nvSpPr>
        <p:spPr>
          <a:xfrm>
            <a:off x="6201438" y="36561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上的不足</a:t>
            </a:r>
          </a:p>
        </p:txBody>
      </p:sp>
      <p:sp>
        <p:nvSpPr>
          <p:cNvPr id="8" name="矩形 7"/>
          <p:cNvSpPr/>
          <p:nvPr/>
        </p:nvSpPr>
        <p:spPr>
          <a:xfrm>
            <a:off x="4029738" y="4095671"/>
            <a:ext cx="158496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执行力问题</a:t>
            </a:r>
          </a:p>
        </p:txBody>
      </p:sp>
      <p:sp>
        <p:nvSpPr>
          <p:cNvPr id="9" name="矩形 8"/>
          <p:cNvSpPr/>
          <p:nvPr/>
        </p:nvSpPr>
        <p:spPr>
          <a:xfrm>
            <a:off x="6201438" y="4074263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改善不足对策</a:t>
            </a:r>
          </a:p>
        </p:txBody>
      </p:sp>
      <p:sp>
        <p:nvSpPr>
          <p:cNvPr id="10" name="矩形 9"/>
          <p:cNvSpPr/>
          <p:nvPr/>
        </p:nvSpPr>
        <p:spPr>
          <a:xfrm>
            <a:off x="4029736" y="4518487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改善方法</a:t>
            </a:r>
          </a:p>
        </p:txBody>
      </p:sp>
    </p:spTree>
    <p:extLst>
      <p:ext uri="{BB962C8B-B14F-4D97-AF65-F5344CB8AC3E}">
        <p14:creationId xmlns:p14="http://schemas.microsoft.com/office/powerpoint/2010/main" val="404966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矩形 399"/>
          <p:cNvSpPr/>
          <p:nvPr/>
        </p:nvSpPr>
        <p:spPr>
          <a:xfrm>
            <a:off x="4079616" y="2652051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184721" y="2767666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0" name="TextBox 64"/>
          <p:cNvSpPr txBox="1"/>
          <p:nvPr/>
        </p:nvSpPr>
        <p:spPr>
          <a:xfrm>
            <a:off x="4978633" y="3102493"/>
            <a:ext cx="11852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4899598" y="2655430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明年工作计划</a:t>
            </a:r>
          </a:p>
        </p:txBody>
      </p:sp>
      <p:sp>
        <p:nvSpPr>
          <p:cNvPr id="6" name="矩形 5"/>
          <p:cNvSpPr/>
          <p:nvPr/>
        </p:nvSpPr>
        <p:spPr>
          <a:xfrm>
            <a:off x="4079616" y="3771778"/>
            <a:ext cx="134747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总体思路</a:t>
            </a:r>
          </a:p>
        </p:txBody>
      </p:sp>
      <p:sp>
        <p:nvSpPr>
          <p:cNvPr id="7" name="矩形 6"/>
          <p:cNvSpPr/>
          <p:nvPr/>
        </p:nvSpPr>
        <p:spPr>
          <a:xfrm>
            <a:off x="6251316" y="375037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具体目标规划</a:t>
            </a:r>
          </a:p>
        </p:txBody>
      </p:sp>
      <p:sp>
        <p:nvSpPr>
          <p:cNvPr id="8" name="矩形 7"/>
          <p:cNvSpPr/>
          <p:nvPr/>
        </p:nvSpPr>
        <p:spPr>
          <a:xfrm>
            <a:off x="4079616" y="4189880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计划实施阶段</a:t>
            </a:r>
          </a:p>
        </p:txBody>
      </p:sp>
      <p:sp>
        <p:nvSpPr>
          <p:cNvPr id="9" name="矩形 8"/>
          <p:cNvSpPr/>
          <p:nvPr/>
        </p:nvSpPr>
        <p:spPr>
          <a:xfrm>
            <a:off x="6251316" y="4168472"/>
            <a:ext cx="1822450" cy="378460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214630" indent="-21463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能力提升计划</a:t>
            </a:r>
          </a:p>
        </p:txBody>
      </p:sp>
    </p:spTree>
    <p:extLst>
      <p:ext uri="{BB962C8B-B14F-4D97-AF65-F5344CB8AC3E}">
        <p14:creationId xmlns:p14="http://schemas.microsoft.com/office/powerpoint/2010/main" val="167518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矩形 399"/>
          <p:cNvSpPr/>
          <p:nvPr/>
        </p:nvSpPr>
        <p:spPr>
          <a:xfrm>
            <a:off x="4079616" y="2652051"/>
            <a:ext cx="557049" cy="557049"/>
          </a:xfrm>
          <a:prstGeom prst="rect">
            <a:avLst/>
          </a:prstGeom>
          <a:solidFill>
            <a:srgbClr val="2F53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1" name="矩形 400"/>
          <p:cNvSpPr/>
          <p:nvPr/>
        </p:nvSpPr>
        <p:spPr>
          <a:xfrm>
            <a:off x="4184721" y="2767666"/>
            <a:ext cx="557049" cy="557049"/>
          </a:xfrm>
          <a:prstGeom prst="rect">
            <a:avLst/>
          </a:prstGeom>
          <a:noFill/>
          <a:ln w="19050">
            <a:solidFill>
              <a:srgbClr val="2F53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0" name="TextBox 64"/>
          <p:cNvSpPr txBox="1"/>
          <p:nvPr/>
        </p:nvSpPr>
        <p:spPr>
          <a:xfrm>
            <a:off x="4940963" y="3102493"/>
            <a:ext cx="12606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5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67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3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PART 01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21" name="TextBox 64"/>
          <p:cNvSpPr txBox="1"/>
          <p:nvPr/>
        </p:nvSpPr>
        <p:spPr>
          <a:xfrm>
            <a:off x="4899598" y="2655430"/>
            <a:ext cx="2704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pc="75" dirty="0">
                <a:ea typeface="微软雅黑" panose="020B0503020204020204" charset="-122"/>
                <a:cs typeface="+mn-ea"/>
                <a:sym typeface="+mn-lt"/>
              </a:rPr>
              <a:t>年终</a:t>
            </a:r>
            <a:r>
              <a:rPr lang="zh-CN" altLang="en-US" sz="3200" b="1" spc="75" dirty="0" smtClean="0">
                <a:ea typeface="微软雅黑" panose="020B0503020204020204" charset="-122"/>
                <a:cs typeface="+mn-ea"/>
                <a:sym typeface="+mn-lt"/>
              </a:rPr>
              <a:t>工作概述</a:t>
            </a:r>
            <a:endParaRPr lang="zh-CN" altLang="en-US" sz="3200" b="1" spc="75" dirty="0"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7598" y="3656163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1" name="矩形 10"/>
          <p:cNvSpPr/>
          <p:nvPr/>
        </p:nvSpPr>
        <p:spPr>
          <a:xfrm>
            <a:off x="6089298" y="363475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2" name="矩形 11"/>
          <p:cNvSpPr/>
          <p:nvPr/>
        </p:nvSpPr>
        <p:spPr>
          <a:xfrm>
            <a:off x="3917598" y="407426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3" name="矩形 12"/>
          <p:cNvSpPr/>
          <p:nvPr/>
        </p:nvSpPr>
        <p:spPr>
          <a:xfrm>
            <a:off x="6089298" y="4052857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4" name="矩形 13"/>
          <p:cNvSpPr/>
          <p:nvPr/>
        </p:nvSpPr>
        <p:spPr>
          <a:xfrm>
            <a:off x="3917598" y="4477625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423385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159274" y="1064525"/>
            <a:ext cx="10127851" cy="4976538"/>
            <a:chOff x="673499" y="1131200"/>
            <a:chExt cx="10602267" cy="4976538"/>
          </a:xfrm>
        </p:grpSpPr>
        <p:sp>
          <p:nvSpPr>
            <p:cNvPr id="21" name="iṧḷïḑè">
              <a:extLst>
                <a:ext uri="{FF2B5EF4-FFF2-40B4-BE49-F238E27FC236}">
                  <a16:creationId xmlns:a16="http://schemas.microsoft.com/office/drawing/2014/main" xmlns="" id="{7112F4FA-7C86-470D-BDE3-9CF37F51BE1C}"/>
                </a:ext>
              </a:extLst>
            </p:cNvPr>
            <p:cNvSpPr/>
            <p:nvPr/>
          </p:nvSpPr>
          <p:spPr bwMode="auto">
            <a:xfrm rot="8373728" flipH="1">
              <a:off x="1080047" y="1937996"/>
              <a:ext cx="7970495" cy="3425980"/>
            </a:xfrm>
            <a:custGeom>
              <a:avLst/>
              <a:gdLst>
                <a:gd name="connsiteX0" fmla="*/ 10000 w 10000"/>
                <a:gd name="connsiteY0" fmla="*/ 4134 h 10000"/>
                <a:gd name="connsiteX1" fmla="*/ 6423 w 10000"/>
                <a:gd name="connsiteY1" fmla="*/ 0 h 10000"/>
                <a:gd name="connsiteX2" fmla="*/ 6423 w 10000"/>
                <a:gd name="connsiteY2" fmla="*/ 2462 h 10000"/>
                <a:gd name="connsiteX3" fmla="*/ 0 w 10000"/>
                <a:gd name="connsiteY3" fmla="*/ 10000 h 10000"/>
                <a:gd name="connsiteX4" fmla="*/ 6423 w 10000"/>
                <a:gd name="connsiteY4" fmla="*/ 5897 h 10000"/>
                <a:gd name="connsiteX5" fmla="*/ 6423 w 10000"/>
                <a:gd name="connsiteY5" fmla="*/ 8100 h 10000"/>
                <a:gd name="connsiteX6" fmla="*/ 10000 w 10000"/>
                <a:gd name="connsiteY6" fmla="*/ 413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10000">
                  <a:moveTo>
                    <a:pt x="10000" y="4134"/>
                  </a:moveTo>
                  <a:lnTo>
                    <a:pt x="6423" y="0"/>
                  </a:lnTo>
                  <a:lnTo>
                    <a:pt x="6423" y="2462"/>
                  </a:lnTo>
                  <a:cubicBezTo>
                    <a:pt x="5966" y="2538"/>
                    <a:pt x="1586" y="3374"/>
                    <a:pt x="0" y="10000"/>
                  </a:cubicBezTo>
                  <a:cubicBezTo>
                    <a:pt x="0" y="10000"/>
                    <a:pt x="1971" y="5319"/>
                    <a:pt x="6423" y="5897"/>
                  </a:cubicBezTo>
                  <a:lnTo>
                    <a:pt x="6423" y="8100"/>
                  </a:lnTo>
                  <a:lnTo>
                    <a:pt x="10000" y="4134"/>
                  </a:lnTo>
                  <a:close/>
                </a:path>
              </a:pathLst>
            </a:custGeom>
            <a:solidFill>
              <a:srgbClr val="2F53BA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73499" y="1131200"/>
              <a:ext cx="10602267" cy="4976538"/>
              <a:chOff x="673499" y="1131200"/>
              <a:chExt cx="10602267" cy="4976538"/>
            </a:xfrm>
          </p:grpSpPr>
          <p:sp>
            <p:nvSpPr>
              <p:cNvPr id="24" name="išľíḓê">
                <a:extLst>
                  <a:ext uri="{FF2B5EF4-FFF2-40B4-BE49-F238E27FC236}">
                    <a16:creationId xmlns:a16="http://schemas.microsoft.com/office/drawing/2014/main" xmlns="" id="{82208A6A-D627-4C40-8907-6D69C07890EB}"/>
                  </a:ext>
                </a:extLst>
              </p:cNvPr>
              <p:cNvSpPr/>
              <p:nvPr/>
            </p:nvSpPr>
            <p:spPr bwMode="auto">
              <a:xfrm>
                <a:off x="673499" y="4734000"/>
                <a:ext cx="495000" cy="495000"/>
              </a:xfrm>
              <a:prstGeom prst="ellipse">
                <a:avLst/>
              </a:prstGeom>
              <a:solidFill>
                <a:srgbClr val="E7E7E7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  <a:extLst/>
            </p:spPr>
            <p:txBody>
              <a:bodyPr wrap="non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1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5" name="ïşľidè">
                <a:extLst>
                  <a:ext uri="{FF2B5EF4-FFF2-40B4-BE49-F238E27FC236}">
                    <a16:creationId xmlns:a16="http://schemas.microsoft.com/office/drawing/2014/main" xmlns="" id="{5096D8F4-1DDE-4DE4-8ADF-04D21BEBB103}"/>
                  </a:ext>
                </a:extLst>
              </p:cNvPr>
              <p:cNvSpPr/>
              <p:nvPr/>
            </p:nvSpPr>
            <p:spPr bwMode="auto">
              <a:xfrm>
                <a:off x="3523760" y="4286960"/>
                <a:ext cx="495000" cy="495000"/>
              </a:xfrm>
              <a:prstGeom prst="ellipse">
                <a:avLst/>
              </a:prstGeom>
              <a:solidFill>
                <a:srgbClr val="E7E7E7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  <a:extLst/>
            </p:spPr>
            <p:txBody>
              <a:bodyPr wrap="non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2</a:t>
                </a:r>
                <a:endPara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6" name="iṩḻíḑê">
                <a:extLst>
                  <a:ext uri="{FF2B5EF4-FFF2-40B4-BE49-F238E27FC236}">
                    <a16:creationId xmlns:a16="http://schemas.microsoft.com/office/drawing/2014/main" xmlns="" id="{CCA6906C-6375-454B-B124-3B24A69C7BA3}"/>
                  </a:ext>
                </a:extLst>
              </p:cNvPr>
              <p:cNvSpPr/>
              <p:nvPr/>
            </p:nvSpPr>
            <p:spPr bwMode="auto">
              <a:xfrm>
                <a:off x="5538680" y="3002280"/>
                <a:ext cx="628440" cy="628440"/>
              </a:xfrm>
              <a:prstGeom prst="ellipse">
                <a:avLst/>
              </a:prstGeom>
              <a:solidFill>
                <a:srgbClr val="E7E7E7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  <a:extLst/>
            </p:spPr>
            <p:txBody>
              <a:bodyPr wrap="non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3</a:t>
                </a:r>
                <a:endPara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7" name="íšḻîḋê">
                <a:extLst>
                  <a:ext uri="{FF2B5EF4-FFF2-40B4-BE49-F238E27FC236}">
                    <a16:creationId xmlns:a16="http://schemas.microsoft.com/office/drawing/2014/main" xmlns="" id="{C36510BB-48AF-45DC-ABA2-1016DED606DB}"/>
                  </a:ext>
                </a:extLst>
              </p:cNvPr>
              <p:cNvSpPr/>
              <p:nvPr/>
            </p:nvSpPr>
            <p:spPr bwMode="auto">
              <a:xfrm>
                <a:off x="7995920" y="1131200"/>
                <a:ext cx="692680" cy="692680"/>
              </a:xfrm>
              <a:prstGeom prst="ellipse">
                <a:avLst/>
              </a:prstGeom>
              <a:solidFill>
                <a:srgbClr val="E7E7E7"/>
              </a:solidFill>
              <a:ln w="381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  <a:extLst/>
            </p:spPr>
            <p:txBody>
              <a:bodyPr wrap="non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4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  <p:sp>
            <p:nvSpPr>
              <p:cNvPr id="28" name="îṥḻidé">
                <a:extLst>
                  <a:ext uri="{FF2B5EF4-FFF2-40B4-BE49-F238E27FC236}">
                    <a16:creationId xmlns:a16="http://schemas.microsoft.com/office/drawing/2014/main" xmlns="" id="{D155141B-B40E-4098-BA1F-66239275DB60}"/>
                  </a:ext>
                </a:extLst>
              </p:cNvPr>
              <p:cNvSpPr/>
              <p:nvPr/>
            </p:nvSpPr>
            <p:spPr bwMode="auto">
              <a:xfrm>
                <a:off x="920998" y="555033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marL="0" marR="0" lvl="0" indent="0" defTabSz="914400" eaLnBrk="1" fontAlgn="auto" latinLnBrk="0" hangingPunct="1">
                  <a:lnSpc>
                    <a:spcPct val="1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29" name="íślïḑê">
                <a:extLst>
                  <a:ext uri="{FF2B5EF4-FFF2-40B4-BE49-F238E27FC236}">
                    <a16:creationId xmlns:a16="http://schemas.microsoft.com/office/drawing/2014/main" xmlns="" id="{FFB7C506-8BAD-462D-B26A-70AC5710C670}"/>
                  </a:ext>
                </a:extLst>
              </p:cNvPr>
              <p:cNvSpPr txBox="1"/>
              <p:nvPr/>
            </p:nvSpPr>
            <p:spPr bwMode="auto">
              <a:xfrm>
                <a:off x="920998" y="5137459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标题文本预设</a:t>
                </a:r>
              </a:p>
            </p:txBody>
          </p:sp>
          <p:sp>
            <p:nvSpPr>
              <p:cNvPr id="30" name="ïšlíḑè">
                <a:extLst>
                  <a:ext uri="{FF2B5EF4-FFF2-40B4-BE49-F238E27FC236}">
                    <a16:creationId xmlns:a16="http://schemas.microsoft.com/office/drawing/2014/main" xmlns="" id="{F1FEC0B6-1591-4BAB-A141-614D46CE604A}"/>
                  </a:ext>
                </a:extLst>
              </p:cNvPr>
              <p:cNvSpPr/>
              <p:nvPr/>
            </p:nvSpPr>
            <p:spPr bwMode="auto">
              <a:xfrm>
                <a:off x="3523760" y="5347445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lvl="0">
                  <a:lnSpc>
                    <a:spcPct val="18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31" name="išḷíḓe">
                <a:extLst>
                  <a:ext uri="{FF2B5EF4-FFF2-40B4-BE49-F238E27FC236}">
                    <a16:creationId xmlns:a16="http://schemas.microsoft.com/office/drawing/2014/main" xmlns="" id="{B757A8FF-D9A1-43A6-9BD0-197279A9F5FF}"/>
                  </a:ext>
                </a:extLst>
              </p:cNvPr>
              <p:cNvSpPr txBox="1"/>
              <p:nvPr/>
            </p:nvSpPr>
            <p:spPr bwMode="auto">
              <a:xfrm>
                <a:off x="3523760" y="4934565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标题文本预设</a:t>
                </a:r>
              </a:p>
            </p:txBody>
          </p:sp>
          <p:sp>
            <p:nvSpPr>
              <p:cNvPr id="32" name="íṩḷiḑé">
                <a:extLst>
                  <a:ext uri="{FF2B5EF4-FFF2-40B4-BE49-F238E27FC236}">
                    <a16:creationId xmlns:a16="http://schemas.microsoft.com/office/drawing/2014/main" xmlns="" id="{B9DCD51A-E960-456C-95FE-BBB1A93848DB}"/>
                  </a:ext>
                </a:extLst>
              </p:cNvPr>
              <p:cNvSpPr/>
              <p:nvPr/>
            </p:nvSpPr>
            <p:spPr bwMode="auto">
              <a:xfrm>
                <a:off x="5941337" y="458006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lvl="0">
                  <a:lnSpc>
                    <a:spcPct val="18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33" name="ïṥļîḓe">
                <a:extLst>
                  <a:ext uri="{FF2B5EF4-FFF2-40B4-BE49-F238E27FC236}">
                    <a16:creationId xmlns:a16="http://schemas.microsoft.com/office/drawing/2014/main" xmlns="" id="{B239E4E9-7D41-453B-9079-50982CD48640}"/>
                  </a:ext>
                </a:extLst>
              </p:cNvPr>
              <p:cNvSpPr txBox="1"/>
              <p:nvPr/>
            </p:nvSpPr>
            <p:spPr bwMode="auto">
              <a:xfrm>
                <a:off x="5941337" y="4167180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标题文本预设</a:t>
                </a:r>
              </a:p>
            </p:txBody>
          </p:sp>
          <p:sp>
            <p:nvSpPr>
              <p:cNvPr id="34" name="ïŝḻïďé">
                <a:extLst>
                  <a:ext uri="{FF2B5EF4-FFF2-40B4-BE49-F238E27FC236}">
                    <a16:creationId xmlns:a16="http://schemas.microsoft.com/office/drawing/2014/main" xmlns="" id="{703739C9-49A8-4295-A87D-A46132690AA2}"/>
                  </a:ext>
                </a:extLst>
              </p:cNvPr>
              <p:cNvSpPr/>
              <p:nvPr/>
            </p:nvSpPr>
            <p:spPr bwMode="auto">
              <a:xfrm>
                <a:off x="8207373" y="2360340"/>
                <a:ext cx="3068391" cy="90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lvl="0">
                  <a:lnSpc>
                    <a:spcPct val="12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lvl="0">
                  <a:lnSpc>
                    <a:spcPct val="180000"/>
                  </a:lnSpc>
                  <a:defRPr/>
                </a:pPr>
                <a:r>
                  <a:rPr lang="en-US" altLang="zh-CN" sz="900" kern="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35" name="iṡḻiḍé">
                <a:extLst>
                  <a:ext uri="{FF2B5EF4-FFF2-40B4-BE49-F238E27FC236}">
                    <a16:creationId xmlns:a16="http://schemas.microsoft.com/office/drawing/2014/main" xmlns="" id="{137A6CD4-F61F-4C64-8D07-E63AB9689C6D}"/>
                  </a:ext>
                </a:extLst>
              </p:cNvPr>
              <p:cNvSpPr txBox="1"/>
              <p:nvPr/>
            </p:nvSpPr>
            <p:spPr bwMode="auto">
              <a:xfrm>
                <a:off x="8207374" y="1947460"/>
                <a:ext cx="3068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标题文本预设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BEDB8FF3-F860-48CF-827B-1FB0A821EC69}"/>
                  </a:ext>
                </a:extLst>
              </p:cNvPr>
              <p:cNvCxnSpPr/>
              <p:nvPr/>
            </p:nvCxnSpPr>
            <p:spPr>
              <a:xfrm>
                <a:off x="3216000" y="5229000"/>
                <a:ext cx="0" cy="878738"/>
              </a:xfrm>
              <a:prstGeom prst="line">
                <a:avLst/>
              </a:prstGeom>
              <a:noFill/>
              <a:ln w="3175" cap="rnd" cmpd="sng" algn="ctr">
                <a:solidFill>
                  <a:srgbClr val="FFFFFF">
                    <a:lumMod val="85000"/>
                  </a:srgbClr>
                </a:solidFill>
                <a:prstDash val="solid"/>
                <a:round/>
                <a:headEnd type="none"/>
                <a:tailEnd type="none" w="med" len="med"/>
              </a:ln>
              <a:effectLst/>
            </p:spPr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90D7FC7B-D9EA-43A7-9516-EF400B921C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5680" y="4378960"/>
                <a:ext cx="0" cy="1728778"/>
              </a:xfrm>
              <a:prstGeom prst="line">
                <a:avLst/>
              </a:prstGeom>
              <a:noFill/>
              <a:ln w="3175" cap="rnd" cmpd="sng" algn="ctr">
                <a:solidFill>
                  <a:srgbClr val="FFFFFF">
                    <a:lumMod val="85000"/>
                  </a:srgbClr>
                </a:solidFill>
                <a:prstDash val="solid"/>
                <a:round/>
                <a:headEnd type="none"/>
                <a:tailEnd type="none" w="med" len="med"/>
              </a:ln>
              <a:effectLst/>
            </p:spPr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2D9A9C3A-7899-40F7-862A-869C160179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44680" y="2304000"/>
                <a:ext cx="0" cy="3803738"/>
              </a:xfrm>
              <a:prstGeom prst="line">
                <a:avLst/>
              </a:prstGeom>
              <a:noFill/>
              <a:ln w="3175" cap="rnd" cmpd="sng" algn="ctr">
                <a:solidFill>
                  <a:srgbClr val="FFFFFF">
                    <a:lumMod val="85000"/>
                  </a:srgbClr>
                </a:solidFill>
                <a:prstDash val="solid"/>
                <a:round/>
                <a:headEnd type="none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9504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0623" y="1480726"/>
            <a:ext cx="9515349" cy="4181147"/>
            <a:chOff x="1180623" y="1480726"/>
            <a:chExt cx="9515349" cy="4181147"/>
          </a:xfrm>
        </p:grpSpPr>
        <p:cxnSp>
          <p:nvCxnSpPr>
            <p:cNvPr id="3" name="直接箭头连接符 2">
              <a:extLst>
                <a:ext uri="{FF2B5EF4-FFF2-40B4-BE49-F238E27FC236}">
                  <a16:creationId xmlns:a16="http://schemas.microsoft.com/office/drawing/2014/main" xmlns="" id="{F1877375-994F-4D38-9758-2A0AF6FA455D}"/>
                </a:ext>
              </a:extLst>
            </p:cNvPr>
            <p:cNvCxnSpPr>
              <a:cxnSpLocks/>
            </p:cNvCxnSpPr>
            <p:nvPr/>
          </p:nvCxnSpPr>
          <p:spPr>
            <a:xfrm>
              <a:off x="1775520" y="3645024"/>
              <a:ext cx="8568952" cy="0"/>
            </a:xfrm>
            <a:prstGeom prst="straightConnector1">
              <a:avLst/>
            </a:prstGeom>
            <a:noFill/>
            <a:ln w="3175" cap="rnd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xmlns="" id="{CC585144-262E-4BCB-A769-B048081BDDB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702852"/>
              <a:ext cx="0" cy="3929592"/>
            </a:xfrm>
            <a:prstGeom prst="straightConnector1">
              <a:avLst/>
            </a:prstGeom>
            <a:noFill/>
            <a:ln w="3175" cap="rnd" cmpd="sng" algn="ctr">
              <a:solidFill>
                <a:srgbClr val="000000">
                  <a:lumMod val="40000"/>
                  <a:lumOff val="60000"/>
                </a:srgbClr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5" name="ïsḻïde">
              <a:extLst>
                <a:ext uri="{FF2B5EF4-FFF2-40B4-BE49-F238E27FC236}">
                  <a16:creationId xmlns:a16="http://schemas.microsoft.com/office/drawing/2014/main" xmlns="" id="{8ECD3365-6E77-41BD-9B23-783516C6893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67338" y="2900886"/>
              <a:ext cx="1457325" cy="153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ïŝ1ïḓe">
              <a:extLst>
                <a:ext uri="{FF2B5EF4-FFF2-40B4-BE49-F238E27FC236}">
                  <a16:creationId xmlns:a16="http://schemas.microsoft.com/office/drawing/2014/main" xmlns="" id="{20FC0790-5A9E-4E63-BD62-E36EBC031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1" y="2899298"/>
              <a:ext cx="1455738" cy="1536700"/>
            </a:xfrm>
            <a:custGeom>
              <a:avLst/>
              <a:gdLst>
                <a:gd name="T0" fmla="*/ 2110 w 4221"/>
                <a:gd name="T1" fmla="*/ 0 h 4457"/>
                <a:gd name="T2" fmla="*/ 4221 w 4221"/>
                <a:gd name="T3" fmla="*/ 2111 h 4457"/>
                <a:gd name="T4" fmla="*/ 2110 w 4221"/>
                <a:gd name="T5" fmla="*/ 4221 h 4457"/>
                <a:gd name="T6" fmla="*/ 1482 w 4221"/>
                <a:gd name="T7" fmla="*/ 4126 h 4457"/>
                <a:gd name="T8" fmla="*/ 1468 w 4221"/>
                <a:gd name="T9" fmla="*/ 4121 h 4457"/>
                <a:gd name="T10" fmla="*/ 1219 w 4221"/>
                <a:gd name="T11" fmla="*/ 4457 h 4457"/>
                <a:gd name="T12" fmla="*/ 1174 w 4221"/>
                <a:gd name="T13" fmla="*/ 3993 h 4457"/>
                <a:gd name="T14" fmla="*/ 930 w 4221"/>
                <a:gd name="T15" fmla="*/ 3861 h 4457"/>
                <a:gd name="T16" fmla="*/ 0 w 4221"/>
                <a:gd name="T17" fmla="*/ 2111 h 4457"/>
                <a:gd name="T18" fmla="*/ 2110 w 4221"/>
                <a:gd name="T19" fmla="*/ 0 h 4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1" h="4457">
                  <a:moveTo>
                    <a:pt x="2110" y="0"/>
                  </a:moveTo>
                  <a:cubicBezTo>
                    <a:pt x="3276" y="0"/>
                    <a:pt x="4221" y="945"/>
                    <a:pt x="4221" y="2111"/>
                  </a:cubicBezTo>
                  <a:cubicBezTo>
                    <a:pt x="4221" y="3276"/>
                    <a:pt x="3276" y="4221"/>
                    <a:pt x="2110" y="4221"/>
                  </a:cubicBezTo>
                  <a:cubicBezTo>
                    <a:pt x="1891" y="4221"/>
                    <a:pt x="1681" y="4188"/>
                    <a:pt x="1482" y="4126"/>
                  </a:cubicBezTo>
                  <a:lnTo>
                    <a:pt x="1468" y="4121"/>
                  </a:lnTo>
                  <a:lnTo>
                    <a:pt x="1219" y="4457"/>
                  </a:lnTo>
                  <a:lnTo>
                    <a:pt x="1174" y="3993"/>
                  </a:lnTo>
                  <a:lnTo>
                    <a:pt x="930" y="3861"/>
                  </a:lnTo>
                  <a:cubicBezTo>
                    <a:pt x="369" y="3481"/>
                    <a:pt x="0" y="2839"/>
                    <a:pt x="0" y="2111"/>
                  </a:cubicBezTo>
                  <a:cubicBezTo>
                    <a:pt x="0" y="945"/>
                    <a:pt x="944" y="0"/>
                    <a:pt x="2110" y="0"/>
                  </a:cubicBezTo>
                  <a:close/>
                </a:path>
              </a:pathLst>
            </a:custGeom>
            <a:solidFill>
              <a:srgbClr val="000000">
                <a:lumMod val="20000"/>
                <a:lumOff val="8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íŝļiďe">
              <a:extLst>
                <a:ext uri="{FF2B5EF4-FFF2-40B4-BE49-F238E27FC236}">
                  <a16:creationId xmlns:a16="http://schemas.microsoft.com/office/drawing/2014/main" xmlns="" id="{13FE33F1-9B80-4B77-B663-D8DE6594A79C}"/>
                </a:ext>
              </a:extLst>
            </p:cNvPr>
            <p:cNvSpPr txBox="1"/>
            <p:nvPr/>
          </p:nvSpPr>
          <p:spPr>
            <a:xfrm>
              <a:off x="5638800" y="3210448"/>
              <a:ext cx="914400" cy="914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关键词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8" name="íṥļïdè">
              <a:extLst>
                <a:ext uri="{FF2B5EF4-FFF2-40B4-BE49-F238E27FC236}">
                  <a16:creationId xmlns:a16="http://schemas.microsoft.com/office/drawing/2014/main" xmlns="" id="{C2C051B1-488B-49C0-9FD8-26940756511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80623" y="1483116"/>
              <a:ext cx="1095650" cy="1154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ïṡļíḑè">
              <a:extLst>
                <a:ext uri="{FF2B5EF4-FFF2-40B4-BE49-F238E27FC236}">
                  <a16:creationId xmlns:a16="http://schemas.microsoft.com/office/drawing/2014/main" xmlns="" id="{8B2B6DA6-FFA0-438B-A7B1-3E1D10C927A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181219" y="1481921"/>
              <a:ext cx="1094457" cy="1156586"/>
            </a:xfrm>
            <a:custGeom>
              <a:avLst/>
              <a:gdLst>
                <a:gd name="T0" fmla="*/ 2110 w 4221"/>
                <a:gd name="T1" fmla="*/ 0 h 4457"/>
                <a:gd name="T2" fmla="*/ 4221 w 4221"/>
                <a:gd name="T3" fmla="*/ 2111 h 4457"/>
                <a:gd name="T4" fmla="*/ 2110 w 4221"/>
                <a:gd name="T5" fmla="*/ 4221 h 4457"/>
                <a:gd name="T6" fmla="*/ 1482 w 4221"/>
                <a:gd name="T7" fmla="*/ 4126 h 4457"/>
                <a:gd name="T8" fmla="*/ 1468 w 4221"/>
                <a:gd name="T9" fmla="*/ 4121 h 4457"/>
                <a:gd name="T10" fmla="*/ 1219 w 4221"/>
                <a:gd name="T11" fmla="*/ 4457 h 4457"/>
                <a:gd name="T12" fmla="*/ 1174 w 4221"/>
                <a:gd name="T13" fmla="*/ 3993 h 4457"/>
                <a:gd name="T14" fmla="*/ 930 w 4221"/>
                <a:gd name="T15" fmla="*/ 3861 h 4457"/>
                <a:gd name="T16" fmla="*/ 0 w 4221"/>
                <a:gd name="T17" fmla="*/ 2111 h 4457"/>
                <a:gd name="T18" fmla="*/ 2110 w 4221"/>
                <a:gd name="T19" fmla="*/ 0 h 4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1" h="4457">
                  <a:moveTo>
                    <a:pt x="2110" y="0"/>
                  </a:moveTo>
                  <a:cubicBezTo>
                    <a:pt x="3276" y="0"/>
                    <a:pt x="4221" y="945"/>
                    <a:pt x="4221" y="2111"/>
                  </a:cubicBezTo>
                  <a:cubicBezTo>
                    <a:pt x="4221" y="3276"/>
                    <a:pt x="3276" y="4221"/>
                    <a:pt x="2110" y="4221"/>
                  </a:cubicBezTo>
                  <a:cubicBezTo>
                    <a:pt x="1891" y="4221"/>
                    <a:pt x="1681" y="4188"/>
                    <a:pt x="1482" y="4126"/>
                  </a:cubicBezTo>
                  <a:lnTo>
                    <a:pt x="1468" y="4121"/>
                  </a:lnTo>
                  <a:lnTo>
                    <a:pt x="1219" y="4457"/>
                  </a:lnTo>
                  <a:lnTo>
                    <a:pt x="1174" y="3993"/>
                  </a:lnTo>
                  <a:lnTo>
                    <a:pt x="930" y="3861"/>
                  </a:lnTo>
                  <a:cubicBezTo>
                    <a:pt x="369" y="3481"/>
                    <a:pt x="0" y="2839"/>
                    <a:pt x="0" y="2111"/>
                  </a:cubicBezTo>
                  <a:cubicBezTo>
                    <a:pt x="0" y="945"/>
                    <a:pt x="944" y="0"/>
                    <a:pt x="2110" y="0"/>
                  </a:cubicBezTo>
                  <a:close/>
                </a:path>
              </a:pathLst>
            </a:custGeom>
            <a:solidFill>
              <a:srgbClr val="2F53B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iṣḷîďé">
              <a:extLst>
                <a:ext uri="{FF2B5EF4-FFF2-40B4-BE49-F238E27FC236}">
                  <a16:creationId xmlns:a16="http://schemas.microsoft.com/office/drawing/2014/main" xmlns="" id="{02A6F258-EB5B-4337-AA98-60E4F43725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69152" y="1717184"/>
              <a:ext cx="718591" cy="686061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1" name="ïśľíḑê">
              <a:extLst>
                <a:ext uri="{FF2B5EF4-FFF2-40B4-BE49-F238E27FC236}">
                  <a16:creationId xmlns:a16="http://schemas.microsoft.com/office/drawing/2014/main" xmlns="" id="{40E8D497-052E-4C30-9C97-D82C091A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0322" y="1480726"/>
              <a:ext cx="1095650" cy="1156586"/>
            </a:xfrm>
            <a:custGeom>
              <a:avLst/>
              <a:gdLst>
                <a:gd name="T0" fmla="*/ 2110 w 4221"/>
                <a:gd name="T1" fmla="*/ 0 h 4457"/>
                <a:gd name="T2" fmla="*/ 4221 w 4221"/>
                <a:gd name="T3" fmla="*/ 2111 h 4457"/>
                <a:gd name="T4" fmla="*/ 2110 w 4221"/>
                <a:gd name="T5" fmla="*/ 4221 h 4457"/>
                <a:gd name="T6" fmla="*/ 1482 w 4221"/>
                <a:gd name="T7" fmla="*/ 4126 h 4457"/>
                <a:gd name="T8" fmla="*/ 1468 w 4221"/>
                <a:gd name="T9" fmla="*/ 4121 h 4457"/>
                <a:gd name="T10" fmla="*/ 1219 w 4221"/>
                <a:gd name="T11" fmla="*/ 4457 h 4457"/>
                <a:gd name="T12" fmla="*/ 1174 w 4221"/>
                <a:gd name="T13" fmla="*/ 3993 h 4457"/>
                <a:gd name="T14" fmla="*/ 930 w 4221"/>
                <a:gd name="T15" fmla="*/ 3861 h 4457"/>
                <a:gd name="T16" fmla="*/ 0 w 4221"/>
                <a:gd name="T17" fmla="*/ 2111 h 4457"/>
                <a:gd name="T18" fmla="*/ 2110 w 4221"/>
                <a:gd name="T19" fmla="*/ 0 h 4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1" h="4457">
                  <a:moveTo>
                    <a:pt x="2110" y="0"/>
                  </a:moveTo>
                  <a:cubicBezTo>
                    <a:pt x="3276" y="0"/>
                    <a:pt x="4221" y="945"/>
                    <a:pt x="4221" y="2111"/>
                  </a:cubicBezTo>
                  <a:cubicBezTo>
                    <a:pt x="4221" y="3276"/>
                    <a:pt x="3276" y="4221"/>
                    <a:pt x="2110" y="4221"/>
                  </a:cubicBezTo>
                  <a:cubicBezTo>
                    <a:pt x="1891" y="4221"/>
                    <a:pt x="1681" y="4188"/>
                    <a:pt x="1482" y="4126"/>
                  </a:cubicBezTo>
                  <a:lnTo>
                    <a:pt x="1468" y="4121"/>
                  </a:lnTo>
                  <a:lnTo>
                    <a:pt x="1219" y="4457"/>
                  </a:lnTo>
                  <a:lnTo>
                    <a:pt x="1174" y="3993"/>
                  </a:lnTo>
                  <a:lnTo>
                    <a:pt x="930" y="3861"/>
                  </a:lnTo>
                  <a:cubicBezTo>
                    <a:pt x="369" y="3481"/>
                    <a:pt x="0" y="2839"/>
                    <a:pt x="0" y="2111"/>
                  </a:cubicBezTo>
                  <a:cubicBezTo>
                    <a:pt x="0" y="945"/>
                    <a:pt x="944" y="0"/>
                    <a:pt x="2110" y="0"/>
                  </a:cubicBezTo>
                  <a:close/>
                </a:path>
              </a:pathLst>
            </a:custGeom>
            <a:solidFill>
              <a:srgbClr val="2F53B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iSļíďè">
              <a:extLst>
                <a:ext uri="{FF2B5EF4-FFF2-40B4-BE49-F238E27FC236}">
                  <a16:creationId xmlns:a16="http://schemas.microsoft.com/office/drawing/2014/main" xmlns="" id="{97193543-2AA7-478C-AB18-F8BD805D6B9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43305" y="1754674"/>
              <a:ext cx="609685" cy="608691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ïṧ1ïḑé">
              <a:extLst>
                <a:ext uri="{FF2B5EF4-FFF2-40B4-BE49-F238E27FC236}">
                  <a16:creationId xmlns:a16="http://schemas.microsoft.com/office/drawing/2014/main" xmlns="" id="{476DAEFD-10B4-44B6-839E-06B4B2340B7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180623" y="4505287"/>
              <a:ext cx="1095650" cy="1156586"/>
            </a:xfrm>
            <a:custGeom>
              <a:avLst/>
              <a:gdLst>
                <a:gd name="T0" fmla="*/ 2110 w 4221"/>
                <a:gd name="T1" fmla="*/ 0 h 4457"/>
                <a:gd name="T2" fmla="*/ 4221 w 4221"/>
                <a:gd name="T3" fmla="*/ 2111 h 4457"/>
                <a:gd name="T4" fmla="*/ 2110 w 4221"/>
                <a:gd name="T5" fmla="*/ 4221 h 4457"/>
                <a:gd name="T6" fmla="*/ 1482 w 4221"/>
                <a:gd name="T7" fmla="*/ 4126 h 4457"/>
                <a:gd name="T8" fmla="*/ 1468 w 4221"/>
                <a:gd name="T9" fmla="*/ 4121 h 4457"/>
                <a:gd name="T10" fmla="*/ 1219 w 4221"/>
                <a:gd name="T11" fmla="*/ 4457 h 4457"/>
                <a:gd name="T12" fmla="*/ 1174 w 4221"/>
                <a:gd name="T13" fmla="*/ 3993 h 4457"/>
                <a:gd name="T14" fmla="*/ 930 w 4221"/>
                <a:gd name="T15" fmla="*/ 3861 h 4457"/>
                <a:gd name="T16" fmla="*/ 0 w 4221"/>
                <a:gd name="T17" fmla="*/ 2111 h 4457"/>
                <a:gd name="T18" fmla="*/ 2110 w 4221"/>
                <a:gd name="T19" fmla="*/ 0 h 4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1" h="4457">
                  <a:moveTo>
                    <a:pt x="2110" y="0"/>
                  </a:moveTo>
                  <a:cubicBezTo>
                    <a:pt x="3276" y="0"/>
                    <a:pt x="4221" y="945"/>
                    <a:pt x="4221" y="2111"/>
                  </a:cubicBezTo>
                  <a:cubicBezTo>
                    <a:pt x="4221" y="3276"/>
                    <a:pt x="3276" y="4221"/>
                    <a:pt x="2110" y="4221"/>
                  </a:cubicBezTo>
                  <a:cubicBezTo>
                    <a:pt x="1891" y="4221"/>
                    <a:pt x="1681" y="4188"/>
                    <a:pt x="1482" y="4126"/>
                  </a:cubicBezTo>
                  <a:lnTo>
                    <a:pt x="1468" y="4121"/>
                  </a:lnTo>
                  <a:lnTo>
                    <a:pt x="1219" y="4457"/>
                  </a:lnTo>
                  <a:lnTo>
                    <a:pt x="1174" y="3993"/>
                  </a:lnTo>
                  <a:lnTo>
                    <a:pt x="930" y="3861"/>
                  </a:lnTo>
                  <a:cubicBezTo>
                    <a:pt x="369" y="3481"/>
                    <a:pt x="0" y="2839"/>
                    <a:pt x="0" y="2111"/>
                  </a:cubicBezTo>
                  <a:cubicBezTo>
                    <a:pt x="0" y="945"/>
                    <a:pt x="944" y="0"/>
                    <a:pt x="2110" y="0"/>
                  </a:cubicBezTo>
                  <a:close/>
                </a:path>
              </a:pathLst>
            </a:custGeom>
            <a:solidFill>
              <a:srgbClr val="2F53B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4" name="iS1îdé">
              <a:extLst>
                <a:ext uri="{FF2B5EF4-FFF2-40B4-BE49-F238E27FC236}">
                  <a16:creationId xmlns:a16="http://schemas.microsoft.com/office/drawing/2014/main" xmlns="" id="{78A55BCF-5DA6-43DC-8960-8BACB91D821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30666" y="4786254"/>
              <a:ext cx="595564" cy="594651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íṩlîḑe">
              <a:extLst>
                <a:ext uri="{FF2B5EF4-FFF2-40B4-BE49-F238E27FC236}">
                  <a16:creationId xmlns:a16="http://schemas.microsoft.com/office/drawing/2014/main" xmlns="" id="{82BD80F9-1E79-4D5F-BEA0-73E7D442C09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600322" y="4485260"/>
              <a:ext cx="1095650" cy="1156586"/>
            </a:xfrm>
            <a:custGeom>
              <a:avLst/>
              <a:gdLst>
                <a:gd name="T0" fmla="*/ 2110 w 4221"/>
                <a:gd name="T1" fmla="*/ 0 h 4457"/>
                <a:gd name="T2" fmla="*/ 4221 w 4221"/>
                <a:gd name="T3" fmla="*/ 2111 h 4457"/>
                <a:gd name="T4" fmla="*/ 2110 w 4221"/>
                <a:gd name="T5" fmla="*/ 4221 h 4457"/>
                <a:gd name="T6" fmla="*/ 1482 w 4221"/>
                <a:gd name="T7" fmla="*/ 4126 h 4457"/>
                <a:gd name="T8" fmla="*/ 1468 w 4221"/>
                <a:gd name="T9" fmla="*/ 4121 h 4457"/>
                <a:gd name="T10" fmla="*/ 1219 w 4221"/>
                <a:gd name="T11" fmla="*/ 4457 h 4457"/>
                <a:gd name="T12" fmla="*/ 1174 w 4221"/>
                <a:gd name="T13" fmla="*/ 3993 h 4457"/>
                <a:gd name="T14" fmla="*/ 930 w 4221"/>
                <a:gd name="T15" fmla="*/ 3861 h 4457"/>
                <a:gd name="T16" fmla="*/ 0 w 4221"/>
                <a:gd name="T17" fmla="*/ 2111 h 4457"/>
                <a:gd name="T18" fmla="*/ 2110 w 4221"/>
                <a:gd name="T19" fmla="*/ 0 h 4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1" h="4457">
                  <a:moveTo>
                    <a:pt x="2110" y="0"/>
                  </a:moveTo>
                  <a:cubicBezTo>
                    <a:pt x="3276" y="0"/>
                    <a:pt x="4221" y="945"/>
                    <a:pt x="4221" y="2111"/>
                  </a:cubicBezTo>
                  <a:cubicBezTo>
                    <a:pt x="4221" y="3276"/>
                    <a:pt x="3276" y="4221"/>
                    <a:pt x="2110" y="4221"/>
                  </a:cubicBezTo>
                  <a:cubicBezTo>
                    <a:pt x="1891" y="4221"/>
                    <a:pt x="1681" y="4188"/>
                    <a:pt x="1482" y="4126"/>
                  </a:cubicBezTo>
                  <a:lnTo>
                    <a:pt x="1468" y="4121"/>
                  </a:lnTo>
                  <a:lnTo>
                    <a:pt x="1219" y="4457"/>
                  </a:lnTo>
                  <a:lnTo>
                    <a:pt x="1174" y="3993"/>
                  </a:lnTo>
                  <a:lnTo>
                    <a:pt x="930" y="3861"/>
                  </a:lnTo>
                  <a:cubicBezTo>
                    <a:pt x="369" y="3481"/>
                    <a:pt x="0" y="2839"/>
                    <a:pt x="0" y="2111"/>
                  </a:cubicBezTo>
                  <a:cubicBezTo>
                    <a:pt x="0" y="945"/>
                    <a:pt x="944" y="0"/>
                    <a:pt x="2110" y="0"/>
                  </a:cubicBezTo>
                  <a:close/>
                </a:path>
              </a:pathLst>
            </a:custGeom>
            <a:solidFill>
              <a:srgbClr val="2F53B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íŝḷïdé">
              <a:extLst>
                <a:ext uri="{FF2B5EF4-FFF2-40B4-BE49-F238E27FC236}">
                  <a16:creationId xmlns:a16="http://schemas.microsoft.com/office/drawing/2014/main" xmlns="" id="{7E98D27F-410E-499A-9673-7FEBECB37B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90968" y="4862657"/>
              <a:ext cx="514358" cy="513563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î$ḻîḑe">
              <a:extLst>
                <a:ext uri="{FF2B5EF4-FFF2-40B4-BE49-F238E27FC236}">
                  <a16:creationId xmlns:a16="http://schemas.microsoft.com/office/drawing/2014/main" xmlns="" id="{B91033F2-A93F-4941-9416-49F0BEDA4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212" y="2745618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18" name="îṥļíḓé">
              <a:extLst>
                <a:ext uri="{FF2B5EF4-FFF2-40B4-BE49-F238E27FC236}">
                  <a16:creationId xmlns:a16="http://schemas.microsoft.com/office/drawing/2014/main" xmlns="" id="{5AAF3C97-2D40-4A44-B4C4-CDEF310312D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47212" y="2407534"/>
              <a:ext cx="264209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19" name="íś1iḍê">
              <a:extLst>
                <a:ext uri="{FF2B5EF4-FFF2-40B4-BE49-F238E27FC236}">
                  <a16:creationId xmlns:a16="http://schemas.microsoft.com/office/drawing/2014/main" xmlns="" id="{DD22BE08-3E13-4C2B-A0A7-995399D6C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212" y="4337876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0" name="íślîďe">
              <a:extLst>
                <a:ext uri="{FF2B5EF4-FFF2-40B4-BE49-F238E27FC236}">
                  <a16:creationId xmlns:a16="http://schemas.microsoft.com/office/drawing/2014/main" xmlns="" id="{228853E5-E65E-4E18-8F81-15B7FB3B93E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447212" y="3999792"/>
              <a:ext cx="264209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1" name="ïṩľíďe">
              <a:extLst>
                <a:ext uri="{FF2B5EF4-FFF2-40B4-BE49-F238E27FC236}">
                  <a16:creationId xmlns:a16="http://schemas.microsoft.com/office/drawing/2014/main" xmlns="" id="{D85E9BB8-42D7-4B8D-9D6B-5139D3B6C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2824" y="2745618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 algn="r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2" name="îšḷíḋè">
              <a:extLst>
                <a:ext uri="{FF2B5EF4-FFF2-40B4-BE49-F238E27FC236}">
                  <a16:creationId xmlns:a16="http://schemas.microsoft.com/office/drawing/2014/main" xmlns="" id="{21022630-F881-46EA-AB8A-9B61FA38AE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22824" y="2407534"/>
              <a:ext cx="264209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3" name="îṣľiďè">
              <a:extLst>
                <a:ext uri="{FF2B5EF4-FFF2-40B4-BE49-F238E27FC236}">
                  <a16:creationId xmlns:a16="http://schemas.microsoft.com/office/drawing/2014/main" xmlns="" id="{A5997500-6470-4C66-8D1B-ED6085BB7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8198" y="4337876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 fontScale="77500" lnSpcReduction="200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 algn="r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4" name="işḷíḋe">
              <a:extLst>
                <a:ext uri="{FF2B5EF4-FFF2-40B4-BE49-F238E27FC236}">
                  <a16:creationId xmlns:a16="http://schemas.microsoft.com/office/drawing/2014/main" xmlns="" id="{7632C996-DEEA-44D3-81C3-7EE2E7A188F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98198" y="3999792"/>
              <a:ext cx="264209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16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01302" y="1551567"/>
            <a:ext cx="8914298" cy="3811008"/>
            <a:chOff x="1077427" y="1266016"/>
            <a:chExt cx="10395436" cy="4208435"/>
          </a:xfrm>
        </p:grpSpPr>
        <p:sp>
          <p:nvSpPr>
            <p:cNvPr id="3" name="ïşļïďè"/>
            <p:cNvSpPr/>
            <p:nvPr/>
          </p:nvSpPr>
          <p:spPr>
            <a:xfrm>
              <a:off x="2779668" y="1476611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wrap="square" lIns="1800000" anchor="ctr" anchorCtr="0">
              <a:norm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4" name="ï$1íḋe"/>
            <p:cNvSpPr/>
            <p:nvPr/>
          </p:nvSpPr>
          <p:spPr>
            <a:xfrm rot="900000">
              <a:off x="3559236" y="1679785"/>
              <a:ext cx="858807" cy="858807"/>
            </a:xfrm>
            <a:prstGeom prst="ellipse">
              <a:avLst/>
            </a:prstGeom>
            <a:solidFill>
              <a:srgbClr val="00968C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iŝlîḓe"/>
            <p:cNvSpPr txBox="1"/>
            <p:nvPr/>
          </p:nvSpPr>
          <p:spPr>
            <a:xfrm rot="18165474">
              <a:off x="2285552" y="1804625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6" name="iṣľïḑê"/>
            <p:cNvSpPr/>
            <p:nvPr/>
          </p:nvSpPr>
          <p:spPr>
            <a:xfrm>
              <a:off x="8068375" y="1479223"/>
              <a:ext cx="1637602" cy="1265155"/>
            </a:xfrm>
            <a:custGeom>
              <a:avLst/>
              <a:gdLst>
                <a:gd name="connsiteX0" fmla="*/ 1124409 w 2248818"/>
                <a:gd name="connsiteY0" fmla="*/ 0 h 1737360"/>
                <a:gd name="connsiteX1" fmla="*/ 2248818 w 2248818"/>
                <a:gd name="connsiteY1" fmla="*/ 1737360 h 1737360"/>
                <a:gd name="connsiteX2" fmla="*/ 0 w 2248818"/>
                <a:gd name="connsiteY2" fmla="*/ 1737360 h 1737360"/>
                <a:gd name="connsiteX3" fmla="*/ 1124409 w 2248818"/>
                <a:gd name="connsiteY3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8818" h="1737360">
                  <a:moveTo>
                    <a:pt x="1124409" y="0"/>
                  </a:moveTo>
                  <a:lnTo>
                    <a:pt x="2248818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rgbClr val="E7E7E7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šļïḓè"/>
            <p:cNvSpPr txBox="1"/>
            <p:nvPr/>
          </p:nvSpPr>
          <p:spPr>
            <a:xfrm>
              <a:off x="8491876" y="2029040"/>
              <a:ext cx="790601" cy="523220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rPr>
                <a:t>15%</a:t>
              </a:r>
            </a:p>
          </p:txBody>
        </p:sp>
        <p:sp>
          <p:nvSpPr>
            <p:cNvPr id="8" name="íṩliďè"/>
            <p:cNvSpPr/>
            <p:nvPr/>
          </p:nvSpPr>
          <p:spPr>
            <a:xfrm>
              <a:off x="1077427" y="4209296"/>
              <a:ext cx="6107506" cy="1265155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solidFill>
                <a:srgbClr val="2F53BA"/>
              </a:solidFill>
              <a:prstDash val="solid"/>
              <a:miter lim="800000"/>
            </a:ln>
            <a:effectLst/>
          </p:spPr>
          <p:txBody>
            <a:bodyPr wrap="square" lIns="1800000" anchor="ctr">
              <a:norm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9" name="iṡļîḋè"/>
            <p:cNvSpPr/>
            <p:nvPr/>
          </p:nvSpPr>
          <p:spPr>
            <a:xfrm>
              <a:off x="1875592" y="4387069"/>
              <a:ext cx="858807" cy="858807"/>
            </a:xfrm>
            <a:prstGeom prst="ellipse">
              <a:avLst/>
            </a:pr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iṩ1îdé"/>
            <p:cNvSpPr txBox="1"/>
            <p:nvPr/>
          </p:nvSpPr>
          <p:spPr>
            <a:xfrm rot="18165474">
              <a:off x="562761" y="4561112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11" name="ïṧ1iḓê"/>
            <p:cNvSpPr/>
            <p:nvPr/>
          </p:nvSpPr>
          <p:spPr>
            <a:xfrm>
              <a:off x="6301490" y="4209296"/>
              <a:ext cx="5171373" cy="1265155"/>
            </a:xfrm>
            <a:custGeom>
              <a:avLst/>
              <a:gdLst>
                <a:gd name="connsiteX0" fmla="*/ 1124409 w 7101530"/>
                <a:gd name="connsiteY0" fmla="*/ 0 h 1737360"/>
                <a:gd name="connsiteX1" fmla="*/ 5977121 w 7101530"/>
                <a:gd name="connsiteY1" fmla="*/ 0 h 1737360"/>
                <a:gd name="connsiteX2" fmla="*/ 7101530 w 7101530"/>
                <a:gd name="connsiteY2" fmla="*/ 1737360 h 1737360"/>
                <a:gd name="connsiteX3" fmla="*/ 0 w 7101530"/>
                <a:gd name="connsiteY3" fmla="*/ 1737360 h 1737360"/>
                <a:gd name="connsiteX4" fmla="*/ 1124409 w 7101530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1530" h="1737360">
                  <a:moveTo>
                    <a:pt x="1124409" y="0"/>
                  </a:moveTo>
                  <a:lnTo>
                    <a:pt x="5977121" y="0"/>
                  </a:lnTo>
                  <a:lnTo>
                    <a:pt x="7101530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îşľîḓe"/>
            <p:cNvSpPr txBox="1"/>
            <p:nvPr/>
          </p:nvSpPr>
          <p:spPr>
            <a:xfrm>
              <a:off x="8115968" y="4352460"/>
              <a:ext cx="1542410" cy="1015663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6000" kern="0" noProof="0" dirty="0" smtClean="0">
                  <a:solidFill>
                    <a:srgbClr val="E7E7E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rPr>
                <a:t>60</a:t>
              </a:r>
              <a:r>
                <a:rPr kumimoji="0" lang="en-US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7E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rPr>
                <a:t>%</a:t>
              </a:r>
            </a:p>
          </p:txBody>
        </p:sp>
        <p:sp>
          <p:nvSpPr>
            <p:cNvPr id="13" name="ïşļîďê"/>
            <p:cNvSpPr/>
            <p:nvPr/>
          </p:nvSpPr>
          <p:spPr>
            <a:xfrm>
              <a:off x="1946997" y="2847034"/>
              <a:ext cx="6107506" cy="1265156"/>
            </a:xfrm>
            <a:custGeom>
              <a:avLst/>
              <a:gdLst>
                <a:gd name="connsiteX0" fmla="*/ 1118432 w 8387064"/>
                <a:gd name="connsiteY0" fmla="*/ 0 h 1737360"/>
                <a:gd name="connsiteX1" fmla="*/ 1508467 w 8387064"/>
                <a:gd name="connsiteY1" fmla="*/ 0 h 1737360"/>
                <a:gd name="connsiteX2" fmla="*/ 3139279 w 8387064"/>
                <a:gd name="connsiteY2" fmla="*/ 0 h 1737360"/>
                <a:gd name="connsiteX3" fmla="*/ 3529314 w 8387064"/>
                <a:gd name="connsiteY3" fmla="*/ 0 h 1737360"/>
                <a:gd name="connsiteX4" fmla="*/ 4857750 w 8387064"/>
                <a:gd name="connsiteY4" fmla="*/ 0 h 1737360"/>
                <a:gd name="connsiteX5" fmla="*/ 6366217 w 8387064"/>
                <a:gd name="connsiteY5" fmla="*/ 0 h 1737360"/>
                <a:gd name="connsiteX6" fmla="*/ 6878597 w 8387064"/>
                <a:gd name="connsiteY6" fmla="*/ 0 h 1737360"/>
                <a:gd name="connsiteX7" fmla="*/ 8387064 w 8387064"/>
                <a:gd name="connsiteY7" fmla="*/ 0 h 1737360"/>
                <a:gd name="connsiteX8" fmla="*/ 8387064 w 8387064"/>
                <a:gd name="connsiteY8" fmla="*/ 9236 h 1737360"/>
                <a:gd name="connsiteX9" fmla="*/ 7268632 w 8387064"/>
                <a:gd name="connsiteY9" fmla="*/ 1737360 h 1737360"/>
                <a:gd name="connsiteX10" fmla="*/ 6878597 w 8387064"/>
                <a:gd name="connsiteY10" fmla="*/ 1737360 h 1737360"/>
                <a:gd name="connsiteX11" fmla="*/ 5247785 w 8387064"/>
                <a:gd name="connsiteY11" fmla="*/ 1737360 h 1737360"/>
                <a:gd name="connsiteX12" fmla="*/ 4857750 w 8387064"/>
                <a:gd name="connsiteY12" fmla="*/ 1737360 h 1737360"/>
                <a:gd name="connsiteX13" fmla="*/ 3529314 w 8387064"/>
                <a:gd name="connsiteY13" fmla="*/ 1737360 h 1737360"/>
                <a:gd name="connsiteX14" fmla="*/ 2020847 w 8387064"/>
                <a:gd name="connsiteY14" fmla="*/ 1737360 h 1737360"/>
                <a:gd name="connsiteX15" fmla="*/ 1508467 w 8387064"/>
                <a:gd name="connsiteY15" fmla="*/ 1737360 h 1737360"/>
                <a:gd name="connsiteX16" fmla="*/ 0 w 8387064"/>
                <a:gd name="connsiteY16" fmla="*/ 1737360 h 1737360"/>
                <a:gd name="connsiteX17" fmla="*/ 0 w 8387064"/>
                <a:gd name="connsiteY17" fmla="*/ 1728124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387064" h="1737360">
                  <a:moveTo>
                    <a:pt x="1118432" y="0"/>
                  </a:moveTo>
                  <a:lnTo>
                    <a:pt x="1508467" y="0"/>
                  </a:lnTo>
                  <a:lnTo>
                    <a:pt x="3139279" y="0"/>
                  </a:lnTo>
                  <a:lnTo>
                    <a:pt x="3529314" y="0"/>
                  </a:lnTo>
                  <a:lnTo>
                    <a:pt x="4857750" y="0"/>
                  </a:lnTo>
                  <a:lnTo>
                    <a:pt x="6366217" y="0"/>
                  </a:lnTo>
                  <a:lnTo>
                    <a:pt x="6878597" y="0"/>
                  </a:lnTo>
                  <a:lnTo>
                    <a:pt x="8387064" y="0"/>
                  </a:lnTo>
                  <a:lnTo>
                    <a:pt x="8387064" y="9236"/>
                  </a:lnTo>
                  <a:lnTo>
                    <a:pt x="7268632" y="1737360"/>
                  </a:lnTo>
                  <a:lnTo>
                    <a:pt x="6878597" y="1737360"/>
                  </a:lnTo>
                  <a:lnTo>
                    <a:pt x="5247785" y="1737360"/>
                  </a:lnTo>
                  <a:lnTo>
                    <a:pt x="4857750" y="1737360"/>
                  </a:lnTo>
                  <a:lnTo>
                    <a:pt x="3529314" y="1737360"/>
                  </a:lnTo>
                  <a:lnTo>
                    <a:pt x="2020847" y="1737360"/>
                  </a:lnTo>
                  <a:lnTo>
                    <a:pt x="1508467" y="1737360"/>
                  </a:lnTo>
                  <a:lnTo>
                    <a:pt x="0" y="1737360"/>
                  </a:lnTo>
                  <a:lnTo>
                    <a:pt x="0" y="1728124"/>
                  </a:lnTo>
                  <a:close/>
                </a:path>
              </a:pathLst>
            </a:custGeom>
            <a:solidFill>
              <a:srgbClr val="FFFFFF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wrap="square" lIns="1800000" anchor="ctr">
              <a:norm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8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14" name="ïşḷïḍè"/>
            <p:cNvSpPr/>
            <p:nvPr/>
          </p:nvSpPr>
          <p:spPr>
            <a:xfrm>
              <a:off x="2708230" y="3036922"/>
              <a:ext cx="858807" cy="858808"/>
            </a:xfrm>
            <a:prstGeom prst="ellipse">
              <a:avLst/>
            </a:prstGeom>
            <a:solidFill>
              <a:srgbClr val="78909C"/>
            </a:solidFill>
            <a:ln w="38100" cap="flat" cmpd="sng" algn="ctr">
              <a:solidFill>
                <a:srgbClr val="E7E7E7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íṩliďe"/>
            <p:cNvSpPr txBox="1"/>
            <p:nvPr/>
          </p:nvSpPr>
          <p:spPr>
            <a:xfrm rot="18165474">
              <a:off x="1454946" y="3166887"/>
              <a:ext cx="1415772" cy="338554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16" name="ïṣḷïdê"/>
            <p:cNvSpPr/>
            <p:nvPr/>
          </p:nvSpPr>
          <p:spPr>
            <a:xfrm>
              <a:off x="7184932" y="2844260"/>
              <a:ext cx="3404488" cy="1265156"/>
            </a:xfrm>
            <a:custGeom>
              <a:avLst/>
              <a:gdLst>
                <a:gd name="connsiteX0" fmla="*/ 1124409 w 4675174"/>
                <a:gd name="connsiteY0" fmla="*/ 0 h 1737360"/>
                <a:gd name="connsiteX1" fmla="*/ 3550765 w 4675174"/>
                <a:gd name="connsiteY1" fmla="*/ 0 h 1737360"/>
                <a:gd name="connsiteX2" fmla="*/ 4675174 w 4675174"/>
                <a:gd name="connsiteY2" fmla="*/ 1737360 h 1737360"/>
                <a:gd name="connsiteX3" fmla="*/ 0 w 4675174"/>
                <a:gd name="connsiteY3" fmla="*/ 1737360 h 1737360"/>
                <a:gd name="connsiteX4" fmla="*/ 1124409 w 4675174"/>
                <a:gd name="connsiteY4" fmla="*/ 0 h 173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75174" h="1737360">
                  <a:moveTo>
                    <a:pt x="1124409" y="0"/>
                  </a:moveTo>
                  <a:lnTo>
                    <a:pt x="3550765" y="0"/>
                  </a:lnTo>
                  <a:lnTo>
                    <a:pt x="4675174" y="1737360"/>
                  </a:lnTo>
                  <a:lnTo>
                    <a:pt x="0" y="1737360"/>
                  </a:lnTo>
                  <a:lnTo>
                    <a:pt x="1124409" y="0"/>
                  </a:lnTo>
                  <a:close/>
                </a:path>
              </a:pathLst>
            </a:custGeom>
            <a:solidFill>
              <a:srgbClr val="E7E7E7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íṡḷíḑê"/>
            <p:cNvSpPr txBox="1"/>
            <p:nvPr/>
          </p:nvSpPr>
          <p:spPr>
            <a:xfrm>
              <a:off x="8297912" y="3153673"/>
              <a:ext cx="1178528" cy="769441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92500" lnSpcReduction="10000"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0" cap="none" spc="0" normalizeH="0" baseline="0" noProof="0" dirty="0" smtClean="0">
                  <a:ln>
                    <a:noFill/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/>
                  <a:ea typeface="微软雅黑"/>
                </a:rPr>
                <a:t>25%</a:t>
              </a:r>
            </a:p>
          </p:txBody>
        </p:sp>
        <p:sp>
          <p:nvSpPr>
            <p:cNvPr id="18" name="ïṩḷîḓè"/>
            <p:cNvSpPr>
              <a:spLocks noChangeAspect="1"/>
            </p:cNvSpPr>
            <p:nvPr/>
          </p:nvSpPr>
          <p:spPr bwMode="auto">
            <a:xfrm>
              <a:off x="3798113" y="1925631"/>
              <a:ext cx="381053" cy="365019"/>
            </a:xfrm>
            <a:custGeom>
              <a:avLst/>
              <a:gdLst>
                <a:gd name="connsiteX0" fmla="*/ 235138 w 508000"/>
                <a:gd name="connsiteY0" fmla="*/ 365911 h 486624"/>
                <a:gd name="connsiteX1" fmla="*/ 129514 w 508000"/>
                <a:gd name="connsiteY1" fmla="*/ 407406 h 486624"/>
                <a:gd name="connsiteX2" fmla="*/ 123227 w 508000"/>
                <a:gd name="connsiteY2" fmla="*/ 450159 h 486624"/>
                <a:gd name="connsiteX3" fmla="*/ 235138 w 508000"/>
                <a:gd name="connsiteY3" fmla="*/ 407406 h 486624"/>
                <a:gd name="connsiteX4" fmla="*/ 265317 w 508000"/>
                <a:gd name="connsiteY4" fmla="*/ 362139 h 486624"/>
                <a:gd name="connsiteX5" fmla="*/ 265317 w 508000"/>
                <a:gd name="connsiteY5" fmla="*/ 404891 h 486624"/>
                <a:gd name="connsiteX6" fmla="*/ 368426 w 508000"/>
                <a:gd name="connsiteY6" fmla="*/ 435070 h 486624"/>
                <a:gd name="connsiteX7" fmla="*/ 359624 w 508000"/>
                <a:gd name="connsiteY7" fmla="*/ 392317 h 486624"/>
                <a:gd name="connsiteX8" fmla="*/ 235138 w 508000"/>
                <a:gd name="connsiteY8" fmla="*/ 299268 h 486624"/>
                <a:gd name="connsiteX9" fmla="*/ 138316 w 508000"/>
                <a:gd name="connsiteY9" fmla="*/ 344535 h 486624"/>
                <a:gd name="connsiteX10" fmla="*/ 132029 w 508000"/>
                <a:gd name="connsiteY10" fmla="*/ 387287 h 486624"/>
                <a:gd name="connsiteX11" fmla="*/ 235138 w 508000"/>
                <a:gd name="connsiteY11" fmla="*/ 344535 h 486624"/>
                <a:gd name="connsiteX12" fmla="*/ 265317 w 508000"/>
                <a:gd name="connsiteY12" fmla="*/ 295495 h 486624"/>
                <a:gd name="connsiteX13" fmla="*/ 265317 w 508000"/>
                <a:gd name="connsiteY13" fmla="*/ 340763 h 486624"/>
                <a:gd name="connsiteX14" fmla="*/ 359624 w 508000"/>
                <a:gd name="connsiteY14" fmla="*/ 372198 h 486624"/>
                <a:gd name="connsiteX15" fmla="*/ 350822 w 508000"/>
                <a:gd name="connsiteY15" fmla="*/ 325673 h 486624"/>
                <a:gd name="connsiteX16" fmla="*/ 458961 w 508000"/>
                <a:gd name="connsiteY16" fmla="*/ 284178 h 486624"/>
                <a:gd name="connsiteX17" fmla="*/ 389802 w 508000"/>
                <a:gd name="connsiteY17" fmla="*/ 305554 h 486624"/>
                <a:gd name="connsiteX18" fmla="*/ 386030 w 508000"/>
                <a:gd name="connsiteY18" fmla="*/ 325673 h 486624"/>
                <a:gd name="connsiteX19" fmla="*/ 458961 w 508000"/>
                <a:gd name="connsiteY19" fmla="*/ 308069 h 486624"/>
                <a:gd name="connsiteX20" fmla="*/ 458961 w 508000"/>
                <a:gd name="connsiteY20" fmla="*/ 254000 h 486624"/>
                <a:gd name="connsiteX21" fmla="*/ 392317 w 508000"/>
                <a:gd name="connsiteY21" fmla="*/ 271604 h 486624"/>
                <a:gd name="connsiteX22" fmla="*/ 389802 w 508000"/>
                <a:gd name="connsiteY22" fmla="*/ 292980 h 486624"/>
                <a:gd name="connsiteX23" fmla="*/ 458961 w 508000"/>
                <a:gd name="connsiteY23" fmla="*/ 275376 h 486624"/>
                <a:gd name="connsiteX24" fmla="*/ 235138 w 508000"/>
                <a:gd name="connsiteY24" fmla="*/ 235139 h 486624"/>
                <a:gd name="connsiteX25" fmla="*/ 147118 w 508000"/>
                <a:gd name="connsiteY25" fmla="*/ 275376 h 486624"/>
                <a:gd name="connsiteX26" fmla="*/ 142089 w 508000"/>
                <a:gd name="connsiteY26" fmla="*/ 320644 h 486624"/>
                <a:gd name="connsiteX27" fmla="*/ 235138 w 508000"/>
                <a:gd name="connsiteY27" fmla="*/ 277891 h 486624"/>
                <a:gd name="connsiteX28" fmla="*/ 265317 w 508000"/>
                <a:gd name="connsiteY28" fmla="*/ 232624 h 486624"/>
                <a:gd name="connsiteX29" fmla="*/ 265317 w 508000"/>
                <a:gd name="connsiteY29" fmla="*/ 277891 h 486624"/>
                <a:gd name="connsiteX30" fmla="*/ 347050 w 508000"/>
                <a:gd name="connsiteY30" fmla="*/ 305555 h 486624"/>
                <a:gd name="connsiteX31" fmla="*/ 338248 w 508000"/>
                <a:gd name="connsiteY31" fmla="*/ 256515 h 486624"/>
                <a:gd name="connsiteX32" fmla="*/ 69158 w 508000"/>
                <a:gd name="connsiteY32" fmla="*/ 228852 h 486624"/>
                <a:gd name="connsiteX33" fmla="*/ 65386 w 508000"/>
                <a:gd name="connsiteY33" fmla="*/ 250228 h 486624"/>
                <a:gd name="connsiteX34" fmla="*/ 127000 w 508000"/>
                <a:gd name="connsiteY34" fmla="*/ 271604 h 486624"/>
                <a:gd name="connsiteX35" fmla="*/ 127000 w 508000"/>
                <a:gd name="connsiteY35" fmla="*/ 254000 h 486624"/>
                <a:gd name="connsiteX36" fmla="*/ 456446 w 508000"/>
                <a:gd name="connsiteY36" fmla="*/ 220049 h 486624"/>
                <a:gd name="connsiteX37" fmla="*/ 396089 w 508000"/>
                <a:gd name="connsiteY37" fmla="*/ 238911 h 486624"/>
                <a:gd name="connsiteX38" fmla="*/ 392317 w 508000"/>
                <a:gd name="connsiteY38" fmla="*/ 259030 h 486624"/>
                <a:gd name="connsiteX39" fmla="*/ 458961 w 508000"/>
                <a:gd name="connsiteY39" fmla="*/ 241426 h 486624"/>
                <a:gd name="connsiteX40" fmla="*/ 71673 w 508000"/>
                <a:gd name="connsiteY40" fmla="*/ 196159 h 486624"/>
                <a:gd name="connsiteX41" fmla="*/ 69158 w 508000"/>
                <a:gd name="connsiteY41" fmla="*/ 217535 h 486624"/>
                <a:gd name="connsiteX42" fmla="*/ 129515 w 508000"/>
                <a:gd name="connsiteY42" fmla="*/ 238911 h 486624"/>
                <a:gd name="connsiteX43" fmla="*/ 129515 w 508000"/>
                <a:gd name="connsiteY43" fmla="*/ 220050 h 486624"/>
                <a:gd name="connsiteX44" fmla="*/ 452673 w 508000"/>
                <a:gd name="connsiteY44" fmla="*/ 187356 h 486624"/>
                <a:gd name="connsiteX45" fmla="*/ 398604 w 508000"/>
                <a:gd name="connsiteY45" fmla="*/ 208733 h 486624"/>
                <a:gd name="connsiteX46" fmla="*/ 396089 w 508000"/>
                <a:gd name="connsiteY46" fmla="*/ 226337 h 486624"/>
                <a:gd name="connsiteX47" fmla="*/ 456446 w 508000"/>
                <a:gd name="connsiteY47" fmla="*/ 211247 h 486624"/>
                <a:gd name="connsiteX48" fmla="*/ 265317 w 508000"/>
                <a:gd name="connsiteY48" fmla="*/ 168495 h 486624"/>
                <a:gd name="connsiteX49" fmla="*/ 265317 w 508000"/>
                <a:gd name="connsiteY49" fmla="*/ 208733 h 486624"/>
                <a:gd name="connsiteX50" fmla="*/ 338248 w 508000"/>
                <a:gd name="connsiteY50" fmla="*/ 232624 h 486624"/>
                <a:gd name="connsiteX51" fmla="*/ 329446 w 508000"/>
                <a:gd name="connsiteY51" fmla="*/ 193644 h 486624"/>
                <a:gd name="connsiteX52" fmla="*/ 235138 w 508000"/>
                <a:gd name="connsiteY52" fmla="*/ 168495 h 486624"/>
                <a:gd name="connsiteX53" fmla="*/ 159692 w 508000"/>
                <a:gd name="connsiteY53" fmla="*/ 213763 h 486624"/>
                <a:gd name="connsiteX54" fmla="*/ 153405 w 508000"/>
                <a:gd name="connsiteY54" fmla="*/ 256515 h 486624"/>
                <a:gd name="connsiteX55" fmla="*/ 235138 w 508000"/>
                <a:gd name="connsiteY55" fmla="*/ 213763 h 486624"/>
                <a:gd name="connsiteX56" fmla="*/ 465248 w 508000"/>
                <a:gd name="connsiteY56" fmla="*/ 168495 h 486624"/>
                <a:gd name="connsiteX57" fmla="*/ 486624 w 508000"/>
                <a:gd name="connsiteY57" fmla="*/ 211248 h 486624"/>
                <a:gd name="connsiteX58" fmla="*/ 508000 w 508000"/>
                <a:gd name="connsiteY58" fmla="*/ 486624 h 486624"/>
                <a:gd name="connsiteX59" fmla="*/ 486624 w 508000"/>
                <a:gd name="connsiteY59" fmla="*/ 486624 h 486624"/>
                <a:gd name="connsiteX60" fmla="*/ 458961 w 508000"/>
                <a:gd name="connsiteY60" fmla="*/ 165980 h 486624"/>
                <a:gd name="connsiteX61" fmla="*/ 477822 w 508000"/>
                <a:gd name="connsiteY61" fmla="*/ 486624 h 486624"/>
                <a:gd name="connsiteX62" fmla="*/ 411178 w 508000"/>
                <a:gd name="connsiteY62" fmla="*/ 486624 h 486624"/>
                <a:gd name="connsiteX63" fmla="*/ 398604 w 508000"/>
                <a:gd name="connsiteY63" fmla="*/ 428782 h 486624"/>
                <a:gd name="connsiteX64" fmla="*/ 465248 w 508000"/>
                <a:gd name="connsiteY64" fmla="*/ 419980 h 486624"/>
                <a:gd name="connsiteX65" fmla="*/ 465248 w 508000"/>
                <a:gd name="connsiteY65" fmla="*/ 392317 h 486624"/>
                <a:gd name="connsiteX66" fmla="*/ 392317 w 508000"/>
                <a:gd name="connsiteY66" fmla="*/ 407406 h 486624"/>
                <a:gd name="connsiteX67" fmla="*/ 389802 w 508000"/>
                <a:gd name="connsiteY67" fmla="*/ 392317 h 486624"/>
                <a:gd name="connsiteX68" fmla="*/ 461475 w 508000"/>
                <a:gd name="connsiteY68" fmla="*/ 377228 h 486624"/>
                <a:gd name="connsiteX69" fmla="*/ 461475 w 508000"/>
                <a:gd name="connsiteY69" fmla="*/ 353337 h 486624"/>
                <a:gd name="connsiteX70" fmla="*/ 386030 w 508000"/>
                <a:gd name="connsiteY70" fmla="*/ 372198 h 486624"/>
                <a:gd name="connsiteX71" fmla="*/ 384142 w 508000"/>
                <a:gd name="connsiteY71" fmla="*/ 359452 h 486624"/>
                <a:gd name="connsiteX72" fmla="*/ 383515 w 508000"/>
                <a:gd name="connsiteY72" fmla="*/ 359624 h 486624"/>
                <a:gd name="connsiteX73" fmla="*/ 383804 w 508000"/>
                <a:gd name="connsiteY73" fmla="*/ 357171 h 486624"/>
                <a:gd name="connsiteX74" fmla="*/ 383804 w 508000"/>
                <a:gd name="connsiteY74" fmla="*/ 357172 h 486624"/>
                <a:gd name="connsiteX75" fmla="*/ 383804 w 508000"/>
                <a:gd name="connsiteY75" fmla="*/ 357171 h 486624"/>
                <a:gd name="connsiteX76" fmla="*/ 384142 w 508000"/>
                <a:gd name="connsiteY76" fmla="*/ 359452 h 486624"/>
                <a:gd name="connsiteX77" fmla="*/ 461475 w 508000"/>
                <a:gd name="connsiteY77" fmla="*/ 338248 h 486624"/>
                <a:gd name="connsiteX78" fmla="*/ 458961 w 508000"/>
                <a:gd name="connsiteY78" fmla="*/ 316871 h 486624"/>
                <a:gd name="connsiteX79" fmla="*/ 386030 w 508000"/>
                <a:gd name="connsiteY79" fmla="*/ 338248 h 486624"/>
                <a:gd name="connsiteX80" fmla="*/ 383804 w 508000"/>
                <a:gd name="connsiteY80" fmla="*/ 357171 h 486624"/>
                <a:gd name="connsiteX81" fmla="*/ 383804 w 508000"/>
                <a:gd name="connsiteY81" fmla="*/ 357169 h 486624"/>
                <a:gd name="connsiteX82" fmla="*/ 383804 w 508000"/>
                <a:gd name="connsiteY82" fmla="*/ 357171 h 486624"/>
                <a:gd name="connsiteX83" fmla="*/ 381000 w 508000"/>
                <a:gd name="connsiteY83" fmla="*/ 338248 h 486624"/>
                <a:gd name="connsiteX84" fmla="*/ 392317 w 508000"/>
                <a:gd name="connsiteY84" fmla="*/ 193643 h 486624"/>
                <a:gd name="connsiteX85" fmla="*/ 75446 w 508000"/>
                <a:gd name="connsiteY85" fmla="*/ 159693 h 486624"/>
                <a:gd name="connsiteX86" fmla="*/ 71673 w 508000"/>
                <a:gd name="connsiteY86" fmla="*/ 183584 h 486624"/>
                <a:gd name="connsiteX87" fmla="*/ 129515 w 508000"/>
                <a:gd name="connsiteY87" fmla="*/ 202446 h 486624"/>
                <a:gd name="connsiteX88" fmla="*/ 129515 w 508000"/>
                <a:gd name="connsiteY88" fmla="*/ 183584 h 486624"/>
                <a:gd name="connsiteX89" fmla="*/ 75446 w 508000"/>
                <a:gd name="connsiteY89" fmla="*/ 127000 h 486624"/>
                <a:gd name="connsiteX90" fmla="*/ 75446 w 508000"/>
                <a:gd name="connsiteY90" fmla="*/ 147119 h 486624"/>
                <a:gd name="connsiteX91" fmla="*/ 132030 w 508000"/>
                <a:gd name="connsiteY91" fmla="*/ 168495 h 486624"/>
                <a:gd name="connsiteX92" fmla="*/ 132030 w 508000"/>
                <a:gd name="connsiteY92" fmla="*/ 147119 h 486624"/>
                <a:gd name="connsiteX93" fmla="*/ 69158 w 508000"/>
                <a:gd name="connsiteY93" fmla="*/ 111911 h 486624"/>
                <a:gd name="connsiteX94" fmla="*/ 138317 w 508000"/>
                <a:gd name="connsiteY94" fmla="*/ 142089 h 486624"/>
                <a:gd name="connsiteX95" fmla="*/ 138317 w 508000"/>
                <a:gd name="connsiteY95" fmla="*/ 226337 h 486624"/>
                <a:gd name="connsiteX96" fmla="*/ 127000 w 508000"/>
                <a:gd name="connsiteY96" fmla="*/ 299268 h 486624"/>
                <a:gd name="connsiteX97" fmla="*/ 127000 w 508000"/>
                <a:gd name="connsiteY97" fmla="*/ 290466 h 486624"/>
                <a:gd name="connsiteX98" fmla="*/ 65386 w 508000"/>
                <a:gd name="connsiteY98" fmla="*/ 265317 h 486624"/>
                <a:gd name="connsiteX99" fmla="*/ 62871 w 508000"/>
                <a:gd name="connsiteY99" fmla="*/ 286693 h 486624"/>
                <a:gd name="connsiteX100" fmla="*/ 123228 w 508000"/>
                <a:gd name="connsiteY100" fmla="*/ 308070 h 486624"/>
                <a:gd name="connsiteX101" fmla="*/ 123228 w 508000"/>
                <a:gd name="connsiteY101" fmla="*/ 323159 h 486624"/>
                <a:gd name="connsiteX102" fmla="*/ 62871 w 508000"/>
                <a:gd name="connsiteY102" fmla="*/ 301782 h 486624"/>
                <a:gd name="connsiteX103" fmla="*/ 60356 w 508000"/>
                <a:gd name="connsiteY103" fmla="*/ 323159 h 486624"/>
                <a:gd name="connsiteX104" fmla="*/ 120713 w 508000"/>
                <a:gd name="connsiteY104" fmla="*/ 340763 h 486624"/>
                <a:gd name="connsiteX105" fmla="*/ 116941 w 508000"/>
                <a:gd name="connsiteY105" fmla="*/ 357109 h 486624"/>
                <a:gd name="connsiteX106" fmla="*/ 60356 w 508000"/>
                <a:gd name="connsiteY106" fmla="*/ 335733 h 486624"/>
                <a:gd name="connsiteX107" fmla="*/ 56584 w 508000"/>
                <a:gd name="connsiteY107" fmla="*/ 357109 h 486624"/>
                <a:gd name="connsiteX108" fmla="*/ 114426 w 508000"/>
                <a:gd name="connsiteY108" fmla="*/ 374713 h 486624"/>
                <a:gd name="connsiteX109" fmla="*/ 111911 w 508000"/>
                <a:gd name="connsiteY109" fmla="*/ 389802 h 486624"/>
                <a:gd name="connsiteX110" fmla="*/ 56584 w 508000"/>
                <a:gd name="connsiteY110" fmla="*/ 372198 h 486624"/>
                <a:gd name="connsiteX111" fmla="*/ 56584 w 508000"/>
                <a:gd name="connsiteY111" fmla="*/ 392317 h 486624"/>
                <a:gd name="connsiteX112" fmla="*/ 108139 w 508000"/>
                <a:gd name="connsiteY112" fmla="*/ 407406 h 486624"/>
                <a:gd name="connsiteX113" fmla="*/ 105624 w 508000"/>
                <a:gd name="connsiteY113" fmla="*/ 422495 h 486624"/>
                <a:gd name="connsiteX114" fmla="*/ 54069 w 508000"/>
                <a:gd name="connsiteY114" fmla="*/ 407406 h 486624"/>
                <a:gd name="connsiteX115" fmla="*/ 54069 w 508000"/>
                <a:gd name="connsiteY115" fmla="*/ 428782 h 486624"/>
                <a:gd name="connsiteX116" fmla="*/ 101852 w 508000"/>
                <a:gd name="connsiteY116" fmla="*/ 441357 h 486624"/>
                <a:gd name="connsiteX117" fmla="*/ 96822 w 508000"/>
                <a:gd name="connsiteY117" fmla="*/ 486624 h 486624"/>
                <a:gd name="connsiteX118" fmla="*/ 41495 w 508000"/>
                <a:gd name="connsiteY118" fmla="*/ 486624 h 486624"/>
                <a:gd name="connsiteX119" fmla="*/ 62871 w 508000"/>
                <a:gd name="connsiteY119" fmla="*/ 108139 h 486624"/>
                <a:gd name="connsiteX120" fmla="*/ 35208 w 508000"/>
                <a:gd name="connsiteY120" fmla="*/ 486624 h 486624"/>
                <a:gd name="connsiteX121" fmla="*/ 0 w 508000"/>
                <a:gd name="connsiteY121" fmla="*/ 486624 h 486624"/>
                <a:gd name="connsiteX122" fmla="*/ 26406 w 508000"/>
                <a:gd name="connsiteY122" fmla="*/ 165981 h 486624"/>
                <a:gd name="connsiteX123" fmla="*/ 265317 w 508000"/>
                <a:gd name="connsiteY123" fmla="*/ 101851 h 486624"/>
                <a:gd name="connsiteX124" fmla="*/ 265317 w 508000"/>
                <a:gd name="connsiteY124" fmla="*/ 144604 h 486624"/>
                <a:gd name="connsiteX125" fmla="*/ 329446 w 508000"/>
                <a:gd name="connsiteY125" fmla="*/ 168495 h 486624"/>
                <a:gd name="connsiteX126" fmla="*/ 323159 w 508000"/>
                <a:gd name="connsiteY126" fmla="*/ 129515 h 486624"/>
                <a:gd name="connsiteX127" fmla="*/ 235138 w 508000"/>
                <a:gd name="connsiteY127" fmla="*/ 101851 h 486624"/>
                <a:gd name="connsiteX128" fmla="*/ 168494 w 508000"/>
                <a:gd name="connsiteY128" fmla="*/ 147119 h 486624"/>
                <a:gd name="connsiteX129" fmla="*/ 162207 w 508000"/>
                <a:gd name="connsiteY129" fmla="*/ 193644 h 486624"/>
                <a:gd name="connsiteX130" fmla="*/ 235138 w 508000"/>
                <a:gd name="connsiteY130" fmla="*/ 147119 h 486624"/>
                <a:gd name="connsiteX131" fmla="*/ 265317 w 508000"/>
                <a:gd name="connsiteY131" fmla="*/ 38980 h 486624"/>
                <a:gd name="connsiteX132" fmla="*/ 265317 w 508000"/>
                <a:gd name="connsiteY132" fmla="*/ 77960 h 486624"/>
                <a:gd name="connsiteX133" fmla="*/ 323159 w 508000"/>
                <a:gd name="connsiteY133" fmla="*/ 111911 h 486624"/>
                <a:gd name="connsiteX134" fmla="*/ 314357 w 508000"/>
                <a:gd name="connsiteY134" fmla="*/ 71673 h 486624"/>
                <a:gd name="connsiteX135" fmla="*/ 235138 w 508000"/>
                <a:gd name="connsiteY135" fmla="*/ 38980 h 486624"/>
                <a:gd name="connsiteX136" fmla="*/ 181069 w 508000"/>
                <a:gd name="connsiteY136" fmla="*/ 84248 h 486624"/>
                <a:gd name="connsiteX137" fmla="*/ 172267 w 508000"/>
                <a:gd name="connsiteY137" fmla="*/ 127000 h 486624"/>
                <a:gd name="connsiteX138" fmla="*/ 235138 w 508000"/>
                <a:gd name="connsiteY138" fmla="*/ 84248 h 486624"/>
                <a:gd name="connsiteX139" fmla="*/ 256515 w 508000"/>
                <a:gd name="connsiteY139" fmla="*/ 0 h 486624"/>
                <a:gd name="connsiteX140" fmla="*/ 319386 w 508000"/>
                <a:gd name="connsiteY140" fmla="*/ 54069 h 486624"/>
                <a:gd name="connsiteX141" fmla="*/ 401119 w 508000"/>
                <a:gd name="connsiteY141" fmla="*/ 486624 h 486624"/>
                <a:gd name="connsiteX142" fmla="*/ 256515 w 508000"/>
                <a:gd name="connsiteY142" fmla="*/ 486624 h 486624"/>
                <a:gd name="connsiteX143" fmla="*/ 250227 w 508000"/>
                <a:gd name="connsiteY143" fmla="*/ 0 h 486624"/>
                <a:gd name="connsiteX144" fmla="*/ 250227 w 508000"/>
                <a:gd name="connsiteY144" fmla="*/ 486624 h 486624"/>
                <a:gd name="connsiteX145" fmla="*/ 101851 w 508000"/>
                <a:gd name="connsiteY145" fmla="*/ 486624 h 486624"/>
                <a:gd name="connsiteX146" fmla="*/ 172267 w 508000"/>
                <a:gd name="connsiteY146" fmla="*/ 71673 h 48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508000" h="486624">
                  <a:moveTo>
                    <a:pt x="235138" y="365911"/>
                  </a:moveTo>
                  <a:lnTo>
                    <a:pt x="129514" y="407406"/>
                  </a:lnTo>
                  <a:lnTo>
                    <a:pt x="123227" y="450159"/>
                  </a:lnTo>
                  <a:lnTo>
                    <a:pt x="235138" y="407406"/>
                  </a:lnTo>
                  <a:close/>
                  <a:moveTo>
                    <a:pt x="265317" y="362139"/>
                  </a:moveTo>
                  <a:lnTo>
                    <a:pt x="265317" y="404891"/>
                  </a:lnTo>
                  <a:lnTo>
                    <a:pt x="368426" y="435070"/>
                  </a:lnTo>
                  <a:lnTo>
                    <a:pt x="359624" y="392317"/>
                  </a:lnTo>
                  <a:close/>
                  <a:moveTo>
                    <a:pt x="235138" y="299268"/>
                  </a:moveTo>
                  <a:lnTo>
                    <a:pt x="138316" y="344535"/>
                  </a:lnTo>
                  <a:lnTo>
                    <a:pt x="132029" y="387287"/>
                  </a:lnTo>
                  <a:lnTo>
                    <a:pt x="235138" y="344535"/>
                  </a:lnTo>
                  <a:close/>
                  <a:moveTo>
                    <a:pt x="265317" y="295495"/>
                  </a:moveTo>
                  <a:lnTo>
                    <a:pt x="265317" y="340763"/>
                  </a:lnTo>
                  <a:lnTo>
                    <a:pt x="359624" y="372198"/>
                  </a:lnTo>
                  <a:lnTo>
                    <a:pt x="350822" y="325673"/>
                  </a:lnTo>
                  <a:close/>
                  <a:moveTo>
                    <a:pt x="458961" y="284178"/>
                  </a:moveTo>
                  <a:lnTo>
                    <a:pt x="389802" y="305554"/>
                  </a:lnTo>
                  <a:lnTo>
                    <a:pt x="386030" y="325673"/>
                  </a:lnTo>
                  <a:lnTo>
                    <a:pt x="458961" y="308069"/>
                  </a:lnTo>
                  <a:close/>
                  <a:moveTo>
                    <a:pt x="458961" y="254000"/>
                  </a:moveTo>
                  <a:lnTo>
                    <a:pt x="392317" y="271604"/>
                  </a:lnTo>
                  <a:lnTo>
                    <a:pt x="389802" y="292980"/>
                  </a:lnTo>
                  <a:lnTo>
                    <a:pt x="458961" y="275376"/>
                  </a:lnTo>
                  <a:close/>
                  <a:moveTo>
                    <a:pt x="235138" y="235139"/>
                  </a:moveTo>
                  <a:lnTo>
                    <a:pt x="147118" y="275376"/>
                  </a:lnTo>
                  <a:lnTo>
                    <a:pt x="142089" y="320644"/>
                  </a:lnTo>
                  <a:lnTo>
                    <a:pt x="235138" y="277891"/>
                  </a:lnTo>
                  <a:close/>
                  <a:moveTo>
                    <a:pt x="265317" y="232624"/>
                  </a:moveTo>
                  <a:lnTo>
                    <a:pt x="265317" y="277891"/>
                  </a:lnTo>
                  <a:lnTo>
                    <a:pt x="347050" y="305555"/>
                  </a:lnTo>
                  <a:lnTo>
                    <a:pt x="338248" y="256515"/>
                  </a:lnTo>
                  <a:close/>
                  <a:moveTo>
                    <a:pt x="69158" y="228852"/>
                  </a:moveTo>
                  <a:lnTo>
                    <a:pt x="65386" y="250228"/>
                  </a:lnTo>
                  <a:lnTo>
                    <a:pt x="127000" y="271604"/>
                  </a:lnTo>
                  <a:lnTo>
                    <a:pt x="127000" y="254000"/>
                  </a:lnTo>
                  <a:close/>
                  <a:moveTo>
                    <a:pt x="456446" y="220049"/>
                  </a:moveTo>
                  <a:lnTo>
                    <a:pt x="396089" y="238911"/>
                  </a:lnTo>
                  <a:lnTo>
                    <a:pt x="392317" y="259030"/>
                  </a:lnTo>
                  <a:lnTo>
                    <a:pt x="458961" y="241426"/>
                  </a:lnTo>
                  <a:close/>
                  <a:moveTo>
                    <a:pt x="71673" y="196159"/>
                  </a:moveTo>
                  <a:lnTo>
                    <a:pt x="69158" y="217535"/>
                  </a:lnTo>
                  <a:lnTo>
                    <a:pt x="129515" y="238911"/>
                  </a:lnTo>
                  <a:lnTo>
                    <a:pt x="129515" y="220050"/>
                  </a:lnTo>
                  <a:close/>
                  <a:moveTo>
                    <a:pt x="452673" y="187356"/>
                  </a:moveTo>
                  <a:lnTo>
                    <a:pt x="398604" y="208733"/>
                  </a:lnTo>
                  <a:lnTo>
                    <a:pt x="396089" y="226337"/>
                  </a:lnTo>
                  <a:lnTo>
                    <a:pt x="456446" y="211247"/>
                  </a:lnTo>
                  <a:close/>
                  <a:moveTo>
                    <a:pt x="265317" y="168495"/>
                  </a:moveTo>
                  <a:lnTo>
                    <a:pt x="265317" y="208733"/>
                  </a:lnTo>
                  <a:lnTo>
                    <a:pt x="338248" y="232624"/>
                  </a:lnTo>
                  <a:lnTo>
                    <a:pt x="329446" y="193644"/>
                  </a:lnTo>
                  <a:close/>
                  <a:moveTo>
                    <a:pt x="235138" y="168495"/>
                  </a:moveTo>
                  <a:lnTo>
                    <a:pt x="159692" y="213763"/>
                  </a:lnTo>
                  <a:lnTo>
                    <a:pt x="153405" y="256515"/>
                  </a:lnTo>
                  <a:lnTo>
                    <a:pt x="235138" y="213763"/>
                  </a:lnTo>
                  <a:close/>
                  <a:moveTo>
                    <a:pt x="465248" y="168495"/>
                  </a:moveTo>
                  <a:lnTo>
                    <a:pt x="486624" y="211248"/>
                  </a:lnTo>
                  <a:lnTo>
                    <a:pt x="508000" y="486624"/>
                  </a:lnTo>
                  <a:lnTo>
                    <a:pt x="486624" y="486624"/>
                  </a:lnTo>
                  <a:close/>
                  <a:moveTo>
                    <a:pt x="458961" y="165980"/>
                  </a:moveTo>
                  <a:lnTo>
                    <a:pt x="477822" y="486624"/>
                  </a:lnTo>
                  <a:lnTo>
                    <a:pt x="411178" y="486624"/>
                  </a:lnTo>
                  <a:lnTo>
                    <a:pt x="398604" y="428782"/>
                  </a:lnTo>
                  <a:lnTo>
                    <a:pt x="465248" y="419980"/>
                  </a:lnTo>
                  <a:lnTo>
                    <a:pt x="465248" y="392317"/>
                  </a:lnTo>
                  <a:lnTo>
                    <a:pt x="392317" y="407406"/>
                  </a:lnTo>
                  <a:lnTo>
                    <a:pt x="389802" y="392317"/>
                  </a:lnTo>
                  <a:lnTo>
                    <a:pt x="461475" y="377228"/>
                  </a:lnTo>
                  <a:lnTo>
                    <a:pt x="461475" y="353337"/>
                  </a:lnTo>
                  <a:lnTo>
                    <a:pt x="386030" y="372198"/>
                  </a:lnTo>
                  <a:lnTo>
                    <a:pt x="384142" y="359452"/>
                  </a:lnTo>
                  <a:lnTo>
                    <a:pt x="383515" y="359624"/>
                  </a:lnTo>
                  <a:lnTo>
                    <a:pt x="383804" y="357171"/>
                  </a:lnTo>
                  <a:lnTo>
                    <a:pt x="383804" y="357172"/>
                  </a:lnTo>
                  <a:lnTo>
                    <a:pt x="383804" y="357171"/>
                  </a:lnTo>
                  <a:lnTo>
                    <a:pt x="384142" y="359452"/>
                  </a:lnTo>
                  <a:lnTo>
                    <a:pt x="461475" y="338248"/>
                  </a:lnTo>
                  <a:lnTo>
                    <a:pt x="458961" y="316871"/>
                  </a:lnTo>
                  <a:lnTo>
                    <a:pt x="386030" y="338248"/>
                  </a:lnTo>
                  <a:lnTo>
                    <a:pt x="383804" y="357171"/>
                  </a:lnTo>
                  <a:lnTo>
                    <a:pt x="383804" y="357169"/>
                  </a:lnTo>
                  <a:lnTo>
                    <a:pt x="383804" y="357171"/>
                  </a:lnTo>
                  <a:lnTo>
                    <a:pt x="381000" y="338248"/>
                  </a:lnTo>
                  <a:lnTo>
                    <a:pt x="392317" y="193643"/>
                  </a:lnTo>
                  <a:close/>
                  <a:moveTo>
                    <a:pt x="75446" y="159693"/>
                  </a:moveTo>
                  <a:lnTo>
                    <a:pt x="71673" y="183584"/>
                  </a:lnTo>
                  <a:lnTo>
                    <a:pt x="129515" y="202446"/>
                  </a:lnTo>
                  <a:lnTo>
                    <a:pt x="129515" y="183584"/>
                  </a:lnTo>
                  <a:close/>
                  <a:moveTo>
                    <a:pt x="75446" y="127000"/>
                  </a:moveTo>
                  <a:lnTo>
                    <a:pt x="75446" y="147119"/>
                  </a:lnTo>
                  <a:lnTo>
                    <a:pt x="132030" y="168495"/>
                  </a:lnTo>
                  <a:lnTo>
                    <a:pt x="132030" y="147119"/>
                  </a:lnTo>
                  <a:close/>
                  <a:moveTo>
                    <a:pt x="69158" y="111911"/>
                  </a:moveTo>
                  <a:lnTo>
                    <a:pt x="138317" y="142089"/>
                  </a:lnTo>
                  <a:lnTo>
                    <a:pt x="138317" y="226337"/>
                  </a:lnTo>
                  <a:lnTo>
                    <a:pt x="127000" y="299268"/>
                  </a:lnTo>
                  <a:lnTo>
                    <a:pt x="127000" y="290466"/>
                  </a:lnTo>
                  <a:lnTo>
                    <a:pt x="65386" y="265317"/>
                  </a:lnTo>
                  <a:lnTo>
                    <a:pt x="62871" y="286693"/>
                  </a:lnTo>
                  <a:lnTo>
                    <a:pt x="123228" y="308070"/>
                  </a:lnTo>
                  <a:lnTo>
                    <a:pt x="123228" y="323159"/>
                  </a:lnTo>
                  <a:lnTo>
                    <a:pt x="62871" y="301782"/>
                  </a:lnTo>
                  <a:lnTo>
                    <a:pt x="60356" y="323159"/>
                  </a:lnTo>
                  <a:lnTo>
                    <a:pt x="120713" y="340763"/>
                  </a:lnTo>
                  <a:lnTo>
                    <a:pt x="116941" y="357109"/>
                  </a:lnTo>
                  <a:lnTo>
                    <a:pt x="60356" y="335733"/>
                  </a:lnTo>
                  <a:lnTo>
                    <a:pt x="56584" y="357109"/>
                  </a:lnTo>
                  <a:lnTo>
                    <a:pt x="114426" y="374713"/>
                  </a:lnTo>
                  <a:lnTo>
                    <a:pt x="111911" y="389802"/>
                  </a:lnTo>
                  <a:lnTo>
                    <a:pt x="56584" y="372198"/>
                  </a:lnTo>
                  <a:lnTo>
                    <a:pt x="56584" y="392317"/>
                  </a:lnTo>
                  <a:lnTo>
                    <a:pt x="108139" y="407406"/>
                  </a:lnTo>
                  <a:lnTo>
                    <a:pt x="105624" y="422495"/>
                  </a:lnTo>
                  <a:lnTo>
                    <a:pt x="54069" y="407406"/>
                  </a:lnTo>
                  <a:lnTo>
                    <a:pt x="54069" y="428782"/>
                  </a:lnTo>
                  <a:lnTo>
                    <a:pt x="101852" y="441357"/>
                  </a:lnTo>
                  <a:lnTo>
                    <a:pt x="96822" y="486624"/>
                  </a:lnTo>
                  <a:lnTo>
                    <a:pt x="41495" y="486624"/>
                  </a:lnTo>
                  <a:close/>
                  <a:moveTo>
                    <a:pt x="62871" y="108139"/>
                  </a:moveTo>
                  <a:lnTo>
                    <a:pt x="35208" y="486624"/>
                  </a:lnTo>
                  <a:lnTo>
                    <a:pt x="0" y="486624"/>
                  </a:lnTo>
                  <a:lnTo>
                    <a:pt x="26406" y="165981"/>
                  </a:lnTo>
                  <a:close/>
                  <a:moveTo>
                    <a:pt x="265317" y="101851"/>
                  </a:moveTo>
                  <a:lnTo>
                    <a:pt x="265317" y="144604"/>
                  </a:lnTo>
                  <a:lnTo>
                    <a:pt x="329446" y="168495"/>
                  </a:lnTo>
                  <a:lnTo>
                    <a:pt x="323159" y="129515"/>
                  </a:lnTo>
                  <a:close/>
                  <a:moveTo>
                    <a:pt x="235138" y="101851"/>
                  </a:moveTo>
                  <a:lnTo>
                    <a:pt x="168494" y="147119"/>
                  </a:lnTo>
                  <a:lnTo>
                    <a:pt x="162207" y="193644"/>
                  </a:lnTo>
                  <a:lnTo>
                    <a:pt x="235138" y="147119"/>
                  </a:lnTo>
                  <a:close/>
                  <a:moveTo>
                    <a:pt x="265317" y="38980"/>
                  </a:moveTo>
                  <a:lnTo>
                    <a:pt x="265317" y="77960"/>
                  </a:lnTo>
                  <a:lnTo>
                    <a:pt x="323159" y="111911"/>
                  </a:lnTo>
                  <a:lnTo>
                    <a:pt x="314357" y="71673"/>
                  </a:lnTo>
                  <a:close/>
                  <a:moveTo>
                    <a:pt x="235138" y="38980"/>
                  </a:moveTo>
                  <a:lnTo>
                    <a:pt x="181069" y="84248"/>
                  </a:lnTo>
                  <a:lnTo>
                    <a:pt x="172267" y="127000"/>
                  </a:lnTo>
                  <a:lnTo>
                    <a:pt x="235138" y="84248"/>
                  </a:lnTo>
                  <a:close/>
                  <a:moveTo>
                    <a:pt x="256515" y="0"/>
                  </a:moveTo>
                  <a:lnTo>
                    <a:pt x="319386" y="54069"/>
                  </a:lnTo>
                  <a:lnTo>
                    <a:pt x="401119" y="486624"/>
                  </a:lnTo>
                  <a:lnTo>
                    <a:pt x="256515" y="486624"/>
                  </a:lnTo>
                  <a:close/>
                  <a:moveTo>
                    <a:pt x="250227" y="0"/>
                  </a:moveTo>
                  <a:lnTo>
                    <a:pt x="250227" y="486624"/>
                  </a:lnTo>
                  <a:lnTo>
                    <a:pt x="101851" y="486624"/>
                  </a:lnTo>
                  <a:lnTo>
                    <a:pt x="172267" y="716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" name="ïśļiḑe"/>
            <p:cNvSpPr>
              <a:spLocks noChangeAspect="1"/>
            </p:cNvSpPr>
            <p:nvPr/>
          </p:nvSpPr>
          <p:spPr bwMode="auto">
            <a:xfrm>
              <a:off x="2141441" y="4647814"/>
              <a:ext cx="327109" cy="381053"/>
            </a:xfrm>
            <a:custGeom>
              <a:avLst/>
              <a:gdLst>
                <a:gd name="T0" fmla="*/ 107 w 118"/>
                <a:gd name="T1" fmla="*/ 127 h 138"/>
                <a:gd name="T2" fmla="*/ 101 w 118"/>
                <a:gd name="T3" fmla="*/ 53 h 138"/>
                <a:gd name="T4" fmla="*/ 64 w 118"/>
                <a:gd name="T5" fmla="*/ 30 h 138"/>
                <a:gd name="T6" fmla="*/ 82 w 118"/>
                <a:gd name="T7" fmla="*/ 26 h 138"/>
                <a:gd name="T8" fmla="*/ 88 w 118"/>
                <a:gd name="T9" fmla="*/ 9 h 138"/>
                <a:gd name="T10" fmla="*/ 64 w 118"/>
                <a:gd name="T11" fmla="*/ 4 h 138"/>
                <a:gd name="T12" fmla="*/ 53 w 118"/>
                <a:gd name="T13" fmla="*/ 5 h 138"/>
                <a:gd name="T14" fmla="*/ 27 w 118"/>
                <a:gd name="T15" fmla="*/ 53 h 138"/>
                <a:gd name="T16" fmla="*/ 11 w 118"/>
                <a:gd name="T17" fmla="*/ 59 h 138"/>
                <a:gd name="T18" fmla="*/ 5 w 118"/>
                <a:gd name="T19" fmla="*/ 127 h 138"/>
                <a:gd name="T20" fmla="*/ 5 w 118"/>
                <a:gd name="T21" fmla="*/ 138 h 138"/>
                <a:gd name="T22" fmla="*/ 118 w 118"/>
                <a:gd name="T23" fmla="*/ 133 h 138"/>
                <a:gd name="T24" fmla="*/ 50 w 118"/>
                <a:gd name="T25" fmla="*/ 64 h 138"/>
                <a:gd name="T26" fmla="*/ 68 w 118"/>
                <a:gd name="T27" fmla="*/ 76 h 138"/>
                <a:gd name="T28" fmla="*/ 50 w 118"/>
                <a:gd name="T29" fmla="*/ 64 h 138"/>
                <a:gd name="T30" fmla="*/ 68 w 118"/>
                <a:gd name="T31" fmla="*/ 111 h 138"/>
                <a:gd name="T32" fmla="*/ 50 w 118"/>
                <a:gd name="T33" fmla="*/ 123 h 138"/>
                <a:gd name="T34" fmla="*/ 78 w 118"/>
                <a:gd name="T35" fmla="*/ 111 h 138"/>
                <a:gd name="T36" fmla="*/ 96 w 118"/>
                <a:gd name="T37" fmla="*/ 123 h 138"/>
                <a:gd name="T38" fmla="*/ 78 w 118"/>
                <a:gd name="T39" fmla="*/ 111 h 138"/>
                <a:gd name="T40" fmla="*/ 78 w 118"/>
                <a:gd name="T41" fmla="*/ 100 h 138"/>
                <a:gd name="T42" fmla="*/ 96 w 118"/>
                <a:gd name="T43" fmla="*/ 87 h 138"/>
                <a:gd name="T44" fmla="*/ 68 w 118"/>
                <a:gd name="T45" fmla="*/ 87 h 138"/>
                <a:gd name="T46" fmla="*/ 50 w 118"/>
                <a:gd name="T47" fmla="*/ 100 h 138"/>
                <a:gd name="T48" fmla="*/ 68 w 118"/>
                <a:gd name="T49" fmla="*/ 87 h 138"/>
                <a:gd name="T50" fmla="*/ 22 w 118"/>
                <a:gd name="T51" fmla="*/ 100 h 138"/>
                <a:gd name="T52" fmla="*/ 40 w 118"/>
                <a:gd name="T53" fmla="*/ 87 h 138"/>
                <a:gd name="T54" fmla="*/ 22 w 118"/>
                <a:gd name="T55" fmla="*/ 111 h 138"/>
                <a:gd name="T56" fmla="*/ 40 w 118"/>
                <a:gd name="T57" fmla="*/ 123 h 138"/>
                <a:gd name="T58" fmla="*/ 22 w 118"/>
                <a:gd name="T59" fmla="*/ 111 h 138"/>
                <a:gd name="T60" fmla="*/ 78 w 118"/>
                <a:gd name="T61" fmla="*/ 76 h 138"/>
                <a:gd name="T62" fmla="*/ 96 w 118"/>
                <a:gd name="T63" fmla="*/ 64 h 138"/>
                <a:gd name="T64" fmla="*/ 22 w 118"/>
                <a:gd name="T65" fmla="*/ 64 h 138"/>
                <a:gd name="T66" fmla="*/ 40 w 118"/>
                <a:gd name="T67" fmla="*/ 76 h 138"/>
                <a:gd name="T68" fmla="*/ 22 w 118"/>
                <a:gd name="T69" fmla="*/ 64 h 138"/>
                <a:gd name="T70" fmla="*/ 22 w 118"/>
                <a:gd name="T71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138">
                  <a:moveTo>
                    <a:pt x="112" y="127"/>
                  </a:moveTo>
                  <a:cubicBezTo>
                    <a:pt x="107" y="127"/>
                    <a:pt x="107" y="127"/>
                    <a:pt x="107" y="127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07" y="56"/>
                    <a:pt x="104" y="53"/>
                    <a:pt x="101" y="5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87" y="42"/>
                    <a:pt x="77" y="33"/>
                    <a:pt x="64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5" y="26"/>
                    <a:pt x="88" y="24"/>
                    <a:pt x="88" y="21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6"/>
                    <a:pt x="85" y="4"/>
                    <a:pt x="82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2"/>
                    <a:pt x="61" y="0"/>
                    <a:pt x="59" y="0"/>
                  </a:cubicBezTo>
                  <a:cubicBezTo>
                    <a:pt x="56" y="0"/>
                    <a:pt x="53" y="3"/>
                    <a:pt x="53" y="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0" y="32"/>
                    <a:pt x="29" y="42"/>
                    <a:pt x="2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3" y="53"/>
                    <a:pt x="11" y="56"/>
                    <a:pt x="11" y="59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3" y="127"/>
                    <a:pt x="0" y="130"/>
                    <a:pt x="0" y="133"/>
                  </a:cubicBezTo>
                  <a:cubicBezTo>
                    <a:pt x="0" y="136"/>
                    <a:pt x="3" y="138"/>
                    <a:pt x="5" y="138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6" y="138"/>
                    <a:pt x="118" y="136"/>
                    <a:pt x="118" y="133"/>
                  </a:cubicBezTo>
                  <a:cubicBezTo>
                    <a:pt x="118" y="130"/>
                    <a:pt x="116" y="127"/>
                    <a:pt x="112" y="127"/>
                  </a:cubicBezTo>
                  <a:close/>
                  <a:moveTo>
                    <a:pt x="50" y="64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50" y="76"/>
                    <a:pt x="50" y="76"/>
                    <a:pt x="50" y="76"/>
                  </a:cubicBezTo>
                  <a:lnTo>
                    <a:pt x="50" y="64"/>
                  </a:lnTo>
                  <a:close/>
                  <a:moveTo>
                    <a:pt x="50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68" y="123"/>
                    <a:pt x="68" y="123"/>
                    <a:pt x="68" y="123"/>
                  </a:cubicBezTo>
                  <a:cubicBezTo>
                    <a:pt x="50" y="123"/>
                    <a:pt x="50" y="123"/>
                    <a:pt x="50" y="123"/>
                  </a:cubicBezTo>
                  <a:lnTo>
                    <a:pt x="50" y="111"/>
                  </a:lnTo>
                  <a:close/>
                  <a:moveTo>
                    <a:pt x="78" y="111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78" y="123"/>
                    <a:pt x="78" y="123"/>
                    <a:pt x="78" y="123"/>
                  </a:cubicBezTo>
                  <a:lnTo>
                    <a:pt x="78" y="111"/>
                  </a:lnTo>
                  <a:close/>
                  <a:moveTo>
                    <a:pt x="96" y="100"/>
                  </a:moveTo>
                  <a:cubicBezTo>
                    <a:pt x="78" y="100"/>
                    <a:pt x="78" y="100"/>
                    <a:pt x="78" y="100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6" y="100"/>
                    <a:pt x="96" y="100"/>
                    <a:pt x="96" y="100"/>
                  </a:cubicBezTo>
                  <a:close/>
                  <a:moveTo>
                    <a:pt x="68" y="87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87"/>
                    <a:pt x="50" y="87"/>
                    <a:pt x="50" y="87"/>
                  </a:cubicBezTo>
                  <a:lnTo>
                    <a:pt x="68" y="87"/>
                  </a:lnTo>
                  <a:close/>
                  <a:moveTo>
                    <a:pt x="40" y="100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40" y="87"/>
                    <a:pt x="40" y="87"/>
                    <a:pt x="40" y="87"/>
                  </a:cubicBezTo>
                  <a:lnTo>
                    <a:pt x="40" y="100"/>
                  </a:lnTo>
                  <a:close/>
                  <a:moveTo>
                    <a:pt x="22" y="111"/>
                  </a:moveTo>
                  <a:cubicBezTo>
                    <a:pt x="40" y="111"/>
                    <a:pt x="40" y="111"/>
                    <a:pt x="40" y="111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11"/>
                    <a:pt x="22" y="111"/>
                    <a:pt x="22" y="111"/>
                  </a:cubicBezTo>
                  <a:close/>
                  <a:moveTo>
                    <a:pt x="96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76"/>
                    <a:pt x="96" y="76"/>
                    <a:pt x="96" y="76"/>
                  </a:cubicBezTo>
                  <a:close/>
                  <a:moveTo>
                    <a:pt x="22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22" y="64"/>
                  </a:moveTo>
                  <a:cubicBezTo>
                    <a:pt x="22" y="64"/>
                    <a:pt x="22" y="64"/>
                    <a:pt x="22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0" name="ïşľîḓè"/>
            <p:cNvSpPr>
              <a:spLocks noChangeAspect="1"/>
            </p:cNvSpPr>
            <p:nvPr/>
          </p:nvSpPr>
          <p:spPr bwMode="auto">
            <a:xfrm>
              <a:off x="3013149" y="3286311"/>
              <a:ext cx="248968" cy="381053"/>
            </a:xfrm>
            <a:custGeom>
              <a:avLst/>
              <a:gdLst>
                <a:gd name="connsiteX0" fmla="*/ 222642 w 331350"/>
                <a:gd name="connsiteY0" fmla="*/ 463053 h 507142"/>
                <a:gd name="connsiteX1" fmla="*/ 242502 w 331350"/>
                <a:gd name="connsiteY1" fmla="*/ 475596 h 507142"/>
                <a:gd name="connsiteX2" fmla="*/ 242502 w 331350"/>
                <a:gd name="connsiteY2" fmla="*/ 482913 h 507142"/>
                <a:gd name="connsiteX3" fmla="*/ 252955 w 331350"/>
                <a:gd name="connsiteY3" fmla="*/ 490230 h 507142"/>
                <a:gd name="connsiteX4" fmla="*/ 252955 w 331350"/>
                <a:gd name="connsiteY4" fmla="*/ 495456 h 507142"/>
                <a:gd name="connsiteX5" fmla="*/ 222642 w 331350"/>
                <a:gd name="connsiteY5" fmla="*/ 475596 h 507142"/>
                <a:gd name="connsiteX6" fmla="*/ 169382 w 331350"/>
                <a:gd name="connsiteY6" fmla="*/ 433035 h 507142"/>
                <a:gd name="connsiteX7" fmla="*/ 156742 w 331350"/>
                <a:gd name="connsiteY7" fmla="*/ 438033 h 507142"/>
                <a:gd name="connsiteX8" fmla="*/ 156742 w 331350"/>
                <a:gd name="connsiteY8" fmla="*/ 475515 h 507142"/>
                <a:gd name="connsiteX9" fmla="*/ 169382 w 331350"/>
                <a:gd name="connsiteY9" fmla="*/ 470518 h 507142"/>
                <a:gd name="connsiteX10" fmla="*/ 295811 w 331350"/>
                <a:gd name="connsiteY10" fmla="*/ 425424 h 507142"/>
                <a:gd name="connsiteX11" fmla="*/ 318807 w 331350"/>
                <a:gd name="connsiteY11" fmla="*/ 440058 h 507142"/>
                <a:gd name="connsiteX12" fmla="*/ 318807 w 331350"/>
                <a:gd name="connsiteY12" fmla="*/ 448420 h 507142"/>
                <a:gd name="connsiteX13" fmla="*/ 331350 w 331350"/>
                <a:gd name="connsiteY13" fmla="*/ 452601 h 507142"/>
                <a:gd name="connsiteX14" fmla="*/ 331350 w 331350"/>
                <a:gd name="connsiteY14" fmla="*/ 460963 h 507142"/>
                <a:gd name="connsiteX15" fmla="*/ 256091 w 331350"/>
                <a:gd name="connsiteY15" fmla="*/ 498593 h 507142"/>
                <a:gd name="connsiteX16" fmla="*/ 256091 w 331350"/>
                <a:gd name="connsiteY16" fmla="*/ 490231 h 507142"/>
                <a:gd name="connsiteX17" fmla="*/ 245638 w 331350"/>
                <a:gd name="connsiteY17" fmla="*/ 482914 h 507142"/>
                <a:gd name="connsiteX18" fmla="*/ 245638 w 331350"/>
                <a:gd name="connsiteY18" fmla="*/ 473507 h 507142"/>
                <a:gd name="connsiteX19" fmla="*/ 222642 w 331350"/>
                <a:gd name="connsiteY19" fmla="*/ 457828 h 507142"/>
                <a:gd name="connsiteX20" fmla="*/ 98596 w 331350"/>
                <a:gd name="connsiteY20" fmla="*/ 420541 h 507142"/>
                <a:gd name="connsiteX21" fmla="*/ 98596 w 331350"/>
                <a:gd name="connsiteY21" fmla="*/ 453026 h 507142"/>
                <a:gd name="connsiteX22" fmla="*/ 108708 w 331350"/>
                <a:gd name="connsiteY22" fmla="*/ 460522 h 507142"/>
                <a:gd name="connsiteX23" fmla="*/ 108708 w 331350"/>
                <a:gd name="connsiteY23" fmla="*/ 428037 h 507142"/>
                <a:gd name="connsiteX24" fmla="*/ 98596 w 331350"/>
                <a:gd name="connsiteY24" fmla="*/ 420541 h 507142"/>
                <a:gd name="connsiteX25" fmla="*/ 324033 w 331350"/>
                <a:gd name="connsiteY25" fmla="*/ 416016 h 507142"/>
                <a:gd name="connsiteX26" fmla="*/ 324033 w 331350"/>
                <a:gd name="connsiteY26" fmla="*/ 430650 h 507142"/>
                <a:gd name="connsiteX27" fmla="*/ 318807 w 331350"/>
                <a:gd name="connsiteY27" fmla="*/ 430650 h 507142"/>
                <a:gd name="connsiteX28" fmla="*/ 303128 w 331350"/>
                <a:gd name="connsiteY28" fmla="*/ 423333 h 507142"/>
                <a:gd name="connsiteX29" fmla="*/ 190239 w 331350"/>
                <a:gd name="connsiteY29" fmla="*/ 416016 h 507142"/>
                <a:gd name="connsiteX30" fmla="*/ 225778 w 331350"/>
                <a:gd name="connsiteY30" fmla="*/ 450510 h 507142"/>
                <a:gd name="connsiteX31" fmla="*/ 190239 w 331350"/>
                <a:gd name="connsiteY31" fmla="*/ 425424 h 507142"/>
                <a:gd name="connsiteX32" fmla="*/ 55618 w 331350"/>
                <a:gd name="connsiteY32" fmla="*/ 393053 h 507142"/>
                <a:gd name="connsiteX33" fmla="*/ 55618 w 331350"/>
                <a:gd name="connsiteY33" fmla="*/ 425538 h 507142"/>
                <a:gd name="connsiteX34" fmla="*/ 65730 w 331350"/>
                <a:gd name="connsiteY34" fmla="*/ 430536 h 507142"/>
                <a:gd name="connsiteX35" fmla="*/ 65730 w 331350"/>
                <a:gd name="connsiteY35" fmla="*/ 398051 h 507142"/>
                <a:gd name="connsiteX36" fmla="*/ 55618 w 331350"/>
                <a:gd name="connsiteY36" fmla="*/ 393053 h 507142"/>
                <a:gd name="connsiteX37" fmla="*/ 281177 w 331350"/>
                <a:gd name="connsiteY37" fmla="*/ 380477 h 507142"/>
                <a:gd name="connsiteX38" fmla="*/ 311490 w 331350"/>
                <a:gd name="connsiteY38" fmla="*/ 412880 h 507142"/>
                <a:gd name="connsiteX39" fmla="*/ 229959 w 331350"/>
                <a:gd name="connsiteY39" fmla="*/ 448419 h 507142"/>
                <a:gd name="connsiteX40" fmla="*/ 192329 w 331350"/>
                <a:gd name="connsiteY40" fmla="*/ 410790 h 507142"/>
                <a:gd name="connsiteX41" fmla="*/ 113934 w 331350"/>
                <a:gd name="connsiteY41" fmla="*/ 375251 h 507142"/>
                <a:gd name="connsiteX42" fmla="*/ 142156 w 331350"/>
                <a:gd name="connsiteY42" fmla="*/ 390930 h 507142"/>
                <a:gd name="connsiteX43" fmla="*/ 190239 w 331350"/>
                <a:gd name="connsiteY43" fmla="*/ 375251 h 507142"/>
                <a:gd name="connsiteX44" fmla="*/ 190239 w 331350"/>
                <a:gd name="connsiteY44" fmla="*/ 407654 h 507142"/>
                <a:gd name="connsiteX45" fmla="*/ 142156 w 331350"/>
                <a:gd name="connsiteY45" fmla="*/ 423333 h 507142"/>
                <a:gd name="connsiteX46" fmla="*/ 113934 w 331350"/>
                <a:gd name="connsiteY46" fmla="*/ 407654 h 507142"/>
                <a:gd name="connsiteX47" fmla="*/ 20225 w 331350"/>
                <a:gd name="connsiteY47" fmla="*/ 370564 h 507142"/>
                <a:gd name="connsiteX48" fmla="*/ 20225 w 331350"/>
                <a:gd name="connsiteY48" fmla="*/ 403049 h 507142"/>
                <a:gd name="connsiteX49" fmla="*/ 27809 w 331350"/>
                <a:gd name="connsiteY49" fmla="*/ 408046 h 507142"/>
                <a:gd name="connsiteX50" fmla="*/ 27809 w 331350"/>
                <a:gd name="connsiteY50" fmla="*/ 375562 h 507142"/>
                <a:gd name="connsiteX51" fmla="*/ 20225 w 331350"/>
                <a:gd name="connsiteY51" fmla="*/ 370564 h 507142"/>
                <a:gd name="connsiteX52" fmla="*/ 320897 w 331350"/>
                <a:gd name="connsiteY52" fmla="*/ 367934 h 507142"/>
                <a:gd name="connsiteX53" fmla="*/ 320897 w 331350"/>
                <a:gd name="connsiteY53" fmla="*/ 410790 h 507142"/>
                <a:gd name="connsiteX54" fmla="*/ 288494 w 331350"/>
                <a:gd name="connsiteY54" fmla="*/ 380477 h 507142"/>
                <a:gd name="connsiteX55" fmla="*/ 295811 w 331350"/>
                <a:gd name="connsiteY55" fmla="*/ 378387 h 507142"/>
                <a:gd name="connsiteX56" fmla="*/ 306263 w 331350"/>
                <a:gd name="connsiteY56" fmla="*/ 373161 h 507142"/>
                <a:gd name="connsiteX57" fmla="*/ 0 w 331350"/>
                <a:gd name="connsiteY57" fmla="*/ 348074 h 507142"/>
                <a:gd name="connsiteX58" fmla="*/ 141573 w 331350"/>
                <a:gd name="connsiteY58" fmla="*/ 430536 h 507142"/>
                <a:gd name="connsiteX59" fmla="*/ 184551 w 331350"/>
                <a:gd name="connsiteY59" fmla="*/ 415543 h 507142"/>
                <a:gd name="connsiteX60" fmla="*/ 184551 w 331350"/>
                <a:gd name="connsiteY60" fmla="*/ 430536 h 507142"/>
                <a:gd name="connsiteX61" fmla="*/ 217416 w 331350"/>
                <a:gd name="connsiteY61" fmla="*/ 453026 h 507142"/>
                <a:gd name="connsiteX62" fmla="*/ 217416 w 331350"/>
                <a:gd name="connsiteY62" fmla="*/ 483012 h 507142"/>
                <a:gd name="connsiteX63" fmla="*/ 154214 w 331350"/>
                <a:gd name="connsiteY63" fmla="*/ 505501 h 507142"/>
                <a:gd name="connsiteX64" fmla="*/ 128933 w 331350"/>
                <a:gd name="connsiteY64" fmla="*/ 503003 h 507142"/>
                <a:gd name="connsiteX65" fmla="*/ 0 w 331350"/>
                <a:gd name="connsiteY65" fmla="*/ 425538 h 507142"/>
                <a:gd name="connsiteX66" fmla="*/ 0 w 331350"/>
                <a:gd name="connsiteY66" fmla="*/ 348074 h 507142"/>
                <a:gd name="connsiteX67" fmla="*/ 295811 w 331350"/>
                <a:gd name="connsiteY67" fmla="*/ 337621 h 507142"/>
                <a:gd name="connsiteX68" fmla="*/ 295811 w 331350"/>
                <a:gd name="connsiteY68" fmla="*/ 370025 h 507142"/>
                <a:gd name="connsiteX69" fmla="*/ 199646 w 331350"/>
                <a:gd name="connsiteY69" fmla="*/ 403473 h 507142"/>
                <a:gd name="connsiteX70" fmla="*/ 199646 w 331350"/>
                <a:gd name="connsiteY70" fmla="*/ 370025 h 507142"/>
                <a:gd name="connsiteX71" fmla="*/ 113934 w 331350"/>
                <a:gd name="connsiteY71" fmla="*/ 332395 h 507142"/>
                <a:gd name="connsiteX72" fmla="*/ 142156 w 331350"/>
                <a:gd name="connsiteY72" fmla="*/ 348074 h 507142"/>
                <a:gd name="connsiteX73" fmla="*/ 190239 w 331350"/>
                <a:gd name="connsiteY73" fmla="*/ 332395 h 507142"/>
                <a:gd name="connsiteX74" fmla="*/ 190239 w 331350"/>
                <a:gd name="connsiteY74" fmla="*/ 365843 h 507142"/>
                <a:gd name="connsiteX75" fmla="*/ 142156 w 331350"/>
                <a:gd name="connsiteY75" fmla="*/ 380477 h 507142"/>
                <a:gd name="connsiteX76" fmla="*/ 113934 w 331350"/>
                <a:gd name="connsiteY76" fmla="*/ 365843 h 507142"/>
                <a:gd name="connsiteX77" fmla="*/ 45992 w 331350"/>
                <a:gd name="connsiteY77" fmla="*/ 332395 h 507142"/>
                <a:gd name="connsiteX78" fmla="*/ 106618 w 331350"/>
                <a:gd name="connsiteY78" fmla="*/ 370025 h 507142"/>
                <a:gd name="connsiteX79" fmla="*/ 106618 w 331350"/>
                <a:gd name="connsiteY79" fmla="*/ 403473 h 507142"/>
                <a:gd name="connsiteX80" fmla="*/ 45992 w 331350"/>
                <a:gd name="connsiteY80" fmla="*/ 365843 h 507142"/>
                <a:gd name="connsiteX81" fmla="*/ 320897 w 331350"/>
                <a:gd name="connsiteY81" fmla="*/ 330305 h 507142"/>
                <a:gd name="connsiteX82" fmla="*/ 320897 w 331350"/>
                <a:gd name="connsiteY82" fmla="*/ 362708 h 507142"/>
                <a:gd name="connsiteX83" fmla="*/ 308354 w 331350"/>
                <a:gd name="connsiteY83" fmla="*/ 367935 h 507142"/>
                <a:gd name="connsiteX84" fmla="*/ 308354 w 331350"/>
                <a:gd name="connsiteY84" fmla="*/ 335531 h 507142"/>
                <a:gd name="connsiteX85" fmla="*/ 0 w 331350"/>
                <a:gd name="connsiteY85" fmla="*/ 305218 h 507142"/>
                <a:gd name="connsiteX86" fmla="*/ 35539 w 331350"/>
                <a:gd name="connsiteY86" fmla="*/ 328213 h 507142"/>
                <a:gd name="connsiteX87" fmla="*/ 35539 w 331350"/>
                <a:gd name="connsiteY87" fmla="*/ 357481 h 507142"/>
                <a:gd name="connsiteX88" fmla="*/ 0 w 331350"/>
                <a:gd name="connsiteY88" fmla="*/ 337621 h 507142"/>
                <a:gd name="connsiteX89" fmla="*/ 295811 w 331350"/>
                <a:gd name="connsiteY89" fmla="*/ 294765 h 507142"/>
                <a:gd name="connsiteX90" fmla="*/ 295811 w 331350"/>
                <a:gd name="connsiteY90" fmla="*/ 328213 h 507142"/>
                <a:gd name="connsiteX91" fmla="*/ 199646 w 331350"/>
                <a:gd name="connsiteY91" fmla="*/ 360617 h 507142"/>
                <a:gd name="connsiteX92" fmla="*/ 199646 w 331350"/>
                <a:gd name="connsiteY92" fmla="*/ 328213 h 507142"/>
                <a:gd name="connsiteX93" fmla="*/ 45992 w 331350"/>
                <a:gd name="connsiteY93" fmla="*/ 290584 h 507142"/>
                <a:gd name="connsiteX94" fmla="*/ 106618 w 331350"/>
                <a:gd name="connsiteY94" fmla="*/ 328213 h 507142"/>
                <a:gd name="connsiteX95" fmla="*/ 106618 w 331350"/>
                <a:gd name="connsiteY95" fmla="*/ 357481 h 507142"/>
                <a:gd name="connsiteX96" fmla="*/ 45992 w 331350"/>
                <a:gd name="connsiteY96" fmla="*/ 322987 h 507142"/>
                <a:gd name="connsiteX97" fmla="*/ 320897 w 331350"/>
                <a:gd name="connsiteY97" fmla="*/ 287449 h 507142"/>
                <a:gd name="connsiteX98" fmla="*/ 320897 w 331350"/>
                <a:gd name="connsiteY98" fmla="*/ 319852 h 507142"/>
                <a:gd name="connsiteX99" fmla="*/ 308354 w 331350"/>
                <a:gd name="connsiteY99" fmla="*/ 325079 h 507142"/>
                <a:gd name="connsiteX100" fmla="*/ 308354 w 331350"/>
                <a:gd name="connsiteY100" fmla="*/ 292675 h 507142"/>
                <a:gd name="connsiteX101" fmla="*/ 113934 w 331350"/>
                <a:gd name="connsiteY101" fmla="*/ 287449 h 507142"/>
                <a:gd name="connsiteX102" fmla="*/ 142156 w 331350"/>
                <a:gd name="connsiteY102" fmla="*/ 303128 h 507142"/>
                <a:gd name="connsiteX103" fmla="*/ 190239 w 331350"/>
                <a:gd name="connsiteY103" fmla="*/ 287449 h 507142"/>
                <a:gd name="connsiteX104" fmla="*/ 190239 w 331350"/>
                <a:gd name="connsiteY104" fmla="*/ 319852 h 507142"/>
                <a:gd name="connsiteX105" fmla="*/ 142156 w 331350"/>
                <a:gd name="connsiteY105" fmla="*/ 335531 h 507142"/>
                <a:gd name="connsiteX106" fmla="*/ 113934 w 331350"/>
                <a:gd name="connsiteY106" fmla="*/ 319852 h 507142"/>
                <a:gd name="connsiteX107" fmla="*/ 0 w 331350"/>
                <a:gd name="connsiteY107" fmla="*/ 262362 h 507142"/>
                <a:gd name="connsiteX108" fmla="*/ 35539 w 331350"/>
                <a:gd name="connsiteY108" fmla="*/ 282222 h 507142"/>
                <a:gd name="connsiteX109" fmla="*/ 35539 w 331350"/>
                <a:gd name="connsiteY109" fmla="*/ 315671 h 507142"/>
                <a:gd name="connsiteX110" fmla="*/ 0 w 331350"/>
                <a:gd name="connsiteY110" fmla="*/ 294765 h 507142"/>
                <a:gd name="connsiteX111" fmla="*/ 295811 w 331350"/>
                <a:gd name="connsiteY111" fmla="*/ 249819 h 507142"/>
                <a:gd name="connsiteX112" fmla="*/ 295811 w 331350"/>
                <a:gd name="connsiteY112" fmla="*/ 282222 h 507142"/>
                <a:gd name="connsiteX113" fmla="*/ 199646 w 331350"/>
                <a:gd name="connsiteY113" fmla="*/ 315671 h 507142"/>
                <a:gd name="connsiteX114" fmla="*/ 199646 w 331350"/>
                <a:gd name="connsiteY114" fmla="*/ 285358 h 507142"/>
                <a:gd name="connsiteX115" fmla="*/ 45992 w 331350"/>
                <a:gd name="connsiteY115" fmla="*/ 245638 h 507142"/>
                <a:gd name="connsiteX116" fmla="*/ 106618 w 331350"/>
                <a:gd name="connsiteY116" fmla="*/ 282222 h 507142"/>
                <a:gd name="connsiteX117" fmla="*/ 106618 w 331350"/>
                <a:gd name="connsiteY117" fmla="*/ 315671 h 507142"/>
                <a:gd name="connsiteX118" fmla="*/ 45992 w 331350"/>
                <a:gd name="connsiteY118" fmla="*/ 278041 h 507142"/>
                <a:gd name="connsiteX119" fmla="*/ 320897 w 331350"/>
                <a:gd name="connsiteY119" fmla="*/ 242502 h 507142"/>
                <a:gd name="connsiteX120" fmla="*/ 320897 w 331350"/>
                <a:gd name="connsiteY120" fmla="*/ 274905 h 507142"/>
                <a:gd name="connsiteX121" fmla="*/ 308354 w 331350"/>
                <a:gd name="connsiteY121" fmla="*/ 280132 h 507142"/>
                <a:gd name="connsiteX122" fmla="*/ 308354 w 331350"/>
                <a:gd name="connsiteY122" fmla="*/ 247728 h 507142"/>
                <a:gd name="connsiteX123" fmla="*/ 190239 w 331350"/>
                <a:gd name="connsiteY123" fmla="*/ 242502 h 507142"/>
                <a:gd name="connsiteX124" fmla="*/ 190239 w 331350"/>
                <a:gd name="connsiteY124" fmla="*/ 274905 h 507142"/>
                <a:gd name="connsiteX125" fmla="*/ 142156 w 331350"/>
                <a:gd name="connsiteY125" fmla="*/ 292675 h 507142"/>
                <a:gd name="connsiteX126" fmla="*/ 113934 w 331350"/>
                <a:gd name="connsiteY126" fmla="*/ 278041 h 507142"/>
                <a:gd name="connsiteX127" fmla="*/ 113934 w 331350"/>
                <a:gd name="connsiteY127" fmla="*/ 245638 h 507142"/>
                <a:gd name="connsiteX128" fmla="*/ 142156 w 331350"/>
                <a:gd name="connsiteY128" fmla="*/ 260271 h 507142"/>
                <a:gd name="connsiteX129" fmla="*/ 0 w 331350"/>
                <a:gd name="connsiteY129" fmla="*/ 217416 h 507142"/>
                <a:gd name="connsiteX130" fmla="*/ 35539 w 331350"/>
                <a:gd name="connsiteY130" fmla="*/ 240412 h 507142"/>
                <a:gd name="connsiteX131" fmla="*/ 35539 w 331350"/>
                <a:gd name="connsiteY131" fmla="*/ 272815 h 507142"/>
                <a:gd name="connsiteX132" fmla="*/ 0 w 331350"/>
                <a:gd name="connsiteY132" fmla="*/ 249819 h 507142"/>
                <a:gd name="connsiteX133" fmla="*/ 295811 w 331350"/>
                <a:gd name="connsiteY133" fmla="*/ 208008 h 507142"/>
                <a:gd name="connsiteX134" fmla="*/ 295811 w 331350"/>
                <a:gd name="connsiteY134" fmla="*/ 240411 h 507142"/>
                <a:gd name="connsiteX135" fmla="*/ 199646 w 331350"/>
                <a:gd name="connsiteY135" fmla="*/ 272815 h 507142"/>
                <a:gd name="connsiteX136" fmla="*/ 199646 w 331350"/>
                <a:gd name="connsiteY136" fmla="*/ 240411 h 507142"/>
                <a:gd name="connsiteX137" fmla="*/ 45992 w 331350"/>
                <a:gd name="connsiteY137" fmla="*/ 202782 h 507142"/>
                <a:gd name="connsiteX138" fmla="*/ 106618 w 331350"/>
                <a:gd name="connsiteY138" fmla="*/ 237276 h 507142"/>
                <a:gd name="connsiteX139" fmla="*/ 106618 w 331350"/>
                <a:gd name="connsiteY139" fmla="*/ 269679 h 507142"/>
                <a:gd name="connsiteX140" fmla="*/ 45992 w 331350"/>
                <a:gd name="connsiteY140" fmla="*/ 233094 h 507142"/>
                <a:gd name="connsiteX141" fmla="*/ 113934 w 331350"/>
                <a:gd name="connsiteY141" fmla="*/ 199646 h 507142"/>
                <a:gd name="connsiteX142" fmla="*/ 142156 w 331350"/>
                <a:gd name="connsiteY142" fmla="*/ 215325 h 507142"/>
                <a:gd name="connsiteX143" fmla="*/ 190239 w 331350"/>
                <a:gd name="connsiteY143" fmla="*/ 199646 h 507142"/>
                <a:gd name="connsiteX144" fmla="*/ 190239 w 331350"/>
                <a:gd name="connsiteY144" fmla="*/ 233094 h 507142"/>
                <a:gd name="connsiteX145" fmla="*/ 142156 w 331350"/>
                <a:gd name="connsiteY145" fmla="*/ 247728 h 507142"/>
                <a:gd name="connsiteX146" fmla="*/ 113934 w 331350"/>
                <a:gd name="connsiteY146" fmla="*/ 233094 h 507142"/>
                <a:gd name="connsiteX147" fmla="*/ 320897 w 331350"/>
                <a:gd name="connsiteY147" fmla="*/ 197556 h 507142"/>
                <a:gd name="connsiteX148" fmla="*/ 320897 w 331350"/>
                <a:gd name="connsiteY148" fmla="*/ 229959 h 507142"/>
                <a:gd name="connsiteX149" fmla="*/ 308354 w 331350"/>
                <a:gd name="connsiteY149" fmla="*/ 235186 h 507142"/>
                <a:gd name="connsiteX150" fmla="*/ 308354 w 331350"/>
                <a:gd name="connsiteY150" fmla="*/ 202782 h 507142"/>
                <a:gd name="connsiteX151" fmla="*/ 0 w 331350"/>
                <a:gd name="connsiteY151" fmla="*/ 174560 h 507142"/>
                <a:gd name="connsiteX152" fmla="*/ 35539 w 331350"/>
                <a:gd name="connsiteY152" fmla="*/ 195465 h 507142"/>
                <a:gd name="connsiteX153" fmla="*/ 35539 w 331350"/>
                <a:gd name="connsiteY153" fmla="*/ 227869 h 507142"/>
                <a:gd name="connsiteX154" fmla="*/ 0 w 331350"/>
                <a:gd name="connsiteY154" fmla="*/ 208009 h 507142"/>
                <a:gd name="connsiteX155" fmla="*/ 295811 w 331350"/>
                <a:gd name="connsiteY155" fmla="*/ 162016 h 507142"/>
                <a:gd name="connsiteX156" fmla="*/ 295811 w 331350"/>
                <a:gd name="connsiteY156" fmla="*/ 195464 h 507142"/>
                <a:gd name="connsiteX157" fmla="*/ 199646 w 331350"/>
                <a:gd name="connsiteY157" fmla="*/ 227868 h 507142"/>
                <a:gd name="connsiteX158" fmla="*/ 199646 w 331350"/>
                <a:gd name="connsiteY158" fmla="*/ 195464 h 507142"/>
                <a:gd name="connsiteX159" fmla="*/ 45992 w 331350"/>
                <a:gd name="connsiteY159" fmla="*/ 157835 h 507142"/>
                <a:gd name="connsiteX160" fmla="*/ 106618 w 331350"/>
                <a:gd name="connsiteY160" fmla="*/ 192329 h 507142"/>
                <a:gd name="connsiteX161" fmla="*/ 106618 w 331350"/>
                <a:gd name="connsiteY161" fmla="*/ 224732 h 507142"/>
                <a:gd name="connsiteX162" fmla="*/ 45992 w 331350"/>
                <a:gd name="connsiteY162" fmla="*/ 190238 h 507142"/>
                <a:gd name="connsiteX163" fmla="*/ 320897 w 331350"/>
                <a:gd name="connsiteY163" fmla="*/ 154700 h 507142"/>
                <a:gd name="connsiteX164" fmla="*/ 320897 w 331350"/>
                <a:gd name="connsiteY164" fmla="*/ 187103 h 507142"/>
                <a:gd name="connsiteX165" fmla="*/ 308354 w 331350"/>
                <a:gd name="connsiteY165" fmla="*/ 192330 h 507142"/>
                <a:gd name="connsiteX166" fmla="*/ 308354 w 331350"/>
                <a:gd name="connsiteY166" fmla="*/ 159926 h 507142"/>
                <a:gd name="connsiteX167" fmla="*/ 113934 w 331350"/>
                <a:gd name="connsiteY167" fmla="*/ 149473 h 507142"/>
                <a:gd name="connsiteX168" fmla="*/ 142156 w 331350"/>
                <a:gd name="connsiteY168" fmla="*/ 167242 h 507142"/>
                <a:gd name="connsiteX169" fmla="*/ 190239 w 331350"/>
                <a:gd name="connsiteY169" fmla="*/ 149473 h 507142"/>
                <a:gd name="connsiteX170" fmla="*/ 190239 w 331350"/>
                <a:gd name="connsiteY170" fmla="*/ 182921 h 507142"/>
                <a:gd name="connsiteX171" fmla="*/ 142156 w 331350"/>
                <a:gd name="connsiteY171" fmla="*/ 199646 h 507142"/>
                <a:gd name="connsiteX172" fmla="*/ 113934 w 331350"/>
                <a:gd name="connsiteY172" fmla="*/ 182921 h 507142"/>
                <a:gd name="connsiteX173" fmla="*/ 0 w 331350"/>
                <a:gd name="connsiteY173" fmla="*/ 129613 h 507142"/>
                <a:gd name="connsiteX174" fmla="*/ 35539 w 331350"/>
                <a:gd name="connsiteY174" fmla="*/ 149473 h 507142"/>
                <a:gd name="connsiteX175" fmla="*/ 35539 w 331350"/>
                <a:gd name="connsiteY175" fmla="*/ 182922 h 507142"/>
                <a:gd name="connsiteX176" fmla="*/ 0 w 331350"/>
                <a:gd name="connsiteY176" fmla="*/ 162016 h 507142"/>
                <a:gd name="connsiteX177" fmla="*/ 295811 w 331350"/>
                <a:gd name="connsiteY177" fmla="*/ 114979 h 507142"/>
                <a:gd name="connsiteX178" fmla="*/ 295811 w 331350"/>
                <a:gd name="connsiteY178" fmla="*/ 145292 h 507142"/>
                <a:gd name="connsiteX179" fmla="*/ 199646 w 331350"/>
                <a:gd name="connsiteY179" fmla="*/ 179786 h 507142"/>
                <a:gd name="connsiteX180" fmla="*/ 199646 w 331350"/>
                <a:gd name="connsiteY180" fmla="*/ 147382 h 507142"/>
                <a:gd name="connsiteX181" fmla="*/ 45992 w 331350"/>
                <a:gd name="connsiteY181" fmla="*/ 107663 h 507142"/>
                <a:gd name="connsiteX182" fmla="*/ 106618 w 331350"/>
                <a:gd name="connsiteY182" fmla="*/ 145292 h 507142"/>
                <a:gd name="connsiteX183" fmla="*/ 106618 w 331350"/>
                <a:gd name="connsiteY183" fmla="*/ 177696 h 507142"/>
                <a:gd name="connsiteX184" fmla="*/ 45992 w 331350"/>
                <a:gd name="connsiteY184" fmla="*/ 140066 h 507142"/>
                <a:gd name="connsiteX185" fmla="*/ 320897 w 331350"/>
                <a:gd name="connsiteY185" fmla="*/ 104527 h 507142"/>
                <a:gd name="connsiteX186" fmla="*/ 320897 w 331350"/>
                <a:gd name="connsiteY186" fmla="*/ 136930 h 507142"/>
                <a:gd name="connsiteX187" fmla="*/ 308354 w 331350"/>
                <a:gd name="connsiteY187" fmla="*/ 142157 h 507142"/>
                <a:gd name="connsiteX188" fmla="*/ 308354 w 331350"/>
                <a:gd name="connsiteY188" fmla="*/ 109753 h 507142"/>
                <a:gd name="connsiteX189" fmla="*/ 0 w 331350"/>
                <a:gd name="connsiteY189" fmla="*/ 82576 h 507142"/>
                <a:gd name="connsiteX190" fmla="*/ 35539 w 331350"/>
                <a:gd name="connsiteY190" fmla="*/ 102436 h 507142"/>
                <a:gd name="connsiteX191" fmla="*/ 35539 w 331350"/>
                <a:gd name="connsiteY191" fmla="*/ 134839 h 507142"/>
                <a:gd name="connsiteX192" fmla="*/ 0 w 331350"/>
                <a:gd name="connsiteY192" fmla="*/ 114979 h 507142"/>
                <a:gd name="connsiteX193" fmla="*/ 164239 w 331350"/>
                <a:gd name="connsiteY193" fmla="*/ 12456 h 507142"/>
                <a:gd name="connsiteX194" fmla="*/ 30321 w 331350"/>
                <a:gd name="connsiteY194" fmla="*/ 44842 h 507142"/>
                <a:gd name="connsiteX195" fmla="*/ 27794 w 331350"/>
                <a:gd name="connsiteY195" fmla="*/ 47333 h 507142"/>
                <a:gd name="connsiteX196" fmla="*/ 30321 w 331350"/>
                <a:gd name="connsiteY196" fmla="*/ 49824 h 507142"/>
                <a:gd name="connsiteX197" fmla="*/ 133918 w 331350"/>
                <a:gd name="connsiteY197" fmla="*/ 104631 h 507142"/>
                <a:gd name="connsiteX198" fmla="*/ 149078 w 331350"/>
                <a:gd name="connsiteY198" fmla="*/ 104631 h 507142"/>
                <a:gd name="connsiteX199" fmla="*/ 282996 w 331350"/>
                <a:gd name="connsiteY199" fmla="*/ 62280 h 507142"/>
                <a:gd name="connsiteX200" fmla="*/ 285523 w 331350"/>
                <a:gd name="connsiteY200" fmla="*/ 59789 h 507142"/>
                <a:gd name="connsiteX201" fmla="*/ 282996 w 331350"/>
                <a:gd name="connsiteY201" fmla="*/ 57298 h 507142"/>
                <a:gd name="connsiteX202" fmla="*/ 179399 w 331350"/>
                <a:gd name="connsiteY202" fmla="*/ 12456 h 507142"/>
                <a:gd name="connsiteX203" fmla="*/ 164239 w 331350"/>
                <a:gd name="connsiteY203" fmla="*/ 12456 h 507142"/>
                <a:gd name="connsiteX204" fmla="*/ 166765 w 331350"/>
                <a:gd name="connsiteY204" fmla="*/ 0 h 507142"/>
                <a:gd name="connsiteX205" fmla="*/ 181926 w 331350"/>
                <a:gd name="connsiteY205" fmla="*/ 2491 h 507142"/>
                <a:gd name="connsiteX206" fmla="*/ 308263 w 331350"/>
                <a:gd name="connsiteY206" fmla="*/ 52315 h 507142"/>
                <a:gd name="connsiteX207" fmla="*/ 320897 w 331350"/>
                <a:gd name="connsiteY207" fmla="*/ 72245 h 507142"/>
                <a:gd name="connsiteX208" fmla="*/ 320897 w 331350"/>
                <a:gd name="connsiteY208" fmla="*/ 89684 h 507142"/>
                <a:gd name="connsiteX209" fmla="*/ 141498 w 331350"/>
                <a:gd name="connsiteY209" fmla="*/ 149473 h 507142"/>
                <a:gd name="connsiteX210" fmla="*/ 0 w 331350"/>
                <a:gd name="connsiteY210" fmla="*/ 69754 h 507142"/>
                <a:gd name="connsiteX211" fmla="*/ 0 w 331350"/>
                <a:gd name="connsiteY211" fmla="*/ 54807 h 507142"/>
                <a:gd name="connsiteX212" fmla="*/ 15160 w 331350"/>
                <a:gd name="connsiteY212" fmla="*/ 37368 h 507142"/>
                <a:gd name="connsiteX213" fmla="*/ 166765 w 331350"/>
                <a:gd name="connsiteY213" fmla="*/ 0 h 507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31350" h="507142">
                  <a:moveTo>
                    <a:pt x="222642" y="463053"/>
                  </a:moveTo>
                  <a:lnTo>
                    <a:pt x="242502" y="475596"/>
                  </a:lnTo>
                  <a:lnTo>
                    <a:pt x="242502" y="482913"/>
                  </a:lnTo>
                  <a:lnTo>
                    <a:pt x="252955" y="490230"/>
                  </a:lnTo>
                  <a:lnTo>
                    <a:pt x="252955" y="495456"/>
                  </a:lnTo>
                  <a:lnTo>
                    <a:pt x="222642" y="475596"/>
                  </a:lnTo>
                  <a:close/>
                  <a:moveTo>
                    <a:pt x="169382" y="433035"/>
                  </a:moveTo>
                  <a:cubicBezTo>
                    <a:pt x="169382" y="433035"/>
                    <a:pt x="169382" y="433035"/>
                    <a:pt x="156742" y="438033"/>
                  </a:cubicBezTo>
                  <a:cubicBezTo>
                    <a:pt x="156742" y="438033"/>
                    <a:pt x="156742" y="438033"/>
                    <a:pt x="156742" y="475515"/>
                  </a:cubicBezTo>
                  <a:cubicBezTo>
                    <a:pt x="156742" y="475515"/>
                    <a:pt x="156742" y="475515"/>
                    <a:pt x="169382" y="470518"/>
                  </a:cubicBezTo>
                  <a:close/>
                  <a:moveTo>
                    <a:pt x="295811" y="425424"/>
                  </a:moveTo>
                  <a:lnTo>
                    <a:pt x="318807" y="440058"/>
                  </a:lnTo>
                  <a:lnTo>
                    <a:pt x="318807" y="448420"/>
                  </a:lnTo>
                  <a:lnTo>
                    <a:pt x="331350" y="452601"/>
                  </a:lnTo>
                  <a:lnTo>
                    <a:pt x="331350" y="460963"/>
                  </a:lnTo>
                  <a:lnTo>
                    <a:pt x="256091" y="498593"/>
                  </a:lnTo>
                  <a:lnTo>
                    <a:pt x="256091" y="490231"/>
                  </a:lnTo>
                  <a:lnTo>
                    <a:pt x="245638" y="482914"/>
                  </a:lnTo>
                  <a:lnTo>
                    <a:pt x="245638" y="473507"/>
                  </a:lnTo>
                  <a:lnTo>
                    <a:pt x="222642" y="457828"/>
                  </a:lnTo>
                  <a:close/>
                  <a:moveTo>
                    <a:pt x="98596" y="420541"/>
                  </a:moveTo>
                  <a:cubicBezTo>
                    <a:pt x="98596" y="420541"/>
                    <a:pt x="98596" y="420541"/>
                    <a:pt x="98596" y="453026"/>
                  </a:cubicBezTo>
                  <a:cubicBezTo>
                    <a:pt x="98596" y="453026"/>
                    <a:pt x="98596" y="453026"/>
                    <a:pt x="108708" y="460522"/>
                  </a:cubicBezTo>
                  <a:lnTo>
                    <a:pt x="108708" y="428037"/>
                  </a:lnTo>
                  <a:cubicBezTo>
                    <a:pt x="108708" y="428037"/>
                    <a:pt x="108708" y="428037"/>
                    <a:pt x="98596" y="420541"/>
                  </a:cubicBezTo>
                  <a:close/>
                  <a:moveTo>
                    <a:pt x="324033" y="416016"/>
                  </a:moveTo>
                  <a:lnTo>
                    <a:pt x="324033" y="430650"/>
                  </a:lnTo>
                  <a:lnTo>
                    <a:pt x="318807" y="430650"/>
                  </a:lnTo>
                  <a:lnTo>
                    <a:pt x="303128" y="423333"/>
                  </a:lnTo>
                  <a:close/>
                  <a:moveTo>
                    <a:pt x="190239" y="416016"/>
                  </a:moveTo>
                  <a:lnTo>
                    <a:pt x="225778" y="450510"/>
                  </a:lnTo>
                  <a:lnTo>
                    <a:pt x="190239" y="425424"/>
                  </a:lnTo>
                  <a:close/>
                  <a:moveTo>
                    <a:pt x="55618" y="393053"/>
                  </a:moveTo>
                  <a:cubicBezTo>
                    <a:pt x="55618" y="393053"/>
                    <a:pt x="55618" y="393053"/>
                    <a:pt x="55618" y="425538"/>
                  </a:cubicBezTo>
                  <a:cubicBezTo>
                    <a:pt x="55618" y="425538"/>
                    <a:pt x="55618" y="425538"/>
                    <a:pt x="65730" y="430536"/>
                  </a:cubicBezTo>
                  <a:lnTo>
                    <a:pt x="65730" y="398051"/>
                  </a:lnTo>
                  <a:cubicBezTo>
                    <a:pt x="65730" y="398051"/>
                    <a:pt x="65730" y="398051"/>
                    <a:pt x="55618" y="393053"/>
                  </a:cubicBezTo>
                  <a:close/>
                  <a:moveTo>
                    <a:pt x="281177" y="380477"/>
                  </a:moveTo>
                  <a:lnTo>
                    <a:pt x="311490" y="412880"/>
                  </a:lnTo>
                  <a:lnTo>
                    <a:pt x="229959" y="448419"/>
                  </a:lnTo>
                  <a:lnTo>
                    <a:pt x="192329" y="410790"/>
                  </a:lnTo>
                  <a:close/>
                  <a:moveTo>
                    <a:pt x="113934" y="375251"/>
                  </a:moveTo>
                  <a:lnTo>
                    <a:pt x="142156" y="390930"/>
                  </a:lnTo>
                  <a:lnTo>
                    <a:pt x="190239" y="375251"/>
                  </a:lnTo>
                  <a:lnTo>
                    <a:pt x="190239" y="407654"/>
                  </a:lnTo>
                  <a:lnTo>
                    <a:pt x="142156" y="423333"/>
                  </a:lnTo>
                  <a:lnTo>
                    <a:pt x="113934" y="407654"/>
                  </a:lnTo>
                  <a:close/>
                  <a:moveTo>
                    <a:pt x="20225" y="370564"/>
                  </a:moveTo>
                  <a:cubicBezTo>
                    <a:pt x="20225" y="370564"/>
                    <a:pt x="20225" y="370564"/>
                    <a:pt x="20225" y="403049"/>
                  </a:cubicBezTo>
                  <a:cubicBezTo>
                    <a:pt x="20225" y="403049"/>
                    <a:pt x="20225" y="403049"/>
                    <a:pt x="27809" y="408046"/>
                  </a:cubicBezTo>
                  <a:lnTo>
                    <a:pt x="27809" y="375562"/>
                  </a:lnTo>
                  <a:cubicBezTo>
                    <a:pt x="27809" y="375562"/>
                    <a:pt x="27809" y="375562"/>
                    <a:pt x="20225" y="370564"/>
                  </a:cubicBezTo>
                  <a:close/>
                  <a:moveTo>
                    <a:pt x="320897" y="367934"/>
                  </a:moveTo>
                  <a:lnTo>
                    <a:pt x="320897" y="410790"/>
                  </a:lnTo>
                  <a:lnTo>
                    <a:pt x="288494" y="380477"/>
                  </a:lnTo>
                  <a:lnTo>
                    <a:pt x="295811" y="378387"/>
                  </a:lnTo>
                  <a:lnTo>
                    <a:pt x="306263" y="373161"/>
                  </a:lnTo>
                  <a:close/>
                  <a:moveTo>
                    <a:pt x="0" y="348074"/>
                  </a:moveTo>
                  <a:cubicBezTo>
                    <a:pt x="0" y="348074"/>
                    <a:pt x="0" y="348074"/>
                    <a:pt x="141573" y="430536"/>
                  </a:cubicBezTo>
                  <a:cubicBezTo>
                    <a:pt x="141573" y="430536"/>
                    <a:pt x="141573" y="430536"/>
                    <a:pt x="184551" y="415543"/>
                  </a:cubicBezTo>
                  <a:lnTo>
                    <a:pt x="184551" y="430536"/>
                  </a:lnTo>
                  <a:cubicBezTo>
                    <a:pt x="184551" y="430536"/>
                    <a:pt x="184551" y="430536"/>
                    <a:pt x="217416" y="453026"/>
                  </a:cubicBezTo>
                  <a:cubicBezTo>
                    <a:pt x="217416" y="453026"/>
                    <a:pt x="217416" y="453026"/>
                    <a:pt x="217416" y="483012"/>
                  </a:cubicBezTo>
                  <a:cubicBezTo>
                    <a:pt x="217416" y="483012"/>
                    <a:pt x="217416" y="483012"/>
                    <a:pt x="154214" y="505501"/>
                  </a:cubicBezTo>
                  <a:cubicBezTo>
                    <a:pt x="146629" y="508000"/>
                    <a:pt x="136517" y="508000"/>
                    <a:pt x="128933" y="503003"/>
                  </a:cubicBezTo>
                  <a:cubicBezTo>
                    <a:pt x="128933" y="503003"/>
                    <a:pt x="2528" y="428037"/>
                    <a:pt x="0" y="425538"/>
                  </a:cubicBezTo>
                  <a:cubicBezTo>
                    <a:pt x="0" y="425538"/>
                    <a:pt x="0" y="425538"/>
                    <a:pt x="0" y="348074"/>
                  </a:cubicBezTo>
                  <a:close/>
                  <a:moveTo>
                    <a:pt x="295811" y="337621"/>
                  </a:moveTo>
                  <a:lnTo>
                    <a:pt x="295811" y="370025"/>
                  </a:lnTo>
                  <a:lnTo>
                    <a:pt x="199646" y="403473"/>
                  </a:lnTo>
                  <a:lnTo>
                    <a:pt x="199646" y="370025"/>
                  </a:lnTo>
                  <a:close/>
                  <a:moveTo>
                    <a:pt x="113934" y="332395"/>
                  </a:moveTo>
                  <a:lnTo>
                    <a:pt x="142156" y="348074"/>
                  </a:lnTo>
                  <a:lnTo>
                    <a:pt x="190239" y="332395"/>
                  </a:lnTo>
                  <a:lnTo>
                    <a:pt x="190239" y="365843"/>
                  </a:lnTo>
                  <a:lnTo>
                    <a:pt x="142156" y="380477"/>
                  </a:lnTo>
                  <a:lnTo>
                    <a:pt x="113934" y="365843"/>
                  </a:lnTo>
                  <a:close/>
                  <a:moveTo>
                    <a:pt x="45992" y="332395"/>
                  </a:moveTo>
                  <a:lnTo>
                    <a:pt x="106618" y="370025"/>
                  </a:lnTo>
                  <a:lnTo>
                    <a:pt x="106618" y="403473"/>
                  </a:lnTo>
                  <a:lnTo>
                    <a:pt x="45992" y="365843"/>
                  </a:lnTo>
                  <a:close/>
                  <a:moveTo>
                    <a:pt x="320897" y="330305"/>
                  </a:moveTo>
                  <a:lnTo>
                    <a:pt x="320897" y="362708"/>
                  </a:lnTo>
                  <a:lnTo>
                    <a:pt x="308354" y="367935"/>
                  </a:lnTo>
                  <a:lnTo>
                    <a:pt x="308354" y="335531"/>
                  </a:lnTo>
                  <a:close/>
                  <a:moveTo>
                    <a:pt x="0" y="305218"/>
                  </a:moveTo>
                  <a:lnTo>
                    <a:pt x="35539" y="328213"/>
                  </a:lnTo>
                  <a:lnTo>
                    <a:pt x="35539" y="357481"/>
                  </a:lnTo>
                  <a:lnTo>
                    <a:pt x="0" y="337621"/>
                  </a:lnTo>
                  <a:close/>
                  <a:moveTo>
                    <a:pt x="295811" y="294765"/>
                  </a:moveTo>
                  <a:lnTo>
                    <a:pt x="295811" y="328213"/>
                  </a:lnTo>
                  <a:lnTo>
                    <a:pt x="199646" y="360617"/>
                  </a:lnTo>
                  <a:lnTo>
                    <a:pt x="199646" y="328213"/>
                  </a:lnTo>
                  <a:close/>
                  <a:moveTo>
                    <a:pt x="45992" y="290584"/>
                  </a:moveTo>
                  <a:lnTo>
                    <a:pt x="106618" y="328213"/>
                  </a:lnTo>
                  <a:lnTo>
                    <a:pt x="106618" y="357481"/>
                  </a:lnTo>
                  <a:lnTo>
                    <a:pt x="45992" y="322987"/>
                  </a:lnTo>
                  <a:close/>
                  <a:moveTo>
                    <a:pt x="320897" y="287449"/>
                  </a:moveTo>
                  <a:lnTo>
                    <a:pt x="320897" y="319852"/>
                  </a:lnTo>
                  <a:lnTo>
                    <a:pt x="308354" y="325079"/>
                  </a:lnTo>
                  <a:lnTo>
                    <a:pt x="308354" y="292675"/>
                  </a:lnTo>
                  <a:close/>
                  <a:moveTo>
                    <a:pt x="113934" y="287449"/>
                  </a:moveTo>
                  <a:lnTo>
                    <a:pt x="142156" y="303128"/>
                  </a:lnTo>
                  <a:lnTo>
                    <a:pt x="190239" y="287449"/>
                  </a:lnTo>
                  <a:lnTo>
                    <a:pt x="190239" y="319852"/>
                  </a:lnTo>
                  <a:lnTo>
                    <a:pt x="142156" y="335531"/>
                  </a:lnTo>
                  <a:lnTo>
                    <a:pt x="113934" y="319852"/>
                  </a:lnTo>
                  <a:close/>
                  <a:moveTo>
                    <a:pt x="0" y="262362"/>
                  </a:moveTo>
                  <a:lnTo>
                    <a:pt x="35539" y="282222"/>
                  </a:lnTo>
                  <a:lnTo>
                    <a:pt x="35539" y="315671"/>
                  </a:lnTo>
                  <a:lnTo>
                    <a:pt x="0" y="294765"/>
                  </a:lnTo>
                  <a:close/>
                  <a:moveTo>
                    <a:pt x="295811" y="249819"/>
                  </a:moveTo>
                  <a:lnTo>
                    <a:pt x="295811" y="282222"/>
                  </a:lnTo>
                  <a:lnTo>
                    <a:pt x="199646" y="315671"/>
                  </a:lnTo>
                  <a:lnTo>
                    <a:pt x="199646" y="285358"/>
                  </a:lnTo>
                  <a:close/>
                  <a:moveTo>
                    <a:pt x="45992" y="245638"/>
                  </a:moveTo>
                  <a:lnTo>
                    <a:pt x="106618" y="282222"/>
                  </a:lnTo>
                  <a:lnTo>
                    <a:pt x="106618" y="315671"/>
                  </a:lnTo>
                  <a:lnTo>
                    <a:pt x="45992" y="278041"/>
                  </a:lnTo>
                  <a:close/>
                  <a:moveTo>
                    <a:pt x="320897" y="242502"/>
                  </a:moveTo>
                  <a:lnTo>
                    <a:pt x="320897" y="274905"/>
                  </a:lnTo>
                  <a:lnTo>
                    <a:pt x="308354" y="280132"/>
                  </a:lnTo>
                  <a:lnTo>
                    <a:pt x="308354" y="247728"/>
                  </a:lnTo>
                  <a:close/>
                  <a:moveTo>
                    <a:pt x="190239" y="242502"/>
                  </a:moveTo>
                  <a:lnTo>
                    <a:pt x="190239" y="274905"/>
                  </a:lnTo>
                  <a:lnTo>
                    <a:pt x="142156" y="292675"/>
                  </a:lnTo>
                  <a:lnTo>
                    <a:pt x="113934" y="278041"/>
                  </a:lnTo>
                  <a:lnTo>
                    <a:pt x="113934" y="245638"/>
                  </a:lnTo>
                  <a:lnTo>
                    <a:pt x="142156" y="260271"/>
                  </a:lnTo>
                  <a:close/>
                  <a:moveTo>
                    <a:pt x="0" y="217416"/>
                  </a:moveTo>
                  <a:lnTo>
                    <a:pt x="35539" y="240412"/>
                  </a:lnTo>
                  <a:lnTo>
                    <a:pt x="35539" y="272815"/>
                  </a:lnTo>
                  <a:lnTo>
                    <a:pt x="0" y="249819"/>
                  </a:lnTo>
                  <a:close/>
                  <a:moveTo>
                    <a:pt x="295811" y="208008"/>
                  </a:moveTo>
                  <a:lnTo>
                    <a:pt x="295811" y="240411"/>
                  </a:lnTo>
                  <a:lnTo>
                    <a:pt x="199646" y="272815"/>
                  </a:lnTo>
                  <a:lnTo>
                    <a:pt x="199646" y="240411"/>
                  </a:lnTo>
                  <a:close/>
                  <a:moveTo>
                    <a:pt x="45992" y="202782"/>
                  </a:moveTo>
                  <a:lnTo>
                    <a:pt x="106618" y="237276"/>
                  </a:lnTo>
                  <a:lnTo>
                    <a:pt x="106618" y="269679"/>
                  </a:lnTo>
                  <a:lnTo>
                    <a:pt x="45992" y="233094"/>
                  </a:lnTo>
                  <a:close/>
                  <a:moveTo>
                    <a:pt x="113934" y="199646"/>
                  </a:moveTo>
                  <a:lnTo>
                    <a:pt x="142156" y="215325"/>
                  </a:lnTo>
                  <a:lnTo>
                    <a:pt x="190239" y="199646"/>
                  </a:lnTo>
                  <a:lnTo>
                    <a:pt x="190239" y="233094"/>
                  </a:lnTo>
                  <a:lnTo>
                    <a:pt x="142156" y="247728"/>
                  </a:lnTo>
                  <a:lnTo>
                    <a:pt x="113934" y="233094"/>
                  </a:lnTo>
                  <a:close/>
                  <a:moveTo>
                    <a:pt x="320897" y="197556"/>
                  </a:moveTo>
                  <a:lnTo>
                    <a:pt x="320897" y="229959"/>
                  </a:lnTo>
                  <a:lnTo>
                    <a:pt x="308354" y="235186"/>
                  </a:lnTo>
                  <a:lnTo>
                    <a:pt x="308354" y="202782"/>
                  </a:lnTo>
                  <a:close/>
                  <a:moveTo>
                    <a:pt x="0" y="174560"/>
                  </a:moveTo>
                  <a:lnTo>
                    <a:pt x="35539" y="195465"/>
                  </a:lnTo>
                  <a:lnTo>
                    <a:pt x="35539" y="227869"/>
                  </a:lnTo>
                  <a:lnTo>
                    <a:pt x="0" y="208009"/>
                  </a:lnTo>
                  <a:close/>
                  <a:moveTo>
                    <a:pt x="295811" y="162016"/>
                  </a:moveTo>
                  <a:lnTo>
                    <a:pt x="295811" y="195464"/>
                  </a:lnTo>
                  <a:lnTo>
                    <a:pt x="199646" y="227868"/>
                  </a:lnTo>
                  <a:lnTo>
                    <a:pt x="199646" y="195464"/>
                  </a:lnTo>
                  <a:close/>
                  <a:moveTo>
                    <a:pt x="45992" y="157835"/>
                  </a:moveTo>
                  <a:lnTo>
                    <a:pt x="106618" y="192329"/>
                  </a:lnTo>
                  <a:lnTo>
                    <a:pt x="106618" y="224732"/>
                  </a:lnTo>
                  <a:lnTo>
                    <a:pt x="45992" y="190238"/>
                  </a:lnTo>
                  <a:close/>
                  <a:moveTo>
                    <a:pt x="320897" y="154700"/>
                  </a:moveTo>
                  <a:lnTo>
                    <a:pt x="320897" y="187103"/>
                  </a:lnTo>
                  <a:lnTo>
                    <a:pt x="308354" y="192330"/>
                  </a:lnTo>
                  <a:lnTo>
                    <a:pt x="308354" y="159926"/>
                  </a:lnTo>
                  <a:close/>
                  <a:moveTo>
                    <a:pt x="113934" y="149473"/>
                  </a:moveTo>
                  <a:lnTo>
                    <a:pt x="142156" y="167242"/>
                  </a:lnTo>
                  <a:lnTo>
                    <a:pt x="190239" y="149473"/>
                  </a:lnTo>
                  <a:lnTo>
                    <a:pt x="190239" y="182921"/>
                  </a:lnTo>
                  <a:lnTo>
                    <a:pt x="142156" y="199646"/>
                  </a:lnTo>
                  <a:lnTo>
                    <a:pt x="113934" y="182921"/>
                  </a:lnTo>
                  <a:close/>
                  <a:moveTo>
                    <a:pt x="0" y="129613"/>
                  </a:moveTo>
                  <a:lnTo>
                    <a:pt x="35539" y="149473"/>
                  </a:lnTo>
                  <a:lnTo>
                    <a:pt x="35539" y="182922"/>
                  </a:lnTo>
                  <a:lnTo>
                    <a:pt x="0" y="162016"/>
                  </a:lnTo>
                  <a:close/>
                  <a:moveTo>
                    <a:pt x="295811" y="114979"/>
                  </a:moveTo>
                  <a:lnTo>
                    <a:pt x="295811" y="145292"/>
                  </a:lnTo>
                  <a:lnTo>
                    <a:pt x="199646" y="179786"/>
                  </a:lnTo>
                  <a:lnTo>
                    <a:pt x="199646" y="147382"/>
                  </a:lnTo>
                  <a:close/>
                  <a:moveTo>
                    <a:pt x="45992" y="107663"/>
                  </a:moveTo>
                  <a:lnTo>
                    <a:pt x="106618" y="145292"/>
                  </a:lnTo>
                  <a:lnTo>
                    <a:pt x="106618" y="177696"/>
                  </a:lnTo>
                  <a:lnTo>
                    <a:pt x="45992" y="140066"/>
                  </a:lnTo>
                  <a:close/>
                  <a:moveTo>
                    <a:pt x="320897" y="104527"/>
                  </a:moveTo>
                  <a:lnTo>
                    <a:pt x="320897" y="136930"/>
                  </a:lnTo>
                  <a:lnTo>
                    <a:pt x="308354" y="142157"/>
                  </a:lnTo>
                  <a:lnTo>
                    <a:pt x="308354" y="109753"/>
                  </a:lnTo>
                  <a:close/>
                  <a:moveTo>
                    <a:pt x="0" y="82576"/>
                  </a:moveTo>
                  <a:lnTo>
                    <a:pt x="35539" y="102436"/>
                  </a:lnTo>
                  <a:lnTo>
                    <a:pt x="35539" y="134839"/>
                  </a:lnTo>
                  <a:lnTo>
                    <a:pt x="0" y="114979"/>
                  </a:lnTo>
                  <a:close/>
                  <a:moveTo>
                    <a:pt x="164239" y="12456"/>
                  </a:moveTo>
                  <a:cubicBezTo>
                    <a:pt x="164239" y="12456"/>
                    <a:pt x="164239" y="12456"/>
                    <a:pt x="30321" y="44842"/>
                  </a:cubicBezTo>
                  <a:cubicBezTo>
                    <a:pt x="30321" y="44842"/>
                    <a:pt x="27794" y="47333"/>
                    <a:pt x="27794" y="47333"/>
                  </a:cubicBezTo>
                  <a:cubicBezTo>
                    <a:pt x="27794" y="49824"/>
                    <a:pt x="27794" y="49824"/>
                    <a:pt x="30321" y="49824"/>
                  </a:cubicBezTo>
                  <a:cubicBezTo>
                    <a:pt x="30321" y="49824"/>
                    <a:pt x="30321" y="49824"/>
                    <a:pt x="133918" y="104631"/>
                  </a:cubicBezTo>
                  <a:cubicBezTo>
                    <a:pt x="138971" y="107122"/>
                    <a:pt x="144025" y="107122"/>
                    <a:pt x="149078" y="104631"/>
                  </a:cubicBezTo>
                  <a:cubicBezTo>
                    <a:pt x="149078" y="104631"/>
                    <a:pt x="149078" y="104631"/>
                    <a:pt x="282996" y="62280"/>
                  </a:cubicBezTo>
                  <a:cubicBezTo>
                    <a:pt x="285523" y="59789"/>
                    <a:pt x="285523" y="59789"/>
                    <a:pt x="285523" y="59789"/>
                  </a:cubicBezTo>
                  <a:cubicBezTo>
                    <a:pt x="285523" y="57298"/>
                    <a:pt x="285523" y="57298"/>
                    <a:pt x="282996" y="57298"/>
                  </a:cubicBezTo>
                  <a:cubicBezTo>
                    <a:pt x="282996" y="57298"/>
                    <a:pt x="282996" y="57298"/>
                    <a:pt x="179399" y="12456"/>
                  </a:cubicBezTo>
                  <a:cubicBezTo>
                    <a:pt x="174346" y="9965"/>
                    <a:pt x="169292" y="9965"/>
                    <a:pt x="164239" y="12456"/>
                  </a:cubicBezTo>
                  <a:close/>
                  <a:moveTo>
                    <a:pt x="166765" y="0"/>
                  </a:moveTo>
                  <a:cubicBezTo>
                    <a:pt x="171819" y="0"/>
                    <a:pt x="176872" y="0"/>
                    <a:pt x="181926" y="2491"/>
                  </a:cubicBezTo>
                  <a:cubicBezTo>
                    <a:pt x="181926" y="2491"/>
                    <a:pt x="181926" y="2491"/>
                    <a:pt x="308263" y="52315"/>
                  </a:cubicBezTo>
                  <a:cubicBezTo>
                    <a:pt x="315843" y="54807"/>
                    <a:pt x="320897" y="62280"/>
                    <a:pt x="320897" y="72245"/>
                  </a:cubicBezTo>
                  <a:cubicBezTo>
                    <a:pt x="320897" y="72245"/>
                    <a:pt x="320897" y="72245"/>
                    <a:pt x="320897" y="89684"/>
                  </a:cubicBezTo>
                  <a:lnTo>
                    <a:pt x="141498" y="149473"/>
                  </a:lnTo>
                  <a:cubicBezTo>
                    <a:pt x="141498" y="149473"/>
                    <a:pt x="141498" y="149473"/>
                    <a:pt x="0" y="69754"/>
                  </a:cubicBezTo>
                  <a:cubicBezTo>
                    <a:pt x="0" y="69754"/>
                    <a:pt x="0" y="69754"/>
                    <a:pt x="0" y="54807"/>
                  </a:cubicBezTo>
                  <a:cubicBezTo>
                    <a:pt x="0" y="47333"/>
                    <a:pt x="7580" y="39859"/>
                    <a:pt x="15160" y="37368"/>
                  </a:cubicBezTo>
                  <a:cubicBezTo>
                    <a:pt x="15160" y="37368"/>
                    <a:pt x="15160" y="37368"/>
                    <a:pt x="1667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411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组合 247"/>
          <p:cNvGrpSpPr/>
          <p:nvPr/>
        </p:nvGrpSpPr>
        <p:grpSpPr>
          <a:xfrm>
            <a:off x="669925" y="2522244"/>
            <a:ext cx="3479616" cy="1839528"/>
            <a:chOff x="669925" y="2522244"/>
            <a:chExt cx="4073524" cy="2153502"/>
          </a:xfrm>
        </p:grpSpPr>
        <p:sp>
          <p:nvSpPr>
            <p:cNvPr id="3" name="ïŝľíḓè">
              <a:extLst>
                <a:ext uri="{FF2B5EF4-FFF2-40B4-BE49-F238E27FC236}">
                  <a16:creationId xmlns:a16="http://schemas.microsoft.com/office/drawing/2014/main" xmlns="" id="{E4566EC9-A991-4253-AD93-8E9B49D5E50D}"/>
                </a:ext>
              </a:extLst>
            </p:cNvPr>
            <p:cNvSpPr/>
            <p:nvPr/>
          </p:nvSpPr>
          <p:spPr bwMode="auto">
            <a:xfrm>
              <a:off x="1855040" y="4574277"/>
              <a:ext cx="63048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îṣľîḑè">
              <a:extLst>
                <a:ext uri="{FF2B5EF4-FFF2-40B4-BE49-F238E27FC236}">
                  <a16:creationId xmlns:a16="http://schemas.microsoft.com/office/drawing/2014/main" xmlns="" id="{54D91752-6162-47D2-947A-B9800DB165FC}"/>
                </a:ext>
              </a:extLst>
            </p:cNvPr>
            <p:cNvSpPr/>
            <p:nvPr/>
          </p:nvSpPr>
          <p:spPr bwMode="auto">
            <a:xfrm>
              <a:off x="1926954" y="4574277"/>
              <a:ext cx="61078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ïṣ1ïďê">
              <a:extLst>
                <a:ext uri="{FF2B5EF4-FFF2-40B4-BE49-F238E27FC236}">
                  <a16:creationId xmlns:a16="http://schemas.microsoft.com/office/drawing/2014/main" xmlns="" id="{9891474D-4B0D-4B15-9326-5CDDF0FB4174}"/>
                </a:ext>
              </a:extLst>
            </p:cNvPr>
            <p:cNvSpPr/>
            <p:nvPr/>
          </p:nvSpPr>
          <p:spPr bwMode="auto">
            <a:xfrm>
              <a:off x="1998869" y="4574277"/>
              <a:ext cx="61078" cy="21673"/>
            </a:xfrm>
            <a:custGeom>
              <a:avLst/>
              <a:gdLst>
                <a:gd name="T0" fmla="*/ 37 w 45"/>
                <a:gd name="T1" fmla="*/ 0 h 16"/>
                <a:gd name="T2" fmla="*/ 7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ïsļíďê">
              <a:extLst>
                <a:ext uri="{FF2B5EF4-FFF2-40B4-BE49-F238E27FC236}">
                  <a16:creationId xmlns:a16="http://schemas.microsoft.com/office/drawing/2014/main" xmlns="" id="{74E035EE-7A36-404D-A7F4-CE306EAD6441}"/>
                </a:ext>
              </a:extLst>
            </p:cNvPr>
            <p:cNvSpPr/>
            <p:nvPr/>
          </p:nvSpPr>
          <p:spPr bwMode="auto">
            <a:xfrm>
              <a:off x="2068814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ṡḷîḑè">
              <a:extLst>
                <a:ext uri="{FF2B5EF4-FFF2-40B4-BE49-F238E27FC236}">
                  <a16:creationId xmlns:a16="http://schemas.microsoft.com/office/drawing/2014/main" xmlns="" id="{101FD4EC-6CA1-4704-9A2B-406764E8469D}"/>
                </a:ext>
              </a:extLst>
            </p:cNvPr>
            <p:cNvSpPr/>
            <p:nvPr/>
          </p:nvSpPr>
          <p:spPr bwMode="auto">
            <a:xfrm>
              <a:off x="2140728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ïṡlïḋè">
              <a:extLst>
                <a:ext uri="{FF2B5EF4-FFF2-40B4-BE49-F238E27FC236}">
                  <a16:creationId xmlns:a16="http://schemas.microsoft.com/office/drawing/2014/main" xmlns="" id="{7882AF53-A44A-4637-8647-3EBF1DBAD516}"/>
                </a:ext>
              </a:extLst>
            </p:cNvPr>
            <p:cNvSpPr/>
            <p:nvPr/>
          </p:nvSpPr>
          <p:spPr bwMode="auto">
            <a:xfrm>
              <a:off x="2212643" y="4574277"/>
              <a:ext cx="60093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iŝḷïḋê">
              <a:extLst>
                <a:ext uri="{FF2B5EF4-FFF2-40B4-BE49-F238E27FC236}">
                  <a16:creationId xmlns:a16="http://schemas.microsoft.com/office/drawing/2014/main" xmlns="" id="{0692A6DD-9AF8-4EA8-A102-F5D13563411C}"/>
                </a:ext>
              </a:extLst>
            </p:cNvPr>
            <p:cNvSpPr/>
            <p:nvPr/>
          </p:nvSpPr>
          <p:spPr bwMode="auto">
            <a:xfrm>
              <a:off x="2283572" y="4574277"/>
              <a:ext cx="61078" cy="21673"/>
            </a:xfrm>
            <a:custGeom>
              <a:avLst/>
              <a:gdLst>
                <a:gd name="T0" fmla="*/ 37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ïŝ1ïdê">
              <a:extLst>
                <a:ext uri="{FF2B5EF4-FFF2-40B4-BE49-F238E27FC236}">
                  <a16:creationId xmlns:a16="http://schemas.microsoft.com/office/drawing/2014/main" xmlns="" id="{9693B49F-2E41-4D0C-9F14-B55D0C6A1B35}"/>
                </a:ext>
              </a:extLst>
            </p:cNvPr>
            <p:cNvSpPr/>
            <p:nvPr/>
          </p:nvSpPr>
          <p:spPr bwMode="auto">
            <a:xfrm>
              <a:off x="2354502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îṡľîḑê">
              <a:extLst>
                <a:ext uri="{FF2B5EF4-FFF2-40B4-BE49-F238E27FC236}">
                  <a16:creationId xmlns:a16="http://schemas.microsoft.com/office/drawing/2014/main" xmlns="" id="{857998B6-C51A-4158-8808-7108A2D3D889}"/>
                </a:ext>
              </a:extLst>
            </p:cNvPr>
            <p:cNvSpPr/>
            <p:nvPr/>
          </p:nvSpPr>
          <p:spPr bwMode="auto">
            <a:xfrm>
              <a:off x="2425432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ïṩḷîḋè">
              <a:extLst>
                <a:ext uri="{FF2B5EF4-FFF2-40B4-BE49-F238E27FC236}">
                  <a16:creationId xmlns:a16="http://schemas.microsoft.com/office/drawing/2014/main" xmlns="" id="{64568A80-3D71-4742-839C-C5CEEA925D40}"/>
                </a:ext>
              </a:extLst>
            </p:cNvPr>
            <p:cNvSpPr/>
            <p:nvPr/>
          </p:nvSpPr>
          <p:spPr bwMode="auto">
            <a:xfrm>
              <a:off x="2497346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îš1iḓè">
              <a:extLst>
                <a:ext uri="{FF2B5EF4-FFF2-40B4-BE49-F238E27FC236}">
                  <a16:creationId xmlns:a16="http://schemas.microsoft.com/office/drawing/2014/main" xmlns="" id="{EAA5FB07-814D-436E-A4A2-9B370356363D}"/>
                </a:ext>
              </a:extLst>
            </p:cNvPr>
            <p:cNvSpPr/>
            <p:nvPr/>
          </p:nvSpPr>
          <p:spPr bwMode="auto">
            <a:xfrm>
              <a:off x="2569261" y="4574277"/>
              <a:ext cx="61078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4" name="i$ľîḓe">
              <a:extLst>
                <a:ext uri="{FF2B5EF4-FFF2-40B4-BE49-F238E27FC236}">
                  <a16:creationId xmlns:a16="http://schemas.microsoft.com/office/drawing/2014/main" xmlns="" id="{A4D4C92A-079F-4B00-AAAE-92AEFABBFD10}"/>
                </a:ext>
              </a:extLst>
            </p:cNvPr>
            <p:cNvSpPr/>
            <p:nvPr/>
          </p:nvSpPr>
          <p:spPr bwMode="auto">
            <a:xfrm>
              <a:off x="2641176" y="4574277"/>
              <a:ext cx="60093" cy="21673"/>
            </a:xfrm>
            <a:custGeom>
              <a:avLst/>
              <a:gdLst>
                <a:gd name="T0" fmla="*/ 37 w 45"/>
                <a:gd name="T1" fmla="*/ 0 h 16"/>
                <a:gd name="T2" fmla="*/ 7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5" name="ïşḻïḍe">
              <a:extLst>
                <a:ext uri="{FF2B5EF4-FFF2-40B4-BE49-F238E27FC236}">
                  <a16:creationId xmlns:a16="http://schemas.microsoft.com/office/drawing/2014/main" xmlns="" id="{9FEC3DDF-03B0-448C-9215-AC9B6AA2E61A}"/>
                </a:ext>
              </a:extLst>
            </p:cNvPr>
            <p:cNvSpPr/>
            <p:nvPr/>
          </p:nvSpPr>
          <p:spPr bwMode="auto">
            <a:xfrm>
              <a:off x="2711120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6" name="î$lîde">
              <a:extLst>
                <a:ext uri="{FF2B5EF4-FFF2-40B4-BE49-F238E27FC236}">
                  <a16:creationId xmlns:a16="http://schemas.microsoft.com/office/drawing/2014/main" xmlns="" id="{C989D94E-AD4C-4D12-BEB6-B400F9DF40F0}"/>
                </a:ext>
              </a:extLst>
            </p:cNvPr>
            <p:cNvSpPr/>
            <p:nvPr/>
          </p:nvSpPr>
          <p:spPr bwMode="auto">
            <a:xfrm>
              <a:off x="2783035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7" name="ïsḷídê">
              <a:extLst>
                <a:ext uri="{FF2B5EF4-FFF2-40B4-BE49-F238E27FC236}">
                  <a16:creationId xmlns:a16="http://schemas.microsoft.com/office/drawing/2014/main" xmlns="" id="{D30019E5-4ADD-4C75-9051-9714CC23B920}"/>
                </a:ext>
              </a:extLst>
            </p:cNvPr>
            <p:cNvSpPr/>
            <p:nvPr/>
          </p:nvSpPr>
          <p:spPr bwMode="auto">
            <a:xfrm>
              <a:off x="2853964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îṥľíḍè">
              <a:extLst>
                <a:ext uri="{FF2B5EF4-FFF2-40B4-BE49-F238E27FC236}">
                  <a16:creationId xmlns:a16="http://schemas.microsoft.com/office/drawing/2014/main" xmlns="" id="{7721DE2A-F8B4-4534-A60E-9A99DF277C97}"/>
                </a:ext>
              </a:extLst>
            </p:cNvPr>
            <p:cNvSpPr/>
            <p:nvPr/>
          </p:nvSpPr>
          <p:spPr bwMode="auto">
            <a:xfrm>
              <a:off x="2925879" y="4574277"/>
              <a:ext cx="61078" cy="21673"/>
            </a:xfrm>
            <a:custGeom>
              <a:avLst/>
              <a:gdLst>
                <a:gd name="T0" fmla="*/ 37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9" name="îṧḻïďê">
              <a:extLst>
                <a:ext uri="{FF2B5EF4-FFF2-40B4-BE49-F238E27FC236}">
                  <a16:creationId xmlns:a16="http://schemas.microsoft.com/office/drawing/2014/main" xmlns="" id="{2FF14899-E48C-4147-80A0-9D088EAE7972}"/>
                </a:ext>
              </a:extLst>
            </p:cNvPr>
            <p:cNvSpPr/>
            <p:nvPr/>
          </p:nvSpPr>
          <p:spPr bwMode="auto">
            <a:xfrm>
              <a:off x="2997794" y="4574277"/>
              <a:ext cx="60093" cy="21673"/>
            </a:xfrm>
            <a:custGeom>
              <a:avLst/>
              <a:gdLst>
                <a:gd name="T0" fmla="*/ 37 w 45"/>
                <a:gd name="T1" fmla="*/ 0 h 16"/>
                <a:gd name="T2" fmla="*/ 7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0" name="îşḷíḓé">
              <a:extLst>
                <a:ext uri="{FF2B5EF4-FFF2-40B4-BE49-F238E27FC236}">
                  <a16:creationId xmlns:a16="http://schemas.microsoft.com/office/drawing/2014/main" xmlns="" id="{E93DA862-8836-46F3-92F2-EADA04A02C5B}"/>
                </a:ext>
              </a:extLst>
            </p:cNvPr>
            <p:cNvSpPr/>
            <p:nvPr/>
          </p:nvSpPr>
          <p:spPr bwMode="auto">
            <a:xfrm>
              <a:off x="3067738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1" name="iş1îďe">
              <a:extLst>
                <a:ext uri="{FF2B5EF4-FFF2-40B4-BE49-F238E27FC236}">
                  <a16:creationId xmlns:a16="http://schemas.microsoft.com/office/drawing/2014/main" xmlns="" id="{02278A18-F097-4CD7-96F4-E17810C19907}"/>
                </a:ext>
              </a:extLst>
            </p:cNvPr>
            <p:cNvSpPr/>
            <p:nvPr/>
          </p:nvSpPr>
          <p:spPr bwMode="auto">
            <a:xfrm>
              <a:off x="3139653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išḻiḋé">
              <a:extLst>
                <a:ext uri="{FF2B5EF4-FFF2-40B4-BE49-F238E27FC236}">
                  <a16:creationId xmlns:a16="http://schemas.microsoft.com/office/drawing/2014/main" xmlns="" id="{422A471D-320E-4E77-B208-9229CF00124B}"/>
                </a:ext>
              </a:extLst>
            </p:cNvPr>
            <p:cNvSpPr/>
            <p:nvPr/>
          </p:nvSpPr>
          <p:spPr bwMode="auto">
            <a:xfrm>
              <a:off x="3210582" y="4574277"/>
              <a:ext cx="61078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" name="îŝlîḋe">
              <a:extLst>
                <a:ext uri="{FF2B5EF4-FFF2-40B4-BE49-F238E27FC236}">
                  <a16:creationId xmlns:a16="http://schemas.microsoft.com/office/drawing/2014/main" xmlns="" id="{A2B64A6D-D3CC-4B76-A52C-6D9FFEBF9252}"/>
                </a:ext>
              </a:extLst>
            </p:cNvPr>
            <p:cNvSpPr/>
            <p:nvPr/>
          </p:nvSpPr>
          <p:spPr bwMode="auto">
            <a:xfrm>
              <a:off x="3282497" y="4574277"/>
              <a:ext cx="61078" cy="21673"/>
            </a:xfrm>
            <a:custGeom>
              <a:avLst/>
              <a:gdLst>
                <a:gd name="T0" fmla="*/ 37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" name="îṥļíḋé">
              <a:extLst>
                <a:ext uri="{FF2B5EF4-FFF2-40B4-BE49-F238E27FC236}">
                  <a16:creationId xmlns:a16="http://schemas.microsoft.com/office/drawing/2014/main" xmlns="" id="{D87256A9-96A6-4E28-9D87-54C6BAF0B764}"/>
                </a:ext>
              </a:extLst>
            </p:cNvPr>
            <p:cNvSpPr/>
            <p:nvPr/>
          </p:nvSpPr>
          <p:spPr bwMode="auto">
            <a:xfrm>
              <a:off x="3352442" y="4574277"/>
              <a:ext cx="63048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íšlíde">
              <a:extLst>
                <a:ext uri="{FF2B5EF4-FFF2-40B4-BE49-F238E27FC236}">
                  <a16:creationId xmlns:a16="http://schemas.microsoft.com/office/drawing/2014/main" xmlns="" id="{9E0598FB-214F-4170-BD6E-91A12C0E4298}"/>
                </a:ext>
              </a:extLst>
            </p:cNvPr>
            <p:cNvSpPr/>
            <p:nvPr/>
          </p:nvSpPr>
          <p:spPr bwMode="auto">
            <a:xfrm>
              <a:off x="3424356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6" name="íṣľïḋe">
              <a:extLst>
                <a:ext uri="{FF2B5EF4-FFF2-40B4-BE49-F238E27FC236}">
                  <a16:creationId xmlns:a16="http://schemas.microsoft.com/office/drawing/2014/main" xmlns="" id="{740008A6-5409-471A-A490-311CB6A5695C}"/>
                </a:ext>
              </a:extLst>
            </p:cNvPr>
            <p:cNvSpPr/>
            <p:nvPr/>
          </p:nvSpPr>
          <p:spPr bwMode="auto">
            <a:xfrm>
              <a:off x="3496271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7" name="ïşḷíḍè">
              <a:extLst>
                <a:ext uri="{FF2B5EF4-FFF2-40B4-BE49-F238E27FC236}">
                  <a16:creationId xmlns:a16="http://schemas.microsoft.com/office/drawing/2014/main" xmlns="" id="{EF36B23E-C0A5-4445-AFAD-1C2584532BEA}"/>
                </a:ext>
              </a:extLst>
            </p:cNvPr>
            <p:cNvSpPr/>
            <p:nvPr/>
          </p:nvSpPr>
          <p:spPr bwMode="auto">
            <a:xfrm>
              <a:off x="3568186" y="4574277"/>
              <a:ext cx="60093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" name="îṣļiḋè">
              <a:extLst>
                <a:ext uri="{FF2B5EF4-FFF2-40B4-BE49-F238E27FC236}">
                  <a16:creationId xmlns:a16="http://schemas.microsoft.com/office/drawing/2014/main" xmlns="" id="{65CA2271-4C1E-44ED-A7AD-3BBD0D48E009}"/>
                </a:ext>
              </a:extLst>
            </p:cNvPr>
            <p:cNvSpPr/>
            <p:nvPr/>
          </p:nvSpPr>
          <p:spPr bwMode="auto">
            <a:xfrm>
              <a:off x="3639115" y="4574277"/>
              <a:ext cx="61078" cy="21673"/>
            </a:xfrm>
            <a:custGeom>
              <a:avLst/>
              <a:gdLst>
                <a:gd name="T0" fmla="*/ 37 w 45"/>
                <a:gd name="T1" fmla="*/ 0 h 16"/>
                <a:gd name="T2" fmla="*/ 7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9" name="îSḷîḑe">
              <a:extLst>
                <a:ext uri="{FF2B5EF4-FFF2-40B4-BE49-F238E27FC236}">
                  <a16:creationId xmlns:a16="http://schemas.microsoft.com/office/drawing/2014/main" xmlns="" id="{C05E2E34-F03B-474A-ACD5-6D2F048D3CD4}"/>
                </a:ext>
              </a:extLst>
            </p:cNvPr>
            <p:cNvSpPr/>
            <p:nvPr/>
          </p:nvSpPr>
          <p:spPr bwMode="auto">
            <a:xfrm>
              <a:off x="3710045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0" name="iṥḷíḋe">
              <a:extLst>
                <a:ext uri="{FF2B5EF4-FFF2-40B4-BE49-F238E27FC236}">
                  <a16:creationId xmlns:a16="http://schemas.microsoft.com/office/drawing/2014/main" xmlns="" id="{8FC43A35-8AD7-489B-AEBA-A9A0985B8D75}"/>
                </a:ext>
              </a:extLst>
            </p:cNvPr>
            <p:cNvSpPr/>
            <p:nvPr/>
          </p:nvSpPr>
          <p:spPr bwMode="auto">
            <a:xfrm>
              <a:off x="3780974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1" name="ïṣḷïḑé">
              <a:extLst>
                <a:ext uri="{FF2B5EF4-FFF2-40B4-BE49-F238E27FC236}">
                  <a16:creationId xmlns:a16="http://schemas.microsoft.com/office/drawing/2014/main" xmlns="" id="{D10BF03D-6877-4192-AA51-B6BFC8EC83F2}"/>
                </a:ext>
              </a:extLst>
            </p:cNvPr>
            <p:cNvSpPr/>
            <p:nvPr/>
          </p:nvSpPr>
          <p:spPr bwMode="auto">
            <a:xfrm>
              <a:off x="3852889" y="4574277"/>
              <a:ext cx="61078" cy="21673"/>
            </a:xfrm>
            <a:custGeom>
              <a:avLst/>
              <a:gdLst>
                <a:gd name="T0" fmla="*/ 38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8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2" name="íṣľiḓe">
              <a:extLst>
                <a:ext uri="{FF2B5EF4-FFF2-40B4-BE49-F238E27FC236}">
                  <a16:creationId xmlns:a16="http://schemas.microsoft.com/office/drawing/2014/main" xmlns="" id="{461BFF95-5C2B-4824-B45F-EDABD2EA5EEE}"/>
                </a:ext>
              </a:extLst>
            </p:cNvPr>
            <p:cNvSpPr/>
            <p:nvPr/>
          </p:nvSpPr>
          <p:spPr bwMode="auto">
            <a:xfrm>
              <a:off x="3924804" y="4574277"/>
              <a:ext cx="60093" cy="21673"/>
            </a:xfrm>
            <a:custGeom>
              <a:avLst/>
              <a:gdLst>
                <a:gd name="T0" fmla="*/ 37 w 45"/>
                <a:gd name="T1" fmla="*/ 0 h 16"/>
                <a:gd name="T2" fmla="*/ 8 w 45"/>
                <a:gd name="T3" fmla="*/ 0 h 16"/>
                <a:gd name="T4" fmla="*/ 0 w 45"/>
                <a:gd name="T5" fmla="*/ 8 h 16"/>
                <a:gd name="T6" fmla="*/ 0 w 45"/>
                <a:gd name="T7" fmla="*/ 16 h 16"/>
                <a:gd name="T8" fmla="*/ 45 w 45"/>
                <a:gd name="T9" fmla="*/ 16 h 16"/>
                <a:gd name="T10" fmla="*/ 45 w 45"/>
                <a:gd name="T11" fmla="*/ 8 h 16"/>
                <a:gd name="T12" fmla="*/ 37 w 4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6">
                  <a:moveTo>
                    <a:pt x="3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4"/>
                    <a:pt x="42" y="0"/>
                    <a:pt x="37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3" name="íṩliďé">
              <a:extLst>
                <a:ext uri="{FF2B5EF4-FFF2-40B4-BE49-F238E27FC236}">
                  <a16:creationId xmlns:a16="http://schemas.microsoft.com/office/drawing/2014/main" xmlns="" id="{E1375F45-7B4E-4C27-82CE-52BFB2EF013F}"/>
                </a:ext>
              </a:extLst>
            </p:cNvPr>
            <p:cNvSpPr/>
            <p:nvPr/>
          </p:nvSpPr>
          <p:spPr bwMode="auto">
            <a:xfrm>
              <a:off x="3994748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3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4" name="ïsļïḓe">
              <a:extLst>
                <a:ext uri="{FF2B5EF4-FFF2-40B4-BE49-F238E27FC236}">
                  <a16:creationId xmlns:a16="http://schemas.microsoft.com/office/drawing/2014/main" xmlns="" id="{D65DB0A4-D87E-4FEC-BB42-A1FAA5C9E214}"/>
                </a:ext>
              </a:extLst>
            </p:cNvPr>
            <p:cNvSpPr/>
            <p:nvPr/>
          </p:nvSpPr>
          <p:spPr bwMode="auto">
            <a:xfrm>
              <a:off x="4066663" y="4574277"/>
              <a:ext cx="62063" cy="21673"/>
            </a:xfrm>
            <a:custGeom>
              <a:avLst/>
              <a:gdLst>
                <a:gd name="T0" fmla="*/ 38 w 46"/>
                <a:gd name="T1" fmla="*/ 0 h 16"/>
                <a:gd name="T2" fmla="*/ 8 w 46"/>
                <a:gd name="T3" fmla="*/ 0 h 16"/>
                <a:gd name="T4" fmla="*/ 0 w 46"/>
                <a:gd name="T5" fmla="*/ 8 h 16"/>
                <a:gd name="T6" fmla="*/ 0 w 46"/>
                <a:gd name="T7" fmla="*/ 16 h 16"/>
                <a:gd name="T8" fmla="*/ 46 w 46"/>
                <a:gd name="T9" fmla="*/ 16 h 16"/>
                <a:gd name="T10" fmla="*/ 46 w 46"/>
                <a:gd name="T11" fmla="*/ 8 h 16"/>
                <a:gd name="T12" fmla="*/ 38 w 4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6">
                  <a:moveTo>
                    <a:pt x="3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4"/>
                    <a:pt x="42" y="0"/>
                    <a:pt x="3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5" name="iš1iďé">
              <a:extLst>
                <a:ext uri="{FF2B5EF4-FFF2-40B4-BE49-F238E27FC236}">
                  <a16:creationId xmlns:a16="http://schemas.microsoft.com/office/drawing/2014/main" xmlns="" id="{B31B860B-D3B3-47E2-94D6-89C3490AF134}"/>
                </a:ext>
              </a:extLst>
            </p:cNvPr>
            <p:cNvSpPr/>
            <p:nvPr/>
          </p:nvSpPr>
          <p:spPr bwMode="auto">
            <a:xfrm>
              <a:off x="1766378" y="4595950"/>
              <a:ext cx="2451010" cy="79796"/>
            </a:xfrm>
            <a:custGeom>
              <a:avLst/>
              <a:gdLst>
                <a:gd name="T0" fmla="*/ 1748 w 1814"/>
                <a:gd name="T1" fmla="*/ 0 h 59"/>
                <a:gd name="T2" fmla="*/ 1695 w 1814"/>
                <a:gd name="T3" fmla="*/ 0 h 59"/>
                <a:gd name="T4" fmla="*/ 1642 w 1814"/>
                <a:gd name="T5" fmla="*/ 0 h 59"/>
                <a:gd name="T6" fmla="*/ 1589 w 1814"/>
                <a:gd name="T7" fmla="*/ 0 h 59"/>
                <a:gd name="T8" fmla="*/ 1537 w 1814"/>
                <a:gd name="T9" fmla="*/ 0 h 59"/>
                <a:gd name="T10" fmla="*/ 1484 w 1814"/>
                <a:gd name="T11" fmla="*/ 0 h 59"/>
                <a:gd name="T12" fmla="*/ 1431 w 1814"/>
                <a:gd name="T13" fmla="*/ 0 h 59"/>
                <a:gd name="T14" fmla="*/ 1378 w 1814"/>
                <a:gd name="T15" fmla="*/ 0 h 59"/>
                <a:gd name="T16" fmla="*/ 1326 w 1814"/>
                <a:gd name="T17" fmla="*/ 0 h 59"/>
                <a:gd name="T18" fmla="*/ 1273 w 1814"/>
                <a:gd name="T19" fmla="*/ 0 h 59"/>
                <a:gd name="T20" fmla="*/ 1220 w 1814"/>
                <a:gd name="T21" fmla="*/ 0 h 59"/>
                <a:gd name="T22" fmla="*/ 1167 w 1814"/>
                <a:gd name="T23" fmla="*/ 0 h 59"/>
                <a:gd name="T24" fmla="*/ 1114 w 1814"/>
                <a:gd name="T25" fmla="*/ 0 h 59"/>
                <a:gd name="T26" fmla="*/ 1062 w 1814"/>
                <a:gd name="T27" fmla="*/ 0 h 59"/>
                <a:gd name="T28" fmla="*/ 1009 w 1814"/>
                <a:gd name="T29" fmla="*/ 0 h 59"/>
                <a:gd name="T30" fmla="*/ 956 w 1814"/>
                <a:gd name="T31" fmla="*/ 0 h 59"/>
                <a:gd name="T32" fmla="*/ 903 w 1814"/>
                <a:gd name="T33" fmla="*/ 0 h 59"/>
                <a:gd name="T34" fmla="*/ 851 w 1814"/>
                <a:gd name="T35" fmla="*/ 0 h 59"/>
                <a:gd name="T36" fmla="*/ 798 w 1814"/>
                <a:gd name="T37" fmla="*/ 0 h 59"/>
                <a:gd name="T38" fmla="*/ 745 w 1814"/>
                <a:gd name="T39" fmla="*/ 0 h 59"/>
                <a:gd name="T40" fmla="*/ 692 w 1814"/>
                <a:gd name="T41" fmla="*/ 0 h 59"/>
                <a:gd name="T42" fmla="*/ 639 w 1814"/>
                <a:gd name="T43" fmla="*/ 0 h 59"/>
                <a:gd name="T44" fmla="*/ 587 w 1814"/>
                <a:gd name="T45" fmla="*/ 0 h 59"/>
                <a:gd name="T46" fmla="*/ 534 w 1814"/>
                <a:gd name="T47" fmla="*/ 0 h 59"/>
                <a:gd name="T48" fmla="*/ 481 w 1814"/>
                <a:gd name="T49" fmla="*/ 0 h 59"/>
                <a:gd name="T50" fmla="*/ 428 w 1814"/>
                <a:gd name="T51" fmla="*/ 0 h 59"/>
                <a:gd name="T52" fmla="*/ 375 w 1814"/>
                <a:gd name="T53" fmla="*/ 0 h 59"/>
                <a:gd name="T54" fmla="*/ 323 w 1814"/>
                <a:gd name="T55" fmla="*/ 0 h 59"/>
                <a:gd name="T56" fmla="*/ 270 w 1814"/>
                <a:gd name="T57" fmla="*/ 0 h 59"/>
                <a:gd name="T58" fmla="*/ 217 w 1814"/>
                <a:gd name="T59" fmla="*/ 0 h 59"/>
                <a:gd name="T60" fmla="*/ 164 w 1814"/>
                <a:gd name="T61" fmla="*/ 0 h 59"/>
                <a:gd name="T62" fmla="*/ 112 w 1814"/>
                <a:gd name="T63" fmla="*/ 0 h 59"/>
                <a:gd name="T64" fmla="*/ 63 w 1814"/>
                <a:gd name="T65" fmla="*/ 0 h 59"/>
                <a:gd name="T66" fmla="*/ 1814 w 1814"/>
                <a:gd name="T6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4" h="59">
                  <a:moveTo>
                    <a:pt x="1751" y="0"/>
                  </a:moveTo>
                  <a:cubicBezTo>
                    <a:pt x="1748" y="0"/>
                    <a:pt x="1748" y="0"/>
                    <a:pt x="1748" y="0"/>
                  </a:cubicBezTo>
                  <a:cubicBezTo>
                    <a:pt x="1702" y="0"/>
                    <a:pt x="1702" y="0"/>
                    <a:pt x="1702" y="0"/>
                  </a:cubicBezTo>
                  <a:cubicBezTo>
                    <a:pt x="1695" y="0"/>
                    <a:pt x="1695" y="0"/>
                    <a:pt x="1695" y="0"/>
                  </a:cubicBezTo>
                  <a:cubicBezTo>
                    <a:pt x="1649" y="0"/>
                    <a:pt x="1649" y="0"/>
                    <a:pt x="1649" y="0"/>
                  </a:cubicBezTo>
                  <a:cubicBezTo>
                    <a:pt x="1642" y="0"/>
                    <a:pt x="1642" y="0"/>
                    <a:pt x="1642" y="0"/>
                  </a:cubicBezTo>
                  <a:cubicBezTo>
                    <a:pt x="1597" y="0"/>
                    <a:pt x="1597" y="0"/>
                    <a:pt x="1597" y="0"/>
                  </a:cubicBezTo>
                  <a:cubicBezTo>
                    <a:pt x="1589" y="0"/>
                    <a:pt x="1589" y="0"/>
                    <a:pt x="1589" y="0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37" y="0"/>
                    <a:pt x="1537" y="0"/>
                    <a:pt x="1537" y="0"/>
                  </a:cubicBezTo>
                  <a:cubicBezTo>
                    <a:pt x="1491" y="0"/>
                    <a:pt x="1491" y="0"/>
                    <a:pt x="1491" y="0"/>
                  </a:cubicBezTo>
                  <a:cubicBezTo>
                    <a:pt x="1484" y="0"/>
                    <a:pt x="1484" y="0"/>
                    <a:pt x="1484" y="0"/>
                  </a:cubicBezTo>
                  <a:cubicBezTo>
                    <a:pt x="1438" y="0"/>
                    <a:pt x="1438" y="0"/>
                    <a:pt x="1438" y="0"/>
                  </a:cubicBezTo>
                  <a:cubicBezTo>
                    <a:pt x="1431" y="0"/>
                    <a:pt x="1431" y="0"/>
                    <a:pt x="1431" y="0"/>
                  </a:cubicBezTo>
                  <a:cubicBezTo>
                    <a:pt x="1386" y="0"/>
                    <a:pt x="1386" y="0"/>
                    <a:pt x="1386" y="0"/>
                  </a:cubicBezTo>
                  <a:cubicBezTo>
                    <a:pt x="1378" y="0"/>
                    <a:pt x="1378" y="0"/>
                    <a:pt x="1378" y="0"/>
                  </a:cubicBezTo>
                  <a:cubicBezTo>
                    <a:pt x="1333" y="0"/>
                    <a:pt x="1333" y="0"/>
                    <a:pt x="1333" y="0"/>
                  </a:cubicBezTo>
                  <a:cubicBezTo>
                    <a:pt x="1326" y="0"/>
                    <a:pt x="1326" y="0"/>
                    <a:pt x="1326" y="0"/>
                  </a:cubicBezTo>
                  <a:cubicBezTo>
                    <a:pt x="1280" y="0"/>
                    <a:pt x="1280" y="0"/>
                    <a:pt x="1280" y="0"/>
                  </a:cubicBezTo>
                  <a:cubicBezTo>
                    <a:pt x="1273" y="0"/>
                    <a:pt x="1273" y="0"/>
                    <a:pt x="1273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20" y="0"/>
                    <a:pt x="1220" y="0"/>
                    <a:pt x="1220" y="0"/>
                  </a:cubicBezTo>
                  <a:cubicBezTo>
                    <a:pt x="1174" y="0"/>
                    <a:pt x="1174" y="0"/>
                    <a:pt x="1174" y="0"/>
                  </a:cubicBezTo>
                  <a:cubicBezTo>
                    <a:pt x="1167" y="0"/>
                    <a:pt x="1167" y="0"/>
                    <a:pt x="1167" y="0"/>
                  </a:cubicBezTo>
                  <a:cubicBezTo>
                    <a:pt x="1122" y="0"/>
                    <a:pt x="1122" y="0"/>
                    <a:pt x="1122" y="0"/>
                  </a:cubicBezTo>
                  <a:cubicBezTo>
                    <a:pt x="1114" y="0"/>
                    <a:pt x="1114" y="0"/>
                    <a:pt x="1114" y="0"/>
                  </a:cubicBezTo>
                  <a:cubicBezTo>
                    <a:pt x="1069" y="0"/>
                    <a:pt x="1069" y="0"/>
                    <a:pt x="1069" y="0"/>
                  </a:cubicBezTo>
                  <a:cubicBezTo>
                    <a:pt x="1062" y="0"/>
                    <a:pt x="1062" y="0"/>
                    <a:pt x="1062" y="0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963" y="0"/>
                    <a:pt x="963" y="0"/>
                    <a:pt x="963" y="0"/>
                  </a:cubicBezTo>
                  <a:cubicBezTo>
                    <a:pt x="956" y="0"/>
                    <a:pt x="956" y="0"/>
                    <a:pt x="956" y="0"/>
                  </a:cubicBezTo>
                  <a:cubicBezTo>
                    <a:pt x="911" y="0"/>
                    <a:pt x="911" y="0"/>
                    <a:pt x="911" y="0"/>
                  </a:cubicBezTo>
                  <a:cubicBezTo>
                    <a:pt x="903" y="0"/>
                    <a:pt x="903" y="0"/>
                    <a:pt x="903" y="0"/>
                  </a:cubicBezTo>
                  <a:cubicBezTo>
                    <a:pt x="858" y="0"/>
                    <a:pt x="858" y="0"/>
                    <a:pt x="858" y="0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05" y="0"/>
                    <a:pt x="805" y="0"/>
                    <a:pt x="805" y="0"/>
                  </a:cubicBezTo>
                  <a:cubicBezTo>
                    <a:pt x="798" y="0"/>
                    <a:pt x="798" y="0"/>
                    <a:pt x="798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745" y="0"/>
                    <a:pt x="745" y="0"/>
                    <a:pt x="74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92" y="0"/>
                    <a:pt x="692" y="0"/>
                    <a:pt x="692" y="0"/>
                  </a:cubicBezTo>
                  <a:cubicBezTo>
                    <a:pt x="647" y="0"/>
                    <a:pt x="647" y="0"/>
                    <a:pt x="647" y="0"/>
                  </a:cubicBezTo>
                  <a:cubicBezTo>
                    <a:pt x="639" y="0"/>
                    <a:pt x="639" y="0"/>
                    <a:pt x="639" y="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88" y="0"/>
                    <a:pt x="488" y="0"/>
                    <a:pt x="488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383" y="0"/>
                    <a:pt x="383" y="0"/>
                    <a:pt x="383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70" y="0"/>
                    <a:pt x="270" y="0"/>
                    <a:pt x="270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0" y="0"/>
                    <a:pt x="2" y="26"/>
                    <a:pt x="0" y="59"/>
                  </a:cubicBezTo>
                  <a:cubicBezTo>
                    <a:pt x="1814" y="59"/>
                    <a:pt x="1814" y="59"/>
                    <a:pt x="1814" y="59"/>
                  </a:cubicBezTo>
                  <a:cubicBezTo>
                    <a:pt x="1812" y="26"/>
                    <a:pt x="1784" y="0"/>
                    <a:pt x="175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6" name="íṡļîḍé">
              <a:extLst>
                <a:ext uri="{FF2B5EF4-FFF2-40B4-BE49-F238E27FC236}">
                  <a16:creationId xmlns:a16="http://schemas.microsoft.com/office/drawing/2014/main" xmlns="" id="{DD07D8EA-CF55-4802-A1F8-A8F80EF2E249}"/>
                </a:ext>
              </a:extLst>
            </p:cNvPr>
            <p:cNvSpPr/>
            <p:nvPr/>
          </p:nvSpPr>
          <p:spPr bwMode="auto">
            <a:xfrm>
              <a:off x="4258764" y="4447195"/>
              <a:ext cx="484685" cy="228551"/>
            </a:xfrm>
            <a:custGeom>
              <a:avLst/>
              <a:gdLst>
                <a:gd name="T0" fmla="*/ 186 w 359"/>
                <a:gd name="T1" fmla="*/ 0 h 169"/>
                <a:gd name="T2" fmla="*/ 173 w 359"/>
                <a:gd name="T3" fmla="*/ 0 h 169"/>
                <a:gd name="T4" fmla="*/ 0 w 359"/>
                <a:gd name="T5" fmla="*/ 169 h 169"/>
                <a:gd name="T6" fmla="*/ 359 w 359"/>
                <a:gd name="T7" fmla="*/ 169 h 169"/>
                <a:gd name="T8" fmla="*/ 186 w 359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169">
                  <a:moveTo>
                    <a:pt x="186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79" y="0"/>
                    <a:pt x="3" y="75"/>
                    <a:pt x="0" y="169"/>
                  </a:cubicBezTo>
                  <a:cubicBezTo>
                    <a:pt x="359" y="169"/>
                    <a:pt x="359" y="169"/>
                    <a:pt x="359" y="169"/>
                  </a:cubicBezTo>
                  <a:cubicBezTo>
                    <a:pt x="357" y="75"/>
                    <a:pt x="281" y="0"/>
                    <a:pt x="18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7" name="îŝḻiďé">
              <a:extLst>
                <a:ext uri="{FF2B5EF4-FFF2-40B4-BE49-F238E27FC236}">
                  <a16:creationId xmlns:a16="http://schemas.microsoft.com/office/drawing/2014/main" xmlns="" id="{57E54B90-6D8A-40BE-A3FC-ABC536353ACF}"/>
                </a:ext>
              </a:extLst>
            </p:cNvPr>
            <p:cNvSpPr/>
            <p:nvPr/>
          </p:nvSpPr>
          <p:spPr bwMode="auto">
            <a:xfrm>
              <a:off x="724107" y="2575442"/>
              <a:ext cx="1001880" cy="2100304"/>
            </a:xfrm>
            <a:custGeom>
              <a:avLst/>
              <a:gdLst>
                <a:gd name="T0" fmla="*/ 322 w 741"/>
                <a:gd name="T1" fmla="*/ 1382 h 1555"/>
                <a:gd name="T2" fmla="*/ 455 w 741"/>
                <a:gd name="T3" fmla="*/ 1382 h 1555"/>
                <a:gd name="T4" fmla="*/ 381 w 741"/>
                <a:gd name="T5" fmla="*/ 1367 h 1555"/>
                <a:gd name="T6" fmla="*/ 263 w 741"/>
                <a:gd name="T7" fmla="*/ 1353 h 1555"/>
                <a:gd name="T8" fmla="*/ 396 w 741"/>
                <a:gd name="T9" fmla="*/ 1353 h 1555"/>
                <a:gd name="T10" fmla="*/ 249 w 741"/>
                <a:gd name="T11" fmla="*/ 1338 h 1555"/>
                <a:gd name="T12" fmla="*/ 381 w 741"/>
                <a:gd name="T13" fmla="*/ 1338 h 1555"/>
                <a:gd name="T14" fmla="*/ 514 w 741"/>
                <a:gd name="T15" fmla="*/ 1338 h 1555"/>
                <a:gd name="T16" fmla="*/ 337 w 741"/>
                <a:gd name="T17" fmla="*/ 1323 h 1555"/>
                <a:gd name="T18" fmla="*/ 470 w 741"/>
                <a:gd name="T19" fmla="*/ 1323 h 1555"/>
                <a:gd name="T20" fmla="*/ 278 w 741"/>
                <a:gd name="T21" fmla="*/ 1308 h 1555"/>
                <a:gd name="T22" fmla="*/ 411 w 741"/>
                <a:gd name="T23" fmla="*/ 1308 h 1555"/>
                <a:gd name="T24" fmla="*/ 204 w 741"/>
                <a:gd name="T25" fmla="*/ 1294 h 1555"/>
                <a:gd name="T26" fmla="*/ 337 w 741"/>
                <a:gd name="T27" fmla="*/ 1294 h 1555"/>
                <a:gd name="T28" fmla="*/ 470 w 741"/>
                <a:gd name="T29" fmla="*/ 1294 h 1555"/>
                <a:gd name="T30" fmla="*/ 249 w 741"/>
                <a:gd name="T31" fmla="*/ 1279 h 1555"/>
                <a:gd name="T32" fmla="*/ 381 w 741"/>
                <a:gd name="T33" fmla="*/ 1279 h 1555"/>
                <a:gd name="T34" fmla="*/ 514 w 741"/>
                <a:gd name="T35" fmla="*/ 1279 h 1555"/>
                <a:gd name="T36" fmla="*/ 293 w 741"/>
                <a:gd name="T37" fmla="*/ 1264 h 1555"/>
                <a:gd name="T38" fmla="*/ 426 w 741"/>
                <a:gd name="T39" fmla="*/ 1264 h 1555"/>
                <a:gd name="T40" fmla="*/ 190 w 741"/>
                <a:gd name="T41" fmla="*/ 1249 h 1555"/>
                <a:gd name="T42" fmla="*/ 322 w 741"/>
                <a:gd name="T43" fmla="*/ 1249 h 1555"/>
                <a:gd name="T44" fmla="*/ 455 w 741"/>
                <a:gd name="T45" fmla="*/ 1249 h 1555"/>
                <a:gd name="T46" fmla="*/ 204 w 741"/>
                <a:gd name="T47" fmla="*/ 1235 h 1555"/>
                <a:gd name="T48" fmla="*/ 337 w 741"/>
                <a:gd name="T49" fmla="*/ 1235 h 1555"/>
                <a:gd name="T50" fmla="*/ 470 w 741"/>
                <a:gd name="T51" fmla="*/ 1235 h 1555"/>
                <a:gd name="T52" fmla="*/ 219 w 741"/>
                <a:gd name="T53" fmla="*/ 1220 h 1555"/>
                <a:gd name="T54" fmla="*/ 352 w 741"/>
                <a:gd name="T55" fmla="*/ 1220 h 1555"/>
                <a:gd name="T56" fmla="*/ 485 w 741"/>
                <a:gd name="T57" fmla="*/ 1220 h 1555"/>
                <a:gd name="T58" fmla="*/ 234 w 741"/>
                <a:gd name="T59" fmla="*/ 1205 h 1555"/>
                <a:gd name="T60" fmla="*/ 367 w 741"/>
                <a:gd name="T61" fmla="*/ 1205 h 1555"/>
                <a:gd name="T62" fmla="*/ 499 w 741"/>
                <a:gd name="T63" fmla="*/ 1205 h 1555"/>
                <a:gd name="T64" fmla="*/ 249 w 741"/>
                <a:gd name="T65" fmla="*/ 1190 h 1555"/>
                <a:gd name="T66" fmla="*/ 381 w 741"/>
                <a:gd name="T67" fmla="*/ 1190 h 1555"/>
                <a:gd name="T68" fmla="*/ 514 w 741"/>
                <a:gd name="T69" fmla="*/ 1190 h 1555"/>
                <a:gd name="T70" fmla="*/ 263 w 741"/>
                <a:gd name="T71" fmla="*/ 1176 h 1555"/>
                <a:gd name="T72" fmla="*/ 396 w 741"/>
                <a:gd name="T73" fmla="*/ 1176 h 1555"/>
                <a:gd name="T74" fmla="*/ 529 w 741"/>
                <a:gd name="T75" fmla="*/ 1176 h 1555"/>
                <a:gd name="T76" fmla="*/ 293 w 741"/>
                <a:gd name="T77" fmla="*/ 1161 h 1555"/>
                <a:gd name="T78" fmla="*/ 426 w 741"/>
                <a:gd name="T79" fmla="*/ 1161 h 1555"/>
                <a:gd name="T80" fmla="*/ 204 w 741"/>
                <a:gd name="T81" fmla="*/ 1146 h 1555"/>
                <a:gd name="T82" fmla="*/ 337 w 741"/>
                <a:gd name="T83" fmla="*/ 1146 h 1555"/>
                <a:gd name="T84" fmla="*/ 470 w 741"/>
                <a:gd name="T85" fmla="*/ 1146 h 1555"/>
                <a:gd name="T86" fmla="*/ 249 w 741"/>
                <a:gd name="T87" fmla="*/ 1131 h 1555"/>
                <a:gd name="T88" fmla="*/ 381 w 741"/>
                <a:gd name="T89" fmla="*/ 1131 h 1555"/>
                <a:gd name="T90" fmla="*/ 514 w 741"/>
                <a:gd name="T91" fmla="*/ 1131 h 1555"/>
                <a:gd name="T92" fmla="*/ 308 w 741"/>
                <a:gd name="T93" fmla="*/ 1117 h 1555"/>
                <a:gd name="T94" fmla="*/ 440 w 741"/>
                <a:gd name="T95" fmla="*/ 1117 h 1555"/>
                <a:gd name="T96" fmla="*/ 249 w 741"/>
                <a:gd name="T97" fmla="*/ 1102 h 1555"/>
                <a:gd name="T98" fmla="*/ 381 w 741"/>
                <a:gd name="T99" fmla="*/ 1102 h 1555"/>
                <a:gd name="T100" fmla="*/ 514 w 741"/>
                <a:gd name="T101" fmla="*/ 1102 h 1555"/>
                <a:gd name="T102" fmla="*/ 337 w 741"/>
                <a:gd name="T103" fmla="*/ 1087 h 1555"/>
                <a:gd name="T104" fmla="*/ 470 w 741"/>
                <a:gd name="T105" fmla="*/ 1087 h 1555"/>
                <a:gd name="T106" fmla="*/ 322 w 741"/>
                <a:gd name="T107" fmla="*/ 1072 h 1555"/>
                <a:gd name="T108" fmla="*/ 455 w 741"/>
                <a:gd name="T109" fmla="*/ 1072 h 1555"/>
                <a:gd name="T110" fmla="*/ 337 w 741"/>
                <a:gd name="T111" fmla="*/ 1058 h 1555"/>
                <a:gd name="T112" fmla="*/ 470 w 741"/>
                <a:gd name="T113" fmla="*/ 1058 h 1555"/>
                <a:gd name="T114" fmla="*/ 396 w 741"/>
                <a:gd name="T115" fmla="*/ 1043 h 1555"/>
                <a:gd name="T116" fmla="*/ 396 w 741"/>
                <a:gd name="T117" fmla="*/ 1028 h 1555"/>
                <a:gd name="T118" fmla="*/ 316 w 741"/>
                <a:gd name="T119" fmla="*/ 1028 h 1555"/>
                <a:gd name="T120" fmla="*/ 551 w 741"/>
                <a:gd name="T121" fmla="*/ 1286 h 1555"/>
                <a:gd name="T122" fmla="*/ 234 w 741"/>
                <a:gd name="T123" fmla="*/ 1356 h 1555"/>
                <a:gd name="T124" fmla="*/ 278 w 741"/>
                <a:gd name="T125" fmla="*/ 1044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41" h="1555">
                  <a:moveTo>
                    <a:pt x="337" y="1397"/>
                  </a:moveTo>
                  <a:cubicBezTo>
                    <a:pt x="330" y="1397"/>
                    <a:pt x="330" y="1397"/>
                    <a:pt x="330" y="1397"/>
                  </a:cubicBezTo>
                  <a:cubicBezTo>
                    <a:pt x="330" y="1404"/>
                    <a:pt x="330" y="1404"/>
                    <a:pt x="330" y="1404"/>
                  </a:cubicBezTo>
                  <a:cubicBezTo>
                    <a:pt x="337" y="1404"/>
                    <a:pt x="337" y="1404"/>
                    <a:pt x="337" y="1404"/>
                  </a:cubicBezTo>
                  <a:cubicBezTo>
                    <a:pt x="337" y="1397"/>
                    <a:pt x="337" y="1397"/>
                    <a:pt x="337" y="1397"/>
                  </a:cubicBezTo>
                  <a:moveTo>
                    <a:pt x="352" y="1397"/>
                  </a:moveTo>
                  <a:cubicBezTo>
                    <a:pt x="345" y="1397"/>
                    <a:pt x="345" y="1397"/>
                    <a:pt x="345" y="1397"/>
                  </a:cubicBezTo>
                  <a:cubicBezTo>
                    <a:pt x="345" y="1404"/>
                    <a:pt x="345" y="1404"/>
                    <a:pt x="345" y="1404"/>
                  </a:cubicBezTo>
                  <a:cubicBezTo>
                    <a:pt x="352" y="1404"/>
                    <a:pt x="352" y="1404"/>
                    <a:pt x="352" y="1404"/>
                  </a:cubicBezTo>
                  <a:cubicBezTo>
                    <a:pt x="352" y="1397"/>
                    <a:pt x="352" y="1397"/>
                    <a:pt x="352" y="1397"/>
                  </a:cubicBezTo>
                  <a:moveTo>
                    <a:pt x="367" y="1397"/>
                  </a:moveTo>
                  <a:cubicBezTo>
                    <a:pt x="360" y="1397"/>
                    <a:pt x="360" y="1397"/>
                    <a:pt x="360" y="1397"/>
                  </a:cubicBezTo>
                  <a:cubicBezTo>
                    <a:pt x="360" y="1404"/>
                    <a:pt x="360" y="1404"/>
                    <a:pt x="360" y="1404"/>
                  </a:cubicBezTo>
                  <a:cubicBezTo>
                    <a:pt x="367" y="1404"/>
                    <a:pt x="367" y="1404"/>
                    <a:pt x="367" y="1404"/>
                  </a:cubicBezTo>
                  <a:cubicBezTo>
                    <a:pt x="367" y="1397"/>
                    <a:pt x="367" y="1397"/>
                    <a:pt x="367" y="1397"/>
                  </a:cubicBezTo>
                  <a:moveTo>
                    <a:pt x="381" y="1397"/>
                  </a:moveTo>
                  <a:cubicBezTo>
                    <a:pt x="374" y="1397"/>
                    <a:pt x="374" y="1397"/>
                    <a:pt x="374" y="1397"/>
                  </a:cubicBezTo>
                  <a:cubicBezTo>
                    <a:pt x="374" y="1404"/>
                    <a:pt x="374" y="1404"/>
                    <a:pt x="374" y="1404"/>
                  </a:cubicBezTo>
                  <a:cubicBezTo>
                    <a:pt x="381" y="1404"/>
                    <a:pt x="381" y="1404"/>
                    <a:pt x="381" y="1404"/>
                  </a:cubicBezTo>
                  <a:cubicBezTo>
                    <a:pt x="381" y="1397"/>
                    <a:pt x="381" y="1397"/>
                    <a:pt x="381" y="1397"/>
                  </a:cubicBezTo>
                  <a:moveTo>
                    <a:pt x="396" y="1397"/>
                  </a:moveTo>
                  <a:cubicBezTo>
                    <a:pt x="389" y="1397"/>
                    <a:pt x="389" y="1397"/>
                    <a:pt x="389" y="1397"/>
                  </a:cubicBezTo>
                  <a:cubicBezTo>
                    <a:pt x="389" y="1404"/>
                    <a:pt x="389" y="1404"/>
                    <a:pt x="389" y="1404"/>
                  </a:cubicBezTo>
                  <a:cubicBezTo>
                    <a:pt x="396" y="1404"/>
                    <a:pt x="396" y="1404"/>
                    <a:pt x="396" y="1404"/>
                  </a:cubicBezTo>
                  <a:cubicBezTo>
                    <a:pt x="396" y="1397"/>
                    <a:pt x="396" y="1397"/>
                    <a:pt x="396" y="1397"/>
                  </a:cubicBezTo>
                  <a:moveTo>
                    <a:pt x="411" y="1397"/>
                  </a:moveTo>
                  <a:cubicBezTo>
                    <a:pt x="404" y="1397"/>
                    <a:pt x="404" y="1397"/>
                    <a:pt x="404" y="1397"/>
                  </a:cubicBezTo>
                  <a:cubicBezTo>
                    <a:pt x="404" y="1404"/>
                    <a:pt x="404" y="1404"/>
                    <a:pt x="404" y="1404"/>
                  </a:cubicBezTo>
                  <a:cubicBezTo>
                    <a:pt x="411" y="1404"/>
                    <a:pt x="411" y="1404"/>
                    <a:pt x="411" y="1404"/>
                  </a:cubicBezTo>
                  <a:cubicBezTo>
                    <a:pt x="411" y="1397"/>
                    <a:pt x="411" y="1397"/>
                    <a:pt x="411" y="1397"/>
                  </a:cubicBezTo>
                  <a:moveTo>
                    <a:pt x="293" y="1382"/>
                  </a:moveTo>
                  <a:cubicBezTo>
                    <a:pt x="286" y="1382"/>
                    <a:pt x="286" y="1382"/>
                    <a:pt x="286" y="1382"/>
                  </a:cubicBezTo>
                  <a:cubicBezTo>
                    <a:pt x="286" y="1389"/>
                    <a:pt x="286" y="1389"/>
                    <a:pt x="286" y="1389"/>
                  </a:cubicBezTo>
                  <a:cubicBezTo>
                    <a:pt x="293" y="1389"/>
                    <a:pt x="293" y="1389"/>
                    <a:pt x="293" y="1389"/>
                  </a:cubicBezTo>
                  <a:cubicBezTo>
                    <a:pt x="293" y="1382"/>
                    <a:pt x="293" y="1382"/>
                    <a:pt x="293" y="1382"/>
                  </a:cubicBezTo>
                  <a:moveTo>
                    <a:pt x="308" y="1382"/>
                  </a:moveTo>
                  <a:cubicBezTo>
                    <a:pt x="301" y="1382"/>
                    <a:pt x="301" y="1382"/>
                    <a:pt x="301" y="1382"/>
                  </a:cubicBezTo>
                  <a:cubicBezTo>
                    <a:pt x="301" y="1389"/>
                    <a:pt x="301" y="1389"/>
                    <a:pt x="301" y="1389"/>
                  </a:cubicBezTo>
                  <a:cubicBezTo>
                    <a:pt x="308" y="1389"/>
                    <a:pt x="308" y="1389"/>
                    <a:pt x="308" y="1389"/>
                  </a:cubicBezTo>
                  <a:cubicBezTo>
                    <a:pt x="308" y="1382"/>
                    <a:pt x="308" y="1382"/>
                    <a:pt x="308" y="1382"/>
                  </a:cubicBezTo>
                  <a:moveTo>
                    <a:pt x="322" y="1382"/>
                  </a:moveTo>
                  <a:cubicBezTo>
                    <a:pt x="315" y="1382"/>
                    <a:pt x="315" y="1382"/>
                    <a:pt x="315" y="1382"/>
                  </a:cubicBezTo>
                  <a:cubicBezTo>
                    <a:pt x="315" y="1389"/>
                    <a:pt x="315" y="1389"/>
                    <a:pt x="315" y="1389"/>
                  </a:cubicBezTo>
                  <a:cubicBezTo>
                    <a:pt x="322" y="1389"/>
                    <a:pt x="322" y="1389"/>
                    <a:pt x="322" y="1389"/>
                  </a:cubicBezTo>
                  <a:cubicBezTo>
                    <a:pt x="322" y="1382"/>
                    <a:pt x="322" y="1382"/>
                    <a:pt x="322" y="1382"/>
                  </a:cubicBezTo>
                  <a:moveTo>
                    <a:pt x="337" y="1382"/>
                  </a:moveTo>
                  <a:cubicBezTo>
                    <a:pt x="330" y="1382"/>
                    <a:pt x="330" y="1382"/>
                    <a:pt x="330" y="1382"/>
                  </a:cubicBezTo>
                  <a:cubicBezTo>
                    <a:pt x="330" y="1389"/>
                    <a:pt x="330" y="1389"/>
                    <a:pt x="330" y="1389"/>
                  </a:cubicBezTo>
                  <a:cubicBezTo>
                    <a:pt x="337" y="1389"/>
                    <a:pt x="337" y="1389"/>
                    <a:pt x="337" y="1389"/>
                  </a:cubicBezTo>
                  <a:cubicBezTo>
                    <a:pt x="337" y="1382"/>
                    <a:pt x="337" y="1382"/>
                    <a:pt x="337" y="1382"/>
                  </a:cubicBezTo>
                  <a:moveTo>
                    <a:pt x="352" y="1382"/>
                  </a:moveTo>
                  <a:cubicBezTo>
                    <a:pt x="345" y="1382"/>
                    <a:pt x="345" y="1382"/>
                    <a:pt x="345" y="1382"/>
                  </a:cubicBezTo>
                  <a:cubicBezTo>
                    <a:pt x="345" y="1389"/>
                    <a:pt x="345" y="1389"/>
                    <a:pt x="345" y="1389"/>
                  </a:cubicBezTo>
                  <a:cubicBezTo>
                    <a:pt x="352" y="1389"/>
                    <a:pt x="352" y="1389"/>
                    <a:pt x="352" y="1389"/>
                  </a:cubicBezTo>
                  <a:cubicBezTo>
                    <a:pt x="352" y="1382"/>
                    <a:pt x="352" y="1382"/>
                    <a:pt x="352" y="1382"/>
                  </a:cubicBezTo>
                  <a:moveTo>
                    <a:pt x="367" y="1382"/>
                  </a:moveTo>
                  <a:cubicBezTo>
                    <a:pt x="360" y="1382"/>
                    <a:pt x="360" y="1382"/>
                    <a:pt x="360" y="1382"/>
                  </a:cubicBezTo>
                  <a:cubicBezTo>
                    <a:pt x="360" y="1389"/>
                    <a:pt x="360" y="1389"/>
                    <a:pt x="360" y="1389"/>
                  </a:cubicBezTo>
                  <a:cubicBezTo>
                    <a:pt x="367" y="1389"/>
                    <a:pt x="367" y="1389"/>
                    <a:pt x="367" y="1389"/>
                  </a:cubicBezTo>
                  <a:cubicBezTo>
                    <a:pt x="367" y="1382"/>
                    <a:pt x="367" y="1382"/>
                    <a:pt x="367" y="1382"/>
                  </a:cubicBezTo>
                  <a:moveTo>
                    <a:pt x="381" y="1382"/>
                  </a:moveTo>
                  <a:cubicBezTo>
                    <a:pt x="374" y="1382"/>
                    <a:pt x="374" y="1382"/>
                    <a:pt x="374" y="1382"/>
                  </a:cubicBezTo>
                  <a:cubicBezTo>
                    <a:pt x="374" y="1389"/>
                    <a:pt x="374" y="1389"/>
                    <a:pt x="374" y="1389"/>
                  </a:cubicBezTo>
                  <a:cubicBezTo>
                    <a:pt x="381" y="1389"/>
                    <a:pt x="381" y="1389"/>
                    <a:pt x="381" y="1389"/>
                  </a:cubicBezTo>
                  <a:cubicBezTo>
                    <a:pt x="381" y="1382"/>
                    <a:pt x="381" y="1382"/>
                    <a:pt x="381" y="1382"/>
                  </a:cubicBezTo>
                  <a:moveTo>
                    <a:pt x="396" y="1382"/>
                  </a:moveTo>
                  <a:cubicBezTo>
                    <a:pt x="389" y="1382"/>
                    <a:pt x="389" y="1382"/>
                    <a:pt x="389" y="1382"/>
                  </a:cubicBezTo>
                  <a:cubicBezTo>
                    <a:pt x="389" y="1389"/>
                    <a:pt x="389" y="1389"/>
                    <a:pt x="389" y="1389"/>
                  </a:cubicBezTo>
                  <a:cubicBezTo>
                    <a:pt x="396" y="1389"/>
                    <a:pt x="396" y="1389"/>
                    <a:pt x="396" y="1389"/>
                  </a:cubicBezTo>
                  <a:cubicBezTo>
                    <a:pt x="396" y="1382"/>
                    <a:pt x="396" y="1382"/>
                    <a:pt x="396" y="1382"/>
                  </a:cubicBezTo>
                  <a:moveTo>
                    <a:pt x="411" y="1382"/>
                  </a:moveTo>
                  <a:cubicBezTo>
                    <a:pt x="404" y="1382"/>
                    <a:pt x="404" y="1382"/>
                    <a:pt x="404" y="1382"/>
                  </a:cubicBezTo>
                  <a:cubicBezTo>
                    <a:pt x="404" y="1389"/>
                    <a:pt x="404" y="1389"/>
                    <a:pt x="404" y="1389"/>
                  </a:cubicBezTo>
                  <a:cubicBezTo>
                    <a:pt x="411" y="1389"/>
                    <a:pt x="411" y="1389"/>
                    <a:pt x="411" y="1389"/>
                  </a:cubicBezTo>
                  <a:cubicBezTo>
                    <a:pt x="411" y="1382"/>
                    <a:pt x="411" y="1382"/>
                    <a:pt x="411" y="1382"/>
                  </a:cubicBezTo>
                  <a:moveTo>
                    <a:pt x="426" y="1382"/>
                  </a:moveTo>
                  <a:cubicBezTo>
                    <a:pt x="419" y="1382"/>
                    <a:pt x="419" y="1382"/>
                    <a:pt x="419" y="1382"/>
                  </a:cubicBezTo>
                  <a:cubicBezTo>
                    <a:pt x="419" y="1389"/>
                    <a:pt x="419" y="1389"/>
                    <a:pt x="419" y="1389"/>
                  </a:cubicBezTo>
                  <a:cubicBezTo>
                    <a:pt x="426" y="1389"/>
                    <a:pt x="426" y="1389"/>
                    <a:pt x="426" y="1389"/>
                  </a:cubicBezTo>
                  <a:cubicBezTo>
                    <a:pt x="426" y="1382"/>
                    <a:pt x="426" y="1382"/>
                    <a:pt x="426" y="1382"/>
                  </a:cubicBezTo>
                  <a:moveTo>
                    <a:pt x="440" y="1382"/>
                  </a:moveTo>
                  <a:cubicBezTo>
                    <a:pt x="433" y="1382"/>
                    <a:pt x="433" y="1382"/>
                    <a:pt x="433" y="1382"/>
                  </a:cubicBezTo>
                  <a:cubicBezTo>
                    <a:pt x="433" y="1389"/>
                    <a:pt x="433" y="1389"/>
                    <a:pt x="433" y="1389"/>
                  </a:cubicBezTo>
                  <a:cubicBezTo>
                    <a:pt x="440" y="1389"/>
                    <a:pt x="440" y="1389"/>
                    <a:pt x="440" y="1389"/>
                  </a:cubicBezTo>
                  <a:cubicBezTo>
                    <a:pt x="440" y="1382"/>
                    <a:pt x="440" y="1382"/>
                    <a:pt x="440" y="1382"/>
                  </a:cubicBezTo>
                  <a:moveTo>
                    <a:pt x="455" y="1382"/>
                  </a:moveTo>
                  <a:cubicBezTo>
                    <a:pt x="448" y="1382"/>
                    <a:pt x="448" y="1382"/>
                    <a:pt x="448" y="1382"/>
                  </a:cubicBezTo>
                  <a:cubicBezTo>
                    <a:pt x="448" y="1389"/>
                    <a:pt x="448" y="1389"/>
                    <a:pt x="448" y="1389"/>
                  </a:cubicBezTo>
                  <a:cubicBezTo>
                    <a:pt x="455" y="1389"/>
                    <a:pt x="455" y="1389"/>
                    <a:pt x="455" y="1389"/>
                  </a:cubicBezTo>
                  <a:cubicBezTo>
                    <a:pt x="455" y="1382"/>
                    <a:pt x="455" y="1382"/>
                    <a:pt x="455" y="1382"/>
                  </a:cubicBezTo>
                  <a:moveTo>
                    <a:pt x="263" y="1367"/>
                  </a:moveTo>
                  <a:cubicBezTo>
                    <a:pt x="256" y="1367"/>
                    <a:pt x="256" y="1367"/>
                    <a:pt x="256" y="1367"/>
                  </a:cubicBezTo>
                  <a:cubicBezTo>
                    <a:pt x="256" y="1374"/>
                    <a:pt x="256" y="1374"/>
                    <a:pt x="256" y="1374"/>
                  </a:cubicBezTo>
                  <a:cubicBezTo>
                    <a:pt x="263" y="1374"/>
                    <a:pt x="263" y="1374"/>
                    <a:pt x="263" y="1374"/>
                  </a:cubicBezTo>
                  <a:cubicBezTo>
                    <a:pt x="263" y="1367"/>
                    <a:pt x="263" y="1367"/>
                    <a:pt x="263" y="1367"/>
                  </a:cubicBezTo>
                  <a:moveTo>
                    <a:pt x="278" y="1367"/>
                  </a:moveTo>
                  <a:cubicBezTo>
                    <a:pt x="271" y="1367"/>
                    <a:pt x="271" y="1367"/>
                    <a:pt x="271" y="1367"/>
                  </a:cubicBezTo>
                  <a:cubicBezTo>
                    <a:pt x="271" y="1374"/>
                    <a:pt x="271" y="1374"/>
                    <a:pt x="271" y="1374"/>
                  </a:cubicBezTo>
                  <a:cubicBezTo>
                    <a:pt x="278" y="1374"/>
                    <a:pt x="278" y="1374"/>
                    <a:pt x="278" y="1374"/>
                  </a:cubicBezTo>
                  <a:cubicBezTo>
                    <a:pt x="278" y="1367"/>
                    <a:pt x="278" y="1367"/>
                    <a:pt x="278" y="1367"/>
                  </a:cubicBezTo>
                  <a:moveTo>
                    <a:pt x="293" y="1367"/>
                  </a:moveTo>
                  <a:cubicBezTo>
                    <a:pt x="286" y="1367"/>
                    <a:pt x="286" y="1367"/>
                    <a:pt x="286" y="1367"/>
                  </a:cubicBezTo>
                  <a:cubicBezTo>
                    <a:pt x="286" y="1374"/>
                    <a:pt x="286" y="1374"/>
                    <a:pt x="286" y="1374"/>
                  </a:cubicBezTo>
                  <a:cubicBezTo>
                    <a:pt x="293" y="1374"/>
                    <a:pt x="293" y="1374"/>
                    <a:pt x="293" y="1374"/>
                  </a:cubicBezTo>
                  <a:cubicBezTo>
                    <a:pt x="293" y="1367"/>
                    <a:pt x="293" y="1367"/>
                    <a:pt x="293" y="1367"/>
                  </a:cubicBezTo>
                  <a:moveTo>
                    <a:pt x="308" y="1367"/>
                  </a:moveTo>
                  <a:cubicBezTo>
                    <a:pt x="301" y="1367"/>
                    <a:pt x="301" y="1367"/>
                    <a:pt x="301" y="1367"/>
                  </a:cubicBezTo>
                  <a:cubicBezTo>
                    <a:pt x="301" y="1374"/>
                    <a:pt x="301" y="1374"/>
                    <a:pt x="301" y="1374"/>
                  </a:cubicBezTo>
                  <a:cubicBezTo>
                    <a:pt x="308" y="1374"/>
                    <a:pt x="308" y="1374"/>
                    <a:pt x="308" y="1374"/>
                  </a:cubicBezTo>
                  <a:cubicBezTo>
                    <a:pt x="308" y="1367"/>
                    <a:pt x="308" y="1367"/>
                    <a:pt x="308" y="1367"/>
                  </a:cubicBezTo>
                  <a:moveTo>
                    <a:pt x="322" y="1367"/>
                  </a:moveTo>
                  <a:cubicBezTo>
                    <a:pt x="315" y="1367"/>
                    <a:pt x="315" y="1367"/>
                    <a:pt x="315" y="1367"/>
                  </a:cubicBezTo>
                  <a:cubicBezTo>
                    <a:pt x="315" y="1374"/>
                    <a:pt x="315" y="1374"/>
                    <a:pt x="315" y="1374"/>
                  </a:cubicBezTo>
                  <a:cubicBezTo>
                    <a:pt x="322" y="1374"/>
                    <a:pt x="322" y="1374"/>
                    <a:pt x="322" y="1374"/>
                  </a:cubicBezTo>
                  <a:cubicBezTo>
                    <a:pt x="322" y="1367"/>
                    <a:pt x="322" y="1367"/>
                    <a:pt x="322" y="1367"/>
                  </a:cubicBezTo>
                  <a:moveTo>
                    <a:pt x="337" y="1367"/>
                  </a:moveTo>
                  <a:cubicBezTo>
                    <a:pt x="330" y="1367"/>
                    <a:pt x="330" y="1367"/>
                    <a:pt x="330" y="1367"/>
                  </a:cubicBezTo>
                  <a:cubicBezTo>
                    <a:pt x="330" y="1374"/>
                    <a:pt x="330" y="1374"/>
                    <a:pt x="330" y="1374"/>
                  </a:cubicBezTo>
                  <a:cubicBezTo>
                    <a:pt x="337" y="1374"/>
                    <a:pt x="337" y="1374"/>
                    <a:pt x="337" y="1374"/>
                  </a:cubicBezTo>
                  <a:cubicBezTo>
                    <a:pt x="337" y="1367"/>
                    <a:pt x="337" y="1367"/>
                    <a:pt x="337" y="1367"/>
                  </a:cubicBezTo>
                  <a:moveTo>
                    <a:pt x="352" y="1367"/>
                  </a:moveTo>
                  <a:cubicBezTo>
                    <a:pt x="345" y="1367"/>
                    <a:pt x="345" y="1367"/>
                    <a:pt x="345" y="1367"/>
                  </a:cubicBezTo>
                  <a:cubicBezTo>
                    <a:pt x="345" y="1374"/>
                    <a:pt x="345" y="1374"/>
                    <a:pt x="345" y="1374"/>
                  </a:cubicBezTo>
                  <a:cubicBezTo>
                    <a:pt x="352" y="1374"/>
                    <a:pt x="352" y="1374"/>
                    <a:pt x="352" y="1374"/>
                  </a:cubicBezTo>
                  <a:cubicBezTo>
                    <a:pt x="352" y="1367"/>
                    <a:pt x="352" y="1367"/>
                    <a:pt x="352" y="1367"/>
                  </a:cubicBezTo>
                  <a:moveTo>
                    <a:pt x="367" y="1367"/>
                  </a:moveTo>
                  <a:cubicBezTo>
                    <a:pt x="360" y="1367"/>
                    <a:pt x="360" y="1367"/>
                    <a:pt x="360" y="1367"/>
                  </a:cubicBezTo>
                  <a:cubicBezTo>
                    <a:pt x="360" y="1374"/>
                    <a:pt x="360" y="1374"/>
                    <a:pt x="360" y="1374"/>
                  </a:cubicBezTo>
                  <a:cubicBezTo>
                    <a:pt x="367" y="1374"/>
                    <a:pt x="367" y="1374"/>
                    <a:pt x="367" y="1374"/>
                  </a:cubicBezTo>
                  <a:cubicBezTo>
                    <a:pt x="367" y="1367"/>
                    <a:pt x="367" y="1367"/>
                    <a:pt x="367" y="1367"/>
                  </a:cubicBezTo>
                  <a:moveTo>
                    <a:pt x="381" y="1367"/>
                  </a:moveTo>
                  <a:cubicBezTo>
                    <a:pt x="374" y="1367"/>
                    <a:pt x="374" y="1367"/>
                    <a:pt x="374" y="1367"/>
                  </a:cubicBezTo>
                  <a:cubicBezTo>
                    <a:pt x="374" y="1374"/>
                    <a:pt x="374" y="1374"/>
                    <a:pt x="374" y="1374"/>
                  </a:cubicBezTo>
                  <a:cubicBezTo>
                    <a:pt x="381" y="1374"/>
                    <a:pt x="381" y="1374"/>
                    <a:pt x="381" y="1374"/>
                  </a:cubicBezTo>
                  <a:cubicBezTo>
                    <a:pt x="381" y="1367"/>
                    <a:pt x="381" y="1367"/>
                    <a:pt x="381" y="1367"/>
                  </a:cubicBezTo>
                  <a:moveTo>
                    <a:pt x="396" y="1367"/>
                  </a:moveTo>
                  <a:cubicBezTo>
                    <a:pt x="389" y="1367"/>
                    <a:pt x="389" y="1367"/>
                    <a:pt x="389" y="1367"/>
                  </a:cubicBezTo>
                  <a:cubicBezTo>
                    <a:pt x="389" y="1374"/>
                    <a:pt x="389" y="1374"/>
                    <a:pt x="389" y="1374"/>
                  </a:cubicBezTo>
                  <a:cubicBezTo>
                    <a:pt x="396" y="1374"/>
                    <a:pt x="396" y="1374"/>
                    <a:pt x="396" y="1374"/>
                  </a:cubicBezTo>
                  <a:cubicBezTo>
                    <a:pt x="396" y="1367"/>
                    <a:pt x="396" y="1367"/>
                    <a:pt x="396" y="1367"/>
                  </a:cubicBezTo>
                  <a:moveTo>
                    <a:pt x="411" y="1367"/>
                  </a:moveTo>
                  <a:cubicBezTo>
                    <a:pt x="404" y="1367"/>
                    <a:pt x="404" y="1367"/>
                    <a:pt x="404" y="1367"/>
                  </a:cubicBezTo>
                  <a:cubicBezTo>
                    <a:pt x="404" y="1374"/>
                    <a:pt x="404" y="1374"/>
                    <a:pt x="404" y="1374"/>
                  </a:cubicBezTo>
                  <a:cubicBezTo>
                    <a:pt x="411" y="1374"/>
                    <a:pt x="411" y="1374"/>
                    <a:pt x="411" y="1374"/>
                  </a:cubicBezTo>
                  <a:cubicBezTo>
                    <a:pt x="411" y="1367"/>
                    <a:pt x="411" y="1367"/>
                    <a:pt x="411" y="1367"/>
                  </a:cubicBezTo>
                  <a:moveTo>
                    <a:pt x="426" y="1367"/>
                  </a:moveTo>
                  <a:cubicBezTo>
                    <a:pt x="419" y="1367"/>
                    <a:pt x="419" y="1367"/>
                    <a:pt x="419" y="1367"/>
                  </a:cubicBezTo>
                  <a:cubicBezTo>
                    <a:pt x="419" y="1374"/>
                    <a:pt x="419" y="1374"/>
                    <a:pt x="419" y="1374"/>
                  </a:cubicBezTo>
                  <a:cubicBezTo>
                    <a:pt x="426" y="1374"/>
                    <a:pt x="426" y="1374"/>
                    <a:pt x="426" y="1374"/>
                  </a:cubicBezTo>
                  <a:cubicBezTo>
                    <a:pt x="426" y="1367"/>
                    <a:pt x="426" y="1367"/>
                    <a:pt x="426" y="1367"/>
                  </a:cubicBezTo>
                  <a:moveTo>
                    <a:pt x="440" y="1367"/>
                  </a:moveTo>
                  <a:cubicBezTo>
                    <a:pt x="433" y="1367"/>
                    <a:pt x="433" y="1367"/>
                    <a:pt x="433" y="1367"/>
                  </a:cubicBezTo>
                  <a:cubicBezTo>
                    <a:pt x="433" y="1374"/>
                    <a:pt x="433" y="1374"/>
                    <a:pt x="433" y="1374"/>
                  </a:cubicBezTo>
                  <a:cubicBezTo>
                    <a:pt x="440" y="1374"/>
                    <a:pt x="440" y="1374"/>
                    <a:pt x="440" y="1374"/>
                  </a:cubicBezTo>
                  <a:cubicBezTo>
                    <a:pt x="440" y="1367"/>
                    <a:pt x="440" y="1367"/>
                    <a:pt x="440" y="1367"/>
                  </a:cubicBezTo>
                  <a:moveTo>
                    <a:pt x="455" y="1367"/>
                  </a:moveTo>
                  <a:cubicBezTo>
                    <a:pt x="448" y="1367"/>
                    <a:pt x="448" y="1367"/>
                    <a:pt x="448" y="1367"/>
                  </a:cubicBezTo>
                  <a:cubicBezTo>
                    <a:pt x="448" y="1374"/>
                    <a:pt x="448" y="1374"/>
                    <a:pt x="448" y="1374"/>
                  </a:cubicBezTo>
                  <a:cubicBezTo>
                    <a:pt x="455" y="1374"/>
                    <a:pt x="455" y="1374"/>
                    <a:pt x="455" y="1374"/>
                  </a:cubicBezTo>
                  <a:cubicBezTo>
                    <a:pt x="455" y="1367"/>
                    <a:pt x="455" y="1367"/>
                    <a:pt x="455" y="1367"/>
                  </a:cubicBezTo>
                  <a:moveTo>
                    <a:pt x="470" y="1367"/>
                  </a:moveTo>
                  <a:cubicBezTo>
                    <a:pt x="463" y="1367"/>
                    <a:pt x="463" y="1367"/>
                    <a:pt x="463" y="1367"/>
                  </a:cubicBezTo>
                  <a:cubicBezTo>
                    <a:pt x="463" y="1374"/>
                    <a:pt x="463" y="1374"/>
                    <a:pt x="463" y="1374"/>
                  </a:cubicBezTo>
                  <a:cubicBezTo>
                    <a:pt x="470" y="1374"/>
                    <a:pt x="470" y="1374"/>
                    <a:pt x="470" y="1374"/>
                  </a:cubicBezTo>
                  <a:cubicBezTo>
                    <a:pt x="470" y="1367"/>
                    <a:pt x="470" y="1367"/>
                    <a:pt x="470" y="1367"/>
                  </a:cubicBezTo>
                  <a:moveTo>
                    <a:pt x="485" y="1367"/>
                  </a:moveTo>
                  <a:cubicBezTo>
                    <a:pt x="478" y="1367"/>
                    <a:pt x="478" y="1367"/>
                    <a:pt x="478" y="1367"/>
                  </a:cubicBezTo>
                  <a:cubicBezTo>
                    <a:pt x="478" y="1374"/>
                    <a:pt x="478" y="1374"/>
                    <a:pt x="478" y="1374"/>
                  </a:cubicBezTo>
                  <a:cubicBezTo>
                    <a:pt x="485" y="1374"/>
                    <a:pt x="485" y="1374"/>
                    <a:pt x="485" y="1374"/>
                  </a:cubicBezTo>
                  <a:cubicBezTo>
                    <a:pt x="485" y="1367"/>
                    <a:pt x="485" y="1367"/>
                    <a:pt x="485" y="1367"/>
                  </a:cubicBezTo>
                  <a:moveTo>
                    <a:pt x="249" y="1353"/>
                  </a:moveTo>
                  <a:cubicBezTo>
                    <a:pt x="242" y="1353"/>
                    <a:pt x="242" y="1353"/>
                    <a:pt x="242" y="1353"/>
                  </a:cubicBezTo>
                  <a:cubicBezTo>
                    <a:pt x="242" y="1360"/>
                    <a:pt x="242" y="1360"/>
                    <a:pt x="242" y="1360"/>
                  </a:cubicBezTo>
                  <a:cubicBezTo>
                    <a:pt x="249" y="1360"/>
                    <a:pt x="249" y="1360"/>
                    <a:pt x="249" y="1360"/>
                  </a:cubicBezTo>
                  <a:cubicBezTo>
                    <a:pt x="249" y="1353"/>
                    <a:pt x="249" y="1353"/>
                    <a:pt x="249" y="1353"/>
                  </a:cubicBezTo>
                  <a:moveTo>
                    <a:pt x="263" y="1353"/>
                  </a:moveTo>
                  <a:cubicBezTo>
                    <a:pt x="256" y="1353"/>
                    <a:pt x="256" y="1353"/>
                    <a:pt x="256" y="1353"/>
                  </a:cubicBezTo>
                  <a:cubicBezTo>
                    <a:pt x="256" y="1360"/>
                    <a:pt x="256" y="1360"/>
                    <a:pt x="256" y="1360"/>
                  </a:cubicBezTo>
                  <a:cubicBezTo>
                    <a:pt x="263" y="1360"/>
                    <a:pt x="263" y="1360"/>
                    <a:pt x="263" y="1360"/>
                  </a:cubicBezTo>
                  <a:cubicBezTo>
                    <a:pt x="263" y="1353"/>
                    <a:pt x="263" y="1353"/>
                    <a:pt x="263" y="1353"/>
                  </a:cubicBezTo>
                  <a:moveTo>
                    <a:pt x="278" y="1353"/>
                  </a:moveTo>
                  <a:cubicBezTo>
                    <a:pt x="271" y="1353"/>
                    <a:pt x="271" y="1353"/>
                    <a:pt x="271" y="1353"/>
                  </a:cubicBezTo>
                  <a:cubicBezTo>
                    <a:pt x="271" y="1360"/>
                    <a:pt x="271" y="1360"/>
                    <a:pt x="271" y="1360"/>
                  </a:cubicBezTo>
                  <a:cubicBezTo>
                    <a:pt x="278" y="1360"/>
                    <a:pt x="278" y="1360"/>
                    <a:pt x="278" y="1360"/>
                  </a:cubicBezTo>
                  <a:cubicBezTo>
                    <a:pt x="278" y="1353"/>
                    <a:pt x="278" y="1353"/>
                    <a:pt x="278" y="1353"/>
                  </a:cubicBezTo>
                  <a:moveTo>
                    <a:pt x="293" y="1353"/>
                  </a:moveTo>
                  <a:cubicBezTo>
                    <a:pt x="286" y="1353"/>
                    <a:pt x="286" y="1353"/>
                    <a:pt x="286" y="1353"/>
                  </a:cubicBezTo>
                  <a:cubicBezTo>
                    <a:pt x="286" y="1360"/>
                    <a:pt x="286" y="1360"/>
                    <a:pt x="286" y="1360"/>
                  </a:cubicBezTo>
                  <a:cubicBezTo>
                    <a:pt x="293" y="1360"/>
                    <a:pt x="293" y="1360"/>
                    <a:pt x="293" y="1360"/>
                  </a:cubicBezTo>
                  <a:cubicBezTo>
                    <a:pt x="293" y="1353"/>
                    <a:pt x="293" y="1353"/>
                    <a:pt x="293" y="1353"/>
                  </a:cubicBezTo>
                  <a:moveTo>
                    <a:pt x="308" y="1353"/>
                  </a:moveTo>
                  <a:cubicBezTo>
                    <a:pt x="301" y="1353"/>
                    <a:pt x="301" y="1353"/>
                    <a:pt x="301" y="1353"/>
                  </a:cubicBezTo>
                  <a:cubicBezTo>
                    <a:pt x="301" y="1360"/>
                    <a:pt x="301" y="1360"/>
                    <a:pt x="301" y="1360"/>
                  </a:cubicBezTo>
                  <a:cubicBezTo>
                    <a:pt x="308" y="1360"/>
                    <a:pt x="308" y="1360"/>
                    <a:pt x="308" y="1360"/>
                  </a:cubicBezTo>
                  <a:cubicBezTo>
                    <a:pt x="308" y="1353"/>
                    <a:pt x="308" y="1353"/>
                    <a:pt x="308" y="1353"/>
                  </a:cubicBezTo>
                  <a:moveTo>
                    <a:pt x="322" y="1353"/>
                  </a:moveTo>
                  <a:cubicBezTo>
                    <a:pt x="315" y="1353"/>
                    <a:pt x="315" y="1353"/>
                    <a:pt x="315" y="1353"/>
                  </a:cubicBezTo>
                  <a:cubicBezTo>
                    <a:pt x="315" y="1360"/>
                    <a:pt x="315" y="1360"/>
                    <a:pt x="315" y="1360"/>
                  </a:cubicBezTo>
                  <a:cubicBezTo>
                    <a:pt x="322" y="1360"/>
                    <a:pt x="322" y="1360"/>
                    <a:pt x="322" y="1360"/>
                  </a:cubicBezTo>
                  <a:cubicBezTo>
                    <a:pt x="322" y="1353"/>
                    <a:pt x="322" y="1353"/>
                    <a:pt x="322" y="1353"/>
                  </a:cubicBezTo>
                  <a:moveTo>
                    <a:pt x="337" y="1353"/>
                  </a:moveTo>
                  <a:cubicBezTo>
                    <a:pt x="330" y="1353"/>
                    <a:pt x="330" y="1353"/>
                    <a:pt x="330" y="1353"/>
                  </a:cubicBezTo>
                  <a:cubicBezTo>
                    <a:pt x="330" y="1360"/>
                    <a:pt x="330" y="1360"/>
                    <a:pt x="330" y="1360"/>
                  </a:cubicBezTo>
                  <a:cubicBezTo>
                    <a:pt x="337" y="1360"/>
                    <a:pt x="337" y="1360"/>
                    <a:pt x="337" y="1360"/>
                  </a:cubicBezTo>
                  <a:cubicBezTo>
                    <a:pt x="337" y="1353"/>
                    <a:pt x="337" y="1353"/>
                    <a:pt x="337" y="1353"/>
                  </a:cubicBezTo>
                  <a:moveTo>
                    <a:pt x="352" y="1353"/>
                  </a:moveTo>
                  <a:cubicBezTo>
                    <a:pt x="345" y="1353"/>
                    <a:pt x="345" y="1353"/>
                    <a:pt x="345" y="1353"/>
                  </a:cubicBezTo>
                  <a:cubicBezTo>
                    <a:pt x="345" y="1360"/>
                    <a:pt x="345" y="1360"/>
                    <a:pt x="345" y="1360"/>
                  </a:cubicBezTo>
                  <a:cubicBezTo>
                    <a:pt x="352" y="1360"/>
                    <a:pt x="352" y="1360"/>
                    <a:pt x="352" y="1360"/>
                  </a:cubicBezTo>
                  <a:cubicBezTo>
                    <a:pt x="352" y="1353"/>
                    <a:pt x="352" y="1353"/>
                    <a:pt x="352" y="1353"/>
                  </a:cubicBezTo>
                  <a:moveTo>
                    <a:pt x="367" y="1353"/>
                  </a:moveTo>
                  <a:cubicBezTo>
                    <a:pt x="360" y="1353"/>
                    <a:pt x="360" y="1353"/>
                    <a:pt x="360" y="1353"/>
                  </a:cubicBezTo>
                  <a:cubicBezTo>
                    <a:pt x="360" y="1360"/>
                    <a:pt x="360" y="1360"/>
                    <a:pt x="360" y="1360"/>
                  </a:cubicBezTo>
                  <a:cubicBezTo>
                    <a:pt x="367" y="1360"/>
                    <a:pt x="367" y="1360"/>
                    <a:pt x="367" y="1360"/>
                  </a:cubicBezTo>
                  <a:cubicBezTo>
                    <a:pt x="367" y="1353"/>
                    <a:pt x="367" y="1353"/>
                    <a:pt x="367" y="1353"/>
                  </a:cubicBezTo>
                  <a:moveTo>
                    <a:pt x="381" y="1353"/>
                  </a:moveTo>
                  <a:cubicBezTo>
                    <a:pt x="374" y="1353"/>
                    <a:pt x="374" y="1353"/>
                    <a:pt x="374" y="1353"/>
                  </a:cubicBezTo>
                  <a:cubicBezTo>
                    <a:pt x="374" y="1360"/>
                    <a:pt x="374" y="1360"/>
                    <a:pt x="374" y="1360"/>
                  </a:cubicBezTo>
                  <a:cubicBezTo>
                    <a:pt x="381" y="1360"/>
                    <a:pt x="381" y="1360"/>
                    <a:pt x="381" y="1360"/>
                  </a:cubicBezTo>
                  <a:cubicBezTo>
                    <a:pt x="381" y="1353"/>
                    <a:pt x="381" y="1353"/>
                    <a:pt x="381" y="1353"/>
                  </a:cubicBezTo>
                  <a:moveTo>
                    <a:pt x="396" y="1353"/>
                  </a:moveTo>
                  <a:cubicBezTo>
                    <a:pt x="389" y="1353"/>
                    <a:pt x="389" y="1353"/>
                    <a:pt x="389" y="1353"/>
                  </a:cubicBezTo>
                  <a:cubicBezTo>
                    <a:pt x="389" y="1360"/>
                    <a:pt x="389" y="1360"/>
                    <a:pt x="389" y="1360"/>
                  </a:cubicBezTo>
                  <a:cubicBezTo>
                    <a:pt x="396" y="1360"/>
                    <a:pt x="396" y="1360"/>
                    <a:pt x="396" y="1360"/>
                  </a:cubicBezTo>
                  <a:cubicBezTo>
                    <a:pt x="396" y="1353"/>
                    <a:pt x="396" y="1353"/>
                    <a:pt x="396" y="1353"/>
                  </a:cubicBezTo>
                  <a:moveTo>
                    <a:pt x="411" y="1353"/>
                  </a:moveTo>
                  <a:cubicBezTo>
                    <a:pt x="404" y="1353"/>
                    <a:pt x="404" y="1353"/>
                    <a:pt x="404" y="1353"/>
                  </a:cubicBezTo>
                  <a:cubicBezTo>
                    <a:pt x="404" y="1360"/>
                    <a:pt x="404" y="1360"/>
                    <a:pt x="404" y="1360"/>
                  </a:cubicBezTo>
                  <a:cubicBezTo>
                    <a:pt x="411" y="1360"/>
                    <a:pt x="411" y="1360"/>
                    <a:pt x="411" y="1360"/>
                  </a:cubicBezTo>
                  <a:cubicBezTo>
                    <a:pt x="411" y="1353"/>
                    <a:pt x="411" y="1353"/>
                    <a:pt x="411" y="1353"/>
                  </a:cubicBezTo>
                  <a:moveTo>
                    <a:pt x="426" y="1353"/>
                  </a:moveTo>
                  <a:cubicBezTo>
                    <a:pt x="419" y="1353"/>
                    <a:pt x="419" y="1353"/>
                    <a:pt x="419" y="1353"/>
                  </a:cubicBezTo>
                  <a:cubicBezTo>
                    <a:pt x="419" y="1360"/>
                    <a:pt x="419" y="1360"/>
                    <a:pt x="419" y="1360"/>
                  </a:cubicBezTo>
                  <a:cubicBezTo>
                    <a:pt x="426" y="1360"/>
                    <a:pt x="426" y="1360"/>
                    <a:pt x="426" y="1360"/>
                  </a:cubicBezTo>
                  <a:cubicBezTo>
                    <a:pt x="426" y="1353"/>
                    <a:pt x="426" y="1353"/>
                    <a:pt x="426" y="1353"/>
                  </a:cubicBezTo>
                  <a:moveTo>
                    <a:pt x="440" y="1353"/>
                  </a:moveTo>
                  <a:cubicBezTo>
                    <a:pt x="433" y="1353"/>
                    <a:pt x="433" y="1353"/>
                    <a:pt x="433" y="1353"/>
                  </a:cubicBezTo>
                  <a:cubicBezTo>
                    <a:pt x="433" y="1360"/>
                    <a:pt x="433" y="1360"/>
                    <a:pt x="433" y="1360"/>
                  </a:cubicBezTo>
                  <a:cubicBezTo>
                    <a:pt x="440" y="1360"/>
                    <a:pt x="440" y="1360"/>
                    <a:pt x="440" y="1360"/>
                  </a:cubicBezTo>
                  <a:cubicBezTo>
                    <a:pt x="440" y="1353"/>
                    <a:pt x="440" y="1353"/>
                    <a:pt x="440" y="1353"/>
                  </a:cubicBezTo>
                  <a:moveTo>
                    <a:pt x="455" y="1353"/>
                  </a:moveTo>
                  <a:cubicBezTo>
                    <a:pt x="448" y="1353"/>
                    <a:pt x="448" y="1353"/>
                    <a:pt x="448" y="1353"/>
                  </a:cubicBezTo>
                  <a:cubicBezTo>
                    <a:pt x="448" y="1360"/>
                    <a:pt x="448" y="1360"/>
                    <a:pt x="448" y="1360"/>
                  </a:cubicBezTo>
                  <a:cubicBezTo>
                    <a:pt x="455" y="1360"/>
                    <a:pt x="455" y="1360"/>
                    <a:pt x="455" y="1360"/>
                  </a:cubicBezTo>
                  <a:cubicBezTo>
                    <a:pt x="455" y="1353"/>
                    <a:pt x="455" y="1353"/>
                    <a:pt x="455" y="1353"/>
                  </a:cubicBezTo>
                  <a:moveTo>
                    <a:pt x="470" y="1353"/>
                  </a:moveTo>
                  <a:cubicBezTo>
                    <a:pt x="463" y="1353"/>
                    <a:pt x="463" y="1353"/>
                    <a:pt x="463" y="1353"/>
                  </a:cubicBezTo>
                  <a:cubicBezTo>
                    <a:pt x="463" y="1360"/>
                    <a:pt x="463" y="1360"/>
                    <a:pt x="463" y="1360"/>
                  </a:cubicBezTo>
                  <a:cubicBezTo>
                    <a:pt x="470" y="1360"/>
                    <a:pt x="470" y="1360"/>
                    <a:pt x="470" y="1360"/>
                  </a:cubicBezTo>
                  <a:cubicBezTo>
                    <a:pt x="470" y="1353"/>
                    <a:pt x="470" y="1353"/>
                    <a:pt x="470" y="1353"/>
                  </a:cubicBezTo>
                  <a:moveTo>
                    <a:pt x="485" y="1353"/>
                  </a:moveTo>
                  <a:cubicBezTo>
                    <a:pt x="478" y="1353"/>
                    <a:pt x="478" y="1353"/>
                    <a:pt x="478" y="1353"/>
                  </a:cubicBezTo>
                  <a:cubicBezTo>
                    <a:pt x="478" y="1360"/>
                    <a:pt x="478" y="1360"/>
                    <a:pt x="478" y="1360"/>
                  </a:cubicBezTo>
                  <a:cubicBezTo>
                    <a:pt x="485" y="1360"/>
                    <a:pt x="485" y="1360"/>
                    <a:pt x="485" y="1360"/>
                  </a:cubicBezTo>
                  <a:cubicBezTo>
                    <a:pt x="485" y="1353"/>
                    <a:pt x="485" y="1353"/>
                    <a:pt x="485" y="1353"/>
                  </a:cubicBezTo>
                  <a:moveTo>
                    <a:pt x="499" y="1353"/>
                  </a:moveTo>
                  <a:cubicBezTo>
                    <a:pt x="492" y="1353"/>
                    <a:pt x="492" y="1353"/>
                    <a:pt x="492" y="1353"/>
                  </a:cubicBezTo>
                  <a:cubicBezTo>
                    <a:pt x="492" y="1360"/>
                    <a:pt x="492" y="1360"/>
                    <a:pt x="492" y="1360"/>
                  </a:cubicBezTo>
                  <a:cubicBezTo>
                    <a:pt x="499" y="1360"/>
                    <a:pt x="499" y="1360"/>
                    <a:pt x="499" y="1360"/>
                  </a:cubicBezTo>
                  <a:cubicBezTo>
                    <a:pt x="499" y="1353"/>
                    <a:pt x="499" y="1353"/>
                    <a:pt x="499" y="1353"/>
                  </a:cubicBezTo>
                  <a:moveTo>
                    <a:pt x="234" y="1338"/>
                  </a:moveTo>
                  <a:cubicBezTo>
                    <a:pt x="227" y="1338"/>
                    <a:pt x="227" y="1338"/>
                    <a:pt x="227" y="1338"/>
                  </a:cubicBezTo>
                  <a:cubicBezTo>
                    <a:pt x="227" y="1345"/>
                    <a:pt x="227" y="1345"/>
                    <a:pt x="227" y="1345"/>
                  </a:cubicBezTo>
                  <a:cubicBezTo>
                    <a:pt x="234" y="1345"/>
                    <a:pt x="234" y="1345"/>
                    <a:pt x="234" y="1345"/>
                  </a:cubicBezTo>
                  <a:cubicBezTo>
                    <a:pt x="234" y="1338"/>
                    <a:pt x="234" y="1338"/>
                    <a:pt x="234" y="1338"/>
                  </a:cubicBezTo>
                  <a:moveTo>
                    <a:pt x="249" y="1338"/>
                  </a:moveTo>
                  <a:cubicBezTo>
                    <a:pt x="242" y="1338"/>
                    <a:pt x="242" y="1338"/>
                    <a:pt x="242" y="1338"/>
                  </a:cubicBezTo>
                  <a:cubicBezTo>
                    <a:pt x="242" y="1345"/>
                    <a:pt x="242" y="1345"/>
                    <a:pt x="242" y="1345"/>
                  </a:cubicBezTo>
                  <a:cubicBezTo>
                    <a:pt x="249" y="1345"/>
                    <a:pt x="249" y="1345"/>
                    <a:pt x="249" y="1345"/>
                  </a:cubicBezTo>
                  <a:cubicBezTo>
                    <a:pt x="249" y="1338"/>
                    <a:pt x="249" y="1338"/>
                    <a:pt x="249" y="1338"/>
                  </a:cubicBezTo>
                  <a:moveTo>
                    <a:pt x="263" y="1338"/>
                  </a:moveTo>
                  <a:cubicBezTo>
                    <a:pt x="256" y="1338"/>
                    <a:pt x="256" y="1338"/>
                    <a:pt x="256" y="1338"/>
                  </a:cubicBezTo>
                  <a:cubicBezTo>
                    <a:pt x="256" y="1345"/>
                    <a:pt x="256" y="1345"/>
                    <a:pt x="256" y="1345"/>
                  </a:cubicBezTo>
                  <a:cubicBezTo>
                    <a:pt x="263" y="1345"/>
                    <a:pt x="263" y="1345"/>
                    <a:pt x="263" y="1345"/>
                  </a:cubicBezTo>
                  <a:cubicBezTo>
                    <a:pt x="263" y="1338"/>
                    <a:pt x="263" y="1338"/>
                    <a:pt x="263" y="1338"/>
                  </a:cubicBezTo>
                  <a:moveTo>
                    <a:pt x="278" y="1338"/>
                  </a:moveTo>
                  <a:cubicBezTo>
                    <a:pt x="271" y="1338"/>
                    <a:pt x="271" y="1338"/>
                    <a:pt x="271" y="1338"/>
                  </a:cubicBezTo>
                  <a:cubicBezTo>
                    <a:pt x="271" y="1345"/>
                    <a:pt x="271" y="1345"/>
                    <a:pt x="271" y="1345"/>
                  </a:cubicBezTo>
                  <a:cubicBezTo>
                    <a:pt x="278" y="1345"/>
                    <a:pt x="278" y="1345"/>
                    <a:pt x="278" y="1345"/>
                  </a:cubicBezTo>
                  <a:cubicBezTo>
                    <a:pt x="278" y="1338"/>
                    <a:pt x="278" y="1338"/>
                    <a:pt x="278" y="1338"/>
                  </a:cubicBezTo>
                  <a:moveTo>
                    <a:pt x="293" y="1338"/>
                  </a:moveTo>
                  <a:cubicBezTo>
                    <a:pt x="286" y="1338"/>
                    <a:pt x="286" y="1338"/>
                    <a:pt x="286" y="1338"/>
                  </a:cubicBezTo>
                  <a:cubicBezTo>
                    <a:pt x="286" y="1345"/>
                    <a:pt x="286" y="1345"/>
                    <a:pt x="286" y="1345"/>
                  </a:cubicBezTo>
                  <a:cubicBezTo>
                    <a:pt x="293" y="1345"/>
                    <a:pt x="293" y="1345"/>
                    <a:pt x="293" y="1345"/>
                  </a:cubicBezTo>
                  <a:cubicBezTo>
                    <a:pt x="293" y="1338"/>
                    <a:pt x="293" y="1338"/>
                    <a:pt x="293" y="1338"/>
                  </a:cubicBezTo>
                  <a:moveTo>
                    <a:pt x="308" y="1338"/>
                  </a:moveTo>
                  <a:cubicBezTo>
                    <a:pt x="301" y="1338"/>
                    <a:pt x="301" y="1338"/>
                    <a:pt x="301" y="1338"/>
                  </a:cubicBezTo>
                  <a:cubicBezTo>
                    <a:pt x="301" y="1345"/>
                    <a:pt x="301" y="1345"/>
                    <a:pt x="301" y="1345"/>
                  </a:cubicBezTo>
                  <a:cubicBezTo>
                    <a:pt x="308" y="1345"/>
                    <a:pt x="308" y="1345"/>
                    <a:pt x="308" y="1345"/>
                  </a:cubicBezTo>
                  <a:cubicBezTo>
                    <a:pt x="308" y="1338"/>
                    <a:pt x="308" y="1338"/>
                    <a:pt x="308" y="1338"/>
                  </a:cubicBezTo>
                  <a:moveTo>
                    <a:pt x="322" y="1338"/>
                  </a:moveTo>
                  <a:cubicBezTo>
                    <a:pt x="315" y="1338"/>
                    <a:pt x="315" y="1338"/>
                    <a:pt x="315" y="1338"/>
                  </a:cubicBezTo>
                  <a:cubicBezTo>
                    <a:pt x="315" y="1345"/>
                    <a:pt x="315" y="1345"/>
                    <a:pt x="315" y="1345"/>
                  </a:cubicBezTo>
                  <a:cubicBezTo>
                    <a:pt x="322" y="1345"/>
                    <a:pt x="322" y="1345"/>
                    <a:pt x="322" y="1345"/>
                  </a:cubicBezTo>
                  <a:cubicBezTo>
                    <a:pt x="322" y="1338"/>
                    <a:pt x="322" y="1338"/>
                    <a:pt x="322" y="1338"/>
                  </a:cubicBezTo>
                  <a:moveTo>
                    <a:pt x="337" y="1338"/>
                  </a:moveTo>
                  <a:cubicBezTo>
                    <a:pt x="330" y="1338"/>
                    <a:pt x="330" y="1338"/>
                    <a:pt x="330" y="1338"/>
                  </a:cubicBezTo>
                  <a:cubicBezTo>
                    <a:pt x="330" y="1345"/>
                    <a:pt x="330" y="1345"/>
                    <a:pt x="330" y="1345"/>
                  </a:cubicBezTo>
                  <a:cubicBezTo>
                    <a:pt x="337" y="1345"/>
                    <a:pt x="337" y="1345"/>
                    <a:pt x="337" y="1345"/>
                  </a:cubicBezTo>
                  <a:cubicBezTo>
                    <a:pt x="337" y="1338"/>
                    <a:pt x="337" y="1338"/>
                    <a:pt x="337" y="1338"/>
                  </a:cubicBezTo>
                  <a:moveTo>
                    <a:pt x="352" y="1338"/>
                  </a:moveTo>
                  <a:cubicBezTo>
                    <a:pt x="345" y="1338"/>
                    <a:pt x="345" y="1338"/>
                    <a:pt x="345" y="1338"/>
                  </a:cubicBezTo>
                  <a:cubicBezTo>
                    <a:pt x="345" y="1345"/>
                    <a:pt x="345" y="1345"/>
                    <a:pt x="345" y="1345"/>
                  </a:cubicBezTo>
                  <a:cubicBezTo>
                    <a:pt x="352" y="1345"/>
                    <a:pt x="352" y="1345"/>
                    <a:pt x="352" y="1345"/>
                  </a:cubicBezTo>
                  <a:cubicBezTo>
                    <a:pt x="352" y="1338"/>
                    <a:pt x="352" y="1338"/>
                    <a:pt x="352" y="1338"/>
                  </a:cubicBezTo>
                  <a:moveTo>
                    <a:pt x="367" y="1338"/>
                  </a:moveTo>
                  <a:cubicBezTo>
                    <a:pt x="360" y="1338"/>
                    <a:pt x="360" y="1338"/>
                    <a:pt x="360" y="1338"/>
                  </a:cubicBezTo>
                  <a:cubicBezTo>
                    <a:pt x="360" y="1345"/>
                    <a:pt x="360" y="1345"/>
                    <a:pt x="360" y="1345"/>
                  </a:cubicBezTo>
                  <a:cubicBezTo>
                    <a:pt x="367" y="1345"/>
                    <a:pt x="367" y="1345"/>
                    <a:pt x="367" y="1345"/>
                  </a:cubicBezTo>
                  <a:cubicBezTo>
                    <a:pt x="367" y="1338"/>
                    <a:pt x="367" y="1338"/>
                    <a:pt x="367" y="1338"/>
                  </a:cubicBezTo>
                  <a:moveTo>
                    <a:pt x="381" y="1338"/>
                  </a:moveTo>
                  <a:cubicBezTo>
                    <a:pt x="374" y="1338"/>
                    <a:pt x="374" y="1338"/>
                    <a:pt x="374" y="1338"/>
                  </a:cubicBezTo>
                  <a:cubicBezTo>
                    <a:pt x="374" y="1345"/>
                    <a:pt x="374" y="1345"/>
                    <a:pt x="374" y="1345"/>
                  </a:cubicBezTo>
                  <a:cubicBezTo>
                    <a:pt x="381" y="1345"/>
                    <a:pt x="381" y="1345"/>
                    <a:pt x="381" y="1345"/>
                  </a:cubicBezTo>
                  <a:cubicBezTo>
                    <a:pt x="381" y="1338"/>
                    <a:pt x="381" y="1338"/>
                    <a:pt x="381" y="1338"/>
                  </a:cubicBezTo>
                  <a:moveTo>
                    <a:pt x="396" y="1338"/>
                  </a:moveTo>
                  <a:cubicBezTo>
                    <a:pt x="389" y="1338"/>
                    <a:pt x="389" y="1338"/>
                    <a:pt x="389" y="1338"/>
                  </a:cubicBezTo>
                  <a:cubicBezTo>
                    <a:pt x="389" y="1345"/>
                    <a:pt x="389" y="1345"/>
                    <a:pt x="389" y="1345"/>
                  </a:cubicBezTo>
                  <a:cubicBezTo>
                    <a:pt x="396" y="1345"/>
                    <a:pt x="396" y="1345"/>
                    <a:pt x="396" y="1345"/>
                  </a:cubicBezTo>
                  <a:cubicBezTo>
                    <a:pt x="396" y="1338"/>
                    <a:pt x="396" y="1338"/>
                    <a:pt x="396" y="1338"/>
                  </a:cubicBezTo>
                  <a:moveTo>
                    <a:pt x="411" y="1338"/>
                  </a:moveTo>
                  <a:cubicBezTo>
                    <a:pt x="404" y="1338"/>
                    <a:pt x="404" y="1338"/>
                    <a:pt x="404" y="1338"/>
                  </a:cubicBezTo>
                  <a:cubicBezTo>
                    <a:pt x="404" y="1345"/>
                    <a:pt x="404" y="1345"/>
                    <a:pt x="404" y="1345"/>
                  </a:cubicBezTo>
                  <a:cubicBezTo>
                    <a:pt x="411" y="1345"/>
                    <a:pt x="411" y="1345"/>
                    <a:pt x="411" y="1345"/>
                  </a:cubicBezTo>
                  <a:cubicBezTo>
                    <a:pt x="411" y="1338"/>
                    <a:pt x="411" y="1338"/>
                    <a:pt x="411" y="1338"/>
                  </a:cubicBezTo>
                  <a:moveTo>
                    <a:pt x="426" y="1338"/>
                  </a:moveTo>
                  <a:cubicBezTo>
                    <a:pt x="419" y="1338"/>
                    <a:pt x="419" y="1338"/>
                    <a:pt x="419" y="1338"/>
                  </a:cubicBezTo>
                  <a:cubicBezTo>
                    <a:pt x="419" y="1345"/>
                    <a:pt x="419" y="1345"/>
                    <a:pt x="419" y="1345"/>
                  </a:cubicBezTo>
                  <a:cubicBezTo>
                    <a:pt x="426" y="1345"/>
                    <a:pt x="426" y="1345"/>
                    <a:pt x="426" y="1345"/>
                  </a:cubicBezTo>
                  <a:cubicBezTo>
                    <a:pt x="426" y="1338"/>
                    <a:pt x="426" y="1338"/>
                    <a:pt x="426" y="1338"/>
                  </a:cubicBezTo>
                  <a:moveTo>
                    <a:pt x="440" y="1338"/>
                  </a:moveTo>
                  <a:cubicBezTo>
                    <a:pt x="433" y="1338"/>
                    <a:pt x="433" y="1338"/>
                    <a:pt x="433" y="1338"/>
                  </a:cubicBezTo>
                  <a:cubicBezTo>
                    <a:pt x="433" y="1345"/>
                    <a:pt x="433" y="1345"/>
                    <a:pt x="433" y="1345"/>
                  </a:cubicBezTo>
                  <a:cubicBezTo>
                    <a:pt x="440" y="1345"/>
                    <a:pt x="440" y="1345"/>
                    <a:pt x="440" y="1345"/>
                  </a:cubicBezTo>
                  <a:cubicBezTo>
                    <a:pt x="440" y="1338"/>
                    <a:pt x="440" y="1338"/>
                    <a:pt x="440" y="1338"/>
                  </a:cubicBezTo>
                  <a:moveTo>
                    <a:pt x="455" y="1338"/>
                  </a:moveTo>
                  <a:cubicBezTo>
                    <a:pt x="448" y="1338"/>
                    <a:pt x="448" y="1338"/>
                    <a:pt x="448" y="1338"/>
                  </a:cubicBezTo>
                  <a:cubicBezTo>
                    <a:pt x="448" y="1345"/>
                    <a:pt x="448" y="1345"/>
                    <a:pt x="448" y="1345"/>
                  </a:cubicBezTo>
                  <a:cubicBezTo>
                    <a:pt x="455" y="1345"/>
                    <a:pt x="455" y="1345"/>
                    <a:pt x="455" y="1345"/>
                  </a:cubicBezTo>
                  <a:cubicBezTo>
                    <a:pt x="455" y="1338"/>
                    <a:pt x="455" y="1338"/>
                    <a:pt x="455" y="1338"/>
                  </a:cubicBezTo>
                  <a:moveTo>
                    <a:pt x="470" y="1338"/>
                  </a:moveTo>
                  <a:cubicBezTo>
                    <a:pt x="463" y="1338"/>
                    <a:pt x="463" y="1338"/>
                    <a:pt x="463" y="1338"/>
                  </a:cubicBezTo>
                  <a:cubicBezTo>
                    <a:pt x="463" y="1345"/>
                    <a:pt x="463" y="1345"/>
                    <a:pt x="463" y="1345"/>
                  </a:cubicBezTo>
                  <a:cubicBezTo>
                    <a:pt x="470" y="1345"/>
                    <a:pt x="470" y="1345"/>
                    <a:pt x="470" y="1345"/>
                  </a:cubicBezTo>
                  <a:cubicBezTo>
                    <a:pt x="470" y="1338"/>
                    <a:pt x="470" y="1338"/>
                    <a:pt x="470" y="1338"/>
                  </a:cubicBezTo>
                  <a:moveTo>
                    <a:pt x="485" y="1338"/>
                  </a:moveTo>
                  <a:cubicBezTo>
                    <a:pt x="478" y="1338"/>
                    <a:pt x="478" y="1338"/>
                    <a:pt x="478" y="1338"/>
                  </a:cubicBezTo>
                  <a:cubicBezTo>
                    <a:pt x="478" y="1345"/>
                    <a:pt x="478" y="1345"/>
                    <a:pt x="478" y="1345"/>
                  </a:cubicBezTo>
                  <a:cubicBezTo>
                    <a:pt x="485" y="1345"/>
                    <a:pt x="485" y="1345"/>
                    <a:pt x="485" y="1345"/>
                  </a:cubicBezTo>
                  <a:cubicBezTo>
                    <a:pt x="485" y="1338"/>
                    <a:pt x="485" y="1338"/>
                    <a:pt x="485" y="1338"/>
                  </a:cubicBezTo>
                  <a:moveTo>
                    <a:pt x="499" y="1338"/>
                  </a:moveTo>
                  <a:cubicBezTo>
                    <a:pt x="492" y="1338"/>
                    <a:pt x="492" y="1338"/>
                    <a:pt x="492" y="1338"/>
                  </a:cubicBezTo>
                  <a:cubicBezTo>
                    <a:pt x="492" y="1345"/>
                    <a:pt x="492" y="1345"/>
                    <a:pt x="492" y="1345"/>
                  </a:cubicBezTo>
                  <a:cubicBezTo>
                    <a:pt x="499" y="1345"/>
                    <a:pt x="499" y="1345"/>
                    <a:pt x="499" y="1345"/>
                  </a:cubicBezTo>
                  <a:cubicBezTo>
                    <a:pt x="499" y="1338"/>
                    <a:pt x="499" y="1338"/>
                    <a:pt x="499" y="1338"/>
                  </a:cubicBezTo>
                  <a:moveTo>
                    <a:pt x="514" y="1338"/>
                  </a:moveTo>
                  <a:cubicBezTo>
                    <a:pt x="507" y="1338"/>
                    <a:pt x="507" y="1338"/>
                    <a:pt x="507" y="1338"/>
                  </a:cubicBezTo>
                  <a:cubicBezTo>
                    <a:pt x="507" y="1345"/>
                    <a:pt x="507" y="1345"/>
                    <a:pt x="507" y="1345"/>
                  </a:cubicBezTo>
                  <a:cubicBezTo>
                    <a:pt x="514" y="1345"/>
                    <a:pt x="514" y="1345"/>
                    <a:pt x="514" y="1345"/>
                  </a:cubicBezTo>
                  <a:cubicBezTo>
                    <a:pt x="514" y="1338"/>
                    <a:pt x="514" y="1338"/>
                    <a:pt x="514" y="1338"/>
                  </a:cubicBezTo>
                  <a:moveTo>
                    <a:pt x="219" y="1323"/>
                  </a:moveTo>
                  <a:cubicBezTo>
                    <a:pt x="212" y="1323"/>
                    <a:pt x="212" y="1323"/>
                    <a:pt x="212" y="1323"/>
                  </a:cubicBezTo>
                  <a:cubicBezTo>
                    <a:pt x="212" y="1330"/>
                    <a:pt x="212" y="1330"/>
                    <a:pt x="212" y="1330"/>
                  </a:cubicBezTo>
                  <a:cubicBezTo>
                    <a:pt x="219" y="1330"/>
                    <a:pt x="219" y="1330"/>
                    <a:pt x="219" y="1330"/>
                  </a:cubicBezTo>
                  <a:cubicBezTo>
                    <a:pt x="219" y="1323"/>
                    <a:pt x="219" y="1323"/>
                    <a:pt x="219" y="1323"/>
                  </a:cubicBezTo>
                  <a:moveTo>
                    <a:pt x="234" y="1323"/>
                  </a:moveTo>
                  <a:cubicBezTo>
                    <a:pt x="227" y="1323"/>
                    <a:pt x="227" y="1323"/>
                    <a:pt x="227" y="1323"/>
                  </a:cubicBezTo>
                  <a:cubicBezTo>
                    <a:pt x="227" y="1330"/>
                    <a:pt x="227" y="1330"/>
                    <a:pt x="227" y="1330"/>
                  </a:cubicBezTo>
                  <a:cubicBezTo>
                    <a:pt x="234" y="1330"/>
                    <a:pt x="234" y="1330"/>
                    <a:pt x="234" y="1330"/>
                  </a:cubicBezTo>
                  <a:cubicBezTo>
                    <a:pt x="234" y="1323"/>
                    <a:pt x="234" y="1323"/>
                    <a:pt x="234" y="1323"/>
                  </a:cubicBezTo>
                  <a:moveTo>
                    <a:pt x="249" y="1323"/>
                  </a:moveTo>
                  <a:cubicBezTo>
                    <a:pt x="242" y="1323"/>
                    <a:pt x="242" y="1323"/>
                    <a:pt x="242" y="1323"/>
                  </a:cubicBezTo>
                  <a:cubicBezTo>
                    <a:pt x="242" y="1330"/>
                    <a:pt x="242" y="1330"/>
                    <a:pt x="242" y="1330"/>
                  </a:cubicBezTo>
                  <a:cubicBezTo>
                    <a:pt x="249" y="1330"/>
                    <a:pt x="249" y="1330"/>
                    <a:pt x="249" y="1330"/>
                  </a:cubicBezTo>
                  <a:cubicBezTo>
                    <a:pt x="249" y="1323"/>
                    <a:pt x="249" y="1323"/>
                    <a:pt x="249" y="1323"/>
                  </a:cubicBezTo>
                  <a:moveTo>
                    <a:pt x="263" y="1323"/>
                  </a:moveTo>
                  <a:cubicBezTo>
                    <a:pt x="256" y="1323"/>
                    <a:pt x="256" y="1323"/>
                    <a:pt x="256" y="1323"/>
                  </a:cubicBezTo>
                  <a:cubicBezTo>
                    <a:pt x="256" y="1330"/>
                    <a:pt x="256" y="1330"/>
                    <a:pt x="256" y="1330"/>
                  </a:cubicBezTo>
                  <a:cubicBezTo>
                    <a:pt x="263" y="1330"/>
                    <a:pt x="263" y="1330"/>
                    <a:pt x="263" y="1330"/>
                  </a:cubicBezTo>
                  <a:cubicBezTo>
                    <a:pt x="263" y="1323"/>
                    <a:pt x="263" y="1323"/>
                    <a:pt x="263" y="1323"/>
                  </a:cubicBezTo>
                  <a:moveTo>
                    <a:pt x="278" y="1323"/>
                  </a:moveTo>
                  <a:cubicBezTo>
                    <a:pt x="271" y="1323"/>
                    <a:pt x="271" y="1323"/>
                    <a:pt x="271" y="1323"/>
                  </a:cubicBezTo>
                  <a:cubicBezTo>
                    <a:pt x="271" y="1330"/>
                    <a:pt x="271" y="1330"/>
                    <a:pt x="271" y="1330"/>
                  </a:cubicBezTo>
                  <a:cubicBezTo>
                    <a:pt x="278" y="1330"/>
                    <a:pt x="278" y="1330"/>
                    <a:pt x="278" y="1330"/>
                  </a:cubicBezTo>
                  <a:cubicBezTo>
                    <a:pt x="278" y="1323"/>
                    <a:pt x="278" y="1323"/>
                    <a:pt x="278" y="1323"/>
                  </a:cubicBezTo>
                  <a:moveTo>
                    <a:pt x="293" y="1323"/>
                  </a:moveTo>
                  <a:cubicBezTo>
                    <a:pt x="286" y="1323"/>
                    <a:pt x="286" y="1323"/>
                    <a:pt x="286" y="1323"/>
                  </a:cubicBezTo>
                  <a:cubicBezTo>
                    <a:pt x="286" y="1330"/>
                    <a:pt x="286" y="1330"/>
                    <a:pt x="286" y="1330"/>
                  </a:cubicBezTo>
                  <a:cubicBezTo>
                    <a:pt x="293" y="1330"/>
                    <a:pt x="293" y="1330"/>
                    <a:pt x="293" y="1330"/>
                  </a:cubicBezTo>
                  <a:cubicBezTo>
                    <a:pt x="293" y="1323"/>
                    <a:pt x="293" y="1323"/>
                    <a:pt x="293" y="1323"/>
                  </a:cubicBezTo>
                  <a:moveTo>
                    <a:pt x="308" y="1323"/>
                  </a:moveTo>
                  <a:cubicBezTo>
                    <a:pt x="301" y="1323"/>
                    <a:pt x="301" y="1323"/>
                    <a:pt x="301" y="1323"/>
                  </a:cubicBezTo>
                  <a:cubicBezTo>
                    <a:pt x="301" y="1330"/>
                    <a:pt x="301" y="1330"/>
                    <a:pt x="301" y="1330"/>
                  </a:cubicBezTo>
                  <a:cubicBezTo>
                    <a:pt x="308" y="1330"/>
                    <a:pt x="308" y="1330"/>
                    <a:pt x="308" y="1330"/>
                  </a:cubicBezTo>
                  <a:cubicBezTo>
                    <a:pt x="308" y="1323"/>
                    <a:pt x="308" y="1323"/>
                    <a:pt x="308" y="1323"/>
                  </a:cubicBezTo>
                  <a:moveTo>
                    <a:pt x="322" y="1323"/>
                  </a:moveTo>
                  <a:cubicBezTo>
                    <a:pt x="315" y="1323"/>
                    <a:pt x="315" y="1323"/>
                    <a:pt x="315" y="1323"/>
                  </a:cubicBezTo>
                  <a:cubicBezTo>
                    <a:pt x="315" y="1330"/>
                    <a:pt x="315" y="1330"/>
                    <a:pt x="315" y="1330"/>
                  </a:cubicBezTo>
                  <a:cubicBezTo>
                    <a:pt x="322" y="1330"/>
                    <a:pt x="322" y="1330"/>
                    <a:pt x="322" y="1330"/>
                  </a:cubicBezTo>
                  <a:cubicBezTo>
                    <a:pt x="322" y="1323"/>
                    <a:pt x="322" y="1323"/>
                    <a:pt x="322" y="1323"/>
                  </a:cubicBezTo>
                  <a:moveTo>
                    <a:pt x="337" y="1323"/>
                  </a:moveTo>
                  <a:cubicBezTo>
                    <a:pt x="330" y="1323"/>
                    <a:pt x="330" y="1323"/>
                    <a:pt x="330" y="1323"/>
                  </a:cubicBezTo>
                  <a:cubicBezTo>
                    <a:pt x="330" y="1330"/>
                    <a:pt x="330" y="1330"/>
                    <a:pt x="330" y="1330"/>
                  </a:cubicBezTo>
                  <a:cubicBezTo>
                    <a:pt x="337" y="1330"/>
                    <a:pt x="337" y="1330"/>
                    <a:pt x="337" y="1330"/>
                  </a:cubicBezTo>
                  <a:cubicBezTo>
                    <a:pt x="337" y="1323"/>
                    <a:pt x="337" y="1323"/>
                    <a:pt x="337" y="1323"/>
                  </a:cubicBezTo>
                  <a:moveTo>
                    <a:pt x="352" y="1323"/>
                  </a:moveTo>
                  <a:cubicBezTo>
                    <a:pt x="345" y="1323"/>
                    <a:pt x="345" y="1323"/>
                    <a:pt x="345" y="1323"/>
                  </a:cubicBezTo>
                  <a:cubicBezTo>
                    <a:pt x="345" y="1330"/>
                    <a:pt x="345" y="1330"/>
                    <a:pt x="345" y="1330"/>
                  </a:cubicBezTo>
                  <a:cubicBezTo>
                    <a:pt x="352" y="1330"/>
                    <a:pt x="352" y="1330"/>
                    <a:pt x="352" y="1330"/>
                  </a:cubicBezTo>
                  <a:cubicBezTo>
                    <a:pt x="352" y="1323"/>
                    <a:pt x="352" y="1323"/>
                    <a:pt x="352" y="1323"/>
                  </a:cubicBezTo>
                  <a:moveTo>
                    <a:pt x="367" y="1323"/>
                  </a:moveTo>
                  <a:cubicBezTo>
                    <a:pt x="360" y="1323"/>
                    <a:pt x="360" y="1323"/>
                    <a:pt x="360" y="1323"/>
                  </a:cubicBezTo>
                  <a:cubicBezTo>
                    <a:pt x="360" y="1330"/>
                    <a:pt x="360" y="1330"/>
                    <a:pt x="360" y="1330"/>
                  </a:cubicBezTo>
                  <a:cubicBezTo>
                    <a:pt x="367" y="1330"/>
                    <a:pt x="367" y="1330"/>
                    <a:pt x="367" y="1330"/>
                  </a:cubicBezTo>
                  <a:cubicBezTo>
                    <a:pt x="367" y="1323"/>
                    <a:pt x="367" y="1323"/>
                    <a:pt x="367" y="1323"/>
                  </a:cubicBezTo>
                  <a:moveTo>
                    <a:pt x="381" y="1323"/>
                  </a:moveTo>
                  <a:cubicBezTo>
                    <a:pt x="374" y="1323"/>
                    <a:pt x="374" y="1323"/>
                    <a:pt x="374" y="1323"/>
                  </a:cubicBezTo>
                  <a:cubicBezTo>
                    <a:pt x="374" y="1330"/>
                    <a:pt x="374" y="1330"/>
                    <a:pt x="374" y="1330"/>
                  </a:cubicBezTo>
                  <a:cubicBezTo>
                    <a:pt x="381" y="1330"/>
                    <a:pt x="381" y="1330"/>
                    <a:pt x="381" y="1330"/>
                  </a:cubicBezTo>
                  <a:cubicBezTo>
                    <a:pt x="381" y="1323"/>
                    <a:pt x="381" y="1323"/>
                    <a:pt x="381" y="1323"/>
                  </a:cubicBezTo>
                  <a:moveTo>
                    <a:pt x="396" y="1323"/>
                  </a:moveTo>
                  <a:cubicBezTo>
                    <a:pt x="389" y="1323"/>
                    <a:pt x="389" y="1323"/>
                    <a:pt x="389" y="1323"/>
                  </a:cubicBezTo>
                  <a:cubicBezTo>
                    <a:pt x="389" y="1330"/>
                    <a:pt x="389" y="1330"/>
                    <a:pt x="389" y="1330"/>
                  </a:cubicBezTo>
                  <a:cubicBezTo>
                    <a:pt x="396" y="1330"/>
                    <a:pt x="396" y="1330"/>
                    <a:pt x="396" y="1330"/>
                  </a:cubicBezTo>
                  <a:cubicBezTo>
                    <a:pt x="396" y="1323"/>
                    <a:pt x="396" y="1323"/>
                    <a:pt x="396" y="1323"/>
                  </a:cubicBezTo>
                  <a:moveTo>
                    <a:pt x="411" y="1323"/>
                  </a:moveTo>
                  <a:cubicBezTo>
                    <a:pt x="404" y="1323"/>
                    <a:pt x="404" y="1323"/>
                    <a:pt x="404" y="1323"/>
                  </a:cubicBezTo>
                  <a:cubicBezTo>
                    <a:pt x="404" y="1330"/>
                    <a:pt x="404" y="1330"/>
                    <a:pt x="404" y="1330"/>
                  </a:cubicBezTo>
                  <a:cubicBezTo>
                    <a:pt x="411" y="1330"/>
                    <a:pt x="411" y="1330"/>
                    <a:pt x="411" y="1330"/>
                  </a:cubicBezTo>
                  <a:cubicBezTo>
                    <a:pt x="411" y="1323"/>
                    <a:pt x="411" y="1323"/>
                    <a:pt x="411" y="1323"/>
                  </a:cubicBezTo>
                  <a:moveTo>
                    <a:pt x="426" y="1323"/>
                  </a:moveTo>
                  <a:cubicBezTo>
                    <a:pt x="419" y="1323"/>
                    <a:pt x="419" y="1323"/>
                    <a:pt x="419" y="1323"/>
                  </a:cubicBezTo>
                  <a:cubicBezTo>
                    <a:pt x="419" y="1330"/>
                    <a:pt x="419" y="1330"/>
                    <a:pt x="419" y="1330"/>
                  </a:cubicBezTo>
                  <a:cubicBezTo>
                    <a:pt x="426" y="1330"/>
                    <a:pt x="426" y="1330"/>
                    <a:pt x="426" y="1330"/>
                  </a:cubicBezTo>
                  <a:cubicBezTo>
                    <a:pt x="426" y="1323"/>
                    <a:pt x="426" y="1323"/>
                    <a:pt x="426" y="1323"/>
                  </a:cubicBezTo>
                  <a:moveTo>
                    <a:pt x="440" y="1323"/>
                  </a:moveTo>
                  <a:cubicBezTo>
                    <a:pt x="433" y="1323"/>
                    <a:pt x="433" y="1323"/>
                    <a:pt x="433" y="1323"/>
                  </a:cubicBezTo>
                  <a:cubicBezTo>
                    <a:pt x="433" y="1330"/>
                    <a:pt x="433" y="1330"/>
                    <a:pt x="433" y="1330"/>
                  </a:cubicBezTo>
                  <a:cubicBezTo>
                    <a:pt x="440" y="1330"/>
                    <a:pt x="440" y="1330"/>
                    <a:pt x="440" y="1330"/>
                  </a:cubicBezTo>
                  <a:cubicBezTo>
                    <a:pt x="440" y="1323"/>
                    <a:pt x="440" y="1323"/>
                    <a:pt x="440" y="1323"/>
                  </a:cubicBezTo>
                  <a:moveTo>
                    <a:pt x="455" y="1323"/>
                  </a:moveTo>
                  <a:cubicBezTo>
                    <a:pt x="448" y="1323"/>
                    <a:pt x="448" y="1323"/>
                    <a:pt x="448" y="1323"/>
                  </a:cubicBezTo>
                  <a:cubicBezTo>
                    <a:pt x="448" y="1330"/>
                    <a:pt x="448" y="1330"/>
                    <a:pt x="448" y="1330"/>
                  </a:cubicBezTo>
                  <a:cubicBezTo>
                    <a:pt x="455" y="1330"/>
                    <a:pt x="455" y="1330"/>
                    <a:pt x="455" y="1330"/>
                  </a:cubicBezTo>
                  <a:cubicBezTo>
                    <a:pt x="455" y="1323"/>
                    <a:pt x="455" y="1323"/>
                    <a:pt x="455" y="1323"/>
                  </a:cubicBezTo>
                  <a:moveTo>
                    <a:pt x="470" y="1323"/>
                  </a:moveTo>
                  <a:cubicBezTo>
                    <a:pt x="463" y="1323"/>
                    <a:pt x="463" y="1323"/>
                    <a:pt x="463" y="1323"/>
                  </a:cubicBezTo>
                  <a:cubicBezTo>
                    <a:pt x="463" y="1330"/>
                    <a:pt x="463" y="1330"/>
                    <a:pt x="463" y="1330"/>
                  </a:cubicBezTo>
                  <a:cubicBezTo>
                    <a:pt x="470" y="1330"/>
                    <a:pt x="470" y="1330"/>
                    <a:pt x="470" y="1330"/>
                  </a:cubicBezTo>
                  <a:cubicBezTo>
                    <a:pt x="470" y="1323"/>
                    <a:pt x="470" y="1323"/>
                    <a:pt x="470" y="1323"/>
                  </a:cubicBezTo>
                  <a:moveTo>
                    <a:pt x="485" y="1323"/>
                  </a:moveTo>
                  <a:cubicBezTo>
                    <a:pt x="478" y="1323"/>
                    <a:pt x="478" y="1323"/>
                    <a:pt x="478" y="1323"/>
                  </a:cubicBezTo>
                  <a:cubicBezTo>
                    <a:pt x="478" y="1330"/>
                    <a:pt x="478" y="1330"/>
                    <a:pt x="478" y="1330"/>
                  </a:cubicBezTo>
                  <a:cubicBezTo>
                    <a:pt x="485" y="1330"/>
                    <a:pt x="485" y="1330"/>
                    <a:pt x="485" y="1330"/>
                  </a:cubicBezTo>
                  <a:cubicBezTo>
                    <a:pt x="485" y="1323"/>
                    <a:pt x="485" y="1323"/>
                    <a:pt x="485" y="1323"/>
                  </a:cubicBezTo>
                  <a:moveTo>
                    <a:pt x="499" y="1323"/>
                  </a:moveTo>
                  <a:cubicBezTo>
                    <a:pt x="492" y="1323"/>
                    <a:pt x="492" y="1323"/>
                    <a:pt x="492" y="1323"/>
                  </a:cubicBezTo>
                  <a:cubicBezTo>
                    <a:pt x="492" y="1330"/>
                    <a:pt x="492" y="1330"/>
                    <a:pt x="492" y="1330"/>
                  </a:cubicBezTo>
                  <a:cubicBezTo>
                    <a:pt x="499" y="1330"/>
                    <a:pt x="499" y="1330"/>
                    <a:pt x="499" y="1330"/>
                  </a:cubicBezTo>
                  <a:cubicBezTo>
                    <a:pt x="499" y="1323"/>
                    <a:pt x="499" y="1323"/>
                    <a:pt x="499" y="1323"/>
                  </a:cubicBezTo>
                  <a:moveTo>
                    <a:pt x="514" y="1323"/>
                  </a:moveTo>
                  <a:cubicBezTo>
                    <a:pt x="507" y="1323"/>
                    <a:pt x="507" y="1323"/>
                    <a:pt x="507" y="1323"/>
                  </a:cubicBezTo>
                  <a:cubicBezTo>
                    <a:pt x="507" y="1330"/>
                    <a:pt x="507" y="1330"/>
                    <a:pt x="507" y="1330"/>
                  </a:cubicBezTo>
                  <a:cubicBezTo>
                    <a:pt x="514" y="1330"/>
                    <a:pt x="514" y="1330"/>
                    <a:pt x="514" y="1330"/>
                  </a:cubicBezTo>
                  <a:cubicBezTo>
                    <a:pt x="514" y="1323"/>
                    <a:pt x="514" y="1323"/>
                    <a:pt x="514" y="1323"/>
                  </a:cubicBezTo>
                  <a:moveTo>
                    <a:pt x="529" y="1323"/>
                  </a:moveTo>
                  <a:cubicBezTo>
                    <a:pt x="522" y="1323"/>
                    <a:pt x="522" y="1323"/>
                    <a:pt x="522" y="1323"/>
                  </a:cubicBezTo>
                  <a:cubicBezTo>
                    <a:pt x="522" y="1330"/>
                    <a:pt x="522" y="1330"/>
                    <a:pt x="522" y="1330"/>
                  </a:cubicBezTo>
                  <a:cubicBezTo>
                    <a:pt x="529" y="1330"/>
                    <a:pt x="529" y="1330"/>
                    <a:pt x="529" y="1330"/>
                  </a:cubicBezTo>
                  <a:cubicBezTo>
                    <a:pt x="529" y="1323"/>
                    <a:pt x="529" y="1323"/>
                    <a:pt x="529" y="1323"/>
                  </a:cubicBezTo>
                  <a:moveTo>
                    <a:pt x="219" y="1308"/>
                  </a:moveTo>
                  <a:cubicBezTo>
                    <a:pt x="212" y="1308"/>
                    <a:pt x="212" y="1308"/>
                    <a:pt x="212" y="1308"/>
                  </a:cubicBezTo>
                  <a:cubicBezTo>
                    <a:pt x="212" y="1315"/>
                    <a:pt x="212" y="1315"/>
                    <a:pt x="212" y="1315"/>
                  </a:cubicBezTo>
                  <a:cubicBezTo>
                    <a:pt x="219" y="1315"/>
                    <a:pt x="219" y="1315"/>
                    <a:pt x="219" y="1315"/>
                  </a:cubicBezTo>
                  <a:cubicBezTo>
                    <a:pt x="219" y="1308"/>
                    <a:pt x="219" y="1308"/>
                    <a:pt x="219" y="1308"/>
                  </a:cubicBezTo>
                  <a:moveTo>
                    <a:pt x="234" y="1308"/>
                  </a:moveTo>
                  <a:cubicBezTo>
                    <a:pt x="227" y="1308"/>
                    <a:pt x="227" y="1308"/>
                    <a:pt x="227" y="1308"/>
                  </a:cubicBezTo>
                  <a:cubicBezTo>
                    <a:pt x="227" y="1315"/>
                    <a:pt x="227" y="1315"/>
                    <a:pt x="227" y="1315"/>
                  </a:cubicBezTo>
                  <a:cubicBezTo>
                    <a:pt x="234" y="1315"/>
                    <a:pt x="234" y="1315"/>
                    <a:pt x="234" y="1315"/>
                  </a:cubicBezTo>
                  <a:cubicBezTo>
                    <a:pt x="234" y="1308"/>
                    <a:pt x="234" y="1308"/>
                    <a:pt x="234" y="1308"/>
                  </a:cubicBezTo>
                  <a:moveTo>
                    <a:pt x="249" y="1308"/>
                  </a:moveTo>
                  <a:cubicBezTo>
                    <a:pt x="242" y="1308"/>
                    <a:pt x="242" y="1308"/>
                    <a:pt x="242" y="1308"/>
                  </a:cubicBezTo>
                  <a:cubicBezTo>
                    <a:pt x="242" y="1315"/>
                    <a:pt x="242" y="1315"/>
                    <a:pt x="242" y="1315"/>
                  </a:cubicBezTo>
                  <a:cubicBezTo>
                    <a:pt x="249" y="1315"/>
                    <a:pt x="249" y="1315"/>
                    <a:pt x="249" y="1315"/>
                  </a:cubicBezTo>
                  <a:cubicBezTo>
                    <a:pt x="249" y="1308"/>
                    <a:pt x="249" y="1308"/>
                    <a:pt x="249" y="1308"/>
                  </a:cubicBezTo>
                  <a:moveTo>
                    <a:pt x="263" y="1308"/>
                  </a:moveTo>
                  <a:cubicBezTo>
                    <a:pt x="256" y="1308"/>
                    <a:pt x="256" y="1308"/>
                    <a:pt x="256" y="1308"/>
                  </a:cubicBezTo>
                  <a:cubicBezTo>
                    <a:pt x="256" y="1315"/>
                    <a:pt x="256" y="1315"/>
                    <a:pt x="256" y="1315"/>
                  </a:cubicBezTo>
                  <a:cubicBezTo>
                    <a:pt x="263" y="1315"/>
                    <a:pt x="263" y="1315"/>
                    <a:pt x="263" y="1315"/>
                  </a:cubicBezTo>
                  <a:cubicBezTo>
                    <a:pt x="263" y="1308"/>
                    <a:pt x="263" y="1308"/>
                    <a:pt x="263" y="1308"/>
                  </a:cubicBezTo>
                  <a:moveTo>
                    <a:pt x="278" y="1308"/>
                  </a:moveTo>
                  <a:cubicBezTo>
                    <a:pt x="271" y="1308"/>
                    <a:pt x="271" y="1308"/>
                    <a:pt x="271" y="1308"/>
                  </a:cubicBezTo>
                  <a:cubicBezTo>
                    <a:pt x="271" y="1315"/>
                    <a:pt x="271" y="1315"/>
                    <a:pt x="271" y="1315"/>
                  </a:cubicBezTo>
                  <a:cubicBezTo>
                    <a:pt x="278" y="1315"/>
                    <a:pt x="278" y="1315"/>
                    <a:pt x="278" y="1315"/>
                  </a:cubicBezTo>
                  <a:cubicBezTo>
                    <a:pt x="278" y="1308"/>
                    <a:pt x="278" y="1308"/>
                    <a:pt x="278" y="1308"/>
                  </a:cubicBezTo>
                  <a:moveTo>
                    <a:pt x="293" y="1308"/>
                  </a:moveTo>
                  <a:cubicBezTo>
                    <a:pt x="286" y="1308"/>
                    <a:pt x="286" y="1308"/>
                    <a:pt x="286" y="1308"/>
                  </a:cubicBezTo>
                  <a:cubicBezTo>
                    <a:pt x="286" y="1315"/>
                    <a:pt x="286" y="1315"/>
                    <a:pt x="286" y="1315"/>
                  </a:cubicBezTo>
                  <a:cubicBezTo>
                    <a:pt x="293" y="1315"/>
                    <a:pt x="293" y="1315"/>
                    <a:pt x="293" y="1315"/>
                  </a:cubicBezTo>
                  <a:cubicBezTo>
                    <a:pt x="293" y="1308"/>
                    <a:pt x="293" y="1308"/>
                    <a:pt x="293" y="1308"/>
                  </a:cubicBezTo>
                  <a:moveTo>
                    <a:pt x="308" y="1308"/>
                  </a:moveTo>
                  <a:cubicBezTo>
                    <a:pt x="301" y="1308"/>
                    <a:pt x="301" y="1308"/>
                    <a:pt x="301" y="1308"/>
                  </a:cubicBezTo>
                  <a:cubicBezTo>
                    <a:pt x="301" y="1315"/>
                    <a:pt x="301" y="1315"/>
                    <a:pt x="301" y="1315"/>
                  </a:cubicBezTo>
                  <a:cubicBezTo>
                    <a:pt x="308" y="1315"/>
                    <a:pt x="308" y="1315"/>
                    <a:pt x="308" y="1315"/>
                  </a:cubicBezTo>
                  <a:cubicBezTo>
                    <a:pt x="308" y="1308"/>
                    <a:pt x="308" y="1308"/>
                    <a:pt x="308" y="1308"/>
                  </a:cubicBezTo>
                  <a:moveTo>
                    <a:pt x="322" y="1308"/>
                  </a:moveTo>
                  <a:cubicBezTo>
                    <a:pt x="315" y="1308"/>
                    <a:pt x="315" y="1308"/>
                    <a:pt x="315" y="1308"/>
                  </a:cubicBezTo>
                  <a:cubicBezTo>
                    <a:pt x="315" y="1315"/>
                    <a:pt x="315" y="1315"/>
                    <a:pt x="315" y="1315"/>
                  </a:cubicBezTo>
                  <a:cubicBezTo>
                    <a:pt x="322" y="1315"/>
                    <a:pt x="322" y="1315"/>
                    <a:pt x="322" y="1315"/>
                  </a:cubicBezTo>
                  <a:cubicBezTo>
                    <a:pt x="322" y="1308"/>
                    <a:pt x="322" y="1308"/>
                    <a:pt x="322" y="1308"/>
                  </a:cubicBezTo>
                  <a:moveTo>
                    <a:pt x="337" y="1308"/>
                  </a:moveTo>
                  <a:cubicBezTo>
                    <a:pt x="330" y="1308"/>
                    <a:pt x="330" y="1308"/>
                    <a:pt x="330" y="1308"/>
                  </a:cubicBezTo>
                  <a:cubicBezTo>
                    <a:pt x="330" y="1315"/>
                    <a:pt x="330" y="1315"/>
                    <a:pt x="330" y="1315"/>
                  </a:cubicBezTo>
                  <a:cubicBezTo>
                    <a:pt x="337" y="1315"/>
                    <a:pt x="337" y="1315"/>
                    <a:pt x="337" y="1315"/>
                  </a:cubicBezTo>
                  <a:cubicBezTo>
                    <a:pt x="337" y="1308"/>
                    <a:pt x="337" y="1308"/>
                    <a:pt x="337" y="1308"/>
                  </a:cubicBezTo>
                  <a:moveTo>
                    <a:pt x="352" y="1308"/>
                  </a:moveTo>
                  <a:cubicBezTo>
                    <a:pt x="345" y="1308"/>
                    <a:pt x="345" y="1308"/>
                    <a:pt x="345" y="1308"/>
                  </a:cubicBezTo>
                  <a:cubicBezTo>
                    <a:pt x="345" y="1315"/>
                    <a:pt x="345" y="1315"/>
                    <a:pt x="345" y="1315"/>
                  </a:cubicBezTo>
                  <a:cubicBezTo>
                    <a:pt x="352" y="1315"/>
                    <a:pt x="352" y="1315"/>
                    <a:pt x="352" y="1315"/>
                  </a:cubicBezTo>
                  <a:cubicBezTo>
                    <a:pt x="352" y="1308"/>
                    <a:pt x="352" y="1308"/>
                    <a:pt x="352" y="1308"/>
                  </a:cubicBezTo>
                  <a:moveTo>
                    <a:pt x="367" y="1308"/>
                  </a:moveTo>
                  <a:cubicBezTo>
                    <a:pt x="360" y="1308"/>
                    <a:pt x="360" y="1308"/>
                    <a:pt x="360" y="1308"/>
                  </a:cubicBezTo>
                  <a:cubicBezTo>
                    <a:pt x="360" y="1315"/>
                    <a:pt x="360" y="1315"/>
                    <a:pt x="360" y="1315"/>
                  </a:cubicBezTo>
                  <a:cubicBezTo>
                    <a:pt x="367" y="1315"/>
                    <a:pt x="367" y="1315"/>
                    <a:pt x="367" y="1315"/>
                  </a:cubicBezTo>
                  <a:cubicBezTo>
                    <a:pt x="367" y="1308"/>
                    <a:pt x="367" y="1308"/>
                    <a:pt x="367" y="1308"/>
                  </a:cubicBezTo>
                  <a:moveTo>
                    <a:pt x="381" y="1308"/>
                  </a:moveTo>
                  <a:cubicBezTo>
                    <a:pt x="374" y="1308"/>
                    <a:pt x="374" y="1308"/>
                    <a:pt x="374" y="1308"/>
                  </a:cubicBezTo>
                  <a:cubicBezTo>
                    <a:pt x="374" y="1315"/>
                    <a:pt x="374" y="1315"/>
                    <a:pt x="374" y="1315"/>
                  </a:cubicBezTo>
                  <a:cubicBezTo>
                    <a:pt x="381" y="1315"/>
                    <a:pt x="381" y="1315"/>
                    <a:pt x="381" y="1315"/>
                  </a:cubicBezTo>
                  <a:cubicBezTo>
                    <a:pt x="381" y="1308"/>
                    <a:pt x="381" y="1308"/>
                    <a:pt x="381" y="1308"/>
                  </a:cubicBezTo>
                  <a:moveTo>
                    <a:pt x="396" y="1308"/>
                  </a:moveTo>
                  <a:cubicBezTo>
                    <a:pt x="389" y="1308"/>
                    <a:pt x="389" y="1308"/>
                    <a:pt x="389" y="1308"/>
                  </a:cubicBezTo>
                  <a:cubicBezTo>
                    <a:pt x="389" y="1315"/>
                    <a:pt x="389" y="1315"/>
                    <a:pt x="389" y="1315"/>
                  </a:cubicBezTo>
                  <a:cubicBezTo>
                    <a:pt x="396" y="1315"/>
                    <a:pt x="396" y="1315"/>
                    <a:pt x="396" y="1315"/>
                  </a:cubicBezTo>
                  <a:cubicBezTo>
                    <a:pt x="396" y="1308"/>
                    <a:pt x="396" y="1308"/>
                    <a:pt x="396" y="1308"/>
                  </a:cubicBezTo>
                  <a:moveTo>
                    <a:pt x="411" y="1308"/>
                  </a:moveTo>
                  <a:cubicBezTo>
                    <a:pt x="404" y="1308"/>
                    <a:pt x="404" y="1308"/>
                    <a:pt x="404" y="1308"/>
                  </a:cubicBezTo>
                  <a:cubicBezTo>
                    <a:pt x="404" y="1315"/>
                    <a:pt x="404" y="1315"/>
                    <a:pt x="404" y="1315"/>
                  </a:cubicBezTo>
                  <a:cubicBezTo>
                    <a:pt x="411" y="1315"/>
                    <a:pt x="411" y="1315"/>
                    <a:pt x="411" y="1315"/>
                  </a:cubicBezTo>
                  <a:cubicBezTo>
                    <a:pt x="411" y="1308"/>
                    <a:pt x="411" y="1308"/>
                    <a:pt x="411" y="1308"/>
                  </a:cubicBezTo>
                  <a:moveTo>
                    <a:pt x="426" y="1308"/>
                  </a:moveTo>
                  <a:cubicBezTo>
                    <a:pt x="419" y="1308"/>
                    <a:pt x="419" y="1308"/>
                    <a:pt x="419" y="1308"/>
                  </a:cubicBezTo>
                  <a:cubicBezTo>
                    <a:pt x="419" y="1315"/>
                    <a:pt x="419" y="1315"/>
                    <a:pt x="419" y="1315"/>
                  </a:cubicBezTo>
                  <a:cubicBezTo>
                    <a:pt x="426" y="1315"/>
                    <a:pt x="426" y="1315"/>
                    <a:pt x="426" y="1315"/>
                  </a:cubicBezTo>
                  <a:cubicBezTo>
                    <a:pt x="426" y="1308"/>
                    <a:pt x="426" y="1308"/>
                    <a:pt x="426" y="1308"/>
                  </a:cubicBezTo>
                  <a:moveTo>
                    <a:pt x="440" y="1308"/>
                  </a:moveTo>
                  <a:cubicBezTo>
                    <a:pt x="433" y="1308"/>
                    <a:pt x="433" y="1308"/>
                    <a:pt x="433" y="1308"/>
                  </a:cubicBezTo>
                  <a:cubicBezTo>
                    <a:pt x="433" y="1315"/>
                    <a:pt x="433" y="1315"/>
                    <a:pt x="433" y="1315"/>
                  </a:cubicBezTo>
                  <a:cubicBezTo>
                    <a:pt x="440" y="1315"/>
                    <a:pt x="440" y="1315"/>
                    <a:pt x="440" y="1315"/>
                  </a:cubicBezTo>
                  <a:cubicBezTo>
                    <a:pt x="440" y="1308"/>
                    <a:pt x="440" y="1308"/>
                    <a:pt x="440" y="1308"/>
                  </a:cubicBezTo>
                  <a:moveTo>
                    <a:pt x="455" y="1308"/>
                  </a:moveTo>
                  <a:cubicBezTo>
                    <a:pt x="448" y="1308"/>
                    <a:pt x="448" y="1308"/>
                    <a:pt x="448" y="1308"/>
                  </a:cubicBezTo>
                  <a:cubicBezTo>
                    <a:pt x="448" y="1315"/>
                    <a:pt x="448" y="1315"/>
                    <a:pt x="448" y="1315"/>
                  </a:cubicBezTo>
                  <a:cubicBezTo>
                    <a:pt x="455" y="1315"/>
                    <a:pt x="455" y="1315"/>
                    <a:pt x="455" y="1315"/>
                  </a:cubicBezTo>
                  <a:cubicBezTo>
                    <a:pt x="455" y="1308"/>
                    <a:pt x="455" y="1308"/>
                    <a:pt x="455" y="1308"/>
                  </a:cubicBezTo>
                  <a:moveTo>
                    <a:pt x="470" y="1308"/>
                  </a:moveTo>
                  <a:cubicBezTo>
                    <a:pt x="463" y="1308"/>
                    <a:pt x="463" y="1308"/>
                    <a:pt x="463" y="1308"/>
                  </a:cubicBezTo>
                  <a:cubicBezTo>
                    <a:pt x="463" y="1315"/>
                    <a:pt x="463" y="1315"/>
                    <a:pt x="463" y="1315"/>
                  </a:cubicBezTo>
                  <a:cubicBezTo>
                    <a:pt x="470" y="1315"/>
                    <a:pt x="470" y="1315"/>
                    <a:pt x="470" y="1315"/>
                  </a:cubicBezTo>
                  <a:cubicBezTo>
                    <a:pt x="470" y="1308"/>
                    <a:pt x="470" y="1308"/>
                    <a:pt x="470" y="1308"/>
                  </a:cubicBezTo>
                  <a:moveTo>
                    <a:pt x="485" y="1308"/>
                  </a:moveTo>
                  <a:cubicBezTo>
                    <a:pt x="478" y="1308"/>
                    <a:pt x="478" y="1308"/>
                    <a:pt x="478" y="1308"/>
                  </a:cubicBezTo>
                  <a:cubicBezTo>
                    <a:pt x="478" y="1315"/>
                    <a:pt x="478" y="1315"/>
                    <a:pt x="478" y="1315"/>
                  </a:cubicBezTo>
                  <a:cubicBezTo>
                    <a:pt x="485" y="1315"/>
                    <a:pt x="485" y="1315"/>
                    <a:pt x="485" y="1315"/>
                  </a:cubicBezTo>
                  <a:cubicBezTo>
                    <a:pt x="485" y="1308"/>
                    <a:pt x="485" y="1308"/>
                    <a:pt x="485" y="1308"/>
                  </a:cubicBezTo>
                  <a:moveTo>
                    <a:pt x="499" y="1308"/>
                  </a:moveTo>
                  <a:cubicBezTo>
                    <a:pt x="492" y="1308"/>
                    <a:pt x="492" y="1308"/>
                    <a:pt x="492" y="1308"/>
                  </a:cubicBezTo>
                  <a:cubicBezTo>
                    <a:pt x="492" y="1315"/>
                    <a:pt x="492" y="1315"/>
                    <a:pt x="492" y="1315"/>
                  </a:cubicBezTo>
                  <a:cubicBezTo>
                    <a:pt x="499" y="1315"/>
                    <a:pt x="499" y="1315"/>
                    <a:pt x="499" y="1315"/>
                  </a:cubicBezTo>
                  <a:cubicBezTo>
                    <a:pt x="499" y="1308"/>
                    <a:pt x="499" y="1308"/>
                    <a:pt x="499" y="1308"/>
                  </a:cubicBezTo>
                  <a:moveTo>
                    <a:pt x="514" y="1308"/>
                  </a:moveTo>
                  <a:cubicBezTo>
                    <a:pt x="507" y="1308"/>
                    <a:pt x="507" y="1308"/>
                    <a:pt x="507" y="1308"/>
                  </a:cubicBezTo>
                  <a:cubicBezTo>
                    <a:pt x="507" y="1315"/>
                    <a:pt x="507" y="1315"/>
                    <a:pt x="507" y="1315"/>
                  </a:cubicBezTo>
                  <a:cubicBezTo>
                    <a:pt x="514" y="1315"/>
                    <a:pt x="514" y="1315"/>
                    <a:pt x="514" y="1315"/>
                  </a:cubicBezTo>
                  <a:cubicBezTo>
                    <a:pt x="514" y="1308"/>
                    <a:pt x="514" y="1308"/>
                    <a:pt x="514" y="1308"/>
                  </a:cubicBezTo>
                  <a:moveTo>
                    <a:pt x="529" y="1308"/>
                  </a:moveTo>
                  <a:cubicBezTo>
                    <a:pt x="522" y="1308"/>
                    <a:pt x="522" y="1308"/>
                    <a:pt x="522" y="1308"/>
                  </a:cubicBezTo>
                  <a:cubicBezTo>
                    <a:pt x="522" y="1315"/>
                    <a:pt x="522" y="1315"/>
                    <a:pt x="522" y="1315"/>
                  </a:cubicBezTo>
                  <a:cubicBezTo>
                    <a:pt x="529" y="1315"/>
                    <a:pt x="529" y="1315"/>
                    <a:pt x="529" y="1315"/>
                  </a:cubicBezTo>
                  <a:cubicBezTo>
                    <a:pt x="529" y="1308"/>
                    <a:pt x="529" y="1308"/>
                    <a:pt x="529" y="1308"/>
                  </a:cubicBezTo>
                  <a:moveTo>
                    <a:pt x="204" y="1294"/>
                  </a:moveTo>
                  <a:cubicBezTo>
                    <a:pt x="197" y="1294"/>
                    <a:pt x="197" y="1294"/>
                    <a:pt x="197" y="1294"/>
                  </a:cubicBezTo>
                  <a:cubicBezTo>
                    <a:pt x="197" y="1301"/>
                    <a:pt x="197" y="1301"/>
                    <a:pt x="197" y="1301"/>
                  </a:cubicBezTo>
                  <a:cubicBezTo>
                    <a:pt x="204" y="1301"/>
                    <a:pt x="204" y="1301"/>
                    <a:pt x="204" y="1301"/>
                  </a:cubicBezTo>
                  <a:cubicBezTo>
                    <a:pt x="204" y="1294"/>
                    <a:pt x="204" y="1294"/>
                    <a:pt x="204" y="1294"/>
                  </a:cubicBezTo>
                  <a:moveTo>
                    <a:pt x="219" y="1294"/>
                  </a:moveTo>
                  <a:cubicBezTo>
                    <a:pt x="212" y="1294"/>
                    <a:pt x="212" y="1294"/>
                    <a:pt x="212" y="1294"/>
                  </a:cubicBezTo>
                  <a:cubicBezTo>
                    <a:pt x="212" y="1301"/>
                    <a:pt x="212" y="1301"/>
                    <a:pt x="212" y="1301"/>
                  </a:cubicBezTo>
                  <a:cubicBezTo>
                    <a:pt x="219" y="1301"/>
                    <a:pt x="219" y="1301"/>
                    <a:pt x="219" y="1301"/>
                  </a:cubicBezTo>
                  <a:cubicBezTo>
                    <a:pt x="219" y="1294"/>
                    <a:pt x="219" y="1294"/>
                    <a:pt x="219" y="1294"/>
                  </a:cubicBezTo>
                  <a:moveTo>
                    <a:pt x="234" y="1294"/>
                  </a:moveTo>
                  <a:cubicBezTo>
                    <a:pt x="227" y="1294"/>
                    <a:pt x="227" y="1294"/>
                    <a:pt x="227" y="1294"/>
                  </a:cubicBezTo>
                  <a:cubicBezTo>
                    <a:pt x="227" y="1301"/>
                    <a:pt x="227" y="1301"/>
                    <a:pt x="227" y="1301"/>
                  </a:cubicBezTo>
                  <a:cubicBezTo>
                    <a:pt x="234" y="1301"/>
                    <a:pt x="234" y="1301"/>
                    <a:pt x="234" y="1301"/>
                  </a:cubicBezTo>
                  <a:cubicBezTo>
                    <a:pt x="234" y="1294"/>
                    <a:pt x="234" y="1294"/>
                    <a:pt x="234" y="1294"/>
                  </a:cubicBezTo>
                  <a:moveTo>
                    <a:pt x="249" y="1294"/>
                  </a:moveTo>
                  <a:cubicBezTo>
                    <a:pt x="242" y="1294"/>
                    <a:pt x="242" y="1294"/>
                    <a:pt x="242" y="1294"/>
                  </a:cubicBezTo>
                  <a:cubicBezTo>
                    <a:pt x="242" y="1301"/>
                    <a:pt x="242" y="1301"/>
                    <a:pt x="242" y="1301"/>
                  </a:cubicBezTo>
                  <a:cubicBezTo>
                    <a:pt x="249" y="1301"/>
                    <a:pt x="249" y="1301"/>
                    <a:pt x="249" y="1301"/>
                  </a:cubicBezTo>
                  <a:cubicBezTo>
                    <a:pt x="249" y="1294"/>
                    <a:pt x="249" y="1294"/>
                    <a:pt x="249" y="1294"/>
                  </a:cubicBezTo>
                  <a:moveTo>
                    <a:pt x="263" y="1294"/>
                  </a:moveTo>
                  <a:cubicBezTo>
                    <a:pt x="256" y="1294"/>
                    <a:pt x="256" y="1294"/>
                    <a:pt x="256" y="1294"/>
                  </a:cubicBezTo>
                  <a:cubicBezTo>
                    <a:pt x="256" y="1301"/>
                    <a:pt x="256" y="1301"/>
                    <a:pt x="256" y="1301"/>
                  </a:cubicBezTo>
                  <a:cubicBezTo>
                    <a:pt x="263" y="1301"/>
                    <a:pt x="263" y="1301"/>
                    <a:pt x="263" y="1301"/>
                  </a:cubicBezTo>
                  <a:cubicBezTo>
                    <a:pt x="263" y="1294"/>
                    <a:pt x="263" y="1294"/>
                    <a:pt x="263" y="1294"/>
                  </a:cubicBezTo>
                  <a:moveTo>
                    <a:pt x="278" y="1294"/>
                  </a:moveTo>
                  <a:cubicBezTo>
                    <a:pt x="271" y="1294"/>
                    <a:pt x="271" y="1294"/>
                    <a:pt x="271" y="1294"/>
                  </a:cubicBezTo>
                  <a:cubicBezTo>
                    <a:pt x="271" y="1301"/>
                    <a:pt x="271" y="1301"/>
                    <a:pt x="271" y="1301"/>
                  </a:cubicBezTo>
                  <a:cubicBezTo>
                    <a:pt x="278" y="1301"/>
                    <a:pt x="278" y="1301"/>
                    <a:pt x="278" y="1301"/>
                  </a:cubicBezTo>
                  <a:cubicBezTo>
                    <a:pt x="278" y="1294"/>
                    <a:pt x="278" y="1294"/>
                    <a:pt x="278" y="1294"/>
                  </a:cubicBezTo>
                  <a:moveTo>
                    <a:pt x="293" y="1294"/>
                  </a:moveTo>
                  <a:cubicBezTo>
                    <a:pt x="286" y="1294"/>
                    <a:pt x="286" y="1294"/>
                    <a:pt x="286" y="1294"/>
                  </a:cubicBezTo>
                  <a:cubicBezTo>
                    <a:pt x="286" y="1301"/>
                    <a:pt x="286" y="1301"/>
                    <a:pt x="286" y="1301"/>
                  </a:cubicBezTo>
                  <a:cubicBezTo>
                    <a:pt x="293" y="1301"/>
                    <a:pt x="293" y="1301"/>
                    <a:pt x="293" y="1301"/>
                  </a:cubicBezTo>
                  <a:cubicBezTo>
                    <a:pt x="293" y="1294"/>
                    <a:pt x="293" y="1294"/>
                    <a:pt x="293" y="1294"/>
                  </a:cubicBezTo>
                  <a:moveTo>
                    <a:pt x="308" y="1294"/>
                  </a:moveTo>
                  <a:cubicBezTo>
                    <a:pt x="301" y="1294"/>
                    <a:pt x="301" y="1294"/>
                    <a:pt x="301" y="1294"/>
                  </a:cubicBezTo>
                  <a:cubicBezTo>
                    <a:pt x="301" y="1301"/>
                    <a:pt x="301" y="1301"/>
                    <a:pt x="301" y="1301"/>
                  </a:cubicBezTo>
                  <a:cubicBezTo>
                    <a:pt x="308" y="1301"/>
                    <a:pt x="308" y="1301"/>
                    <a:pt x="308" y="1301"/>
                  </a:cubicBezTo>
                  <a:cubicBezTo>
                    <a:pt x="308" y="1294"/>
                    <a:pt x="308" y="1294"/>
                    <a:pt x="308" y="1294"/>
                  </a:cubicBezTo>
                  <a:moveTo>
                    <a:pt x="322" y="1294"/>
                  </a:moveTo>
                  <a:cubicBezTo>
                    <a:pt x="315" y="1294"/>
                    <a:pt x="315" y="1294"/>
                    <a:pt x="315" y="1294"/>
                  </a:cubicBezTo>
                  <a:cubicBezTo>
                    <a:pt x="315" y="1301"/>
                    <a:pt x="315" y="1301"/>
                    <a:pt x="315" y="1301"/>
                  </a:cubicBezTo>
                  <a:cubicBezTo>
                    <a:pt x="322" y="1301"/>
                    <a:pt x="322" y="1301"/>
                    <a:pt x="322" y="1301"/>
                  </a:cubicBezTo>
                  <a:cubicBezTo>
                    <a:pt x="322" y="1294"/>
                    <a:pt x="322" y="1294"/>
                    <a:pt x="322" y="1294"/>
                  </a:cubicBezTo>
                  <a:moveTo>
                    <a:pt x="337" y="1294"/>
                  </a:moveTo>
                  <a:cubicBezTo>
                    <a:pt x="330" y="1294"/>
                    <a:pt x="330" y="1294"/>
                    <a:pt x="330" y="1294"/>
                  </a:cubicBezTo>
                  <a:cubicBezTo>
                    <a:pt x="330" y="1301"/>
                    <a:pt x="330" y="1301"/>
                    <a:pt x="330" y="1301"/>
                  </a:cubicBezTo>
                  <a:cubicBezTo>
                    <a:pt x="337" y="1301"/>
                    <a:pt x="337" y="1301"/>
                    <a:pt x="337" y="1301"/>
                  </a:cubicBezTo>
                  <a:cubicBezTo>
                    <a:pt x="337" y="1294"/>
                    <a:pt x="337" y="1294"/>
                    <a:pt x="337" y="1294"/>
                  </a:cubicBezTo>
                  <a:moveTo>
                    <a:pt x="352" y="1294"/>
                  </a:moveTo>
                  <a:cubicBezTo>
                    <a:pt x="345" y="1294"/>
                    <a:pt x="345" y="1294"/>
                    <a:pt x="345" y="1294"/>
                  </a:cubicBezTo>
                  <a:cubicBezTo>
                    <a:pt x="345" y="1301"/>
                    <a:pt x="345" y="1301"/>
                    <a:pt x="345" y="1301"/>
                  </a:cubicBezTo>
                  <a:cubicBezTo>
                    <a:pt x="352" y="1301"/>
                    <a:pt x="352" y="1301"/>
                    <a:pt x="352" y="1301"/>
                  </a:cubicBezTo>
                  <a:cubicBezTo>
                    <a:pt x="352" y="1294"/>
                    <a:pt x="352" y="1294"/>
                    <a:pt x="352" y="1294"/>
                  </a:cubicBezTo>
                  <a:moveTo>
                    <a:pt x="367" y="1294"/>
                  </a:moveTo>
                  <a:cubicBezTo>
                    <a:pt x="360" y="1294"/>
                    <a:pt x="360" y="1294"/>
                    <a:pt x="360" y="1294"/>
                  </a:cubicBezTo>
                  <a:cubicBezTo>
                    <a:pt x="360" y="1301"/>
                    <a:pt x="360" y="1301"/>
                    <a:pt x="360" y="1301"/>
                  </a:cubicBezTo>
                  <a:cubicBezTo>
                    <a:pt x="367" y="1301"/>
                    <a:pt x="367" y="1301"/>
                    <a:pt x="367" y="1301"/>
                  </a:cubicBezTo>
                  <a:cubicBezTo>
                    <a:pt x="367" y="1294"/>
                    <a:pt x="367" y="1294"/>
                    <a:pt x="367" y="1294"/>
                  </a:cubicBezTo>
                  <a:moveTo>
                    <a:pt x="381" y="1294"/>
                  </a:moveTo>
                  <a:cubicBezTo>
                    <a:pt x="374" y="1294"/>
                    <a:pt x="374" y="1294"/>
                    <a:pt x="374" y="1294"/>
                  </a:cubicBezTo>
                  <a:cubicBezTo>
                    <a:pt x="374" y="1301"/>
                    <a:pt x="374" y="1301"/>
                    <a:pt x="374" y="1301"/>
                  </a:cubicBezTo>
                  <a:cubicBezTo>
                    <a:pt x="381" y="1301"/>
                    <a:pt x="381" y="1301"/>
                    <a:pt x="381" y="1301"/>
                  </a:cubicBezTo>
                  <a:cubicBezTo>
                    <a:pt x="381" y="1294"/>
                    <a:pt x="381" y="1294"/>
                    <a:pt x="381" y="1294"/>
                  </a:cubicBezTo>
                  <a:moveTo>
                    <a:pt x="396" y="1294"/>
                  </a:moveTo>
                  <a:cubicBezTo>
                    <a:pt x="389" y="1294"/>
                    <a:pt x="389" y="1294"/>
                    <a:pt x="389" y="1294"/>
                  </a:cubicBezTo>
                  <a:cubicBezTo>
                    <a:pt x="389" y="1301"/>
                    <a:pt x="389" y="1301"/>
                    <a:pt x="389" y="1301"/>
                  </a:cubicBezTo>
                  <a:cubicBezTo>
                    <a:pt x="396" y="1301"/>
                    <a:pt x="396" y="1301"/>
                    <a:pt x="396" y="1301"/>
                  </a:cubicBezTo>
                  <a:cubicBezTo>
                    <a:pt x="396" y="1294"/>
                    <a:pt x="396" y="1294"/>
                    <a:pt x="396" y="1294"/>
                  </a:cubicBezTo>
                  <a:moveTo>
                    <a:pt x="411" y="1294"/>
                  </a:moveTo>
                  <a:cubicBezTo>
                    <a:pt x="404" y="1294"/>
                    <a:pt x="404" y="1294"/>
                    <a:pt x="404" y="1294"/>
                  </a:cubicBezTo>
                  <a:cubicBezTo>
                    <a:pt x="404" y="1301"/>
                    <a:pt x="404" y="1301"/>
                    <a:pt x="404" y="1301"/>
                  </a:cubicBezTo>
                  <a:cubicBezTo>
                    <a:pt x="411" y="1301"/>
                    <a:pt x="411" y="1301"/>
                    <a:pt x="411" y="1301"/>
                  </a:cubicBezTo>
                  <a:cubicBezTo>
                    <a:pt x="411" y="1294"/>
                    <a:pt x="411" y="1294"/>
                    <a:pt x="411" y="1294"/>
                  </a:cubicBezTo>
                  <a:moveTo>
                    <a:pt x="426" y="1294"/>
                  </a:moveTo>
                  <a:cubicBezTo>
                    <a:pt x="419" y="1294"/>
                    <a:pt x="419" y="1294"/>
                    <a:pt x="419" y="1294"/>
                  </a:cubicBezTo>
                  <a:cubicBezTo>
                    <a:pt x="419" y="1301"/>
                    <a:pt x="419" y="1301"/>
                    <a:pt x="419" y="1301"/>
                  </a:cubicBezTo>
                  <a:cubicBezTo>
                    <a:pt x="426" y="1301"/>
                    <a:pt x="426" y="1301"/>
                    <a:pt x="426" y="1301"/>
                  </a:cubicBezTo>
                  <a:cubicBezTo>
                    <a:pt x="426" y="1294"/>
                    <a:pt x="426" y="1294"/>
                    <a:pt x="426" y="1294"/>
                  </a:cubicBezTo>
                  <a:moveTo>
                    <a:pt x="440" y="1294"/>
                  </a:moveTo>
                  <a:cubicBezTo>
                    <a:pt x="433" y="1294"/>
                    <a:pt x="433" y="1294"/>
                    <a:pt x="433" y="1294"/>
                  </a:cubicBezTo>
                  <a:cubicBezTo>
                    <a:pt x="433" y="1301"/>
                    <a:pt x="433" y="1301"/>
                    <a:pt x="433" y="1301"/>
                  </a:cubicBezTo>
                  <a:cubicBezTo>
                    <a:pt x="440" y="1301"/>
                    <a:pt x="440" y="1301"/>
                    <a:pt x="440" y="1301"/>
                  </a:cubicBezTo>
                  <a:cubicBezTo>
                    <a:pt x="440" y="1294"/>
                    <a:pt x="440" y="1294"/>
                    <a:pt x="440" y="1294"/>
                  </a:cubicBezTo>
                  <a:moveTo>
                    <a:pt x="455" y="1294"/>
                  </a:moveTo>
                  <a:cubicBezTo>
                    <a:pt x="448" y="1294"/>
                    <a:pt x="448" y="1294"/>
                    <a:pt x="448" y="1294"/>
                  </a:cubicBezTo>
                  <a:cubicBezTo>
                    <a:pt x="448" y="1301"/>
                    <a:pt x="448" y="1301"/>
                    <a:pt x="448" y="1301"/>
                  </a:cubicBezTo>
                  <a:cubicBezTo>
                    <a:pt x="455" y="1301"/>
                    <a:pt x="455" y="1301"/>
                    <a:pt x="455" y="1301"/>
                  </a:cubicBezTo>
                  <a:cubicBezTo>
                    <a:pt x="455" y="1294"/>
                    <a:pt x="455" y="1294"/>
                    <a:pt x="455" y="1294"/>
                  </a:cubicBezTo>
                  <a:moveTo>
                    <a:pt x="470" y="1294"/>
                  </a:moveTo>
                  <a:cubicBezTo>
                    <a:pt x="463" y="1294"/>
                    <a:pt x="463" y="1294"/>
                    <a:pt x="463" y="1294"/>
                  </a:cubicBezTo>
                  <a:cubicBezTo>
                    <a:pt x="463" y="1301"/>
                    <a:pt x="463" y="1301"/>
                    <a:pt x="463" y="1301"/>
                  </a:cubicBezTo>
                  <a:cubicBezTo>
                    <a:pt x="470" y="1301"/>
                    <a:pt x="470" y="1301"/>
                    <a:pt x="470" y="1301"/>
                  </a:cubicBezTo>
                  <a:cubicBezTo>
                    <a:pt x="470" y="1294"/>
                    <a:pt x="470" y="1294"/>
                    <a:pt x="470" y="1294"/>
                  </a:cubicBezTo>
                  <a:moveTo>
                    <a:pt x="485" y="1294"/>
                  </a:moveTo>
                  <a:cubicBezTo>
                    <a:pt x="478" y="1294"/>
                    <a:pt x="478" y="1294"/>
                    <a:pt x="478" y="1294"/>
                  </a:cubicBezTo>
                  <a:cubicBezTo>
                    <a:pt x="478" y="1301"/>
                    <a:pt x="478" y="1301"/>
                    <a:pt x="478" y="1301"/>
                  </a:cubicBezTo>
                  <a:cubicBezTo>
                    <a:pt x="485" y="1301"/>
                    <a:pt x="485" y="1301"/>
                    <a:pt x="485" y="1301"/>
                  </a:cubicBezTo>
                  <a:cubicBezTo>
                    <a:pt x="485" y="1294"/>
                    <a:pt x="485" y="1294"/>
                    <a:pt x="485" y="1294"/>
                  </a:cubicBezTo>
                  <a:moveTo>
                    <a:pt x="499" y="1294"/>
                  </a:moveTo>
                  <a:cubicBezTo>
                    <a:pt x="492" y="1294"/>
                    <a:pt x="492" y="1294"/>
                    <a:pt x="492" y="1294"/>
                  </a:cubicBezTo>
                  <a:cubicBezTo>
                    <a:pt x="492" y="1301"/>
                    <a:pt x="492" y="1301"/>
                    <a:pt x="492" y="1301"/>
                  </a:cubicBezTo>
                  <a:cubicBezTo>
                    <a:pt x="499" y="1301"/>
                    <a:pt x="499" y="1301"/>
                    <a:pt x="499" y="1301"/>
                  </a:cubicBezTo>
                  <a:cubicBezTo>
                    <a:pt x="499" y="1294"/>
                    <a:pt x="499" y="1294"/>
                    <a:pt x="499" y="1294"/>
                  </a:cubicBezTo>
                  <a:moveTo>
                    <a:pt x="514" y="1294"/>
                  </a:moveTo>
                  <a:cubicBezTo>
                    <a:pt x="507" y="1294"/>
                    <a:pt x="507" y="1294"/>
                    <a:pt x="507" y="1294"/>
                  </a:cubicBezTo>
                  <a:cubicBezTo>
                    <a:pt x="507" y="1301"/>
                    <a:pt x="507" y="1301"/>
                    <a:pt x="507" y="1301"/>
                  </a:cubicBezTo>
                  <a:cubicBezTo>
                    <a:pt x="514" y="1301"/>
                    <a:pt x="514" y="1301"/>
                    <a:pt x="514" y="1301"/>
                  </a:cubicBezTo>
                  <a:cubicBezTo>
                    <a:pt x="514" y="1294"/>
                    <a:pt x="514" y="1294"/>
                    <a:pt x="514" y="1294"/>
                  </a:cubicBezTo>
                  <a:moveTo>
                    <a:pt x="529" y="1294"/>
                  </a:moveTo>
                  <a:cubicBezTo>
                    <a:pt x="522" y="1294"/>
                    <a:pt x="522" y="1294"/>
                    <a:pt x="522" y="1294"/>
                  </a:cubicBezTo>
                  <a:cubicBezTo>
                    <a:pt x="522" y="1301"/>
                    <a:pt x="522" y="1301"/>
                    <a:pt x="522" y="1301"/>
                  </a:cubicBezTo>
                  <a:cubicBezTo>
                    <a:pt x="529" y="1301"/>
                    <a:pt x="529" y="1301"/>
                    <a:pt x="529" y="1301"/>
                  </a:cubicBezTo>
                  <a:cubicBezTo>
                    <a:pt x="529" y="1294"/>
                    <a:pt x="529" y="1294"/>
                    <a:pt x="529" y="1294"/>
                  </a:cubicBezTo>
                  <a:moveTo>
                    <a:pt x="544" y="1294"/>
                  </a:moveTo>
                  <a:cubicBezTo>
                    <a:pt x="537" y="1294"/>
                    <a:pt x="537" y="1294"/>
                    <a:pt x="537" y="1294"/>
                  </a:cubicBezTo>
                  <a:cubicBezTo>
                    <a:pt x="537" y="1301"/>
                    <a:pt x="537" y="1301"/>
                    <a:pt x="537" y="1301"/>
                  </a:cubicBezTo>
                  <a:cubicBezTo>
                    <a:pt x="544" y="1301"/>
                    <a:pt x="544" y="1301"/>
                    <a:pt x="544" y="1301"/>
                  </a:cubicBezTo>
                  <a:cubicBezTo>
                    <a:pt x="544" y="1294"/>
                    <a:pt x="544" y="1294"/>
                    <a:pt x="544" y="1294"/>
                  </a:cubicBezTo>
                  <a:moveTo>
                    <a:pt x="204" y="1279"/>
                  </a:moveTo>
                  <a:cubicBezTo>
                    <a:pt x="197" y="1279"/>
                    <a:pt x="197" y="1279"/>
                    <a:pt x="197" y="1279"/>
                  </a:cubicBezTo>
                  <a:cubicBezTo>
                    <a:pt x="197" y="1286"/>
                    <a:pt x="197" y="1286"/>
                    <a:pt x="197" y="1286"/>
                  </a:cubicBezTo>
                  <a:cubicBezTo>
                    <a:pt x="204" y="1286"/>
                    <a:pt x="204" y="1286"/>
                    <a:pt x="204" y="1286"/>
                  </a:cubicBezTo>
                  <a:cubicBezTo>
                    <a:pt x="204" y="1279"/>
                    <a:pt x="204" y="1279"/>
                    <a:pt x="204" y="1279"/>
                  </a:cubicBezTo>
                  <a:moveTo>
                    <a:pt x="219" y="1279"/>
                  </a:moveTo>
                  <a:cubicBezTo>
                    <a:pt x="212" y="1279"/>
                    <a:pt x="212" y="1279"/>
                    <a:pt x="212" y="1279"/>
                  </a:cubicBezTo>
                  <a:cubicBezTo>
                    <a:pt x="212" y="1286"/>
                    <a:pt x="212" y="1286"/>
                    <a:pt x="212" y="1286"/>
                  </a:cubicBezTo>
                  <a:cubicBezTo>
                    <a:pt x="219" y="1286"/>
                    <a:pt x="219" y="1286"/>
                    <a:pt x="219" y="1286"/>
                  </a:cubicBezTo>
                  <a:cubicBezTo>
                    <a:pt x="219" y="1279"/>
                    <a:pt x="219" y="1279"/>
                    <a:pt x="219" y="1279"/>
                  </a:cubicBezTo>
                  <a:moveTo>
                    <a:pt x="234" y="1279"/>
                  </a:moveTo>
                  <a:cubicBezTo>
                    <a:pt x="227" y="1279"/>
                    <a:pt x="227" y="1279"/>
                    <a:pt x="227" y="1279"/>
                  </a:cubicBezTo>
                  <a:cubicBezTo>
                    <a:pt x="227" y="1286"/>
                    <a:pt x="227" y="1286"/>
                    <a:pt x="227" y="1286"/>
                  </a:cubicBezTo>
                  <a:cubicBezTo>
                    <a:pt x="234" y="1286"/>
                    <a:pt x="234" y="1286"/>
                    <a:pt x="234" y="1286"/>
                  </a:cubicBezTo>
                  <a:cubicBezTo>
                    <a:pt x="234" y="1279"/>
                    <a:pt x="234" y="1279"/>
                    <a:pt x="234" y="1279"/>
                  </a:cubicBezTo>
                  <a:moveTo>
                    <a:pt x="249" y="1279"/>
                  </a:moveTo>
                  <a:cubicBezTo>
                    <a:pt x="242" y="1279"/>
                    <a:pt x="242" y="1279"/>
                    <a:pt x="242" y="1279"/>
                  </a:cubicBezTo>
                  <a:cubicBezTo>
                    <a:pt x="242" y="1286"/>
                    <a:pt x="242" y="1286"/>
                    <a:pt x="242" y="1286"/>
                  </a:cubicBezTo>
                  <a:cubicBezTo>
                    <a:pt x="249" y="1286"/>
                    <a:pt x="249" y="1286"/>
                    <a:pt x="249" y="1286"/>
                  </a:cubicBezTo>
                  <a:cubicBezTo>
                    <a:pt x="249" y="1279"/>
                    <a:pt x="249" y="1279"/>
                    <a:pt x="249" y="1279"/>
                  </a:cubicBezTo>
                  <a:moveTo>
                    <a:pt x="263" y="1279"/>
                  </a:moveTo>
                  <a:cubicBezTo>
                    <a:pt x="256" y="1279"/>
                    <a:pt x="256" y="1279"/>
                    <a:pt x="256" y="1279"/>
                  </a:cubicBezTo>
                  <a:cubicBezTo>
                    <a:pt x="256" y="1286"/>
                    <a:pt x="256" y="1286"/>
                    <a:pt x="256" y="1286"/>
                  </a:cubicBezTo>
                  <a:cubicBezTo>
                    <a:pt x="263" y="1286"/>
                    <a:pt x="263" y="1286"/>
                    <a:pt x="263" y="1286"/>
                  </a:cubicBezTo>
                  <a:cubicBezTo>
                    <a:pt x="263" y="1279"/>
                    <a:pt x="263" y="1279"/>
                    <a:pt x="263" y="1279"/>
                  </a:cubicBezTo>
                  <a:moveTo>
                    <a:pt x="278" y="1279"/>
                  </a:moveTo>
                  <a:cubicBezTo>
                    <a:pt x="271" y="1279"/>
                    <a:pt x="271" y="1279"/>
                    <a:pt x="271" y="1279"/>
                  </a:cubicBezTo>
                  <a:cubicBezTo>
                    <a:pt x="271" y="1286"/>
                    <a:pt x="271" y="1286"/>
                    <a:pt x="271" y="1286"/>
                  </a:cubicBezTo>
                  <a:cubicBezTo>
                    <a:pt x="278" y="1286"/>
                    <a:pt x="278" y="1286"/>
                    <a:pt x="278" y="1286"/>
                  </a:cubicBezTo>
                  <a:cubicBezTo>
                    <a:pt x="278" y="1279"/>
                    <a:pt x="278" y="1279"/>
                    <a:pt x="278" y="1279"/>
                  </a:cubicBezTo>
                  <a:moveTo>
                    <a:pt x="293" y="1279"/>
                  </a:moveTo>
                  <a:cubicBezTo>
                    <a:pt x="286" y="1279"/>
                    <a:pt x="286" y="1279"/>
                    <a:pt x="286" y="1279"/>
                  </a:cubicBezTo>
                  <a:cubicBezTo>
                    <a:pt x="286" y="1286"/>
                    <a:pt x="286" y="1286"/>
                    <a:pt x="286" y="1286"/>
                  </a:cubicBezTo>
                  <a:cubicBezTo>
                    <a:pt x="293" y="1286"/>
                    <a:pt x="293" y="1286"/>
                    <a:pt x="293" y="1286"/>
                  </a:cubicBezTo>
                  <a:cubicBezTo>
                    <a:pt x="293" y="1279"/>
                    <a:pt x="293" y="1279"/>
                    <a:pt x="293" y="1279"/>
                  </a:cubicBezTo>
                  <a:moveTo>
                    <a:pt x="308" y="1279"/>
                  </a:moveTo>
                  <a:cubicBezTo>
                    <a:pt x="301" y="1279"/>
                    <a:pt x="301" y="1279"/>
                    <a:pt x="301" y="1279"/>
                  </a:cubicBezTo>
                  <a:cubicBezTo>
                    <a:pt x="301" y="1286"/>
                    <a:pt x="301" y="1286"/>
                    <a:pt x="301" y="1286"/>
                  </a:cubicBezTo>
                  <a:cubicBezTo>
                    <a:pt x="308" y="1286"/>
                    <a:pt x="308" y="1286"/>
                    <a:pt x="308" y="1286"/>
                  </a:cubicBezTo>
                  <a:cubicBezTo>
                    <a:pt x="308" y="1279"/>
                    <a:pt x="308" y="1279"/>
                    <a:pt x="308" y="1279"/>
                  </a:cubicBezTo>
                  <a:moveTo>
                    <a:pt x="322" y="1279"/>
                  </a:moveTo>
                  <a:cubicBezTo>
                    <a:pt x="315" y="1279"/>
                    <a:pt x="315" y="1279"/>
                    <a:pt x="315" y="1279"/>
                  </a:cubicBezTo>
                  <a:cubicBezTo>
                    <a:pt x="315" y="1286"/>
                    <a:pt x="315" y="1286"/>
                    <a:pt x="315" y="1286"/>
                  </a:cubicBezTo>
                  <a:cubicBezTo>
                    <a:pt x="322" y="1286"/>
                    <a:pt x="322" y="1286"/>
                    <a:pt x="322" y="1286"/>
                  </a:cubicBezTo>
                  <a:cubicBezTo>
                    <a:pt x="322" y="1279"/>
                    <a:pt x="322" y="1279"/>
                    <a:pt x="322" y="1279"/>
                  </a:cubicBezTo>
                  <a:moveTo>
                    <a:pt x="337" y="1279"/>
                  </a:moveTo>
                  <a:cubicBezTo>
                    <a:pt x="330" y="1279"/>
                    <a:pt x="330" y="1279"/>
                    <a:pt x="330" y="1279"/>
                  </a:cubicBezTo>
                  <a:cubicBezTo>
                    <a:pt x="330" y="1286"/>
                    <a:pt x="330" y="1286"/>
                    <a:pt x="330" y="1286"/>
                  </a:cubicBezTo>
                  <a:cubicBezTo>
                    <a:pt x="337" y="1286"/>
                    <a:pt x="337" y="1286"/>
                    <a:pt x="337" y="1286"/>
                  </a:cubicBezTo>
                  <a:cubicBezTo>
                    <a:pt x="337" y="1279"/>
                    <a:pt x="337" y="1279"/>
                    <a:pt x="337" y="1279"/>
                  </a:cubicBezTo>
                  <a:moveTo>
                    <a:pt x="352" y="1279"/>
                  </a:moveTo>
                  <a:cubicBezTo>
                    <a:pt x="345" y="1279"/>
                    <a:pt x="345" y="1279"/>
                    <a:pt x="345" y="1279"/>
                  </a:cubicBezTo>
                  <a:cubicBezTo>
                    <a:pt x="345" y="1286"/>
                    <a:pt x="345" y="1286"/>
                    <a:pt x="345" y="1286"/>
                  </a:cubicBezTo>
                  <a:cubicBezTo>
                    <a:pt x="352" y="1286"/>
                    <a:pt x="352" y="1286"/>
                    <a:pt x="352" y="1286"/>
                  </a:cubicBezTo>
                  <a:cubicBezTo>
                    <a:pt x="352" y="1279"/>
                    <a:pt x="352" y="1279"/>
                    <a:pt x="352" y="1279"/>
                  </a:cubicBezTo>
                  <a:moveTo>
                    <a:pt x="367" y="1279"/>
                  </a:moveTo>
                  <a:cubicBezTo>
                    <a:pt x="360" y="1279"/>
                    <a:pt x="360" y="1279"/>
                    <a:pt x="360" y="1279"/>
                  </a:cubicBezTo>
                  <a:cubicBezTo>
                    <a:pt x="360" y="1286"/>
                    <a:pt x="360" y="1286"/>
                    <a:pt x="360" y="1286"/>
                  </a:cubicBezTo>
                  <a:cubicBezTo>
                    <a:pt x="367" y="1286"/>
                    <a:pt x="367" y="1286"/>
                    <a:pt x="367" y="1286"/>
                  </a:cubicBezTo>
                  <a:cubicBezTo>
                    <a:pt x="367" y="1279"/>
                    <a:pt x="367" y="1279"/>
                    <a:pt x="367" y="1279"/>
                  </a:cubicBezTo>
                  <a:moveTo>
                    <a:pt x="381" y="1279"/>
                  </a:moveTo>
                  <a:cubicBezTo>
                    <a:pt x="374" y="1279"/>
                    <a:pt x="374" y="1279"/>
                    <a:pt x="374" y="1279"/>
                  </a:cubicBezTo>
                  <a:cubicBezTo>
                    <a:pt x="374" y="1286"/>
                    <a:pt x="374" y="1286"/>
                    <a:pt x="374" y="1286"/>
                  </a:cubicBezTo>
                  <a:cubicBezTo>
                    <a:pt x="381" y="1286"/>
                    <a:pt x="381" y="1286"/>
                    <a:pt x="381" y="1286"/>
                  </a:cubicBezTo>
                  <a:cubicBezTo>
                    <a:pt x="381" y="1279"/>
                    <a:pt x="381" y="1279"/>
                    <a:pt x="381" y="1279"/>
                  </a:cubicBezTo>
                  <a:moveTo>
                    <a:pt x="396" y="1279"/>
                  </a:moveTo>
                  <a:cubicBezTo>
                    <a:pt x="389" y="1279"/>
                    <a:pt x="389" y="1279"/>
                    <a:pt x="389" y="1279"/>
                  </a:cubicBezTo>
                  <a:cubicBezTo>
                    <a:pt x="389" y="1286"/>
                    <a:pt x="389" y="1286"/>
                    <a:pt x="389" y="1286"/>
                  </a:cubicBezTo>
                  <a:cubicBezTo>
                    <a:pt x="396" y="1286"/>
                    <a:pt x="396" y="1286"/>
                    <a:pt x="396" y="1286"/>
                  </a:cubicBezTo>
                  <a:cubicBezTo>
                    <a:pt x="396" y="1279"/>
                    <a:pt x="396" y="1279"/>
                    <a:pt x="396" y="1279"/>
                  </a:cubicBezTo>
                  <a:moveTo>
                    <a:pt x="411" y="1279"/>
                  </a:moveTo>
                  <a:cubicBezTo>
                    <a:pt x="404" y="1279"/>
                    <a:pt x="404" y="1279"/>
                    <a:pt x="404" y="1279"/>
                  </a:cubicBezTo>
                  <a:cubicBezTo>
                    <a:pt x="404" y="1286"/>
                    <a:pt x="404" y="1286"/>
                    <a:pt x="404" y="1286"/>
                  </a:cubicBezTo>
                  <a:cubicBezTo>
                    <a:pt x="411" y="1286"/>
                    <a:pt x="411" y="1286"/>
                    <a:pt x="411" y="1286"/>
                  </a:cubicBezTo>
                  <a:cubicBezTo>
                    <a:pt x="411" y="1279"/>
                    <a:pt x="411" y="1279"/>
                    <a:pt x="411" y="1279"/>
                  </a:cubicBezTo>
                  <a:moveTo>
                    <a:pt x="426" y="1279"/>
                  </a:moveTo>
                  <a:cubicBezTo>
                    <a:pt x="419" y="1279"/>
                    <a:pt x="419" y="1279"/>
                    <a:pt x="419" y="1279"/>
                  </a:cubicBezTo>
                  <a:cubicBezTo>
                    <a:pt x="419" y="1286"/>
                    <a:pt x="419" y="1286"/>
                    <a:pt x="419" y="1286"/>
                  </a:cubicBezTo>
                  <a:cubicBezTo>
                    <a:pt x="426" y="1286"/>
                    <a:pt x="426" y="1286"/>
                    <a:pt x="426" y="1286"/>
                  </a:cubicBezTo>
                  <a:cubicBezTo>
                    <a:pt x="426" y="1279"/>
                    <a:pt x="426" y="1279"/>
                    <a:pt x="426" y="1279"/>
                  </a:cubicBezTo>
                  <a:moveTo>
                    <a:pt x="440" y="1279"/>
                  </a:moveTo>
                  <a:cubicBezTo>
                    <a:pt x="433" y="1279"/>
                    <a:pt x="433" y="1279"/>
                    <a:pt x="433" y="1279"/>
                  </a:cubicBezTo>
                  <a:cubicBezTo>
                    <a:pt x="433" y="1286"/>
                    <a:pt x="433" y="1286"/>
                    <a:pt x="433" y="1286"/>
                  </a:cubicBezTo>
                  <a:cubicBezTo>
                    <a:pt x="440" y="1286"/>
                    <a:pt x="440" y="1286"/>
                    <a:pt x="440" y="1286"/>
                  </a:cubicBezTo>
                  <a:cubicBezTo>
                    <a:pt x="440" y="1279"/>
                    <a:pt x="440" y="1279"/>
                    <a:pt x="440" y="1279"/>
                  </a:cubicBezTo>
                  <a:moveTo>
                    <a:pt x="455" y="1279"/>
                  </a:moveTo>
                  <a:cubicBezTo>
                    <a:pt x="448" y="1279"/>
                    <a:pt x="448" y="1279"/>
                    <a:pt x="448" y="1279"/>
                  </a:cubicBezTo>
                  <a:cubicBezTo>
                    <a:pt x="448" y="1286"/>
                    <a:pt x="448" y="1286"/>
                    <a:pt x="448" y="1286"/>
                  </a:cubicBezTo>
                  <a:cubicBezTo>
                    <a:pt x="455" y="1286"/>
                    <a:pt x="455" y="1286"/>
                    <a:pt x="455" y="1286"/>
                  </a:cubicBezTo>
                  <a:cubicBezTo>
                    <a:pt x="455" y="1279"/>
                    <a:pt x="455" y="1279"/>
                    <a:pt x="455" y="1279"/>
                  </a:cubicBezTo>
                  <a:moveTo>
                    <a:pt x="470" y="1279"/>
                  </a:moveTo>
                  <a:cubicBezTo>
                    <a:pt x="463" y="1279"/>
                    <a:pt x="463" y="1279"/>
                    <a:pt x="463" y="1279"/>
                  </a:cubicBezTo>
                  <a:cubicBezTo>
                    <a:pt x="463" y="1286"/>
                    <a:pt x="463" y="1286"/>
                    <a:pt x="463" y="1286"/>
                  </a:cubicBezTo>
                  <a:cubicBezTo>
                    <a:pt x="470" y="1286"/>
                    <a:pt x="470" y="1286"/>
                    <a:pt x="470" y="1286"/>
                  </a:cubicBezTo>
                  <a:cubicBezTo>
                    <a:pt x="470" y="1279"/>
                    <a:pt x="470" y="1279"/>
                    <a:pt x="470" y="1279"/>
                  </a:cubicBezTo>
                  <a:moveTo>
                    <a:pt x="485" y="1279"/>
                  </a:moveTo>
                  <a:cubicBezTo>
                    <a:pt x="478" y="1279"/>
                    <a:pt x="478" y="1279"/>
                    <a:pt x="478" y="1279"/>
                  </a:cubicBezTo>
                  <a:cubicBezTo>
                    <a:pt x="478" y="1286"/>
                    <a:pt x="478" y="1286"/>
                    <a:pt x="478" y="1286"/>
                  </a:cubicBezTo>
                  <a:cubicBezTo>
                    <a:pt x="485" y="1286"/>
                    <a:pt x="485" y="1286"/>
                    <a:pt x="485" y="1286"/>
                  </a:cubicBezTo>
                  <a:cubicBezTo>
                    <a:pt x="485" y="1279"/>
                    <a:pt x="485" y="1279"/>
                    <a:pt x="485" y="1279"/>
                  </a:cubicBezTo>
                  <a:moveTo>
                    <a:pt x="499" y="1279"/>
                  </a:moveTo>
                  <a:cubicBezTo>
                    <a:pt x="492" y="1279"/>
                    <a:pt x="492" y="1279"/>
                    <a:pt x="492" y="1279"/>
                  </a:cubicBezTo>
                  <a:cubicBezTo>
                    <a:pt x="492" y="1286"/>
                    <a:pt x="492" y="1286"/>
                    <a:pt x="492" y="1286"/>
                  </a:cubicBezTo>
                  <a:cubicBezTo>
                    <a:pt x="499" y="1286"/>
                    <a:pt x="499" y="1286"/>
                    <a:pt x="499" y="1286"/>
                  </a:cubicBezTo>
                  <a:cubicBezTo>
                    <a:pt x="499" y="1279"/>
                    <a:pt x="499" y="1279"/>
                    <a:pt x="499" y="1279"/>
                  </a:cubicBezTo>
                  <a:moveTo>
                    <a:pt x="514" y="1279"/>
                  </a:moveTo>
                  <a:cubicBezTo>
                    <a:pt x="507" y="1279"/>
                    <a:pt x="507" y="1279"/>
                    <a:pt x="507" y="1279"/>
                  </a:cubicBezTo>
                  <a:cubicBezTo>
                    <a:pt x="507" y="1286"/>
                    <a:pt x="507" y="1286"/>
                    <a:pt x="507" y="1286"/>
                  </a:cubicBezTo>
                  <a:cubicBezTo>
                    <a:pt x="514" y="1286"/>
                    <a:pt x="514" y="1286"/>
                    <a:pt x="514" y="1286"/>
                  </a:cubicBezTo>
                  <a:cubicBezTo>
                    <a:pt x="514" y="1279"/>
                    <a:pt x="514" y="1279"/>
                    <a:pt x="514" y="1279"/>
                  </a:cubicBezTo>
                  <a:moveTo>
                    <a:pt x="529" y="1279"/>
                  </a:moveTo>
                  <a:cubicBezTo>
                    <a:pt x="522" y="1279"/>
                    <a:pt x="522" y="1279"/>
                    <a:pt x="522" y="1279"/>
                  </a:cubicBezTo>
                  <a:cubicBezTo>
                    <a:pt x="522" y="1286"/>
                    <a:pt x="522" y="1286"/>
                    <a:pt x="522" y="1286"/>
                  </a:cubicBezTo>
                  <a:cubicBezTo>
                    <a:pt x="529" y="1286"/>
                    <a:pt x="529" y="1286"/>
                    <a:pt x="529" y="1286"/>
                  </a:cubicBezTo>
                  <a:cubicBezTo>
                    <a:pt x="529" y="1279"/>
                    <a:pt x="529" y="1279"/>
                    <a:pt x="529" y="1279"/>
                  </a:cubicBezTo>
                  <a:moveTo>
                    <a:pt x="544" y="1279"/>
                  </a:moveTo>
                  <a:cubicBezTo>
                    <a:pt x="537" y="1279"/>
                    <a:pt x="537" y="1279"/>
                    <a:pt x="537" y="1279"/>
                  </a:cubicBezTo>
                  <a:cubicBezTo>
                    <a:pt x="537" y="1286"/>
                    <a:pt x="537" y="1286"/>
                    <a:pt x="537" y="1286"/>
                  </a:cubicBezTo>
                  <a:cubicBezTo>
                    <a:pt x="544" y="1286"/>
                    <a:pt x="544" y="1286"/>
                    <a:pt x="544" y="1286"/>
                  </a:cubicBezTo>
                  <a:cubicBezTo>
                    <a:pt x="544" y="1279"/>
                    <a:pt x="544" y="1279"/>
                    <a:pt x="544" y="1279"/>
                  </a:cubicBezTo>
                  <a:moveTo>
                    <a:pt x="204" y="1264"/>
                  </a:moveTo>
                  <a:cubicBezTo>
                    <a:pt x="197" y="1264"/>
                    <a:pt x="197" y="1264"/>
                    <a:pt x="197" y="1264"/>
                  </a:cubicBezTo>
                  <a:cubicBezTo>
                    <a:pt x="197" y="1271"/>
                    <a:pt x="197" y="1271"/>
                    <a:pt x="197" y="1271"/>
                  </a:cubicBezTo>
                  <a:cubicBezTo>
                    <a:pt x="204" y="1271"/>
                    <a:pt x="204" y="1271"/>
                    <a:pt x="204" y="1271"/>
                  </a:cubicBezTo>
                  <a:cubicBezTo>
                    <a:pt x="204" y="1264"/>
                    <a:pt x="204" y="1264"/>
                    <a:pt x="204" y="1264"/>
                  </a:cubicBezTo>
                  <a:moveTo>
                    <a:pt x="219" y="1264"/>
                  </a:moveTo>
                  <a:cubicBezTo>
                    <a:pt x="212" y="1264"/>
                    <a:pt x="212" y="1264"/>
                    <a:pt x="212" y="1264"/>
                  </a:cubicBezTo>
                  <a:cubicBezTo>
                    <a:pt x="212" y="1271"/>
                    <a:pt x="212" y="1271"/>
                    <a:pt x="212" y="1271"/>
                  </a:cubicBezTo>
                  <a:cubicBezTo>
                    <a:pt x="219" y="1271"/>
                    <a:pt x="219" y="1271"/>
                    <a:pt x="219" y="1271"/>
                  </a:cubicBezTo>
                  <a:cubicBezTo>
                    <a:pt x="219" y="1264"/>
                    <a:pt x="219" y="1264"/>
                    <a:pt x="219" y="1264"/>
                  </a:cubicBezTo>
                  <a:moveTo>
                    <a:pt x="234" y="1264"/>
                  </a:moveTo>
                  <a:cubicBezTo>
                    <a:pt x="227" y="1264"/>
                    <a:pt x="227" y="1264"/>
                    <a:pt x="227" y="1264"/>
                  </a:cubicBezTo>
                  <a:cubicBezTo>
                    <a:pt x="227" y="1271"/>
                    <a:pt x="227" y="1271"/>
                    <a:pt x="227" y="1271"/>
                  </a:cubicBezTo>
                  <a:cubicBezTo>
                    <a:pt x="234" y="1271"/>
                    <a:pt x="234" y="1271"/>
                    <a:pt x="234" y="1271"/>
                  </a:cubicBezTo>
                  <a:cubicBezTo>
                    <a:pt x="234" y="1264"/>
                    <a:pt x="234" y="1264"/>
                    <a:pt x="234" y="1264"/>
                  </a:cubicBezTo>
                  <a:moveTo>
                    <a:pt x="249" y="1264"/>
                  </a:moveTo>
                  <a:cubicBezTo>
                    <a:pt x="242" y="1264"/>
                    <a:pt x="242" y="1264"/>
                    <a:pt x="242" y="1264"/>
                  </a:cubicBezTo>
                  <a:cubicBezTo>
                    <a:pt x="242" y="1271"/>
                    <a:pt x="242" y="1271"/>
                    <a:pt x="242" y="1271"/>
                  </a:cubicBezTo>
                  <a:cubicBezTo>
                    <a:pt x="249" y="1271"/>
                    <a:pt x="249" y="1271"/>
                    <a:pt x="249" y="1271"/>
                  </a:cubicBezTo>
                  <a:cubicBezTo>
                    <a:pt x="249" y="1264"/>
                    <a:pt x="249" y="1264"/>
                    <a:pt x="249" y="1264"/>
                  </a:cubicBezTo>
                  <a:moveTo>
                    <a:pt x="263" y="1264"/>
                  </a:moveTo>
                  <a:cubicBezTo>
                    <a:pt x="256" y="1264"/>
                    <a:pt x="256" y="1264"/>
                    <a:pt x="256" y="1264"/>
                  </a:cubicBezTo>
                  <a:cubicBezTo>
                    <a:pt x="256" y="1271"/>
                    <a:pt x="256" y="1271"/>
                    <a:pt x="256" y="1271"/>
                  </a:cubicBezTo>
                  <a:cubicBezTo>
                    <a:pt x="263" y="1271"/>
                    <a:pt x="263" y="1271"/>
                    <a:pt x="263" y="1271"/>
                  </a:cubicBezTo>
                  <a:cubicBezTo>
                    <a:pt x="263" y="1264"/>
                    <a:pt x="263" y="1264"/>
                    <a:pt x="263" y="1264"/>
                  </a:cubicBezTo>
                  <a:moveTo>
                    <a:pt x="278" y="1264"/>
                  </a:moveTo>
                  <a:cubicBezTo>
                    <a:pt x="271" y="1264"/>
                    <a:pt x="271" y="1264"/>
                    <a:pt x="271" y="1264"/>
                  </a:cubicBezTo>
                  <a:cubicBezTo>
                    <a:pt x="271" y="1271"/>
                    <a:pt x="271" y="1271"/>
                    <a:pt x="271" y="1271"/>
                  </a:cubicBezTo>
                  <a:cubicBezTo>
                    <a:pt x="278" y="1271"/>
                    <a:pt x="278" y="1271"/>
                    <a:pt x="278" y="1271"/>
                  </a:cubicBezTo>
                  <a:cubicBezTo>
                    <a:pt x="278" y="1264"/>
                    <a:pt x="278" y="1264"/>
                    <a:pt x="278" y="1264"/>
                  </a:cubicBezTo>
                  <a:moveTo>
                    <a:pt x="293" y="1264"/>
                  </a:moveTo>
                  <a:cubicBezTo>
                    <a:pt x="286" y="1264"/>
                    <a:pt x="286" y="1264"/>
                    <a:pt x="286" y="1264"/>
                  </a:cubicBezTo>
                  <a:cubicBezTo>
                    <a:pt x="286" y="1271"/>
                    <a:pt x="286" y="1271"/>
                    <a:pt x="286" y="1271"/>
                  </a:cubicBezTo>
                  <a:cubicBezTo>
                    <a:pt x="293" y="1271"/>
                    <a:pt x="293" y="1271"/>
                    <a:pt x="293" y="1271"/>
                  </a:cubicBezTo>
                  <a:cubicBezTo>
                    <a:pt x="293" y="1264"/>
                    <a:pt x="293" y="1264"/>
                    <a:pt x="293" y="1264"/>
                  </a:cubicBezTo>
                  <a:moveTo>
                    <a:pt x="308" y="1264"/>
                  </a:moveTo>
                  <a:cubicBezTo>
                    <a:pt x="301" y="1264"/>
                    <a:pt x="301" y="1264"/>
                    <a:pt x="301" y="1264"/>
                  </a:cubicBezTo>
                  <a:cubicBezTo>
                    <a:pt x="301" y="1271"/>
                    <a:pt x="301" y="1271"/>
                    <a:pt x="301" y="1271"/>
                  </a:cubicBezTo>
                  <a:cubicBezTo>
                    <a:pt x="308" y="1271"/>
                    <a:pt x="308" y="1271"/>
                    <a:pt x="308" y="1271"/>
                  </a:cubicBezTo>
                  <a:cubicBezTo>
                    <a:pt x="308" y="1264"/>
                    <a:pt x="308" y="1264"/>
                    <a:pt x="308" y="1264"/>
                  </a:cubicBezTo>
                  <a:moveTo>
                    <a:pt x="322" y="1264"/>
                  </a:moveTo>
                  <a:cubicBezTo>
                    <a:pt x="315" y="1264"/>
                    <a:pt x="315" y="1264"/>
                    <a:pt x="315" y="1264"/>
                  </a:cubicBezTo>
                  <a:cubicBezTo>
                    <a:pt x="315" y="1271"/>
                    <a:pt x="315" y="1271"/>
                    <a:pt x="315" y="1271"/>
                  </a:cubicBezTo>
                  <a:cubicBezTo>
                    <a:pt x="322" y="1271"/>
                    <a:pt x="322" y="1271"/>
                    <a:pt x="322" y="1271"/>
                  </a:cubicBezTo>
                  <a:cubicBezTo>
                    <a:pt x="322" y="1264"/>
                    <a:pt x="322" y="1264"/>
                    <a:pt x="322" y="1264"/>
                  </a:cubicBezTo>
                  <a:moveTo>
                    <a:pt x="337" y="1264"/>
                  </a:moveTo>
                  <a:cubicBezTo>
                    <a:pt x="330" y="1264"/>
                    <a:pt x="330" y="1264"/>
                    <a:pt x="330" y="1264"/>
                  </a:cubicBezTo>
                  <a:cubicBezTo>
                    <a:pt x="330" y="1271"/>
                    <a:pt x="330" y="1271"/>
                    <a:pt x="330" y="1271"/>
                  </a:cubicBezTo>
                  <a:cubicBezTo>
                    <a:pt x="337" y="1271"/>
                    <a:pt x="337" y="1271"/>
                    <a:pt x="337" y="1271"/>
                  </a:cubicBezTo>
                  <a:cubicBezTo>
                    <a:pt x="337" y="1264"/>
                    <a:pt x="337" y="1264"/>
                    <a:pt x="337" y="1264"/>
                  </a:cubicBezTo>
                  <a:moveTo>
                    <a:pt x="352" y="1264"/>
                  </a:moveTo>
                  <a:cubicBezTo>
                    <a:pt x="345" y="1264"/>
                    <a:pt x="345" y="1264"/>
                    <a:pt x="345" y="1264"/>
                  </a:cubicBezTo>
                  <a:cubicBezTo>
                    <a:pt x="345" y="1271"/>
                    <a:pt x="345" y="1271"/>
                    <a:pt x="345" y="1271"/>
                  </a:cubicBezTo>
                  <a:cubicBezTo>
                    <a:pt x="352" y="1271"/>
                    <a:pt x="352" y="1271"/>
                    <a:pt x="352" y="1271"/>
                  </a:cubicBezTo>
                  <a:cubicBezTo>
                    <a:pt x="352" y="1264"/>
                    <a:pt x="352" y="1264"/>
                    <a:pt x="352" y="1264"/>
                  </a:cubicBezTo>
                  <a:moveTo>
                    <a:pt x="367" y="1264"/>
                  </a:moveTo>
                  <a:cubicBezTo>
                    <a:pt x="360" y="1264"/>
                    <a:pt x="360" y="1264"/>
                    <a:pt x="360" y="1264"/>
                  </a:cubicBezTo>
                  <a:cubicBezTo>
                    <a:pt x="360" y="1271"/>
                    <a:pt x="360" y="1271"/>
                    <a:pt x="360" y="1271"/>
                  </a:cubicBezTo>
                  <a:cubicBezTo>
                    <a:pt x="367" y="1271"/>
                    <a:pt x="367" y="1271"/>
                    <a:pt x="367" y="1271"/>
                  </a:cubicBezTo>
                  <a:cubicBezTo>
                    <a:pt x="367" y="1264"/>
                    <a:pt x="367" y="1264"/>
                    <a:pt x="367" y="1264"/>
                  </a:cubicBezTo>
                  <a:moveTo>
                    <a:pt x="381" y="1264"/>
                  </a:moveTo>
                  <a:cubicBezTo>
                    <a:pt x="374" y="1264"/>
                    <a:pt x="374" y="1264"/>
                    <a:pt x="374" y="1264"/>
                  </a:cubicBezTo>
                  <a:cubicBezTo>
                    <a:pt x="374" y="1271"/>
                    <a:pt x="374" y="1271"/>
                    <a:pt x="374" y="1271"/>
                  </a:cubicBezTo>
                  <a:cubicBezTo>
                    <a:pt x="381" y="1271"/>
                    <a:pt x="381" y="1271"/>
                    <a:pt x="381" y="1271"/>
                  </a:cubicBezTo>
                  <a:cubicBezTo>
                    <a:pt x="381" y="1264"/>
                    <a:pt x="381" y="1264"/>
                    <a:pt x="381" y="1264"/>
                  </a:cubicBezTo>
                  <a:moveTo>
                    <a:pt x="396" y="1264"/>
                  </a:moveTo>
                  <a:cubicBezTo>
                    <a:pt x="389" y="1264"/>
                    <a:pt x="389" y="1264"/>
                    <a:pt x="389" y="1264"/>
                  </a:cubicBezTo>
                  <a:cubicBezTo>
                    <a:pt x="389" y="1271"/>
                    <a:pt x="389" y="1271"/>
                    <a:pt x="389" y="1271"/>
                  </a:cubicBezTo>
                  <a:cubicBezTo>
                    <a:pt x="396" y="1271"/>
                    <a:pt x="396" y="1271"/>
                    <a:pt x="396" y="1271"/>
                  </a:cubicBezTo>
                  <a:cubicBezTo>
                    <a:pt x="396" y="1264"/>
                    <a:pt x="396" y="1264"/>
                    <a:pt x="396" y="1264"/>
                  </a:cubicBezTo>
                  <a:moveTo>
                    <a:pt x="411" y="1264"/>
                  </a:moveTo>
                  <a:cubicBezTo>
                    <a:pt x="404" y="1264"/>
                    <a:pt x="404" y="1264"/>
                    <a:pt x="404" y="1264"/>
                  </a:cubicBezTo>
                  <a:cubicBezTo>
                    <a:pt x="404" y="1271"/>
                    <a:pt x="404" y="1271"/>
                    <a:pt x="404" y="1271"/>
                  </a:cubicBezTo>
                  <a:cubicBezTo>
                    <a:pt x="411" y="1271"/>
                    <a:pt x="411" y="1271"/>
                    <a:pt x="411" y="1271"/>
                  </a:cubicBezTo>
                  <a:cubicBezTo>
                    <a:pt x="411" y="1264"/>
                    <a:pt x="411" y="1264"/>
                    <a:pt x="411" y="1264"/>
                  </a:cubicBezTo>
                  <a:moveTo>
                    <a:pt x="426" y="1264"/>
                  </a:moveTo>
                  <a:cubicBezTo>
                    <a:pt x="419" y="1264"/>
                    <a:pt x="419" y="1264"/>
                    <a:pt x="419" y="1264"/>
                  </a:cubicBezTo>
                  <a:cubicBezTo>
                    <a:pt x="419" y="1271"/>
                    <a:pt x="419" y="1271"/>
                    <a:pt x="419" y="1271"/>
                  </a:cubicBezTo>
                  <a:cubicBezTo>
                    <a:pt x="426" y="1271"/>
                    <a:pt x="426" y="1271"/>
                    <a:pt x="426" y="1271"/>
                  </a:cubicBezTo>
                  <a:cubicBezTo>
                    <a:pt x="426" y="1264"/>
                    <a:pt x="426" y="1264"/>
                    <a:pt x="426" y="1264"/>
                  </a:cubicBezTo>
                  <a:moveTo>
                    <a:pt x="440" y="1264"/>
                  </a:moveTo>
                  <a:cubicBezTo>
                    <a:pt x="433" y="1264"/>
                    <a:pt x="433" y="1264"/>
                    <a:pt x="433" y="1264"/>
                  </a:cubicBezTo>
                  <a:cubicBezTo>
                    <a:pt x="433" y="1271"/>
                    <a:pt x="433" y="1271"/>
                    <a:pt x="433" y="1271"/>
                  </a:cubicBezTo>
                  <a:cubicBezTo>
                    <a:pt x="440" y="1271"/>
                    <a:pt x="440" y="1271"/>
                    <a:pt x="440" y="1271"/>
                  </a:cubicBezTo>
                  <a:cubicBezTo>
                    <a:pt x="440" y="1264"/>
                    <a:pt x="440" y="1264"/>
                    <a:pt x="440" y="1264"/>
                  </a:cubicBezTo>
                  <a:moveTo>
                    <a:pt x="455" y="1264"/>
                  </a:moveTo>
                  <a:cubicBezTo>
                    <a:pt x="448" y="1264"/>
                    <a:pt x="448" y="1264"/>
                    <a:pt x="448" y="1264"/>
                  </a:cubicBezTo>
                  <a:cubicBezTo>
                    <a:pt x="448" y="1271"/>
                    <a:pt x="448" y="1271"/>
                    <a:pt x="448" y="1271"/>
                  </a:cubicBezTo>
                  <a:cubicBezTo>
                    <a:pt x="455" y="1271"/>
                    <a:pt x="455" y="1271"/>
                    <a:pt x="455" y="1271"/>
                  </a:cubicBezTo>
                  <a:cubicBezTo>
                    <a:pt x="455" y="1264"/>
                    <a:pt x="455" y="1264"/>
                    <a:pt x="455" y="1264"/>
                  </a:cubicBezTo>
                  <a:moveTo>
                    <a:pt x="470" y="1264"/>
                  </a:moveTo>
                  <a:cubicBezTo>
                    <a:pt x="463" y="1264"/>
                    <a:pt x="463" y="1264"/>
                    <a:pt x="463" y="1264"/>
                  </a:cubicBezTo>
                  <a:cubicBezTo>
                    <a:pt x="463" y="1271"/>
                    <a:pt x="463" y="1271"/>
                    <a:pt x="463" y="1271"/>
                  </a:cubicBezTo>
                  <a:cubicBezTo>
                    <a:pt x="470" y="1271"/>
                    <a:pt x="470" y="1271"/>
                    <a:pt x="470" y="1271"/>
                  </a:cubicBezTo>
                  <a:cubicBezTo>
                    <a:pt x="470" y="1264"/>
                    <a:pt x="470" y="1264"/>
                    <a:pt x="470" y="1264"/>
                  </a:cubicBezTo>
                  <a:moveTo>
                    <a:pt x="485" y="1264"/>
                  </a:moveTo>
                  <a:cubicBezTo>
                    <a:pt x="478" y="1264"/>
                    <a:pt x="478" y="1264"/>
                    <a:pt x="478" y="1264"/>
                  </a:cubicBezTo>
                  <a:cubicBezTo>
                    <a:pt x="478" y="1271"/>
                    <a:pt x="478" y="1271"/>
                    <a:pt x="478" y="1271"/>
                  </a:cubicBezTo>
                  <a:cubicBezTo>
                    <a:pt x="485" y="1271"/>
                    <a:pt x="485" y="1271"/>
                    <a:pt x="485" y="1271"/>
                  </a:cubicBezTo>
                  <a:cubicBezTo>
                    <a:pt x="485" y="1264"/>
                    <a:pt x="485" y="1264"/>
                    <a:pt x="485" y="1264"/>
                  </a:cubicBezTo>
                  <a:moveTo>
                    <a:pt x="499" y="1264"/>
                  </a:moveTo>
                  <a:cubicBezTo>
                    <a:pt x="492" y="1264"/>
                    <a:pt x="492" y="1264"/>
                    <a:pt x="492" y="1264"/>
                  </a:cubicBezTo>
                  <a:cubicBezTo>
                    <a:pt x="492" y="1271"/>
                    <a:pt x="492" y="1271"/>
                    <a:pt x="492" y="1271"/>
                  </a:cubicBezTo>
                  <a:cubicBezTo>
                    <a:pt x="499" y="1271"/>
                    <a:pt x="499" y="1271"/>
                    <a:pt x="499" y="1271"/>
                  </a:cubicBezTo>
                  <a:cubicBezTo>
                    <a:pt x="499" y="1264"/>
                    <a:pt x="499" y="1264"/>
                    <a:pt x="499" y="1264"/>
                  </a:cubicBezTo>
                  <a:moveTo>
                    <a:pt x="514" y="1264"/>
                  </a:moveTo>
                  <a:cubicBezTo>
                    <a:pt x="507" y="1264"/>
                    <a:pt x="507" y="1264"/>
                    <a:pt x="507" y="1264"/>
                  </a:cubicBezTo>
                  <a:cubicBezTo>
                    <a:pt x="507" y="1271"/>
                    <a:pt x="507" y="1271"/>
                    <a:pt x="507" y="1271"/>
                  </a:cubicBezTo>
                  <a:cubicBezTo>
                    <a:pt x="514" y="1271"/>
                    <a:pt x="514" y="1271"/>
                    <a:pt x="514" y="1271"/>
                  </a:cubicBezTo>
                  <a:cubicBezTo>
                    <a:pt x="514" y="1264"/>
                    <a:pt x="514" y="1264"/>
                    <a:pt x="514" y="1264"/>
                  </a:cubicBezTo>
                  <a:moveTo>
                    <a:pt x="529" y="1264"/>
                  </a:moveTo>
                  <a:cubicBezTo>
                    <a:pt x="522" y="1264"/>
                    <a:pt x="522" y="1264"/>
                    <a:pt x="522" y="1264"/>
                  </a:cubicBezTo>
                  <a:cubicBezTo>
                    <a:pt x="522" y="1271"/>
                    <a:pt x="522" y="1271"/>
                    <a:pt x="522" y="1271"/>
                  </a:cubicBezTo>
                  <a:cubicBezTo>
                    <a:pt x="529" y="1271"/>
                    <a:pt x="529" y="1271"/>
                    <a:pt x="529" y="1271"/>
                  </a:cubicBezTo>
                  <a:cubicBezTo>
                    <a:pt x="529" y="1264"/>
                    <a:pt x="529" y="1264"/>
                    <a:pt x="529" y="1264"/>
                  </a:cubicBezTo>
                  <a:moveTo>
                    <a:pt x="544" y="1264"/>
                  </a:moveTo>
                  <a:cubicBezTo>
                    <a:pt x="537" y="1264"/>
                    <a:pt x="537" y="1264"/>
                    <a:pt x="537" y="1264"/>
                  </a:cubicBezTo>
                  <a:cubicBezTo>
                    <a:pt x="537" y="1271"/>
                    <a:pt x="537" y="1271"/>
                    <a:pt x="537" y="1271"/>
                  </a:cubicBezTo>
                  <a:cubicBezTo>
                    <a:pt x="544" y="1271"/>
                    <a:pt x="544" y="1271"/>
                    <a:pt x="544" y="1271"/>
                  </a:cubicBezTo>
                  <a:cubicBezTo>
                    <a:pt x="544" y="1264"/>
                    <a:pt x="544" y="1264"/>
                    <a:pt x="544" y="1264"/>
                  </a:cubicBezTo>
                  <a:moveTo>
                    <a:pt x="190" y="1249"/>
                  </a:moveTo>
                  <a:cubicBezTo>
                    <a:pt x="183" y="1249"/>
                    <a:pt x="183" y="1249"/>
                    <a:pt x="183" y="1249"/>
                  </a:cubicBezTo>
                  <a:cubicBezTo>
                    <a:pt x="183" y="1256"/>
                    <a:pt x="183" y="1256"/>
                    <a:pt x="183" y="1256"/>
                  </a:cubicBezTo>
                  <a:cubicBezTo>
                    <a:pt x="190" y="1256"/>
                    <a:pt x="190" y="1256"/>
                    <a:pt x="190" y="1256"/>
                  </a:cubicBezTo>
                  <a:cubicBezTo>
                    <a:pt x="190" y="1249"/>
                    <a:pt x="190" y="1249"/>
                    <a:pt x="190" y="1249"/>
                  </a:cubicBezTo>
                  <a:moveTo>
                    <a:pt x="204" y="1249"/>
                  </a:moveTo>
                  <a:cubicBezTo>
                    <a:pt x="197" y="1249"/>
                    <a:pt x="197" y="1249"/>
                    <a:pt x="197" y="1249"/>
                  </a:cubicBezTo>
                  <a:cubicBezTo>
                    <a:pt x="197" y="1256"/>
                    <a:pt x="197" y="1256"/>
                    <a:pt x="197" y="1256"/>
                  </a:cubicBezTo>
                  <a:cubicBezTo>
                    <a:pt x="204" y="1256"/>
                    <a:pt x="204" y="1256"/>
                    <a:pt x="204" y="1256"/>
                  </a:cubicBezTo>
                  <a:cubicBezTo>
                    <a:pt x="204" y="1249"/>
                    <a:pt x="204" y="1249"/>
                    <a:pt x="204" y="1249"/>
                  </a:cubicBezTo>
                  <a:moveTo>
                    <a:pt x="219" y="1249"/>
                  </a:moveTo>
                  <a:cubicBezTo>
                    <a:pt x="212" y="1249"/>
                    <a:pt x="212" y="1249"/>
                    <a:pt x="212" y="1249"/>
                  </a:cubicBezTo>
                  <a:cubicBezTo>
                    <a:pt x="212" y="1256"/>
                    <a:pt x="212" y="1256"/>
                    <a:pt x="212" y="1256"/>
                  </a:cubicBezTo>
                  <a:cubicBezTo>
                    <a:pt x="219" y="1256"/>
                    <a:pt x="219" y="1256"/>
                    <a:pt x="219" y="1256"/>
                  </a:cubicBezTo>
                  <a:cubicBezTo>
                    <a:pt x="219" y="1249"/>
                    <a:pt x="219" y="1249"/>
                    <a:pt x="219" y="1249"/>
                  </a:cubicBezTo>
                  <a:moveTo>
                    <a:pt x="234" y="1249"/>
                  </a:moveTo>
                  <a:cubicBezTo>
                    <a:pt x="227" y="1249"/>
                    <a:pt x="227" y="1249"/>
                    <a:pt x="227" y="1249"/>
                  </a:cubicBezTo>
                  <a:cubicBezTo>
                    <a:pt x="227" y="1256"/>
                    <a:pt x="227" y="1256"/>
                    <a:pt x="227" y="1256"/>
                  </a:cubicBezTo>
                  <a:cubicBezTo>
                    <a:pt x="234" y="1256"/>
                    <a:pt x="234" y="1256"/>
                    <a:pt x="234" y="1256"/>
                  </a:cubicBezTo>
                  <a:cubicBezTo>
                    <a:pt x="234" y="1249"/>
                    <a:pt x="234" y="1249"/>
                    <a:pt x="234" y="1249"/>
                  </a:cubicBezTo>
                  <a:moveTo>
                    <a:pt x="249" y="1249"/>
                  </a:moveTo>
                  <a:cubicBezTo>
                    <a:pt x="242" y="1249"/>
                    <a:pt x="242" y="1249"/>
                    <a:pt x="242" y="1249"/>
                  </a:cubicBezTo>
                  <a:cubicBezTo>
                    <a:pt x="242" y="1256"/>
                    <a:pt x="242" y="1256"/>
                    <a:pt x="242" y="1256"/>
                  </a:cubicBezTo>
                  <a:cubicBezTo>
                    <a:pt x="249" y="1256"/>
                    <a:pt x="249" y="1256"/>
                    <a:pt x="249" y="1256"/>
                  </a:cubicBezTo>
                  <a:cubicBezTo>
                    <a:pt x="249" y="1249"/>
                    <a:pt x="249" y="1249"/>
                    <a:pt x="249" y="1249"/>
                  </a:cubicBezTo>
                  <a:moveTo>
                    <a:pt x="263" y="1249"/>
                  </a:moveTo>
                  <a:cubicBezTo>
                    <a:pt x="256" y="1249"/>
                    <a:pt x="256" y="1249"/>
                    <a:pt x="256" y="1249"/>
                  </a:cubicBezTo>
                  <a:cubicBezTo>
                    <a:pt x="256" y="1256"/>
                    <a:pt x="256" y="1256"/>
                    <a:pt x="256" y="1256"/>
                  </a:cubicBezTo>
                  <a:cubicBezTo>
                    <a:pt x="263" y="1256"/>
                    <a:pt x="263" y="1256"/>
                    <a:pt x="263" y="1256"/>
                  </a:cubicBezTo>
                  <a:cubicBezTo>
                    <a:pt x="263" y="1249"/>
                    <a:pt x="263" y="1249"/>
                    <a:pt x="263" y="1249"/>
                  </a:cubicBezTo>
                  <a:moveTo>
                    <a:pt x="278" y="1249"/>
                  </a:moveTo>
                  <a:cubicBezTo>
                    <a:pt x="271" y="1249"/>
                    <a:pt x="271" y="1249"/>
                    <a:pt x="271" y="1249"/>
                  </a:cubicBezTo>
                  <a:cubicBezTo>
                    <a:pt x="271" y="1256"/>
                    <a:pt x="271" y="1256"/>
                    <a:pt x="271" y="1256"/>
                  </a:cubicBezTo>
                  <a:cubicBezTo>
                    <a:pt x="278" y="1256"/>
                    <a:pt x="278" y="1256"/>
                    <a:pt x="278" y="1256"/>
                  </a:cubicBezTo>
                  <a:cubicBezTo>
                    <a:pt x="278" y="1249"/>
                    <a:pt x="278" y="1249"/>
                    <a:pt x="278" y="1249"/>
                  </a:cubicBezTo>
                  <a:moveTo>
                    <a:pt x="293" y="1249"/>
                  </a:moveTo>
                  <a:cubicBezTo>
                    <a:pt x="286" y="1249"/>
                    <a:pt x="286" y="1249"/>
                    <a:pt x="286" y="1249"/>
                  </a:cubicBezTo>
                  <a:cubicBezTo>
                    <a:pt x="286" y="1256"/>
                    <a:pt x="286" y="1256"/>
                    <a:pt x="286" y="1256"/>
                  </a:cubicBezTo>
                  <a:cubicBezTo>
                    <a:pt x="293" y="1256"/>
                    <a:pt x="293" y="1256"/>
                    <a:pt x="293" y="1256"/>
                  </a:cubicBezTo>
                  <a:cubicBezTo>
                    <a:pt x="293" y="1249"/>
                    <a:pt x="293" y="1249"/>
                    <a:pt x="293" y="1249"/>
                  </a:cubicBezTo>
                  <a:moveTo>
                    <a:pt x="308" y="1249"/>
                  </a:moveTo>
                  <a:cubicBezTo>
                    <a:pt x="301" y="1249"/>
                    <a:pt x="301" y="1249"/>
                    <a:pt x="301" y="1249"/>
                  </a:cubicBezTo>
                  <a:cubicBezTo>
                    <a:pt x="301" y="1256"/>
                    <a:pt x="301" y="1256"/>
                    <a:pt x="301" y="1256"/>
                  </a:cubicBezTo>
                  <a:cubicBezTo>
                    <a:pt x="308" y="1256"/>
                    <a:pt x="308" y="1256"/>
                    <a:pt x="308" y="1256"/>
                  </a:cubicBezTo>
                  <a:cubicBezTo>
                    <a:pt x="308" y="1249"/>
                    <a:pt x="308" y="1249"/>
                    <a:pt x="308" y="1249"/>
                  </a:cubicBezTo>
                  <a:moveTo>
                    <a:pt x="322" y="1249"/>
                  </a:moveTo>
                  <a:cubicBezTo>
                    <a:pt x="315" y="1249"/>
                    <a:pt x="315" y="1249"/>
                    <a:pt x="315" y="1249"/>
                  </a:cubicBezTo>
                  <a:cubicBezTo>
                    <a:pt x="315" y="1256"/>
                    <a:pt x="315" y="1256"/>
                    <a:pt x="315" y="1256"/>
                  </a:cubicBezTo>
                  <a:cubicBezTo>
                    <a:pt x="322" y="1256"/>
                    <a:pt x="322" y="1256"/>
                    <a:pt x="322" y="1256"/>
                  </a:cubicBezTo>
                  <a:cubicBezTo>
                    <a:pt x="322" y="1249"/>
                    <a:pt x="322" y="1249"/>
                    <a:pt x="322" y="1249"/>
                  </a:cubicBezTo>
                  <a:moveTo>
                    <a:pt x="337" y="1249"/>
                  </a:moveTo>
                  <a:cubicBezTo>
                    <a:pt x="330" y="1249"/>
                    <a:pt x="330" y="1249"/>
                    <a:pt x="330" y="1249"/>
                  </a:cubicBezTo>
                  <a:cubicBezTo>
                    <a:pt x="330" y="1256"/>
                    <a:pt x="330" y="1256"/>
                    <a:pt x="330" y="1256"/>
                  </a:cubicBezTo>
                  <a:cubicBezTo>
                    <a:pt x="337" y="1256"/>
                    <a:pt x="337" y="1256"/>
                    <a:pt x="337" y="1256"/>
                  </a:cubicBezTo>
                  <a:cubicBezTo>
                    <a:pt x="337" y="1249"/>
                    <a:pt x="337" y="1249"/>
                    <a:pt x="337" y="1249"/>
                  </a:cubicBezTo>
                  <a:moveTo>
                    <a:pt x="352" y="1249"/>
                  </a:moveTo>
                  <a:cubicBezTo>
                    <a:pt x="345" y="1249"/>
                    <a:pt x="345" y="1249"/>
                    <a:pt x="345" y="1249"/>
                  </a:cubicBezTo>
                  <a:cubicBezTo>
                    <a:pt x="345" y="1256"/>
                    <a:pt x="345" y="1256"/>
                    <a:pt x="345" y="1256"/>
                  </a:cubicBezTo>
                  <a:cubicBezTo>
                    <a:pt x="352" y="1256"/>
                    <a:pt x="352" y="1256"/>
                    <a:pt x="352" y="1256"/>
                  </a:cubicBezTo>
                  <a:cubicBezTo>
                    <a:pt x="352" y="1249"/>
                    <a:pt x="352" y="1249"/>
                    <a:pt x="352" y="1249"/>
                  </a:cubicBezTo>
                  <a:moveTo>
                    <a:pt x="367" y="1249"/>
                  </a:moveTo>
                  <a:cubicBezTo>
                    <a:pt x="360" y="1249"/>
                    <a:pt x="360" y="1249"/>
                    <a:pt x="360" y="1249"/>
                  </a:cubicBezTo>
                  <a:cubicBezTo>
                    <a:pt x="360" y="1256"/>
                    <a:pt x="360" y="1256"/>
                    <a:pt x="360" y="1256"/>
                  </a:cubicBezTo>
                  <a:cubicBezTo>
                    <a:pt x="367" y="1256"/>
                    <a:pt x="367" y="1256"/>
                    <a:pt x="367" y="1256"/>
                  </a:cubicBezTo>
                  <a:cubicBezTo>
                    <a:pt x="367" y="1249"/>
                    <a:pt x="367" y="1249"/>
                    <a:pt x="367" y="1249"/>
                  </a:cubicBezTo>
                  <a:moveTo>
                    <a:pt x="381" y="1249"/>
                  </a:moveTo>
                  <a:cubicBezTo>
                    <a:pt x="374" y="1249"/>
                    <a:pt x="374" y="1249"/>
                    <a:pt x="374" y="1249"/>
                  </a:cubicBezTo>
                  <a:cubicBezTo>
                    <a:pt x="374" y="1256"/>
                    <a:pt x="374" y="1256"/>
                    <a:pt x="374" y="1256"/>
                  </a:cubicBezTo>
                  <a:cubicBezTo>
                    <a:pt x="381" y="1256"/>
                    <a:pt x="381" y="1256"/>
                    <a:pt x="381" y="1256"/>
                  </a:cubicBezTo>
                  <a:cubicBezTo>
                    <a:pt x="381" y="1249"/>
                    <a:pt x="381" y="1249"/>
                    <a:pt x="381" y="1249"/>
                  </a:cubicBezTo>
                  <a:moveTo>
                    <a:pt x="396" y="1249"/>
                  </a:moveTo>
                  <a:cubicBezTo>
                    <a:pt x="389" y="1249"/>
                    <a:pt x="389" y="1249"/>
                    <a:pt x="389" y="1249"/>
                  </a:cubicBezTo>
                  <a:cubicBezTo>
                    <a:pt x="389" y="1256"/>
                    <a:pt x="389" y="1256"/>
                    <a:pt x="389" y="1256"/>
                  </a:cubicBezTo>
                  <a:cubicBezTo>
                    <a:pt x="396" y="1256"/>
                    <a:pt x="396" y="1256"/>
                    <a:pt x="396" y="1256"/>
                  </a:cubicBezTo>
                  <a:cubicBezTo>
                    <a:pt x="396" y="1249"/>
                    <a:pt x="396" y="1249"/>
                    <a:pt x="396" y="1249"/>
                  </a:cubicBezTo>
                  <a:moveTo>
                    <a:pt x="411" y="1249"/>
                  </a:moveTo>
                  <a:cubicBezTo>
                    <a:pt x="404" y="1249"/>
                    <a:pt x="404" y="1249"/>
                    <a:pt x="404" y="1249"/>
                  </a:cubicBezTo>
                  <a:cubicBezTo>
                    <a:pt x="404" y="1256"/>
                    <a:pt x="404" y="1256"/>
                    <a:pt x="404" y="1256"/>
                  </a:cubicBezTo>
                  <a:cubicBezTo>
                    <a:pt x="411" y="1256"/>
                    <a:pt x="411" y="1256"/>
                    <a:pt x="411" y="1256"/>
                  </a:cubicBezTo>
                  <a:cubicBezTo>
                    <a:pt x="411" y="1249"/>
                    <a:pt x="411" y="1249"/>
                    <a:pt x="411" y="1249"/>
                  </a:cubicBezTo>
                  <a:moveTo>
                    <a:pt x="426" y="1249"/>
                  </a:moveTo>
                  <a:cubicBezTo>
                    <a:pt x="419" y="1249"/>
                    <a:pt x="419" y="1249"/>
                    <a:pt x="419" y="1249"/>
                  </a:cubicBezTo>
                  <a:cubicBezTo>
                    <a:pt x="419" y="1256"/>
                    <a:pt x="419" y="1256"/>
                    <a:pt x="419" y="1256"/>
                  </a:cubicBezTo>
                  <a:cubicBezTo>
                    <a:pt x="426" y="1256"/>
                    <a:pt x="426" y="1256"/>
                    <a:pt x="426" y="1256"/>
                  </a:cubicBezTo>
                  <a:cubicBezTo>
                    <a:pt x="426" y="1249"/>
                    <a:pt x="426" y="1249"/>
                    <a:pt x="426" y="1249"/>
                  </a:cubicBezTo>
                  <a:moveTo>
                    <a:pt x="440" y="1249"/>
                  </a:moveTo>
                  <a:cubicBezTo>
                    <a:pt x="433" y="1249"/>
                    <a:pt x="433" y="1249"/>
                    <a:pt x="433" y="1249"/>
                  </a:cubicBezTo>
                  <a:cubicBezTo>
                    <a:pt x="433" y="1256"/>
                    <a:pt x="433" y="1256"/>
                    <a:pt x="433" y="1256"/>
                  </a:cubicBezTo>
                  <a:cubicBezTo>
                    <a:pt x="440" y="1256"/>
                    <a:pt x="440" y="1256"/>
                    <a:pt x="440" y="1256"/>
                  </a:cubicBezTo>
                  <a:cubicBezTo>
                    <a:pt x="440" y="1249"/>
                    <a:pt x="440" y="1249"/>
                    <a:pt x="440" y="1249"/>
                  </a:cubicBezTo>
                  <a:moveTo>
                    <a:pt x="455" y="1249"/>
                  </a:moveTo>
                  <a:cubicBezTo>
                    <a:pt x="448" y="1249"/>
                    <a:pt x="448" y="1249"/>
                    <a:pt x="448" y="1249"/>
                  </a:cubicBezTo>
                  <a:cubicBezTo>
                    <a:pt x="448" y="1256"/>
                    <a:pt x="448" y="1256"/>
                    <a:pt x="448" y="1256"/>
                  </a:cubicBezTo>
                  <a:cubicBezTo>
                    <a:pt x="455" y="1256"/>
                    <a:pt x="455" y="1256"/>
                    <a:pt x="455" y="1256"/>
                  </a:cubicBezTo>
                  <a:cubicBezTo>
                    <a:pt x="455" y="1249"/>
                    <a:pt x="455" y="1249"/>
                    <a:pt x="455" y="1249"/>
                  </a:cubicBezTo>
                  <a:moveTo>
                    <a:pt x="470" y="1249"/>
                  </a:moveTo>
                  <a:cubicBezTo>
                    <a:pt x="463" y="1249"/>
                    <a:pt x="463" y="1249"/>
                    <a:pt x="463" y="1249"/>
                  </a:cubicBezTo>
                  <a:cubicBezTo>
                    <a:pt x="463" y="1256"/>
                    <a:pt x="463" y="1256"/>
                    <a:pt x="463" y="1256"/>
                  </a:cubicBezTo>
                  <a:cubicBezTo>
                    <a:pt x="470" y="1256"/>
                    <a:pt x="470" y="1256"/>
                    <a:pt x="470" y="1256"/>
                  </a:cubicBezTo>
                  <a:cubicBezTo>
                    <a:pt x="470" y="1249"/>
                    <a:pt x="470" y="1249"/>
                    <a:pt x="470" y="1249"/>
                  </a:cubicBezTo>
                  <a:moveTo>
                    <a:pt x="485" y="1249"/>
                  </a:moveTo>
                  <a:cubicBezTo>
                    <a:pt x="478" y="1249"/>
                    <a:pt x="478" y="1249"/>
                    <a:pt x="478" y="1249"/>
                  </a:cubicBezTo>
                  <a:cubicBezTo>
                    <a:pt x="478" y="1256"/>
                    <a:pt x="478" y="1256"/>
                    <a:pt x="478" y="1256"/>
                  </a:cubicBezTo>
                  <a:cubicBezTo>
                    <a:pt x="485" y="1256"/>
                    <a:pt x="485" y="1256"/>
                    <a:pt x="485" y="1256"/>
                  </a:cubicBezTo>
                  <a:cubicBezTo>
                    <a:pt x="485" y="1249"/>
                    <a:pt x="485" y="1249"/>
                    <a:pt x="485" y="1249"/>
                  </a:cubicBezTo>
                  <a:moveTo>
                    <a:pt x="499" y="1249"/>
                  </a:moveTo>
                  <a:cubicBezTo>
                    <a:pt x="492" y="1249"/>
                    <a:pt x="492" y="1249"/>
                    <a:pt x="492" y="1249"/>
                  </a:cubicBezTo>
                  <a:cubicBezTo>
                    <a:pt x="492" y="1256"/>
                    <a:pt x="492" y="1256"/>
                    <a:pt x="492" y="1256"/>
                  </a:cubicBezTo>
                  <a:cubicBezTo>
                    <a:pt x="499" y="1256"/>
                    <a:pt x="499" y="1256"/>
                    <a:pt x="499" y="1256"/>
                  </a:cubicBezTo>
                  <a:cubicBezTo>
                    <a:pt x="499" y="1249"/>
                    <a:pt x="499" y="1249"/>
                    <a:pt x="499" y="1249"/>
                  </a:cubicBezTo>
                  <a:moveTo>
                    <a:pt x="514" y="1249"/>
                  </a:moveTo>
                  <a:cubicBezTo>
                    <a:pt x="507" y="1249"/>
                    <a:pt x="507" y="1249"/>
                    <a:pt x="507" y="1249"/>
                  </a:cubicBezTo>
                  <a:cubicBezTo>
                    <a:pt x="507" y="1256"/>
                    <a:pt x="507" y="1256"/>
                    <a:pt x="507" y="1256"/>
                  </a:cubicBezTo>
                  <a:cubicBezTo>
                    <a:pt x="514" y="1256"/>
                    <a:pt x="514" y="1256"/>
                    <a:pt x="514" y="1256"/>
                  </a:cubicBezTo>
                  <a:cubicBezTo>
                    <a:pt x="514" y="1249"/>
                    <a:pt x="514" y="1249"/>
                    <a:pt x="514" y="1249"/>
                  </a:cubicBezTo>
                  <a:moveTo>
                    <a:pt x="529" y="1249"/>
                  </a:moveTo>
                  <a:cubicBezTo>
                    <a:pt x="522" y="1249"/>
                    <a:pt x="522" y="1249"/>
                    <a:pt x="522" y="1249"/>
                  </a:cubicBezTo>
                  <a:cubicBezTo>
                    <a:pt x="522" y="1256"/>
                    <a:pt x="522" y="1256"/>
                    <a:pt x="522" y="1256"/>
                  </a:cubicBezTo>
                  <a:cubicBezTo>
                    <a:pt x="529" y="1256"/>
                    <a:pt x="529" y="1256"/>
                    <a:pt x="529" y="1256"/>
                  </a:cubicBezTo>
                  <a:cubicBezTo>
                    <a:pt x="529" y="1249"/>
                    <a:pt x="529" y="1249"/>
                    <a:pt x="529" y="1249"/>
                  </a:cubicBezTo>
                  <a:moveTo>
                    <a:pt x="544" y="1249"/>
                  </a:moveTo>
                  <a:cubicBezTo>
                    <a:pt x="537" y="1249"/>
                    <a:pt x="537" y="1249"/>
                    <a:pt x="537" y="1249"/>
                  </a:cubicBezTo>
                  <a:cubicBezTo>
                    <a:pt x="537" y="1256"/>
                    <a:pt x="537" y="1256"/>
                    <a:pt x="537" y="1256"/>
                  </a:cubicBezTo>
                  <a:cubicBezTo>
                    <a:pt x="544" y="1256"/>
                    <a:pt x="544" y="1256"/>
                    <a:pt x="544" y="1256"/>
                  </a:cubicBezTo>
                  <a:cubicBezTo>
                    <a:pt x="544" y="1249"/>
                    <a:pt x="544" y="1249"/>
                    <a:pt x="544" y="1249"/>
                  </a:cubicBezTo>
                  <a:moveTo>
                    <a:pt x="558" y="1249"/>
                  </a:moveTo>
                  <a:cubicBezTo>
                    <a:pt x="551" y="1249"/>
                    <a:pt x="551" y="1249"/>
                    <a:pt x="551" y="1249"/>
                  </a:cubicBezTo>
                  <a:cubicBezTo>
                    <a:pt x="551" y="1256"/>
                    <a:pt x="551" y="1256"/>
                    <a:pt x="551" y="1256"/>
                  </a:cubicBezTo>
                  <a:cubicBezTo>
                    <a:pt x="558" y="1256"/>
                    <a:pt x="558" y="1256"/>
                    <a:pt x="558" y="1256"/>
                  </a:cubicBezTo>
                  <a:cubicBezTo>
                    <a:pt x="558" y="1249"/>
                    <a:pt x="558" y="1249"/>
                    <a:pt x="558" y="1249"/>
                  </a:cubicBezTo>
                  <a:moveTo>
                    <a:pt x="190" y="1235"/>
                  </a:moveTo>
                  <a:cubicBezTo>
                    <a:pt x="183" y="1235"/>
                    <a:pt x="183" y="1235"/>
                    <a:pt x="183" y="1235"/>
                  </a:cubicBezTo>
                  <a:cubicBezTo>
                    <a:pt x="183" y="1242"/>
                    <a:pt x="183" y="1242"/>
                    <a:pt x="183" y="1242"/>
                  </a:cubicBezTo>
                  <a:cubicBezTo>
                    <a:pt x="190" y="1242"/>
                    <a:pt x="190" y="1242"/>
                    <a:pt x="190" y="1242"/>
                  </a:cubicBezTo>
                  <a:cubicBezTo>
                    <a:pt x="190" y="1235"/>
                    <a:pt x="190" y="1235"/>
                    <a:pt x="190" y="1235"/>
                  </a:cubicBezTo>
                  <a:moveTo>
                    <a:pt x="204" y="1235"/>
                  </a:moveTo>
                  <a:cubicBezTo>
                    <a:pt x="197" y="1235"/>
                    <a:pt x="197" y="1235"/>
                    <a:pt x="197" y="1235"/>
                  </a:cubicBezTo>
                  <a:cubicBezTo>
                    <a:pt x="197" y="1242"/>
                    <a:pt x="197" y="1242"/>
                    <a:pt x="197" y="1242"/>
                  </a:cubicBezTo>
                  <a:cubicBezTo>
                    <a:pt x="204" y="1242"/>
                    <a:pt x="204" y="1242"/>
                    <a:pt x="204" y="1242"/>
                  </a:cubicBezTo>
                  <a:cubicBezTo>
                    <a:pt x="204" y="1235"/>
                    <a:pt x="204" y="1235"/>
                    <a:pt x="204" y="1235"/>
                  </a:cubicBezTo>
                  <a:moveTo>
                    <a:pt x="219" y="1235"/>
                  </a:moveTo>
                  <a:cubicBezTo>
                    <a:pt x="212" y="1235"/>
                    <a:pt x="212" y="1235"/>
                    <a:pt x="212" y="1235"/>
                  </a:cubicBezTo>
                  <a:cubicBezTo>
                    <a:pt x="212" y="1242"/>
                    <a:pt x="212" y="1242"/>
                    <a:pt x="212" y="1242"/>
                  </a:cubicBezTo>
                  <a:cubicBezTo>
                    <a:pt x="219" y="1242"/>
                    <a:pt x="219" y="1242"/>
                    <a:pt x="219" y="1242"/>
                  </a:cubicBezTo>
                  <a:cubicBezTo>
                    <a:pt x="219" y="1235"/>
                    <a:pt x="219" y="1235"/>
                    <a:pt x="219" y="1235"/>
                  </a:cubicBezTo>
                  <a:moveTo>
                    <a:pt x="234" y="1235"/>
                  </a:moveTo>
                  <a:cubicBezTo>
                    <a:pt x="227" y="1235"/>
                    <a:pt x="227" y="1235"/>
                    <a:pt x="227" y="1235"/>
                  </a:cubicBezTo>
                  <a:cubicBezTo>
                    <a:pt x="227" y="1242"/>
                    <a:pt x="227" y="1242"/>
                    <a:pt x="227" y="1242"/>
                  </a:cubicBezTo>
                  <a:cubicBezTo>
                    <a:pt x="234" y="1242"/>
                    <a:pt x="234" y="1242"/>
                    <a:pt x="234" y="1242"/>
                  </a:cubicBezTo>
                  <a:cubicBezTo>
                    <a:pt x="234" y="1235"/>
                    <a:pt x="234" y="1235"/>
                    <a:pt x="234" y="1235"/>
                  </a:cubicBezTo>
                  <a:moveTo>
                    <a:pt x="249" y="1235"/>
                  </a:moveTo>
                  <a:cubicBezTo>
                    <a:pt x="242" y="1235"/>
                    <a:pt x="242" y="1235"/>
                    <a:pt x="242" y="1235"/>
                  </a:cubicBezTo>
                  <a:cubicBezTo>
                    <a:pt x="242" y="1242"/>
                    <a:pt x="242" y="1242"/>
                    <a:pt x="242" y="1242"/>
                  </a:cubicBezTo>
                  <a:cubicBezTo>
                    <a:pt x="249" y="1242"/>
                    <a:pt x="249" y="1242"/>
                    <a:pt x="249" y="1242"/>
                  </a:cubicBezTo>
                  <a:cubicBezTo>
                    <a:pt x="249" y="1235"/>
                    <a:pt x="249" y="1235"/>
                    <a:pt x="249" y="1235"/>
                  </a:cubicBezTo>
                  <a:moveTo>
                    <a:pt x="263" y="1235"/>
                  </a:moveTo>
                  <a:cubicBezTo>
                    <a:pt x="256" y="1235"/>
                    <a:pt x="256" y="1235"/>
                    <a:pt x="256" y="1235"/>
                  </a:cubicBezTo>
                  <a:cubicBezTo>
                    <a:pt x="256" y="1242"/>
                    <a:pt x="256" y="1242"/>
                    <a:pt x="256" y="1242"/>
                  </a:cubicBezTo>
                  <a:cubicBezTo>
                    <a:pt x="263" y="1242"/>
                    <a:pt x="263" y="1242"/>
                    <a:pt x="263" y="1242"/>
                  </a:cubicBezTo>
                  <a:cubicBezTo>
                    <a:pt x="263" y="1235"/>
                    <a:pt x="263" y="1235"/>
                    <a:pt x="263" y="1235"/>
                  </a:cubicBezTo>
                  <a:moveTo>
                    <a:pt x="278" y="1235"/>
                  </a:moveTo>
                  <a:cubicBezTo>
                    <a:pt x="271" y="1235"/>
                    <a:pt x="271" y="1235"/>
                    <a:pt x="271" y="1235"/>
                  </a:cubicBezTo>
                  <a:cubicBezTo>
                    <a:pt x="271" y="1242"/>
                    <a:pt x="271" y="1242"/>
                    <a:pt x="271" y="1242"/>
                  </a:cubicBezTo>
                  <a:cubicBezTo>
                    <a:pt x="278" y="1242"/>
                    <a:pt x="278" y="1242"/>
                    <a:pt x="278" y="1242"/>
                  </a:cubicBezTo>
                  <a:cubicBezTo>
                    <a:pt x="278" y="1235"/>
                    <a:pt x="278" y="1235"/>
                    <a:pt x="278" y="1235"/>
                  </a:cubicBezTo>
                  <a:moveTo>
                    <a:pt x="293" y="1235"/>
                  </a:moveTo>
                  <a:cubicBezTo>
                    <a:pt x="286" y="1235"/>
                    <a:pt x="286" y="1235"/>
                    <a:pt x="286" y="1235"/>
                  </a:cubicBezTo>
                  <a:cubicBezTo>
                    <a:pt x="286" y="1242"/>
                    <a:pt x="286" y="1242"/>
                    <a:pt x="286" y="1242"/>
                  </a:cubicBezTo>
                  <a:cubicBezTo>
                    <a:pt x="293" y="1242"/>
                    <a:pt x="293" y="1242"/>
                    <a:pt x="293" y="1242"/>
                  </a:cubicBezTo>
                  <a:cubicBezTo>
                    <a:pt x="293" y="1235"/>
                    <a:pt x="293" y="1235"/>
                    <a:pt x="293" y="1235"/>
                  </a:cubicBezTo>
                  <a:moveTo>
                    <a:pt x="308" y="1235"/>
                  </a:moveTo>
                  <a:cubicBezTo>
                    <a:pt x="301" y="1235"/>
                    <a:pt x="301" y="1235"/>
                    <a:pt x="301" y="1235"/>
                  </a:cubicBezTo>
                  <a:cubicBezTo>
                    <a:pt x="301" y="1242"/>
                    <a:pt x="301" y="1242"/>
                    <a:pt x="301" y="1242"/>
                  </a:cubicBezTo>
                  <a:cubicBezTo>
                    <a:pt x="308" y="1242"/>
                    <a:pt x="308" y="1242"/>
                    <a:pt x="308" y="1242"/>
                  </a:cubicBezTo>
                  <a:cubicBezTo>
                    <a:pt x="308" y="1235"/>
                    <a:pt x="308" y="1235"/>
                    <a:pt x="308" y="1235"/>
                  </a:cubicBezTo>
                  <a:moveTo>
                    <a:pt x="322" y="1235"/>
                  </a:moveTo>
                  <a:cubicBezTo>
                    <a:pt x="315" y="1235"/>
                    <a:pt x="315" y="1235"/>
                    <a:pt x="315" y="1235"/>
                  </a:cubicBezTo>
                  <a:cubicBezTo>
                    <a:pt x="315" y="1242"/>
                    <a:pt x="315" y="1242"/>
                    <a:pt x="315" y="1242"/>
                  </a:cubicBezTo>
                  <a:cubicBezTo>
                    <a:pt x="322" y="1242"/>
                    <a:pt x="322" y="1242"/>
                    <a:pt x="322" y="1242"/>
                  </a:cubicBezTo>
                  <a:cubicBezTo>
                    <a:pt x="322" y="1235"/>
                    <a:pt x="322" y="1235"/>
                    <a:pt x="322" y="1235"/>
                  </a:cubicBezTo>
                  <a:moveTo>
                    <a:pt x="337" y="1235"/>
                  </a:moveTo>
                  <a:cubicBezTo>
                    <a:pt x="330" y="1235"/>
                    <a:pt x="330" y="1235"/>
                    <a:pt x="330" y="1235"/>
                  </a:cubicBezTo>
                  <a:cubicBezTo>
                    <a:pt x="330" y="1242"/>
                    <a:pt x="330" y="1242"/>
                    <a:pt x="330" y="1242"/>
                  </a:cubicBezTo>
                  <a:cubicBezTo>
                    <a:pt x="337" y="1242"/>
                    <a:pt x="337" y="1242"/>
                    <a:pt x="337" y="1242"/>
                  </a:cubicBezTo>
                  <a:cubicBezTo>
                    <a:pt x="337" y="1235"/>
                    <a:pt x="337" y="1235"/>
                    <a:pt x="337" y="1235"/>
                  </a:cubicBezTo>
                  <a:moveTo>
                    <a:pt x="352" y="1235"/>
                  </a:moveTo>
                  <a:cubicBezTo>
                    <a:pt x="345" y="1235"/>
                    <a:pt x="345" y="1235"/>
                    <a:pt x="345" y="1235"/>
                  </a:cubicBezTo>
                  <a:cubicBezTo>
                    <a:pt x="345" y="1242"/>
                    <a:pt x="345" y="1242"/>
                    <a:pt x="345" y="1242"/>
                  </a:cubicBezTo>
                  <a:cubicBezTo>
                    <a:pt x="352" y="1242"/>
                    <a:pt x="352" y="1242"/>
                    <a:pt x="352" y="1242"/>
                  </a:cubicBezTo>
                  <a:cubicBezTo>
                    <a:pt x="352" y="1235"/>
                    <a:pt x="352" y="1235"/>
                    <a:pt x="352" y="1235"/>
                  </a:cubicBezTo>
                  <a:moveTo>
                    <a:pt x="367" y="1235"/>
                  </a:moveTo>
                  <a:cubicBezTo>
                    <a:pt x="360" y="1235"/>
                    <a:pt x="360" y="1235"/>
                    <a:pt x="360" y="1235"/>
                  </a:cubicBezTo>
                  <a:cubicBezTo>
                    <a:pt x="360" y="1242"/>
                    <a:pt x="360" y="1242"/>
                    <a:pt x="360" y="1242"/>
                  </a:cubicBezTo>
                  <a:cubicBezTo>
                    <a:pt x="367" y="1242"/>
                    <a:pt x="367" y="1242"/>
                    <a:pt x="367" y="1242"/>
                  </a:cubicBezTo>
                  <a:cubicBezTo>
                    <a:pt x="367" y="1235"/>
                    <a:pt x="367" y="1235"/>
                    <a:pt x="367" y="1235"/>
                  </a:cubicBezTo>
                  <a:moveTo>
                    <a:pt x="381" y="1235"/>
                  </a:moveTo>
                  <a:cubicBezTo>
                    <a:pt x="374" y="1235"/>
                    <a:pt x="374" y="1235"/>
                    <a:pt x="374" y="1235"/>
                  </a:cubicBezTo>
                  <a:cubicBezTo>
                    <a:pt x="374" y="1242"/>
                    <a:pt x="374" y="1242"/>
                    <a:pt x="374" y="1242"/>
                  </a:cubicBezTo>
                  <a:cubicBezTo>
                    <a:pt x="381" y="1242"/>
                    <a:pt x="381" y="1242"/>
                    <a:pt x="381" y="1242"/>
                  </a:cubicBezTo>
                  <a:cubicBezTo>
                    <a:pt x="381" y="1235"/>
                    <a:pt x="381" y="1235"/>
                    <a:pt x="381" y="1235"/>
                  </a:cubicBezTo>
                  <a:moveTo>
                    <a:pt x="396" y="1235"/>
                  </a:moveTo>
                  <a:cubicBezTo>
                    <a:pt x="389" y="1235"/>
                    <a:pt x="389" y="1235"/>
                    <a:pt x="389" y="1235"/>
                  </a:cubicBezTo>
                  <a:cubicBezTo>
                    <a:pt x="389" y="1242"/>
                    <a:pt x="389" y="1242"/>
                    <a:pt x="389" y="1242"/>
                  </a:cubicBezTo>
                  <a:cubicBezTo>
                    <a:pt x="396" y="1242"/>
                    <a:pt x="396" y="1242"/>
                    <a:pt x="396" y="1242"/>
                  </a:cubicBezTo>
                  <a:cubicBezTo>
                    <a:pt x="396" y="1235"/>
                    <a:pt x="396" y="1235"/>
                    <a:pt x="396" y="1235"/>
                  </a:cubicBezTo>
                  <a:moveTo>
                    <a:pt x="411" y="1235"/>
                  </a:moveTo>
                  <a:cubicBezTo>
                    <a:pt x="404" y="1235"/>
                    <a:pt x="404" y="1235"/>
                    <a:pt x="404" y="1235"/>
                  </a:cubicBezTo>
                  <a:cubicBezTo>
                    <a:pt x="404" y="1242"/>
                    <a:pt x="404" y="1242"/>
                    <a:pt x="404" y="1242"/>
                  </a:cubicBezTo>
                  <a:cubicBezTo>
                    <a:pt x="411" y="1242"/>
                    <a:pt x="411" y="1242"/>
                    <a:pt x="411" y="1242"/>
                  </a:cubicBezTo>
                  <a:cubicBezTo>
                    <a:pt x="411" y="1235"/>
                    <a:pt x="411" y="1235"/>
                    <a:pt x="411" y="1235"/>
                  </a:cubicBezTo>
                  <a:moveTo>
                    <a:pt x="426" y="1235"/>
                  </a:moveTo>
                  <a:cubicBezTo>
                    <a:pt x="419" y="1235"/>
                    <a:pt x="419" y="1235"/>
                    <a:pt x="419" y="1235"/>
                  </a:cubicBezTo>
                  <a:cubicBezTo>
                    <a:pt x="419" y="1242"/>
                    <a:pt x="419" y="1242"/>
                    <a:pt x="419" y="1242"/>
                  </a:cubicBezTo>
                  <a:cubicBezTo>
                    <a:pt x="426" y="1242"/>
                    <a:pt x="426" y="1242"/>
                    <a:pt x="426" y="1242"/>
                  </a:cubicBezTo>
                  <a:cubicBezTo>
                    <a:pt x="426" y="1235"/>
                    <a:pt x="426" y="1235"/>
                    <a:pt x="426" y="1235"/>
                  </a:cubicBezTo>
                  <a:moveTo>
                    <a:pt x="440" y="1235"/>
                  </a:moveTo>
                  <a:cubicBezTo>
                    <a:pt x="433" y="1235"/>
                    <a:pt x="433" y="1235"/>
                    <a:pt x="433" y="1235"/>
                  </a:cubicBezTo>
                  <a:cubicBezTo>
                    <a:pt x="433" y="1242"/>
                    <a:pt x="433" y="1242"/>
                    <a:pt x="433" y="1242"/>
                  </a:cubicBezTo>
                  <a:cubicBezTo>
                    <a:pt x="440" y="1242"/>
                    <a:pt x="440" y="1242"/>
                    <a:pt x="440" y="1242"/>
                  </a:cubicBezTo>
                  <a:cubicBezTo>
                    <a:pt x="440" y="1235"/>
                    <a:pt x="440" y="1235"/>
                    <a:pt x="440" y="1235"/>
                  </a:cubicBezTo>
                  <a:moveTo>
                    <a:pt x="455" y="1235"/>
                  </a:moveTo>
                  <a:cubicBezTo>
                    <a:pt x="448" y="1235"/>
                    <a:pt x="448" y="1235"/>
                    <a:pt x="448" y="1235"/>
                  </a:cubicBezTo>
                  <a:cubicBezTo>
                    <a:pt x="448" y="1242"/>
                    <a:pt x="448" y="1242"/>
                    <a:pt x="448" y="1242"/>
                  </a:cubicBezTo>
                  <a:cubicBezTo>
                    <a:pt x="455" y="1242"/>
                    <a:pt x="455" y="1242"/>
                    <a:pt x="455" y="1242"/>
                  </a:cubicBezTo>
                  <a:cubicBezTo>
                    <a:pt x="455" y="1235"/>
                    <a:pt x="455" y="1235"/>
                    <a:pt x="455" y="1235"/>
                  </a:cubicBezTo>
                  <a:moveTo>
                    <a:pt x="470" y="1235"/>
                  </a:moveTo>
                  <a:cubicBezTo>
                    <a:pt x="463" y="1235"/>
                    <a:pt x="463" y="1235"/>
                    <a:pt x="463" y="1235"/>
                  </a:cubicBezTo>
                  <a:cubicBezTo>
                    <a:pt x="463" y="1242"/>
                    <a:pt x="463" y="1242"/>
                    <a:pt x="463" y="1242"/>
                  </a:cubicBezTo>
                  <a:cubicBezTo>
                    <a:pt x="470" y="1242"/>
                    <a:pt x="470" y="1242"/>
                    <a:pt x="470" y="1242"/>
                  </a:cubicBezTo>
                  <a:cubicBezTo>
                    <a:pt x="470" y="1235"/>
                    <a:pt x="470" y="1235"/>
                    <a:pt x="470" y="1235"/>
                  </a:cubicBezTo>
                  <a:moveTo>
                    <a:pt x="485" y="1235"/>
                  </a:moveTo>
                  <a:cubicBezTo>
                    <a:pt x="478" y="1235"/>
                    <a:pt x="478" y="1235"/>
                    <a:pt x="478" y="1235"/>
                  </a:cubicBezTo>
                  <a:cubicBezTo>
                    <a:pt x="478" y="1242"/>
                    <a:pt x="478" y="1242"/>
                    <a:pt x="478" y="1242"/>
                  </a:cubicBezTo>
                  <a:cubicBezTo>
                    <a:pt x="485" y="1242"/>
                    <a:pt x="485" y="1242"/>
                    <a:pt x="485" y="1242"/>
                  </a:cubicBezTo>
                  <a:cubicBezTo>
                    <a:pt x="485" y="1235"/>
                    <a:pt x="485" y="1235"/>
                    <a:pt x="485" y="1235"/>
                  </a:cubicBezTo>
                  <a:moveTo>
                    <a:pt x="499" y="1235"/>
                  </a:moveTo>
                  <a:cubicBezTo>
                    <a:pt x="492" y="1235"/>
                    <a:pt x="492" y="1235"/>
                    <a:pt x="492" y="1235"/>
                  </a:cubicBezTo>
                  <a:cubicBezTo>
                    <a:pt x="492" y="1242"/>
                    <a:pt x="492" y="1242"/>
                    <a:pt x="492" y="1242"/>
                  </a:cubicBezTo>
                  <a:cubicBezTo>
                    <a:pt x="499" y="1242"/>
                    <a:pt x="499" y="1242"/>
                    <a:pt x="499" y="1242"/>
                  </a:cubicBezTo>
                  <a:cubicBezTo>
                    <a:pt x="499" y="1235"/>
                    <a:pt x="499" y="1235"/>
                    <a:pt x="499" y="1235"/>
                  </a:cubicBezTo>
                  <a:moveTo>
                    <a:pt x="514" y="1235"/>
                  </a:moveTo>
                  <a:cubicBezTo>
                    <a:pt x="507" y="1235"/>
                    <a:pt x="507" y="1235"/>
                    <a:pt x="507" y="1235"/>
                  </a:cubicBezTo>
                  <a:cubicBezTo>
                    <a:pt x="507" y="1242"/>
                    <a:pt x="507" y="1242"/>
                    <a:pt x="507" y="1242"/>
                  </a:cubicBezTo>
                  <a:cubicBezTo>
                    <a:pt x="514" y="1242"/>
                    <a:pt x="514" y="1242"/>
                    <a:pt x="514" y="1242"/>
                  </a:cubicBezTo>
                  <a:cubicBezTo>
                    <a:pt x="514" y="1235"/>
                    <a:pt x="514" y="1235"/>
                    <a:pt x="514" y="1235"/>
                  </a:cubicBezTo>
                  <a:moveTo>
                    <a:pt x="529" y="1235"/>
                  </a:moveTo>
                  <a:cubicBezTo>
                    <a:pt x="522" y="1235"/>
                    <a:pt x="522" y="1235"/>
                    <a:pt x="522" y="1235"/>
                  </a:cubicBezTo>
                  <a:cubicBezTo>
                    <a:pt x="522" y="1242"/>
                    <a:pt x="522" y="1242"/>
                    <a:pt x="522" y="1242"/>
                  </a:cubicBezTo>
                  <a:cubicBezTo>
                    <a:pt x="529" y="1242"/>
                    <a:pt x="529" y="1242"/>
                    <a:pt x="529" y="1242"/>
                  </a:cubicBezTo>
                  <a:cubicBezTo>
                    <a:pt x="529" y="1235"/>
                    <a:pt x="529" y="1235"/>
                    <a:pt x="529" y="1235"/>
                  </a:cubicBezTo>
                  <a:moveTo>
                    <a:pt x="544" y="1235"/>
                  </a:moveTo>
                  <a:cubicBezTo>
                    <a:pt x="537" y="1235"/>
                    <a:pt x="537" y="1235"/>
                    <a:pt x="537" y="1235"/>
                  </a:cubicBezTo>
                  <a:cubicBezTo>
                    <a:pt x="537" y="1242"/>
                    <a:pt x="537" y="1242"/>
                    <a:pt x="537" y="1242"/>
                  </a:cubicBezTo>
                  <a:cubicBezTo>
                    <a:pt x="544" y="1242"/>
                    <a:pt x="544" y="1242"/>
                    <a:pt x="544" y="1242"/>
                  </a:cubicBezTo>
                  <a:cubicBezTo>
                    <a:pt x="544" y="1235"/>
                    <a:pt x="544" y="1235"/>
                    <a:pt x="544" y="1235"/>
                  </a:cubicBezTo>
                  <a:moveTo>
                    <a:pt x="558" y="1235"/>
                  </a:moveTo>
                  <a:cubicBezTo>
                    <a:pt x="551" y="1235"/>
                    <a:pt x="551" y="1235"/>
                    <a:pt x="551" y="1235"/>
                  </a:cubicBezTo>
                  <a:cubicBezTo>
                    <a:pt x="551" y="1242"/>
                    <a:pt x="551" y="1242"/>
                    <a:pt x="551" y="1242"/>
                  </a:cubicBezTo>
                  <a:cubicBezTo>
                    <a:pt x="558" y="1242"/>
                    <a:pt x="558" y="1242"/>
                    <a:pt x="558" y="1242"/>
                  </a:cubicBezTo>
                  <a:cubicBezTo>
                    <a:pt x="558" y="1235"/>
                    <a:pt x="558" y="1235"/>
                    <a:pt x="558" y="1235"/>
                  </a:cubicBezTo>
                  <a:moveTo>
                    <a:pt x="190" y="1220"/>
                  </a:moveTo>
                  <a:cubicBezTo>
                    <a:pt x="183" y="1220"/>
                    <a:pt x="183" y="1220"/>
                    <a:pt x="183" y="1220"/>
                  </a:cubicBezTo>
                  <a:cubicBezTo>
                    <a:pt x="183" y="1227"/>
                    <a:pt x="183" y="1227"/>
                    <a:pt x="183" y="1227"/>
                  </a:cubicBezTo>
                  <a:cubicBezTo>
                    <a:pt x="190" y="1227"/>
                    <a:pt x="190" y="1227"/>
                    <a:pt x="190" y="1227"/>
                  </a:cubicBezTo>
                  <a:cubicBezTo>
                    <a:pt x="190" y="1220"/>
                    <a:pt x="190" y="1220"/>
                    <a:pt x="190" y="1220"/>
                  </a:cubicBezTo>
                  <a:moveTo>
                    <a:pt x="204" y="1220"/>
                  </a:moveTo>
                  <a:cubicBezTo>
                    <a:pt x="197" y="1220"/>
                    <a:pt x="197" y="1220"/>
                    <a:pt x="197" y="1220"/>
                  </a:cubicBezTo>
                  <a:cubicBezTo>
                    <a:pt x="197" y="1227"/>
                    <a:pt x="197" y="1227"/>
                    <a:pt x="197" y="1227"/>
                  </a:cubicBezTo>
                  <a:cubicBezTo>
                    <a:pt x="204" y="1227"/>
                    <a:pt x="204" y="1227"/>
                    <a:pt x="204" y="1227"/>
                  </a:cubicBezTo>
                  <a:cubicBezTo>
                    <a:pt x="204" y="1220"/>
                    <a:pt x="204" y="1220"/>
                    <a:pt x="204" y="1220"/>
                  </a:cubicBezTo>
                  <a:moveTo>
                    <a:pt x="219" y="1220"/>
                  </a:moveTo>
                  <a:cubicBezTo>
                    <a:pt x="212" y="1220"/>
                    <a:pt x="212" y="1220"/>
                    <a:pt x="212" y="1220"/>
                  </a:cubicBezTo>
                  <a:cubicBezTo>
                    <a:pt x="212" y="1227"/>
                    <a:pt x="212" y="1227"/>
                    <a:pt x="212" y="1227"/>
                  </a:cubicBezTo>
                  <a:cubicBezTo>
                    <a:pt x="219" y="1227"/>
                    <a:pt x="219" y="1227"/>
                    <a:pt x="219" y="1227"/>
                  </a:cubicBezTo>
                  <a:cubicBezTo>
                    <a:pt x="219" y="1220"/>
                    <a:pt x="219" y="1220"/>
                    <a:pt x="219" y="1220"/>
                  </a:cubicBezTo>
                  <a:moveTo>
                    <a:pt x="234" y="1220"/>
                  </a:moveTo>
                  <a:cubicBezTo>
                    <a:pt x="227" y="1220"/>
                    <a:pt x="227" y="1220"/>
                    <a:pt x="227" y="1220"/>
                  </a:cubicBezTo>
                  <a:cubicBezTo>
                    <a:pt x="227" y="1227"/>
                    <a:pt x="227" y="1227"/>
                    <a:pt x="227" y="1227"/>
                  </a:cubicBezTo>
                  <a:cubicBezTo>
                    <a:pt x="234" y="1227"/>
                    <a:pt x="234" y="1227"/>
                    <a:pt x="234" y="1227"/>
                  </a:cubicBezTo>
                  <a:cubicBezTo>
                    <a:pt x="234" y="1220"/>
                    <a:pt x="234" y="1220"/>
                    <a:pt x="234" y="1220"/>
                  </a:cubicBezTo>
                  <a:moveTo>
                    <a:pt x="249" y="1220"/>
                  </a:moveTo>
                  <a:cubicBezTo>
                    <a:pt x="242" y="1220"/>
                    <a:pt x="242" y="1220"/>
                    <a:pt x="242" y="1220"/>
                  </a:cubicBezTo>
                  <a:cubicBezTo>
                    <a:pt x="242" y="1227"/>
                    <a:pt x="242" y="1227"/>
                    <a:pt x="242" y="1227"/>
                  </a:cubicBezTo>
                  <a:cubicBezTo>
                    <a:pt x="249" y="1227"/>
                    <a:pt x="249" y="1227"/>
                    <a:pt x="249" y="1227"/>
                  </a:cubicBezTo>
                  <a:cubicBezTo>
                    <a:pt x="249" y="1220"/>
                    <a:pt x="249" y="1220"/>
                    <a:pt x="249" y="1220"/>
                  </a:cubicBezTo>
                  <a:moveTo>
                    <a:pt x="263" y="1220"/>
                  </a:moveTo>
                  <a:cubicBezTo>
                    <a:pt x="256" y="1220"/>
                    <a:pt x="256" y="1220"/>
                    <a:pt x="256" y="1220"/>
                  </a:cubicBezTo>
                  <a:cubicBezTo>
                    <a:pt x="256" y="1227"/>
                    <a:pt x="256" y="1227"/>
                    <a:pt x="256" y="1227"/>
                  </a:cubicBezTo>
                  <a:cubicBezTo>
                    <a:pt x="263" y="1227"/>
                    <a:pt x="263" y="1227"/>
                    <a:pt x="263" y="1227"/>
                  </a:cubicBezTo>
                  <a:cubicBezTo>
                    <a:pt x="263" y="1220"/>
                    <a:pt x="263" y="1220"/>
                    <a:pt x="263" y="1220"/>
                  </a:cubicBezTo>
                  <a:moveTo>
                    <a:pt x="278" y="1220"/>
                  </a:moveTo>
                  <a:cubicBezTo>
                    <a:pt x="271" y="1220"/>
                    <a:pt x="271" y="1220"/>
                    <a:pt x="271" y="1220"/>
                  </a:cubicBezTo>
                  <a:cubicBezTo>
                    <a:pt x="271" y="1227"/>
                    <a:pt x="271" y="1227"/>
                    <a:pt x="271" y="1227"/>
                  </a:cubicBezTo>
                  <a:cubicBezTo>
                    <a:pt x="278" y="1227"/>
                    <a:pt x="278" y="1227"/>
                    <a:pt x="278" y="1227"/>
                  </a:cubicBezTo>
                  <a:cubicBezTo>
                    <a:pt x="278" y="1220"/>
                    <a:pt x="278" y="1220"/>
                    <a:pt x="278" y="1220"/>
                  </a:cubicBezTo>
                  <a:moveTo>
                    <a:pt x="293" y="1220"/>
                  </a:moveTo>
                  <a:cubicBezTo>
                    <a:pt x="286" y="1220"/>
                    <a:pt x="286" y="1220"/>
                    <a:pt x="286" y="1220"/>
                  </a:cubicBezTo>
                  <a:cubicBezTo>
                    <a:pt x="286" y="1227"/>
                    <a:pt x="286" y="1227"/>
                    <a:pt x="286" y="1227"/>
                  </a:cubicBezTo>
                  <a:cubicBezTo>
                    <a:pt x="293" y="1227"/>
                    <a:pt x="293" y="1227"/>
                    <a:pt x="293" y="1227"/>
                  </a:cubicBezTo>
                  <a:cubicBezTo>
                    <a:pt x="293" y="1220"/>
                    <a:pt x="293" y="1220"/>
                    <a:pt x="293" y="1220"/>
                  </a:cubicBezTo>
                  <a:moveTo>
                    <a:pt x="308" y="1220"/>
                  </a:moveTo>
                  <a:cubicBezTo>
                    <a:pt x="301" y="1220"/>
                    <a:pt x="301" y="1220"/>
                    <a:pt x="301" y="1220"/>
                  </a:cubicBezTo>
                  <a:cubicBezTo>
                    <a:pt x="301" y="1227"/>
                    <a:pt x="301" y="1227"/>
                    <a:pt x="301" y="1227"/>
                  </a:cubicBezTo>
                  <a:cubicBezTo>
                    <a:pt x="308" y="1227"/>
                    <a:pt x="308" y="1227"/>
                    <a:pt x="308" y="1227"/>
                  </a:cubicBezTo>
                  <a:cubicBezTo>
                    <a:pt x="308" y="1220"/>
                    <a:pt x="308" y="1220"/>
                    <a:pt x="308" y="1220"/>
                  </a:cubicBezTo>
                  <a:moveTo>
                    <a:pt x="322" y="1220"/>
                  </a:moveTo>
                  <a:cubicBezTo>
                    <a:pt x="315" y="1220"/>
                    <a:pt x="315" y="1220"/>
                    <a:pt x="315" y="1220"/>
                  </a:cubicBezTo>
                  <a:cubicBezTo>
                    <a:pt x="315" y="1227"/>
                    <a:pt x="315" y="1227"/>
                    <a:pt x="315" y="1227"/>
                  </a:cubicBezTo>
                  <a:cubicBezTo>
                    <a:pt x="322" y="1227"/>
                    <a:pt x="322" y="1227"/>
                    <a:pt x="322" y="1227"/>
                  </a:cubicBezTo>
                  <a:cubicBezTo>
                    <a:pt x="322" y="1220"/>
                    <a:pt x="322" y="1220"/>
                    <a:pt x="322" y="1220"/>
                  </a:cubicBezTo>
                  <a:moveTo>
                    <a:pt x="337" y="1220"/>
                  </a:moveTo>
                  <a:cubicBezTo>
                    <a:pt x="330" y="1220"/>
                    <a:pt x="330" y="1220"/>
                    <a:pt x="330" y="1220"/>
                  </a:cubicBezTo>
                  <a:cubicBezTo>
                    <a:pt x="330" y="1227"/>
                    <a:pt x="330" y="1227"/>
                    <a:pt x="330" y="1227"/>
                  </a:cubicBezTo>
                  <a:cubicBezTo>
                    <a:pt x="337" y="1227"/>
                    <a:pt x="337" y="1227"/>
                    <a:pt x="337" y="1227"/>
                  </a:cubicBezTo>
                  <a:cubicBezTo>
                    <a:pt x="337" y="1220"/>
                    <a:pt x="337" y="1220"/>
                    <a:pt x="337" y="1220"/>
                  </a:cubicBezTo>
                  <a:moveTo>
                    <a:pt x="352" y="1220"/>
                  </a:moveTo>
                  <a:cubicBezTo>
                    <a:pt x="345" y="1220"/>
                    <a:pt x="345" y="1220"/>
                    <a:pt x="345" y="1220"/>
                  </a:cubicBezTo>
                  <a:cubicBezTo>
                    <a:pt x="345" y="1227"/>
                    <a:pt x="345" y="1227"/>
                    <a:pt x="345" y="1227"/>
                  </a:cubicBezTo>
                  <a:cubicBezTo>
                    <a:pt x="352" y="1227"/>
                    <a:pt x="352" y="1227"/>
                    <a:pt x="352" y="1227"/>
                  </a:cubicBezTo>
                  <a:cubicBezTo>
                    <a:pt x="352" y="1220"/>
                    <a:pt x="352" y="1220"/>
                    <a:pt x="352" y="1220"/>
                  </a:cubicBezTo>
                  <a:moveTo>
                    <a:pt x="367" y="1220"/>
                  </a:moveTo>
                  <a:cubicBezTo>
                    <a:pt x="360" y="1220"/>
                    <a:pt x="360" y="1220"/>
                    <a:pt x="360" y="1220"/>
                  </a:cubicBezTo>
                  <a:cubicBezTo>
                    <a:pt x="360" y="1227"/>
                    <a:pt x="360" y="1227"/>
                    <a:pt x="360" y="1227"/>
                  </a:cubicBezTo>
                  <a:cubicBezTo>
                    <a:pt x="367" y="1227"/>
                    <a:pt x="367" y="1227"/>
                    <a:pt x="367" y="1227"/>
                  </a:cubicBezTo>
                  <a:cubicBezTo>
                    <a:pt x="367" y="1220"/>
                    <a:pt x="367" y="1220"/>
                    <a:pt x="367" y="1220"/>
                  </a:cubicBezTo>
                  <a:moveTo>
                    <a:pt x="381" y="1220"/>
                  </a:moveTo>
                  <a:cubicBezTo>
                    <a:pt x="374" y="1220"/>
                    <a:pt x="374" y="1220"/>
                    <a:pt x="374" y="1220"/>
                  </a:cubicBezTo>
                  <a:cubicBezTo>
                    <a:pt x="374" y="1227"/>
                    <a:pt x="374" y="1227"/>
                    <a:pt x="374" y="1227"/>
                  </a:cubicBezTo>
                  <a:cubicBezTo>
                    <a:pt x="381" y="1227"/>
                    <a:pt x="381" y="1227"/>
                    <a:pt x="381" y="1227"/>
                  </a:cubicBezTo>
                  <a:cubicBezTo>
                    <a:pt x="381" y="1220"/>
                    <a:pt x="381" y="1220"/>
                    <a:pt x="381" y="1220"/>
                  </a:cubicBezTo>
                  <a:moveTo>
                    <a:pt x="396" y="1220"/>
                  </a:moveTo>
                  <a:cubicBezTo>
                    <a:pt x="389" y="1220"/>
                    <a:pt x="389" y="1220"/>
                    <a:pt x="389" y="1220"/>
                  </a:cubicBezTo>
                  <a:cubicBezTo>
                    <a:pt x="389" y="1227"/>
                    <a:pt x="389" y="1227"/>
                    <a:pt x="389" y="1227"/>
                  </a:cubicBezTo>
                  <a:cubicBezTo>
                    <a:pt x="396" y="1227"/>
                    <a:pt x="396" y="1227"/>
                    <a:pt x="396" y="1227"/>
                  </a:cubicBezTo>
                  <a:cubicBezTo>
                    <a:pt x="396" y="1220"/>
                    <a:pt x="396" y="1220"/>
                    <a:pt x="396" y="1220"/>
                  </a:cubicBezTo>
                  <a:moveTo>
                    <a:pt x="411" y="1220"/>
                  </a:moveTo>
                  <a:cubicBezTo>
                    <a:pt x="404" y="1220"/>
                    <a:pt x="404" y="1220"/>
                    <a:pt x="404" y="1220"/>
                  </a:cubicBezTo>
                  <a:cubicBezTo>
                    <a:pt x="404" y="1227"/>
                    <a:pt x="404" y="1227"/>
                    <a:pt x="404" y="1227"/>
                  </a:cubicBezTo>
                  <a:cubicBezTo>
                    <a:pt x="411" y="1227"/>
                    <a:pt x="411" y="1227"/>
                    <a:pt x="411" y="1227"/>
                  </a:cubicBezTo>
                  <a:cubicBezTo>
                    <a:pt x="411" y="1220"/>
                    <a:pt x="411" y="1220"/>
                    <a:pt x="411" y="1220"/>
                  </a:cubicBezTo>
                  <a:moveTo>
                    <a:pt x="426" y="1220"/>
                  </a:moveTo>
                  <a:cubicBezTo>
                    <a:pt x="419" y="1220"/>
                    <a:pt x="419" y="1220"/>
                    <a:pt x="419" y="1220"/>
                  </a:cubicBezTo>
                  <a:cubicBezTo>
                    <a:pt x="419" y="1227"/>
                    <a:pt x="419" y="1227"/>
                    <a:pt x="419" y="1227"/>
                  </a:cubicBezTo>
                  <a:cubicBezTo>
                    <a:pt x="426" y="1227"/>
                    <a:pt x="426" y="1227"/>
                    <a:pt x="426" y="1227"/>
                  </a:cubicBezTo>
                  <a:cubicBezTo>
                    <a:pt x="426" y="1220"/>
                    <a:pt x="426" y="1220"/>
                    <a:pt x="426" y="1220"/>
                  </a:cubicBezTo>
                  <a:moveTo>
                    <a:pt x="440" y="1220"/>
                  </a:moveTo>
                  <a:cubicBezTo>
                    <a:pt x="433" y="1220"/>
                    <a:pt x="433" y="1220"/>
                    <a:pt x="433" y="1220"/>
                  </a:cubicBezTo>
                  <a:cubicBezTo>
                    <a:pt x="433" y="1227"/>
                    <a:pt x="433" y="1227"/>
                    <a:pt x="433" y="1227"/>
                  </a:cubicBezTo>
                  <a:cubicBezTo>
                    <a:pt x="440" y="1227"/>
                    <a:pt x="440" y="1227"/>
                    <a:pt x="440" y="1227"/>
                  </a:cubicBezTo>
                  <a:cubicBezTo>
                    <a:pt x="440" y="1220"/>
                    <a:pt x="440" y="1220"/>
                    <a:pt x="440" y="1220"/>
                  </a:cubicBezTo>
                  <a:moveTo>
                    <a:pt x="455" y="1220"/>
                  </a:moveTo>
                  <a:cubicBezTo>
                    <a:pt x="448" y="1220"/>
                    <a:pt x="448" y="1220"/>
                    <a:pt x="448" y="1220"/>
                  </a:cubicBezTo>
                  <a:cubicBezTo>
                    <a:pt x="448" y="1227"/>
                    <a:pt x="448" y="1227"/>
                    <a:pt x="448" y="1227"/>
                  </a:cubicBezTo>
                  <a:cubicBezTo>
                    <a:pt x="455" y="1227"/>
                    <a:pt x="455" y="1227"/>
                    <a:pt x="455" y="1227"/>
                  </a:cubicBezTo>
                  <a:cubicBezTo>
                    <a:pt x="455" y="1220"/>
                    <a:pt x="455" y="1220"/>
                    <a:pt x="455" y="1220"/>
                  </a:cubicBezTo>
                  <a:moveTo>
                    <a:pt x="470" y="1220"/>
                  </a:moveTo>
                  <a:cubicBezTo>
                    <a:pt x="463" y="1220"/>
                    <a:pt x="463" y="1220"/>
                    <a:pt x="463" y="1220"/>
                  </a:cubicBezTo>
                  <a:cubicBezTo>
                    <a:pt x="463" y="1227"/>
                    <a:pt x="463" y="1227"/>
                    <a:pt x="463" y="1227"/>
                  </a:cubicBezTo>
                  <a:cubicBezTo>
                    <a:pt x="470" y="1227"/>
                    <a:pt x="470" y="1227"/>
                    <a:pt x="470" y="1227"/>
                  </a:cubicBezTo>
                  <a:cubicBezTo>
                    <a:pt x="470" y="1220"/>
                    <a:pt x="470" y="1220"/>
                    <a:pt x="470" y="1220"/>
                  </a:cubicBezTo>
                  <a:moveTo>
                    <a:pt x="485" y="1220"/>
                  </a:moveTo>
                  <a:cubicBezTo>
                    <a:pt x="478" y="1220"/>
                    <a:pt x="478" y="1220"/>
                    <a:pt x="478" y="1220"/>
                  </a:cubicBezTo>
                  <a:cubicBezTo>
                    <a:pt x="478" y="1227"/>
                    <a:pt x="478" y="1227"/>
                    <a:pt x="478" y="1227"/>
                  </a:cubicBezTo>
                  <a:cubicBezTo>
                    <a:pt x="485" y="1227"/>
                    <a:pt x="485" y="1227"/>
                    <a:pt x="485" y="1227"/>
                  </a:cubicBezTo>
                  <a:cubicBezTo>
                    <a:pt x="485" y="1220"/>
                    <a:pt x="485" y="1220"/>
                    <a:pt x="485" y="1220"/>
                  </a:cubicBezTo>
                  <a:moveTo>
                    <a:pt x="499" y="1220"/>
                  </a:moveTo>
                  <a:cubicBezTo>
                    <a:pt x="492" y="1220"/>
                    <a:pt x="492" y="1220"/>
                    <a:pt x="492" y="1220"/>
                  </a:cubicBezTo>
                  <a:cubicBezTo>
                    <a:pt x="492" y="1227"/>
                    <a:pt x="492" y="1227"/>
                    <a:pt x="492" y="1227"/>
                  </a:cubicBezTo>
                  <a:cubicBezTo>
                    <a:pt x="499" y="1227"/>
                    <a:pt x="499" y="1227"/>
                    <a:pt x="499" y="1227"/>
                  </a:cubicBezTo>
                  <a:cubicBezTo>
                    <a:pt x="499" y="1220"/>
                    <a:pt x="499" y="1220"/>
                    <a:pt x="499" y="1220"/>
                  </a:cubicBezTo>
                  <a:moveTo>
                    <a:pt x="514" y="1220"/>
                  </a:moveTo>
                  <a:cubicBezTo>
                    <a:pt x="507" y="1220"/>
                    <a:pt x="507" y="1220"/>
                    <a:pt x="507" y="1220"/>
                  </a:cubicBezTo>
                  <a:cubicBezTo>
                    <a:pt x="507" y="1227"/>
                    <a:pt x="507" y="1227"/>
                    <a:pt x="507" y="1227"/>
                  </a:cubicBezTo>
                  <a:cubicBezTo>
                    <a:pt x="514" y="1227"/>
                    <a:pt x="514" y="1227"/>
                    <a:pt x="514" y="1227"/>
                  </a:cubicBezTo>
                  <a:cubicBezTo>
                    <a:pt x="514" y="1220"/>
                    <a:pt x="514" y="1220"/>
                    <a:pt x="514" y="1220"/>
                  </a:cubicBezTo>
                  <a:moveTo>
                    <a:pt x="529" y="1220"/>
                  </a:moveTo>
                  <a:cubicBezTo>
                    <a:pt x="522" y="1220"/>
                    <a:pt x="522" y="1220"/>
                    <a:pt x="522" y="1220"/>
                  </a:cubicBezTo>
                  <a:cubicBezTo>
                    <a:pt x="522" y="1227"/>
                    <a:pt x="522" y="1227"/>
                    <a:pt x="522" y="1227"/>
                  </a:cubicBezTo>
                  <a:cubicBezTo>
                    <a:pt x="529" y="1227"/>
                    <a:pt x="529" y="1227"/>
                    <a:pt x="529" y="1227"/>
                  </a:cubicBezTo>
                  <a:cubicBezTo>
                    <a:pt x="529" y="1220"/>
                    <a:pt x="529" y="1220"/>
                    <a:pt x="529" y="1220"/>
                  </a:cubicBezTo>
                  <a:moveTo>
                    <a:pt x="544" y="1220"/>
                  </a:moveTo>
                  <a:cubicBezTo>
                    <a:pt x="537" y="1220"/>
                    <a:pt x="537" y="1220"/>
                    <a:pt x="537" y="1220"/>
                  </a:cubicBezTo>
                  <a:cubicBezTo>
                    <a:pt x="537" y="1227"/>
                    <a:pt x="537" y="1227"/>
                    <a:pt x="537" y="1227"/>
                  </a:cubicBezTo>
                  <a:cubicBezTo>
                    <a:pt x="544" y="1227"/>
                    <a:pt x="544" y="1227"/>
                    <a:pt x="544" y="1227"/>
                  </a:cubicBezTo>
                  <a:cubicBezTo>
                    <a:pt x="544" y="1220"/>
                    <a:pt x="544" y="1220"/>
                    <a:pt x="544" y="1220"/>
                  </a:cubicBezTo>
                  <a:moveTo>
                    <a:pt x="558" y="1220"/>
                  </a:moveTo>
                  <a:cubicBezTo>
                    <a:pt x="551" y="1220"/>
                    <a:pt x="551" y="1220"/>
                    <a:pt x="551" y="1220"/>
                  </a:cubicBezTo>
                  <a:cubicBezTo>
                    <a:pt x="551" y="1227"/>
                    <a:pt x="551" y="1227"/>
                    <a:pt x="551" y="1227"/>
                  </a:cubicBezTo>
                  <a:cubicBezTo>
                    <a:pt x="558" y="1227"/>
                    <a:pt x="558" y="1227"/>
                    <a:pt x="558" y="1227"/>
                  </a:cubicBezTo>
                  <a:cubicBezTo>
                    <a:pt x="558" y="1220"/>
                    <a:pt x="558" y="1220"/>
                    <a:pt x="558" y="1220"/>
                  </a:cubicBezTo>
                  <a:moveTo>
                    <a:pt x="190" y="1205"/>
                  </a:moveTo>
                  <a:cubicBezTo>
                    <a:pt x="183" y="1205"/>
                    <a:pt x="183" y="1205"/>
                    <a:pt x="183" y="1205"/>
                  </a:cubicBezTo>
                  <a:cubicBezTo>
                    <a:pt x="183" y="1212"/>
                    <a:pt x="183" y="1212"/>
                    <a:pt x="183" y="1212"/>
                  </a:cubicBezTo>
                  <a:cubicBezTo>
                    <a:pt x="190" y="1212"/>
                    <a:pt x="190" y="1212"/>
                    <a:pt x="190" y="1212"/>
                  </a:cubicBezTo>
                  <a:cubicBezTo>
                    <a:pt x="190" y="1205"/>
                    <a:pt x="190" y="1205"/>
                    <a:pt x="190" y="1205"/>
                  </a:cubicBezTo>
                  <a:moveTo>
                    <a:pt x="204" y="1205"/>
                  </a:moveTo>
                  <a:cubicBezTo>
                    <a:pt x="197" y="1205"/>
                    <a:pt x="197" y="1205"/>
                    <a:pt x="197" y="1205"/>
                  </a:cubicBezTo>
                  <a:cubicBezTo>
                    <a:pt x="197" y="1212"/>
                    <a:pt x="197" y="1212"/>
                    <a:pt x="197" y="1212"/>
                  </a:cubicBezTo>
                  <a:cubicBezTo>
                    <a:pt x="204" y="1212"/>
                    <a:pt x="204" y="1212"/>
                    <a:pt x="204" y="1212"/>
                  </a:cubicBezTo>
                  <a:cubicBezTo>
                    <a:pt x="204" y="1205"/>
                    <a:pt x="204" y="1205"/>
                    <a:pt x="204" y="1205"/>
                  </a:cubicBezTo>
                  <a:moveTo>
                    <a:pt x="219" y="1205"/>
                  </a:moveTo>
                  <a:cubicBezTo>
                    <a:pt x="212" y="1205"/>
                    <a:pt x="212" y="1205"/>
                    <a:pt x="212" y="1205"/>
                  </a:cubicBezTo>
                  <a:cubicBezTo>
                    <a:pt x="212" y="1212"/>
                    <a:pt x="212" y="1212"/>
                    <a:pt x="212" y="1212"/>
                  </a:cubicBezTo>
                  <a:cubicBezTo>
                    <a:pt x="219" y="1212"/>
                    <a:pt x="219" y="1212"/>
                    <a:pt x="219" y="1212"/>
                  </a:cubicBezTo>
                  <a:cubicBezTo>
                    <a:pt x="219" y="1205"/>
                    <a:pt x="219" y="1205"/>
                    <a:pt x="219" y="1205"/>
                  </a:cubicBezTo>
                  <a:moveTo>
                    <a:pt x="234" y="1205"/>
                  </a:moveTo>
                  <a:cubicBezTo>
                    <a:pt x="227" y="1205"/>
                    <a:pt x="227" y="1205"/>
                    <a:pt x="227" y="1205"/>
                  </a:cubicBezTo>
                  <a:cubicBezTo>
                    <a:pt x="227" y="1212"/>
                    <a:pt x="227" y="1212"/>
                    <a:pt x="227" y="1212"/>
                  </a:cubicBezTo>
                  <a:cubicBezTo>
                    <a:pt x="234" y="1212"/>
                    <a:pt x="234" y="1212"/>
                    <a:pt x="234" y="1212"/>
                  </a:cubicBezTo>
                  <a:cubicBezTo>
                    <a:pt x="234" y="1205"/>
                    <a:pt x="234" y="1205"/>
                    <a:pt x="234" y="1205"/>
                  </a:cubicBezTo>
                  <a:moveTo>
                    <a:pt x="249" y="1205"/>
                  </a:moveTo>
                  <a:cubicBezTo>
                    <a:pt x="242" y="1205"/>
                    <a:pt x="242" y="1205"/>
                    <a:pt x="242" y="1205"/>
                  </a:cubicBezTo>
                  <a:cubicBezTo>
                    <a:pt x="242" y="1212"/>
                    <a:pt x="242" y="1212"/>
                    <a:pt x="242" y="1212"/>
                  </a:cubicBezTo>
                  <a:cubicBezTo>
                    <a:pt x="249" y="1212"/>
                    <a:pt x="249" y="1212"/>
                    <a:pt x="249" y="1212"/>
                  </a:cubicBezTo>
                  <a:cubicBezTo>
                    <a:pt x="249" y="1205"/>
                    <a:pt x="249" y="1205"/>
                    <a:pt x="249" y="1205"/>
                  </a:cubicBezTo>
                  <a:moveTo>
                    <a:pt x="263" y="1205"/>
                  </a:moveTo>
                  <a:cubicBezTo>
                    <a:pt x="256" y="1205"/>
                    <a:pt x="256" y="1205"/>
                    <a:pt x="256" y="1205"/>
                  </a:cubicBezTo>
                  <a:cubicBezTo>
                    <a:pt x="256" y="1212"/>
                    <a:pt x="256" y="1212"/>
                    <a:pt x="256" y="1212"/>
                  </a:cubicBezTo>
                  <a:cubicBezTo>
                    <a:pt x="263" y="1212"/>
                    <a:pt x="263" y="1212"/>
                    <a:pt x="263" y="1212"/>
                  </a:cubicBezTo>
                  <a:cubicBezTo>
                    <a:pt x="263" y="1205"/>
                    <a:pt x="263" y="1205"/>
                    <a:pt x="263" y="1205"/>
                  </a:cubicBezTo>
                  <a:moveTo>
                    <a:pt x="278" y="1205"/>
                  </a:moveTo>
                  <a:cubicBezTo>
                    <a:pt x="271" y="1205"/>
                    <a:pt x="271" y="1205"/>
                    <a:pt x="271" y="1205"/>
                  </a:cubicBezTo>
                  <a:cubicBezTo>
                    <a:pt x="271" y="1212"/>
                    <a:pt x="271" y="1212"/>
                    <a:pt x="271" y="1212"/>
                  </a:cubicBezTo>
                  <a:cubicBezTo>
                    <a:pt x="278" y="1212"/>
                    <a:pt x="278" y="1212"/>
                    <a:pt x="278" y="1212"/>
                  </a:cubicBezTo>
                  <a:cubicBezTo>
                    <a:pt x="278" y="1205"/>
                    <a:pt x="278" y="1205"/>
                    <a:pt x="278" y="1205"/>
                  </a:cubicBezTo>
                  <a:moveTo>
                    <a:pt x="293" y="1205"/>
                  </a:moveTo>
                  <a:cubicBezTo>
                    <a:pt x="286" y="1205"/>
                    <a:pt x="286" y="1205"/>
                    <a:pt x="286" y="1205"/>
                  </a:cubicBezTo>
                  <a:cubicBezTo>
                    <a:pt x="286" y="1212"/>
                    <a:pt x="286" y="1212"/>
                    <a:pt x="286" y="1212"/>
                  </a:cubicBezTo>
                  <a:cubicBezTo>
                    <a:pt x="293" y="1212"/>
                    <a:pt x="293" y="1212"/>
                    <a:pt x="293" y="1212"/>
                  </a:cubicBezTo>
                  <a:cubicBezTo>
                    <a:pt x="293" y="1205"/>
                    <a:pt x="293" y="1205"/>
                    <a:pt x="293" y="1205"/>
                  </a:cubicBezTo>
                  <a:moveTo>
                    <a:pt x="308" y="1205"/>
                  </a:moveTo>
                  <a:cubicBezTo>
                    <a:pt x="301" y="1205"/>
                    <a:pt x="301" y="1205"/>
                    <a:pt x="301" y="1205"/>
                  </a:cubicBezTo>
                  <a:cubicBezTo>
                    <a:pt x="301" y="1212"/>
                    <a:pt x="301" y="1212"/>
                    <a:pt x="301" y="1212"/>
                  </a:cubicBezTo>
                  <a:cubicBezTo>
                    <a:pt x="308" y="1212"/>
                    <a:pt x="308" y="1212"/>
                    <a:pt x="308" y="1212"/>
                  </a:cubicBezTo>
                  <a:cubicBezTo>
                    <a:pt x="308" y="1205"/>
                    <a:pt x="308" y="1205"/>
                    <a:pt x="308" y="1205"/>
                  </a:cubicBezTo>
                  <a:moveTo>
                    <a:pt x="322" y="1205"/>
                  </a:moveTo>
                  <a:cubicBezTo>
                    <a:pt x="315" y="1205"/>
                    <a:pt x="315" y="1205"/>
                    <a:pt x="315" y="1205"/>
                  </a:cubicBezTo>
                  <a:cubicBezTo>
                    <a:pt x="315" y="1212"/>
                    <a:pt x="315" y="1212"/>
                    <a:pt x="315" y="1212"/>
                  </a:cubicBezTo>
                  <a:cubicBezTo>
                    <a:pt x="322" y="1212"/>
                    <a:pt x="322" y="1212"/>
                    <a:pt x="322" y="1212"/>
                  </a:cubicBezTo>
                  <a:cubicBezTo>
                    <a:pt x="322" y="1205"/>
                    <a:pt x="322" y="1205"/>
                    <a:pt x="322" y="1205"/>
                  </a:cubicBezTo>
                  <a:moveTo>
                    <a:pt x="337" y="1205"/>
                  </a:moveTo>
                  <a:cubicBezTo>
                    <a:pt x="330" y="1205"/>
                    <a:pt x="330" y="1205"/>
                    <a:pt x="330" y="1205"/>
                  </a:cubicBezTo>
                  <a:cubicBezTo>
                    <a:pt x="330" y="1212"/>
                    <a:pt x="330" y="1212"/>
                    <a:pt x="330" y="1212"/>
                  </a:cubicBezTo>
                  <a:cubicBezTo>
                    <a:pt x="337" y="1212"/>
                    <a:pt x="337" y="1212"/>
                    <a:pt x="337" y="1212"/>
                  </a:cubicBezTo>
                  <a:cubicBezTo>
                    <a:pt x="337" y="1205"/>
                    <a:pt x="337" y="1205"/>
                    <a:pt x="337" y="1205"/>
                  </a:cubicBezTo>
                  <a:moveTo>
                    <a:pt x="352" y="1205"/>
                  </a:moveTo>
                  <a:cubicBezTo>
                    <a:pt x="345" y="1205"/>
                    <a:pt x="345" y="1205"/>
                    <a:pt x="345" y="1205"/>
                  </a:cubicBezTo>
                  <a:cubicBezTo>
                    <a:pt x="345" y="1212"/>
                    <a:pt x="345" y="1212"/>
                    <a:pt x="345" y="1212"/>
                  </a:cubicBezTo>
                  <a:cubicBezTo>
                    <a:pt x="352" y="1212"/>
                    <a:pt x="352" y="1212"/>
                    <a:pt x="352" y="1212"/>
                  </a:cubicBezTo>
                  <a:cubicBezTo>
                    <a:pt x="352" y="1205"/>
                    <a:pt x="352" y="1205"/>
                    <a:pt x="352" y="1205"/>
                  </a:cubicBezTo>
                  <a:moveTo>
                    <a:pt x="367" y="1205"/>
                  </a:moveTo>
                  <a:cubicBezTo>
                    <a:pt x="360" y="1205"/>
                    <a:pt x="360" y="1205"/>
                    <a:pt x="360" y="1205"/>
                  </a:cubicBezTo>
                  <a:cubicBezTo>
                    <a:pt x="360" y="1212"/>
                    <a:pt x="360" y="1212"/>
                    <a:pt x="360" y="1212"/>
                  </a:cubicBezTo>
                  <a:cubicBezTo>
                    <a:pt x="367" y="1212"/>
                    <a:pt x="367" y="1212"/>
                    <a:pt x="367" y="1212"/>
                  </a:cubicBezTo>
                  <a:cubicBezTo>
                    <a:pt x="367" y="1205"/>
                    <a:pt x="367" y="1205"/>
                    <a:pt x="367" y="1205"/>
                  </a:cubicBezTo>
                  <a:moveTo>
                    <a:pt x="381" y="1205"/>
                  </a:moveTo>
                  <a:cubicBezTo>
                    <a:pt x="374" y="1205"/>
                    <a:pt x="374" y="1205"/>
                    <a:pt x="374" y="1205"/>
                  </a:cubicBezTo>
                  <a:cubicBezTo>
                    <a:pt x="374" y="1212"/>
                    <a:pt x="374" y="1212"/>
                    <a:pt x="374" y="1212"/>
                  </a:cubicBezTo>
                  <a:cubicBezTo>
                    <a:pt x="381" y="1212"/>
                    <a:pt x="381" y="1212"/>
                    <a:pt x="381" y="1212"/>
                  </a:cubicBezTo>
                  <a:cubicBezTo>
                    <a:pt x="381" y="1205"/>
                    <a:pt x="381" y="1205"/>
                    <a:pt x="381" y="1205"/>
                  </a:cubicBezTo>
                  <a:moveTo>
                    <a:pt x="396" y="1205"/>
                  </a:moveTo>
                  <a:cubicBezTo>
                    <a:pt x="389" y="1205"/>
                    <a:pt x="389" y="1205"/>
                    <a:pt x="389" y="1205"/>
                  </a:cubicBezTo>
                  <a:cubicBezTo>
                    <a:pt x="389" y="1212"/>
                    <a:pt x="389" y="1212"/>
                    <a:pt x="389" y="1212"/>
                  </a:cubicBezTo>
                  <a:cubicBezTo>
                    <a:pt x="396" y="1212"/>
                    <a:pt x="396" y="1212"/>
                    <a:pt x="396" y="1212"/>
                  </a:cubicBezTo>
                  <a:cubicBezTo>
                    <a:pt x="396" y="1205"/>
                    <a:pt x="396" y="1205"/>
                    <a:pt x="396" y="1205"/>
                  </a:cubicBezTo>
                  <a:moveTo>
                    <a:pt x="411" y="1205"/>
                  </a:moveTo>
                  <a:cubicBezTo>
                    <a:pt x="404" y="1205"/>
                    <a:pt x="404" y="1205"/>
                    <a:pt x="404" y="1205"/>
                  </a:cubicBezTo>
                  <a:cubicBezTo>
                    <a:pt x="404" y="1212"/>
                    <a:pt x="404" y="1212"/>
                    <a:pt x="404" y="1212"/>
                  </a:cubicBezTo>
                  <a:cubicBezTo>
                    <a:pt x="411" y="1212"/>
                    <a:pt x="411" y="1212"/>
                    <a:pt x="411" y="1212"/>
                  </a:cubicBezTo>
                  <a:cubicBezTo>
                    <a:pt x="411" y="1205"/>
                    <a:pt x="411" y="1205"/>
                    <a:pt x="411" y="1205"/>
                  </a:cubicBezTo>
                  <a:moveTo>
                    <a:pt x="426" y="1205"/>
                  </a:moveTo>
                  <a:cubicBezTo>
                    <a:pt x="419" y="1205"/>
                    <a:pt x="419" y="1205"/>
                    <a:pt x="419" y="1205"/>
                  </a:cubicBezTo>
                  <a:cubicBezTo>
                    <a:pt x="419" y="1212"/>
                    <a:pt x="419" y="1212"/>
                    <a:pt x="419" y="1212"/>
                  </a:cubicBezTo>
                  <a:cubicBezTo>
                    <a:pt x="426" y="1212"/>
                    <a:pt x="426" y="1212"/>
                    <a:pt x="426" y="1212"/>
                  </a:cubicBezTo>
                  <a:cubicBezTo>
                    <a:pt x="426" y="1205"/>
                    <a:pt x="426" y="1205"/>
                    <a:pt x="426" y="1205"/>
                  </a:cubicBezTo>
                  <a:moveTo>
                    <a:pt x="440" y="1205"/>
                  </a:moveTo>
                  <a:cubicBezTo>
                    <a:pt x="433" y="1205"/>
                    <a:pt x="433" y="1205"/>
                    <a:pt x="433" y="1205"/>
                  </a:cubicBezTo>
                  <a:cubicBezTo>
                    <a:pt x="433" y="1212"/>
                    <a:pt x="433" y="1212"/>
                    <a:pt x="433" y="1212"/>
                  </a:cubicBezTo>
                  <a:cubicBezTo>
                    <a:pt x="440" y="1212"/>
                    <a:pt x="440" y="1212"/>
                    <a:pt x="440" y="1212"/>
                  </a:cubicBezTo>
                  <a:cubicBezTo>
                    <a:pt x="440" y="1205"/>
                    <a:pt x="440" y="1205"/>
                    <a:pt x="440" y="1205"/>
                  </a:cubicBezTo>
                  <a:moveTo>
                    <a:pt x="455" y="1205"/>
                  </a:moveTo>
                  <a:cubicBezTo>
                    <a:pt x="448" y="1205"/>
                    <a:pt x="448" y="1205"/>
                    <a:pt x="448" y="1205"/>
                  </a:cubicBezTo>
                  <a:cubicBezTo>
                    <a:pt x="448" y="1212"/>
                    <a:pt x="448" y="1212"/>
                    <a:pt x="448" y="1212"/>
                  </a:cubicBezTo>
                  <a:cubicBezTo>
                    <a:pt x="455" y="1212"/>
                    <a:pt x="455" y="1212"/>
                    <a:pt x="455" y="1212"/>
                  </a:cubicBezTo>
                  <a:cubicBezTo>
                    <a:pt x="455" y="1205"/>
                    <a:pt x="455" y="1205"/>
                    <a:pt x="455" y="1205"/>
                  </a:cubicBezTo>
                  <a:moveTo>
                    <a:pt x="470" y="1205"/>
                  </a:moveTo>
                  <a:cubicBezTo>
                    <a:pt x="463" y="1205"/>
                    <a:pt x="463" y="1205"/>
                    <a:pt x="463" y="1205"/>
                  </a:cubicBezTo>
                  <a:cubicBezTo>
                    <a:pt x="463" y="1212"/>
                    <a:pt x="463" y="1212"/>
                    <a:pt x="463" y="1212"/>
                  </a:cubicBezTo>
                  <a:cubicBezTo>
                    <a:pt x="470" y="1212"/>
                    <a:pt x="470" y="1212"/>
                    <a:pt x="470" y="1212"/>
                  </a:cubicBezTo>
                  <a:cubicBezTo>
                    <a:pt x="470" y="1205"/>
                    <a:pt x="470" y="1205"/>
                    <a:pt x="470" y="1205"/>
                  </a:cubicBezTo>
                  <a:moveTo>
                    <a:pt x="485" y="1205"/>
                  </a:moveTo>
                  <a:cubicBezTo>
                    <a:pt x="478" y="1205"/>
                    <a:pt x="478" y="1205"/>
                    <a:pt x="478" y="1205"/>
                  </a:cubicBezTo>
                  <a:cubicBezTo>
                    <a:pt x="478" y="1212"/>
                    <a:pt x="478" y="1212"/>
                    <a:pt x="478" y="1212"/>
                  </a:cubicBezTo>
                  <a:cubicBezTo>
                    <a:pt x="485" y="1212"/>
                    <a:pt x="485" y="1212"/>
                    <a:pt x="485" y="1212"/>
                  </a:cubicBezTo>
                  <a:cubicBezTo>
                    <a:pt x="485" y="1205"/>
                    <a:pt x="485" y="1205"/>
                    <a:pt x="485" y="1205"/>
                  </a:cubicBezTo>
                  <a:moveTo>
                    <a:pt x="499" y="1205"/>
                  </a:moveTo>
                  <a:cubicBezTo>
                    <a:pt x="492" y="1205"/>
                    <a:pt x="492" y="1205"/>
                    <a:pt x="492" y="1205"/>
                  </a:cubicBezTo>
                  <a:cubicBezTo>
                    <a:pt x="492" y="1212"/>
                    <a:pt x="492" y="1212"/>
                    <a:pt x="492" y="1212"/>
                  </a:cubicBezTo>
                  <a:cubicBezTo>
                    <a:pt x="499" y="1212"/>
                    <a:pt x="499" y="1212"/>
                    <a:pt x="499" y="1212"/>
                  </a:cubicBezTo>
                  <a:cubicBezTo>
                    <a:pt x="499" y="1205"/>
                    <a:pt x="499" y="1205"/>
                    <a:pt x="499" y="1205"/>
                  </a:cubicBezTo>
                  <a:moveTo>
                    <a:pt x="514" y="1205"/>
                  </a:moveTo>
                  <a:cubicBezTo>
                    <a:pt x="507" y="1205"/>
                    <a:pt x="507" y="1205"/>
                    <a:pt x="507" y="1205"/>
                  </a:cubicBezTo>
                  <a:cubicBezTo>
                    <a:pt x="507" y="1212"/>
                    <a:pt x="507" y="1212"/>
                    <a:pt x="507" y="1212"/>
                  </a:cubicBezTo>
                  <a:cubicBezTo>
                    <a:pt x="514" y="1212"/>
                    <a:pt x="514" y="1212"/>
                    <a:pt x="514" y="1212"/>
                  </a:cubicBezTo>
                  <a:cubicBezTo>
                    <a:pt x="514" y="1205"/>
                    <a:pt x="514" y="1205"/>
                    <a:pt x="514" y="1205"/>
                  </a:cubicBezTo>
                  <a:moveTo>
                    <a:pt x="529" y="1205"/>
                  </a:moveTo>
                  <a:cubicBezTo>
                    <a:pt x="522" y="1205"/>
                    <a:pt x="522" y="1205"/>
                    <a:pt x="522" y="1205"/>
                  </a:cubicBezTo>
                  <a:cubicBezTo>
                    <a:pt x="522" y="1212"/>
                    <a:pt x="522" y="1212"/>
                    <a:pt x="522" y="1212"/>
                  </a:cubicBezTo>
                  <a:cubicBezTo>
                    <a:pt x="529" y="1212"/>
                    <a:pt x="529" y="1212"/>
                    <a:pt x="529" y="1212"/>
                  </a:cubicBezTo>
                  <a:cubicBezTo>
                    <a:pt x="529" y="1205"/>
                    <a:pt x="529" y="1205"/>
                    <a:pt x="529" y="1205"/>
                  </a:cubicBezTo>
                  <a:moveTo>
                    <a:pt x="544" y="1205"/>
                  </a:moveTo>
                  <a:cubicBezTo>
                    <a:pt x="537" y="1205"/>
                    <a:pt x="537" y="1205"/>
                    <a:pt x="537" y="1205"/>
                  </a:cubicBezTo>
                  <a:cubicBezTo>
                    <a:pt x="537" y="1212"/>
                    <a:pt x="537" y="1212"/>
                    <a:pt x="537" y="1212"/>
                  </a:cubicBezTo>
                  <a:cubicBezTo>
                    <a:pt x="544" y="1212"/>
                    <a:pt x="544" y="1212"/>
                    <a:pt x="544" y="1212"/>
                  </a:cubicBezTo>
                  <a:cubicBezTo>
                    <a:pt x="544" y="1205"/>
                    <a:pt x="544" y="1205"/>
                    <a:pt x="544" y="1205"/>
                  </a:cubicBezTo>
                  <a:moveTo>
                    <a:pt x="558" y="1205"/>
                  </a:moveTo>
                  <a:cubicBezTo>
                    <a:pt x="551" y="1205"/>
                    <a:pt x="551" y="1205"/>
                    <a:pt x="551" y="1205"/>
                  </a:cubicBezTo>
                  <a:cubicBezTo>
                    <a:pt x="551" y="1212"/>
                    <a:pt x="551" y="1212"/>
                    <a:pt x="551" y="1212"/>
                  </a:cubicBezTo>
                  <a:cubicBezTo>
                    <a:pt x="558" y="1212"/>
                    <a:pt x="558" y="1212"/>
                    <a:pt x="558" y="1212"/>
                  </a:cubicBezTo>
                  <a:cubicBezTo>
                    <a:pt x="558" y="1205"/>
                    <a:pt x="558" y="1205"/>
                    <a:pt x="558" y="1205"/>
                  </a:cubicBezTo>
                  <a:moveTo>
                    <a:pt x="190" y="1190"/>
                  </a:moveTo>
                  <a:cubicBezTo>
                    <a:pt x="183" y="1190"/>
                    <a:pt x="183" y="1190"/>
                    <a:pt x="183" y="1190"/>
                  </a:cubicBezTo>
                  <a:cubicBezTo>
                    <a:pt x="183" y="1197"/>
                    <a:pt x="183" y="1197"/>
                    <a:pt x="183" y="1197"/>
                  </a:cubicBezTo>
                  <a:cubicBezTo>
                    <a:pt x="190" y="1197"/>
                    <a:pt x="190" y="1197"/>
                    <a:pt x="190" y="1197"/>
                  </a:cubicBezTo>
                  <a:cubicBezTo>
                    <a:pt x="190" y="1190"/>
                    <a:pt x="190" y="1190"/>
                    <a:pt x="190" y="1190"/>
                  </a:cubicBezTo>
                  <a:moveTo>
                    <a:pt x="204" y="1190"/>
                  </a:moveTo>
                  <a:cubicBezTo>
                    <a:pt x="197" y="1190"/>
                    <a:pt x="197" y="1190"/>
                    <a:pt x="197" y="1190"/>
                  </a:cubicBezTo>
                  <a:cubicBezTo>
                    <a:pt x="197" y="1197"/>
                    <a:pt x="197" y="1197"/>
                    <a:pt x="197" y="1197"/>
                  </a:cubicBezTo>
                  <a:cubicBezTo>
                    <a:pt x="204" y="1197"/>
                    <a:pt x="204" y="1197"/>
                    <a:pt x="204" y="1197"/>
                  </a:cubicBezTo>
                  <a:cubicBezTo>
                    <a:pt x="204" y="1190"/>
                    <a:pt x="204" y="1190"/>
                    <a:pt x="204" y="1190"/>
                  </a:cubicBezTo>
                  <a:moveTo>
                    <a:pt x="219" y="1190"/>
                  </a:moveTo>
                  <a:cubicBezTo>
                    <a:pt x="212" y="1190"/>
                    <a:pt x="212" y="1190"/>
                    <a:pt x="212" y="1190"/>
                  </a:cubicBezTo>
                  <a:cubicBezTo>
                    <a:pt x="212" y="1197"/>
                    <a:pt x="212" y="1197"/>
                    <a:pt x="212" y="1197"/>
                  </a:cubicBezTo>
                  <a:cubicBezTo>
                    <a:pt x="219" y="1197"/>
                    <a:pt x="219" y="1197"/>
                    <a:pt x="219" y="1197"/>
                  </a:cubicBezTo>
                  <a:cubicBezTo>
                    <a:pt x="219" y="1190"/>
                    <a:pt x="219" y="1190"/>
                    <a:pt x="219" y="1190"/>
                  </a:cubicBezTo>
                  <a:moveTo>
                    <a:pt x="234" y="1190"/>
                  </a:moveTo>
                  <a:cubicBezTo>
                    <a:pt x="227" y="1190"/>
                    <a:pt x="227" y="1190"/>
                    <a:pt x="227" y="1190"/>
                  </a:cubicBezTo>
                  <a:cubicBezTo>
                    <a:pt x="227" y="1197"/>
                    <a:pt x="227" y="1197"/>
                    <a:pt x="227" y="1197"/>
                  </a:cubicBezTo>
                  <a:cubicBezTo>
                    <a:pt x="234" y="1197"/>
                    <a:pt x="234" y="1197"/>
                    <a:pt x="234" y="1197"/>
                  </a:cubicBezTo>
                  <a:cubicBezTo>
                    <a:pt x="234" y="1190"/>
                    <a:pt x="234" y="1190"/>
                    <a:pt x="234" y="1190"/>
                  </a:cubicBezTo>
                  <a:moveTo>
                    <a:pt x="249" y="1190"/>
                  </a:moveTo>
                  <a:cubicBezTo>
                    <a:pt x="242" y="1190"/>
                    <a:pt x="242" y="1190"/>
                    <a:pt x="242" y="1190"/>
                  </a:cubicBezTo>
                  <a:cubicBezTo>
                    <a:pt x="242" y="1197"/>
                    <a:pt x="242" y="1197"/>
                    <a:pt x="242" y="1197"/>
                  </a:cubicBezTo>
                  <a:cubicBezTo>
                    <a:pt x="249" y="1197"/>
                    <a:pt x="249" y="1197"/>
                    <a:pt x="249" y="1197"/>
                  </a:cubicBezTo>
                  <a:cubicBezTo>
                    <a:pt x="249" y="1190"/>
                    <a:pt x="249" y="1190"/>
                    <a:pt x="249" y="1190"/>
                  </a:cubicBezTo>
                  <a:moveTo>
                    <a:pt x="263" y="1190"/>
                  </a:moveTo>
                  <a:cubicBezTo>
                    <a:pt x="256" y="1190"/>
                    <a:pt x="256" y="1190"/>
                    <a:pt x="256" y="1190"/>
                  </a:cubicBezTo>
                  <a:cubicBezTo>
                    <a:pt x="256" y="1197"/>
                    <a:pt x="256" y="1197"/>
                    <a:pt x="256" y="1197"/>
                  </a:cubicBezTo>
                  <a:cubicBezTo>
                    <a:pt x="263" y="1197"/>
                    <a:pt x="263" y="1197"/>
                    <a:pt x="263" y="1197"/>
                  </a:cubicBezTo>
                  <a:cubicBezTo>
                    <a:pt x="263" y="1190"/>
                    <a:pt x="263" y="1190"/>
                    <a:pt x="263" y="1190"/>
                  </a:cubicBezTo>
                  <a:moveTo>
                    <a:pt x="278" y="1190"/>
                  </a:moveTo>
                  <a:cubicBezTo>
                    <a:pt x="271" y="1190"/>
                    <a:pt x="271" y="1190"/>
                    <a:pt x="271" y="1190"/>
                  </a:cubicBezTo>
                  <a:cubicBezTo>
                    <a:pt x="271" y="1197"/>
                    <a:pt x="271" y="1197"/>
                    <a:pt x="271" y="1197"/>
                  </a:cubicBezTo>
                  <a:cubicBezTo>
                    <a:pt x="278" y="1197"/>
                    <a:pt x="278" y="1197"/>
                    <a:pt x="278" y="1197"/>
                  </a:cubicBezTo>
                  <a:cubicBezTo>
                    <a:pt x="278" y="1190"/>
                    <a:pt x="278" y="1190"/>
                    <a:pt x="278" y="1190"/>
                  </a:cubicBezTo>
                  <a:moveTo>
                    <a:pt x="293" y="1190"/>
                  </a:moveTo>
                  <a:cubicBezTo>
                    <a:pt x="286" y="1190"/>
                    <a:pt x="286" y="1190"/>
                    <a:pt x="286" y="1190"/>
                  </a:cubicBezTo>
                  <a:cubicBezTo>
                    <a:pt x="286" y="1197"/>
                    <a:pt x="286" y="1197"/>
                    <a:pt x="286" y="1197"/>
                  </a:cubicBezTo>
                  <a:cubicBezTo>
                    <a:pt x="293" y="1197"/>
                    <a:pt x="293" y="1197"/>
                    <a:pt x="293" y="1197"/>
                  </a:cubicBezTo>
                  <a:cubicBezTo>
                    <a:pt x="293" y="1190"/>
                    <a:pt x="293" y="1190"/>
                    <a:pt x="293" y="1190"/>
                  </a:cubicBezTo>
                  <a:moveTo>
                    <a:pt x="308" y="1190"/>
                  </a:moveTo>
                  <a:cubicBezTo>
                    <a:pt x="301" y="1190"/>
                    <a:pt x="301" y="1190"/>
                    <a:pt x="301" y="1190"/>
                  </a:cubicBezTo>
                  <a:cubicBezTo>
                    <a:pt x="301" y="1197"/>
                    <a:pt x="301" y="1197"/>
                    <a:pt x="301" y="1197"/>
                  </a:cubicBezTo>
                  <a:cubicBezTo>
                    <a:pt x="308" y="1197"/>
                    <a:pt x="308" y="1197"/>
                    <a:pt x="308" y="1197"/>
                  </a:cubicBezTo>
                  <a:cubicBezTo>
                    <a:pt x="308" y="1190"/>
                    <a:pt x="308" y="1190"/>
                    <a:pt x="308" y="1190"/>
                  </a:cubicBezTo>
                  <a:moveTo>
                    <a:pt x="322" y="1190"/>
                  </a:moveTo>
                  <a:cubicBezTo>
                    <a:pt x="315" y="1190"/>
                    <a:pt x="315" y="1190"/>
                    <a:pt x="315" y="1190"/>
                  </a:cubicBezTo>
                  <a:cubicBezTo>
                    <a:pt x="315" y="1197"/>
                    <a:pt x="315" y="1197"/>
                    <a:pt x="315" y="1197"/>
                  </a:cubicBezTo>
                  <a:cubicBezTo>
                    <a:pt x="322" y="1197"/>
                    <a:pt x="322" y="1197"/>
                    <a:pt x="322" y="1197"/>
                  </a:cubicBezTo>
                  <a:cubicBezTo>
                    <a:pt x="322" y="1190"/>
                    <a:pt x="322" y="1190"/>
                    <a:pt x="322" y="1190"/>
                  </a:cubicBezTo>
                  <a:moveTo>
                    <a:pt x="337" y="1190"/>
                  </a:moveTo>
                  <a:cubicBezTo>
                    <a:pt x="330" y="1190"/>
                    <a:pt x="330" y="1190"/>
                    <a:pt x="330" y="1190"/>
                  </a:cubicBezTo>
                  <a:cubicBezTo>
                    <a:pt x="330" y="1197"/>
                    <a:pt x="330" y="1197"/>
                    <a:pt x="330" y="1197"/>
                  </a:cubicBezTo>
                  <a:cubicBezTo>
                    <a:pt x="337" y="1197"/>
                    <a:pt x="337" y="1197"/>
                    <a:pt x="337" y="1197"/>
                  </a:cubicBezTo>
                  <a:cubicBezTo>
                    <a:pt x="337" y="1190"/>
                    <a:pt x="337" y="1190"/>
                    <a:pt x="337" y="1190"/>
                  </a:cubicBezTo>
                  <a:moveTo>
                    <a:pt x="352" y="1190"/>
                  </a:moveTo>
                  <a:cubicBezTo>
                    <a:pt x="345" y="1190"/>
                    <a:pt x="345" y="1190"/>
                    <a:pt x="345" y="1190"/>
                  </a:cubicBezTo>
                  <a:cubicBezTo>
                    <a:pt x="345" y="1197"/>
                    <a:pt x="345" y="1197"/>
                    <a:pt x="345" y="1197"/>
                  </a:cubicBezTo>
                  <a:cubicBezTo>
                    <a:pt x="352" y="1197"/>
                    <a:pt x="352" y="1197"/>
                    <a:pt x="352" y="1197"/>
                  </a:cubicBezTo>
                  <a:cubicBezTo>
                    <a:pt x="352" y="1190"/>
                    <a:pt x="352" y="1190"/>
                    <a:pt x="352" y="1190"/>
                  </a:cubicBezTo>
                  <a:moveTo>
                    <a:pt x="367" y="1190"/>
                  </a:moveTo>
                  <a:cubicBezTo>
                    <a:pt x="360" y="1190"/>
                    <a:pt x="360" y="1190"/>
                    <a:pt x="360" y="1190"/>
                  </a:cubicBezTo>
                  <a:cubicBezTo>
                    <a:pt x="360" y="1197"/>
                    <a:pt x="360" y="1197"/>
                    <a:pt x="360" y="1197"/>
                  </a:cubicBezTo>
                  <a:cubicBezTo>
                    <a:pt x="367" y="1197"/>
                    <a:pt x="367" y="1197"/>
                    <a:pt x="367" y="1197"/>
                  </a:cubicBezTo>
                  <a:cubicBezTo>
                    <a:pt x="367" y="1190"/>
                    <a:pt x="367" y="1190"/>
                    <a:pt x="367" y="1190"/>
                  </a:cubicBezTo>
                  <a:moveTo>
                    <a:pt x="381" y="1190"/>
                  </a:moveTo>
                  <a:cubicBezTo>
                    <a:pt x="374" y="1190"/>
                    <a:pt x="374" y="1190"/>
                    <a:pt x="374" y="1190"/>
                  </a:cubicBezTo>
                  <a:cubicBezTo>
                    <a:pt x="374" y="1197"/>
                    <a:pt x="374" y="1197"/>
                    <a:pt x="374" y="1197"/>
                  </a:cubicBezTo>
                  <a:cubicBezTo>
                    <a:pt x="381" y="1197"/>
                    <a:pt x="381" y="1197"/>
                    <a:pt x="381" y="1197"/>
                  </a:cubicBezTo>
                  <a:cubicBezTo>
                    <a:pt x="381" y="1190"/>
                    <a:pt x="381" y="1190"/>
                    <a:pt x="381" y="1190"/>
                  </a:cubicBezTo>
                  <a:moveTo>
                    <a:pt x="396" y="1190"/>
                  </a:moveTo>
                  <a:cubicBezTo>
                    <a:pt x="389" y="1190"/>
                    <a:pt x="389" y="1190"/>
                    <a:pt x="389" y="1190"/>
                  </a:cubicBezTo>
                  <a:cubicBezTo>
                    <a:pt x="389" y="1197"/>
                    <a:pt x="389" y="1197"/>
                    <a:pt x="389" y="1197"/>
                  </a:cubicBezTo>
                  <a:cubicBezTo>
                    <a:pt x="396" y="1197"/>
                    <a:pt x="396" y="1197"/>
                    <a:pt x="396" y="1197"/>
                  </a:cubicBezTo>
                  <a:cubicBezTo>
                    <a:pt x="396" y="1190"/>
                    <a:pt x="396" y="1190"/>
                    <a:pt x="396" y="1190"/>
                  </a:cubicBezTo>
                  <a:moveTo>
                    <a:pt x="411" y="1190"/>
                  </a:moveTo>
                  <a:cubicBezTo>
                    <a:pt x="404" y="1190"/>
                    <a:pt x="404" y="1190"/>
                    <a:pt x="404" y="1190"/>
                  </a:cubicBezTo>
                  <a:cubicBezTo>
                    <a:pt x="404" y="1197"/>
                    <a:pt x="404" y="1197"/>
                    <a:pt x="404" y="1197"/>
                  </a:cubicBezTo>
                  <a:cubicBezTo>
                    <a:pt x="411" y="1197"/>
                    <a:pt x="411" y="1197"/>
                    <a:pt x="411" y="1197"/>
                  </a:cubicBezTo>
                  <a:cubicBezTo>
                    <a:pt x="411" y="1190"/>
                    <a:pt x="411" y="1190"/>
                    <a:pt x="411" y="1190"/>
                  </a:cubicBezTo>
                  <a:moveTo>
                    <a:pt x="426" y="1190"/>
                  </a:moveTo>
                  <a:cubicBezTo>
                    <a:pt x="419" y="1190"/>
                    <a:pt x="419" y="1190"/>
                    <a:pt x="419" y="1190"/>
                  </a:cubicBezTo>
                  <a:cubicBezTo>
                    <a:pt x="419" y="1197"/>
                    <a:pt x="419" y="1197"/>
                    <a:pt x="419" y="1197"/>
                  </a:cubicBezTo>
                  <a:cubicBezTo>
                    <a:pt x="426" y="1197"/>
                    <a:pt x="426" y="1197"/>
                    <a:pt x="426" y="1197"/>
                  </a:cubicBezTo>
                  <a:cubicBezTo>
                    <a:pt x="426" y="1190"/>
                    <a:pt x="426" y="1190"/>
                    <a:pt x="426" y="1190"/>
                  </a:cubicBezTo>
                  <a:moveTo>
                    <a:pt x="440" y="1190"/>
                  </a:moveTo>
                  <a:cubicBezTo>
                    <a:pt x="433" y="1190"/>
                    <a:pt x="433" y="1190"/>
                    <a:pt x="433" y="1190"/>
                  </a:cubicBezTo>
                  <a:cubicBezTo>
                    <a:pt x="433" y="1197"/>
                    <a:pt x="433" y="1197"/>
                    <a:pt x="433" y="1197"/>
                  </a:cubicBezTo>
                  <a:cubicBezTo>
                    <a:pt x="440" y="1197"/>
                    <a:pt x="440" y="1197"/>
                    <a:pt x="440" y="1197"/>
                  </a:cubicBezTo>
                  <a:cubicBezTo>
                    <a:pt x="440" y="1190"/>
                    <a:pt x="440" y="1190"/>
                    <a:pt x="440" y="1190"/>
                  </a:cubicBezTo>
                  <a:moveTo>
                    <a:pt x="455" y="1190"/>
                  </a:moveTo>
                  <a:cubicBezTo>
                    <a:pt x="448" y="1190"/>
                    <a:pt x="448" y="1190"/>
                    <a:pt x="448" y="1190"/>
                  </a:cubicBezTo>
                  <a:cubicBezTo>
                    <a:pt x="448" y="1197"/>
                    <a:pt x="448" y="1197"/>
                    <a:pt x="448" y="1197"/>
                  </a:cubicBezTo>
                  <a:cubicBezTo>
                    <a:pt x="455" y="1197"/>
                    <a:pt x="455" y="1197"/>
                    <a:pt x="455" y="1197"/>
                  </a:cubicBezTo>
                  <a:cubicBezTo>
                    <a:pt x="455" y="1190"/>
                    <a:pt x="455" y="1190"/>
                    <a:pt x="455" y="1190"/>
                  </a:cubicBezTo>
                  <a:moveTo>
                    <a:pt x="470" y="1190"/>
                  </a:moveTo>
                  <a:cubicBezTo>
                    <a:pt x="463" y="1190"/>
                    <a:pt x="463" y="1190"/>
                    <a:pt x="463" y="1190"/>
                  </a:cubicBezTo>
                  <a:cubicBezTo>
                    <a:pt x="463" y="1197"/>
                    <a:pt x="463" y="1197"/>
                    <a:pt x="463" y="1197"/>
                  </a:cubicBezTo>
                  <a:cubicBezTo>
                    <a:pt x="470" y="1197"/>
                    <a:pt x="470" y="1197"/>
                    <a:pt x="470" y="1197"/>
                  </a:cubicBezTo>
                  <a:cubicBezTo>
                    <a:pt x="470" y="1190"/>
                    <a:pt x="470" y="1190"/>
                    <a:pt x="470" y="1190"/>
                  </a:cubicBezTo>
                  <a:moveTo>
                    <a:pt x="485" y="1190"/>
                  </a:moveTo>
                  <a:cubicBezTo>
                    <a:pt x="478" y="1190"/>
                    <a:pt x="478" y="1190"/>
                    <a:pt x="478" y="1190"/>
                  </a:cubicBezTo>
                  <a:cubicBezTo>
                    <a:pt x="478" y="1197"/>
                    <a:pt x="478" y="1197"/>
                    <a:pt x="478" y="1197"/>
                  </a:cubicBezTo>
                  <a:cubicBezTo>
                    <a:pt x="485" y="1197"/>
                    <a:pt x="485" y="1197"/>
                    <a:pt x="485" y="1197"/>
                  </a:cubicBezTo>
                  <a:cubicBezTo>
                    <a:pt x="485" y="1190"/>
                    <a:pt x="485" y="1190"/>
                    <a:pt x="485" y="1190"/>
                  </a:cubicBezTo>
                  <a:moveTo>
                    <a:pt x="499" y="1190"/>
                  </a:moveTo>
                  <a:cubicBezTo>
                    <a:pt x="492" y="1190"/>
                    <a:pt x="492" y="1190"/>
                    <a:pt x="492" y="1190"/>
                  </a:cubicBezTo>
                  <a:cubicBezTo>
                    <a:pt x="492" y="1197"/>
                    <a:pt x="492" y="1197"/>
                    <a:pt x="492" y="1197"/>
                  </a:cubicBezTo>
                  <a:cubicBezTo>
                    <a:pt x="499" y="1197"/>
                    <a:pt x="499" y="1197"/>
                    <a:pt x="499" y="1197"/>
                  </a:cubicBezTo>
                  <a:cubicBezTo>
                    <a:pt x="499" y="1190"/>
                    <a:pt x="499" y="1190"/>
                    <a:pt x="499" y="1190"/>
                  </a:cubicBezTo>
                  <a:moveTo>
                    <a:pt x="514" y="1190"/>
                  </a:moveTo>
                  <a:cubicBezTo>
                    <a:pt x="507" y="1190"/>
                    <a:pt x="507" y="1190"/>
                    <a:pt x="507" y="1190"/>
                  </a:cubicBezTo>
                  <a:cubicBezTo>
                    <a:pt x="507" y="1197"/>
                    <a:pt x="507" y="1197"/>
                    <a:pt x="507" y="1197"/>
                  </a:cubicBezTo>
                  <a:cubicBezTo>
                    <a:pt x="514" y="1197"/>
                    <a:pt x="514" y="1197"/>
                    <a:pt x="514" y="1197"/>
                  </a:cubicBezTo>
                  <a:cubicBezTo>
                    <a:pt x="514" y="1190"/>
                    <a:pt x="514" y="1190"/>
                    <a:pt x="514" y="1190"/>
                  </a:cubicBezTo>
                  <a:moveTo>
                    <a:pt x="529" y="1190"/>
                  </a:moveTo>
                  <a:cubicBezTo>
                    <a:pt x="522" y="1190"/>
                    <a:pt x="522" y="1190"/>
                    <a:pt x="522" y="1190"/>
                  </a:cubicBezTo>
                  <a:cubicBezTo>
                    <a:pt x="522" y="1197"/>
                    <a:pt x="522" y="1197"/>
                    <a:pt x="522" y="1197"/>
                  </a:cubicBezTo>
                  <a:cubicBezTo>
                    <a:pt x="529" y="1197"/>
                    <a:pt x="529" y="1197"/>
                    <a:pt x="529" y="1197"/>
                  </a:cubicBezTo>
                  <a:cubicBezTo>
                    <a:pt x="529" y="1190"/>
                    <a:pt x="529" y="1190"/>
                    <a:pt x="529" y="1190"/>
                  </a:cubicBezTo>
                  <a:moveTo>
                    <a:pt x="544" y="1190"/>
                  </a:moveTo>
                  <a:cubicBezTo>
                    <a:pt x="537" y="1190"/>
                    <a:pt x="537" y="1190"/>
                    <a:pt x="537" y="1190"/>
                  </a:cubicBezTo>
                  <a:cubicBezTo>
                    <a:pt x="537" y="1197"/>
                    <a:pt x="537" y="1197"/>
                    <a:pt x="537" y="1197"/>
                  </a:cubicBezTo>
                  <a:cubicBezTo>
                    <a:pt x="544" y="1197"/>
                    <a:pt x="544" y="1197"/>
                    <a:pt x="544" y="1197"/>
                  </a:cubicBezTo>
                  <a:cubicBezTo>
                    <a:pt x="544" y="1190"/>
                    <a:pt x="544" y="1190"/>
                    <a:pt x="544" y="1190"/>
                  </a:cubicBezTo>
                  <a:moveTo>
                    <a:pt x="558" y="1190"/>
                  </a:moveTo>
                  <a:cubicBezTo>
                    <a:pt x="551" y="1190"/>
                    <a:pt x="551" y="1190"/>
                    <a:pt x="551" y="1190"/>
                  </a:cubicBezTo>
                  <a:cubicBezTo>
                    <a:pt x="551" y="1197"/>
                    <a:pt x="551" y="1197"/>
                    <a:pt x="551" y="1197"/>
                  </a:cubicBezTo>
                  <a:cubicBezTo>
                    <a:pt x="558" y="1197"/>
                    <a:pt x="558" y="1197"/>
                    <a:pt x="558" y="1197"/>
                  </a:cubicBezTo>
                  <a:cubicBezTo>
                    <a:pt x="558" y="1190"/>
                    <a:pt x="558" y="1190"/>
                    <a:pt x="558" y="1190"/>
                  </a:cubicBezTo>
                  <a:moveTo>
                    <a:pt x="190" y="1176"/>
                  </a:moveTo>
                  <a:cubicBezTo>
                    <a:pt x="183" y="1176"/>
                    <a:pt x="183" y="1176"/>
                    <a:pt x="183" y="1176"/>
                  </a:cubicBezTo>
                  <a:cubicBezTo>
                    <a:pt x="183" y="1183"/>
                    <a:pt x="183" y="1183"/>
                    <a:pt x="183" y="1183"/>
                  </a:cubicBezTo>
                  <a:cubicBezTo>
                    <a:pt x="190" y="1183"/>
                    <a:pt x="190" y="1183"/>
                    <a:pt x="190" y="1183"/>
                  </a:cubicBezTo>
                  <a:cubicBezTo>
                    <a:pt x="190" y="1176"/>
                    <a:pt x="190" y="1176"/>
                    <a:pt x="190" y="1176"/>
                  </a:cubicBezTo>
                  <a:moveTo>
                    <a:pt x="204" y="1176"/>
                  </a:moveTo>
                  <a:cubicBezTo>
                    <a:pt x="197" y="1176"/>
                    <a:pt x="197" y="1176"/>
                    <a:pt x="197" y="1176"/>
                  </a:cubicBezTo>
                  <a:cubicBezTo>
                    <a:pt x="197" y="1183"/>
                    <a:pt x="197" y="1183"/>
                    <a:pt x="197" y="1183"/>
                  </a:cubicBezTo>
                  <a:cubicBezTo>
                    <a:pt x="204" y="1183"/>
                    <a:pt x="204" y="1183"/>
                    <a:pt x="204" y="1183"/>
                  </a:cubicBezTo>
                  <a:cubicBezTo>
                    <a:pt x="204" y="1176"/>
                    <a:pt x="204" y="1176"/>
                    <a:pt x="204" y="1176"/>
                  </a:cubicBezTo>
                  <a:moveTo>
                    <a:pt x="219" y="1176"/>
                  </a:moveTo>
                  <a:cubicBezTo>
                    <a:pt x="212" y="1176"/>
                    <a:pt x="212" y="1176"/>
                    <a:pt x="212" y="1176"/>
                  </a:cubicBezTo>
                  <a:cubicBezTo>
                    <a:pt x="212" y="1183"/>
                    <a:pt x="212" y="1183"/>
                    <a:pt x="212" y="1183"/>
                  </a:cubicBezTo>
                  <a:cubicBezTo>
                    <a:pt x="219" y="1183"/>
                    <a:pt x="219" y="1183"/>
                    <a:pt x="219" y="1183"/>
                  </a:cubicBezTo>
                  <a:cubicBezTo>
                    <a:pt x="219" y="1176"/>
                    <a:pt x="219" y="1176"/>
                    <a:pt x="219" y="1176"/>
                  </a:cubicBezTo>
                  <a:moveTo>
                    <a:pt x="234" y="1176"/>
                  </a:moveTo>
                  <a:cubicBezTo>
                    <a:pt x="227" y="1176"/>
                    <a:pt x="227" y="1176"/>
                    <a:pt x="227" y="1176"/>
                  </a:cubicBezTo>
                  <a:cubicBezTo>
                    <a:pt x="227" y="1183"/>
                    <a:pt x="227" y="1183"/>
                    <a:pt x="227" y="1183"/>
                  </a:cubicBezTo>
                  <a:cubicBezTo>
                    <a:pt x="234" y="1183"/>
                    <a:pt x="234" y="1183"/>
                    <a:pt x="234" y="1183"/>
                  </a:cubicBezTo>
                  <a:cubicBezTo>
                    <a:pt x="234" y="1176"/>
                    <a:pt x="234" y="1176"/>
                    <a:pt x="234" y="1176"/>
                  </a:cubicBezTo>
                  <a:moveTo>
                    <a:pt x="249" y="1176"/>
                  </a:moveTo>
                  <a:cubicBezTo>
                    <a:pt x="242" y="1176"/>
                    <a:pt x="242" y="1176"/>
                    <a:pt x="242" y="1176"/>
                  </a:cubicBezTo>
                  <a:cubicBezTo>
                    <a:pt x="242" y="1183"/>
                    <a:pt x="242" y="1183"/>
                    <a:pt x="242" y="1183"/>
                  </a:cubicBezTo>
                  <a:cubicBezTo>
                    <a:pt x="249" y="1183"/>
                    <a:pt x="249" y="1183"/>
                    <a:pt x="249" y="1183"/>
                  </a:cubicBezTo>
                  <a:cubicBezTo>
                    <a:pt x="249" y="1176"/>
                    <a:pt x="249" y="1176"/>
                    <a:pt x="249" y="1176"/>
                  </a:cubicBezTo>
                  <a:moveTo>
                    <a:pt x="263" y="1176"/>
                  </a:moveTo>
                  <a:cubicBezTo>
                    <a:pt x="256" y="1176"/>
                    <a:pt x="256" y="1176"/>
                    <a:pt x="256" y="1176"/>
                  </a:cubicBezTo>
                  <a:cubicBezTo>
                    <a:pt x="256" y="1183"/>
                    <a:pt x="256" y="1183"/>
                    <a:pt x="256" y="1183"/>
                  </a:cubicBezTo>
                  <a:cubicBezTo>
                    <a:pt x="263" y="1183"/>
                    <a:pt x="263" y="1183"/>
                    <a:pt x="263" y="1183"/>
                  </a:cubicBezTo>
                  <a:cubicBezTo>
                    <a:pt x="263" y="1176"/>
                    <a:pt x="263" y="1176"/>
                    <a:pt x="263" y="1176"/>
                  </a:cubicBezTo>
                  <a:moveTo>
                    <a:pt x="278" y="1176"/>
                  </a:moveTo>
                  <a:cubicBezTo>
                    <a:pt x="271" y="1176"/>
                    <a:pt x="271" y="1176"/>
                    <a:pt x="271" y="1176"/>
                  </a:cubicBezTo>
                  <a:cubicBezTo>
                    <a:pt x="271" y="1183"/>
                    <a:pt x="271" y="1183"/>
                    <a:pt x="271" y="1183"/>
                  </a:cubicBezTo>
                  <a:cubicBezTo>
                    <a:pt x="278" y="1183"/>
                    <a:pt x="278" y="1183"/>
                    <a:pt x="278" y="1183"/>
                  </a:cubicBezTo>
                  <a:cubicBezTo>
                    <a:pt x="278" y="1176"/>
                    <a:pt x="278" y="1176"/>
                    <a:pt x="278" y="1176"/>
                  </a:cubicBezTo>
                  <a:moveTo>
                    <a:pt x="293" y="1176"/>
                  </a:moveTo>
                  <a:cubicBezTo>
                    <a:pt x="286" y="1176"/>
                    <a:pt x="286" y="1176"/>
                    <a:pt x="286" y="1176"/>
                  </a:cubicBezTo>
                  <a:cubicBezTo>
                    <a:pt x="286" y="1183"/>
                    <a:pt x="286" y="1183"/>
                    <a:pt x="286" y="1183"/>
                  </a:cubicBezTo>
                  <a:cubicBezTo>
                    <a:pt x="293" y="1183"/>
                    <a:pt x="293" y="1183"/>
                    <a:pt x="293" y="1183"/>
                  </a:cubicBezTo>
                  <a:cubicBezTo>
                    <a:pt x="293" y="1176"/>
                    <a:pt x="293" y="1176"/>
                    <a:pt x="293" y="1176"/>
                  </a:cubicBezTo>
                  <a:moveTo>
                    <a:pt x="308" y="1176"/>
                  </a:moveTo>
                  <a:cubicBezTo>
                    <a:pt x="301" y="1176"/>
                    <a:pt x="301" y="1176"/>
                    <a:pt x="301" y="1176"/>
                  </a:cubicBezTo>
                  <a:cubicBezTo>
                    <a:pt x="301" y="1183"/>
                    <a:pt x="301" y="1183"/>
                    <a:pt x="301" y="1183"/>
                  </a:cubicBezTo>
                  <a:cubicBezTo>
                    <a:pt x="308" y="1183"/>
                    <a:pt x="308" y="1183"/>
                    <a:pt x="308" y="1183"/>
                  </a:cubicBezTo>
                  <a:cubicBezTo>
                    <a:pt x="308" y="1176"/>
                    <a:pt x="308" y="1176"/>
                    <a:pt x="308" y="1176"/>
                  </a:cubicBezTo>
                  <a:moveTo>
                    <a:pt x="322" y="1176"/>
                  </a:moveTo>
                  <a:cubicBezTo>
                    <a:pt x="315" y="1176"/>
                    <a:pt x="315" y="1176"/>
                    <a:pt x="315" y="1176"/>
                  </a:cubicBezTo>
                  <a:cubicBezTo>
                    <a:pt x="315" y="1183"/>
                    <a:pt x="315" y="1183"/>
                    <a:pt x="315" y="1183"/>
                  </a:cubicBezTo>
                  <a:cubicBezTo>
                    <a:pt x="322" y="1183"/>
                    <a:pt x="322" y="1183"/>
                    <a:pt x="322" y="1183"/>
                  </a:cubicBezTo>
                  <a:cubicBezTo>
                    <a:pt x="322" y="1176"/>
                    <a:pt x="322" y="1176"/>
                    <a:pt x="322" y="1176"/>
                  </a:cubicBezTo>
                  <a:moveTo>
                    <a:pt x="337" y="1176"/>
                  </a:moveTo>
                  <a:cubicBezTo>
                    <a:pt x="330" y="1176"/>
                    <a:pt x="330" y="1176"/>
                    <a:pt x="330" y="1176"/>
                  </a:cubicBezTo>
                  <a:cubicBezTo>
                    <a:pt x="330" y="1183"/>
                    <a:pt x="330" y="1183"/>
                    <a:pt x="330" y="1183"/>
                  </a:cubicBezTo>
                  <a:cubicBezTo>
                    <a:pt x="337" y="1183"/>
                    <a:pt x="337" y="1183"/>
                    <a:pt x="337" y="1183"/>
                  </a:cubicBezTo>
                  <a:cubicBezTo>
                    <a:pt x="337" y="1176"/>
                    <a:pt x="337" y="1176"/>
                    <a:pt x="337" y="1176"/>
                  </a:cubicBezTo>
                  <a:moveTo>
                    <a:pt x="352" y="1176"/>
                  </a:moveTo>
                  <a:cubicBezTo>
                    <a:pt x="345" y="1176"/>
                    <a:pt x="345" y="1176"/>
                    <a:pt x="345" y="1176"/>
                  </a:cubicBezTo>
                  <a:cubicBezTo>
                    <a:pt x="345" y="1183"/>
                    <a:pt x="345" y="1183"/>
                    <a:pt x="345" y="1183"/>
                  </a:cubicBezTo>
                  <a:cubicBezTo>
                    <a:pt x="352" y="1183"/>
                    <a:pt x="352" y="1183"/>
                    <a:pt x="352" y="1183"/>
                  </a:cubicBezTo>
                  <a:cubicBezTo>
                    <a:pt x="352" y="1176"/>
                    <a:pt x="352" y="1176"/>
                    <a:pt x="352" y="1176"/>
                  </a:cubicBezTo>
                  <a:moveTo>
                    <a:pt x="367" y="1176"/>
                  </a:moveTo>
                  <a:cubicBezTo>
                    <a:pt x="360" y="1176"/>
                    <a:pt x="360" y="1176"/>
                    <a:pt x="360" y="1176"/>
                  </a:cubicBezTo>
                  <a:cubicBezTo>
                    <a:pt x="360" y="1183"/>
                    <a:pt x="360" y="1183"/>
                    <a:pt x="360" y="1183"/>
                  </a:cubicBezTo>
                  <a:cubicBezTo>
                    <a:pt x="367" y="1183"/>
                    <a:pt x="367" y="1183"/>
                    <a:pt x="367" y="1183"/>
                  </a:cubicBezTo>
                  <a:cubicBezTo>
                    <a:pt x="367" y="1176"/>
                    <a:pt x="367" y="1176"/>
                    <a:pt x="367" y="1176"/>
                  </a:cubicBezTo>
                  <a:moveTo>
                    <a:pt x="381" y="1176"/>
                  </a:moveTo>
                  <a:cubicBezTo>
                    <a:pt x="374" y="1176"/>
                    <a:pt x="374" y="1176"/>
                    <a:pt x="374" y="1176"/>
                  </a:cubicBezTo>
                  <a:cubicBezTo>
                    <a:pt x="374" y="1183"/>
                    <a:pt x="374" y="1183"/>
                    <a:pt x="374" y="1183"/>
                  </a:cubicBezTo>
                  <a:cubicBezTo>
                    <a:pt x="381" y="1183"/>
                    <a:pt x="381" y="1183"/>
                    <a:pt x="381" y="1183"/>
                  </a:cubicBezTo>
                  <a:cubicBezTo>
                    <a:pt x="381" y="1176"/>
                    <a:pt x="381" y="1176"/>
                    <a:pt x="381" y="1176"/>
                  </a:cubicBezTo>
                  <a:moveTo>
                    <a:pt x="396" y="1176"/>
                  </a:moveTo>
                  <a:cubicBezTo>
                    <a:pt x="389" y="1176"/>
                    <a:pt x="389" y="1176"/>
                    <a:pt x="389" y="1176"/>
                  </a:cubicBezTo>
                  <a:cubicBezTo>
                    <a:pt x="389" y="1183"/>
                    <a:pt x="389" y="1183"/>
                    <a:pt x="389" y="1183"/>
                  </a:cubicBezTo>
                  <a:cubicBezTo>
                    <a:pt x="396" y="1183"/>
                    <a:pt x="396" y="1183"/>
                    <a:pt x="396" y="1183"/>
                  </a:cubicBezTo>
                  <a:cubicBezTo>
                    <a:pt x="396" y="1176"/>
                    <a:pt x="396" y="1176"/>
                    <a:pt x="396" y="1176"/>
                  </a:cubicBezTo>
                  <a:moveTo>
                    <a:pt x="411" y="1176"/>
                  </a:moveTo>
                  <a:cubicBezTo>
                    <a:pt x="404" y="1176"/>
                    <a:pt x="404" y="1176"/>
                    <a:pt x="404" y="1176"/>
                  </a:cubicBezTo>
                  <a:cubicBezTo>
                    <a:pt x="404" y="1183"/>
                    <a:pt x="404" y="1183"/>
                    <a:pt x="404" y="1183"/>
                  </a:cubicBezTo>
                  <a:cubicBezTo>
                    <a:pt x="411" y="1183"/>
                    <a:pt x="411" y="1183"/>
                    <a:pt x="411" y="1183"/>
                  </a:cubicBezTo>
                  <a:cubicBezTo>
                    <a:pt x="411" y="1176"/>
                    <a:pt x="411" y="1176"/>
                    <a:pt x="411" y="1176"/>
                  </a:cubicBezTo>
                  <a:moveTo>
                    <a:pt x="426" y="1176"/>
                  </a:moveTo>
                  <a:cubicBezTo>
                    <a:pt x="419" y="1176"/>
                    <a:pt x="419" y="1176"/>
                    <a:pt x="419" y="1176"/>
                  </a:cubicBezTo>
                  <a:cubicBezTo>
                    <a:pt x="419" y="1183"/>
                    <a:pt x="419" y="1183"/>
                    <a:pt x="419" y="1183"/>
                  </a:cubicBezTo>
                  <a:cubicBezTo>
                    <a:pt x="426" y="1183"/>
                    <a:pt x="426" y="1183"/>
                    <a:pt x="426" y="1183"/>
                  </a:cubicBezTo>
                  <a:cubicBezTo>
                    <a:pt x="426" y="1176"/>
                    <a:pt x="426" y="1176"/>
                    <a:pt x="426" y="1176"/>
                  </a:cubicBezTo>
                  <a:moveTo>
                    <a:pt x="440" y="1176"/>
                  </a:moveTo>
                  <a:cubicBezTo>
                    <a:pt x="433" y="1176"/>
                    <a:pt x="433" y="1176"/>
                    <a:pt x="433" y="1176"/>
                  </a:cubicBezTo>
                  <a:cubicBezTo>
                    <a:pt x="433" y="1183"/>
                    <a:pt x="433" y="1183"/>
                    <a:pt x="433" y="1183"/>
                  </a:cubicBezTo>
                  <a:cubicBezTo>
                    <a:pt x="440" y="1183"/>
                    <a:pt x="440" y="1183"/>
                    <a:pt x="440" y="1183"/>
                  </a:cubicBezTo>
                  <a:cubicBezTo>
                    <a:pt x="440" y="1176"/>
                    <a:pt x="440" y="1176"/>
                    <a:pt x="440" y="1176"/>
                  </a:cubicBezTo>
                  <a:moveTo>
                    <a:pt x="455" y="1176"/>
                  </a:moveTo>
                  <a:cubicBezTo>
                    <a:pt x="448" y="1176"/>
                    <a:pt x="448" y="1176"/>
                    <a:pt x="448" y="1176"/>
                  </a:cubicBezTo>
                  <a:cubicBezTo>
                    <a:pt x="448" y="1183"/>
                    <a:pt x="448" y="1183"/>
                    <a:pt x="448" y="1183"/>
                  </a:cubicBezTo>
                  <a:cubicBezTo>
                    <a:pt x="455" y="1183"/>
                    <a:pt x="455" y="1183"/>
                    <a:pt x="455" y="1183"/>
                  </a:cubicBezTo>
                  <a:cubicBezTo>
                    <a:pt x="455" y="1176"/>
                    <a:pt x="455" y="1176"/>
                    <a:pt x="455" y="1176"/>
                  </a:cubicBezTo>
                  <a:moveTo>
                    <a:pt x="470" y="1176"/>
                  </a:moveTo>
                  <a:cubicBezTo>
                    <a:pt x="463" y="1176"/>
                    <a:pt x="463" y="1176"/>
                    <a:pt x="463" y="1176"/>
                  </a:cubicBezTo>
                  <a:cubicBezTo>
                    <a:pt x="463" y="1183"/>
                    <a:pt x="463" y="1183"/>
                    <a:pt x="463" y="1183"/>
                  </a:cubicBezTo>
                  <a:cubicBezTo>
                    <a:pt x="470" y="1183"/>
                    <a:pt x="470" y="1183"/>
                    <a:pt x="470" y="1183"/>
                  </a:cubicBezTo>
                  <a:cubicBezTo>
                    <a:pt x="470" y="1176"/>
                    <a:pt x="470" y="1176"/>
                    <a:pt x="470" y="1176"/>
                  </a:cubicBezTo>
                  <a:moveTo>
                    <a:pt x="485" y="1176"/>
                  </a:moveTo>
                  <a:cubicBezTo>
                    <a:pt x="478" y="1176"/>
                    <a:pt x="478" y="1176"/>
                    <a:pt x="478" y="1176"/>
                  </a:cubicBezTo>
                  <a:cubicBezTo>
                    <a:pt x="478" y="1183"/>
                    <a:pt x="478" y="1183"/>
                    <a:pt x="478" y="1183"/>
                  </a:cubicBezTo>
                  <a:cubicBezTo>
                    <a:pt x="485" y="1183"/>
                    <a:pt x="485" y="1183"/>
                    <a:pt x="485" y="1183"/>
                  </a:cubicBezTo>
                  <a:cubicBezTo>
                    <a:pt x="485" y="1176"/>
                    <a:pt x="485" y="1176"/>
                    <a:pt x="485" y="1176"/>
                  </a:cubicBezTo>
                  <a:moveTo>
                    <a:pt x="499" y="1176"/>
                  </a:moveTo>
                  <a:cubicBezTo>
                    <a:pt x="492" y="1176"/>
                    <a:pt x="492" y="1176"/>
                    <a:pt x="492" y="1176"/>
                  </a:cubicBezTo>
                  <a:cubicBezTo>
                    <a:pt x="492" y="1183"/>
                    <a:pt x="492" y="1183"/>
                    <a:pt x="492" y="1183"/>
                  </a:cubicBezTo>
                  <a:cubicBezTo>
                    <a:pt x="499" y="1183"/>
                    <a:pt x="499" y="1183"/>
                    <a:pt x="499" y="1183"/>
                  </a:cubicBezTo>
                  <a:cubicBezTo>
                    <a:pt x="499" y="1176"/>
                    <a:pt x="499" y="1176"/>
                    <a:pt x="499" y="1176"/>
                  </a:cubicBezTo>
                  <a:moveTo>
                    <a:pt x="514" y="1176"/>
                  </a:moveTo>
                  <a:cubicBezTo>
                    <a:pt x="507" y="1176"/>
                    <a:pt x="507" y="1176"/>
                    <a:pt x="507" y="1176"/>
                  </a:cubicBezTo>
                  <a:cubicBezTo>
                    <a:pt x="507" y="1183"/>
                    <a:pt x="507" y="1183"/>
                    <a:pt x="507" y="1183"/>
                  </a:cubicBezTo>
                  <a:cubicBezTo>
                    <a:pt x="514" y="1183"/>
                    <a:pt x="514" y="1183"/>
                    <a:pt x="514" y="1183"/>
                  </a:cubicBezTo>
                  <a:cubicBezTo>
                    <a:pt x="514" y="1176"/>
                    <a:pt x="514" y="1176"/>
                    <a:pt x="514" y="1176"/>
                  </a:cubicBezTo>
                  <a:moveTo>
                    <a:pt x="529" y="1176"/>
                  </a:moveTo>
                  <a:cubicBezTo>
                    <a:pt x="522" y="1176"/>
                    <a:pt x="522" y="1176"/>
                    <a:pt x="522" y="1176"/>
                  </a:cubicBezTo>
                  <a:cubicBezTo>
                    <a:pt x="522" y="1183"/>
                    <a:pt x="522" y="1183"/>
                    <a:pt x="522" y="1183"/>
                  </a:cubicBezTo>
                  <a:cubicBezTo>
                    <a:pt x="529" y="1183"/>
                    <a:pt x="529" y="1183"/>
                    <a:pt x="529" y="1183"/>
                  </a:cubicBezTo>
                  <a:cubicBezTo>
                    <a:pt x="529" y="1176"/>
                    <a:pt x="529" y="1176"/>
                    <a:pt x="529" y="1176"/>
                  </a:cubicBezTo>
                  <a:moveTo>
                    <a:pt x="544" y="1176"/>
                  </a:moveTo>
                  <a:cubicBezTo>
                    <a:pt x="537" y="1176"/>
                    <a:pt x="537" y="1176"/>
                    <a:pt x="537" y="1176"/>
                  </a:cubicBezTo>
                  <a:cubicBezTo>
                    <a:pt x="537" y="1183"/>
                    <a:pt x="537" y="1183"/>
                    <a:pt x="537" y="1183"/>
                  </a:cubicBezTo>
                  <a:cubicBezTo>
                    <a:pt x="544" y="1183"/>
                    <a:pt x="544" y="1183"/>
                    <a:pt x="544" y="1183"/>
                  </a:cubicBezTo>
                  <a:cubicBezTo>
                    <a:pt x="544" y="1176"/>
                    <a:pt x="544" y="1176"/>
                    <a:pt x="544" y="1176"/>
                  </a:cubicBezTo>
                  <a:moveTo>
                    <a:pt x="558" y="1176"/>
                  </a:moveTo>
                  <a:cubicBezTo>
                    <a:pt x="551" y="1176"/>
                    <a:pt x="551" y="1176"/>
                    <a:pt x="551" y="1176"/>
                  </a:cubicBezTo>
                  <a:cubicBezTo>
                    <a:pt x="551" y="1183"/>
                    <a:pt x="551" y="1183"/>
                    <a:pt x="551" y="1183"/>
                  </a:cubicBezTo>
                  <a:cubicBezTo>
                    <a:pt x="558" y="1183"/>
                    <a:pt x="558" y="1183"/>
                    <a:pt x="558" y="1183"/>
                  </a:cubicBezTo>
                  <a:cubicBezTo>
                    <a:pt x="558" y="1176"/>
                    <a:pt x="558" y="1176"/>
                    <a:pt x="558" y="1176"/>
                  </a:cubicBezTo>
                  <a:moveTo>
                    <a:pt x="204" y="1161"/>
                  </a:moveTo>
                  <a:cubicBezTo>
                    <a:pt x="197" y="1161"/>
                    <a:pt x="197" y="1161"/>
                    <a:pt x="197" y="1161"/>
                  </a:cubicBezTo>
                  <a:cubicBezTo>
                    <a:pt x="197" y="1168"/>
                    <a:pt x="197" y="1168"/>
                    <a:pt x="197" y="1168"/>
                  </a:cubicBezTo>
                  <a:cubicBezTo>
                    <a:pt x="204" y="1168"/>
                    <a:pt x="204" y="1168"/>
                    <a:pt x="204" y="1168"/>
                  </a:cubicBezTo>
                  <a:cubicBezTo>
                    <a:pt x="204" y="1161"/>
                    <a:pt x="204" y="1161"/>
                    <a:pt x="204" y="1161"/>
                  </a:cubicBezTo>
                  <a:moveTo>
                    <a:pt x="219" y="1161"/>
                  </a:moveTo>
                  <a:cubicBezTo>
                    <a:pt x="212" y="1161"/>
                    <a:pt x="212" y="1161"/>
                    <a:pt x="212" y="1161"/>
                  </a:cubicBezTo>
                  <a:cubicBezTo>
                    <a:pt x="212" y="1168"/>
                    <a:pt x="212" y="1168"/>
                    <a:pt x="212" y="1168"/>
                  </a:cubicBezTo>
                  <a:cubicBezTo>
                    <a:pt x="219" y="1168"/>
                    <a:pt x="219" y="1168"/>
                    <a:pt x="219" y="1168"/>
                  </a:cubicBezTo>
                  <a:cubicBezTo>
                    <a:pt x="219" y="1161"/>
                    <a:pt x="219" y="1161"/>
                    <a:pt x="219" y="1161"/>
                  </a:cubicBezTo>
                  <a:moveTo>
                    <a:pt x="234" y="1161"/>
                  </a:moveTo>
                  <a:cubicBezTo>
                    <a:pt x="227" y="1161"/>
                    <a:pt x="227" y="1161"/>
                    <a:pt x="227" y="1161"/>
                  </a:cubicBezTo>
                  <a:cubicBezTo>
                    <a:pt x="227" y="1168"/>
                    <a:pt x="227" y="1168"/>
                    <a:pt x="227" y="1168"/>
                  </a:cubicBezTo>
                  <a:cubicBezTo>
                    <a:pt x="234" y="1168"/>
                    <a:pt x="234" y="1168"/>
                    <a:pt x="234" y="1168"/>
                  </a:cubicBezTo>
                  <a:cubicBezTo>
                    <a:pt x="234" y="1161"/>
                    <a:pt x="234" y="1161"/>
                    <a:pt x="234" y="1161"/>
                  </a:cubicBezTo>
                  <a:moveTo>
                    <a:pt x="249" y="1161"/>
                  </a:moveTo>
                  <a:cubicBezTo>
                    <a:pt x="242" y="1161"/>
                    <a:pt x="242" y="1161"/>
                    <a:pt x="242" y="1161"/>
                  </a:cubicBezTo>
                  <a:cubicBezTo>
                    <a:pt x="242" y="1168"/>
                    <a:pt x="242" y="1168"/>
                    <a:pt x="242" y="1168"/>
                  </a:cubicBezTo>
                  <a:cubicBezTo>
                    <a:pt x="249" y="1168"/>
                    <a:pt x="249" y="1168"/>
                    <a:pt x="249" y="1168"/>
                  </a:cubicBezTo>
                  <a:cubicBezTo>
                    <a:pt x="249" y="1161"/>
                    <a:pt x="249" y="1161"/>
                    <a:pt x="249" y="1161"/>
                  </a:cubicBezTo>
                  <a:moveTo>
                    <a:pt x="263" y="1161"/>
                  </a:moveTo>
                  <a:cubicBezTo>
                    <a:pt x="256" y="1161"/>
                    <a:pt x="256" y="1161"/>
                    <a:pt x="256" y="1161"/>
                  </a:cubicBezTo>
                  <a:cubicBezTo>
                    <a:pt x="256" y="1168"/>
                    <a:pt x="256" y="1168"/>
                    <a:pt x="256" y="1168"/>
                  </a:cubicBezTo>
                  <a:cubicBezTo>
                    <a:pt x="263" y="1168"/>
                    <a:pt x="263" y="1168"/>
                    <a:pt x="263" y="1168"/>
                  </a:cubicBezTo>
                  <a:cubicBezTo>
                    <a:pt x="263" y="1161"/>
                    <a:pt x="263" y="1161"/>
                    <a:pt x="263" y="1161"/>
                  </a:cubicBezTo>
                  <a:moveTo>
                    <a:pt x="278" y="1161"/>
                  </a:moveTo>
                  <a:cubicBezTo>
                    <a:pt x="271" y="1161"/>
                    <a:pt x="271" y="1161"/>
                    <a:pt x="271" y="1161"/>
                  </a:cubicBezTo>
                  <a:cubicBezTo>
                    <a:pt x="271" y="1168"/>
                    <a:pt x="271" y="1168"/>
                    <a:pt x="271" y="1168"/>
                  </a:cubicBezTo>
                  <a:cubicBezTo>
                    <a:pt x="278" y="1168"/>
                    <a:pt x="278" y="1168"/>
                    <a:pt x="278" y="1168"/>
                  </a:cubicBezTo>
                  <a:cubicBezTo>
                    <a:pt x="278" y="1161"/>
                    <a:pt x="278" y="1161"/>
                    <a:pt x="278" y="1161"/>
                  </a:cubicBezTo>
                  <a:moveTo>
                    <a:pt x="293" y="1161"/>
                  </a:moveTo>
                  <a:cubicBezTo>
                    <a:pt x="286" y="1161"/>
                    <a:pt x="286" y="1161"/>
                    <a:pt x="286" y="1161"/>
                  </a:cubicBezTo>
                  <a:cubicBezTo>
                    <a:pt x="286" y="1168"/>
                    <a:pt x="286" y="1168"/>
                    <a:pt x="286" y="1168"/>
                  </a:cubicBezTo>
                  <a:cubicBezTo>
                    <a:pt x="293" y="1168"/>
                    <a:pt x="293" y="1168"/>
                    <a:pt x="293" y="1168"/>
                  </a:cubicBezTo>
                  <a:cubicBezTo>
                    <a:pt x="293" y="1161"/>
                    <a:pt x="293" y="1161"/>
                    <a:pt x="293" y="1161"/>
                  </a:cubicBezTo>
                  <a:moveTo>
                    <a:pt x="308" y="1161"/>
                  </a:moveTo>
                  <a:cubicBezTo>
                    <a:pt x="301" y="1161"/>
                    <a:pt x="301" y="1161"/>
                    <a:pt x="301" y="1161"/>
                  </a:cubicBezTo>
                  <a:cubicBezTo>
                    <a:pt x="301" y="1168"/>
                    <a:pt x="301" y="1168"/>
                    <a:pt x="301" y="1168"/>
                  </a:cubicBezTo>
                  <a:cubicBezTo>
                    <a:pt x="308" y="1168"/>
                    <a:pt x="308" y="1168"/>
                    <a:pt x="308" y="1168"/>
                  </a:cubicBezTo>
                  <a:cubicBezTo>
                    <a:pt x="308" y="1161"/>
                    <a:pt x="308" y="1161"/>
                    <a:pt x="308" y="1161"/>
                  </a:cubicBezTo>
                  <a:moveTo>
                    <a:pt x="322" y="1161"/>
                  </a:moveTo>
                  <a:cubicBezTo>
                    <a:pt x="315" y="1161"/>
                    <a:pt x="315" y="1161"/>
                    <a:pt x="315" y="1161"/>
                  </a:cubicBezTo>
                  <a:cubicBezTo>
                    <a:pt x="315" y="1168"/>
                    <a:pt x="315" y="1168"/>
                    <a:pt x="315" y="1168"/>
                  </a:cubicBezTo>
                  <a:cubicBezTo>
                    <a:pt x="322" y="1168"/>
                    <a:pt x="322" y="1168"/>
                    <a:pt x="322" y="1168"/>
                  </a:cubicBezTo>
                  <a:cubicBezTo>
                    <a:pt x="322" y="1161"/>
                    <a:pt x="322" y="1161"/>
                    <a:pt x="322" y="1161"/>
                  </a:cubicBezTo>
                  <a:moveTo>
                    <a:pt x="337" y="1161"/>
                  </a:moveTo>
                  <a:cubicBezTo>
                    <a:pt x="330" y="1161"/>
                    <a:pt x="330" y="1161"/>
                    <a:pt x="330" y="1161"/>
                  </a:cubicBezTo>
                  <a:cubicBezTo>
                    <a:pt x="330" y="1168"/>
                    <a:pt x="330" y="1168"/>
                    <a:pt x="330" y="1168"/>
                  </a:cubicBezTo>
                  <a:cubicBezTo>
                    <a:pt x="337" y="1168"/>
                    <a:pt x="337" y="1168"/>
                    <a:pt x="337" y="1168"/>
                  </a:cubicBezTo>
                  <a:cubicBezTo>
                    <a:pt x="337" y="1161"/>
                    <a:pt x="337" y="1161"/>
                    <a:pt x="337" y="1161"/>
                  </a:cubicBezTo>
                  <a:moveTo>
                    <a:pt x="352" y="1161"/>
                  </a:moveTo>
                  <a:cubicBezTo>
                    <a:pt x="345" y="1161"/>
                    <a:pt x="345" y="1161"/>
                    <a:pt x="345" y="1161"/>
                  </a:cubicBezTo>
                  <a:cubicBezTo>
                    <a:pt x="345" y="1168"/>
                    <a:pt x="345" y="1168"/>
                    <a:pt x="345" y="1168"/>
                  </a:cubicBezTo>
                  <a:cubicBezTo>
                    <a:pt x="352" y="1168"/>
                    <a:pt x="352" y="1168"/>
                    <a:pt x="352" y="1168"/>
                  </a:cubicBezTo>
                  <a:cubicBezTo>
                    <a:pt x="352" y="1161"/>
                    <a:pt x="352" y="1161"/>
                    <a:pt x="352" y="1161"/>
                  </a:cubicBezTo>
                  <a:moveTo>
                    <a:pt x="367" y="1161"/>
                  </a:moveTo>
                  <a:cubicBezTo>
                    <a:pt x="360" y="1161"/>
                    <a:pt x="360" y="1161"/>
                    <a:pt x="360" y="1161"/>
                  </a:cubicBezTo>
                  <a:cubicBezTo>
                    <a:pt x="360" y="1168"/>
                    <a:pt x="360" y="1168"/>
                    <a:pt x="360" y="1168"/>
                  </a:cubicBezTo>
                  <a:cubicBezTo>
                    <a:pt x="367" y="1168"/>
                    <a:pt x="367" y="1168"/>
                    <a:pt x="367" y="1168"/>
                  </a:cubicBezTo>
                  <a:cubicBezTo>
                    <a:pt x="367" y="1161"/>
                    <a:pt x="367" y="1161"/>
                    <a:pt x="367" y="1161"/>
                  </a:cubicBezTo>
                  <a:moveTo>
                    <a:pt x="381" y="1161"/>
                  </a:moveTo>
                  <a:cubicBezTo>
                    <a:pt x="374" y="1161"/>
                    <a:pt x="374" y="1161"/>
                    <a:pt x="374" y="1161"/>
                  </a:cubicBezTo>
                  <a:cubicBezTo>
                    <a:pt x="374" y="1168"/>
                    <a:pt x="374" y="1168"/>
                    <a:pt x="374" y="1168"/>
                  </a:cubicBezTo>
                  <a:cubicBezTo>
                    <a:pt x="381" y="1168"/>
                    <a:pt x="381" y="1168"/>
                    <a:pt x="381" y="1168"/>
                  </a:cubicBezTo>
                  <a:cubicBezTo>
                    <a:pt x="381" y="1161"/>
                    <a:pt x="381" y="1161"/>
                    <a:pt x="381" y="1161"/>
                  </a:cubicBezTo>
                  <a:moveTo>
                    <a:pt x="396" y="1161"/>
                  </a:moveTo>
                  <a:cubicBezTo>
                    <a:pt x="389" y="1161"/>
                    <a:pt x="389" y="1161"/>
                    <a:pt x="389" y="1161"/>
                  </a:cubicBezTo>
                  <a:cubicBezTo>
                    <a:pt x="389" y="1168"/>
                    <a:pt x="389" y="1168"/>
                    <a:pt x="389" y="1168"/>
                  </a:cubicBezTo>
                  <a:cubicBezTo>
                    <a:pt x="396" y="1168"/>
                    <a:pt x="396" y="1168"/>
                    <a:pt x="396" y="1168"/>
                  </a:cubicBezTo>
                  <a:cubicBezTo>
                    <a:pt x="396" y="1161"/>
                    <a:pt x="396" y="1161"/>
                    <a:pt x="396" y="1161"/>
                  </a:cubicBezTo>
                  <a:moveTo>
                    <a:pt x="411" y="1161"/>
                  </a:moveTo>
                  <a:cubicBezTo>
                    <a:pt x="404" y="1161"/>
                    <a:pt x="404" y="1161"/>
                    <a:pt x="404" y="1161"/>
                  </a:cubicBezTo>
                  <a:cubicBezTo>
                    <a:pt x="404" y="1168"/>
                    <a:pt x="404" y="1168"/>
                    <a:pt x="404" y="1168"/>
                  </a:cubicBezTo>
                  <a:cubicBezTo>
                    <a:pt x="411" y="1168"/>
                    <a:pt x="411" y="1168"/>
                    <a:pt x="411" y="1168"/>
                  </a:cubicBezTo>
                  <a:cubicBezTo>
                    <a:pt x="411" y="1161"/>
                    <a:pt x="411" y="1161"/>
                    <a:pt x="411" y="1161"/>
                  </a:cubicBezTo>
                  <a:moveTo>
                    <a:pt x="426" y="1161"/>
                  </a:moveTo>
                  <a:cubicBezTo>
                    <a:pt x="419" y="1161"/>
                    <a:pt x="419" y="1161"/>
                    <a:pt x="419" y="1161"/>
                  </a:cubicBezTo>
                  <a:cubicBezTo>
                    <a:pt x="419" y="1168"/>
                    <a:pt x="419" y="1168"/>
                    <a:pt x="419" y="1168"/>
                  </a:cubicBezTo>
                  <a:cubicBezTo>
                    <a:pt x="426" y="1168"/>
                    <a:pt x="426" y="1168"/>
                    <a:pt x="426" y="1168"/>
                  </a:cubicBezTo>
                  <a:cubicBezTo>
                    <a:pt x="426" y="1161"/>
                    <a:pt x="426" y="1161"/>
                    <a:pt x="426" y="1161"/>
                  </a:cubicBezTo>
                  <a:moveTo>
                    <a:pt x="440" y="1161"/>
                  </a:moveTo>
                  <a:cubicBezTo>
                    <a:pt x="433" y="1161"/>
                    <a:pt x="433" y="1161"/>
                    <a:pt x="433" y="1161"/>
                  </a:cubicBezTo>
                  <a:cubicBezTo>
                    <a:pt x="433" y="1168"/>
                    <a:pt x="433" y="1168"/>
                    <a:pt x="433" y="1168"/>
                  </a:cubicBezTo>
                  <a:cubicBezTo>
                    <a:pt x="440" y="1168"/>
                    <a:pt x="440" y="1168"/>
                    <a:pt x="440" y="1168"/>
                  </a:cubicBezTo>
                  <a:cubicBezTo>
                    <a:pt x="440" y="1161"/>
                    <a:pt x="440" y="1161"/>
                    <a:pt x="440" y="1161"/>
                  </a:cubicBezTo>
                  <a:moveTo>
                    <a:pt x="455" y="1161"/>
                  </a:moveTo>
                  <a:cubicBezTo>
                    <a:pt x="448" y="1161"/>
                    <a:pt x="448" y="1161"/>
                    <a:pt x="448" y="1161"/>
                  </a:cubicBezTo>
                  <a:cubicBezTo>
                    <a:pt x="448" y="1168"/>
                    <a:pt x="448" y="1168"/>
                    <a:pt x="448" y="1168"/>
                  </a:cubicBezTo>
                  <a:cubicBezTo>
                    <a:pt x="455" y="1168"/>
                    <a:pt x="455" y="1168"/>
                    <a:pt x="455" y="1168"/>
                  </a:cubicBezTo>
                  <a:cubicBezTo>
                    <a:pt x="455" y="1161"/>
                    <a:pt x="455" y="1161"/>
                    <a:pt x="455" y="1161"/>
                  </a:cubicBezTo>
                  <a:moveTo>
                    <a:pt x="470" y="1161"/>
                  </a:moveTo>
                  <a:cubicBezTo>
                    <a:pt x="463" y="1161"/>
                    <a:pt x="463" y="1161"/>
                    <a:pt x="463" y="1161"/>
                  </a:cubicBezTo>
                  <a:cubicBezTo>
                    <a:pt x="463" y="1168"/>
                    <a:pt x="463" y="1168"/>
                    <a:pt x="463" y="1168"/>
                  </a:cubicBezTo>
                  <a:cubicBezTo>
                    <a:pt x="470" y="1168"/>
                    <a:pt x="470" y="1168"/>
                    <a:pt x="470" y="1168"/>
                  </a:cubicBezTo>
                  <a:cubicBezTo>
                    <a:pt x="470" y="1161"/>
                    <a:pt x="470" y="1161"/>
                    <a:pt x="470" y="1161"/>
                  </a:cubicBezTo>
                  <a:moveTo>
                    <a:pt x="485" y="1161"/>
                  </a:moveTo>
                  <a:cubicBezTo>
                    <a:pt x="478" y="1161"/>
                    <a:pt x="478" y="1161"/>
                    <a:pt x="478" y="1161"/>
                  </a:cubicBezTo>
                  <a:cubicBezTo>
                    <a:pt x="478" y="1168"/>
                    <a:pt x="478" y="1168"/>
                    <a:pt x="478" y="1168"/>
                  </a:cubicBezTo>
                  <a:cubicBezTo>
                    <a:pt x="485" y="1168"/>
                    <a:pt x="485" y="1168"/>
                    <a:pt x="485" y="1168"/>
                  </a:cubicBezTo>
                  <a:cubicBezTo>
                    <a:pt x="485" y="1161"/>
                    <a:pt x="485" y="1161"/>
                    <a:pt x="485" y="1161"/>
                  </a:cubicBezTo>
                  <a:moveTo>
                    <a:pt x="499" y="1161"/>
                  </a:moveTo>
                  <a:cubicBezTo>
                    <a:pt x="492" y="1161"/>
                    <a:pt x="492" y="1161"/>
                    <a:pt x="492" y="1161"/>
                  </a:cubicBezTo>
                  <a:cubicBezTo>
                    <a:pt x="492" y="1168"/>
                    <a:pt x="492" y="1168"/>
                    <a:pt x="492" y="1168"/>
                  </a:cubicBezTo>
                  <a:cubicBezTo>
                    <a:pt x="499" y="1168"/>
                    <a:pt x="499" y="1168"/>
                    <a:pt x="499" y="1168"/>
                  </a:cubicBezTo>
                  <a:cubicBezTo>
                    <a:pt x="499" y="1161"/>
                    <a:pt x="499" y="1161"/>
                    <a:pt x="499" y="1161"/>
                  </a:cubicBezTo>
                  <a:moveTo>
                    <a:pt x="514" y="1161"/>
                  </a:moveTo>
                  <a:cubicBezTo>
                    <a:pt x="507" y="1161"/>
                    <a:pt x="507" y="1161"/>
                    <a:pt x="507" y="1161"/>
                  </a:cubicBezTo>
                  <a:cubicBezTo>
                    <a:pt x="507" y="1168"/>
                    <a:pt x="507" y="1168"/>
                    <a:pt x="507" y="1168"/>
                  </a:cubicBezTo>
                  <a:cubicBezTo>
                    <a:pt x="514" y="1168"/>
                    <a:pt x="514" y="1168"/>
                    <a:pt x="514" y="1168"/>
                  </a:cubicBezTo>
                  <a:cubicBezTo>
                    <a:pt x="514" y="1161"/>
                    <a:pt x="514" y="1161"/>
                    <a:pt x="514" y="1161"/>
                  </a:cubicBezTo>
                  <a:moveTo>
                    <a:pt x="529" y="1161"/>
                  </a:moveTo>
                  <a:cubicBezTo>
                    <a:pt x="522" y="1161"/>
                    <a:pt x="522" y="1161"/>
                    <a:pt x="522" y="1161"/>
                  </a:cubicBezTo>
                  <a:cubicBezTo>
                    <a:pt x="522" y="1168"/>
                    <a:pt x="522" y="1168"/>
                    <a:pt x="522" y="1168"/>
                  </a:cubicBezTo>
                  <a:cubicBezTo>
                    <a:pt x="529" y="1168"/>
                    <a:pt x="529" y="1168"/>
                    <a:pt x="529" y="1168"/>
                  </a:cubicBezTo>
                  <a:cubicBezTo>
                    <a:pt x="529" y="1161"/>
                    <a:pt x="529" y="1161"/>
                    <a:pt x="529" y="1161"/>
                  </a:cubicBezTo>
                  <a:moveTo>
                    <a:pt x="544" y="1161"/>
                  </a:moveTo>
                  <a:cubicBezTo>
                    <a:pt x="537" y="1161"/>
                    <a:pt x="537" y="1161"/>
                    <a:pt x="537" y="1161"/>
                  </a:cubicBezTo>
                  <a:cubicBezTo>
                    <a:pt x="537" y="1168"/>
                    <a:pt x="537" y="1168"/>
                    <a:pt x="537" y="1168"/>
                  </a:cubicBezTo>
                  <a:cubicBezTo>
                    <a:pt x="544" y="1168"/>
                    <a:pt x="544" y="1168"/>
                    <a:pt x="544" y="1168"/>
                  </a:cubicBezTo>
                  <a:cubicBezTo>
                    <a:pt x="544" y="1161"/>
                    <a:pt x="544" y="1161"/>
                    <a:pt x="544" y="1161"/>
                  </a:cubicBezTo>
                  <a:moveTo>
                    <a:pt x="204" y="1146"/>
                  </a:moveTo>
                  <a:cubicBezTo>
                    <a:pt x="197" y="1146"/>
                    <a:pt x="197" y="1146"/>
                    <a:pt x="197" y="1146"/>
                  </a:cubicBezTo>
                  <a:cubicBezTo>
                    <a:pt x="197" y="1153"/>
                    <a:pt x="197" y="1153"/>
                    <a:pt x="197" y="1153"/>
                  </a:cubicBezTo>
                  <a:cubicBezTo>
                    <a:pt x="204" y="1153"/>
                    <a:pt x="204" y="1153"/>
                    <a:pt x="204" y="1153"/>
                  </a:cubicBezTo>
                  <a:cubicBezTo>
                    <a:pt x="204" y="1146"/>
                    <a:pt x="204" y="1146"/>
                    <a:pt x="204" y="1146"/>
                  </a:cubicBezTo>
                  <a:moveTo>
                    <a:pt x="219" y="1146"/>
                  </a:moveTo>
                  <a:cubicBezTo>
                    <a:pt x="212" y="1146"/>
                    <a:pt x="212" y="1146"/>
                    <a:pt x="212" y="1146"/>
                  </a:cubicBezTo>
                  <a:cubicBezTo>
                    <a:pt x="212" y="1153"/>
                    <a:pt x="212" y="1153"/>
                    <a:pt x="212" y="1153"/>
                  </a:cubicBezTo>
                  <a:cubicBezTo>
                    <a:pt x="219" y="1153"/>
                    <a:pt x="219" y="1153"/>
                    <a:pt x="219" y="1153"/>
                  </a:cubicBezTo>
                  <a:cubicBezTo>
                    <a:pt x="219" y="1146"/>
                    <a:pt x="219" y="1146"/>
                    <a:pt x="219" y="1146"/>
                  </a:cubicBezTo>
                  <a:moveTo>
                    <a:pt x="234" y="1146"/>
                  </a:moveTo>
                  <a:cubicBezTo>
                    <a:pt x="227" y="1146"/>
                    <a:pt x="227" y="1146"/>
                    <a:pt x="227" y="1146"/>
                  </a:cubicBezTo>
                  <a:cubicBezTo>
                    <a:pt x="227" y="1153"/>
                    <a:pt x="227" y="1153"/>
                    <a:pt x="227" y="1153"/>
                  </a:cubicBezTo>
                  <a:cubicBezTo>
                    <a:pt x="234" y="1153"/>
                    <a:pt x="234" y="1153"/>
                    <a:pt x="234" y="1153"/>
                  </a:cubicBezTo>
                  <a:cubicBezTo>
                    <a:pt x="234" y="1146"/>
                    <a:pt x="234" y="1146"/>
                    <a:pt x="234" y="1146"/>
                  </a:cubicBezTo>
                  <a:moveTo>
                    <a:pt x="249" y="1146"/>
                  </a:moveTo>
                  <a:cubicBezTo>
                    <a:pt x="242" y="1146"/>
                    <a:pt x="242" y="1146"/>
                    <a:pt x="242" y="1146"/>
                  </a:cubicBezTo>
                  <a:cubicBezTo>
                    <a:pt x="242" y="1153"/>
                    <a:pt x="242" y="1153"/>
                    <a:pt x="242" y="1153"/>
                  </a:cubicBezTo>
                  <a:cubicBezTo>
                    <a:pt x="249" y="1153"/>
                    <a:pt x="249" y="1153"/>
                    <a:pt x="249" y="1153"/>
                  </a:cubicBezTo>
                  <a:cubicBezTo>
                    <a:pt x="249" y="1146"/>
                    <a:pt x="249" y="1146"/>
                    <a:pt x="249" y="1146"/>
                  </a:cubicBezTo>
                  <a:moveTo>
                    <a:pt x="263" y="1146"/>
                  </a:moveTo>
                  <a:cubicBezTo>
                    <a:pt x="256" y="1146"/>
                    <a:pt x="256" y="1146"/>
                    <a:pt x="256" y="1146"/>
                  </a:cubicBezTo>
                  <a:cubicBezTo>
                    <a:pt x="256" y="1153"/>
                    <a:pt x="256" y="1153"/>
                    <a:pt x="256" y="1153"/>
                  </a:cubicBezTo>
                  <a:cubicBezTo>
                    <a:pt x="263" y="1153"/>
                    <a:pt x="263" y="1153"/>
                    <a:pt x="263" y="1153"/>
                  </a:cubicBezTo>
                  <a:cubicBezTo>
                    <a:pt x="263" y="1146"/>
                    <a:pt x="263" y="1146"/>
                    <a:pt x="263" y="1146"/>
                  </a:cubicBezTo>
                  <a:moveTo>
                    <a:pt x="278" y="1146"/>
                  </a:moveTo>
                  <a:cubicBezTo>
                    <a:pt x="271" y="1146"/>
                    <a:pt x="271" y="1146"/>
                    <a:pt x="271" y="1146"/>
                  </a:cubicBezTo>
                  <a:cubicBezTo>
                    <a:pt x="271" y="1153"/>
                    <a:pt x="271" y="1153"/>
                    <a:pt x="271" y="1153"/>
                  </a:cubicBezTo>
                  <a:cubicBezTo>
                    <a:pt x="278" y="1153"/>
                    <a:pt x="278" y="1153"/>
                    <a:pt x="278" y="1153"/>
                  </a:cubicBezTo>
                  <a:cubicBezTo>
                    <a:pt x="278" y="1146"/>
                    <a:pt x="278" y="1146"/>
                    <a:pt x="278" y="1146"/>
                  </a:cubicBezTo>
                  <a:moveTo>
                    <a:pt x="293" y="1146"/>
                  </a:moveTo>
                  <a:cubicBezTo>
                    <a:pt x="286" y="1146"/>
                    <a:pt x="286" y="1146"/>
                    <a:pt x="286" y="1146"/>
                  </a:cubicBezTo>
                  <a:cubicBezTo>
                    <a:pt x="286" y="1153"/>
                    <a:pt x="286" y="1153"/>
                    <a:pt x="286" y="1153"/>
                  </a:cubicBezTo>
                  <a:cubicBezTo>
                    <a:pt x="293" y="1153"/>
                    <a:pt x="293" y="1153"/>
                    <a:pt x="293" y="1153"/>
                  </a:cubicBezTo>
                  <a:cubicBezTo>
                    <a:pt x="293" y="1146"/>
                    <a:pt x="293" y="1146"/>
                    <a:pt x="293" y="1146"/>
                  </a:cubicBezTo>
                  <a:moveTo>
                    <a:pt x="308" y="1146"/>
                  </a:moveTo>
                  <a:cubicBezTo>
                    <a:pt x="301" y="1146"/>
                    <a:pt x="301" y="1146"/>
                    <a:pt x="301" y="1146"/>
                  </a:cubicBezTo>
                  <a:cubicBezTo>
                    <a:pt x="301" y="1153"/>
                    <a:pt x="301" y="1153"/>
                    <a:pt x="301" y="1153"/>
                  </a:cubicBezTo>
                  <a:cubicBezTo>
                    <a:pt x="308" y="1153"/>
                    <a:pt x="308" y="1153"/>
                    <a:pt x="308" y="1153"/>
                  </a:cubicBezTo>
                  <a:cubicBezTo>
                    <a:pt x="308" y="1146"/>
                    <a:pt x="308" y="1146"/>
                    <a:pt x="308" y="1146"/>
                  </a:cubicBezTo>
                  <a:moveTo>
                    <a:pt x="322" y="1146"/>
                  </a:moveTo>
                  <a:cubicBezTo>
                    <a:pt x="315" y="1146"/>
                    <a:pt x="315" y="1146"/>
                    <a:pt x="315" y="1146"/>
                  </a:cubicBezTo>
                  <a:cubicBezTo>
                    <a:pt x="315" y="1153"/>
                    <a:pt x="315" y="1153"/>
                    <a:pt x="315" y="1153"/>
                  </a:cubicBezTo>
                  <a:cubicBezTo>
                    <a:pt x="322" y="1153"/>
                    <a:pt x="322" y="1153"/>
                    <a:pt x="322" y="1153"/>
                  </a:cubicBezTo>
                  <a:cubicBezTo>
                    <a:pt x="322" y="1146"/>
                    <a:pt x="322" y="1146"/>
                    <a:pt x="322" y="1146"/>
                  </a:cubicBezTo>
                  <a:moveTo>
                    <a:pt x="337" y="1146"/>
                  </a:moveTo>
                  <a:cubicBezTo>
                    <a:pt x="330" y="1146"/>
                    <a:pt x="330" y="1146"/>
                    <a:pt x="330" y="1146"/>
                  </a:cubicBezTo>
                  <a:cubicBezTo>
                    <a:pt x="330" y="1153"/>
                    <a:pt x="330" y="1153"/>
                    <a:pt x="330" y="1153"/>
                  </a:cubicBezTo>
                  <a:cubicBezTo>
                    <a:pt x="337" y="1153"/>
                    <a:pt x="337" y="1153"/>
                    <a:pt x="337" y="1153"/>
                  </a:cubicBezTo>
                  <a:cubicBezTo>
                    <a:pt x="337" y="1146"/>
                    <a:pt x="337" y="1146"/>
                    <a:pt x="337" y="1146"/>
                  </a:cubicBezTo>
                  <a:moveTo>
                    <a:pt x="352" y="1146"/>
                  </a:moveTo>
                  <a:cubicBezTo>
                    <a:pt x="345" y="1146"/>
                    <a:pt x="345" y="1146"/>
                    <a:pt x="345" y="1146"/>
                  </a:cubicBezTo>
                  <a:cubicBezTo>
                    <a:pt x="345" y="1153"/>
                    <a:pt x="345" y="1153"/>
                    <a:pt x="345" y="1153"/>
                  </a:cubicBezTo>
                  <a:cubicBezTo>
                    <a:pt x="352" y="1153"/>
                    <a:pt x="352" y="1153"/>
                    <a:pt x="352" y="1153"/>
                  </a:cubicBezTo>
                  <a:cubicBezTo>
                    <a:pt x="352" y="1146"/>
                    <a:pt x="352" y="1146"/>
                    <a:pt x="352" y="1146"/>
                  </a:cubicBezTo>
                  <a:moveTo>
                    <a:pt x="367" y="1146"/>
                  </a:moveTo>
                  <a:cubicBezTo>
                    <a:pt x="360" y="1146"/>
                    <a:pt x="360" y="1146"/>
                    <a:pt x="360" y="1146"/>
                  </a:cubicBezTo>
                  <a:cubicBezTo>
                    <a:pt x="360" y="1153"/>
                    <a:pt x="360" y="1153"/>
                    <a:pt x="360" y="1153"/>
                  </a:cubicBezTo>
                  <a:cubicBezTo>
                    <a:pt x="367" y="1153"/>
                    <a:pt x="367" y="1153"/>
                    <a:pt x="367" y="1153"/>
                  </a:cubicBezTo>
                  <a:cubicBezTo>
                    <a:pt x="367" y="1146"/>
                    <a:pt x="367" y="1146"/>
                    <a:pt x="367" y="1146"/>
                  </a:cubicBezTo>
                  <a:moveTo>
                    <a:pt x="381" y="1146"/>
                  </a:moveTo>
                  <a:cubicBezTo>
                    <a:pt x="374" y="1146"/>
                    <a:pt x="374" y="1146"/>
                    <a:pt x="374" y="1146"/>
                  </a:cubicBezTo>
                  <a:cubicBezTo>
                    <a:pt x="374" y="1153"/>
                    <a:pt x="374" y="1153"/>
                    <a:pt x="374" y="1153"/>
                  </a:cubicBezTo>
                  <a:cubicBezTo>
                    <a:pt x="381" y="1153"/>
                    <a:pt x="381" y="1153"/>
                    <a:pt x="381" y="1153"/>
                  </a:cubicBezTo>
                  <a:cubicBezTo>
                    <a:pt x="381" y="1146"/>
                    <a:pt x="381" y="1146"/>
                    <a:pt x="381" y="1146"/>
                  </a:cubicBezTo>
                  <a:moveTo>
                    <a:pt x="396" y="1146"/>
                  </a:moveTo>
                  <a:cubicBezTo>
                    <a:pt x="389" y="1146"/>
                    <a:pt x="389" y="1146"/>
                    <a:pt x="389" y="1146"/>
                  </a:cubicBezTo>
                  <a:cubicBezTo>
                    <a:pt x="389" y="1153"/>
                    <a:pt x="389" y="1153"/>
                    <a:pt x="389" y="1153"/>
                  </a:cubicBezTo>
                  <a:cubicBezTo>
                    <a:pt x="396" y="1153"/>
                    <a:pt x="396" y="1153"/>
                    <a:pt x="396" y="1153"/>
                  </a:cubicBezTo>
                  <a:cubicBezTo>
                    <a:pt x="396" y="1146"/>
                    <a:pt x="396" y="1146"/>
                    <a:pt x="396" y="1146"/>
                  </a:cubicBezTo>
                  <a:moveTo>
                    <a:pt x="411" y="1146"/>
                  </a:moveTo>
                  <a:cubicBezTo>
                    <a:pt x="404" y="1146"/>
                    <a:pt x="404" y="1146"/>
                    <a:pt x="404" y="1146"/>
                  </a:cubicBezTo>
                  <a:cubicBezTo>
                    <a:pt x="404" y="1153"/>
                    <a:pt x="404" y="1153"/>
                    <a:pt x="404" y="1153"/>
                  </a:cubicBezTo>
                  <a:cubicBezTo>
                    <a:pt x="411" y="1153"/>
                    <a:pt x="411" y="1153"/>
                    <a:pt x="411" y="1153"/>
                  </a:cubicBezTo>
                  <a:cubicBezTo>
                    <a:pt x="411" y="1146"/>
                    <a:pt x="411" y="1146"/>
                    <a:pt x="411" y="1146"/>
                  </a:cubicBezTo>
                  <a:moveTo>
                    <a:pt x="426" y="1146"/>
                  </a:moveTo>
                  <a:cubicBezTo>
                    <a:pt x="419" y="1146"/>
                    <a:pt x="419" y="1146"/>
                    <a:pt x="419" y="1146"/>
                  </a:cubicBezTo>
                  <a:cubicBezTo>
                    <a:pt x="419" y="1153"/>
                    <a:pt x="419" y="1153"/>
                    <a:pt x="419" y="1153"/>
                  </a:cubicBezTo>
                  <a:cubicBezTo>
                    <a:pt x="426" y="1153"/>
                    <a:pt x="426" y="1153"/>
                    <a:pt x="426" y="1153"/>
                  </a:cubicBezTo>
                  <a:cubicBezTo>
                    <a:pt x="426" y="1146"/>
                    <a:pt x="426" y="1146"/>
                    <a:pt x="426" y="1146"/>
                  </a:cubicBezTo>
                  <a:moveTo>
                    <a:pt x="440" y="1146"/>
                  </a:moveTo>
                  <a:cubicBezTo>
                    <a:pt x="433" y="1146"/>
                    <a:pt x="433" y="1146"/>
                    <a:pt x="433" y="1146"/>
                  </a:cubicBezTo>
                  <a:cubicBezTo>
                    <a:pt x="433" y="1153"/>
                    <a:pt x="433" y="1153"/>
                    <a:pt x="433" y="1153"/>
                  </a:cubicBezTo>
                  <a:cubicBezTo>
                    <a:pt x="440" y="1153"/>
                    <a:pt x="440" y="1153"/>
                    <a:pt x="440" y="1153"/>
                  </a:cubicBezTo>
                  <a:cubicBezTo>
                    <a:pt x="440" y="1146"/>
                    <a:pt x="440" y="1146"/>
                    <a:pt x="440" y="1146"/>
                  </a:cubicBezTo>
                  <a:moveTo>
                    <a:pt x="455" y="1146"/>
                  </a:moveTo>
                  <a:cubicBezTo>
                    <a:pt x="448" y="1146"/>
                    <a:pt x="448" y="1146"/>
                    <a:pt x="448" y="1146"/>
                  </a:cubicBezTo>
                  <a:cubicBezTo>
                    <a:pt x="448" y="1153"/>
                    <a:pt x="448" y="1153"/>
                    <a:pt x="448" y="1153"/>
                  </a:cubicBezTo>
                  <a:cubicBezTo>
                    <a:pt x="455" y="1153"/>
                    <a:pt x="455" y="1153"/>
                    <a:pt x="455" y="1153"/>
                  </a:cubicBezTo>
                  <a:cubicBezTo>
                    <a:pt x="455" y="1146"/>
                    <a:pt x="455" y="1146"/>
                    <a:pt x="455" y="1146"/>
                  </a:cubicBezTo>
                  <a:moveTo>
                    <a:pt x="470" y="1146"/>
                  </a:moveTo>
                  <a:cubicBezTo>
                    <a:pt x="463" y="1146"/>
                    <a:pt x="463" y="1146"/>
                    <a:pt x="463" y="1146"/>
                  </a:cubicBezTo>
                  <a:cubicBezTo>
                    <a:pt x="463" y="1153"/>
                    <a:pt x="463" y="1153"/>
                    <a:pt x="463" y="1153"/>
                  </a:cubicBezTo>
                  <a:cubicBezTo>
                    <a:pt x="470" y="1153"/>
                    <a:pt x="470" y="1153"/>
                    <a:pt x="470" y="1153"/>
                  </a:cubicBezTo>
                  <a:cubicBezTo>
                    <a:pt x="470" y="1146"/>
                    <a:pt x="470" y="1146"/>
                    <a:pt x="470" y="1146"/>
                  </a:cubicBezTo>
                  <a:moveTo>
                    <a:pt x="485" y="1146"/>
                  </a:moveTo>
                  <a:cubicBezTo>
                    <a:pt x="478" y="1146"/>
                    <a:pt x="478" y="1146"/>
                    <a:pt x="478" y="1146"/>
                  </a:cubicBezTo>
                  <a:cubicBezTo>
                    <a:pt x="478" y="1153"/>
                    <a:pt x="478" y="1153"/>
                    <a:pt x="478" y="1153"/>
                  </a:cubicBezTo>
                  <a:cubicBezTo>
                    <a:pt x="485" y="1153"/>
                    <a:pt x="485" y="1153"/>
                    <a:pt x="485" y="1153"/>
                  </a:cubicBezTo>
                  <a:cubicBezTo>
                    <a:pt x="485" y="1146"/>
                    <a:pt x="485" y="1146"/>
                    <a:pt x="485" y="1146"/>
                  </a:cubicBezTo>
                  <a:moveTo>
                    <a:pt x="499" y="1146"/>
                  </a:moveTo>
                  <a:cubicBezTo>
                    <a:pt x="492" y="1146"/>
                    <a:pt x="492" y="1146"/>
                    <a:pt x="492" y="1146"/>
                  </a:cubicBezTo>
                  <a:cubicBezTo>
                    <a:pt x="492" y="1153"/>
                    <a:pt x="492" y="1153"/>
                    <a:pt x="492" y="1153"/>
                  </a:cubicBezTo>
                  <a:cubicBezTo>
                    <a:pt x="499" y="1153"/>
                    <a:pt x="499" y="1153"/>
                    <a:pt x="499" y="1153"/>
                  </a:cubicBezTo>
                  <a:cubicBezTo>
                    <a:pt x="499" y="1146"/>
                    <a:pt x="499" y="1146"/>
                    <a:pt x="499" y="1146"/>
                  </a:cubicBezTo>
                  <a:moveTo>
                    <a:pt x="514" y="1146"/>
                  </a:moveTo>
                  <a:cubicBezTo>
                    <a:pt x="507" y="1146"/>
                    <a:pt x="507" y="1146"/>
                    <a:pt x="507" y="1146"/>
                  </a:cubicBezTo>
                  <a:cubicBezTo>
                    <a:pt x="507" y="1153"/>
                    <a:pt x="507" y="1153"/>
                    <a:pt x="507" y="1153"/>
                  </a:cubicBezTo>
                  <a:cubicBezTo>
                    <a:pt x="514" y="1153"/>
                    <a:pt x="514" y="1153"/>
                    <a:pt x="514" y="1153"/>
                  </a:cubicBezTo>
                  <a:cubicBezTo>
                    <a:pt x="514" y="1146"/>
                    <a:pt x="514" y="1146"/>
                    <a:pt x="514" y="1146"/>
                  </a:cubicBezTo>
                  <a:moveTo>
                    <a:pt x="529" y="1146"/>
                  </a:moveTo>
                  <a:cubicBezTo>
                    <a:pt x="522" y="1146"/>
                    <a:pt x="522" y="1146"/>
                    <a:pt x="522" y="1146"/>
                  </a:cubicBezTo>
                  <a:cubicBezTo>
                    <a:pt x="522" y="1153"/>
                    <a:pt x="522" y="1153"/>
                    <a:pt x="522" y="1153"/>
                  </a:cubicBezTo>
                  <a:cubicBezTo>
                    <a:pt x="529" y="1153"/>
                    <a:pt x="529" y="1153"/>
                    <a:pt x="529" y="1153"/>
                  </a:cubicBezTo>
                  <a:cubicBezTo>
                    <a:pt x="529" y="1146"/>
                    <a:pt x="529" y="1146"/>
                    <a:pt x="529" y="1146"/>
                  </a:cubicBezTo>
                  <a:moveTo>
                    <a:pt x="544" y="1146"/>
                  </a:moveTo>
                  <a:cubicBezTo>
                    <a:pt x="537" y="1146"/>
                    <a:pt x="537" y="1146"/>
                    <a:pt x="537" y="1146"/>
                  </a:cubicBezTo>
                  <a:cubicBezTo>
                    <a:pt x="537" y="1153"/>
                    <a:pt x="537" y="1153"/>
                    <a:pt x="537" y="1153"/>
                  </a:cubicBezTo>
                  <a:cubicBezTo>
                    <a:pt x="544" y="1153"/>
                    <a:pt x="544" y="1153"/>
                    <a:pt x="544" y="1153"/>
                  </a:cubicBezTo>
                  <a:cubicBezTo>
                    <a:pt x="544" y="1146"/>
                    <a:pt x="544" y="1146"/>
                    <a:pt x="544" y="1146"/>
                  </a:cubicBezTo>
                  <a:moveTo>
                    <a:pt x="204" y="1131"/>
                  </a:moveTo>
                  <a:cubicBezTo>
                    <a:pt x="197" y="1131"/>
                    <a:pt x="197" y="1131"/>
                    <a:pt x="197" y="1131"/>
                  </a:cubicBezTo>
                  <a:cubicBezTo>
                    <a:pt x="197" y="1138"/>
                    <a:pt x="197" y="1138"/>
                    <a:pt x="197" y="1138"/>
                  </a:cubicBezTo>
                  <a:cubicBezTo>
                    <a:pt x="204" y="1138"/>
                    <a:pt x="204" y="1138"/>
                    <a:pt x="204" y="1138"/>
                  </a:cubicBezTo>
                  <a:cubicBezTo>
                    <a:pt x="204" y="1131"/>
                    <a:pt x="204" y="1131"/>
                    <a:pt x="204" y="1131"/>
                  </a:cubicBezTo>
                  <a:moveTo>
                    <a:pt x="219" y="1131"/>
                  </a:moveTo>
                  <a:cubicBezTo>
                    <a:pt x="212" y="1131"/>
                    <a:pt x="212" y="1131"/>
                    <a:pt x="212" y="1131"/>
                  </a:cubicBezTo>
                  <a:cubicBezTo>
                    <a:pt x="212" y="1138"/>
                    <a:pt x="212" y="1138"/>
                    <a:pt x="212" y="1138"/>
                  </a:cubicBezTo>
                  <a:cubicBezTo>
                    <a:pt x="219" y="1138"/>
                    <a:pt x="219" y="1138"/>
                    <a:pt x="219" y="1138"/>
                  </a:cubicBezTo>
                  <a:cubicBezTo>
                    <a:pt x="219" y="1131"/>
                    <a:pt x="219" y="1131"/>
                    <a:pt x="219" y="1131"/>
                  </a:cubicBezTo>
                  <a:moveTo>
                    <a:pt x="234" y="1131"/>
                  </a:moveTo>
                  <a:cubicBezTo>
                    <a:pt x="227" y="1131"/>
                    <a:pt x="227" y="1131"/>
                    <a:pt x="227" y="1131"/>
                  </a:cubicBezTo>
                  <a:cubicBezTo>
                    <a:pt x="227" y="1138"/>
                    <a:pt x="227" y="1138"/>
                    <a:pt x="227" y="1138"/>
                  </a:cubicBezTo>
                  <a:cubicBezTo>
                    <a:pt x="234" y="1138"/>
                    <a:pt x="234" y="1138"/>
                    <a:pt x="234" y="1138"/>
                  </a:cubicBezTo>
                  <a:cubicBezTo>
                    <a:pt x="234" y="1131"/>
                    <a:pt x="234" y="1131"/>
                    <a:pt x="234" y="1131"/>
                  </a:cubicBezTo>
                  <a:moveTo>
                    <a:pt x="249" y="1131"/>
                  </a:moveTo>
                  <a:cubicBezTo>
                    <a:pt x="242" y="1131"/>
                    <a:pt x="242" y="1131"/>
                    <a:pt x="242" y="1131"/>
                  </a:cubicBezTo>
                  <a:cubicBezTo>
                    <a:pt x="242" y="1138"/>
                    <a:pt x="242" y="1138"/>
                    <a:pt x="242" y="1138"/>
                  </a:cubicBezTo>
                  <a:cubicBezTo>
                    <a:pt x="249" y="1138"/>
                    <a:pt x="249" y="1138"/>
                    <a:pt x="249" y="1138"/>
                  </a:cubicBezTo>
                  <a:cubicBezTo>
                    <a:pt x="249" y="1131"/>
                    <a:pt x="249" y="1131"/>
                    <a:pt x="249" y="1131"/>
                  </a:cubicBezTo>
                  <a:moveTo>
                    <a:pt x="263" y="1131"/>
                  </a:moveTo>
                  <a:cubicBezTo>
                    <a:pt x="256" y="1131"/>
                    <a:pt x="256" y="1131"/>
                    <a:pt x="256" y="1131"/>
                  </a:cubicBezTo>
                  <a:cubicBezTo>
                    <a:pt x="256" y="1138"/>
                    <a:pt x="256" y="1138"/>
                    <a:pt x="256" y="1138"/>
                  </a:cubicBezTo>
                  <a:cubicBezTo>
                    <a:pt x="263" y="1138"/>
                    <a:pt x="263" y="1138"/>
                    <a:pt x="263" y="1138"/>
                  </a:cubicBezTo>
                  <a:cubicBezTo>
                    <a:pt x="263" y="1131"/>
                    <a:pt x="263" y="1131"/>
                    <a:pt x="263" y="1131"/>
                  </a:cubicBezTo>
                  <a:moveTo>
                    <a:pt x="278" y="1131"/>
                  </a:moveTo>
                  <a:cubicBezTo>
                    <a:pt x="271" y="1131"/>
                    <a:pt x="271" y="1131"/>
                    <a:pt x="271" y="1131"/>
                  </a:cubicBezTo>
                  <a:cubicBezTo>
                    <a:pt x="271" y="1138"/>
                    <a:pt x="271" y="1138"/>
                    <a:pt x="271" y="1138"/>
                  </a:cubicBezTo>
                  <a:cubicBezTo>
                    <a:pt x="278" y="1138"/>
                    <a:pt x="278" y="1138"/>
                    <a:pt x="278" y="1138"/>
                  </a:cubicBezTo>
                  <a:cubicBezTo>
                    <a:pt x="278" y="1131"/>
                    <a:pt x="278" y="1131"/>
                    <a:pt x="278" y="1131"/>
                  </a:cubicBezTo>
                  <a:moveTo>
                    <a:pt x="293" y="1131"/>
                  </a:moveTo>
                  <a:cubicBezTo>
                    <a:pt x="286" y="1131"/>
                    <a:pt x="286" y="1131"/>
                    <a:pt x="286" y="1131"/>
                  </a:cubicBezTo>
                  <a:cubicBezTo>
                    <a:pt x="286" y="1138"/>
                    <a:pt x="286" y="1138"/>
                    <a:pt x="286" y="1138"/>
                  </a:cubicBezTo>
                  <a:cubicBezTo>
                    <a:pt x="293" y="1138"/>
                    <a:pt x="293" y="1138"/>
                    <a:pt x="293" y="1138"/>
                  </a:cubicBezTo>
                  <a:cubicBezTo>
                    <a:pt x="293" y="1131"/>
                    <a:pt x="293" y="1131"/>
                    <a:pt x="293" y="1131"/>
                  </a:cubicBezTo>
                  <a:moveTo>
                    <a:pt x="308" y="1131"/>
                  </a:moveTo>
                  <a:cubicBezTo>
                    <a:pt x="301" y="1131"/>
                    <a:pt x="301" y="1131"/>
                    <a:pt x="301" y="1131"/>
                  </a:cubicBezTo>
                  <a:cubicBezTo>
                    <a:pt x="301" y="1138"/>
                    <a:pt x="301" y="1138"/>
                    <a:pt x="301" y="1138"/>
                  </a:cubicBezTo>
                  <a:cubicBezTo>
                    <a:pt x="308" y="1138"/>
                    <a:pt x="308" y="1138"/>
                    <a:pt x="308" y="1138"/>
                  </a:cubicBezTo>
                  <a:cubicBezTo>
                    <a:pt x="308" y="1131"/>
                    <a:pt x="308" y="1131"/>
                    <a:pt x="308" y="1131"/>
                  </a:cubicBezTo>
                  <a:moveTo>
                    <a:pt x="322" y="1131"/>
                  </a:moveTo>
                  <a:cubicBezTo>
                    <a:pt x="315" y="1131"/>
                    <a:pt x="315" y="1131"/>
                    <a:pt x="315" y="1131"/>
                  </a:cubicBezTo>
                  <a:cubicBezTo>
                    <a:pt x="315" y="1138"/>
                    <a:pt x="315" y="1138"/>
                    <a:pt x="315" y="1138"/>
                  </a:cubicBezTo>
                  <a:cubicBezTo>
                    <a:pt x="322" y="1138"/>
                    <a:pt x="322" y="1138"/>
                    <a:pt x="322" y="1138"/>
                  </a:cubicBezTo>
                  <a:cubicBezTo>
                    <a:pt x="322" y="1131"/>
                    <a:pt x="322" y="1131"/>
                    <a:pt x="322" y="1131"/>
                  </a:cubicBezTo>
                  <a:moveTo>
                    <a:pt x="337" y="1131"/>
                  </a:moveTo>
                  <a:cubicBezTo>
                    <a:pt x="330" y="1131"/>
                    <a:pt x="330" y="1131"/>
                    <a:pt x="330" y="1131"/>
                  </a:cubicBezTo>
                  <a:cubicBezTo>
                    <a:pt x="330" y="1138"/>
                    <a:pt x="330" y="1138"/>
                    <a:pt x="330" y="1138"/>
                  </a:cubicBezTo>
                  <a:cubicBezTo>
                    <a:pt x="337" y="1138"/>
                    <a:pt x="337" y="1138"/>
                    <a:pt x="337" y="1138"/>
                  </a:cubicBezTo>
                  <a:cubicBezTo>
                    <a:pt x="337" y="1131"/>
                    <a:pt x="337" y="1131"/>
                    <a:pt x="337" y="1131"/>
                  </a:cubicBezTo>
                  <a:moveTo>
                    <a:pt x="352" y="1131"/>
                  </a:moveTo>
                  <a:cubicBezTo>
                    <a:pt x="345" y="1131"/>
                    <a:pt x="345" y="1131"/>
                    <a:pt x="345" y="1131"/>
                  </a:cubicBezTo>
                  <a:cubicBezTo>
                    <a:pt x="345" y="1138"/>
                    <a:pt x="345" y="1138"/>
                    <a:pt x="345" y="1138"/>
                  </a:cubicBezTo>
                  <a:cubicBezTo>
                    <a:pt x="352" y="1138"/>
                    <a:pt x="352" y="1138"/>
                    <a:pt x="352" y="1138"/>
                  </a:cubicBezTo>
                  <a:cubicBezTo>
                    <a:pt x="352" y="1131"/>
                    <a:pt x="352" y="1131"/>
                    <a:pt x="352" y="1131"/>
                  </a:cubicBezTo>
                  <a:moveTo>
                    <a:pt x="367" y="1131"/>
                  </a:moveTo>
                  <a:cubicBezTo>
                    <a:pt x="360" y="1131"/>
                    <a:pt x="360" y="1131"/>
                    <a:pt x="360" y="1131"/>
                  </a:cubicBezTo>
                  <a:cubicBezTo>
                    <a:pt x="360" y="1138"/>
                    <a:pt x="360" y="1138"/>
                    <a:pt x="360" y="1138"/>
                  </a:cubicBezTo>
                  <a:cubicBezTo>
                    <a:pt x="367" y="1138"/>
                    <a:pt x="367" y="1138"/>
                    <a:pt x="367" y="1138"/>
                  </a:cubicBezTo>
                  <a:cubicBezTo>
                    <a:pt x="367" y="1131"/>
                    <a:pt x="367" y="1131"/>
                    <a:pt x="367" y="1131"/>
                  </a:cubicBezTo>
                  <a:moveTo>
                    <a:pt x="381" y="1131"/>
                  </a:moveTo>
                  <a:cubicBezTo>
                    <a:pt x="374" y="1131"/>
                    <a:pt x="374" y="1131"/>
                    <a:pt x="374" y="1131"/>
                  </a:cubicBezTo>
                  <a:cubicBezTo>
                    <a:pt x="374" y="1138"/>
                    <a:pt x="374" y="1138"/>
                    <a:pt x="374" y="1138"/>
                  </a:cubicBezTo>
                  <a:cubicBezTo>
                    <a:pt x="381" y="1138"/>
                    <a:pt x="381" y="1138"/>
                    <a:pt x="381" y="1138"/>
                  </a:cubicBezTo>
                  <a:cubicBezTo>
                    <a:pt x="381" y="1131"/>
                    <a:pt x="381" y="1131"/>
                    <a:pt x="381" y="1131"/>
                  </a:cubicBezTo>
                  <a:moveTo>
                    <a:pt x="396" y="1131"/>
                  </a:moveTo>
                  <a:cubicBezTo>
                    <a:pt x="389" y="1131"/>
                    <a:pt x="389" y="1131"/>
                    <a:pt x="389" y="1131"/>
                  </a:cubicBezTo>
                  <a:cubicBezTo>
                    <a:pt x="389" y="1138"/>
                    <a:pt x="389" y="1138"/>
                    <a:pt x="389" y="1138"/>
                  </a:cubicBezTo>
                  <a:cubicBezTo>
                    <a:pt x="396" y="1138"/>
                    <a:pt x="396" y="1138"/>
                    <a:pt x="396" y="1138"/>
                  </a:cubicBezTo>
                  <a:cubicBezTo>
                    <a:pt x="396" y="1131"/>
                    <a:pt x="396" y="1131"/>
                    <a:pt x="396" y="1131"/>
                  </a:cubicBezTo>
                  <a:moveTo>
                    <a:pt x="411" y="1131"/>
                  </a:moveTo>
                  <a:cubicBezTo>
                    <a:pt x="404" y="1131"/>
                    <a:pt x="404" y="1131"/>
                    <a:pt x="404" y="1131"/>
                  </a:cubicBezTo>
                  <a:cubicBezTo>
                    <a:pt x="404" y="1138"/>
                    <a:pt x="404" y="1138"/>
                    <a:pt x="404" y="1138"/>
                  </a:cubicBezTo>
                  <a:cubicBezTo>
                    <a:pt x="411" y="1138"/>
                    <a:pt x="411" y="1138"/>
                    <a:pt x="411" y="1138"/>
                  </a:cubicBezTo>
                  <a:cubicBezTo>
                    <a:pt x="411" y="1131"/>
                    <a:pt x="411" y="1131"/>
                    <a:pt x="411" y="1131"/>
                  </a:cubicBezTo>
                  <a:moveTo>
                    <a:pt x="426" y="1131"/>
                  </a:moveTo>
                  <a:cubicBezTo>
                    <a:pt x="419" y="1131"/>
                    <a:pt x="419" y="1131"/>
                    <a:pt x="419" y="1131"/>
                  </a:cubicBezTo>
                  <a:cubicBezTo>
                    <a:pt x="419" y="1138"/>
                    <a:pt x="419" y="1138"/>
                    <a:pt x="419" y="1138"/>
                  </a:cubicBezTo>
                  <a:cubicBezTo>
                    <a:pt x="426" y="1138"/>
                    <a:pt x="426" y="1138"/>
                    <a:pt x="426" y="1138"/>
                  </a:cubicBezTo>
                  <a:cubicBezTo>
                    <a:pt x="426" y="1131"/>
                    <a:pt x="426" y="1131"/>
                    <a:pt x="426" y="1131"/>
                  </a:cubicBezTo>
                  <a:moveTo>
                    <a:pt x="440" y="1131"/>
                  </a:moveTo>
                  <a:cubicBezTo>
                    <a:pt x="433" y="1131"/>
                    <a:pt x="433" y="1131"/>
                    <a:pt x="433" y="1131"/>
                  </a:cubicBezTo>
                  <a:cubicBezTo>
                    <a:pt x="433" y="1138"/>
                    <a:pt x="433" y="1138"/>
                    <a:pt x="433" y="1138"/>
                  </a:cubicBezTo>
                  <a:cubicBezTo>
                    <a:pt x="440" y="1138"/>
                    <a:pt x="440" y="1138"/>
                    <a:pt x="440" y="1138"/>
                  </a:cubicBezTo>
                  <a:cubicBezTo>
                    <a:pt x="440" y="1131"/>
                    <a:pt x="440" y="1131"/>
                    <a:pt x="440" y="1131"/>
                  </a:cubicBezTo>
                  <a:moveTo>
                    <a:pt x="455" y="1131"/>
                  </a:moveTo>
                  <a:cubicBezTo>
                    <a:pt x="448" y="1131"/>
                    <a:pt x="448" y="1131"/>
                    <a:pt x="448" y="1131"/>
                  </a:cubicBezTo>
                  <a:cubicBezTo>
                    <a:pt x="448" y="1138"/>
                    <a:pt x="448" y="1138"/>
                    <a:pt x="448" y="1138"/>
                  </a:cubicBezTo>
                  <a:cubicBezTo>
                    <a:pt x="455" y="1138"/>
                    <a:pt x="455" y="1138"/>
                    <a:pt x="455" y="1138"/>
                  </a:cubicBezTo>
                  <a:cubicBezTo>
                    <a:pt x="455" y="1131"/>
                    <a:pt x="455" y="1131"/>
                    <a:pt x="455" y="1131"/>
                  </a:cubicBezTo>
                  <a:moveTo>
                    <a:pt x="470" y="1131"/>
                  </a:moveTo>
                  <a:cubicBezTo>
                    <a:pt x="463" y="1131"/>
                    <a:pt x="463" y="1131"/>
                    <a:pt x="463" y="1131"/>
                  </a:cubicBezTo>
                  <a:cubicBezTo>
                    <a:pt x="463" y="1138"/>
                    <a:pt x="463" y="1138"/>
                    <a:pt x="463" y="1138"/>
                  </a:cubicBezTo>
                  <a:cubicBezTo>
                    <a:pt x="470" y="1138"/>
                    <a:pt x="470" y="1138"/>
                    <a:pt x="470" y="1138"/>
                  </a:cubicBezTo>
                  <a:cubicBezTo>
                    <a:pt x="470" y="1131"/>
                    <a:pt x="470" y="1131"/>
                    <a:pt x="470" y="1131"/>
                  </a:cubicBezTo>
                  <a:moveTo>
                    <a:pt x="485" y="1131"/>
                  </a:moveTo>
                  <a:cubicBezTo>
                    <a:pt x="478" y="1131"/>
                    <a:pt x="478" y="1131"/>
                    <a:pt x="478" y="1131"/>
                  </a:cubicBezTo>
                  <a:cubicBezTo>
                    <a:pt x="478" y="1138"/>
                    <a:pt x="478" y="1138"/>
                    <a:pt x="478" y="1138"/>
                  </a:cubicBezTo>
                  <a:cubicBezTo>
                    <a:pt x="485" y="1138"/>
                    <a:pt x="485" y="1138"/>
                    <a:pt x="485" y="1138"/>
                  </a:cubicBezTo>
                  <a:cubicBezTo>
                    <a:pt x="485" y="1131"/>
                    <a:pt x="485" y="1131"/>
                    <a:pt x="485" y="1131"/>
                  </a:cubicBezTo>
                  <a:moveTo>
                    <a:pt x="499" y="1131"/>
                  </a:moveTo>
                  <a:cubicBezTo>
                    <a:pt x="492" y="1131"/>
                    <a:pt x="492" y="1131"/>
                    <a:pt x="492" y="1131"/>
                  </a:cubicBezTo>
                  <a:cubicBezTo>
                    <a:pt x="492" y="1138"/>
                    <a:pt x="492" y="1138"/>
                    <a:pt x="492" y="1138"/>
                  </a:cubicBezTo>
                  <a:cubicBezTo>
                    <a:pt x="499" y="1138"/>
                    <a:pt x="499" y="1138"/>
                    <a:pt x="499" y="1138"/>
                  </a:cubicBezTo>
                  <a:cubicBezTo>
                    <a:pt x="499" y="1131"/>
                    <a:pt x="499" y="1131"/>
                    <a:pt x="499" y="1131"/>
                  </a:cubicBezTo>
                  <a:moveTo>
                    <a:pt x="514" y="1131"/>
                  </a:moveTo>
                  <a:cubicBezTo>
                    <a:pt x="507" y="1131"/>
                    <a:pt x="507" y="1131"/>
                    <a:pt x="507" y="1131"/>
                  </a:cubicBezTo>
                  <a:cubicBezTo>
                    <a:pt x="507" y="1138"/>
                    <a:pt x="507" y="1138"/>
                    <a:pt x="507" y="1138"/>
                  </a:cubicBezTo>
                  <a:cubicBezTo>
                    <a:pt x="514" y="1138"/>
                    <a:pt x="514" y="1138"/>
                    <a:pt x="514" y="1138"/>
                  </a:cubicBezTo>
                  <a:cubicBezTo>
                    <a:pt x="514" y="1131"/>
                    <a:pt x="514" y="1131"/>
                    <a:pt x="514" y="1131"/>
                  </a:cubicBezTo>
                  <a:moveTo>
                    <a:pt x="529" y="1131"/>
                  </a:moveTo>
                  <a:cubicBezTo>
                    <a:pt x="522" y="1131"/>
                    <a:pt x="522" y="1131"/>
                    <a:pt x="522" y="1131"/>
                  </a:cubicBezTo>
                  <a:cubicBezTo>
                    <a:pt x="522" y="1138"/>
                    <a:pt x="522" y="1138"/>
                    <a:pt x="522" y="1138"/>
                  </a:cubicBezTo>
                  <a:cubicBezTo>
                    <a:pt x="529" y="1138"/>
                    <a:pt x="529" y="1138"/>
                    <a:pt x="529" y="1138"/>
                  </a:cubicBezTo>
                  <a:cubicBezTo>
                    <a:pt x="529" y="1131"/>
                    <a:pt x="529" y="1131"/>
                    <a:pt x="529" y="1131"/>
                  </a:cubicBezTo>
                  <a:moveTo>
                    <a:pt x="544" y="1131"/>
                  </a:moveTo>
                  <a:cubicBezTo>
                    <a:pt x="537" y="1131"/>
                    <a:pt x="537" y="1131"/>
                    <a:pt x="537" y="1131"/>
                  </a:cubicBezTo>
                  <a:cubicBezTo>
                    <a:pt x="537" y="1138"/>
                    <a:pt x="537" y="1138"/>
                    <a:pt x="537" y="1138"/>
                  </a:cubicBezTo>
                  <a:cubicBezTo>
                    <a:pt x="544" y="1138"/>
                    <a:pt x="544" y="1138"/>
                    <a:pt x="544" y="1138"/>
                  </a:cubicBezTo>
                  <a:cubicBezTo>
                    <a:pt x="544" y="1131"/>
                    <a:pt x="544" y="1131"/>
                    <a:pt x="544" y="1131"/>
                  </a:cubicBezTo>
                  <a:moveTo>
                    <a:pt x="219" y="1117"/>
                  </a:moveTo>
                  <a:cubicBezTo>
                    <a:pt x="212" y="1117"/>
                    <a:pt x="212" y="1117"/>
                    <a:pt x="212" y="1117"/>
                  </a:cubicBezTo>
                  <a:cubicBezTo>
                    <a:pt x="212" y="1124"/>
                    <a:pt x="212" y="1124"/>
                    <a:pt x="212" y="1124"/>
                  </a:cubicBezTo>
                  <a:cubicBezTo>
                    <a:pt x="219" y="1124"/>
                    <a:pt x="219" y="1124"/>
                    <a:pt x="219" y="1124"/>
                  </a:cubicBezTo>
                  <a:cubicBezTo>
                    <a:pt x="219" y="1117"/>
                    <a:pt x="219" y="1117"/>
                    <a:pt x="219" y="1117"/>
                  </a:cubicBezTo>
                  <a:moveTo>
                    <a:pt x="234" y="1117"/>
                  </a:moveTo>
                  <a:cubicBezTo>
                    <a:pt x="227" y="1117"/>
                    <a:pt x="227" y="1117"/>
                    <a:pt x="227" y="1117"/>
                  </a:cubicBezTo>
                  <a:cubicBezTo>
                    <a:pt x="227" y="1124"/>
                    <a:pt x="227" y="1124"/>
                    <a:pt x="227" y="1124"/>
                  </a:cubicBezTo>
                  <a:cubicBezTo>
                    <a:pt x="234" y="1124"/>
                    <a:pt x="234" y="1124"/>
                    <a:pt x="234" y="1124"/>
                  </a:cubicBezTo>
                  <a:cubicBezTo>
                    <a:pt x="234" y="1117"/>
                    <a:pt x="234" y="1117"/>
                    <a:pt x="234" y="1117"/>
                  </a:cubicBezTo>
                  <a:moveTo>
                    <a:pt x="249" y="1117"/>
                  </a:moveTo>
                  <a:cubicBezTo>
                    <a:pt x="242" y="1117"/>
                    <a:pt x="242" y="1117"/>
                    <a:pt x="242" y="1117"/>
                  </a:cubicBezTo>
                  <a:cubicBezTo>
                    <a:pt x="242" y="1124"/>
                    <a:pt x="242" y="1124"/>
                    <a:pt x="242" y="1124"/>
                  </a:cubicBezTo>
                  <a:cubicBezTo>
                    <a:pt x="249" y="1124"/>
                    <a:pt x="249" y="1124"/>
                    <a:pt x="249" y="1124"/>
                  </a:cubicBezTo>
                  <a:cubicBezTo>
                    <a:pt x="249" y="1117"/>
                    <a:pt x="249" y="1117"/>
                    <a:pt x="249" y="1117"/>
                  </a:cubicBezTo>
                  <a:moveTo>
                    <a:pt x="263" y="1117"/>
                  </a:moveTo>
                  <a:cubicBezTo>
                    <a:pt x="256" y="1117"/>
                    <a:pt x="256" y="1117"/>
                    <a:pt x="256" y="1117"/>
                  </a:cubicBezTo>
                  <a:cubicBezTo>
                    <a:pt x="256" y="1124"/>
                    <a:pt x="256" y="1124"/>
                    <a:pt x="256" y="1124"/>
                  </a:cubicBezTo>
                  <a:cubicBezTo>
                    <a:pt x="263" y="1124"/>
                    <a:pt x="263" y="1124"/>
                    <a:pt x="263" y="1124"/>
                  </a:cubicBezTo>
                  <a:cubicBezTo>
                    <a:pt x="263" y="1117"/>
                    <a:pt x="263" y="1117"/>
                    <a:pt x="263" y="1117"/>
                  </a:cubicBezTo>
                  <a:moveTo>
                    <a:pt x="278" y="1117"/>
                  </a:moveTo>
                  <a:cubicBezTo>
                    <a:pt x="271" y="1117"/>
                    <a:pt x="271" y="1117"/>
                    <a:pt x="271" y="1117"/>
                  </a:cubicBezTo>
                  <a:cubicBezTo>
                    <a:pt x="271" y="1124"/>
                    <a:pt x="271" y="1124"/>
                    <a:pt x="271" y="1124"/>
                  </a:cubicBezTo>
                  <a:cubicBezTo>
                    <a:pt x="278" y="1124"/>
                    <a:pt x="278" y="1124"/>
                    <a:pt x="278" y="1124"/>
                  </a:cubicBezTo>
                  <a:cubicBezTo>
                    <a:pt x="278" y="1117"/>
                    <a:pt x="278" y="1117"/>
                    <a:pt x="278" y="1117"/>
                  </a:cubicBezTo>
                  <a:moveTo>
                    <a:pt x="293" y="1117"/>
                  </a:moveTo>
                  <a:cubicBezTo>
                    <a:pt x="286" y="1117"/>
                    <a:pt x="286" y="1117"/>
                    <a:pt x="286" y="1117"/>
                  </a:cubicBezTo>
                  <a:cubicBezTo>
                    <a:pt x="286" y="1124"/>
                    <a:pt x="286" y="1124"/>
                    <a:pt x="286" y="1124"/>
                  </a:cubicBezTo>
                  <a:cubicBezTo>
                    <a:pt x="293" y="1124"/>
                    <a:pt x="293" y="1124"/>
                    <a:pt x="293" y="1124"/>
                  </a:cubicBezTo>
                  <a:cubicBezTo>
                    <a:pt x="293" y="1117"/>
                    <a:pt x="293" y="1117"/>
                    <a:pt x="293" y="1117"/>
                  </a:cubicBezTo>
                  <a:moveTo>
                    <a:pt x="308" y="1117"/>
                  </a:moveTo>
                  <a:cubicBezTo>
                    <a:pt x="301" y="1117"/>
                    <a:pt x="301" y="1117"/>
                    <a:pt x="301" y="1117"/>
                  </a:cubicBezTo>
                  <a:cubicBezTo>
                    <a:pt x="301" y="1124"/>
                    <a:pt x="301" y="1124"/>
                    <a:pt x="301" y="1124"/>
                  </a:cubicBezTo>
                  <a:cubicBezTo>
                    <a:pt x="308" y="1124"/>
                    <a:pt x="308" y="1124"/>
                    <a:pt x="308" y="1124"/>
                  </a:cubicBezTo>
                  <a:cubicBezTo>
                    <a:pt x="308" y="1117"/>
                    <a:pt x="308" y="1117"/>
                    <a:pt x="308" y="1117"/>
                  </a:cubicBezTo>
                  <a:moveTo>
                    <a:pt x="322" y="1117"/>
                  </a:moveTo>
                  <a:cubicBezTo>
                    <a:pt x="315" y="1117"/>
                    <a:pt x="315" y="1117"/>
                    <a:pt x="315" y="1117"/>
                  </a:cubicBezTo>
                  <a:cubicBezTo>
                    <a:pt x="315" y="1124"/>
                    <a:pt x="315" y="1124"/>
                    <a:pt x="315" y="1124"/>
                  </a:cubicBezTo>
                  <a:cubicBezTo>
                    <a:pt x="322" y="1124"/>
                    <a:pt x="322" y="1124"/>
                    <a:pt x="322" y="1124"/>
                  </a:cubicBezTo>
                  <a:cubicBezTo>
                    <a:pt x="322" y="1117"/>
                    <a:pt x="322" y="1117"/>
                    <a:pt x="322" y="1117"/>
                  </a:cubicBezTo>
                  <a:moveTo>
                    <a:pt x="337" y="1117"/>
                  </a:moveTo>
                  <a:cubicBezTo>
                    <a:pt x="330" y="1117"/>
                    <a:pt x="330" y="1117"/>
                    <a:pt x="330" y="1117"/>
                  </a:cubicBezTo>
                  <a:cubicBezTo>
                    <a:pt x="330" y="1124"/>
                    <a:pt x="330" y="1124"/>
                    <a:pt x="330" y="1124"/>
                  </a:cubicBezTo>
                  <a:cubicBezTo>
                    <a:pt x="337" y="1124"/>
                    <a:pt x="337" y="1124"/>
                    <a:pt x="337" y="1124"/>
                  </a:cubicBezTo>
                  <a:cubicBezTo>
                    <a:pt x="337" y="1117"/>
                    <a:pt x="337" y="1117"/>
                    <a:pt x="337" y="1117"/>
                  </a:cubicBezTo>
                  <a:moveTo>
                    <a:pt x="352" y="1117"/>
                  </a:moveTo>
                  <a:cubicBezTo>
                    <a:pt x="345" y="1117"/>
                    <a:pt x="345" y="1117"/>
                    <a:pt x="345" y="1117"/>
                  </a:cubicBezTo>
                  <a:cubicBezTo>
                    <a:pt x="345" y="1124"/>
                    <a:pt x="345" y="1124"/>
                    <a:pt x="345" y="1124"/>
                  </a:cubicBezTo>
                  <a:cubicBezTo>
                    <a:pt x="352" y="1124"/>
                    <a:pt x="352" y="1124"/>
                    <a:pt x="352" y="1124"/>
                  </a:cubicBezTo>
                  <a:cubicBezTo>
                    <a:pt x="352" y="1117"/>
                    <a:pt x="352" y="1117"/>
                    <a:pt x="352" y="1117"/>
                  </a:cubicBezTo>
                  <a:moveTo>
                    <a:pt x="367" y="1117"/>
                  </a:moveTo>
                  <a:cubicBezTo>
                    <a:pt x="360" y="1117"/>
                    <a:pt x="360" y="1117"/>
                    <a:pt x="360" y="1117"/>
                  </a:cubicBezTo>
                  <a:cubicBezTo>
                    <a:pt x="360" y="1124"/>
                    <a:pt x="360" y="1124"/>
                    <a:pt x="360" y="1124"/>
                  </a:cubicBezTo>
                  <a:cubicBezTo>
                    <a:pt x="367" y="1124"/>
                    <a:pt x="367" y="1124"/>
                    <a:pt x="367" y="1124"/>
                  </a:cubicBezTo>
                  <a:cubicBezTo>
                    <a:pt x="367" y="1117"/>
                    <a:pt x="367" y="1117"/>
                    <a:pt x="367" y="1117"/>
                  </a:cubicBezTo>
                  <a:moveTo>
                    <a:pt x="381" y="1117"/>
                  </a:moveTo>
                  <a:cubicBezTo>
                    <a:pt x="374" y="1117"/>
                    <a:pt x="374" y="1117"/>
                    <a:pt x="374" y="1117"/>
                  </a:cubicBezTo>
                  <a:cubicBezTo>
                    <a:pt x="374" y="1124"/>
                    <a:pt x="374" y="1124"/>
                    <a:pt x="374" y="1124"/>
                  </a:cubicBezTo>
                  <a:cubicBezTo>
                    <a:pt x="381" y="1124"/>
                    <a:pt x="381" y="1124"/>
                    <a:pt x="381" y="1124"/>
                  </a:cubicBezTo>
                  <a:cubicBezTo>
                    <a:pt x="381" y="1117"/>
                    <a:pt x="381" y="1117"/>
                    <a:pt x="381" y="1117"/>
                  </a:cubicBezTo>
                  <a:moveTo>
                    <a:pt x="396" y="1117"/>
                  </a:moveTo>
                  <a:cubicBezTo>
                    <a:pt x="389" y="1117"/>
                    <a:pt x="389" y="1117"/>
                    <a:pt x="389" y="1117"/>
                  </a:cubicBezTo>
                  <a:cubicBezTo>
                    <a:pt x="389" y="1124"/>
                    <a:pt x="389" y="1124"/>
                    <a:pt x="389" y="1124"/>
                  </a:cubicBezTo>
                  <a:cubicBezTo>
                    <a:pt x="396" y="1124"/>
                    <a:pt x="396" y="1124"/>
                    <a:pt x="396" y="1124"/>
                  </a:cubicBezTo>
                  <a:cubicBezTo>
                    <a:pt x="396" y="1117"/>
                    <a:pt x="396" y="1117"/>
                    <a:pt x="396" y="1117"/>
                  </a:cubicBezTo>
                  <a:moveTo>
                    <a:pt x="411" y="1117"/>
                  </a:moveTo>
                  <a:cubicBezTo>
                    <a:pt x="404" y="1117"/>
                    <a:pt x="404" y="1117"/>
                    <a:pt x="404" y="1117"/>
                  </a:cubicBezTo>
                  <a:cubicBezTo>
                    <a:pt x="404" y="1124"/>
                    <a:pt x="404" y="1124"/>
                    <a:pt x="404" y="1124"/>
                  </a:cubicBezTo>
                  <a:cubicBezTo>
                    <a:pt x="411" y="1124"/>
                    <a:pt x="411" y="1124"/>
                    <a:pt x="411" y="1124"/>
                  </a:cubicBezTo>
                  <a:cubicBezTo>
                    <a:pt x="411" y="1117"/>
                    <a:pt x="411" y="1117"/>
                    <a:pt x="411" y="1117"/>
                  </a:cubicBezTo>
                  <a:moveTo>
                    <a:pt x="426" y="1117"/>
                  </a:moveTo>
                  <a:cubicBezTo>
                    <a:pt x="419" y="1117"/>
                    <a:pt x="419" y="1117"/>
                    <a:pt x="419" y="1117"/>
                  </a:cubicBezTo>
                  <a:cubicBezTo>
                    <a:pt x="419" y="1124"/>
                    <a:pt x="419" y="1124"/>
                    <a:pt x="419" y="1124"/>
                  </a:cubicBezTo>
                  <a:cubicBezTo>
                    <a:pt x="426" y="1124"/>
                    <a:pt x="426" y="1124"/>
                    <a:pt x="426" y="1124"/>
                  </a:cubicBezTo>
                  <a:cubicBezTo>
                    <a:pt x="426" y="1117"/>
                    <a:pt x="426" y="1117"/>
                    <a:pt x="426" y="1117"/>
                  </a:cubicBezTo>
                  <a:moveTo>
                    <a:pt x="440" y="1117"/>
                  </a:moveTo>
                  <a:cubicBezTo>
                    <a:pt x="433" y="1117"/>
                    <a:pt x="433" y="1117"/>
                    <a:pt x="433" y="1117"/>
                  </a:cubicBezTo>
                  <a:cubicBezTo>
                    <a:pt x="433" y="1124"/>
                    <a:pt x="433" y="1124"/>
                    <a:pt x="433" y="1124"/>
                  </a:cubicBezTo>
                  <a:cubicBezTo>
                    <a:pt x="440" y="1124"/>
                    <a:pt x="440" y="1124"/>
                    <a:pt x="440" y="1124"/>
                  </a:cubicBezTo>
                  <a:cubicBezTo>
                    <a:pt x="440" y="1117"/>
                    <a:pt x="440" y="1117"/>
                    <a:pt x="440" y="1117"/>
                  </a:cubicBezTo>
                  <a:moveTo>
                    <a:pt x="455" y="1117"/>
                  </a:moveTo>
                  <a:cubicBezTo>
                    <a:pt x="448" y="1117"/>
                    <a:pt x="448" y="1117"/>
                    <a:pt x="448" y="1117"/>
                  </a:cubicBezTo>
                  <a:cubicBezTo>
                    <a:pt x="448" y="1124"/>
                    <a:pt x="448" y="1124"/>
                    <a:pt x="448" y="1124"/>
                  </a:cubicBezTo>
                  <a:cubicBezTo>
                    <a:pt x="455" y="1124"/>
                    <a:pt x="455" y="1124"/>
                    <a:pt x="455" y="1124"/>
                  </a:cubicBezTo>
                  <a:cubicBezTo>
                    <a:pt x="455" y="1117"/>
                    <a:pt x="455" y="1117"/>
                    <a:pt x="455" y="1117"/>
                  </a:cubicBezTo>
                  <a:moveTo>
                    <a:pt x="470" y="1117"/>
                  </a:moveTo>
                  <a:cubicBezTo>
                    <a:pt x="463" y="1117"/>
                    <a:pt x="463" y="1117"/>
                    <a:pt x="463" y="1117"/>
                  </a:cubicBezTo>
                  <a:cubicBezTo>
                    <a:pt x="463" y="1124"/>
                    <a:pt x="463" y="1124"/>
                    <a:pt x="463" y="1124"/>
                  </a:cubicBezTo>
                  <a:cubicBezTo>
                    <a:pt x="470" y="1124"/>
                    <a:pt x="470" y="1124"/>
                    <a:pt x="470" y="1124"/>
                  </a:cubicBezTo>
                  <a:cubicBezTo>
                    <a:pt x="470" y="1117"/>
                    <a:pt x="470" y="1117"/>
                    <a:pt x="470" y="1117"/>
                  </a:cubicBezTo>
                  <a:moveTo>
                    <a:pt x="485" y="1117"/>
                  </a:moveTo>
                  <a:cubicBezTo>
                    <a:pt x="478" y="1117"/>
                    <a:pt x="478" y="1117"/>
                    <a:pt x="478" y="1117"/>
                  </a:cubicBezTo>
                  <a:cubicBezTo>
                    <a:pt x="478" y="1124"/>
                    <a:pt x="478" y="1124"/>
                    <a:pt x="478" y="1124"/>
                  </a:cubicBezTo>
                  <a:cubicBezTo>
                    <a:pt x="485" y="1124"/>
                    <a:pt x="485" y="1124"/>
                    <a:pt x="485" y="1124"/>
                  </a:cubicBezTo>
                  <a:cubicBezTo>
                    <a:pt x="485" y="1117"/>
                    <a:pt x="485" y="1117"/>
                    <a:pt x="485" y="1117"/>
                  </a:cubicBezTo>
                  <a:moveTo>
                    <a:pt x="499" y="1117"/>
                  </a:moveTo>
                  <a:cubicBezTo>
                    <a:pt x="492" y="1117"/>
                    <a:pt x="492" y="1117"/>
                    <a:pt x="492" y="1117"/>
                  </a:cubicBezTo>
                  <a:cubicBezTo>
                    <a:pt x="492" y="1124"/>
                    <a:pt x="492" y="1124"/>
                    <a:pt x="492" y="1124"/>
                  </a:cubicBezTo>
                  <a:cubicBezTo>
                    <a:pt x="499" y="1124"/>
                    <a:pt x="499" y="1124"/>
                    <a:pt x="499" y="1124"/>
                  </a:cubicBezTo>
                  <a:cubicBezTo>
                    <a:pt x="499" y="1117"/>
                    <a:pt x="499" y="1117"/>
                    <a:pt x="499" y="1117"/>
                  </a:cubicBezTo>
                  <a:moveTo>
                    <a:pt x="514" y="1117"/>
                  </a:moveTo>
                  <a:cubicBezTo>
                    <a:pt x="507" y="1117"/>
                    <a:pt x="507" y="1117"/>
                    <a:pt x="507" y="1117"/>
                  </a:cubicBezTo>
                  <a:cubicBezTo>
                    <a:pt x="507" y="1124"/>
                    <a:pt x="507" y="1124"/>
                    <a:pt x="507" y="1124"/>
                  </a:cubicBezTo>
                  <a:cubicBezTo>
                    <a:pt x="514" y="1124"/>
                    <a:pt x="514" y="1124"/>
                    <a:pt x="514" y="1124"/>
                  </a:cubicBezTo>
                  <a:cubicBezTo>
                    <a:pt x="514" y="1117"/>
                    <a:pt x="514" y="1117"/>
                    <a:pt x="514" y="1117"/>
                  </a:cubicBezTo>
                  <a:moveTo>
                    <a:pt x="529" y="1117"/>
                  </a:moveTo>
                  <a:cubicBezTo>
                    <a:pt x="522" y="1117"/>
                    <a:pt x="522" y="1117"/>
                    <a:pt x="522" y="1117"/>
                  </a:cubicBezTo>
                  <a:cubicBezTo>
                    <a:pt x="522" y="1124"/>
                    <a:pt x="522" y="1124"/>
                    <a:pt x="522" y="1124"/>
                  </a:cubicBezTo>
                  <a:cubicBezTo>
                    <a:pt x="529" y="1124"/>
                    <a:pt x="529" y="1124"/>
                    <a:pt x="529" y="1124"/>
                  </a:cubicBezTo>
                  <a:cubicBezTo>
                    <a:pt x="529" y="1117"/>
                    <a:pt x="529" y="1117"/>
                    <a:pt x="529" y="1117"/>
                  </a:cubicBezTo>
                  <a:moveTo>
                    <a:pt x="219" y="1102"/>
                  </a:moveTo>
                  <a:cubicBezTo>
                    <a:pt x="212" y="1102"/>
                    <a:pt x="212" y="1102"/>
                    <a:pt x="212" y="1102"/>
                  </a:cubicBezTo>
                  <a:cubicBezTo>
                    <a:pt x="212" y="1109"/>
                    <a:pt x="212" y="1109"/>
                    <a:pt x="212" y="1109"/>
                  </a:cubicBezTo>
                  <a:cubicBezTo>
                    <a:pt x="219" y="1109"/>
                    <a:pt x="219" y="1109"/>
                    <a:pt x="219" y="1109"/>
                  </a:cubicBezTo>
                  <a:cubicBezTo>
                    <a:pt x="219" y="1102"/>
                    <a:pt x="219" y="1102"/>
                    <a:pt x="219" y="1102"/>
                  </a:cubicBezTo>
                  <a:moveTo>
                    <a:pt x="234" y="1102"/>
                  </a:moveTo>
                  <a:cubicBezTo>
                    <a:pt x="227" y="1102"/>
                    <a:pt x="227" y="1102"/>
                    <a:pt x="227" y="1102"/>
                  </a:cubicBezTo>
                  <a:cubicBezTo>
                    <a:pt x="227" y="1109"/>
                    <a:pt x="227" y="1109"/>
                    <a:pt x="227" y="1109"/>
                  </a:cubicBezTo>
                  <a:cubicBezTo>
                    <a:pt x="234" y="1109"/>
                    <a:pt x="234" y="1109"/>
                    <a:pt x="234" y="1109"/>
                  </a:cubicBezTo>
                  <a:cubicBezTo>
                    <a:pt x="234" y="1102"/>
                    <a:pt x="234" y="1102"/>
                    <a:pt x="234" y="1102"/>
                  </a:cubicBezTo>
                  <a:moveTo>
                    <a:pt x="249" y="1102"/>
                  </a:moveTo>
                  <a:cubicBezTo>
                    <a:pt x="242" y="1102"/>
                    <a:pt x="242" y="1102"/>
                    <a:pt x="242" y="1102"/>
                  </a:cubicBezTo>
                  <a:cubicBezTo>
                    <a:pt x="242" y="1109"/>
                    <a:pt x="242" y="1109"/>
                    <a:pt x="242" y="1109"/>
                  </a:cubicBezTo>
                  <a:cubicBezTo>
                    <a:pt x="249" y="1109"/>
                    <a:pt x="249" y="1109"/>
                    <a:pt x="249" y="1109"/>
                  </a:cubicBezTo>
                  <a:cubicBezTo>
                    <a:pt x="249" y="1102"/>
                    <a:pt x="249" y="1102"/>
                    <a:pt x="249" y="1102"/>
                  </a:cubicBezTo>
                  <a:moveTo>
                    <a:pt x="263" y="1102"/>
                  </a:moveTo>
                  <a:cubicBezTo>
                    <a:pt x="256" y="1102"/>
                    <a:pt x="256" y="1102"/>
                    <a:pt x="256" y="1102"/>
                  </a:cubicBezTo>
                  <a:cubicBezTo>
                    <a:pt x="256" y="1109"/>
                    <a:pt x="256" y="1109"/>
                    <a:pt x="256" y="1109"/>
                  </a:cubicBezTo>
                  <a:cubicBezTo>
                    <a:pt x="263" y="1109"/>
                    <a:pt x="263" y="1109"/>
                    <a:pt x="263" y="1109"/>
                  </a:cubicBezTo>
                  <a:cubicBezTo>
                    <a:pt x="263" y="1102"/>
                    <a:pt x="263" y="1102"/>
                    <a:pt x="263" y="1102"/>
                  </a:cubicBezTo>
                  <a:moveTo>
                    <a:pt x="278" y="1102"/>
                  </a:moveTo>
                  <a:cubicBezTo>
                    <a:pt x="271" y="1102"/>
                    <a:pt x="271" y="1102"/>
                    <a:pt x="271" y="1102"/>
                  </a:cubicBezTo>
                  <a:cubicBezTo>
                    <a:pt x="271" y="1109"/>
                    <a:pt x="271" y="1109"/>
                    <a:pt x="271" y="1109"/>
                  </a:cubicBezTo>
                  <a:cubicBezTo>
                    <a:pt x="278" y="1109"/>
                    <a:pt x="278" y="1109"/>
                    <a:pt x="278" y="1109"/>
                  </a:cubicBezTo>
                  <a:cubicBezTo>
                    <a:pt x="278" y="1102"/>
                    <a:pt x="278" y="1102"/>
                    <a:pt x="278" y="1102"/>
                  </a:cubicBezTo>
                  <a:moveTo>
                    <a:pt x="293" y="1102"/>
                  </a:moveTo>
                  <a:cubicBezTo>
                    <a:pt x="286" y="1102"/>
                    <a:pt x="286" y="1102"/>
                    <a:pt x="286" y="1102"/>
                  </a:cubicBezTo>
                  <a:cubicBezTo>
                    <a:pt x="286" y="1109"/>
                    <a:pt x="286" y="1109"/>
                    <a:pt x="286" y="1109"/>
                  </a:cubicBezTo>
                  <a:cubicBezTo>
                    <a:pt x="293" y="1109"/>
                    <a:pt x="293" y="1109"/>
                    <a:pt x="293" y="1109"/>
                  </a:cubicBezTo>
                  <a:cubicBezTo>
                    <a:pt x="293" y="1102"/>
                    <a:pt x="293" y="1102"/>
                    <a:pt x="293" y="1102"/>
                  </a:cubicBezTo>
                  <a:moveTo>
                    <a:pt x="308" y="1102"/>
                  </a:moveTo>
                  <a:cubicBezTo>
                    <a:pt x="301" y="1102"/>
                    <a:pt x="301" y="1102"/>
                    <a:pt x="301" y="1102"/>
                  </a:cubicBezTo>
                  <a:cubicBezTo>
                    <a:pt x="301" y="1109"/>
                    <a:pt x="301" y="1109"/>
                    <a:pt x="301" y="1109"/>
                  </a:cubicBezTo>
                  <a:cubicBezTo>
                    <a:pt x="308" y="1109"/>
                    <a:pt x="308" y="1109"/>
                    <a:pt x="308" y="1109"/>
                  </a:cubicBezTo>
                  <a:cubicBezTo>
                    <a:pt x="308" y="1102"/>
                    <a:pt x="308" y="1102"/>
                    <a:pt x="308" y="1102"/>
                  </a:cubicBezTo>
                  <a:moveTo>
                    <a:pt x="322" y="1102"/>
                  </a:moveTo>
                  <a:cubicBezTo>
                    <a:pt x="315" y="1102"/>
                    <a:pt x="315" y="1102"/>
                    <a:pt x="315" y="1102"/>
                  </a:cubicBezTo>
                  <a:cubicBezTo>
                    <a:pt x="315" y="1109"/>
                    <a:pt x="315" y="1109"/>
                    <a:pt x="315" y="1109"/>
                  </a:cubicBezTo>
                  <a:cubicBezTo>
                    <a:pt x="322" y="1109"/>
                    <a:pt x="322" y="1109"/>
                    <a:pt x="322" y="1109"/>
                  </a:cubicBezTo>
                  <a:cubicBezTo>
                    <a:pt x="322" y="1102"/>
                    <a:pt x="322" y="1102"/>
                    <a:pt x="322" y="1102"/>
                  </a:cubicBezTo>
                  <a:moveTo>
                    <a:pt x="337" y="1102"/>
                  </a:moveTo>
                  <a:cubicBezTo>
                    <a:pt x="330" y="1102"/>
                    <a:pt x="330" y="1102"/>
                    <a:pt x="330" y="1102"/>
                  </a:cubicBezTo>
                  <a:cubicBezTo>
                    <a:pt x="330" y="1109"/>
                    <a:pt x="330" y="1109"/>
                    <a:pt x="330" y="1109"/>
                  </a:cubicBezTo>
                  <a:cubicBezTo>
                    <a:pt x="337" y="1109"/>
                    <a:pt x="337" y="1109"/>
                    <a:pt x="337" y="1109"/>
                  </a:cubicBezTo>
                  <a:cubicBezTo>
                    <a:pt x="337" y="1102"/>
                    <a:pt x="337" y="1102"/>
                    <a:pt x="337" y="1102"/>
                  </a:cubicBezTo>
                  <a:moveTo>
                    <a:pt x="352" y="1102"/>
                  </a:moveTo>
                  <a:cubicBezTo>
                    <a:pt x="345" y="1102"/>
                    <a:pt x="345" y="1102"/>
                    <a:pt x="345" y="1102"/>
                  </a:cubicBezTo>
                  <a:cubicBezTo>
                    <a:pt x="345" y="1109"/>
                    <a:pt x="345" y="1109"/>
                    <a:pt x="345" y="1109"/>
                  </a:cubicBezTo>
                  <a:cubicBezTo>
                    <a:pt x="352" y="1109"/>
                    <a:pt x="352" y="1109"/>
                    <a:pt x="352" y="1109"/>
                  </a:cubicBezTo>
                  <a:cubicBezTo>
                    <a:pt x="352" y="1102"/>
                    <a:pt x="352" y="1102"/>
                    <a:pt x="352" y="1102"/>
                  </a:cubicBezTo>
                  <a:moveTo>
                    <a:pt x="367" y="1102"/>
                  </a:moveTo>
                  <a:cubicBezTo>
                    <a:pt x="360" y="1102"/>
                    <a:pt x="360" y="1102"/>
                    <a:pt x="360" y="1102"/>
                  </a:cubicBezTo>
                  <a:cubicBezTo>
                    <a:pt x="360" y="1109"/>
                    <a:pt x="360" y="1109"/>
                    <a:pt x="360" y="1109"/>
                  </a:cubicBezTo>
                  <a:cubicBezTo>
                    <a:pt x="367" y="1109"/>
                    <a:pt x="367" y="1109"/>
                    <a:pt x="367" y="1109"/>
                  </a:cubicBezTo>
                  <a:cubicBezTo>
                    <a:pt x="367" y="1102"/>
                    <a:pt x="367" y="1102"/>
                    <a:pt x="367" y="1102"/>
                  </a:cubicBezTo>
                  <a:moveTo>
                    <a:pt x="381" y="1102"/>
                  </a:moveTo>
                  <a:cubicBezTo>
                    <a:pt x="374" y="1102"/>
                    <a:pt x="374" y="1102"/>
                    <a:pt x="374" y="1102"/>
                  </a:cubicBezTo>
                  <a:cubicBezTo>
                    <a:pt x="374" y="1109"/>
                    <a:pt x="374" y="1109"/>
                    <a:pt x="374" y="1109"/>
                  </a:cubicBezTo>
                  <a:cubicBezTo>
                    <a:pt x="381" y="1109"/>
                    <a:pt x="381" y="1109"/>
                    <a:pt x="381" y="1109"/>
                  </a:cubicBezTo>
                  <a:cubicBezTo>
                    <a:pt x="381" y="1102"/>
                    <a:pt x="381" y="1102"/>
                    <a:pt x="381" y="1102"/>
                  </a:cubicBezTo>
                  <a:moveTo>
                    <a:pt x="396" y="1102"/>
                  </a:moveTo>
                  <a:cubicBezTo>
                    <a:pt x="389" y="1102"/>
                    <a:pt x="389" y="1102"/>
                    <a:pt x="389" y="1102"/>
                  </a:cubicBezTo>
                  <a:cubicBezTo>
                    <a:pt x="389" y="1109"/>
                    <a:pt x="389" y="1109"/>
                    <a:pt x="389" y="1109"/>
                  </a:cubicBezTo>
                  <a:cubicBezTo>
                    <a:pt x="396" y="1109"/>
                    <a:pt x="396" y="1109"/>
                    <a:pt x="396" y="1109"/>
                  </a:cubicBezTo>
                  <a:cubicBezTo>
                    <a:pt x="396" y="1102"/>
                    <a:pt x="396" y="1102"/>
                    <a:pt x="396" y="1102"/>
                  </a:cubicBezTo>
                  <a:moveTo>
                    <a:pt x="411" y="1102"/>
                  </a:moveTo>
                  <a:cubicBezTo>
                    <a:pt x="404" y="1102"/>
                    <a:pt x="404" y="1102"/>
                    <a:pt x="404" y="1102"/>
                  </a:cubicBezTo>
                  <a:cubicBezTo>
                    <a:pt x="404" y="1109"/>
                    <a:pt x="404" y="1109"/>
                    <a:pt x="404" y="1109"/>
                  </a:cubicBezTo>
                  <a:cubicBezTo>
                    <a:pt x="411" y="1109"/>
                    <a:pt x="411" y="1109"/>
                    <a:pt x="411" y="1109"/>
                  </a:cubicBezTo>
                  <a:cubicBezTo>
                    <a:pt x="411" y="1102"/>
                    <a:pt x="411" y="1102"/>
                    <a:pt x="411" y="1102"/>
                  </a:cubicBezTo>
                  <a:moveTo>
                    <a:pt x="426" y="1102"/>
                  </a:moveTo>
                  <a:cubicBezTo>
                    <a:pt x="419" y="1102"/>
                    <a:pt x="419" y="1102"/>
                    <a:pt x="419" y="1102"/>
                  </a:cubicBezTo>
                  <a:cubicBezTo>
                    <a:pt x="419" y="1109"/>
                    <a:pt x="419" y="1109"/>
                    <a:pt x="419" y="1109"/>
                  </a:cubicBezTo>
                  <a:cubicBezTo>
                    <a:pt x="426" y="1109"/>
                    <a:pt x="426" y="1109"/>
                    <a:pt x="426" y="1109"/>
                  </a:cubicBezTo>
                  <a:cubicBezTo>
                    <a:pt x="426" y="1102"/>
                    <a:pt x="426" y="1102"/>
                    <a:pt x="426" y="1102"/>
                  </a:cubicBezTo>
                  <a:moveTo>
                    <a:pt x="440" y="1102"/>
                  </a:moveTo>
                  <a:cubicBezTo>
                    <a:pt x="433" y="1102"/>
                    <a:pt x="433" y="1102"/>
                    <a:pt x="433" y="1102"/>
                  </a:cubicBezTo>
                  <a:cubicBezTo>
                    <a:pt x="433" y="1109"/>
                    <a:pt x="433" y="1109"/>
                    <a:pt x="433" y="1109"/>
                  </a:cubicBezTo>
                  <a:cubicBezTo>
                    <a:pt x="440" y="1109"/>
                    <a:pt x="440" y="1109"/>
                    <a:pt x="440" y="1109"/>
                  </a:cubicBezTo>
                  <a:cubicBezTo>
                    <a:pt x="440" y="1102"/>
                    <a:pt x="440" y="1102"/>
                    <a:pt x="440" y="1102"/>
                  </a:cubicBezTo>
                  <a:moveTo>
                    <a:pt x="455" y="1102"/>
                  </a:moveTo>
                  <a:cubicBezTo>
                    <a:pt x="448" y="1102"/>
                    <a:pt x="448" y="1102"/>
                    <a:pt x="448" y="1102"/>
                  </a:cubicBezTo>
                  <a:cubicBezTo>
                    <a:pt x="448" y="1109"/>
                    <a:pt x="448" y="1109"/>
                    <a:pt x="448" y="1109"/>
                  </a:cubicBezTo>
                  <a:cubicBezTo>
                    <a:pt x="455" y="1109"/>
                    <a:pt x="455" y="1109"/>
                    <a:pt x="455" y="1109"/>
                  </a:cubicBezTo>
                  <a:cubicBezTo>
                    <a:pt x="455" y="1102"/>
                    <a:pt x="455" y="1102"/>
                    <a:pt x="455" y="1102"/>
                  </a:cubicBezTo>
                  <a:moveTo>
                    <a:pt x="470" y="1102"/>
                  </a:moveTo>
                  <a:cubicBezTo>
                    <a:pt x="463" y="1102"/>
                    <a:pt x="463" y="1102"/>
                    <a:pt x="463" y="1102"/>
                  </a:cubicBezTo>
                  <a:cubicBezTo>
                    <a:pt x="463" y="1109"/>
                    <a:pt x="463" y="1109"/>
                    <a:pt x="463" y="1109"/>
                  </a:cubicBezTo>
                  <a:cubicBezTo>
                    <a:pt x="470" y="1109"/>
                    <a:pt x="470" y="1109"/>
                    <a:pt x="470" y="1109"/>
                  </a:cubicBezTo>
                  <a:cubicBezTo>
                    <a:pt x="470" y="1102"/>
                    <a:pt x="470" y="1102"/>
                    <a:pt x="470" y="1102"/>
                  </a:cubicBezTo>
                  <a:moveTo>
                    <a:pt x="485" y="1102"/>
                  </a:moveTo>
                  <a:cubicBezTo>
                    <a:pt x="478" y="1102"/>
                    <a:pt x="478" y="1102"/>
                    <a:pt x="478" y="1102"/>
                  </a:cubicBezTo>
                  <a:cubicBezTo>
                    <a:pt x="478" y="1109"/>
                    <a:pt x="478" y="1109"/>
                    <a:pt x="478" y="1109"/>
                  </a:cubicBezTo>
                  <a:cubicBezTo>
                    <a:pt x="485" y="1109"/>
                    <a:pt x="485" y="1109"/>
                    <a:pt x="485" y="1109"/>
                  </a:cubicBezTo>
                  <a:cubicBezTo>
                    <a:pt x="485" y="1102"/>
                    <a:pt x="485" y="1102"/>
                    <a:pt x="485" y="1102"/>
                  </a:cubicBezTo>
                  <a:moveTo>
                    <a:pt x="499" y="1102"/>
                  </a:moveTo>
                  <a:cubicBezTo>
                    <a:pt x="492" y="1102"/>
                    <a:pt x="492" y="1102"/>
                    <a:pt x="492" y="1102"/>
                  </a:cubicBezTo>
                  <a:cubicBezTo>
                    <a:pt x="492" y="1109"/>
                    <a:pt x="492" y="1109"/>
                    <a:pt x="492" y="1109"/>
                  </a:cubicBezTo>
                  <a:cubicBezTo>
                    <a:pt x="499" y="1109"/>
                    <a:pt x="499" y="1109"/>
                    <a:pt x="499" y="1109"/>
                  </a:cubicBezTo>
                  <a:cubicBezTo>
                    <a:pt x="499" y="1102"/>
                    <a:pt x="499" y="1102"/>
                    <a:pt x="499" y="1102"/>
                  </a:cubicBezTo>
                  <a:moveTo>
                    <a:pt x="514" y="1102"/>
                  </a:moveTo>
                  <a:cubicBezTo>
                    <a:pt x="507" y="1102"/>
                    <a:pt x="507" y="1102"/>
                    <a:pt x="507" y="1102"/>
                  </a:cubicBezTo>
                  <a:cubicBezTo>
                    <a:pt x="507" y="1109"/>
                    <a:pt x="507" y="1109"/>
                    <a:pt x="507" y="1109"/>
                  </a:cubicBezTo>
                  <a:cubicBezTo>
                    <a:pt x="514" y="1109"/>
                    <a:pt x="514" y="1109"/>
                    <a:pt x="514" y="1109"/>
                  </a:cubicBezTo>
                  <a:cubicBezTo>
                    <a:pt x="514" y="1102"/>
                    <a:pt x="514" y="1102"/>
                    <a:pt x="514" y="1102"/>
                  </a:cubicBezTo>
                  <a:moveTo>
                    <a:pt x="529" y="1102"/>
                  </a:moveTo>
                  <a:cubicBezTo>
                    <a:pt x="522" y="1102"/>
                    <a:pt x="522" y="1102"/>
                    <a:pt x="522" y="1102"/>
                  </a:cubicBezTo>
                  <a:cubicBezTo>
                    <a:pt x="522" y="1109"/>
                    <a:pt x="522" y="1109"/>
                    <a:pt x="522" y="1109"/>
                  </a:cubicBezTo>
                  <a:cubicBezTo>
                    <a:pt x="529" y="1109"/>
                    <a:pt x="529" y="1109"/>
                    <a:pt x="529" y="1109"/>
                  </a:cubicBezTo>
                  <a:cubicBezTo>
                    <a:pt x="529" y="1102"/>
                    <a:pt x="529" y="1102"/>
                    <a:pt x="529" y="1102"/>
                  </a:cubicBezTo>
                  <a:moveTo>
                    <a:pt x="234" y="1087"/>
                  </a:moveTo>
                  <a:cubicBezTo>
                    <a:pt x="227" y="1087"/>
                    <a:pt x="227" y="1087"/>
                    <a:pt x="227" y="1087"/>
                  </a:cubicBezTo>
                  <a:cubicBezTo>
                    <a:pt x="227" y="1094"/>
                    <a:pt x="227" y="1094"/>
                    <a:pt x="227" y="1094"/>
                  </a:cubicBezTo>
                  <a:cubicBezTo>
                    <a:pt x="234" y="1094"/>
                    <a:pt x="234" y="1094"/>
                    <a:pt x="234" y="1094"/>
                  </a:cubicBezTo>
                  <a:cubicBezTo>
                    <a:pt x="234" y="1087"/>
                    <a:pt x="234" y="1087"/>
                    <a:pt x="234" y="1087"/>
                  </a:cubicBezTo>
                  <a:moveTo>
                    <a:pt x="249" y="1087"/>
                  </a:moveTo>
                  <a:cubicBezTo>
                    <a:pt x="242" y="1087"/>
                    <a:pt x="242" y="1087"/>
                    <a:pt x="242" y="1087"/>
                  </a:cubicBezTo>
                  <a:cubicBezTo>
                    <a:pt x="242" y="1094"/>
                    <a:pt x="242" y="1094"/>
                    <a:pt x="242" y="1094"/>
                  </a:cubicBezTo>
                  <a:cubicBezTo>
                    <a:pt x="249" y="1094"/>
                    <a:pt x="249" y="1094"/>
                    <a:pt x="249" y="1094"/>
                  </a:cubicBezTo>
                  <a:cubicBezTo>
                    <a:pt x="249" y="1087"/>
                    <a:pt x="249" y="1087"/>
                    <a:pt x="249" y="1087"/>
                  </a:cubicBezTo>
                  <a:moveTo>
                    <a:pt x="263" y="1087"/>
                  </a:moveTo>
                  <a:cubicBezTo>
                    <a:pt x="256" y="1087"/>
                    <a:pt x="256" y="1087"/>
                    <a:pt x="256" y="1087"/>
                  </a:cubicBezTo>
                  <a:cubicBezTo>
                    <a:pt x="256" y="1094"/>
                    <a:pt x="256" y="1094"/>
                    <a:pt x="256" y="1094"/>
                  </a:cubicBezTo>
                  <a:cubicBezTo>
                    <a:pt x="263" y="1094"/>
                    <a:pt x="263" y="1094"/>
                    <a:pt x="263" y="1094"/>
                  </a:cubicBezTo>
                  <a:cubicBezTo>
                    <a:pt x="263" y="1087"/>
                    <a:pt x="263" y="1087"/>
                    <a:pt x="263" y="1087"/>
                  </a:cubicBezTo>
                  <a:moveTo>
                    <a:pt x="278" y="1087"/>
                  </a:moveTo>
                  <a:cubicBezTo>
                    <a:pt x="271" y="1087"/>
                    <a:pt x="271" y="1087"/>
                    <a:pt x="271" y="1087"/>
                  </a:cubicBezTo>
                  <a:cubicBezTo>
                    <a:pt x="271" y="1094"/>
                    <a:pt x="271" y="1094"/>
                    <a:pt x="271" y="1094"/>
                  </a:cubicBezTo>
                  <a:cubicBezTo>
                    <a:pt x="278" y="1094"/>
                    <a:pt x="278" y="1094"/>
                    <a:pt x="278" y="1094"/>
                  </a:cubicBezTo>
                  <a:cubicBezTo>
                    <a:pt x="278" y="1087"/>
                    <a:pt x="278" y="1087"/>
                    <a:pt x="278" y="1087"/>
                  </a:cubicBezTo>
                  <a:moveTo>
                    <a:pt x="293" y="1087"/>
                  </a:moveTo>
                  <a:cubicBezTo>
                    <a:pt x="286" y="1087"/>
                    <a:pt x="286" y="1087"/>
                    <a:pt x="286" y="1087"/>
                  </a:cubicBezTo>
                  <a:cubicBezTo>
                    <a:pt x="286" y="1094"/>
                    <a:pt x="286" y="1094"/>
                    <a:pt x="286" y="1094"/>
                  </a:cubicBezTo>
                  <a:cubicBezTo>
                    <a:pt x="293" y="1094"/>
                    <a:pt x="293" y="1094"/>
                    <a:pt x="293" y="1094"/>
                  </a:cubicBezTo>
                  <a:cubicBezTo>
                    <a:pt x="293" y="1087"/>
                    <a:pt x="293" y="1087"/>
                    <a:pt x="293" y="1087"/>
                  </a:cubicBezTo>
                  <a:moveTo>
                    <a:pt x="308" y="1087"/>
                  </a:moveTo>
                  <a:cubicBezTo>
                    <a:pt x="301" y="1087"/>
                    <a:pt x="301" y="1087"/>
                    <a:pt x="301" y="1087"/>
                  </a:cubicBezTo>
                  <a:cubicBezTo>
                    <a:pt x="301" y="1094"/>
                    <a:pt x="301" y="1094"/>
                    <a:pt x="301" y="1094"/>
                  </a:cubicBezTo>
                  <a:cubicBezTo>
                    <a:pt x="308" y="1094"/>
                    <a:pt x="308" y="1094"/>
                    <a:pt x="308" y="1094"/>
                  </a:cubicBezTo>
                  <a:cubicBezTo>
                    <a:pt x="308" y="1087"/>
                    <a:pt x="308" y="1087"/>
                    <a:pt x="308" y="1087"/>
                  </a:cubicBezTo>
                  <a:moveTo>
                    <a:pt x="322" y="1087"/>
                  </a:moveTo>
                  <a:cubicBezTo>
                    <a:pt x="315" y="1087"/>
                    <a:pt x="315" y="1087"/>
                    <a:pt x="315" y="1087"/>
                  </a:cubicBezTo>
                  <a:cubicBezTo>
                    <a:pt x="315" y="1094"/>
                    <a:pt x="315" y="1094"/>
                    <a:pt x="315" y="1094"/>
                  </a:cubicBezTo>
                  <a:cubicBezTo>
                    <a:pt x="322" y="1094"/>
                    <a:pt x="322" y="1094"/>
                    <a:pt x="322" y="1094"/>
                  </a:cubicBezTo>
                  <a:cubicBezTo>
                    <a:pt x="322" y="1087"/>
                    <a:pt x="322" y="1087"/>
                    <a:pt x="322" y="1087"/>
                  </a:cubicBezTo>
                  <a:moveTo>
                    <a:pt x="337" y="1087"/>
                  </a:moveTo>
                  <a:cubicBezTo>
                    <a:pt x="330" y="1087"/>
                    <a:pt x="330" y="1087"/>
                    <a:pt x="330" y="1087"/>
                  </a:cubicBezTo>
                  <a:cubicBezTo>
                    <a:pt x="330" y="1094"/>
                    <a:pt x="330" y="1094"/>
                    <a:pt x="330" y="1094"/>
                  </a:cubicBezTo>
                  <a:cubicBezTo>
                    <a:pt x="337" y="1094"/>
                    <a:pt x="337" y="1094"/>
                    <a:pt x="337" y="1094"/>
                  </a:cubicBezTo>
                  <a:cubicBezTo>
                    <a:pt x="337" y="1087"/>
                    <a:pt x="337" y="1087"/>
                    <a:pt x="337" y="1087"/>
                  </a:cubicBezTo>
                  <a:moveTo>
                    <a:pt x="352" y="1087"/>
                  </a:moveTo>
                  <a:cubicBezTo>
                    <a:pt x="345" y="1087"/>
                    <a:pt x="345" y="1087"/>
                    <a:pt x="345" y="1087"/>
                  </a:cubicBezTo>
                  <a:cubicBezTo>
                    <a:pt x="345" y="1094"/>
                    <a:pt x="345" y="1094"/>
                    <a:pt x="345" y="1094"/>
                  </a:cubicBezTo>
                  <a:cubicBezTo>
                    <a:pt x="352" y="1094"/>
                    <a:pt x="352" y="1094"/>
                    <a:pt x="352" y="1094"/>
                  </a:cubicBezTo>
                  <a:cubicBezTo>
                    <a:pt x="352" y="1087"/>
                    <a:pt x="352" y="1087"/>
                    <a:pt x="352" y="1087"/>
                  </a:cubicBezTo>
                  <a:moveTo>
                    <a:pt x="367" y="1087"/>
                  </a:moveTo>
                  <a:cubicBezTo>
                    <a:pt x="360" y="1087"/>
                    <a:pt x="360" y="1087"/>
                    <a:pt x="360" y="1087"/>
                  </a:cubicBezTo>
                  <a:cubicBezTo>
                    <a:pt x="360" y="1094"/>
                    <a:pt x="360" y="1094"/>
                    <a:pt x="360" y="1094"/>
                  </a:cubicBezTo>
                  <a:cubicBezTo>
                    <a:pt x="367" y="1094"/>
                    <a:pt x="367" y="1094"/>
                    <a:pt x="367" y="1094"/>
                  </a:cubicBezTo>
                  <a:cubicBezTo>
                    <a:pt x="367" y="1087"/>
                    <a:pt x="367" y="1087"/>
                    <a:pt x="367" y="1087"/>
                  </a:cubicBezTo>
                  <a:moveTo>
                    <a:pt x="381" y="1087"/>
                  </a:moveTo>
                  <a:cubicBezTo>
                    <a:pt x="374" y="1087"/>
                    <a:pt x="374" y="1087"/>
                    <a:pt x="374" y="1087"/>
                  </a:cubicBezTo>
                  <a:cubicBezTo>
                    <a:pt x="374" y="1094"/>
                    <a:pt x="374" y="1094"/>
                    <a:pt x="374" y="1094"/>
                  </a:cubicBezTo>
                  <a:cubicBezTo>
                    <a:pt x="381" y="1094"/>
                    <a:pt x="381" y="1094"/>
                    <a:pt x="381" y="1094"/>
                  </a:cubicBezTo>
                  <a:cubicBezTo>
                    <a:pt x="381" y="1087"/>
                    <a:pt x="381" y="1087"/>
                    <a:pt x="381" y="1087"/>
                  </a:cubicBezTo>
                  <a:moveTo>
                    <a:pt x="396" y="1087"/>
                  </a:moveTo>
                  <a:cubicBezTo>
                    <a:pt x="389" y="1087"/>
                    <a:pt x="389" y="1087"/>
                    <a:pt x="389" y="1087"/>
                  </a:cubicBezTo>
                  <a:cubicBezTo>
                    <a:pt x="389" y="1094"/>
                    <a:pt x="389" y="1094"/>
                    <a:pt x="389" y="1094"/>
                  </a:cubicBezTo>
                  <a:cubicBezTo>
                    <a:pt x="396" y="1094"/>
                    <a:pt x="396" y="1094"/>
                    <a:pt x="396" y="1094"/>
                  </a:cubicBezTo>
                  <a:cubicBezTo>
                    <a:pt x="396" y="1087"/>
                    <a:pt x="396" y="1087"/>
                    <a:pt x="396" y="1087"/>
                  </a:cubicBezTo>
                  <a:moveTo>
                    <a:pt x="411" y="1087"/>
                  </a:moveTo>
                  <a:cubicBezTo>
                    <a:pt x="404" y="1087"/>
                    <a:pt x="404" y="1087"/>
                    <a:pt x="404" y="1087"/>
                  </a:cubicBezTo>
                  <a:cubicBezTo>
                    <a:pt x="404" y="1094"/>
                    <a:pt x="404" y="1094"/>
                    <a:pt x="404" y="1094"/>
                  </a:cubicBezTo>
                  <a:cubicBezTo>
                    <a:pt x="411" y="1094"/>
                    <a:pt x="411" y="1094"/>
                    <a:pt x="411" y="1094"/>
                  </a:cubicBezTo>
                  <a:cubicBezTo>
                    <a:pt x="411" y="1087"/>
                    <a:pt x="411" y="1087"/>
                    <a:pt x="411" y="1087"/>
                  </a:cubicBezTo>
                  <a:moveTo>
                    <a:pt x="426" y="1087"/>
                  </a:moveTo>
                  <a:cubicBezTo>
                    <a:pt x="419" y="1087"/>
                    <a:pt x="419" y="1087"/>
                    <a:pt x="419" y="1087"/>
                  </a:cubicBezTo>
                  <a:cubicBezTo>
                    <a:pt x="419" y="1094"/>
                    <a:pt x="419" y="1094"/>
                    <a:pt x="419" y="1094"/>
                  </a:cubicBezTo>
                  <a:cubicBezTo>
                    <a:pt x="426" y="1094"/>
                    <a:pt x="426" y="1094"/>
                    <a:pt x="426" y="1094"/>
                  </a:cubicBezTo>
                  <a:cubicBezTo>
                    <a:pt x="426" y="1087"/>
                    <a:pt x="426" y="1087"/>
                    <a:pt x="426" y="1087"/>
                  </a:cubicBezTo>
                  <a:moveTo>
                    <a:pt x="440" y="1087"/>
                  </a:moveTo>
                  <a:cubicBezTo>
                    <a:pt x="433" y="1087"/>
                    <a:pt x="433" y="1087"/>
                    <a:pt x="433" y="1087"/>
                  </a:cubicBezTo>
                  <a:cubicBezTo>
                    <a:pt x="433" y="1094"/>
                    <a:pt x="433" y="1094"/>
                    <a:pt x="433" y="1094"/>
                  </a:cubicBezTo>
                  <a:cubicBezTo>
                    <a:pt x="440" y="1094"/>
                    <a:pt x="440" y="1094"/>
                    <a:pt x="440" y="1094"/>
                  </a:cubicBezTo>
                  <a:cubicBezTo>
                    <a:pt x="440" y="1087"/>
                    <a:pt x="440" y="1087"/>
                    <a:pt x="440" y="1087"/>
                  </a:cubicBezTo>
                  <a:moveTo>
                    <a:pt x="455" y="1087"/>
                  </a:moveTo>
                  <a:cubicBezTo>
                    <a:pt x="448" y="1087"/>
                    <a:pt x="448" y="1087"/>
                    <a:pt x="448" y="1087"/>
                  </a:cubicBezTo>
                  <a:cubicBezTo>
                    <a:pt x="448" y="1094"/>
                    <a:pt x="448" y="1094"/>
                    <a:pt x="448" y="1094"/>
                  </a:cubicBezTo>
                  <a:cubicBezTo>
                    <a:pt x="455" y="1094"/>
                    <a:pt x="455" y="1094"/>
                    <a:pt x="455" y="1094"/>
                  </a:cubicBezTo>
                  <a:cubicBezTo>
                    <a:pt x="455" y="1087"/>
                    <a:pt x="455" y="1087"/>
                    <a:pt x="455" y="1087"/>
                  </a:cubicBezTo>
                  <a:moveTo>
                    <a:pt x="470" y="1087"/>
                  </a:moveTo>
                  <a:cubicBezTo>
                    <a:pt x="463" y="1087"/>
                    <a:pt x="463" y="1087"/>
                    <a:pt x="463" y="1087"/>
                  </a:cubicBezTo>
                  <a:cubicBezTo>
                    <a:pt x="463" y="1094"/>
                    <a:pt x="463" y="1094"/>
                    <a:pt x="463" y="1094"/>
                  </a:cubicBezTo>
                  <a:cubicBezTo>
                    <a:pt x="470" y="1094"/>
                    <a:pt x="470" y="1094"/>
                    <a:pt x="470" y="1094"/>
                  </a:cubicBezTo>
                  <a:cubicBezTo>
                    <a:pt x="470" y="1087"/>
                    <a:pt x="470" y="1087"/>
                    <a:pt x="470" y="1087"/>
                  </a:cubicBezTo>
                  <a:moveTo>
                    <a:pt x="485" y="1087"/>
                  </a:moveTo>
                  <a:cubicBezTo>
                    <a:pt x="478" y="1087"/>
                    <a:pt x="478" y="1087"/>
                    <a:pt x="478" y="1087"/>
                  </a:cubicBezTo>
                  <a:cubicBezTo>
                    <a:pt x="478" y="1094"/>
                    <a:pt x="478" y="1094"/>
                    <a:pt x="478" y="1094"/>
                  </a:cubicBezTo>
                  <a:cubicBezTo>
                    <a:pt x="485" y="1094"/>
                    <a:pt x="485" y="1094"/>
                    <a:pt x="485" y="1094"/>
                  </a:cubicBezTo>
                  <a:cubicBezTo>
                    <a:pt x="485" y="1087"/>
                    <a:pt x="485" y="1087"/>
                    <a:pt x="485" y="1087"/>
                  </a:cubicBezTo>
                  <a:moveTo>
                    <a:pt x="499" y="1087"/>
                  </a:moveTo>
                  <a:cubicBezTo>
                    <a:pt x="492" y="1087"/>
                    <a:pt x="492" y="1087"/>
                    <a:pt x="492" y="1087"/>
                  </a:cubicBezTo>
                  <a:cubicBezTo>
                    <a:pt x="492" y="1094"/>
                    <a:pt x="492" y="1094"/>
                    <a:pt x="492" y="1094"/>
                  </a:cubicBezTo>
                  <a:cubicBezTo>
                    <a:pt x="499" y="1094"/>
                    <a:pt x="499" y="1094"/>
                    <a:pt x="499" y="1094"/>
                  </a:cubicBezTo>
                  <a:cubicBezTo>
                    <a:pt x="499" y="1087"/>
                    <a:pt x="499" y="1087"/>
                    <a:pt x="499" y="1087"/>
                  </a:cubicBezTo>
                  <a:moveTo>
                    <a:pt x="514" y="1087"/>
                  </a:moveTo>
                  <a:cubicBezTo>
                    <a:pt x="507" y="1087"/>
                    <a:pt x="507" y="1087"/>
                    <a:pt x="507" y="1087"/>
                  </a:cubicBezTo>
                  <a:cubicBezTo>
                    <a:pt x="507" y="1094"/>
                    <a:pt x="507" y="1094"/>
                    <a:pt x="507" y="1094"/>
                  </a:cubicBezTo>
                  <a:cubicBezTo>
                    <a:pt x="514" y="1094"/>
                    <a:pt x="514" y="1094"/>
                    <a:pt x="514" y="1094"/>
                  </a:cubicBezTo>
                  <a:cubicBezTo>
                    <a:pt x="514" y="1087"/>
                    <a:pt x="514" y="1087"/>
                    <a:pt x="514" y="1087"/>
                  </a:cubicBezTo>
                  <a:moveTo>
                    <a:pt x="249" y="1072"/>
                  </a:moveTo>
                  <a:cubicBezTo>
                    <a:pt x="242" y="1072"/>
                    <a:pt x="242" y="1072"/>
                    <a:pt x="242" y="1072"/>
                  </a:cubicBezTo>
                  <a:cubicBezTo>
                    <a:pt x="242" y="1079"/>
                    <a:pt x="242" y="1079"/>
                    <a:pt x="242" y="1079"/>
                  </a:cubicBezTo>
                  <a:cubicBezTo>
                    <a:pt x="249" y="1079"/>
                    <a:pt x="249" y="1079"/>
                    <a:pt x="249" y="1079"/>
                  </a:cubicBezTo>
                  <a:cubicBezTo>
                    <a:pt x="249" y="1072"/>
                    <a:pt x="249" y="1072"/>
                    <a:pt x="249" y="1072"/>
                  </a:cubicBezTo>
                  <a:moveTo>
                    <a:pt x="263" y="1072"/>
                  </a:moveTo>
                  <a:cubicBezTo>
                    <a:pt x="256" y="1072"/>
                    <a:pt x="256" y="1072"/>
                    <a:pt x="256" y="1072"/>
                  </a:cubicBezTo>
                  <a:cubicBezTo>
                    <a:pt x="256" y="1079"/>
                    <a:pt x="256" y="1079"/>
                    <a:pt x="256" y="1079"/>
                  </a:cubicBezTo>
                  <a:cubicBezTo>
                    <a:pt x="263" y="1079"/>
                    <a:pt x="263" y="1079"/>
                    <a:pt x="263" y="1079"/>
                  </a:cubicBezTo>
                  <a:cubicBezTo>
                    <a:pt x="263" y="1072"/>
                    <a:pt x="263" y="1072"/>
                    <a:pt x="263" y="1072"/>
                  </a:cubicBezTo>
                  <a:moveTo>
                    <a:pt x="278" y="1072"/>
                  </a:moveTo>
                  <a:cubicBezTo>
                    <a:pt x="271" y="1072"/>
                    <a:pt x="271" y="1072"/>
                    <a:pt x="271" y="1072"/>
                  </a:cubicBezTo>
                  <a:cubicBezTo>
                    <a:pt x="271" y="1079"/>
                    <a:pt x="271" y="1079"/>
                    <a:pt x="271" y="1079"/>
                  </a:cubicBezTo>
                  <a:cubicBezTo>
                    <a:pt x="278" y="1079"/>
                    <a:pt x="278" y="1079"/>
                    <a:pt x="278" y="1079"/>
                  </a:cubicBezTo>
                  <a:cubicBezTo>
                    <a:pt x="278" y="1072"/>
                    <a:pt x="278" y="1072"/>
                    <a:pt x="278" y="1072"/>
                  </a:cubicBezTo>
                  <a:moveTo>
                    <a:pt x="293" y="1072"/>
                  </a:moveTo>
                  <a:cubicBezTo>
                    <a:pt x="286" y="1072"/>
                    <a:pt x="286" y="1072"/>
                    <a:pt x="286" y="1072"/>
                  </a:cubicBezTo>
                  <a:cubicBezTo>
                    <a:pt x="286" y="1079"/>
                    <a:pt x="286" y="1079"/>
                    <a:pt x="286" y="1079"/>
                  </a:cubicBezTo>
                  <a:cubicBezTo>
                    <a:pt x="293" y="1079"/>
                    <a:pt x="293" y="1079"/>
                    <a:pt x="293" y="1079"/>
                  </a:cubicBezTo>
                  <a:cubicBezTo>
                    <a:pt x="293" y="1072"/>
                    <a:pt x="293" y="1072"/>
                    <a:pt x="293" y="1072"/>
                  </a:cubicBezTo>
                  <a:moveTo>
                    <a:pt x="308" y="1072"/>
                  </a:moveTo>
                  <a:cubicBezTo>
                    <a:pt x="301" y="1072"/>
                    <a:pt x="301" y="1072"/>
                    <a:pt x="301" y="1072"/>
                  </a:cubicBezTo>
                  <a:cubicBezTo>
                    <a:pt x="301" y="1079"/>
                    <a:pt x="301" y="1079"/>
                    <a:pt x="301" y="1079"/>
                  </a:cubicBezTo>
                  <a:cubicBezTo>
                    <a:pt x="308" y="1079"/>
                    <a:pt x="308" y="1079"/>
                    <a:pt x="308" y="1079"/>
                  </a:cubicBezTo>
                  <a:cubicBezTo>
                    <a:pt x="308" y="1072"/>
                    <a:pt x="308" y="1072"/>
                    <a:pt x="308" y="1072"/>
                  </a:cubicBezTo>
                  <a:moveTo>
                    <a:pt x="322" y="1072"/>
                  </a:moveTo>
                  <a:cubicBezTo>
                    <a:pt x="315" y="1072"/>
                    <a:pt x="315" y="1072"/>
                    <a:pt x="315" y="1072"/>
                  </a:cubicBezTo>
                  <a:cubicBezTo>
                    <a:pt x="315" y="1079"/>
                    <a:pt x="315" y="1079"/>
                    <a:pt x="315" y="1079"/>
                  </a:cubicBezTo>
                  <a:cubicBezTo>
                    <a:pt x="322" y="1079"/>
                    <a:pt x="322" y="1079"/>
                    <a:pt x="322" y="1079"/>
                  </a:cubicBezTo>
                  <a:cubicBezTo>
                    <a:pt x="322" y="1072"/>
                    <a:pt x="322" y="1072"/>
                    <a:pt x="322" y="1072"/>
                  </a:cubicBezTo>
                  <a:moveTo>
                    <a:pt x="337" y="1072"/>
                  </a:moveTo>
                  <a:cubicBezTo>
                    <a:pt x="330" y="1072"/>
                    <a:pt x="330" y="1072"/>
                    <a:pt x="330" y="1072"/>
                  </a:cubicBezTo>
                  <a:cubicBezTo>
                    <a:pt x="330" y="1079"/>
                    <a:pt x="330" y="1079"/>
                    <a:pt x="330" y="1079"/>
                  </a:cubicBezTo>
                  <a:cubicBezTo>
                    <a:pt x="337" y="1079"/>
                    <a:pt x="337" y="1079"/>
                    <a:pt x="337" y="1079"/>
                  </a:cubicBezTo>
                  <a:cubicBezTo>
                    <a:pt x="337" y="1072"/>
                    <a:pt x="337" y="1072"/>
                    <a:pt x="337" y="1072"/>
                  </a:cubicBezTo>
                  <a:moveTo>
                    <a:pt x="352" y="1072"/>
                  </a:moveTo>
                  <a:cubicBezTo>
                    <a:pt x="345" y="1072"/>
                    <a:pt x="345" y="1072"/>
                    <a:pt x="345" y="1072"/>
                  </a:cubicBezTo>
                  <a:cubicBezTo>
                    <a:pt x="345" y="1079"/>
                    <a:pt x="345" y="1079"/>
                    <a:pt x="345" y="1079"/>
                  </a:cubicBezTo>
                  <a:cubicBezTo>
                    <a:pt x="352" y="1079"/>
                    <a:pt x="352" y="1079"/>
                    <a:pt x="352" y="1079"/>
                  </a:cubicBezTo>
                  <a:cubicBezTo>
                    <a:pt x="352" y="1072"/>
                    <a:pt x="352" y="1072"/>
                    <a:pt x="352" y="1072"/>
                  </a:cubicBezTo>
                  <a:moveTo>
                    <a:pt x="367" y="1072"/>
                  </a:moveTo>
                  <a:cubicBezTo>
                    <a:pt x="360" y="1072"/>
                    <a:pt x="360" y="1072"/>
                    <a:pt x="360" y="1072"/>
                  </a:cubicBezTo>
                  <a:cubicBezTo>
                    <a:pt x="360" y="1079"/>
                    <a:pt x="360" y="1079"/>
                    <a:pt x="360" y="1079"/>
                  </a:cubicBezTo>
                  <a:cubicBezTo>
                    <a:pt x="367" y="1079"/>
                    <a:pt x="367" y="1079"/>
                    <a:pt x="367" y="1079"/>
                  </a:cubicBezTo>
                  <a:cubicBezTo>
                    <a:pt x="367" y="1072"/>
                    <a:pt x="367" y="1072"/>
                    <a:pt x="367" y="1072"/>
                  </a:cubicBezTo>
                  <a:moveTo>
                    <a:pt x="381" y="1072"/>
                  </a:moveTo>
                  <a:cubicBezTo>
                    <a:pt x="374" y="1072"/>
                    <a:pt x="374" y="1072"/>
                    <a:pt x="374" y="1072"/>
                  </a:cubicBezTo>
                  <a:cubicBezTo>
                    <a:pt x="374" y="1079"/>
                    <a:pt x="374" y="1079"/>
                    <a:pt x="374" y="1079"/>
                  </a:cubicBezTo>
                  <a:cubicBezTo>
                    <a:pt x="381" y="1079"/>
                    <a:pt x="381" y="1079"/>
                    <a:pt x="381" y="1079"/>
                  </a:cubicBezTo>
                  <a:cubicBezTo>
                    <a:pt x="381" y="1072"/>
                    <a:pt x="381" y="1072"/>
                    <a:pt x="381" y="1072"/>
                  </a:cubicBezTo>
                  <a:moveTo>
                    <a:pt x="396" y="1072"/>
                  </a:moveTo>
                  <a:cubicBezTo>
                    <a:pt x="389" y="1072"/>
                    <a:pt x="389" y="1072"/>
                    <a:pt x="389" y="1072"/>
                  </a:cubicBezTo>
                  <a:cubicBezTo>
                    <a:pt x="389" y="1079"/>
                    <a:pt x="389" y="1079"/>
                    <a:pt x="389" y="1079"/>
                  </a:cubicBezTo>
                  <a:cubicBezTo>
                    <a:pt x="396" y="1079"/>
                    <a:pt x="396" y="1079"/>
                    <a:pt x="396" y="1079"/>
                  </a:cubicBezTo>
                  <a:cubicBezTo>
                    <a:pt x="396" y="1072"/>
                    <a:pt x="396" y="1072"/>
                    <a:pt x="396" y="1072"/>
                  </a:cubicBezTo>
                  <a:moveTo>
                    <a:pt x="411" y="1072"/>
                  </a:moveTo>
                  <a:cubicBezTo>
                    <a:pt x="404" y="1072"/>
                    <a:pt x="404" y="1072"/>
                    <a:pt x="404" y="1072"/>
                  </a:cubicBezTo>
                  <a:cubicBezTo>
                    <a:pt x="404" y="1079"/>
                    <a:pt x="404" y="1079"/>
                    <a:pt x="404" y="1079"/>
                  </a:cubicBezTo>
                  <a:cubicBezTo>
                    <a:pt x="411" y="1079"/>
                    <a:pt x="411" y="1079"/>
                    <a:pt x="411" y="1079"/>
                  </a:cubicBezTo>
                  <a:cubicBezTo>
                    <a:pt x="411" y="1072"/>
                    <a:pt x="411" y="1072"/>
                    <a:pt x="411" y="1072"/>
                  </a:cubicBezTo>
                  <a:moveTo>
                    <a:pt x="426" y="1072"/>
                  </a:moveTo>
                  <a:cubicBezTo>
                    <a:pt x="419" y="1072"/>
                    <a:pt x="419" y="1072"/>
                    <a:pt x="419" y="1072"/>
                  </a:cubicBezTo>
                  <a:cubicBezTo>
                    <a:pt x="419" y="1079"/>
                    <a:pt x="419" y="1079"/>
                    <a:pt x="419" y="1079"/>
                  </a:cubicBezTo>
                  <a:cubicBezTo>
                    <a:pt x="426" y="1079"/>
                    <a:pt x="426" y="1079"/>
                    <a:pt x="426" y="1079"/>
                  </a:cubicBezTo>
                  <a:cubicBezTo>
                    <a:pt x="426" y="1072"/>
                    <a:pt x="426" y="1072"/>
                    <a:pt x="426" y="1072"/>
                  </a:cubicBezTo>
                  <a:moveTo>
                    <a:pt x="440" y="1072"/>
                  </a:moveTo>
                  <a:cubicBezTo>
                    <a:pt x="433" y="1072"/>
                    <a:pt x="433" y="1072"/>
                    <a:pt x="433" y="1072"/>
                  </a:cubicBezTo>
                  <a:cubicBezTo>
                    <a:pt x="433" y="1079"/>
                    <a:pt x="433" y="1079"/>
                    <a:pt x="433" y="1079"/>
                  </a:cubicBezTo>
                  <a:cubicBezTo>
                    <a:pt x="440" y="1079"/>
                    <a:pt x="440" y="1079"/>
                    <a:pt x="440" y="1079"/>
                  </a:cubicBezTo>
                  <a:cubicBezTo>
                    <a:pt x="440" y="1072"/>
                    <a:pt x="440" y="1072"/>
                    <a:pt x="440" y="1072"/>
                  </a:cubicBezTo>
                  <a:moveTo>
                    <a:pt x="455" y="1072"/>
                  </a:moveTo>
                  <a:cubicBezTo>
                    <a:pt x="448" y="1072"/>
                    <a:pt x="448" y="1072"/>
                    <a:pt x="448" y="1072"/>
                  </a:cubicBezTo>
                  <a:cubicBezTo>
                    <a:pt x="448" y="1079"/>
                    <a:pt x="448" y="1079"/>
                    <a:pt x="448" y="1079"/>
                  </a:cubicBezTo>
                  <a:cubicBezTo>
                    <a:pt x="455" y="1079"/>
                    <a:pt x="455" y="1079"/>
                    <a:pt x="455" y="1079"/>
                  </a:cubicBezTo>
                  <a:cubicBezTo>
                    <a:pt x="455" y="1072"/>
                    <a:pt x="455" y="1072"/>
                    <a:pt x="455" y="1072"/>
                  </a:cubicBezTo>
                  <a:moveTo>
                    <a:pt x="470" y="1072"/>
                  </a:moveTo>
                  <a:cubicBezTo>
                    <a:pt x="463" y="1072"/>
                    <a:pt x="463" y="1072"/>
                    <a:pt x="463" y="1072"/>
                  </a:cubicBezTo>
                  <a:cubicBezTo>
                    <a:pt x="463" y="1079"/>
                    <a:pt x="463" y="1079"/>
                    <a:pt x="463" y="1079"/>
                  </a:cubicBezTo>
                  <a:cubicBezTo>
                    <a:pt x="470" y="1079"/>
                    <a:pt x="470" y="1079"/>
                    <a:pt x="470" y="1079"/>
                  </a:cubicBezTo>
                  <a:cubicBezTo>
                    <a:pt x="470" y="1072"/>
                    <a:pt x="470" y="1072"/>
                    <a:pt x="470" y="1072"/>
                  </a:cubicBezTo>
                  <a:moveTo>
                    <a:pt x="485" y="1072"/>
                  </a:moveTo>
                  <a:cubicBezTo>
                    <a:pt x="478" y="1072"/>
                    <a:pt x="478" y="1072"/>
                    <a:pt x="478" y="1072"/>
                  </a:cubicBezTo>
                  <a:cubicBezTo>
                    <a:pt x="478" y="1079"/>
                    <a:pt x="478" y="1079"/>
                    <a:pt x="478" y="1079"/>
                  </a:cubicBezTo>
                  <a:cubicBezTo>
                    <a:pt x="485" y="1079"/>
                    <a:pt x="485" y="1079"/>
                    <a:pt x="485" y="1079"/>
                  </a:cubicBezTo>
                  <a:cubicBezTo>
                    <a:pt x="485" y="1072"/>
                    <a:pt x="485" y="1072"/>
                    <a:pt x="485" y="1072"/>
                  </a:cubicBezTo>
                  <a:moveTo>
                    <a:pt x="499" y="1072"/>
                  </a:moveTo>
                  <a:cubicBezTo>
                    <a:pt x="492" y="1072"/>
                    <a:pt x="492" y="1072"/>
                    <a:pt x="492" y="1072"/>
                  </a:cubicBezTo>
                  <a:cubicBezTo>
                    <a:pt x="492" y="1079"/>
                    <a:pt x="492" y="1079"/>
                    <a:pt x="492" y="1079"/>
                  </a:cubicBezTo>
                  <a:cubicBezTo>
                    <a:pt x="499" y="1079"/>
                    <a:pt x="499" y="1079"/>
                    <a:pt x="499" y="1079"/>
                  </a:cubicBezTo>
                  <a:cubicBezTo>
                    <a:pt x="499" y="1072"/>
                    <a:pt x="499" y="1072"/>
                    <a:pt x="499" y="1072"/>
                  </a:cubicBezTo>
                  <a:moveTo>
                    <a:pt x="263" y="1058"/>
                  </a:moveTo>
                  <a:cubicBezTo>
                    <a:pt x="256" y="1058"/>
                    <a:pt x="256" y="1058"/>
                    <a:pt x="256" y="1058"/>
                  </a:cubicBezTo>
                  <a:cubicBezTo>
                    <a:pt x="256" y="1065"/>
                    <a:pt x="256" y="1065"/>
                    <a:pt x="256" y="1065"/>
                  </a:cubicBezTo>
                  <a:cubicBezTo>
                    <a:pt x="263" y="1065"/>
                    <a:pt x="263" y="1065"/>
                    <a:pt x="263" y="1065"/>
                  </a:cubicBezTo>
                  <a:cubicBezTo>
                    <a:pt x="263" y="1058"/>
                    <a:pt x="263" y="1058"/>
                    <a:pt x="263" y="1058"/>
                  </a:cubicBezTo>
                  <a:moveTo>
                    <a:pt x="278" y="1058"/>
                  </a:moveTo>
                  <a:cubicBezTo>
                    <a:pt x="271" y="1058"/>
                    <a:pt x="271" y="1058"/>
                    <a:pt x="271" y="1058"/>
                  </a:cubicBezTo>
                  <a:cubicBezTo>
                    <a:pt x="271" y="1065"/>
                    <a:pt x="271" y="1065"/>
                    <a:pt x="271" y="1065"/>
                  </a:cubicBezTo>
                  <a:cubicBezTo>
                    <a:pt x="278" y="1065"/>
                    <a:pt x="278" y="1065"/>
                    <a:pt x="278" y="1065"/>
                  </a:cubicBezTo>
                  <a:cubicBezTo>
                    <a:pt x="278" y="1058"/>
                    <a:pt x="278" y="1058"/>
                    <a:pt x="278" y="1058"/>
                  </a:cubicBezTo>
                  <a:moveTo>
                    <a:pt x="293" y="1058"/>
                  </a:moveTo>
                  <a:cubicBezTo>
                    <a:pt x="286" y="1058"/>
                    <a:pt x="286" y="1058"/>
                    <a:pt x="286" y="1058"/>
                  </a:cubicBezTo>
                  <a:cubicBezTo>
                    <a:pt x="286" y="1065"/>
                    <a:pt x="286" y="1065"/>
                    <a:pt x="286" y="1065"/>
                  </a:cubicBezTo>
                  <a:cubicBezTo>
                    <a:pt x="293" y="1065"/>
                    <a:pt x="293" y="1065"/>
                    <a:pt x="293" y="1065"/>
                  </a:cubicBezTo>
                  <a:cubicBezTo>
                    <a:pt x="293" y="1058"/>
                    <a:pt x="293" y="1058"/>
                    <a:pt x="293" y="1058"/>
                  </a:cubicBezTo>
                  <a:moveTo>
                    <a:pt x="308" y="1058"/>
                  </a:moveTo>
                  <a:cubicBezTo>
                    <a:pt x="301" y="1058"/>
                    <a:pt x="301" y="1058"/>
                    <a:pt x="301" y="1058"/>
                  </a:cubicBezTo>
                  <a:cubicBezTo>
                    <a:pt x="301" y="1065"/>
                    <a:pt x="301" y="1065"/>
                    <a:pt x="301" y="1065"/>
                  </a:cubicBezTo>
                  <a:cubicBezTo>
                    <a:pt x="308" y="1065"/>
                    <a:pt x="308" y="1065"/>
                    <a:pt x="308" y="1065"/>
                  </a:cubicBezTo>
                  <a:cubicBezTo>
                    <a:pt x="308" y="1058"/>
                    <a:pt x="308" y="1058"/>
                    <a:pt x="308" y="1058"/>
                  </a:cubicBezTo>
                  <a:moveTo>
                    <a:pt x="322" y="1058"/>
                  </a:moveTo>
                  <a:cubicBezTo>
                    <a:pt x="315" y="1058"/>
                    <a:pt x="315" y="1058"/>
                    <a:pt x="315" y="1058"/>
                  </a:cubicBezTo>
                  <a:cubicBezTo>
                    <a:pt x="315" y="1065"/>
                    <a:pt x="315" y="1065"/>
                    <a:pt x="315" y="1065"/>
                  </a:cubicBezTo>
                  <a:cubicBezTo>
                    <a:pt x="322" y="1065"/>
                    <a:pt x="322" y="1065"/>
                    <a:pt x="322" y="1065"/>
                  </a:cubicBezTo>
                  <a:cubicBezTo>
                    <a:pt x="322" y="1058"/>
                    <a:pt x="322" y="1058"/>
                    <a:pt x="322" y="1058"/>
                  </a:cubicBezTo>
                  <a:moveTo>
                    <a:pt x="337" y="1058"/>
                  </a:moveTo>
                  <a:cubicBezTo>
                    <a:pt x="330" y="1058"/>
                    <a:pt x="330" y="1058"/>
                    <a:pt x="330" y="1058"/>
                  </a:cubicBezTo>
                  <a:cubicBezTo>
                    <a:pt x="330" y="1065"/>
                    <a:pt x="330" y="1065"/>
                    <a:pt x="330" y="1065"/>
                  </a:cubicBezTo>
                  <a:cubicBezTo>
                    <a:pt x="337" y="1065"/>
                    <a:pt x="337" y="1065"/>
                    <a:pt x="337" y="1065"/>
                  </a:cubicBezTo>
                  <a:cubicBezTo>
                    <a:pt x="337" y="1058"/>
                    <a:pt x="337" y="1058"/>
                    <a:pt x="337" y="1058"/>
                  </a:cubicBezTo>
                  <a:moveTo>
                    <a:pt x="352" y="1058"/>
                  </a:moveTo>
                  <a:cubicBezTo>
                    <a:pt x="345" y="1058"/>
                    <a:pt x="345" y="1058"/>
                    <a:pt x="345" y="1058"/>
                  </a:cubicBezTo>
                  <a:cubicBezTo>
                    <a:pt x="345" y="1065"/>
                    <a:pt x="345" y="1065"/>
                    <a:pt x="345" y="1065"/>
                  </a:cubicBezTo>
                  <a:cubicBezTo>
                    <a:pt x="352" y="1065"/>
                    <a:pt x="352" y="1065"/>
                    <a:pt x="352" y="1065"/>
                  </a:cubicBezTo>
                  <a:cubicBezTo>
                    <a:pt x="352" y="1058"/>
                    <a:pt x="352" y="1058"/>
                    <a:pt x="352" y="1058"/>
                  </a:cubicBezTo>
                  <a:moveTo>
                    <a:pt x="367" y="1058"/>
                  </a:moveTo>
                  <a:cubicBezTo>
                    <a:pt x="360" y="1058"/>
                    <a:pt x="360" y="1058"/>
                    <a:pt x="360" y="1058"/>
                  </a:cubicBezTo>
                  <a:cubicBezTo>
                    <a:pt x="360" y="1065"/>
                    <a:pt x="360" y="1065"/>
                    <a:pt x="360" y="1065"/>
                  </a:cubicBezTo>
                  <a:cubicBezTo>
                    <a:pt x="367" y="1065"/>
                    <a:pt x="367" y="1065"/>
                    <a:pt x="367" y="1065"/>
                  </a:cubicBezTo>
                  <a:cubicBezTo>
                    <a:pt x="367" y="1058"/>
                    <a:pt x="367" y="1058"/>
                    <a:pt x="367" y="1058"/>
                  </a:cubicBezTo>
                  <a:moveTo>
                    <a:pt x="381" y="1058"/>
                  </a:moveTo>
                  <a:cubicBezTo>
                    <a:pt x="374" y="1058"/>
                    <a:pt x="374" y="1058"/>
                    <a:pt x="374" y="1058"/>
                  </a:cubicBezTo>
                  <a:cubicBezTo>
                    <a:pt x="374" y="1065"/>
                    <a:pt x="374" y="1065"/>
                    <a:pt x="374" y="1065"/>
                  </a:cubicBezTo>
                  <a:cubicBezTo>
                    <a:pt x="381" y="1065"/>
                    <a:pt x="381" y="1065"/>
                    <a:pt x="381" y="1065"/>
                  </a:cubicBezTo>
                  <a:cubicBezTo>
                    <a:pt x="381" y="1058"/>
                    <a:pt x="381" y="1058"/>
                    <a:pt x="381" y="1058"/>
                  </a:cubicBezTo>
                  <a:moveTo>
                    <a:pt x="396" y="1058"/>
                  </a:moveTo>
                  <a:cubicBezTo>
                    <a:pt x="389" y="1058"/>
                    <a:pt x="389" y="1058"/>
                    <a:pt x="389" y="1058"/>
                  </a:cubicBezTo>
                  <a:cubicBezTo>
                    <a:pt x="389" y="1065"/>
                    <a:pt x="389" y="1065"/>
                    <a:pt x="389" y="1065"/>
                  </a:cubicBezTo>
                  <a:cubicBezTo>
                    <a:pt x="396" y="1065"/>
                    <a:pt x="396" y="1065"/>
                    <a:pt x="396" y="1065"/>
                  </a:cubicBezTo>
                  <a:cubicBezTo>
                    <a:pt x="396" y="1058"/>
                    <a:pt x="396" y="1058"/>
                    <a:pt x="396" y="1058"/>
                  </a:cubicBezTo>
                  <a:moveTo>
                    <a:pt x="411" y="1058"/>
                  </a:moveTo>
                  <a:cubicBezTo>
                    <a:pt x="404" y="1058"/>
                    <a:pt x="404" y="1058"/>
                    <a:pt x="404" y="1058"/>
                  </a:cubicBezTo>
                  <a:cubicBezTo>
                    <a:pt x="404" y="1065"/>
                    <a:pt x="404" y="1065"/>
                    <a:pt x="404" y="1065"/>
                  </a:cubicBezTo>
                  <a:cubicBezTo>
                    <a:pt x="411" y="1065"/>
                    <a:pt x="411" y="1065"/>
                    <a:pt x="411" y="1065"/>
                  </a:cubicBezTo>
                  <a:cubicBezTo>
                    <a:pt x="411" y="1058"/>
                    <a:pt x="411" y="1058"/>
                    <a:pt x="411" y="1058"/>
                  </a:cubicBezTo>
                  <a:moveTo>
                    <a:pt x="426" y="1058"/>
                  </a:moveTo>
                  <a:cubicBezTo>
                    <a:pt x="419" y="1058"/>
                    <a:pt x="419" y="1058"/>
                    <a:pt x="419" y="1058"/>
                  </a:cubicBezTo>
                  <a:cubicBezTo>
                    <a:pt x="419" y="1065"/>
                    <a:pt x="419" y="1065"/>
                    <a:pt x="419" y="1065"/>
                  </a:cubicBezTo>
                  <a:cubicBezTo>
                    <a:pt x="426" y="1065"/>
                    <a:pt x="426" y="1065"/>
                    <a:pt x="426" y="1065"/>
                  </a:cubicBezTo>
                  <a:cubicBezTo>
                    <a:pt x="426" y="1058"/>
                    <a:pt x="426" y="1058"/>
                    <a:pt x="426" y="1058"/>
                  </a:cubicBezTo>
                  <a:moveTo>
                    <a:pt x="440" y="1058"/>
                  </a:moveTo>
                  <a:cubicBezTo>
                    <a:pt x="433" y="1058"/>
                    <a:pt x="433" y="1058"/>
                    <a:pt x="433" y="1058"/>
                  </a:cubicBezTo>
                  <a:cubicBezTo>
                    <a:pt x="433" y="1065"/>
                    <a:pt x="433" y="1065"/>
                    <a:pt x="433" y="1065"/>
                  </a:cubicBezTo>
                  <a:cubicBezTo>
                    <a:pt x="440" y="1065"/>
                    <a:pt x="440" y="1065"/>
                    <a:pt x="440" y="1065"/>
                  </a:cubicBezTo>
                  <a:cubicBezTo>
                    <a:pt x="440" y="1058"/>
                    <a:pt x="440" y="1058"/>
                    <a:pt x="440" y="1058"/>
                  </a:cubicBezTo>
                  <a:moveTo>
                    <a:pt x="455" y="1058"/>
                  </a:moveTo>
                  <a:cubicBezTo>
                    <a:pt x="448" y="1058"/>
                    <a:pt x="448" y="1058"/>
                    <a:pt x="448" y="1058"/>
                  </a:cubicBezTo>
                  <a:cubicBezTo>
                    <a:pt x="448" y="1065"/>
                    <a:pt x="448" y="1065"/>
                    <a:pt x="448" y="1065"/>
                  </a:cubicBezTo>
                  <a:cubicBezTo>
                    <a:pt x="455" y="1065"/>
                    <a:pt x="455" y="1065"/>
                    <a:pt x="455" y="1065"/>
                  </a:cubicBezTo>
                  <a:cubicBezTo>
                    <a:pt x="455" y="1058"/>
                    <a:pt x="455" y="1058"/>
                    <a:pt x="455" y="1058"/>
                  </a:cubicBezTo>
                  <a:moveTo>
                    <a:pt x="470" y="1058"/>
                  </a:moveTo>
                  <a:cubicBezTo>
                    <a:pt x="463" y="1058"/>
                    <a:pt x="463" y="1058"/>
                    <a:pt x="463" y="1058"/>
                  </a:cubicBezTo>
                  <a:cubicBezTo>
                    <a:pt x="463" y="1065"/>
                    <a:pt x="463" y="1065"/>
                    <a:pt x="463" y="1065"/>
                  </a:cubicBezTo>
                  <a:cubicBezTo>
                    <a:pt x="470" y="1065"/>
                    <a:pt x="470" y="1065"/>
                    <a:pt x="470" y="1065"/>
                  </a:cubicBezTo>
                  <a:cubicBezTo>
                    <a:pt x="470" y="1058"/>
                    <a:pt x="470" y="1058"/>
                    <a:pt x="470" y="1058"/>
                  </a:cubicBezTo>
                  <a:moveTo>
                    <a:pt x="485" y="1058"/>
                  </a:moveTo>
                  <a:cubicBezTo>
                    <a:pt x="478" y="1058"/>
                    <a:pt x="478" y="1058"/>
                    <a:pt x="478" y="1058"/>
                  </a:cubicBezTo>
                  <a:cubicBezTo>
                    <a:pt x="478" y="1065"/>
                    <a:pt x="478" y="1065"/>
                    <a:pt x="478" y="1065"/>
                  </a:cubicBezTo>
                  <a:cubicBezTo>
                    <a:pt x="485" y="1065"/>
                    <a:pt x="485" y="1065"/>
                    <a:pt x="485" y="1065"/>
                  </a:cubicBezTo>
                  <a:cubicBezTo>
                    <a:pt x="485" y="1058"/>
                    <a:pt x="485" y="1058"/>
                    <a:pt x="485" y="1058"/>
                  </a:cubicBezTo>
                  <a:moveTo>
                    <a:pt x="293" y="1043"/>
                  </a:moveTo>
                  <a:cubicBezTo>
                    <a:pt x="286" y="1043"/>
                    <a:pt x="286" y="1043"/>
                    <a:pt x="286" y="1043"/>
                  </a:cubicBezTo>
                  <a:cubicBezTo>
                    <a:pt x="286" y="1050"/>
                    <a:pt x="286" y="1050"/>
                    <a:pt x="286" y="1050"/>
                  </a:cubicBezTo>
                  <a:cubicBezTo>
                    <a:pt x="293" y="1050"/>
                    <a:pt x="293" y="1050"/>
                    <a:pt x="293" y="1050"/>
                  </a:cubicBezTo>
                  <a:cubicBezTo>
                    <a:pt x="293" y="1043"/>
                    <a:pt x="293" y="1043"/>
                    <a:pt x="293" y="1043"/>
                  </a:cubicBezTo>
                  <a:moveTo>
                    <a:pt x="308" y="1043"/>
                  </a:moveTo>
                  <a:cubicBezTo>
                    <a:pt x="301" y="1043"/>
                    <a:pt x="301" y="1043"/>
                    <a:pt x="301" y="1043"/>
                  </a:cubicBezTo>
                  <a:cubicBezTo>
                    <a:pt x="301" y="1050"/>
                    <a:pt x="301" y="1050"/>
                    <a:pt x="301" y="1050"/>
                  </a:cubicBezTo>
                  <a:cubicBezTo>
                    <a:pt x="308" y="1050"/>
                    <a:pt x="308" y="1050"/>
                    <a:pt x="308" y="1050"/>
                  </a:cubicBezTo>
                  <a:cubicBezTo>
                    <a:pt x="308" y="1043"/>
                    <a:pt x="308" y="1043"/>
                    <a:pt x="308" y="1043"/>
                  </a:cubicBezTo>
                  <a:moveTo>
                    <a:pt x="322" y="1043"/>
                  </a:moveTo>
                  <a:cubicBezTo>
                    <a:pt x="315" y="1043"/>
                    <a:pt x="315" y="1043"/>
                    <a:pt x="315" y="1043"/>
                  </a:cubicBezTo>
                  <a:cubicBezTo>
                    <a:pt x="315" y="1050"/>
                    <a:pt x="315" y="1050"/>
                    <a:pt x="315" y="1050"/>
                  </a:cubicBezTo>
                  <a:cubicBezTo>
                    <a:pt x="322" y="1050"/>
                    <a:pt x="322" y="1050"/>
                    <a:pt x="322" y="1050"/>
                  </a:cubicBezTo>
                  <a:cubicBezTo>
                    <a:pt x="322" y="1043"/>
                    <a:pt x="322" y="1043"/>
                    <a:pt x="322" y="1043"/>
                  </a:cubicBezTo>
                  <a:moveTo>
                    <a:pt x="337" y="1043"/>
                  </a:moveTo>
                  <a:cubicBezTo>
                    <a:pt x="330" y="1043"/>
                    <a:pt x="330" y="1043"/>
                    <a:pt x="330" y="1043"/>
                  </a:cubicBezTo>
                  <a:cubicBezTo>
                    <a:pt x="330" y="1050"/>
                    <a:pt x="330" y="1050"/>
                    <a:pt x="330" y="1050"/>
                  </a:cubicBezTo>
                  <a:cubicBezTo>
                    <a:pt x="337" y="1050"/>
                    <a:pt x="337" y="1050"/>
                    <a:pt x="337" y="1050"/>
                  </a:cubicBezTo>
                  <a:cubicBezTo>
                    <a:pt x="337" y="1043"/>
                    <a:pt x="337" y="1043"/>
                    <a:pt x="337" y="1043"/>
                  </a:cubicBezTo>
                  <a:moveTo>
                    <a:pt x="352" y="1043"/>
                  </a:moveTo>
                  <a:cubicBezTo>
                    <a:pt x="345" y="1043"/>
                    <a:pt x="345" y="1043"/>
                    <a:pt x="345" y="1043"/>
                  </a:cubicBezTo>
                  <a:cubicBezTo>
                    <a:pt x="345" y="1050"/>
                    <a:pt x="345" y="1050"/>
                    <a:pt x="345" y="1050"/>
                  </a:cubicBezTo>
                  <a:cubicBezTo>
                    <a:pt x="352" y="1050"/>
                    <a:pt x="352" y="1050"/>
                    <a:pt x="352" y="1050"/>
                  </a:cubicBezTo>
                  <a:cubicBezTo>
                    <a:pt x="352" y="1043"/>
                    <a:pt x="352" y="1043"/>
                    <a:pt x="352" y="1043"/>
                  </a:cubicBezTo>
                  <a:moveTo>
                    <a:pt x="367" y="1043"/>
                  </a:moveTo>
                  <a:cubicBezTo>
                    <a:pt x="360" y="1043"/>
                    <a:pt x="360" y="1043"/>
                    <a:pt x="360" y="1043"/>
                  </a:cubicBezTo>
                  <a:cubicBezTo>
                    <a:pt x="360" y="1050"/>
                    <a:pt x="360" y="1050"/>
                    <a:pt x="360" y="1050"/>
                  </a:cubicBezTo>
                  <a:cubicBezTo>
                    <a:pt x="367" y="1050"/>
                    <a:pt x="367" y="1050"/>
                    <a:pt x="367" y="1050"/>
                  </a:cubicBezTo>
                  <a:cubicBezTo>
                    <a:pt x="367" y="1043"/>
                    <a:pt x="367" y="1043"/>
                    <a:pt x="367" y="1043"/>
                  </a:cubicBezTo>
                  <a:moveTo>
                    <a:pt x="381" y="1043"/>
                  </a:moveTo>
                  <a:cubicBezTo>
                    <a:pt x="374" y="1043"/>
                    <a:pt x="374" y="1043"/>
                    <a:pt x="374" y="1043"/>
                  </a:cubicBezTo>
                  <a:cubicBezTo>
                    <a:pt x="374" y="1050"/>
                    <a:pt x="374" y="1050"/>
                    <a:pt x="374" y="1050"/>
                  </a:cubicBezTo>
                  <a:cubicBezTo>
                    <a:pt x="381" y="1050"/>
                    <a:pt x="381" y="1050"/>
                    <a:pt x="381" y="1050"/>
                  </a:cubicBezTo>
                  <a:cubicBezTo>
                    <a:pt x="381" y="1043"/>
                    <a:pt x="381" y="1043"/>
                    <a:pt x="381" y="1043"/>
                  </a:cubicBezTo>
                  <a:moveTo>
                    <a:pt x="396" y="1043"/>
                  </a:moveTo>
                  <a:cubicBezTo>
                    <a:pt x="389" y="1043"/>
                    <a:pt x="389" y="1043"/>
                    <a:pt x="389" y="1043"/>
                  </a:cubicBezTo>
                  <a:cubicBezTo>
                    <a:pt x="389" y="1050"/>
                    <a:pt x="389" y="1050"/>
                    <a:pt x="389" y="1050"/>
                  </a:cubicBezTo>
                  <a:cubicBezTo>
                    <a:pt x="396" y="1050"/>
                    <a:pt x="396" y="1050"/>
                    <a:pt x="396" y="1050"/>
                  </a:cubicBezTo>
                  <a:cubicBezTo>
                    <a:pt x="396" y="1043"/>
                    <a:pt x="396" y="1043"/>
                    <a:pt x="396" y="1043"/>
                  </a:cubicBezTo>
                  <a:moveTo>
                    <a:pt x="411" y="1043"/>
                  </a:moveTo>
                  <a:cubicBezTo>
                    <a:pt x="404" y="1043"/>
                    <a:pt x="404" y="1043"/>
                    <a:pt x="404" y="1043"/>
                  </a:cubicBezTo>
                  <a:cubicBezTo>
                    <a:pt x="404" y="1050"/>
                    <a:pt x="404" y="1050"/>
                    <a:pt x="404" y="1050"/>
                  </a:cubicBezTo>
                  <a:cubicBezTo>
                    <a:pt x="411" y="1050"/>
                    <a:pt x="411" y="1050"/>
                    <a:pt x="411" y="1050"/>
                  </a:cubicBezTo>
                  <a:cubicBezTo>
                    <a:pt x="411" y="1043"/>
                    <a:pt x="411" y="1043"/>
                    <a:pt x="411" y="1043"/>
                  </a:cubicBezTo>
                  <a:moveTo>
                    <a:pt x="426" y="1043"/>
                  </a:moveTo>
                  <a:cubicBezTo>
                    <a:pt x="419" y="1043"/>
                    <a:pt x="419" y="1043"/>
                    <a:pt x="419" y="1043"/>
                  </a:cubicBezTo>
                  <a:cubicBezTo>
                    <a:pt x="419" y="1050"/>
                    <a:pt x="419" y="1050"/>
                    <a:pt x="419" y="1050"/>
                  </a:cubicBezTo>
                  <a:cubicBezTo>
                    <a:pt x="426" y="1050"/>
                    <a:pt x="426" y="1050"/>
                    <a:pt x="426" y="1050"/>
                  </a:cubicBezTo>
                  <a:cubicBezTo>
                    <a:pt x="426" y="1043"/>
                    <a:pt x="426" y="1043"/>
                    <a:pt x="426" y="1043"/>
                  </a:cubicBezTo>
                  <a:moveTo>
                    <a:pt x="440" y="1043"/>
                  </a:moveTo>
                  <a:cubicBezTo>
                    <a:pt x="433" y="1043"/>
                    <a:pt x="433" y="1043"/>
                    <a:pt x="433" y="1043"/>
                  </a:cubicBezTo>
                  <a:cubicBezTo>
                    <a:pt x="433" y="1050"/>
                    <a:pt x="433" y="1050"/>
                    <a:pt x="433" y="1050"/>
                  </a:cubicBezTo>
                  <a:cubicBezTo>
                    <a:pt x="440" y="1050"/>
                    <a:pt x="440" y="1050"/>
                    <a:pt x="440" y="1050"/>
                  </a:cubicBezTo>
                  <a:cubicBezTo>
                    <a:pt x="440" y="1043"/>
                    <a:pt x="440" y="1043"/>
                    <a:pt x="440" y="1043"/>
                  </a:cubicBezTo>
                  <a:moveTo>
                    <a:pt x="455" y="1043"/>
                  </a:moveTo>
                  <a:cubicBezTo>
                    <a:pt x="448" y="1043"/>
                    <a:pt x="448" y="1043"/>
                    <a:pt x="448" y="1043"/>
                  </a:cubicBezTo>
                  <a:cubicBezTo>
                    <a:pt x="448" y="1050"/>
                    <a:pt x="448" y="1050"/>
                    <a:pt x="448" y="1050"/>
                  </a:cubicBezTo>
                  <a:cubicBezTo>
                    <a:pt x="455" y="1050"/>
                    <a:pt x="455" y="1050"/>
                    <a:pt x="455" y="1050"/>
                  </a:cubicBezTo>
                  <a:cubicBezTo>
                    <a:pt x="455" y="1043"/>
                    <a:pt x="455" y="1043"/>
                    <a:pt x="455" y="1043"/>
                  </a:cubicBezTo>
                  <a:moveTo>
                    <a:pt x="337" y="1028"/>
                  </a:moveTo>
                  <a:cubicBezTo>
                    <a:pt x="330" y="1028"/>
                    <a:pt x="330" y="1028"/>
                    <a:pt x="330" y="1028"/>
                  </a:cubicBezTo>
                  <a:cubicBezTo>
                    <a:pt x="330" y="1035"/>
                    <a:pt x="330" y="1035"/>
                    <a:pt x="330" y="1035"/>
                  </a:cubicBezTo>
                  <a:cubicBezTo>
                    <a:pt x="337" y="1035"/>
                    <a:pt x="337" y="1035"/>
                    <a:pt x="337" y="1035"/>
                  </a:cubicBezTo>
                  <a:cubicBezTo>
                    <a:pt x="337" y="1028"/>
                    <a:pt x="337" y="1028"/>
                    <a:pt x="337" y="1028"/>
                  </a:cubicBezTo>
                  <a:moveTo>
                    <a:pt x="352" y="1028"/>
                  </a:moveTo>
                  <a:cubicBezTo>
                    <a:pt x="345" y="1028"/>
                    <a:pt x="345" y="1028"/>
                    <a:pt x="345" y="1028"/>
                  </a:cubicBezTo>
                  <a:cubicBezTo>
                    <a:pt x="345" y="1035"/>
                    <a:pt x="345" y="1035"/>
                    <a:pt x="345" y="1035"/>
                  </a:cubicBezTo>
                  <a:cubicBezTo>
                    <a:pt x="352" y="1035"/>
                    <a:pt x="352" y="1035"/>
                    <a:pt x="352" y="1035"/>
                  </a:cubicBezTo>
                  <a:cubicBezTo>
                    <a:pt x="352" y="1028"/>
                    <a:pt x="352" y="1028"/>
                    <a:pt x="352" y="1028"/>
                  </a:cubicBezTo>
                  <a:moveTo>
                    <a:pt x="367" y="1028"/>
                  </a:moveTo>
                  <a:cubicBezTo>
                    <a:pt x="360" y="1028"/>
                    <a:pt x="360" y="1028"/>
                    <a:pt x="360" y="1028"/>
                  </a:cubicBezTo>
                  <a:cubicBezTo>
                    <a:pt x="360" y="1035"/>
                    <a:pt x="360" y="1035"/>
                    <a:pt x="360" y="1035"/>
                  </a:cubicBezTo>
                  <a:cubicBezTo>
                    <a:pt x="367" y="1035"/>
                    <a:pt x="367" y="1035"/>
                    <a:pt x="367" y="1035"/>
                  </a:cubicBezTo>
                  <a:cubicBezTo>
                    <a:pt x="367" y="1028"/>
                    <a:pt x="367" y="1028"/>
                    <a:pt x="367" y="1028"/>
                  </a:cubicBezTo>
                  <a:moveTo>
                    <a:pt x="381" y="1028"/>
                  </a:moveTo>
                  <a:cubicBezTo>
                    <a:pt x="374" y="1028"/>
                    <a:pt x="374" y="1028"/>
                    <a:pt x="374" y="1028"/>
                  </a:cubicBezTo>
                  <a:cubicBezTo>
                    <a:pt x="374" y="1035"/>
                    <a:pt x="374" y="1035"/>
                    <a:pt x="374" y="1035"/>
                  </a:cubicBezTo>
                  <a:cubicBezTo>
                    <a:pt x="381" y="1035"/>
                    <a:pt x="381" y="1035"/>
                    <a:pt x="381" y="1035"/>
                  </a:cubicBezTo>
                  <a:cubicBezTo>
                    <a:pt x="381" y="1028"/>
                    <a:pt x="381" y="1028"/>
                    <a:pt x="381" y="1028"/>
                  </a:cubicBezTo>
                  <a:moveTo>
                    <a:pt x="396" y="1028"/>
                  </a:moveTo>
                  <a:cubicBezTo>
                    <a:pt x="389" y="1028"/>
                    <a:pt x="389" y="1028"/>
                    <a:pt x="389" y="1028"/>
                  </a:cubicBezTo>
                  <a:cubicBezTo>
                    <a:pt x="389" y="1035"/>
                    <a:pt x="389" y="1035"/>
                    <a:pt x="389" y="1035"/>
                  </a:cubicBezTo>
                  <a:cubicBezTo>
                    <a:pt x="396" y="1035"/>
                    <a:pt x="396" y="1035"/>
                    <a:pt x="396" y="1035"/>
                  </a:cubicBezTo>
                  <a:cubicBezTo>
                    <a:pt x="396" y="1028"/>
                    <a:pt x="396" y="1028"/>
                    <a:pt x="396" y="1028"/>
                  </a:cubicBezTo>
                  <a:moveTo>
                    <a:pt x="411" y="1028"/>
                  </a:moveTo>
                  <a:cubicBezTo>
                    <a:pt x="404" y="1028"/>
                    <a:pt x="404" y="1028"/>
                    <a:pt x="404" y="1028"/>
                  </a:cubicBezTo>
                  <a:cubicBezTo>
                    <a:pt x="404" y="1035"/>
                    <a:pt x="404" y="1035"/>
                    <a:pt x="404" y="1035"/>
                  </a:cubicBezTo>
                  <a:cubicBezTo>
                    <a:pt x="411" y="1035"/>
                    <a:pt x="411" y="1035"/>
                    <a:pt x="411" y="1035"/>
                  </a:cubicBezTo>
                  <a:cubicBezTo>
                    <a:pt x="411" y="1028"/>
                    <a:pt x="411" y="1028"/>
                    <a:pt x="411" y="1028"/>
                  </a:cubicBezTo>
                  <a:moveTo>
                    <a:pt x="109" y="786"/>
                  </a:moveTo>
                  <a:cubicBezTo>
                    <a:pt x="109" y="769"/>
                    <a:pt x="109" y="769"/>
                    <a:pt x="109" y="769"/>
                  </a:cubicBezTo>
                  <a:cubicBezTo>
                    <a:pt x="150" y="769"/>
                    <a:pt x="150" y="769"/>
                    <a:pt x="150" y="769"/>
                  </a:cubicBezTo>
                  <a:cubicBezTo>
                    <a:pt x="150" y="786"/>
                    <a:pt x="150" y="786"/>
                    <a:pt x="150" y="786"/>
                  </a:cubicBezTo>
                  <a:cubicBezTo>
                    <a:pt x="109" y="786"/>
                    <a:pt x="109" y="786"/>
                    <a:pt x="109" y="786"/>
                  </a:cubicBezTo>
                  <a:moveTo>
                    <a:pt x="178" y="786"/>
                  </a:moveTo>
                  <a:cubicBezTo>
                    <a:pt x="174" y="786"/>
                    <a:pt x="170" y="782"/>
                    <a:pt x="170" y="777"/>
                  </a:cubicBezTo>
                  <a:cubicBezTo>
                    <a:pt x="170" y="773"/>
                    <a:pt x="174" y="769"/>
                    <a:pt x="178" y="769"/>
                  </a:cubicBezTo>
                  <a:cubicBezTo>
                    <a:pt x="183" y="769"/>
                    <a:pt x="187" y="773"/>
                    <a:pt x="187" y="777"/>
                  </a:cubicBezTo>
                  <a:cubicBezTo>
                    <a:pt x="187" y="782"/>
                    <a:pt x="183" y="786"/>
                    <a:pt x="178" y="786"/>
                  </a:cubicBezTo>
                  <a:moveTo>
                    <a:pt x="227" y="786"/>
                  </a:moveTo>
                  <a:cubicBezTo>
                    <a:pt x="223" y="786"/>
                    <a:pt x="219" y="782"/>
                    <a:pt x="219" y="777"/>
                  </a:cubicBezTo>
                  <a:cubicBezTo>
                    <a:pt x="219" y="773"/>
                    <a:pt x="223" y="769"/>
                    <a:pt x="227" y="769"/>
                  </a:cubicBezTo>
                  <a:cubicBezTo>
                    <a:pt x="232" y="769"/>
                    <a:pt x="236" y="773"/>
                    <a:pt x="236" y="777"/>
                  </a:cubicBezTo>
                  <a:cubicBezTo>
                    <a:pt x="236" y="782"/>
                    <a:pt x="232" y="786"/>
                    <a:pt x="227" y="786"/>
                  </a:cubicBezTo>
                  <a:moveTo>
                    <a:pt x="256" y="786"/>
                  </a:moveTo>
                  <a:cubicBezTo>
                    <a:pt x="256" y="769"/>
                    <a:pt x="256" y="769"/>
                    <a:pt x="256" y="769"/>
                  </a:cubicBezTo>
                  <a:cubicBezTo>
                    <a:pt x="296" y="769"/>
                    <a:pt x="296" y="769"/>
                    <a:pt x="296" y="769"/>
                  </a:cubicBezTo>
                  <a:cubicBezTo>
                    <a:pt x="296" y="786"/>
                    <a:pt x="296" y="786"/>
                    <a:pt x="296" y="786"/>
                  </a:cubicBezTo>
                  <a:cubicBezTo>
                    <a:pt x="256" y="786"/>
                    <a:pt x="256" y="786"/>
                    <a:pt x="256" y="786"/>
                  </a:cubicBezTo>
                  <a:moveTo>
                    <a:pt x="318" y="802"/>
                  </a:moveTo>
                  <a:cubicBezTo>
                    <a:pt x="318" y="753"/>
                    <a:pt x="318" y="753"/>
                    <a:pt x="318" y="753"/>
                  </a:cubicBezTo>
                  <a:cubicBezTo>
                    <a:pt x="561" y="753"/>
                    <a:pt x="561" y="753"/>
                    <a:pt x="561" y="753"/>
                  </a:cubicBezTo>
                  <a:cubicBezTo>
                    <a:pt x="561" y="802"/>
                    <a:pt x="561" y="802"/>
                    <a:pt x="561" y="802"/>
                  </a:cubicBezTo>
                  <a:cubicBezTo>
                    <a:pt x="318" y="802"/>
                    <a:pt x="318" y="802"/>
                    <a:pt x="318" y="802"/>
                  </a:cubicBezTo>
                  <a:moveTo>
                    <a:pt x="590" y="802"/>
                  </a:moveTo>
                  <a:cubicBezTo>
                    <a:pt x="586" y="802"/>
                    <a:pt x="583" y="798"/>
                    <a:pt x="583" y="794"/>
                  </a:cubicBezTo>
                  <a:cubicBezTo>
                    <a:pt x="583" y="760"/>
                    <a:pt x="583" y="760"/>
                    <a:pt x="583" y="760"/>
                  </a:cubicBezTo>
                  <a:cubicBezTo>
                    <a:pt x="583" y="756"/>
                    <a:pt x="586" y="753"/>
                    <a:pt x="590" y="753"/>
                  </a:cubicBezTo>
                  <a:cubicBezTo>
                    <a:pt x="624" y="753"/>
                    <a:pt x="624" y="753"/>
                    <a:pt x="624" y="753"/>
                  </a:cubicBezTo>
                  <a:cubicBezTo>
                    <a:pt x="628" y="753"/>
                    <a:pt x="632" y="756"/>
                    <a:pt x="632" y="760"/>
                  </a:cubicBezTo>
                  <a:cubicBezTo>
                    <a:pt x="632" y="794"/>
                    <a:pt x="632" y="794"/>
                    <a:pt x="632" y="794"/>
                  </a:cubicBezTo>
                  <a:cubicBezTo>
                    <a:pt x="632" y="798"/>
                    <a:pt x="628" y="802"/>
                    <a:pt x="624" y="802"/>
                  </a:cubicBezTo>
                  <a:cubicBezTo>
                    <a:pt x="590" y="802"/>
                    <a:pt x="590" y="802"/>
                    <a:pt x="590" y="802"/>
                  </a:cubicBezTo>
                  <a:moveTo>
                    <a:pt x="692" y="689"/>
                  </a:moveTo>
                  <a:cubicBezTo>
                    <a:pt x="49" y="689"/>
                    <a:pt x="49" y="689"/>
                    <a:pt x="49" y="689"/>
                  </a:cubicBezTo>
                  <a:cubicBezTo>
                    <a:pt x="49" y="865"/>
                    <a:pt x="49" y="865"/>
                    <a:pt x="49" y="865"/>
                  </a:cubicBezTo>
                  <a:cubicBezTo>
                    <a:pt x="692" y="865"/>
                    <a:pt x="692" y="865"/>
                    <a:pt x="692" y="865"/>
                  </a:cubicBezTo>
                  <a:cubicBezTo>
                    <a:pt x="692" y="689"/>
                    <a:pt x="692" y="689"/>
                    <a:pt x="692" y="689"/>
                  </a:cubicBezTo>
                  <a:moveTo>
                    <a:pt x="316" y="1028"/>
                  </a:moveTo>
                  <a:cubicBezTo>
                    <a:pt x="333" y="1023"/>
                    <a:pt x="352" y="1020"/>
                    <a:pt x="371" y="1020"/>
                  </a:cubicBezTo>
                  <a:cubicBezTo>
                    <a:pt x="389" y="1020"/>
                    <a:pt x="408" y="1023"/>
                    <a:pt x="425" y="1028"/>
                  </a:cubicBezTo>
                  <a:cubicBezTo>
                    <a:pt x="419" y="1028"/>
                    <a:pt x="419" y="1028"/>
                    <a:pt x="419" y="1028"/>
                  </a:cubicBezTo>
                  <a:cubicBezTo>
                    <a:pt x="419" y="1035"/>
                    <a:pt x="419" y="1035"/>
                    <a:pt x="419" y="1035"/>
                  </a:cubicBezTo>
                  <a:cubicBezTo>
                    <a:pt x="426" y="1035"/>
                    <a:pt x="426" y="1035"/>
                    <a:pt x="426" y="1035"/>
                  </a:cubicBezTo>
                  <a:cubicBezTo>
                    <a:pt x="426" y="1028"/>
                    <a:pt x="426" y="1028"/>
                    <a:pt x="426" y="1028"/>
                  </a:cubicBezTo>
                  <a:cubicBezTo>
                    <a:pt x="428" y="1029"/>
                    <a:pt x="431" y="1030"/>
                    <a:pt x="433" y="1031"/>
                  </a:cubicBezTo>
                  <a:cubicBezTo>
                    <a:pt x="433" y="1035"/>
                    <a:pt x="433" y="1035"/>
                    <a:pt x="433" y="1035"/>
                  </a:cubicBezTo>
                  <a:cubicBezTo>
                    <a:pt x="440" y="1035"/>
                    <a:pt x="440" y="1035"/>
                    <a:pt x="440" y="1035"/>
                  </a:cubicBezTo>
                  <a:cubicBezTo>
                    <a:pt x="440" y="1033"/>
                    <a:pt x="440" y="1033"/>
                    <a:pt x="440" y="1033"/>
                  </a:cubicBezTo>
                  <a:cubicBezTo>
                    <a:pt x="448" y="1036"/>
                    <a:pt x="456" y="1040"/>
                    <a:pt x="463" y="1044"/>
                  </a:cubicBezTo>
                  <a:cubicBezTo>
                    <a:pt x="463" y="1050"/>
                    <a:pt x="463" y="1050"/>
                    <a:pt x="463" y="1050"/>
                  </a:cubicBezTo>
                  <a:cubicBezTo>
                    <a:pt x="470" y="1050"/>
                    <a:pt x="470" y="1050"/>
                    <a:pt x="470" y="1050"/>
                  </a:cubicBezTo>
                  <a:cubicBezTo>
                    <a:pt x="470" y="1048"/>
                    <a:pt x="470" y="1048"/>
                    <a:pt x="470" y="1048"/>
                  </a:cubicBezTo>
                  <a:cubicBezTo>
                    <a:pt x="478" y="1052"/>
                    <a:pt x="485" y="1057"/>
                    <a:pt x="492" y="1063"/>
                  </a:cubicBezTo>
                  <a:cubicBezTo>
                    <a:pt x="492" y="1065"/>
                    <a:pt x="492" y="1065"/>
                    <a:pt x="492" y="1065"/>
                  </a:cubicBezTo>
                  <a:cubicBezTo>
                    <a:pt x="494" y="1065"/>
                    <a:pt x="494" y="1065"/>
                    <a:pt x="494" y="1065"/>
                  </a:cubicBezTo>
                  <a:cubicBezTo>
                    <a:pt x="499" y="1068"/>
                    <a:pt x="503" y="1072"/>
                    <a:pt x="507" y="1076"/>
                  </a:cubicBezTo>
                  <a:cubicBezTo>
                    <a:pt x="507" y="1079"/>
                    <a:pt x="507" y="1079"/>
                    <a:pt x="507" y="1079"/>
                  </a:cubicBezTo>
                  <a:cubicBezTo>
                    <a:pt x="511" y="1079"/>
                    <a:pt x="511" y="1079"/>
                    <a:pt x="511" y="1079"/>
                  </a:cubicBezTo>
                  <a:cubicBezTo>
                    <a:pt x="514" y="1083"/>
                    <a:pt x="518" y="1088"/>
                    <a:pt x="522" y="1092"/>
                  </a:cubicBezTo>
                  <a:cubicBezTo>
                    <a:pt x="522" y="1094"/>
                    <a:pt x="522" y="1094"/>
                    <a:pt x="522" y="1094"/>
                  </a:cubicBezTo>
                  <a:cubicBezTo>
                    <a:pt x="524" y="1094"/>
                    <a:pt x="524" y="1094"/>
                    <a:pt x="524" y="1094"/>
                  </a:cubicBezTo>
                  <a:cubicBezTo>
                    <a:pt x="529" y="1101"/>
                    <a:pt x="534" y="1109"/>
                    <a:pt x="539" y="1117"/>
                  </a:cubicBezTo>
                  <a:cubicBezTo>
                    <a:pt x="537" y="1117"/>
                    <a:pt x="537" y="1117"/>
                    <a:pt x="537" y="1117"/>
                  </a:cubicBezTo>
                  <a:cubicBezTo>
                    <a:pt x="537" y="1124"/>
                    <a:pt x="537" y="1124"/>
                    <a:pt x="537" y="1124"/>
                  </a:cubicBezTo>
                  <a:cubicBezTo>
                    <a:pt x="543" y="1124"/>
                    <a:pt x="543" y="1124"/>
                    <a:pt x="543" y="1124"/>
                  </a:cubicBezTo>
                  <a:cubicBezTo>
                    <a:pt x="547" y="1131"/>
                    <a:pt x="550" y="1138"/>
                    <a:pt x="553" y="1146"/>
                  </a:cubicBezTo>
                  <a:cubicBezTo>
                    <a:pt x="551" y="1146"/>
                    <a:pt x="551" y="1146"/>
                    <a:pt x="551" y="1146"/>
                  </a:cubicBezTo>
                  <a:cubicBezTo>
                    <a:pt x="551" y="1153"/>
                    <a:pt x="551" y="1153"/>
                    <a:pt x="551" y="1153"/>
                  </a:cubicBezTo>
                  <a:cubicBezTo>
                    <a:pt x="556" y="1153"/>
                    <a:pt x="556" y="1153"/>
                    <a:pt x="556" y="1153"/>
                  </a:cubicBezTo>
                  <a:cubicBezTo>
                    <a:pt x="557" y="1156"/>
                    <a:pt x="557" y="1158"/>
                    <a:pt x="558" y="1161"/>
                  </a:cubicBezTo>
                  <a:cubicBezTo>
                    <a:pt x="551" y="1161"/>
                    <a:pt x="551" y="1161"/>
                    <a:pt x="551" y="1161"/>
                  </a:cubicBezTo>
                  <a:cubicBezTo>
                    <a:pt x="551" y="1168"/>
                    <a:pt x="551" y="1168"/>
                    <a:pt x="551" y="1168"/>
                  </a:cubicBezTo>
                  <a:cubicBezTo>
                    <a:pt x="558" y="1168"/>
                    <a:pt x="558" y="1168"/>
                    <a:pt x="558" y="1168"/>
                  </a:cubicBezTo>
                  <a:cubicBezTo>
                    <a:pt x="558" y="1161"/>
                    <a:pt x="558" y="1161"/>
                    <a:pt x="558" y="1161"/>
                  </a:cubicBezTo>
                  <a:cubicBezTo>
                    <a:pt x="563" y="1179"/>
                    <a:pt x="566" y="1197"/>
                    <a:pt x="566" y="1216"/>
                  </a:cubicBezTo>
                  <a:cubicBezTo>
                    <a:pt x="566" y="1235"/>
                    <a:pt x="563" y="1253"/>
                    <a:pt x="558" y="1271"/>
                  </a:cubicBezTo>
                  <a:cubicBezTo>
                    <a:pt x="558" y="1264"/>
                    <a:pt x="558" y="1264"/>
                    <a:pt x="558" y="1264"/>
                  </a:cubicBezTo>
                  <a:cubicBezTo>
                    <a:pt x="551" y="1264"/>
                    <a:pt x="551" y="1264"/>
                    <a:pt x="551" y="1264"/>
                  </a:cubicBezTo>
                  <a:cubicBezTo>
                    <a:pt x="551" y="1271"/>
                    <a:pt x="551" y="1271"/>
                    <a:pt x="551" y="1271"/>
                  </a:cubicBezTo>
                  <a:cubicBezTo>
                    <a:pt x="558" y="1271"/>
                    <a:pt x="558" y="1271"/>
                    <a:pt x="558" y="1271"/>
                  </a:cubicBezTo>
                  <a:cubicBezTo>
                    <a:pt x="557" y="1274"/>
                    <a:pt x="557" y="1276"/>
                    <a:pt x="556" y="1279"/>
                  </a:cubicBezTo>
                  <a:cubicBezTo>
                    <a:pt x="551" y="1279"/>
                    <a:pt x="551" y="1279"/>
                    <a:pt x="551" y="1279"/>
                  </a:cubicBezTo>
                  <a:cubicBezTo>
                    <a:pt x="551" y="1286"/>
                    <a:pt x="551" y="1286"/>
                    <a:pt x="551" y="1286"/>
                  </a:cubicBezTo>
                  <a:cubicBezTo>
                    <a:pt x="553" y="1286"/>
                    <a:pt x="553" y="1286"/>
                    <a:pt x="553" y="1286"/>
                  </a:cubicBezTo>
                  <a:cubicBezTo>
                    <a:pt x="550" y="1294"/>
                    <a:pt x="547" y="1301"/>
                    <a:pt x="543" y="1308"/>
                  </a:cubicBezTo>
                  <a:cubicBezTo>
                    <a:pt x="537" y="1308"/>
                    <a:pt x="537" y="1308"/>
                    <a:pt x="537" y="1308"/>
                  </a:cubicBezTo>
                  <a:cubicBezTo>
                    <a:pt x="537" y="1315"/>
                    <a:pt x="537" y="1315"/>
                    <a:pt x="537" y="1315"/>
                  </a:cubicBezTo>
                  <a:cubicBezTo>
                    <a:pt x="539" y="1315"/>
                    <a:pt x="539" y="1315"/>
                    <a:pt x="539" y="1315"/>
                  </a:cubicBezTo>
                  <a:cubicBezTo>
                    <a:pt x="534" y="1323"/>
                    <a:pt x="529" y="1331"/>
                    <a:pt x="524" y="1338"/>
                  </a:cubicBezTo>
                  <a:cubicBezTo>
                    <a:pt x="522" y="1338"/>
                    <a:pt x="522" y="1338"/>
                    <a:pt x="522" y="1338"/>
                  </a:cubicBezTo>
                  <a:cubicBezTo>
                    <a:pt x="522" y="1340"/>
                    <a:pt x="522" y="1340"/>
                    <a:pt x="522" y="1340"/>
                  </a:cubicBezTo>
                  <a:cubicBezTo>
                    <a:pt x="518" y="1344"/>
                    <a:pt x="514" y="1349"/>
                    <a:pt x="511" y="1353"/>
                  </a:cubicBezTo>
                  <a:cubicBezTo>
                    <a:pt x="507" y="1353"/>
                    <a:pt x="507" y="1353"/>
                    <a:pt x="507" y="1353"/>
                  </a:cubicBezTo>
                  <a:cubicBezTo>
                    <a:pt x="507" y="1356"/>
                    <a:pt x="507" y="1356"/>
                    <a:pt x="507" y="1356"/>
                  </a:cubicBezTo>
                  <a:cubicBezTo>
                    <a:pt x="503" y="1360"/>
                    <a:pt x="499" y="1364"/>
                    <a:pt x="494" y="1367"/>
                  </a:cubicBezTo>
                  <a:cubicBezTo>
                    <a:pt x="492" y="1367"/>
                    <a:pt x="492" y="1367"/>
                    <a:pt x="492" y="1367"/>
                  </a:cubicBezTo>
                  <a:cubicBezTo>
                    <a:pt x="492" y="1369"/>
                    <a:pt x="492" y="1369"/>
                    <a:pt x="492" y="1369"/>
                  </a:cubicBezTo>
                  <a:cubicBezTo>
                    <a:pt x="485" y="1375"/>
                    <a:pt x="478" y="1380"/>
                    <a:pt x="470" y="1385"/>
                  </a:cubicBezTo>
                  <a:cubicBezTo>
                    <a:pt x="470" y="1382"/>
                    <a:pt x="470" y="1382"/>
                    <a:pt x="470" y="1382"/>
                  </a:cubicBezTo>
                  <a:cubicBezTo>
                    <a:pt x="463" y="1382"/>
                    <a:pt x="463" y="1382"/>
                    <a:pt x="463" y="1382"/>
                  </a:cubicBezTo>
                  <a:cubicBezTo>
                    <a:pt x="463" y="1388"/>
                    <a:pt x="463" y="1388"/>
                    <a:pt x="463" y="1388"/>
                  </a:cubicBezTo>
                  <a:cubicBezTo>
                    <a:pt x="456" y="1392"/>
                    <a:pt x="448" y="1396"/>
                    <a:pt x="440" y="1399"/>
                  </a:cubicBezTo>
                  <a:cubicBezTo>
                    <a:pt x="440" y="1397"/>
                    <a:pt x="440" y="1397"/>
                    <a:pt x="440" y="1397"/>
                  </a:cubicBezTo>
                  <a:cubicBezTo>
                    <a:pt x="433" y="1397"/>
                    <a:pt x="433" y="1397"/>
                    <a:pt x="433" y="1397"/>
                  </a:cubicBezTo>
                  <a:cubicBezTo>
                    <a:pt x="433" y="1401"/>
                    <a:pt x="433" y="1401"/>
                    <a:pt x="433" y="1401"/>
                  </a:cubicBezTo>
                  <a:cubicBezTo>
                    <a:pt x="431" y="1402"/>
                    <a:pt x="428" y="1403"/>
                    <a:pt x="426" y="1404"/>
                  </a:cubicBezTo>
                  <a:cubicBezTo>
                    <a:pt x="426" y="1397"/>
                    <a:pt x="426" y="1397"/>
                    <a:pt x="426" y="1397"/>
                  </a:cubicBezTo>
                  <a:cubicBezTo>
                    <a:pt x="419" y="1397"/>
                    <a:pt x="419" y="1397"/>
                    <a:pt x="419" y="1397"/>
                  </a:cubicBezTo>
                  <a:cubicBezTo>
                    <a:pt x="419" y="1404"/>
                    <a:pt x="419" y="1404"/>
                    <a:pt x="419" y="1404"/>
                  </a:cubicBezTo>
                  <a:cubicBezTo>
                    <a:pt x="425" y="1404"/>
                    <a:pt x="425" y="1404"/>
                    <a:pt x="425" y="1404"/>
                  </a:cubicBezTo>
                  <a:cubicBezTo>
                    <a:pt x="408" y="1409"/>
                    <a:pt x="390" y="1412"/>
                    <a:pt x="371" y="1412"/>
                  </a:cubicBezTo>
                  <a:cubicBezTo>
                    <a:pt x="352" y="1412"/>
                    <a:pt x="333" y="1409"/>
                    <a:pt x="316" y="1404"/>
                  </a:cubicBezTo>
                  <a:cubicBezTo>
                    <a:pt x="322" y="1404"/>
                    <a:pt x="322" y="1404"/>
                    <a:pt x="322" y="1404"/>
                  </a:cubicBezTo>
                  <a:cubicBezTo>
                    <a:pt x="322" y="1397"/>
                    <a:pt x="322" y="1397"/>
                    <a:pt x="322" y="1397"/>
                  </a:cubicBezTo>
                  <a:cubicBezTo>
                    <a:pt x="315" y="1397"/>
                    <a:pt x="315" y="1397"/>
                    <a:pt x="315" y="1397"/>
                  </a:cubicBezTo>
                  <a:cubicBezTo>
                    <a:pt x="315" y="1404"/>
                    <a:pt x="315" y="1404"/>
                    <a:pt x="315" y="1404"/>
                  </a:cubicBezTo>
                  <a:cubicBezTo>
                    <a:pt x="313" y="1403"/>
                    <a:pt x="310" y="1402"/>
                    <a:pt x="308" y="1401"/>
                  </a:cubicBezTo>
                  <a:cubicBezTo>
                    <a:pt x="308" y="1397"/>
                    <a:pt x="308" y="1397"/>
                    <a:pt x="308" y="1397"/>
                  </a:cubicBezTo>
                  <a:cubicBezTo>
                    <a:pt x="301" y="1397"/>
                    <a:pt x="301" y="1397"/>
                    <a:pt x="301" y="1397"/>
                  </a:cubicBezTo>
                  <a:cubicBezTo>
                    <a:pt x="301" y="1399"/>
                    <a:pt x="301" y="1399"/>
                    <a:pt x="301" y="1399"/>
                  </a:cubicBezTo>
                  <a:cubicBezTo>
                    <a:pt x="293" y="1396"/>
                    <a:pt x="285" y="1392"/>
                    <a:pt x="278" y="1388"/>
                  </a:cubicBezTo>
                  <a:cubicBezTo>
                    <a:pt x="278" y="1382"/>
                    <a:pt x="278" y="1382"/>
                    <a:pt x="278" y="1382"/>
                  </a:cubicBezTo>
                  <a:cubicBezTo>
                    <a:pt x="271" y="1382"/>
                    <a:pt x="271" y="1382"/>
                    <a:pt x="271" y="1382"/>
                  </a:cubicBezTo>
                  <a:cubicBezTo>
                    <a:pt x="271" y="1385"/>
                    <a:pt x="271" y="1385"/>
                    <a:pt x="271" y="1385"/>
                  </a:cubicBezTo>
                  <a:cubicBezTo>
                    <a:pt x="263" y="1380"/>
                    <a:pt x="256" y="1375"/>
                    <a:pt x="249" y="1369"/>
                  </a:cubicBezTo>
                  <a:cubicBezTo>
                    <a:pt x="249" y="1367"/>
                    <a:pt x="249" y="1367"/>
                    <a:pt x="249" y="1367"/>
                  </a:cubicBezTo>
                  <a:cubicBezTo>
                    <a:pt x="247" y="1367"/>
                    <a:pt x="247" y="1367"/>
                    <a:pt x="247" y="1367"/>
                  </a:cubicBezTo>
                  <a:cubicBezTo>
                    <a:pt x="242" y="1364"/>
                    <a:pt x="238" y="1360"/>
                    <a:pt x="234" y="1356"/>
                  </a:cubicBezTo>
                  <a:cubicBezTo>
                    <a:pt x="234" y="1353"/>
                    <a:pt x="234" y="1353"/>
                    <a:pt x="234" y="1353"/>
                  </a:cubicBezTo>
                  <a:cubicBezTo>
                    <a:pt x="231" y="1353"/>
                    <a:pt x="231" y="1353"/>
                    <a:pt x="231" y="1353"/>
                  </a:cubicBezTo>
                  <a:cubicBezTo>
                    <a:pt x="227" y="1349"/>
                    <a:pt x="223" y="1344"/>
                    <a:pt x="219" y="1340"/>
                  </a:cubicBezTo>
                  <a:cubicBezTo>
                    <a:pt x="219" y="1338"/>
                    <a:pt x="219" y="1338"/>
                    <a:pt x="219" y="1338"/>
                  </a:cubicBezTo>
                  <a:cubicBezTo>
                    <a:pt x="218" y="1338"/>
                    <a:pt x="218" y="1338"/>
                    <a:pt x="218" y="1338"/>
                  </a:cubicBezTo>
                  <a:cubicBezTo>
                    <a:pt x="212" y="1331"/>
                    <a:pt x="207" y="1323"/>
                    <a:pt x="202" y="1315"/>
                  </a:cubicBezTo>
                  <a:cubicBezTo>
                    <a:pt x="204" y="1315"/>
                    <a:pt x="204" y="1315"/>
                    <a:pt x="204" y="1315"/>
                  </a:cubicBezTo>
                  <a:cubicBezTo>
                    <a:pt x="204" y="1308"/>
                    <a:pt x="204" y="1308"/>
                    <a:pt x="204" y="1308"/>
                  </a:cubicBezTo>
                  <a:cubicBezTo>
                    <a:pt x="198" y="1308"/>
                    <a:pt x="198" y="1308"/>
                    <a:pt x="198" y="1308"/>
                  </a:cubicBezTo>
                  <a:cubicBezTo>
                    <a:pt x="194" y="1301"/>
                    <a:pt x="191" y="1294"/>
                    <a:pt x="188" y="1286"/>
                  </a:cubicBezTo>
                  <a:cubicBezTo>
                    <a:pt x="190" y="1286"/>
                    <a:pt x="190" y="1286"/>
                    <a:pt x="190" y="1286"/>
                  </a:cubicBezTo>
                  <a:cubicBezTo>
                    <a:pt x="190" y="1279"/>
                    <a:pt x="190" y="1279"/>
                    <a:pt x="190" y="1279"/>
                  </a:cubicBezTo>
                  <a:cubicBezTo>
                    <a:pt x="185" y="1279"/>
                    <a:pt x="185" y="1279"/>
                    <a:pt x="185" y="1279"/>
                  </a:cubicBezTo>
                  <a:cubicBezTo>
                    <a:pt x="184" y="1276"/>
                    <a:pt x="184" y="1274"/>
                    <a:pt x="183" y="1271"/>
                  </a:cubicBezTo>
                  <a:cubicBezTo>
                    <a:pt x="190" y="1271"/>
                    <a:pt x="190" y="1271"/>
                    <a:pt x="190" y="1271"/>
                  </a:cubicBezTo>
                  <a:cubicBezTo>
                    <a:pt x="190" y="1264"/>
                    <a:pt x="190" y="1264"/>
                    <a:pt x="190" y="1264"/>
                  </a:cubicBezTo>
                  <a:cubicBezTo>
                    <a:pt x="183" y="1264"/>
                    <a:pt x="183" y="1264"/>
                    <a:pt x="183" y="1264"/>
                  </a:cubicBezTo>
                  <a:cubicBezTo>
                    <a:pt x="183" y="1271"/>
                    <a:pt x="183" y="1271"/>
                    <a:pt x="183" y="1271"/>
                  </a:cubicBezTo>
                  <a:cubicBezTo>
                    <a:pt x="178" y="1253"/>
                    <a:pt x="175" y="1235"/>
                    <a:pt x="175" y="1216"/>
                  </a:cubicBezTo>
                  <a:cubicBezTo>
                    <a:pt x="175" y="1197"/>
                    <a:pt x="178" y="1179"/>
                    <a:pt x="183" y="1161"/>
                  </a:cubicBezTo>
                  <a:cubicBezTo>
                    <a:pt x="183" y="1168"/>
                    <a:pt x="183" y="1168"/>
                    <a:pt x="183" y="1168"/>
                  </a:cubicBezTo>
                  <a:cubicBezTo>
                    <a:pt x="190" y="1168"/>
                    <a:pt x="190" y="1168"/>
                    <a:pt x="190" y="1168"/>
                  </a:cubicBezTo>
                  <a:cubicBezTo>
                    <a:pt x="190" y="1161"/>
                    <a:pt x="190" y="1161"/>
                    <a:pt x="190" y="1161"/>
                  </a:cubicBezTo>
                  <a:cubicBezTo>
                    <a:pt x="183" y="1161"/>
                    <a:pt x="183" y="1161"/>
                    <a:pt x="183" y="1161"/>
                  </a:cubicBezTo>
                  <a:cubicBezTo>
                    <a:pt x="184" y="1158"/>
                    <a:pt x="184" y="1156"/>
                    <a:pt x="185" y="1153"/>
                  </a:cubicBezTo>
                  <a:cubicBezTo>
                    <a:pt x="190" y="1153"/>
                    <a:pt x="190" y="1153"/>
                    <a:pt x="190" y="1153"/>
                  </a:cubicBezTo>
                  <a:cubicBezTo>
                    <a:pt x="190" y="1146"/>
                    <a:pt x="190" y="1146"/>
                    <a:pt x="190" y="1146"/>
                  </a:cubicBezTo>
                  <a:cubicBezTo>
                    <a:pt x="188" y="1146"/>
                    <a:pt x="188" y="1146"/>
                    <a:pt x="188" y="1146"/>
                  </a:cubicBezTo>
                  <a:cubicBezTo>
                    <a:pt x="191" y="1138"/>
                    <a:pt x="194" y="1131"/>
                    <a:pt x="198" y="1124"/>
                  </a:cubicBezTo>
                  <a:cubicBezTo>
                    <a:pt x="204" y="1124"/>
                    <a:pt x="204" y="1124"/>
                    <a:pt x="204" y="1124"/>
                  </a:cubicBezTo>
                  <a:cubicBezTo>
                    <a:pt x="204" y="1117"/>
                    <a:pt x="204" y="1117"/>
                    <a:pt x="204" y="1117"/>
                  </a:cubicBezTo>
                  <a:cubicBezTo>
                    <a:pt x="202" y="1117"/>
                    <a:pt x="202" y="1117"/>
                    <a:pt x="202" y="1117"/>
                  </a:cubicBezTo>
                  <a:cubicBezTo>
                    <a:pt x="207" y="1109"/>
                    <a:pt x="212" y="1101"/>
                    <a:pt x="218" y="1094"/>
                  </a:cubicBezTo>
                  <a:cubicBezTo>
                    <a:pt x="219" y="1094"/>
                    <a:pt x="219" y="1094"/>
                    <a:pt x="219" y="1094"/>
                  </a:cubicBezTo>
                  <a:cubicBezTo>
                    <a:pt x="219" y="1092"/>
                    <a:pt x="219" y="1092"/>
                    <a:pt x="219" y="1092"/>
                  </a:cubicBezTo>
                  <a:cubicBezTo>
                    <a:pt x="223" y="1088"/>
                    <a:pt x="227" y="1083"/>
                    <a:pt x="231" y="1079"/>
                  </a:cubicBezTo>
                  <a:cubicBezTo>
                    <a:pt x="234" y="1079"/>
                    <a:pt x="234" y="1079"/>
                    <a:pt x="234" y="1079"/>
                  </a:cubicBezTo>
                  <a:cubicBezTo>
                    <a:pt x="234" y="1076"/>
                    <a:pt x="234" y="1076"/>
                    <a:pt x="234" y="1076"/>
                  </a:cubicBezTo>
                  <a:cubicBezTo>
                    <a:pt x="238" y="1072"/>
                    <a:pt x="242" y="1068"/>
                    <a:pt x="247" y="1065"/>
                  </a:cubicBezTo>
                  <a:cubicBezTo>
                    <a:pt x="249" y="1065"/>
                    <a:pt x="249" y="1065"/>
                    <a:pt x="249" y="1065"/>
                  </a:cubicBezTo>
                  <a:cubicBezTo>
                    <a:pt x="249" y="1063"/>
                    <a:pt x="249" y="1063"/>
                    <a:pt x="249" y="1063"/>
                  </a:cubicBezTo>
                  <a:cubicBezTo>
                    <a:pt x="256" y="1057"/>
                    <a:pt x="263" y="1052"/>
                    <a:pt x="271" y="1048"/>
                  </a:cubicBezTo>
                  <a:cubicBezTo>
                    <a:pt x="271" y="1050"/>
                    <a:pt x="271" y="1050"/>
                    <a:pt x="271" y="1050"/>
                  </a:cubicBezTo>
                  <a:cubicBezTo>
                    <a:pt x="278" y="1050"/>
                    <a:pt x="278" y="1050"/>
                    <a:pt x="278" y="1050"/>
                  </a:cubicBezTo>
                  <a:cubicBezTo>
                    <a:pt x="278" y="1044"/>
                    <a:pt x="278" y="1044"/>
                    <a:pt x="278" y="1044"/>
                  </a:cubicBezTo>
                  <a:cubicBezTo>
                    <a:pt x="285" y="1040"/>
                    <a:pt x="293" y="1036"/>
                    <a:pt x="301" y="1033"/>
                  </a:cubicBezTo>
                  <a:cubicBezTo>
                    <a:pt x="301" y="1035"/>
                    <a:pt x="301" y="1035"/>
                    <a:pt x="301" y="1035"/>
                  </a:cubicBezTo>
                  <a:cubicBezTo>
                    <a:pt x="308" y="1035"/>
                    <a:pt x="308" y="1035"/>
                    <a:pt x="308" y="1035"/>
                  </a:cubicBezTo>
                  <a:cubicBezTo>
                    <a:pt x="308" y="1031"/>
                    <a:pt x="308" y="1031"/>
                    <a:pt x="308" y="1031"/>
                  </a:cubicBezTo>
                  <a:cubicBezTo>
                    <a:pt x="310" y="1030"/>
                    <a:pt x="313" y="1029"/>
                    <a:pt x="315" y="1028"/>
                  </a:cubicBezTo>
                  <a:cubicBezTo>
                    <a:pt x="315" y="1035"/>
                    <a:pt x="315" y="1035"/>
                    <a:pt x="315" y="1035"/>
                  </a:cubicBezTo>
                  <a:cubicBezTo>
                    <a:pt x="322" y="1035"/>
                    <a:pt x="322" y="1035"/>
                    <a:pt x="322" y="1035"/>
                  </a:cubicBezTo>
                  <a:cubicBezTo>
                    <a:pt x="322" y="1028"/>
                    <a:pt x="322" y="1028"/>
                    <a:pt x="322" y="1028"/>
                  </a:cubicBezTo>
                  <a:cubicBezTo>
                    <a:pt x="316" y="1028"/>
                    <a:pt x="316" y="1028"/>
                    <a:pt x="316" y="1028"/>
                  </a:cubicBezTo>
                  <a:moveTo>
                    <a:pt x="41" y="873"/>
                  </a:moveTo>
                  <a:cubicBezTo>
                    <a:pt x="41" y="681"/>
                    <a:pt x="41" y="681"/>
                    <a:pt x="41" y="681"/>
                  </a:cubicBezTo>
                  <a:cubicBezTo>
                    <a:pt x="700" y="681"/>
                    <a:pt x="700" y="681"/>
                    <a:pt x="700" y="681"/>
                  </a:cubicBezTo>
                  <a:cubicBezTo>
                    <a:pt x="700" y="869"/>
                    <a:pt x="700" y="869"/>
                    <a:pt x="700" y="869"/>
                  </a:cubicBezTo>
                  <a:cubicBezTo>
                    <a:pt x="700" y="873"/>
                    <a:pt x="700" y="873"/>
                    <a:pt x="700" y="873"/>
                  </a:cubicBezTo>
                  <a:cubicBezTo>
                    <a:pt x="41" y="873"/>
                    <a:pt x="41" y="873"/>
                    <a:pt x="41" y="873"/>
                  </a:cubicBezTo>
                  <a:moveTo>
                    <a:pt x="45" y="525"/>
                  </a:moveTo>
                  <a:cubicBezTo>
                    <a:pt x="45" y="341"/>
                    <a:pt x="45" y="341"/>
                    <a:pt x="45" y="341"/>
                  </a:cubicBezTo>
                  <a:cubicBezTo>
                    <a:pt x="696" y="341"/>
                    <a:pt x="696" y="341"/>
                    <a:pt x="696" y="341"/>
                  </a:cubicBezTo>
                  <a:cubicBezTo>
                    <a:pt x="696" y="525"/>
                    <a:pt x="696" y="525"/>
                    <a:pt x="696" y="525"/>
                  </a:cubicBezTo>
                  <a:cubicBezTo>
                    <a:pt x="45" y="525"/>
                    <a:pt x="45" y="525"/>
                    <a:pt x="45" y="525"/>
                  </a:cubicBezTo>
                  <a:moveTo>
                    <a:pt x="45" y="320"/>
                  </a:moveTo>
                  <a:cubicBezTo>
                    <a:pt x="45" y="136"/>
                    <a:pt x="45" y="136"/>
                    <a:pt x="45" y="136"/>
                  </a:cubicBezTo>
                  <a:cubicBezTo>
                    <a:pt x="696" y="136"/>
                    <a:pt x="696" y="136"/>
                    <a:pt x="696" y="136"/>
                  </a:cubicBezTo>
                  <a:cubicBezTo>
                    <a:pt x="696" y="320"/>
                    <a:pt x="696" y="320"/>
                    <a:pt x="696" y="320"/>
                  </a:cubicBezTo>
                  <a:cubicBezTo>
                    <a:pt x="45" y="320"/>
                    <a:pt x="45" y="320"/>
                    <a:pt x="45" y="320"/>
                  </a:cubicBezTo>
                  <a:moveTo>
                    <a:pt x="678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1492"/>
                    <a:pt x="0" y="1492"/>
                    <a:pt x="0" y="1492"/>
                  </a:cubicBezTo>
                  <a:cubicBezTo>
                    <a:pt x="0" y="1527"/>
                    <a:pt x="28" y="1555"/>
                    <a:pt x="63" y="1555"/>
                  </a:cubicBezTo>
                  <a:cubicBezTo>
                    <a:pt x="678" y="1555"/>
                    <a:pt x="678" y="1555"/>
                    <a:pt x="678" y="1555"/>
                  </a:cubicBezTo>
                  <a:cubicBezTo>
                    <a:pt x="713" y="1555"/>
                    <a:pt x="741" y="1527"/>
                    <a:pt x="741" y="1492"/>
                  </a:cubicBezTo>
                  <a:cubicBezTo>
                    <a:pt x="741" y="62"/>
                    <a:pt x="741" y="62"/>
                    <a:pt x="741" y="62"/>
                  </a:cubicBezTo>
                  <a:cubicBezTo>
                    <a:pt x="741" y="28"/>
                    <a:pt x="713" y="0"/>
                    <a:pt x="678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8" name="ïṥlîde">
              <a:extLst>
                <a:ext uri="{FF2B5EF4-FFF2-40B4-BE49-F238E27FC236}">
                  <a16:creationId xmlns:a16="http://schemas.microsoft.com/office/drawing/2014/main" xmlns="" id="{D082A700-4288-4DDA-9BAA-0D3DA0110C4E}"/>
                </a:ext>
              </a:extLst>
            </p:cNvPr>
            <p:cNvSpPr/>
            <p:nvPr/>
          </p:nvSpPr>
          <p:spPr bwMode="auto">
            <a:xfrm>
              <a:off x="785186" y="2759662"/>
              <a:ext cx="879724" cy="24825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9" name="ïSļiḍe">
              <a:extLst>
                <a:ext uri="{FF2B5EF4-FFF2-40B4-BE49-F238E27FC236}">
                  <a16:creationId xmlns:a16="http://schemas.microsoft.com/office/drawing/2014/main" xmlns="" id="{CFAC7D11-A333-4C57-A293-C791A0EC8CA2}"/>
                </a:ext>
              </a:extLst>
            </p:cNvPr>
            <p:cNvSpPr/>
            <p:nvPr/>
          </p:nvSpPr>
          <p:spPr bwMode="auto">
            <a:xfrm>
              <a:off x="785186" y="2759662"/>
              <a:ext cx="879724" cy="248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0" name="íSḻîḑê">
              <a:extLst>
                <a:ext uri="{FF2B5EF4-FFF2-40B4-BE49-F238E27FC236}">
                  <a16:creationId xmlns:a16="http://schemas.microsoft.com/office/drawing/2014/main" xmlns="" id="{DA75262F-0EAD-4B28-841A-9EBCBDDDEC4C}"/>
                </a:ext>
              </a:extLst>
            </p:cNvPr>
            <p:cNvSpPr/>
            <p:nvPr/>
          </p:nvSpPr>
          <p:spPr bwMode="auto">
            <a:xfrm>
              <a:off x="780260" y="3495556"/>
              <a:ext cx="890560" cy="259090"/>
            </a:xfrm>
            <a:custGeom>
              <a:avLst/>
              <a:gdLst>
                <a:gd name="T0" fmla="*/ 898 w 904"/>
                <a:gd name="T1" fmla="*/ 257 h 263"/>
                <a:gd name="T2" fmla="*/ 898 w 904"/>
                <a:gd name="T3" fmla="*/ 257 h 263"/>
                <a:gd name="T4" fmla="*/ 898 w 904"/>
                <a:gd name="T5" fmla="*/ 252 h 263"/>
                <a:gd name="T6" fmla="*/ 898 w 904"/>
                <a:gd name="T7" fmla="*/ 257 h 263"/>
                <a:gd name="T8" fmla="*/ 904 w 904"/>
                <a:gd name="T9" fmla="*/ 257 h 263"/>
                <a:gd name="T10" fmla="*/ 898 w 904"/>
                <a:gd name="T11" fmla="*/ 257 h 263"/>
                <a:gd name="T12" fmla="*/ 10 w 904"/>
                <a:gd name="T13" fmla="*/ 252 h 263"/>
                <a:gd name="T14" fmla="*/ 10 w 904"/>
                <a:gd name="T15" fmla="*/ 11 h 263"/>
                <a:gd name="T16" fmla="*/ 893 w 904"/>
                <a:gd name="T17" fmla="*/ 11 h 263"/>
                <a:gd name="T18" fmla="*/ 893 w 904"/>
                <a:gd name="T19" fmla="*/ 252 h 263"/>
                <a:gd name="T20" fmla="*/ 10 w 904"/>
                <a:gd name="T21" fmla="*/ 252 h 263"/>
                <a:gd name="T22" fmla="*/ 904 w 904"/>
                <a:gd name="T23" fmla="*/ 0 h 263"/>
                <a:gd name="T24" fmla="*/ 0 w 904"/>
                <a:gd name="T25" fmla="*/ 0 h 263"/>
                <a:gd name="T26" fmla="*/ 0 w 904"/>
                <a:gd name="T27" fmla="*/ 263 h 263"/>
                <a:gd name="T28" fmla="*/ 904 w 904"/>
                <a:gd name="T29" fmla="*/ 263 h 263"/>
                <a:gd name="T30" fmla="*/ 904 w 904"/>
                <a:gd name="T31" fmla="*/ 257 h 263"/>
                <a:gd name="T32" fmla="*/ 904 w 904"/>
                <a:gd name="T3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63">
                  <a:moveTo>
                    <a:pt x="898" y="257"/>
                  </a:moveTo>
                  <a:lnTo>
                    <a:pt x="898" y="257"/>
                  </a:lnTo>
                  <a:lnTo>
                    <a:pt x="898" y="252"/>
                  </a:lnTo>
                  <a:lnTo>
                    <a:pt x="898" y="257"/>
                  </a:lnTo>
                  <a:lnTo>
                    <a:pt x="904" y="257"/>
                  </a:lnTo>
                  <a:lnTo>
                    <a:pt x="898" y="257"/>
                  </a:lnTo>
                  <a:close/>
                  <a:moveTo>
                    <a:pt x="10" y="252"/>
                  </a:moveTo>
                  <a:lnTo>
                    <a:pt x="10" y="11"/>
                  </a:lnTo>
                  <a:lnTo>
                    <a:pt x="893" y="11"/>
                  </a:lnTo>
                  <a:lnTo>
                    <a:pt x="893" y="252"/>
                  </a:lnTo>
                  <a:lnTo>
                    <a:pt x="10" y="252"/>
                  </a:lnTo>
                  <a:close/>
                  <a:moveTo>
                    <a:pt x="904" y="0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904" y="263"/>
                  </a:lnTo>
                  <a:lnTo>
                    <a:pt x="904" y="257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1" name="íSḷïḓè">
              <a:extLst>
                <a:ext uri="{FF2B5EF4-FFF2-40B4-BE49-F238E27FC236}">
                  <a16:creationId xmlns:a16="http://schemas.microsoft.com/office/drawing/2014/main" xmlns="" id="{6133F810-C93A-4F09-AE3B-BDBB96034E91}"/>
                </a:ext>
              </a:extLst>
            </p:cNvPr>
            <p:cNvSpPr/>
            <p:nvPr/>
          </p:nvSpPr>
          <p:spPr bwMode="auto">
            <a:xfrm>
              <a:off x="780260" y="3495556"/>
              <a:ext cx="890560" cy="259090"/>
            </a:xfrm>
            <a:custGeom>
              <a:avLst/>
              <a:gdLst>
                <a:gd name="T0" fmla="*/ 898 w 904"/>
                <a:gd name="T1" fmla="*/ 257 h 263"/>
                <a:gd name="T2" fmla="*/ 898 w 904"/>
                <a:gd name="T3" fmla="*/ 257 h 263"/>
                <a:gd name="T4" fmla="*/ 898 w 904"/>
                <a:gd name="T5" fmla="*/ 252 h 263"/>
                <a:gd name="T6" fmla="*/ 898 w 904"/>
                <a:gd name="T7" fmla="*/ 257 h 263"/>
                <a:gd name="T8" fmla="*/ 904 w 904"/>
                <a:gd name="T9" fmla="*/ 257 h 263"/>
                <a:gd name="T10" fmla="*/ 898 w 904"/>
                <a:gd name="T11" fmla="*/ 257 h 263"/>
                <a:gd name="T12" fmla="*/ 10 w 904"/>
                <a:gd name="T13" fmla="*/ 252 h 263"/>
                <a:gd name="T14" fmla="*/ 10 w 904"/>
                <a:gd name="T15" fmla="*/ 11 h 263"/>
                <a:gd name="T16" fmla="*/ 893 w 904"/>
                <a:gd name="T17" fmla="*/ 11 h 263"/>
                <a:gd name="T18" fmla="*/ 893 w 904"/>
                <a:gd name="T19" fmla="*/ 252 h 263"/>
                <a:gd name="T20" fmla="*/ 10 w 904"/>
                <a:gd name="T21" fmla="*/ 252 h 263"/>
                <a:gd name="T22" fmla="*/ 904 w 904"/>
                <a:gd name="T23" fmla="*/ 0 h 263"/>
                <a:gd name="T24" fmla="*/ 0 w 904"/>
                <a:gd name="T25" fmla="*/ 0 h 263"/>
                <a:gd name="T26" fmla="*/ 0 w 904"/>
                <a:gd name="T27" fmla="*/ 263 h 263"/>
                <a:gd name="T28" fmla="*/ 904 w 904"/>
                <a:gd name="T29" fmla="*/ 263 h 263"/>
                <a:gd name="T30" fmla="*/ 904 w 904"/>
                <a:gd name="T31" fmla="*/ 257 h 263"/>
                <a:gd name="T32" fmla="*/ 904 w 904"/>
                <a:gd name="T3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63">
                  <a:moveTo>
                    <a:pt x="898" y="257"/>
                  </a:moveTo>
                  <a:lnTo>
                    <a:pt x="898" y="257"/>
                  </a:lnTo>
                  <a:lnTo>
                    <a:pt x="898" y="252"/>
                  </a:lnTo>
                  <a:lnTo>
                    <a:pt x="898" y="257"/>
                  </a:lnTo>
                  <a:lnTo>
                    <a:pt x="904" y="257"/>
                  </a:lnTo>
                  <a:lnTo>
                    <a:pt x="898" y="257"/>
                  </a:lnTo>
                  <a:moveTo>
                    <a:pt x="10" y="252"/>
                  </a:moveTo>
                  <a:lnTo>
                    <a:pt x="10" y="11"/>
                  </a:lnTo>
                  <a:lnTo>
                    <a:pt x="893" y="11"/>
                  </a:lnTo>
                  <a:lnTo>
                    <a:pt x="893" y="252"/>
                  </a:lnTo>
                  <a:lnTo>
                    <a:pt x="10" y="252"/>
                  </a:lnTo>
                  <a:moveTo>
                    <a:pt x="904" y="0"/>
                  </a:moveTo>
                  <a:lnTo>
                    <a:pt x="0" y="0"/>
                  </a:lnTo>
                  <a:lnTo>
                    <a:pt x="0" y="263"/>
                  </a:lnTo>
                  <a:lnTo>
                    <a:pt x="904" y="263"/>
                  </a:lnTo>
                  <a:lnTo>
                    <a:pt x="904" y="257"/>
                  </a:lnTo>
                  <a:lnTo>
                    <a:pt x="90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2" name="îṧ1íḍè">
              <a:extLst>
                <a:ext uri="{FF2B5EF4-FFF2-40B4-BE49-F238E27FC236}">
                  <a16:creationId xmlns:a16="http://schemas.microsoft.com/office/drawing/2014/main" xmlns="" id="{B28C0AE5-06F2-412D-89A9-AB26A55EC449}"/>
                </a:ext>
              </a:extLst>
            </p:cNvPr>
            <p:cNvSpPr/>
            <p:nvPr/>
          </p:nvSpPr>
          <p:spPr bwMode="auto">
            <a:xfrm>
              <a:off x="785186" y="3036484"/>
              <a:ext cx="879724" cy="248254"/>
            </a:xfrm>
            <a:custGeom>
              <a:avLst/>
              <a:gdLst>
                <a:gd name="T0" fmla="*/ 41 w 893"/>
                <a:gd name="T1" fmla="*/ 153 h 252"/>
                <a:gd name="T2" fmla="*/ 41 w 893"/>
                <a:gd name="T3" fmla="*/ 97 h 252"/>
                <a:gd name="T4" fmla="*/ 660 w 893"/>
                <a:gd name="T5" fmla="*/ 97 h 252"/>
                <a:gd name="T6" fmla="*/ 660 w 893"/>
                <a:gd name="T7" fmla="*/ 153 h 252"/>
                <a:gd name="T8" fmla="*/ 41 w 893"/>
                <a:gd name="T9" fmla="*/ 153 h 252"/>
                <a:gd name="T10" fmla="*/ 676 w 893"/>
                <a:gd name="T11" fmla="*/ 153 h 252"/>
                <a:gd name="T12" fmla="*/ 676 w 893"/>
                <a:gd name="T13" fmla="*/ 97 h 252"/>
                <a:gd name="T14" fmla="*/ 724 w 893"/>
                <a:gd name="T15" fmla="*/ 97 h 252"/>
                <a:gd name="T16" fmla="*/ 724 w 893"/>
                <a:gd name="T17" fmla="*/ 153 h 252"/>
                <a:gd name="T18" fmla="*/ 676 w 893"/>
                <a:gd name="T19" fmla="*/ 153 h 252"/>
                <a:gd name="T20" fmla="*/ 741 w 893"/>
                <a:gd name="T21" fmla="*/ 153 h 252"/>
                <a:gd name="T22" fmla="*/ 741 w 893"/>
                <a:gd name="T23" fmla="*/ 97 h 252"/>
                <a:gd name="T24" fmla="*/ 789 w 893"/>
                <a:gd name="T25" fmla="*/ 97 h 252"/>
                <a:gd name="T26" fmla="*/ 789 w 893"/>
                <a:gd name="T27" fmla="*/ 153 h 252"/>
                <a:gd name="T28" fmla="*/ 741 w 893"/>
                <a:gd name="T29" fmla="*/ 153 h 252"/>
                <a:gd name="T30" fmla="*/ 804 w 893"/>
                <a:gd name="T31" fmla="*/ 153 h 252"/>
                <a:gd name="T32" fmla="*/ 804 w 893"/>
                <a:gd name="T33" fmla="*/ 97 h 252"/>
                <a:gd name="T34" fmla="*/ 852 w 893"/>
                <a:gd name="T35" fmla="*/ 97 h 252"/>
                <a:gd name="T36" fmla="*/ 852 w 893"/>
                <a:gd name="T37" fmla="*/ 153 h 252"/>
                <a:gd name="T38" fmla="*/ 804 w 893"/>
                <a:gd name="T39" fmla="*/ 153 h 252"/>
                <a:gd name="T40" fmla="*/ 893 w 893"/>
                <a:gd name="T41" fmla="*/ 0 h 252"/>
                <a:gd name="T42" fmla="*/ 0 w 893"/>
                <a:gd name="T43" fmla="*/ 0 h 252"/>
                <a:gd name="T44" fmla="*/ 0 w 893"/>
                <a:gd name="T45" fmla="*/ 252 h 252"/>
                <a:gd name="T46" fmla="*/ 893 w 893"/>
                <a:gd name="T47" fmla="*/ 252 h 252"/>
                <a:gd name="T48" fmla="*/ 893 w 893"/>
                <a:gd name="T4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3" h="252">
                  <a:moveTo>
                    <a:pt x="41" y="153"/>
                  </a:moveTo>
                  <a:lnTo>
                    <a:pt x="41" y="97"/>
                  </a:lnTo>
                  <a:lnTo>
                    <a:pt x="660" y="97"/>
                  </a:lnTo>
                  <a:lnTo>
                    <a:pt x="660" y="153"/>
                  </a:lnTo>
                  <a:lnTo>
                    <a:pt x="41" y="153"/>
                  </a:lnTo>
                  <a:close/>
                  <a:moveTo>
                    <a:pt x="676" y="153"/>
                  </a:moveTo>
                  <a:lnTo>
                    <a:pt x="676" y="97"/>
                  </a:lnTo>
                  <a:lnTo>
                    <a:pt x="724" y="97"/>
                  </a:lnTo>
                  <a:lnTo>
                    <a:pt x="724" y="153"/>
                  </a:lnTo>
                  <a:lnTo>
                    <a:pt x="676" y="153"/>
                  </a:lnTo>
                  <a:close/>
                  <a:moveTo>
                    <a:pt x="741" y="153"/>
                  </a:moveTo>
                  <a:lnTo>
                    <a:pt x="741" y="97"/>
                  </a:lnTo>
                  <a:lnTo>
                    <a:pt x="789" y="97"/>
                  </a:lnTo>
                  <a:lnTo>
                    <a:pt x="789" y="153"/>
                  </a:lnTo>
                  <a:lnTo>
                    <a:pt x="741" y="153"/>
                  </a:lnTo>
                  <a:close/>
                  <a:moveTo>
                    <a:pt x="804" y="153"/>
                  </a:moveTo>
                  <a:lnTo>
                    <a:pt x="804" y="97"/>
                  </a:lnTo>
                  <a:lnTo>
                    <a:pt x="852" y="97"/>
                  </a:lnTo>
                  <a:lnTo>
                    <a:pt x="852" y="153"/>
                  </a:lnTo>
                  <a:lnTo>
                    <a:pt x="804" y="153"/>
                  </a:lnTo>
                  <a:close/>
                  <a:moveTo>
                    <a:pt x="893" y="0"/>
                  </a:moveTo>
                  <a:lnTo>
                    <a:pt x="0" y="0"/>
                  </a:lnTo>
                  <a:lnTo>
                    <a:pt x="0" y="252"/>
                  </a:lnTo>
                  <a:lnTo>
                    <a:pt x="893" y="252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3" name="îş1ïde">
              <a:extLst>
                <a:ext uri="{FF2B5EF4-FFF2-40B4-BE49-F238E27FC236}">
                  <a16:creationId xmlns:a16="http://schemas.microsoft.com/office/drawing/2014/main" xmlns="" id="{E0946B14-E338-43C4-9FBA-3D367F1B6424}"/>
                </a:ext>
              </a:extLst>
            </p:cNvPr>
            <p:cNvSpPr/>
            <p:nvPr/>
          </p:nvSpPr>
          <p:spPr bwMode="auto">
            <a:xfrm>
              <a:off x="785186" y="3036484"/>
              <a:ext cx="879724" cy="248254"/>
            </a:xfrm>
            <a:custGeom>
              <a:avLst/>
              <a:gdLst>
                <a:gd name="T0" fmla="*/ 41 w 893"/>
                <a:gd name="T1" fmla="*/ 153 h 252"/>
                <a:gd name="T2" fmla="*/ 41 w 893"/>
                <a:gd name="T3" fmla="*/ 97 h 252"/>
                <a:gd name="T4" fmla="*/ 660 w 893"/>
                <a:gd name="T5" fmla="*/ 97 h 252"/>
                <a:gd name="T6" fmla="*/ 660 w 893"/>
                <a:gd name="T7" fmla="*/ 153 h 252"/>
                <a:gd name="T8" fmla="*/ 41 w 893"/>
                <a:gd name="T9" fmla="*/ 153 h 252"/>
                <a:gd name="T10" fmla="*/ 676 w 893"/>
                <a:gd name="T11" fmla="*/ 153 h 252"/>
                <a:gd name="T12" fmla="*/ 676 w 893"/>
                <a:gd name="T13" fmla="*/ 97 h 252"/>
                <a:gd name="T14" fmla="*/ 724 w 893"/>
                <a:gd name="T15" fmla="*/ 97 h 252"/>
                <a:gd name="T16" fmla="*/ 724 w 893"/>
                <a:gd name="T17" fmla="*/ 153 h 252"/>
                <a:gd name="T18" fmla="*/ 676 w 893"/>
                <a:gd name="T19" fmla="*/ 153 h 252"/>
                <a:gd name="T20" fmla="*/ 741 w 893"/>
                <a:gd name="T21" fmla="*/ 153 h 252"/>
                <a:gd name="T22" fmla="*/ 741 w 893"/>
                <a:gd name="T23" fmla="*/ 97 h 252"/>
                <a:gd name="T24" fmla="*/ 789 w 893"/>
                <a:gd name="T25" fmla="*/ 97 h 252"/>
                <a:gd name="T26" fmla="*/ 789 w 893"/>
                <a:gd name="T27" fmla="*/ 153 h 252"/>
                <a:gd name="T28" fmla="*/ 741 w 893"/>
                <a:gd name="T29" fmla="*/ 153 h 252"/>
                <a:gd name="T30" fmla="*/ 804 w 893"/>
                <a:gd name="T31" fmla="*/ 153 h 252"/>
                <a:gd name="T32" fmla="*/ 804 w 893"/>
                <a:gd name="T33" fmla="*/ 97 h 252"/>
                <a:gd name="T34" fmla="*/ 852 w 893"/>
                <a:gd name="T35" fmla="*/ 97 h 252"/>
                <a:gd name="T36" fmla="*/ 852 w 893"/>
                <a:gd name="T37" fmla="*/ 153 h 252"/>
                <a:gd name="T38" fmla="*/ 804 w 893"/>
                <a:gd name="T39" fmla="*/ 153 h 252"/>
                <a:gd name="T40" fmla="*/ 893 w 893"/>
                <a:gd name="T41" fmla="*/ 0 h 252"/>
                <a:gd name="T42" fmla="*/ 0 w 893"/>
                <a:gd name="T43" fmla="*/ 0 h 252"/>
                <a:gd name="T44" fmla="*/ 0 w 893"/>
                <a:gd name="T45" fmla="*/ 252 h 252"/>
                <a:gd name="T46" fmla="*/ 893 w 893"/>
                <a:gd name="T47" fmla="*/ 252 h 252"/>
                <a:gd name="T48" fmla="*/ 893 w 893"/>
                <a:gd name="T4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3" h="252">
                  <a:moveTo>
                    <a:pt x="41" y="153"/>
                  </a:moveTo>
                  <a:lnTo>
                    <a:pt x="41" y="97"/>
                  </a:lnTo>
                  <a:lnTo>
                    <a:pt x="660" y="97"/>
                  </a:lnTo>
                  <a:lnTo>
                    <a:pt x="660" y="153"/>
                  </a:lnTo>
                  <a:lnTo>
                    <a:pt x="41" y="153"/>
                  </a:lnTo>
                  <a:moveTo>
                    <a:pt x="676" y="153"/>
                  </a:moveTo>
                  <a:lnTo>
                    <a:pt x="676" y="97"/>
                  </a:lnTo>
                  <a:lnTo>
                    <a:pt x="724" y="97"/>
                  </a:lnTo>
                  <a:lnTo>
                    <a:pt x="724" y="153"/>
                  </a:lnTo>
                  <a:lnTo>
                    <a:pt x="676" y="153"/>
                  </a:lnTo>
                  <a:moveTo>
                    <a:pt x="741" y="153"/>
                  </a:moveTo>
                  <a:lnTo>
                    <a:pt x="741" y="97"/>
                  </a:lnTo>
                  <a:lnTo>
                    <a:pt x="789" y="97"/>
                  </a:lnTo>
                  <a:lnTo>
                    <a:pt x="789" y="153"/>
                  </a:lnTo>
                  <a:lnTo>
                    <a:pt x="741" y="153"/>
                  </a:lnTo>
                  <a:moveTo>
                    <a:pt x="804" y="153"/>
                  </a:moveTo>
                  <a:lnTo>
                    <a:pt x="804" y="97"/>
                  </a:lnTo>
                  <a:lnTo>
                    <a:pt x="852" y="97"/>
                  </a:lnTo>
                  <a:lnTo>
                    <a:pt x="852" y="153"/>
                  </a:lnTo>
                  <a:lnTo>
                    <a:pt x="804" y="153"/>
                  </a:lnTo>
                  <a:moveTo>
                    <a:pt x="893" y="0"/>
                  </a:moveTo>
                  <a:lnTo>
                    <a:pt x="0" y="0"/>
                  </a:lnTo>
                  <a:lnTo>
                    <a:pt x="0" y="252"/>
                  </a:lnTo>
                  <a:lnTo>
                    <a:pt x="893" y="252"/>
                  </a:lnTo>
                  <a:lnTo>
                    <a:pt x="8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4" name="ïṣḷïḋê">
              <a:extLst>
                <a:ext uri="{FF2B5EF4-FFF2-40B4-BE49-F238E27FC236}">
                  <a16:creationId xmlns:a16="http://schemas.microsoft.com/office/drawing/2014/main" xmlns="" id="{B555D90E-F8BD-47CC-A2CF-ED4EEAE985F4}"/>
                </a:ext>
              </a:extLst>
            </p:cNvPr>
            <p:cNvSpPr/>
            <p:nvPr/>
          </p:nvSpPr>
          <p:spPr bwMode="auto">
            <a:xfrm>
              <a:off x="825576" y="3132042"/>
              <a:ext cx="609797" cy="5516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5" name="isḻíḋè">
              <a:extLst>
                <a:ext uri="{FF2B5EF4-FFF2-40B4-BE49-F238E27FC236}">
                  <a16:creationId xmlns:a16="http://schemas.microsoft.com/office/drawing/2014/main" xmlns="" id="{20AEF9D2-F329-4188-B213-0825CFAF353B}"/>
                </a:ext>
              </a:extLst>
            </p:cNvPr>
            <p:cNvSpPr/>
            <p:nvPr/>
          </p:nvSpPr>
          <p:spPr bwMode="auto">
            <a:xfrm>
              <a:off x="825576" y="3132042"/>
              <a:ext cx="609797" cy="55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6" name="ïS1iḑê">
              <a:extLst>
                <a:ext uri="{FF2B5EF4-FFF2-40B4-BE49-F238E27FC236}">
                  <a16:creationId xmlns:a16="http://schemas.microsoft.com/office/drawing/2014/main" xmlns="" id="{3CE88636-50C7-465F-ACCB-9BA31A570582}"/>
                </a:ext>
              </a:extLst>
            </p:cNvPr>
            <p:cNvSpPr/>
            <p:nvPr/>
          </p:nvSpPr>
          <p:spPr bwMode="auto">
            <a:xfrm>
              <a:off x="1451135" y="3132042"/>
              <a:ext cx="47286" cy="5516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7" name="ïSḷïďè">
              <a:extLst>
                <a:ext uri="{FF2B5EF4-FFF2-40B4-BE49-F238E27FC236}">
                  <a16:creationId xmlns:a16="http://schemas.microsoft.com/office/drawing/2014/main" xmlns="" id="{F74BD3BD-8862-4D57-A34A-4FE96E56DFD7}"/>
                </a:ext>
              </a:extLst>
            </p:cNvPr>
            <p:cNvSpPr/>
            <p:nvPr/>
          </p:nvSpPr>
          <p:spPr bwMode="auto">
            <a:xfrm>
              <a:off x="1451135" y="3132042"/>
              <a:ext cx="47286" cy="55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8" name="iṥḷíḑè">
              <a:extLst>
                <a:ext uri="{FF2B5EF4-FFF2-40B4-BE49-F238E27FC236}">
                  <a16:creationId xmlns:a16="http://schemas.microsoft.com/office/drawing/2014/main" xmlns="" id="{B03AB94C-B1DC-4E63-994D-327A51ABB307}"/>
                </a:ext>
              </a:extLst>
            </p:cNvPr>
            <p:cNvSpPr/>
            <p:nvPr/>
          </p:nvSpPr>
          <p:spPr bwMode="auto">
            <a:xfrm>
              <a:off x="1515169" y="3132042"/>
              <a:ext cx="47286" cy="5516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9" name="iṥḻïďê">
              <a:extLst>
                <a:ext uri="{FF2B5EF4-FFF2-40B4-BE49-F238E27FC236}">
                  <a16:creationId xmlns:a16="http://schemas.microsoft.com/office/drawing/2014/main" xmlns="" id="{9E3D8917-849F-4810-9F8B-F54D3AD603B1}"/>
                </a:ext>
              </a:extLst>
            </p:cNvPr>
            <p:cNvSpPr/>
            <p:nvPr/>
          </p:nvSpPr>
          <p:spPr bwMode="auto">
            <a:xfrm>
              <a:off x="1515169" y="3132042"/>
              <a:ext cx="47286" cy="55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0" name="iṩḷïḓé">
              <a:extLst>
                <a:ext uri="{FF2B5EF4-FFF2-40B4-BE49-F238E27FC236}">
                  <a16:creationId xmlns:a16="http://schemas.microsoft.com/office/drawing/2014/main" xmlns="" id="{EBDE4D93-3D49-4ADE-B573-F90C0981F7CE}"/>
                </a:ext>
              </a:extLst>
            </p:cNvPr>
            <p:cNvSpPr/>
            <p:nvPr/>
          </p:nvSpPr>
          <p:spPr bwMode="auto">
            <a:xfrm>
              <a:off x="1577232" y="3132042"/>
              <a:ext cx="47286" cy="5516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1" name="í$ļïḓè">
              <a:extLst>
                <a:ext uri="{FF2B5EF4-FFF2-40B4-BE49-F238E27FC236}">
                  <a16:creationId xmlns:a16="http://schemas.microsoft.com/office/drawing/2014/main" xmlns="" id="{10BE75DF-870C-41B6-925E-700CDDB4DC2E}"/>
                </a:ext>
              </a:extLst>
            </p:cNvPr>
            <p:cNvSpPr/>
            <p:nvPr/>
          </p:nvSpPr>
          <p:spPr bwMode="auto">
            <a:xfrm>
              <a:off x="1577232" y="3132042"/>
              <a:ext cx="47286" cy="55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2" name="iṡlide">
              <a:extLst>
                <a:ext uri="{FF2B5EF4-FFF2-40B4-BE49-F238E27FC236}">
                  <a16:creationId xmlns:a16="http://schemas.microsoft.com/office/drawing/2014/main" xmlns="" id="{42D372FE-8AB9-4643-B6D6-9CA692C98B2E}"/>
                </a:ext>
              </a:extLst>
            </p:cNvPr>
            <p:cNvSpPr/>
            <p:nvPr/>
          </p:nvSpPr>
          <p:spPr bwMode="auto">
            <a:xfrm>
              <a:off x="871877" y="3613772"/>
              <a:ext cx="55167" cy="2364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3" name="íşḷíďé">
              <a:extLst>
                <a:ext uri="{FF2B5EF4-FFF2-40B4-BE49-F238E27FC236}">
                  <a16:creationId xmlns:a16="http://schemas.microsoft.com/office/drawing/2014/main" xmlns="" id="{410E7491-F7DF-4039-9B3A-A81657F2E6E9}"/>
                </a:ext>
              </a:extLst>
            </p:cNvPr>
            <p:cNvSpPr/>
            <p:nvPr/>
          </p:nvSpPr>
          <p:spPr bwMode="auto">
            <a:xfrm>
              <a:off x="871877" y="3613772"/>
              <a:ext cx="55167" cy="2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4" name="iŝļíḋé">
              <a:extLst>
                <a:ext uri="{FF2B5EF4-FFF2-40B4-BE49-F238E27FC236}">
                  <a16:creationId xmlns:a16="http://schemas.microsoft.com/office/drawing/2014/main" xmlns="" id="{2D89458D-6A4F-4D5C-AA44-8E485CAE3BF1}"/>
                </a:ext>
              </a:extLst>
            </p:cNvPr>
            <p:cNvSpPr/>
            <p:nvPr/>
          </p:nvSpPr>
          <p:spPr bwMode="auto">
            <a:xfrm>
              <a:off x="1069889" y="3613772"/>
              <a:ext cx="54182" cy="23643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5" name="íşlide">
              <a:extLst>
                <a:ext uri="{FF2B5EF4-FFF2-40B4-BE49-F238E27FC236}">
                  <a16:creationId xmlns:a16="http://schemas.microsoft.com/office/drawing/2014/main" xmlns="" id="{A0EA4548-3189-438A-A121-8FE0439F4C37}"/>
                </a:ext>
              </a:extLst>
            </p:cNvPr>
            <p:cNvSpPr/>
            <p:nvPr/>
          </p:nvSpPr>
          <p:spPr bwMode="auto">
            <a:xfrm>
              <a:off x="1069889" y="3613772"/>
              <a:ext cx="54182" cy="2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6" name="işľiḍé">
              <a:extLst>
                <a:ext uri="{FF2B5EF4-FFF2-40B4-BE49-F238E27FC236}">
                  <a16:creationId xmlns:a16="http://schemas.microsoft.com/office/drawing/2014/main" xmlns="" id="{D0F0B318-FFEB-4599-991F-0409B4799552}"/>
                </a:ext>
              </a:extLst>
            </p:cNvPr>
            <p:cNvSpPr/>
            <p:nvPr/>
          </p:nvSpPr>
          <p:spPr bwMode="auto">
            <a:xfrm>
              <a:off x="953643" y="3613772"/>
              <a:ext cx="23643" cy="23643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7" name="ïśḻíḋe">
              <a:extLst>
                <a:ext uri="{FF2B5EF4-FFF2-40B4-BE49-F238E27FC236}">
                  <a16:creationId xmlns:a16="http://schemas.microsoft.com/office/drawing/2014/main" xmlns="" id="{44D9483A-DFA5-4AA5-A887-E9DA93853F21}"/>
                </a:ext>
              </a:extLst>
            </p:cNvPr>
            <p:cNvSpPr/>
            <p:nvPr/>
          </p:nvSpPr>
          <p:spPr bwMode="auto">
            <a:xfrm>
              <a:off x="1020632" y="3613772"/>
              <a:ext cx="22658" cy="23643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8" name="išļïḍê">
              <a:extLst>
                <a:ext uri="{FF2B5EF4-FFF2-40B4-BE49-F238E27FC236}">
                  <a16:creationId xmlns:a16="http://schemas.microsoft.com/office/drawing/2014/main" xmlns="" id="{EE913B67-E8F7-45C6-A63B-700B994DBCE2}"/>
                </a:ext>
              </a:extLst>
            </p:cNvPr>
            <p:cNvSpPr/>
            <p:nvPr/>
          </p:nvSpPr>
          <p:spPr bwMode="auto">
            <a:xfrm>
              <a:off x="1512214" y="3592099"/>
              <a:ext cx="66004" cy="66989"/>
            </a:xfrm>
            <a:custGeom>
              <a:avLst/>
              <a:gdLst>
                <a:gd name="T0" fmla="*/ 41 w 49"/>
                <a:gd name="T1" fmla="*/ 0 h 49"/>
                <a:gd name="T2" fmla="*/ 7 w 49"/>
                <a:gd name="T3" fmla="*/ 0 h 49"/>
                <a:gd name="T4" fmla="*/ 0 w 49"/>
                <a:gd name="T5" fmla="*/ 7 h 49"/>
                <a:gd name="T6" fmla="*/ 0 w 49"/>
                <a:gd name="T7" fmla="*/ 41 h 49"/>
                <a:gd name="T8" fmla="*/ 7 w 49"/>
                <a:gd name="T9" fmla="*/ 49 h 49"/>
                <a:gd name="T10" fmla="*/ 41 w 49"/>
                <a:gd name="T11" fmla="*/ 49 h 49"/>
                <a:gd name="T12" fmla="*/ 49 w 49"/>
                <a:gd name="T13" fmla="*/ 41 h 49"/>
                <a:gd name="T14" fmla="*/ 49 w 49"/>
                <a:gd name="T15" fmla="*/ 7 h 49"/>
                <a:gd name="T16" fmla="*/ 41 w 49"/>
                <a:gd name="T1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1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5"/>
                    <a:pt x="3" y="49"/>
                    <a:pt x="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5" y="49"/>
                    <a:pt x="49" y="45"/>
                    <a:pt x="49" y="41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3"/>
                    <a:pt x="45" y="0"/>
                    <a:pt x="4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9" name="iṧļiďe">
              <a:extLst>
                <a:ext uri="{FF2B5EF4-FFF2-40B4-BE49-F238E27FC236}">
                  <a16:creationId xmlns:a16="http://schemas.microsoft.com/office/drawing/2014/main" xmlns="" id="{893C7C09-1DE9-4C1A-A33D-88C17AB6C9B3}"/>
                </a:ext>
              </a:extLst>
            </p:cNvPr>
            <p:cNvSpPr/>
            <p:nvPr/>
          </p:nvSpPr>
          <p:spPr bwMode="auto">
            <a:xfrm>
              <a:off x="1154610" y="3592099"/>
              <a:ext cx="328049" cy="6698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0" name="išḻïḍé">
              <a:extLst>
                <a:ext uri="{FF2B5EF4-FFF2-40B4-BE49-F238E27FC236}">
                  <a16:creationId xmlns:a16="http://schemas.microsoft.com/office/drawing/2014/main" xmlns="" id="{4615BF58-92C3-401D-8D9B-AE1960A95257}"/>
                </a:ext>
              </a:extLst>
            </p:cNvPr>
            <p:cNvSpPr/>
            <p:nvPr/>
          </p:nvSpPr>
          <p:spPr bwMode="auto">
            <a:xfrm>
              <a:off x="1154610" y="3592099"/>
              <a:ext cx="328049" cy="66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1" name="işlide">
              <a:extLst>
                <a:ext uri="{FF2B5EF4-FFF2-40B4-BE49-F238E27FC236}">
                  <a16:creationId xmlns:a16="http://schemas.microsoft.com/office/drawing/2014/main" xmlns="" id="{49018C05-1C09-489D-B5F5-DFC8CB130BE3}"/>
                </a:ext>
              </a:extLst>
            </p:cNvPr>
            <p:cNvSpPr/>
            <p:nvPr/>
          </p:nvSpPr>
          <p:spPr bwMode="auto">
            <a:xfrm>
              <a:off x="960539" y="3952658"/>
              <a:ext cx="529016" cy="530002"/>
            </a:xfrm>
            <a:custGeom>
              <a:avLst/>
              <a:gdLst>
                <a:gd name="T0" fmla="*/ 147 w 391"/>
                <a:gd name="T1" fmla="*/ 369 h 392"/>
                <a:gd name="T2" fmla="*/ 280 w 391"/>
                <a:gd name="T3" fmla="*/ 362 h 392"/>
                <a:gd name="T4" fmla="*/ 199 w 391"/>
                <a:gd name="T5" fmla="*/ 347 h 392"/>
                <a:gd name="T6" fmla="*/ 81 w 391"/>
                <a:gd name="T7" fmla="*/ 340 h 392"/>
                <a:gd name="T8" fmla="*/ 199 w 391"/>
                <a:gd name="T9" fmla="*/ 340 h 392"/>
                <a:gd name="T10" fmla="*/ 59 w 391"/>
                <a:gd name="T11" fmla="*/ 325 h 392"/>
                <a:gd name="T12" fmla="*/ 192 w 391"/>
                <a:gd name="T13" fmla="*/ 318 h 392"/>
                <a:gd name="T14" fmla="*/ 317 w 391"/>
                <a:gd name="T15" fmla="*/ 318 h 392"/>
                <a:gd name="T16" fmla="*/ 140 w 391"/>
                <a:gd name="T17" fmla="*/ 310 h 392"/>
                <a:gd name="T18" fmla="*/ 258 w 391"/>
                <a:gd name="T19" fmla="*/ 310 h 392"/>
                <a:gd name="T20" fmla="*/ 74 w 391"/>
                <a:gd name="T21" fmla="*/ 295 h 392"/>
                <a:gd name="T22" fmla="*/ 206 w 391"/>
                <a:gd name="T23" fmla="*/ 288 h 392"/>
                <a:gd name="T24" fmla="*/ 332 w 391"/>
                <a:gd name="T25" fmla="*/ 288 h 392"/>
                <a:gd name="T26" fmla="*/ 126 w 391"/>
                <a:gd name="T27" fmla="*/ 281 h 392"/>
                <a:gd name="T28" fmla="*/ 244 w 391"/>
                <a:gd name="T29" fmla="*/ 281 h 392"/>
                <a:gd name="T30" fmla="*/ 29 w 391"/>
                <a:gd name="T31" fmla="*/ 266 h 392"/>
                <a:gd name="T32" fmla="*/ 162 w 391"/>
                <a:gd name="T33" fmla="*/ 259 h 392"/>
                <a:gd name="T34" fmla="*/ 288 w 391"/>
                <a:gd name="T35" fmla="*/ 259 h 392"/>
                <a:gd name="T36" fmla="*/ 67 w 391"/>
                <a:gd name="T37" fmla="*/ 251 h 392"/>
                <a:gd name="T38" fmla="*/ 185 w 391"/>
                <a:gd name="T39" fmla="*/ 251 h 392"/>
                <a:gd name="T40" fmla="*/ 324 w 391"/>
                <a:gd name="T41" fmla="*/ 251 h 392"/>
                <a:gd name="T42" fmla="*/ 88 w 391"/>
                <a:gd name="T43" fmla="*/ 229 h 392"/>
                <a:gd name="T44" fmla="*/ 214 w 391"/>
                <a:gd name="T45" fmla="*/ 229 h 392"/>
                <a:gd name="T46" fmla="*/ 347 w 391"/>
                <a:gd name="T47" fmla="*/ 236 h 392"/>
                <a:gd name="T48" fmla="*/ 81 w 391"/>
                <a:gd name="T49" fmla="*/ 222 h 392"/>
                <a:gd name="T50" fmla="*/ 221 w 391"/>
                <a:gd name="T51" fmla="*/ 222 h 392"/>
                <a:gd name="T52" fmla="*/ 354 w 391"/>
                <a:gd name="T53" fmla="*/ 215 h 392"/>
                <a:gd name="T54" fmla="*/ 96 w 391"/>
                <a:gd name="T55" fmla="*/ 200 h 392"/>
                <a:gd name="T56" fmla="*/ 229 w 391"/>
                <a:gd name="T57" fmla="*/ 207 h 392"/>
                <a:gd name="T58" fmla="*/ 347 w 391"/>
                <a:gd name="T59" fmla="*/ 207 h 392"/>
                <a:gd name="T60" fmla="*/ 103 w 391"/>
                <a:gd name="T61" fmla="*/ 192 h 392"/>
                <a:gd name="T62" fmla="*/ 236 w 391"/>
                <a:gd name="T63" fmla="*/ 185 h 392"/>
                <a:gd name="T64" fmla="*/ 362 w 391"/>
                <a:gd name="T65" fmla="*/ 185 h 392"/>
                <a:gd name="T66" fmla="*/ 111 w 391"/>
                <a:gd name="T67" fmla="*/ 177 h 392"/>
                <a:gd name="T68" fmla="*/ 229 w 391"/>
                <a:gd name="T69" fmla="*/ 177 h 392"/>
                <a:gd name="T70" fmla="*/ 369 w 391"/>
                <a:gd name="T71" fmla="*/ 177 h 392"/>
                <a:gd name="T72" fmla="*/ 118 w 391"/>
                <a:gd name="T73" fmla="*/ 156 h 392"/>
                <a:gd name="T74" fmla="*/ 244 w 391"/>
                <a:gd name="T75" fmla="*/ 156 h 392"/>
                <a:gd name="T76" fmla="*/ 376 w 391"/>
                <a:gd name="T77" fmla="*/ 163 h 392"/>
                <a:gd name="T78" fmla="*/ 126 w 391"/>
                <a:gd name="T79" fmla="*/ 148 h 392"/>
                <a:gd name="T80" fmla="*/ 265 w 391"/>
                <a:gd name="T81" fmla="*/ 148 h 392"/>
                <a:gd name="T82" fmla="*/ 44 w 391"/>
                <a:gd name="T83" fmla="*/ 126 h 392"/>
                <a:gd name="T84" fmla="*/ 170 w 391"/>
                <a:gd name="T85" fmla="*/ 126 h 392"/>
                <a:gd name="T86" fmla="*/ 303 w 391"/>
                <a:gd name="T87" fmla="*/ 133 h 392"/>
                <a:gd name="T88" fmla="*/ 67 w 391"/>
                <a:gd name="T89" fmla="*/ 118 h 392"/>
                <a:gd name="T90" fmla="*/ 206 w 391"/>
                <a:gd name="T91" fmla="*/ 118 h 392"/>
                <a:gd name="T92" fmla="*/ 339 w 391"/>
                <a:gd name="T93" fmla="*/ 111 h 392"/>
                <a:gd name="T94" fmla="*/ 126 w 391"/>
                <a:gd name="T95" fmla="*/ 97 h 392"/>
                <a:gd name="T96" fmla="*/ 258 w 391"/>
                <a:gd name="T97" fmla="*/ 104 h 392"/>
                <a:gd name="T98" fmla="*/ 52 w 391"/>
                <a:gd name="T99" fmla="*/ 89 h 392"/>
                <a:gd name="T100" fmla="*/ 192 w 391"/>
                <a:gd name="T101" fmla="*/ 89 h 392"/>
                <a:gd name="T102" fmla="*/ 324 w 391"/>
                <a:gd name="T103" fmla="*/ 82 h 392"/>
                <a:gd name="T104" fmla="*/ 140 w 391"/>
                <a:gd name="T105" fmla="*/ 67 h 392"/>
                <a:gd name="T106" fmla="*/ 273 w 391"/>
                <a:gd name="T107" fmla="*/ 74 h 392"/>
                <a:gd name="T108" fmla="*/ 111 w 391"/>
                <a:gd name="T109" fmla="*/ 59 h 392"/>
                <a:gd name="T110" fmla="*/ 251 w 391"/>
                <a:gd name="T111" fmla="*/ 59 h 392"/>
                <a:gd name="T112" fmla="*/ 133 w 391"/>
                <a:gd name="T113" fmla="*/ 38 h 392"/>
                <a:gd name="T114" fmla="*/ 258 w 391"/>
                <a:gd name="T115" fmla="*/ 38 h 392"/>
                <a:gd name="T116" fmla="*/ 185 w 391"/>
                <a:gd name="T117" fmla="*/ 30 h 392"/>
                <a:gd name="T118" fmla="*/ 170 w 391"/>
                <a:gd name="T119" fmla="*/ 15 h 392"/>
                <a:gd name="T120" fmla="*/ 27 w 391"/>
                <a:gd name="T121" fmla="*/ 97 h 392"/>
                <a:gd name="T122" fmla="*/ 140 w 391"/>
                <a:gd name="T123" fmla="*/ 384 h 392"/>
                <a:gd name="T124" fmla="*/ 376 w 391"/>
                <a:gd name="T125" fmla="*/ 148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1" h="392">
                  <a:moveTo>
                    <a:pt x="155" y="384"/>
                  </a:moveTo>
                  <a:cubicBezTo>
                    <a:pt x="155" y="377"/>
                    <a:pt x="155" y="377"/>
                    <a:pt x="155" y="377"/>
                  </a:cubicBezTo>
                  <a:cubicBezTo>
                    <a:pt x="162" y="377"/>
                    <a:pt x="162" y="377"/>
                    <a:pt x="162" y="377"/>
                  </a:cubicBezTo>
                  <a:cubicBezTo>
                    <a:pt x="162" y="384"/>
                    <a:pt x="162" y="384"/>
                    <a:pt x="162" y="384"/>
                  </a:cubicBezTo>
                  <a:cubicBezTo>
                    <a:pt x="155" y="384"/>
                    <a:pt x="155" y="384"/>
                    <a:pt x="155" y="384"/>
                  </a:cubicBezTo>
                  <a:moveTo>
                    <a:pt x="170" y="384"/>
                  </a:moveTo>
                  <a:cubicBezTo>
                    <a:pt x="170" y="377"/>
                    <a:pt x="170" y="377"/>
                    <a:pt x="170" y="377"/>
                  </a:cubicBezTo>
                  <a:cubicBezTo>
                    <a:pt x="177" y="377"/>
                    <a:pt x="177" y="377"/>
                    <a:pt x="177" y="377"/>
                  </a:cubicBezTo>
                  <a:cubicBezTo>
                    <a:pt x="177" y="384"/>
                    <a:pt x="177" y="384"/>
                    <a:pt x="177" y="384"/>
                  </a:cubicBezTo>
                  <a:cubicBezTo>
                    <a:pt x="170" y="384"/>
                    <a:pt x="170" y="384"/>
                    <a:pt x="170" y="384"/>
                  </a:cubicBezTo>
                  <a:moveTo>
                    <a:pt x="185" y="384"/>
                  </a:moveTo>
                  <a:cubicBezTo>
                    <a:pt x="185" y="377"/>
                    <a:pt x="185" y="377"/>
                    <a:pt x="185" y="377"/>
                  </a:cubicBezTo>
                  <a:cubicBezTo>
                    <a:pt x="192" y="377"/>
                    <a:pt x="192" y="377"/>
                    <a:pt x="192" y="377"/>
                  </a:cubicBezTo>
                  <a:cubicBezTo>
                    <a:pt x="192" y="384"/>
                    <a:pt x="192" y="384"/>
                    <a:pt x="192" y="384"/>
                  </a:cubicBezTo>
                  <a:cubicBezTo>
                    <a:pt x="185" y="384"/>
                    <a:pt x="185" y="384"/>
                    <a:pt x="185" y="384"/>
                  </a:cubicBezTo>
                  <a:moveTo>
                    <a:pt x="199" y="384"/>
                  </a:moveTo>
                  <a:cubicBezTo>
                    <a:pt x="199" y="377"/>
                    <a:pt x="199" y="377"/>
                    <a:pt x="199" y="377"/>
                  </a:cubicBezTo>
                  <a:cubicBezTo>
                    <a:pt x="206" y="377"/>
                    <a:pt x="206" y="377"/>
                    <a:pt x="206" y="377"/>
                  </a:cubicBezTo>
                  <a:cubicBezTo>
                    <a:pt x="206" y="384"/>
                    <a:pt x="206" y="384"/>
                    <a:pt x="206" y="384"/>
                  </a:cubicBezTo>
                  <a:cubicBezTo>
                    <a:pt x="199" y="384"/>
                    <a:pt x="199" y="384"/>
                    <a:pt x="199" y="384"/>
                  </a:cubicBezTo>
                  <a:moveTo>
                    <a:pt x="214" y="384"/>
                  </a:moveTo>
                  <a:cubicBezTo>
                    <a:pt x="214" y="377"/>
                    <a:pt x="214" y="377"/>
                    <a:pt x="214" y="377"/>
                  </a:cubicBezTo>
                  <a:cubicBezTo>
                    <a:pt x="221" y="377"/>
                    <a:pt x="221" y="377"/>
                    <a:pt x="221" y="377"/>
                  </a:cubicBezTo>
                  <a:cubicBezTo>
                    <a:pt x="221" y="384"/>
                    <a:pt x="221" y="384"/>
                    <a:pt x="221" y="384"/>
                  </a:cubicBezTo>
                  <a:cubicBezTo>
                    <a:pt x="214" y="384"/>
                    <a:pt x="214" y="384"/>
                    <a:pt x="214" y="384"/>
                  </a:cubicBezTo>
                  <a:moveTo>
                    <a:pt x="229" y="384"/>
                  </a:moveTo>
                  <a:cubicBezTo>
                    <a:pt x="229" y="377"/>
                    <a:pt x="229" y="377"/>
                    <a:pt x="229" y="377"/>
                  </a:cubicBezTo>
                  <a:cubicBezTo>
                    <a:pt x="236" y="377"/>
                    <a:pt x="236" y="377"/>
                    <a:pt x="236" y="377"/>
                  </a:cubicBezTo>
                  <a:cubicBezTo>
                    <a:pt x="236" y="384"/>
                    <a:pt x="236" y="384"/>
                    <a:pt x="236" y="384"/>
                  </a:cubicBezTo>
                  <a:cubicBezTo>
                    <a:pt x="229" y="384"/>
                    <a:pt x="229" y="384"/>
                    <a:pt x="229" y="384"/>
                  </a:cubicBezTo>
                  <a:moveTo>
                    <a:pt x="111" y="369"/>
                  </a:moveTo>
                  <a:cubicBezTo>
                    <a:pt x="111" y="362"/>
                    <a:pt x="111" y="362"/>
                    <a:pt x="111" y="362"/>
                  </a:cubicBezTo>
                  <a:cubicBezTo>
                    <a:pt x="118" y="362"/>
                    <a:pt x="118" y="362"/>
                    <a:pt x="118" y="362"/>
                  </a:cubicBezTo>
                  <a:cubicBezTo>
                    <a:pt x="118" y="369"/>
                    <a:pt x="118" y="369"/>
                    <a:pt x="118" y="369"/>
                  </a:cubicBezTo>
                  <a:cubicBezTo>
                    <a:pt x="111" y="369"/>
                    <a:pt x="111" y="369"/>
                    <a:pt x="111" y="369"/>
                  </a:cubicBezTo>
                  <a:moveTo>
                    <a:pt x="126" y="369"/>
                  </a:moveTo>
                  <a:cubicBezTo>
                    <a:pt x="126" y="362"/>
                    <a:pt x="126" y="362"/>
                    <a:pt x="126" y="362"/>
                  </a:cubicBezTo>
                  <a:cubicBezTo>
                    <a:pt x="133" y="362"/>
                    <a:pt x="133" y="362"/>
                    <a:pt x="133" y="362"/>
                  </a:cubicBezTo>
                  <a:cubicBezTo>
                    <a:pt x="133" y="369"/>
                    <a:pt x="133" y="369"/>
                    <a:pt x="133" y="369"/>
                  </a:cubicBezTo>
                  <a:cubicBezTo>
                    <a:pt x="126" y="369"/>
                    <a:pt x="126" y="369"/>
                    <a:pt x="126" y="369"/>
                  </a:cubicBezTo>
                  <a:moveTo>
                    <a:pt x="140" y="369"/>
                  </a:moveTo>
                  <a:cubicBezTo>
                    <a:pt x="140" y="362"/>
                    <a:pt x="140" y="362"/>
                    <a:pt x="140" y="362"/>
                  </a:cubicBezTo>
                  <a:cubicBezTo>
                    <a:pt x="147" y="362"/>
                    <a:pt x="147" y="362"/>
                    <a:pt x="147" y="362"/>
                  </a:cubicBezTo>
                  <a:cubicBezTo>
                    <a:pt x="147" y="369"/>
                    <a:pt x="147" y="369"/>
                    <a:pt x="147" y="369"/>
                  </a:cubicBezTo>
                  <a:cubicBezTo>
                    <a:pt x="140" y="369"/>
                    <a:pt x="140" y="369"/>
                    <a:pt x="140" y="369"/>
                  </a:cubicBezTo>
                  <a:moveTo>
                    <a:pt x="155" y="369"/>
                  </a:moveTo>
                  <a:cubicBezTo>
                    <a:pt x="155" y="362"/>
                    <a:pt x="155" y="362"/>
                    <a:pt x="155" y="362"/>
                  </a:cubicBezTo>
                  <a:cubicBezTo>
                    <a:pt x="162" y="362"/>
                    <a:pt x="162" y="362"/>
                    <a:pt x="162" y="362"/>
                  </a:cubicBezTo>
                  <a:cubicBezTo>
                    <a:pt x="162" y="369"/>
                    <a:pt x="162" y="369"/>
                    <a:pt x="162" y="369"/>
                  </a:cubicBezTo>
                  <a:cubicBezTo>
                    <a:pt x="155" y="369"/>
                    <a:pt x="155" y="369"/>
                    <a:pt x="155" y="369"/>
                  </a:cubicBezTo>
                  <a:moveTo>
                    <a:pt x="170" y="369"/>
                  </a:moveTo>
                  <a:cubicBezTo>
                    <a:pt x="170" y="362"/>
                    <a:pt x="170" y="362"/>
                    <a:pt x="170" y="362"/>
                  </a:cubicBezTo>
                  <a:cubicBezTo>
                    <a:pt x="177" y="362"/>
                    <a:pt x="177" y="362"/>
                    <a:pt x="177" y="362"/>
                  </a:cubicBezTo>
                  <a:cubicBezTo>
                    <a:pt x="177" y="369"/>
                    <a:pt x="177" y="369"/>
                    <a:pt x="177" y="369"/>
                  </a:cubicBezTo>
                  <a:cubicBezTo>
                    <a:pt x="170" y="369"/>
                    <a:pt x="170" y="369"/>
                    <a:pt x="170" y="369"/>
                  </a:cubicBezTo>
                  <a:moveTo>
                    <a:pt x="185" y="369"/>
                  </a:moveTo>
                  <a:cubicBezTo>
                    <a:pt x="185" y="362"/>
                    <a:pt x="185" y="362"/>
                    <a:pt x="185" y="362"/>
                  </a:cubicBezTo>
                  <a:cubicBezTo>
                    <a:pt x="192" y="362"/>
                    <a:pt x="192" y="362"/>
                    <a:pt x="192" y="362"/>
                  </a:cubicBezTo>
                  <a:cubicBezTo>
                    <a:pt x="192" y="369"/>
                    <a:pt x="192" y="369"/>
                    <a:pt x="192" y="369"/>
                  </a:cubicBezTo>
                  <a:cubicBezTo>
                    <a:pt x="185" y="369"/>
                    <a:pt x="185" y="369"/>
                    <a:pt x="185" y="369"/>
                  </a:cubicBezTo>
                  <a:moveTo>
                    <a:pt x="199" y="369"/>
                  </a:moveTo>
                  <a:cubicBezTo>
                    <a:pt x="199" y="362"/>
                    <a:pt x="199" y="362"/>
                    <a:pt x="199" y="362"/>
                  </a:cubicBezTo>
                  <a:cubicBezTo>
                    <a:pt x="206" y="362"/>
                    <a:pt x="206" y="362"/>
                    <a:pt x="206" y="362"/>
                  </a:cubicBezTo>
                  <a:cubicBezTo>
                    <a:pt x="206" y="369"/>
                    <a:pt x="206" y="369"/>
                    <a:pt x="206" y="369"/>
                  </a:cubicBezTo>
                  <a:cubicBezTo>
                    <a:pt x="199" y="369"/>
                    <a:pt x="199" y="369"/>
                    <a:pt x="199" y="369"/>
                  </a:cubicBezTo>
                  <a:moveTo>
                    <a:pt x="214" y="369"/>
                  </a:moveTo>
                  <a:cubicBezTo>
                    <a:pt x="214" y="362"/>
                    <a:pt x="214" y="362"/>
                    <a:pt x="214" y="362"/>
                  </a:cubicBezTo>
                  <a:cubicBezTo>
                    <a:pt x="221" y="362"/>
                    <a:pt x="221" y="362"/>
                    <a:pt x="221" y="362"/>
                  </a:cubicBezTo>
                  <a:cubicBezTo>
                    <a:pt x="221" y="369"/>
                    <a:pt x="221" y="369"/>
                    <a:pt x="221" y="369"/>
                  </a:cubicBezTo>
                  <a:cubicBezTo>
                    <a:pt x="214" y="369"/>
                    <a:pt x="214" y="369"/>
                    <a:pt x="214" y="369"/>
                  </a:cubicBezTo>
                  <a:moveTo>
                    <a:pt x="229" y="369"/>
                  </a:moveTo>
                  <a:cubicBezTo>
                    <a:pt x="229" y="362"/>
                    <a:pt x="229" y="362"/>
                    <a:pt x="229" y="362"/>
                  </a:cubicBezTo>
                  <a:cubicBezTo>
                    <a:pt x="236" y="362"/>
                    <a:pt x="236" y="362"/>
                    <a:pt x="236" y="362"/>
                  </a:cubicBezTo>
                  <a:cubicBezTo>
                    <a:pt x="236" y="369"/>
                    <a:pt x="236" y="369"/>
                    <a:pt x="236" y="369"/>
                  </a:cubicBezTo>
                  <a:cubicBezTo>
                    <a:pt x="229" y="369"/>
                    <a:pt x="229" y="369"/>
                    <a:pt x="229" y="369"/>
                  </a:cubicBezTo>
                  <a:moveTo>
                    <a:pt x="244" y="369"/>
                  </a:moveTo>
                  <a:cubicBezTo>
                    <a:pt x="244" y="362"/>
                    <a:pt x="244" y="362"/>
                    <a:pt x="244" y="362"/>
                  </a:cubicBezTo>
                  <a:cubicBezTo>
                    <a:pt x="251" y="362"/>
                    <a:pt x="251" y="362"/>
                    <a:pt x="251" y="362"/>
                  </a:cubicBezTo>
                  <a:cubicBezTo>
                    <a:pt x="251" y="369"/>
                    <a:pt x="251" y="369"/>
                    <a:pt x="251" y="369"/>
                  </a:cubicBezTo>
                  <a:cubicBezTo>
                    <a:pt x="244" y="369"/>
                    <a:pt x="244" y="369"/>
                    <a:pt x="244" y="369"/>
                  </a:cubicBezTo>
                  <a:moveTo>
                    <a:pt x="258" y="369"/>
                  </a:moveTo>
                  <a:cubicBezTo>
                    <a:pt x="258" y="362"/>
                    <a:pt x="258" y="362"/>
                    <a:pt x="258" y="362"/>
                  </a:cubicBezTo>
                  <a:cubicBezTo>
                    <a:pt x="265" y="362"/>
                    <a:pt x="265" y="362"/>
                    <a:pt x="265" y="362"/>
                  </a:cubicBezTo>
                  <a:cubicBezTo>
                    <a:pt x="265" y="369"/>
                    <a:pt x="265" y="369"/>
                    <a:pt x="265" y="369"/>
                  </a:cubicBezTo>
                  <a:cubicBezTo>
                    <a:pt x="258" y="369"/>
                    <a:pt x="258" y="369"/>
                    <a:pt x="258" y="369"/>
                  </a:cubicBezTo>
                  <a:moveTo>
                    <a:pt x="273" y="369"/>
                  </a:moveTo>
                  <a:cubicBezTo>
                    <a:pt x="273" y="362"/>
                    <a:pt x="273" y="362"/>
                    <a:pt x="273" y="362"/>
                  </a:cubicBezTo>
                  <a:cubicBezTo>
                    <a:pt x="280" y="362"/>
                    <a:pt x="280" y="362"/>
                    <a:pt x="280" y="362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73" y="369"/>
                    <a:pt x="273" y="369"/>
                    <a:pt x="273" y="369"/>
                  </a:cubicBezTo>
                  <a:moveTo>
                    <a:pt x="81" y="354"/>
                  </a:moveTo>
                  <a:cubicBezTo>
                    <a:pt x="81" y="347"/>
                    <a:pt x="81" y="347"/>
                    <a:pt x="81" y="347"/>
                  </a:cubicBezTo>
                  <a:cubicBezTo>
                    <a:pt x="88" y="347"/>
                    <a:pt x="88" y="347"/>
                    <a:pt x="88" y="347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1" y="354"/>
                    <a:pt x="81" y="354"/>
                    <a:pt x="81" y="354"/>
                  </a:cubicBezTo>
                  <a:moveTo>
                    <a:pt x="96" y="354"/>
                  </a:moveTo>
                  <a:cubicBezTo>
                    <a:pt x="96" y="347"/>
                    <a:pt x="96" y="347"/>
                    <a:pt x="96" y="347"/>
                  </a:cubicBezTo>
                  <a:cubicBezTo>
                    <a:pt x="103" y="347"/>
                    <a:pt x="103" y="347"/>
                    <a:pt x="103" y="347"/>
                  </a:cubicBezTo>
                  <a:cubicBezTo>
                    <a:pt x="103" y="354"/>
                    <a:pt x="103" y="354"/>
                    <a:pt x="103" y="354"/>
                  </a:cubicBezTo>
                  <a:cubicBezTo>
                    <a:pt x="96" y="354"/>
                    <a:pt x="96" y="354"/>
                    <a:pt x="96" y="354"/>
                  </a:cubicBezTo>
                  <a:moveTo>
                    <a:pt x="111" y="354"/>
                  </a:moveTo>
                  <a:cubicBezTo>
                    <a:pt x="111" y="347"/>
                    <a:pt x="111" y="347"/>
                    <a:pt x="111" y="347"/>
                  </a:cubicBezTo>
                  <a:cubicBezTo>
                    <a:pt x="118" y="347"/>
                    <a:pt x="118" y="347"/>
                    <a:pt x="118" y="347"/>
                  </a:cubicBezTo>
                  <a:cubicBezTo>
                    <a:pt x="118" y="354"/>
                    <a:pt x="118" y="354"/>
                    <a:pt x="118" y="354"/>
                  </a:cubicBezTo>
                  <a:cubicBezTo>
                    <a:pt x="111" y="354"/>
                    <a:pt x="111" y="354"/>
                    <a:pt x="111" y="354"/>
                  </a:cubicBezTo>
                  <a:moveTo>
                    <a:pt x="126" y="354"/>
                  </a:moveTo>
                  <a:cubicBezTo>
                    <a:pt x="126" y="347"/>
                    <a:pt x="126" y="347"/>
                    <a:pt x="126" y="347"/>
                  </a:cubicBezTo>
                  <a:cubicBezTo>
                    <a:pt x="133" y="347"/>
                    <a:pt x="133" y="347"/>
                    <a:pt x="133" y="347"/>
                  </a:cubicBezTo>
                  <a:cubicBezTo>
                    <a:pt x="133" y="354"/>
                    <a:pt x="133" y="354"/>
                    <a:pt x="133" y="354"/>
                  </a:cubicBezTo>
                  <a:cubicBezTo>
                    <a:pt x="126" y="354"/>
                    <a:pt x="126" y="354"/>
                    <a:pt x="126" y="354"/>
                  </a:cubicBezTo>
                  <a:moveTo>
                    <a:pt x="140" y="354"/>
                  </a:moveTo>
                  <a:cubicBezTo>
                    <a:pt x="140" y="347"/>
                    <a:pt x="140" y="347"/>
                    <a:pt x="140" y="347"/>
                  </a:cubicBezTo>
                  <a:cubicBezTo>
                    <a:pt x="147" y="347"/>
                    <a:pt x="147" y="347"/>
                    <a:pt x="147" y="347"/>
                  </a:cubicBezTo>
                  <a:cubicBezTo>
                    <a:pt x="147" y="354"/>
                    <a:pt x="147" y="354"/>
                    <a:pt x="147" y="354"/>
                  </a:cubicBezTo>
                  <a:cubicBezTo>
                    <a:pt x="140" y="354"/>
                    <a:pt x="140" y="354"/>
                    <a:pt x="140" y="354"/>
                  </a:cubicBezTo>
                  <a:moveTo>
                    <a:pt x="155" y="354"/>
                  </a:moveTo>
                  <a:cubicBezTo>
                    <a:pt x="155" y="347"/>
                    <a:pt x="155" y="347"/>
                    <a:pt x="155" y="347"/>
                  </a:cubicBezTo>
                  <a:cubicBezTo>
                    <a:pt x="162" y="347"/>
                    <a:pt x="162" y="347"/>
                    <a:pt x="162" y="347"/>
                  </a:cubicBezTo>
                  <a:cubicBezTo>
                    <a:pt x="162" y="354"/>
                    <a:pt x="162" y="354"/>
                    <a:pt x="162" y="354"/>
                  </a:cubicBezTo>
                  <a:cubicBezTo>
                    <a:pt x="155" y="354"/>
                    <a:pt x="155" y="354"/>
                    <a:pt x="155" y="354"/>
                  </a:cubicBezTo>
                  <a:moveTo>
                    <a:pt x="170" y="354"/>
                  </a:moveTo>
                  <a:cubicBezTo>
                    <a:pt x="170" y="347"/>
                    <a:pt x="170" y="347"/>
                    <a:pt x="170" y="347"/>
                  </a:cubicBezTo>
                  <a:cubicBezTo>
                    <a:pt x="177" y="347"/>
                    <a:pt x="177" y="347"/>
                    <a:pt x="177" y="347"/>
                  </a:cubicBezTo>
                  <a:cubicBezTo>
                    <a:pt x="177" y="354"/>
                    <a:pt x="177" y="354"/>
                    <a:pt x="177" y="354"/>
                  </a:cubicBezTo>
                  <a:cubicBezTo>
                    <a:pt x="170" y="354"/>
                    <a:pt x="170" y="354"/>
                    <a:pt x="170" y="354"/>
                  </a:cubicBezTo>
                  <a:moveTo>
                    <a:pt x="185" y="354"/>
                  </a:moveTo>
                  <a:cubicBezTo>
                    <a:pt x="185" y="347"/>
                    <a:pt x="185" y="347"/>
                    <a:pt x="185" y="347"/>
                  </a:cubicBezTo>
                  <a:cubicBezTo>
                    <a:pt x="192" y="347"/>
                    <a:pt x="192" y="347"/>
                    <a:pt x="192" y="347"/>
                  </a:cubicBezTo>
                  <a:cubicBezTo>
                    <a:pt x="192" y="354"/>
                    <a:pt x="192" y="354"/>
                    <a:pt x="192" y="354"/>
                  </a:cubicBezTo>
                  <a:cubicBezTo>
                    <a:pt x="185" y="354"/>
                    <a:pt x="185" y="354"/>
                    <a:pt x="185" y="354"/>
                  </a:cubicBezTo>
                  <a:moveTo>
                    <a:pt x="199" y="354"/>
                  </a:moveTo>
                  <a:cubicBezTo>
                    <a:pt x="199" y="347"/>
                    <a:pt x="199" y="347"/>
                    <a:pt x="199" y="347"/>
                  </a:cubicBezTo>
                  <a:cubicBezTo>
                    <a:pt x="206" y="347"/>
                    <a:pt x="206" y="347"/>
                    <a:pt x="206" y="347"/>
                  </a:cubicBezTo>
                  <a:cubicBezTo>
                    <a:pt x="206" y="354"/>
                    <a:pt x="206" y="354"/>
                    <a:pt x="206" y="354"/>
                  </a:cubicBezTo>
                  <a:cubicBezTo>
                    <a:pt x="199" y="354"/>
                    <a:pt x="199" y="354"/>
                    <a:pt x="199" y="354"/>
                  </a:cubicBezTo>
                  <a:moveTo>
                    <a:pt x="214" y="354"/>
                  </a:moveTo>
                  <a:cubicBezTo>
                    <a:pt x="214" y="347"/>
                    <a:pt x="214" y="347"/>
                    <a:pt x="214" y="347"/>
                  </a:cubicBezTo>
                  <a:cubicBezTo>
                    <a:pt x="221" y="347"/>
                    <a:pt x="221" y="347"/>
                    <a:pt x="221" y="347"/>
                  </a:cubicBezTo>
                  <a:cubicBezTo>
                    <a:pt x="221" y="354"/>
                    <a:pt x="221" y="354"/>
                    <a:pt x="221" y="354"/>
                  </a:cubicBezTo>
                  <a:cubicBezTo>
                    <a:pt x="214" y="354"/>
                    <a:pt x="214" y="354"/>
                    <a:pt x="214" y="354"/>
                  </a:cubicBezTo>
                  <a:moveTo>
                    <a:pt x="229" y="354"/>
                  </a:moveTo>
                  <a:cubicBezTo>
                    <a:pt x="229" y="347"/>
                    <a:pt x="229" y="347"/>
                    <a:pt x="229" y="347"/>
                  </a:cubicBezTo>
                  <a:cubicBezTo>
                    <a:pt x="236" y="347"/>
                    <a:pt x="236" y="347"/>
                    <a:pt x="236" y="347"/>
                  </a:cubicBezTo>
                  <a:cubicBezTo>
                    <a:pt x="236" y="354"/>
                    <a:pt x="236" y="354"/>
                    <a:pt x="236" y="354"/>
                  </a:cubicBezTo>
                  <a:cubicBezTo>
                    <a:pt x="229" y="354"/>
                    <a:pt x="229" y="354"/>
                    <a:pt x="229" y="354"/>
                  </a:cubicBezTo>
                  <a:moveTo>
                    <a:pt x="244" y="354"/>
                  </a:moveTo>
                  <a:cubicBezTo>
                    <a:pt x="244" y="347"/>
                    <a:pt x="244" y="347"/>
                    <a:pt x="244" y="347"/>
                  </a:cubicBezTo>
                  <a:cubicBezTo>
                    <a:pt x="251" y="347"/>
                    <a:pt x="251" y="347"/>
                    <a:pt x="251" y="347"/>
                  </a:cubicBezTo>
                  <a:cubicBezTo>
                    <a:pt x="251" y="354"/>
                    <a:pt x="251" y="354"/>
                    <a:pt x="251" y="354"/>
                  </a:cubicBezTo>
                  <a:cubicBezTo>
                    <a:pt x="244" y="354"/>
                    <a:pt x="244" y="354"/>
                    <a:pt x="244" y="354"/>
                  </a:cubicBezTo>
                  <a:moveTo>
                    <a:pt x="258" y="354"/>
                  </a:moveTo>
                  <a:cubicBezTo>
                    <a:pt x="258" y="347"/>
                    <a:pt x="258" y="347"/>
                    <a:pt x="258" y="347"/>
                  </a:cubicBezTo>
                  <a:cubicBezTo>
                    <a:pt x="265" y="347"/>
                    <a:pt x="265" y="347"/>
                    <a:pt x="265" y="347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58" y="354"/>
                    <a:pt x="258" y="354"/>
                    <a:pt x="258" y="354"/>
                  </a:cubicBezTo>
                  <a:moveTo>
                    <a:pt x="273" y="354"/>
                  </a:moveTo>
                  <a:cubicBezTo>
                    <a:pt x="273" y="347"/>
                    <a:pt x="273" y="347"/>
                    <a:pt x="273" y="347"/>
                  </a:cubicBezTo>
                  <a:cubicBezTo>
                    <a:pt x="280" y="347"/>
                    <a:pt x="280" y="347"/>
                    <a:pt x="280" y="347"/>
                  </a:cubicBezTo>
                  <a:cubicBezTo>
                    <a:pt x="280" y="354"/>
                    <a:pt x="280" y="354"/>
                    <a:pt x="280" y="354"/>
                  </a:cubicBezTo>
                  <a:cubicBezTo>
                    <a:pt x="273" y="354"/>
                    <a:pt x="273" y="354"/>
                    <a:pt x="273" y="354"/>
                  </a:cubicBezTo>
                  <a:moveTo>
                    <a:pt x="288" y="354"/>
                  </a:moveTo>
                  <a:cubicBezTo>
                    <a:pt x="288" y="347"/>
                    <a:pt x="288" y="347"/>
                    <a:pt x="288" y="347"/>
                  </a:cubicBezTo>
                  <a:cubicBezTo>
                    <a:pt x="295" y="347"/>
                    <a:pt x="295" y="347"/>
                    <a:pt x="295" y="347"/>
                  </a:cubicBezTo>
                  <a:cubicBezTo>
                    <a:pt x="295" y="354"/>
                    <a:pt x="295" y="354"/>
                    <a:pt x="295" y="354"/>
                  </a:cubicBezTo>
                  <a:cubicBezTo>
                    <a:pt x="288" y="354"/>
                    <a:pt x="288" y="354"/>
                    <a:pt x="288" y="354"/>
                  </a:cubicBezTo>
                  <a:moveTo>
                    <a:pt x="303" y="354"/>
                  </a:moveTo>
                  <a:cubicBezTo>
                    <a:pt x="303" y="347"/>
                    <a:pt x="303" y="347"/>
                    <a:pt x="303" y="347"/>
                  </a:cubicBezTo>
                  <a:cubicBezTo>
                    <a:pt x="310" y="347"/>
                    <a:pt x="310" y="347"/>
                    <a:pt x="310" y="347"/>
                  </a:cubicBezTo>
                  <a:cubicBezTo>
                    <a:pt x="310" y="354"/>
                    <a:pt x="310" y="354"/>
                    <a:pt x="310" y="354"/>
                  </a:cubicBezTo>
                  <a:cubicBezTo>
                    <a:pt x="303" y="354"/>
                    <a:pt x="303" y="354"/>
                    <a:pt x="303" y="354"/>
                  </a:cubicBezTo>
                  <a:moveTo>
                    <a:pt x="67" y="340"/>
                  </a:moveTo>
                  <a:cubicBezTo>
                    <a:pt x="67" y="333"/>
                    <a:pt x="67" y="333"/>
                    <a:pt x="67" y="333"/>
                  </a:cubicBezTo>
                  <a:cubicBezTo>
                    <a:pt x="74" y="333"/>
                    <a:pt x="74" y="333"/>
                    <a:pt x="74" y="333"/>
                  </a:cubicBezTo>
                  <a:cubicBezTo>
                    <a:pt x="74" y="340"/>
                    <a:pt x="74" y="340"/>
                    <a:pt x="74" y="340"/>
                  </a:cubicBezTo>
                  <a:cubicBezTo>
                    <a:pt x="67" y="340"/>
                    <a:pt x="67" y="340"/>
                    <a:pt x="67" y="340"/>
                  </a:cubicBezTo>
                  <a:moveTo>
                    <a:pt x="81" y="340"/>
                  </a:moveTo>
                  <a:cubicBezTo>
                    <a:pt x="81" y="333"/>
                    <a:pt x="81" y="333"/>
                    <a:pt x="81" y="333"/>
                  </a:cubicBezTo>
                  <a:cubicBezTo>
                    <a:pt x="88" y="333"/>
                    <a:pt x="88" y="333"/>
                    <a:pt x="88" y="333"/>
                  </a:cubicBezTo>
                  <a:cubicBezTo>
                    <a:pt x="88" y="340"/>
                    <a:pt x="88" y="340"/>
                    <a:pt x="88" y="340"/>
                  </a:cubicBezTo>
                  <a:cubicBezTo>
                    <a:pt x="81" y="340"/>
                    <a:pt x="81" y="340"/>
                    <a:pt x="81" y="340"/>
                  </a:cubicBezTo>
                  <a:moveTo>
                    <a:pt x="96" y="340"/>
                  </a:moveTo>
                  <a:cubicBezTo>
                    <a:pt x="96" y="333"/>
                    <a:pt x="96" y="333"/>
                    <a:pt x="96" y="333"/>
                  </a:cubicBezTo>
                  <a:cubicBezTo>
                    <a:pt x="103" y="333"/>
                    <a:pt x="103" y="333"/>
                    <a:pt x="103" y="333"/>
                  </a:cubicBezTo>
                  <a:cubicBezTo>
                    <a:pt x="103" y="340"/>
                    <a:pt x="103" y="340"/>
                    <a:pt x="103" y="340"/>
                  </a:cubicBezTo>
                  <a:cubicBezTo>
                    <a:pt x="96" y="340"/>
                    <a:pt x="96" y="340"/>
                    <a:pt x="96" y="340"/>
                  </a:cubicBezTo>
                  <a:moveTo>
                    <a:pt x="111" y="340"/>
                  </a:moveTo>
                  <a:cubicBezTo>
                    <a:pt x="111" y="333"/>
                    <a:pt x="111" y="333"/>
                    <a:pt x="111" y="333"/>
                  </a:cubicBezTo>
                  <a:cubicBezTo>
                    <a:pt x="118" y="333"/>
                    <a:pt x="118" y="333"/>
                    <a:pt x="118" y="333"/>
                  </a:cubicBezTo>
                  <a:cubicBezTo>
                    <a:pt x="118" y="340"/>
                    <a:pt x="118" y="340"/>
                    <a:pt x="118" y="340"/>
                  </a:cubicBezTo>
                  <a:cubicBezTo>
                    <a:pt x="111" y="340"/>
                    <a:pt x="111" y="340"/>
                    <a:pt x="111" y="340"/>
                  </a:cubicBezTo>
                  <a:moveTo>
                    <a:pt x="126" y="340"/>
                  </a:moveTo>
                  <a:cubicBezTo>
                    <a:pt x="126" y="333"/>
                    <a:pt x="126" y="333"/>
                    <a:pt x="126" y="333"/>
                  </a:cubicBezTo>
                  <a:cubicBezTo>
                    <a:pt x="133" y="333"/>
                    <a:pt x="133" y="333"/>
                    <a:pt x="133" y="333"/>
                  </a:cubicBezTo>
                  <a:cubicBezTo>
                    <a:pt x="133" y="340"/>
                    <a:pt x="133" y="340"/>
                    <a:pt x="133" y="340"/>
                  </a:cubicBezTo>
                  <a:cubicBezTo>
                    <a:pt x="126" y="340"/>
                    <a:pt x="126" y="340"/>
                    <a:pt x="126" y="340"/>
                  </a:cubicBezTo>
                  <a:moveTo>
                    <a:pt x="140" y="340"/>
                  </a:moveTo>
                  <a:cubicBezTo>
                    <a:pt x="140" y="333"/>
                    <a:pt x="140" y="333"/>
                    <a:pt x="140" y="333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47" y="340"/>
                    <a:pt x="147" y="340"/>
                    <a:pt x="147" y="340"/>
                  </a:cubicBezTo>
                  <a:cubicBezTo>
                    <a:pt x="140" y="340"/>
                    <a:pt x="140" y="340"/>
                    <a:pt x="140" y="340"/>
                  </a:cubicBezTo>
                  <a:moveTo>
                    <a:pt x="155" y="340"/>
                  </a:moveTo>
                  <a:cubicBezTo>
                    <a:pt x="155" y="333"/>
                    <a:pt x="155" y="333"/>
                    <a:pt x="155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0"/>
                    <a:pt x="162" y="340"/>
                    <a:pt x="162" y="340"/>
                  </a:cubicBezTo>
                  <a:cubicBezTo>
                    <a:pt x="155" y="340"/>
                    <a:pt x="155" y="340"/>
                    <a:pt x="155" y="340"/>
                  </a:cubicBezTo>
                  <a:moveTo>
                    <a:pt x="170" y="340"/>
                  </a:moveTo>
                  <a:cubicBezTo>
                    <a:pt x="170" y="333"/>
                    <a:pt x="170" y="333"/>
                    <a:pt x="170" y="333"/>
                  </a:cubicBezTo>
                  <a:cubicBezTo>
                    <a:pt x="177" y="333"/>
                    <a:pt x="177" y="333"/>
                    <a:pt x="177" y="333"/>
                  </a:cubicBezTo>
                  <a:cubicBezTo>
                    <a:pt x="177" y="340"/>
                    <a:pt x="177" y="340"/>
                    <a:pt x="177" y="340"/>
                  </a:cubicBezTo>
                  <a:cubicBezTo>
                    <a:pt x="170" y="340"/>
                    <a:pt x="170" y="340"/>
                    <a:pt x="170" y="340"/>
                  </a:cubicBezTo>
                  <a:moveTo>
                    <a:pt x="185" y="340"/>
                  </a:moveTo>
                  <a:cubicBezTo>
                    <a:pt x="185" y="333"/>
                    <a:pt x="185" y="333"/>
                    <a:pt x="185" y="333"/>
                  </a:cubicBezTo>
                  <a:cubicBezTo>
                    <a:pt x="192" y="333"/>
                    <a:pt x="192" y="333"/>
                    <a:pt x="192" y="333"/>
                  </a:cubicBezTo>
                  <a:cubicBezTo>
                    <a:pt x="192" y="340"/>
                    <a:pt x="192" y="340"/>
                    <a:pt x="192" y="340"/>
                  </a:cubicBezTo>
                  <a:cubicBezTo>
                    <a:pt x="185" y="340"/>
                    <a:pt x="185" y="340"/>
                    <a:pt x="185" y="340"/>
                  </a:cubicBezTo>
                  <a:moveTo>
                    <a:pt x="199" y="340"/>
                  </a:moveTo>
                  <a:cubicBezTo>
                    <a:pt x="199" y="333"/>
                    <a:pt x="199" y="333"/>
                    <a:pt x="199" y="333"/>
                  </a:cubicBezTo>
                  <a:cubicBezTo>
                    <a:pt x="206" y="333"/>
                    <a:pt x="206" y="333"/>
                    <a:pt x="206" y="333"/>
                  </a:cubicBezTo>
                  <a:cubicBezTo>
                    <a:pt x="206" y="340"/>
                    <a:pt x="206" y="340"/>
                    <a:pt x="206" y="340"/>
                  </a:cubicBezTo>
                  <a:cubicBezTo>
                    <a:pt x="199" y="340"/>
                    <a:pt x="199" y="340"/>
                    <a:pt x="199" y="340"/>
                  </a:cubicBezTo>
                  <a:moveTo>
                    <a:pt x="214" y="340"/>
                  </a:moveTo>
                  <a:cubicBezTo>
                    <a:pt x="214" y="333"/>
                    <a:pt x="214" y="333"/>
                    <a:pt x="214" y="333"/>
                  </a:cubicBezTo>
                  <a:cubicBezTo>
                    <a:pt x="221" y="333"/>
                    <a:pt x="221" y="333"/>
                    <a:pt x="221" y="333"/>
                  </a:cubicBezTo>
                  <a:cubicBezTo>
                    <a:pt x="221" y="340"/>
                    <a:pt x="221" y="340"/>
                    <a:pt x="221" y="340"/>
                  </a:cubicBezTo>
                  <a:cubicBezTo>
                    <a:pt x="214" y="340"/>
                    <a:pt x="214" y="340"/>
                    <a:pt x="214" y="340"/>
                  </a:cubicBezTo>
                  <a:moveTo>
                    <a:pt x="229" y="340"/>
                  </a:moveTo>
                  <a:cubicBezTo>
                    <a:pt x="229" y="333"/>
                    <a:pt x="229" y="333"/>
                    <a:pt x="229" y="333"/>
                  </a:cubicBezTo>
                  <a:cubicBezTo>
                    <a:pt x="236" y="333"/>
                    <a:pt x="236" y="333"/>
                    <a:pt x="236" y="333"/>
                  </a:cubicBezTo>
                  <a:cubicBezTo>
                    <a:pt x="236" y="340"/>
                    <a:pt x="236" y="340"/>
                    <a:pt x="236" y="340"/>
                  </a:cubicBezTo>
                  <a:cubicBezTo>
                    <a:pt x="229" y="340"/>
                    <a:pt x="229" y="340"/>
                    <a:pt x="229" y="340"/>
                  </a:cubicBezTo>
                  <a:moveTo>
                    <a:pt x="244" y="340"/>
                  </a:moveTo>
                  <a:cubicBezTo>
                    <a:pt x="244" y="333"/>
                    <a:pt x="244" y="333"/>
                    <a:pt x="244" y="333"/>
                  </a:cubicBezTo>
                  <a:cubicBezTo>
                    <a:pt x="251" y="333"/>
                    <a:pt x="251" y="333"/>
                    <a:pt x="251" y="333"/>
                  </a:cubicBezTo>
                  <a:cubicBezTo>
                    <a:pt x="251" y="340"/>
                    <a:pt x="251" y="340"/>
                    <a:pt x="251" y="340"/>
                  </a:cubicBezTo>
                  <a:cubicBezTo>
                    <a:pt x="244" y="340"/>
                    <a:pt x="244" y="340"/>
                    <a:pt x="244" y="340"/>
                  </a:cubicBezTo>
                  <a:moveTo>
                    <a:pt x="258" y="340"/>
                  </a:moveTo>
                  <a:cubicBezTo>
                    <a:pt x="258" y="333"/>
                    <a:pt x="258" y="333"/>
                    <a:pt x="258" y="333"/>
                  </a:cubicBezTo>
                  <a:cubicBezTo>
                    <a:pt x="265" y="333"/>
                    <a:pt x="265" y="333"/>
                    <a:pt x="265" y="333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58" y="340"/>
                    <a:pt x="258" y="340"/>
                    <a:pt x="258" y="340"/>
                  </a:cubicBezTo>
                  <a:moveTo>
                    <a:pt x="273" y="340"/>
                  </a:moveTo>
                  <a:cubicBezTo>
                    <a:pt x="273" y="333"/>
                    <a:pt x="273" y="333"/>
                    <a:pt x="273" y="333"/>
                  </a:cubicBezTo>
                  <a:cubicBezTo>
                    <a:pt x="280" y="333"/>
                    <a:pt x="280" y="333"/>
                    <a:pt x="280" y="333"/>
                  </a:cubicBezTo>
                  <a:cubicBezTo>
                    <a:pt x="280" y="340"/>
                    <a:pt x="280" y="340"/>
                    <a:pt x="280" y="340"/>
                  </a:cubicBezTo>
                  <a:cubicBezTo>
                    <a:pt x="273" y="340"/>
                    <a:pt x="273" y="340"/>
                    <a:pt x="273" y="340"/>
                  </a:cubicBezTo>
                  <a:moveTo>
                    <a:pt x="288" y="340"/>
                  </a:moveTo>
                  <a:cubicBezTo>
                    <a:pt x="288" y="333"/>
                    <a:pt x="288" y="333"/>
                    <a:pt x="288" y="333"/>
                  </a:cubicBezTo>
                  <a:cubicBezTo>
                    <a:pt x="295" y="333"/>
                    <a:pt x="295" y="333"/>
                    <a:pt x="295" y="333"/>
                  </a:cubicBezTo>
                  <a:cubicBezTo>
                    <a:pt x="295" y="340"/>
                    <a:pt x="295" y="340"/>
                    <a:pt x="295" y="340"/>
                  </a:cubicBezTo>
                  <a:cubicBezTo>
                    <a:pt x="288" y="340"/>
                    <a:pt x="288" y="340"/>
                    <a:pt x="288" y="340"/>
                  </a:cubicBezTo>
                  <a:moveTo>
                    <a:pt x="303" y="340"/>
                  </a:moveTo>
                  <a:cubicBezTo>
                    <a:pt x="303" y="333"/>
                    <a:pt x="303" y="333"/>
                    <a:pt x="303" y="333"/>
                  </a:cubicBezTo>
                  <a:cubicBezTo>
                    <a:pt x="310" y="333"/>
                    <a:pt x="310" y="333"/>
                    <a:pt x="310" y="333"/>
                  </a:cubicBezTo>
                  <a:cubicBezTo>
                    <a:pt x="310" y="340"/>
                    <a:pt x="310" y="340"/>
                    <a:pt x="310" y="340"/>
                  </a:cubicBezTo>
                  <a:cubicBezTo>
                    <a:pt x="303" y="340"/>
                    <a:pt x="303" y="340"/>
                    <a:pt x="303" y="340"/>
                  </a:cubicBezTo>
                  <a:moveTo>
                    <a:pt x="317" y="340"/>
                  </a:moveTo>
                  <a:cubicBezTo>
                    <a:pt x="317" y="333"/>
                    <a:pt x="317" y="333"/>
                    <a:pt x="317" y="333"/>
                  </a:cubicBezTo>
                  <a:cubicBezTo>
                    <a:pt x="324" y="333"/>
                    <a:pt x="324" y="333"/>
                    <a:pt x="324" y="333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17" y="340"/>
                    <a:pt x="317" y="340"/>
                    <a:pt x="317" y="340"/>
                  </a:cubicBezTo>
                  <a:moveTo>
                    <a:pt x="52" y="325"/>
                  </a:moveTo>
                  <a:cubicBezTo>
                    <a:pt x="52" y="318"/>
                    <a:pt x="52" y="318"/>
                    <a:pt x="52" y="318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5"/>
                    <a:pt x="59" y="325"/>
                    <a:pt x="59" y="325"/>
                  </a:cubicBezTo>
                  <a:cubicBezTo>
                    <a:pt x="52" y="325"/>
                    <a:pt x="52" y="325"/>
                    <a:pt x="52" y="325"/>
                  </a:cubicBezTo>
                  <a:moveTo>
                    <a:pt x="67" y="325"/>
                  </a:moveTo>
                  <a:cubicBezTo>
                    <a:pt x="67" y="318"/>
                    <a:pt x="67" y="318"/>
                    <a:pt x="67" y="318"/>
                  </a:cubicBezTo>
                  <a:cubicBezTo>
                    <a:pt x="74" y="318"/>
                    <a:pt x="74" y="318"/>
                    <a:pt x="74" y="318"/>
                  </a:cubicBezTo>
                  <a:cubicBezTo>
                    <a:pt x="74" y="325"/>
                    <a:pt x="74" y="325"/>
                    <a:pt x="74" y="325"/>
                  </a:cubicBezTo>
                  <a:cubicBezTo>
                    <a:pt x="67" y="325"/>
                    <a:pt x="67" y="325"/>
                    <a:pt x="67" y="325"/>
                  </a:cubicBezTo>
                  <a:moveTo>
                    <a:pt x="81" y="325"/>
                  </a:moveTo>
                  <a:cubicBezTo>
                    <a:pt x="81" y="318"/>
                    <a:pt x="81" y="318"/>
                    <a:pt x="81" y="318"/>
                  </a:cubicBezTo>
                  <a:cubicBezTo>
                    <a:pt x="88" y="318"/>
                    <a:pt x="88" y="318"/>
                    <a:pt x="88" y="318"/>
                  </a:cubicBezTo>
                  <a:cubicBezTo>
                    <a:pt x="88" y="325"/>
                    <a:pt x="88" y="325"/>
                    <a:pt x="88" y="325"/>
                  </a:cubicBezTo>
                  <a:cubicBezTo>
                    <a:pt x="81" y="325"/>
                    <a:pt x="81" y="325"/>
                    <a:pt x="81" y="325"/>
                  </a:cubicBezTo>
                  <a:moveTo>
                    <a:pt x="96" y="325"/>
                  </a:moveTo>
                  <a:cubicBezTo>
                    <a:pt x="96" y="318"/>
                    <a:pt x="96" y="318"/>
                    <a:pt x="96" y="318"/>
                  </a:cubicBezTo>
                  <a:cubicBezTo>
                    <a:pt x="103" y="318"/>
                    <a:pt x="103" y="318"/>
                    <a:pt x="103" y="318"/>
                  </a:cubicBezTo>
                  <a:cubicBezTo>
                    <a:pt x="103" y="325"/>
                    <a:pt x="103" y="325"/>
                    <a:pt x="103" y="325"/>
                  </a:cubicBezTo>
                  <a:cubicBezTo>
                    <a:pt x="96" y="325"/>
                    <a:pt x="96" y="325"/>
                    <a:pt x="96" y="325"/>
                  </a:cubicBezTo>
                  <a:moveTo>
                    <a:pt x="111" y="325"/>
                  </a:moveTo>
                  <a:cubicBezTo>
                    <a:pt x="111" y="318"/>
                    <a:pt x="111" y="318"/>
                    <a:pt x="111" y="318"/>
                  </a:cubicBezTo>
                  <a:cubicBezTo>
                    <a:pt x="118" y="318"/>
                    <a:pt x="118" y="318"/>
                    <a:pt x="118" y="318"/>
                  </a:cubicBezTo>
                  <a:cubicBezTo>
                    <a:pt x="118" y="325"/>
                    <a:pt x="118" y="325"/>
                    <a:pt x="118" y="325"/>
                  </a:cubicBezTo>
                  <a:cubicBezTo>
                    <a:pt x="111" y="325"/>
                    <a:pt x="111" y="325"/>
                    <a:pt x="111" y="325"/>
                  </a:cubicBezTo>
                  <a:moveTo>
                    <a:pt x="126" y="325"/>
                  </a:moveTo>
                  <a:cubicBezTo>
                    <a:pt x="126" y="318"/>
                    <a:pt x="126" y="318"/>
                    <a:pt x="126" y="318"/>
                  </a:cubicBezTo>
                  <a:cubicBezTo>
                    <a:pt x="133" y="318"/>
                    <a:pt x="133" y="318"/>
                    <a:pt x="133" y="318"/>
                  </a:cubicBezTo>
                  <a:cubicBezTo>
                    <a:pt x="133" y="325"/>
                    <a:pt x="133" y="325"/>
                    <a:pt x="133" y="325"/>
                  </a:cubicBezTo>
                  <a:cubicBezTo>
                    <a:pt x="126" y="325"/>
                    <a:pt x="126" y="325"/>
                    <a:pt x="126" y="325"/>
                  </a:cubicBezTo>
                  <a:moveTo>
                    <a:pt x="140" y="325"/>
                  </a:moveTo>
                  <a:cubicBezTo>
                    <a:pt x="140" y="318"/>
                    <a:pt x="140" y="318"/>
                    <a:pt x="140" y="318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40" y="325"/>
                    <a:pt x="140" y="325"/>
                    <a:pt x="140" y="325"/>
                  </a:cubicBezTo>
                  <a:moveTo>
                    <a:pt x="155" y="325"/>
                  </a:moveTo>
                  <a:cubicBezTo>
                    <a:pt x="155" y="318"/>
                    <a:pt x="155" y="318"/>
                    <a:pt x="155" y="318"/>
                  </a:cubicBezTo>
                  <a:cubicBezTo>
                    <a:pt x="162" y="318"/>
                    <a:pt x="162" y="318"/>
                    <a:pt x="162" y="318"/>
                  </a:cubicBezTo>
                  <a:cubicBezTo>
                    <a:pt x="162" y="325"/>
                    <a:pt x="162" y="325"/>
                    <a:pt x="162" y="325"/>
                  </a:cubicBezTo>
                  <a:cubicBezTo>
                    <a:pt x="155" y="325"/>
                    <a:pt x="155" y="325"/>
                    <a:pt x="155" y="325"/>
                  </a:cubicBezTo>
                  <a:moveTo>
                    <a:pt x="170" y="325"/>
                  </a:moveTo>
                  <a:cubicBezTo>
                    <a:pt x="170" y="318"/>
                    <a:pt x="170" y="318"/>
                    <a:pt x="170" y="318"/>
                  </a:cubicBezTo>
                  <a:cubicBezTo>
                    <a:pt x="177" y="318"/>
                    <a:pt x="177" y="318"/>
                    <a:pt x="177" y="318"/>
                  </a:cubicBezTo>
                  <a:cubicBezTo>
                    <a:pt x="177" y="325"/>
                    <a:pt x="177" y="325"/>
                    <a:pt x="177" y="325"/>
                  </a:cubicBezTo>
                  <a:cubicBezTo>
                    <a:pt x="170" y="325"/>
                    <a:pt x="170" y="325"/>
                    <a:pt x="170" y="325"/>
                  </a:cubicBezTo>
                  <a:moveTo>
                    <a:pt x="185" y="325"/>
                  </a:moveTo>
                  <a:cubicBezTo>
                    <a:pt x="185" y="318"/>
                    <a:pt x="185" y="318"/>
                    <a:pt x="185" y="318"/>
                  </a:cubicBezTo>
                  <a:cubicBezTo>
                    <a:pt x="192" y="318"/>
                    <a:pt x="192" y="318"/>
                    <a:pt x="192" y="318"/>
                  </a:cubicBezTo>
                  <a:cubicBezTo>
                    <a:pt x="192" y="325"/>
                    <a:pt x="192" y="325"/>
                    <a:pt x="192" y="325"/>
                  </a:cubicBezTo>
                  <a:cubicBezTo>
                    <a:pt x="185" y="325"/>
                    <a:pt x="185" y="325"/>
                    <a:pt x="185" y="325"/>
                  </a:cubicBezTo>
                  <a:moveTo>
                    <a:pt x="199" y="325"/>
                  </a:moveTo>
                  <a:cubicBezTo>
                    <a:pt x="199" y="318"/>
                    <a:pt x="199" y="318"/>
                    <a:pt x="199" y="318"/>
                  </a:cubicBezTo>
                  <a:cubicBezTo>
                    <a:pt x="206" y="318"/>
                    <a:pt x="206" y="318"/>
                    <a:pt x="206" y="318"/>
                  </a:cubicBezTo>
                  <a:cubicBezTo>
                    <a:pt x="206" y="325"/>
                    <a:pt x="206" y="325"/>
                    <a:pt x="206" y="325"/>
                  </a:cubicBezTo>
                  <a:cubicBezTo>
                    <a:pt x="199" y="325"/>
                    <a:pt x="199" y="325"/>
                    <a:pt x="199" y="325"/>
                  </a:cubicBezTo>
                  <a:moveTo>
                    <a:pt x="214" y="325"/>
                  </a:moveTo>
                  <a:cubicBezTo>
                    <a:pt x="214" y="318"/>
                    <a:pt x="214" y="318"/>
                    <a:pt x="214" y="318"/>
                  </a:cubicBezTo>
                  <a:cubicBezTo>
                    <a:pt x="221" y="318"/>
                    <a:pt x="221" y="318"/>
                    <a:pt x="221" y="318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14" y="325"/>
                    <a:pt x="214" y="325"/>
                    <a:pt x="214" y="325"/>
                  </a:cubicBezTo>
                  <a:moveTo>
                    <a:pt x="229" y="325"/>
                  </a:moveTo>
                  <a:cubicBezTo>
                    <a:pt x="229" y="318"/>
                    <a:pt x="229" y="318"/>
                    <a:pt x="229" y="318"/>
                  </a:cubicBezTo>
                  <a:cubicBezTo>
                    <a:pt x="236" y="318"/>
                    <a:pt x="236" y="318"/>
                    <a:pt x="236" y="318"/>
                  </a:cubicBezTo>
                  <a:cubicBezTo>
                    <a:pt x="236" y="325"/>
                    <a:pt x="236" y="325"/>
                    <a:pt x="236" y="325"/>
                  </a:cubicBezTo>
                  <a:cubicBezTo>
                    <a:pt x="229" y="325"/>
                    <a:pt x="229" y="325"/>
                    <a:pt x="229" y="325"/>
                  </a:cubicBezTo>
                  <a:moveTo>
                    <a:pt x="244" y="325"/>
                  </a:moveTo>
                  <a:cubicBezTo>
                    <a:pt x="244" y="318"/>
                    <a:pt x="244" y="318"/>
                    <a:pt x="244" y="318"/>
                  </a:cubicBezTo>
                  <a:cubicBezTo>
                    <a:pt x="251" y="318"/>
                    <a:pt x="251" y="318"/>
                    <a:pt x="251" y="318"/>
                  </a:cubicBezTo>
                  <a:cubicBezTo>
                    <a:pt x="251" y="325"/>
                    <a:pt x="251" y="325"/>
                    <a:pt x="251" y="325"/>
                  </a:cubicBezTo>
                  <a:cubicBezTo>
                    <a:pt x="244" y="325"/>
                    <a:pt x="244" y="325"/>
                    <a:pt x="244" y="325"/>
                  </a:cubicBezTo>
                  <a:moveTo>
                    <a:pt x="258" y="325"/>
                  </a:moveTo>
                  <a:cubicBezTo>
                    <a:pt x="258" y="318"/>
                    <a:pt x="258" y="318"/>
                    <a:pt x="258" y="318"/>
                  </a:cubicBezTo>
                  <a:cubicBezTo>
                    <a:pt x="265" y="318"/>
                    <a:pt x="265" y="318"/>
                    <a:pt x="265" y="318"/>
                  </a:cubicBezTo>
                  <a:cubicBezTo>
                    <a:pt x="265" y="325"/>
                    <a:pt x="265" y="325"/>
                    <a:pt x="265" y="325"/>
                  </a:cubicBezTo>
                  <a:cubicBezTo>
                    <a:pt x="258" y="325"/>
                    <a:pt x="258" y="325"/>
                    <a:pt x="258" y="325"/>
                  </a:cubicBezTo>
                  <a:moveTo>
                    <a:pt x="273" y="325"/>
                  </a:moveTo>
                  <a:cubicBezTo>
                    <a:pt x="273" y="318"/>
                    <a:pt x="273" y="318"/>
                    <a:pt x="273" y="318"/>
                  </a:cubicBezTo>
                  <a:cubicBezTo>
                    <a:pt x="280" y="318"/>
                    <a:pt x="280" y="318"/>
                    <a:pt x="280" y="318"/>
                  </a:cubicBezTo>
                  <a:cubicBezTo>
                    <a:pt x="280" y="325"/>
                    <a:pt x="280" y="325"/>
                    <a:pt x="280" y="325"/>
                  </a:cubicBezTo>
                  <a:cubicBezTo>
                    <a:pt x="273" y="325"/>
                    <a:pt x="273" y="325"/>
                    <a:pt x="273" y="325"/>
                  </a:cubicBezTo>
                  <a:moveTo>
                    <a:pt x="288" y="325"/>
                  </a:moveTo>
                  <a:cubicBezTo>
                    <a:pt x="288" y="318"/>
                    <a:pt x="288" y="318"/>
                    <a:pt x="288" y="318"/>
                  </a:cubicBezTo>
                  <a:cubicBezTo>
                    <a:pt x="295" y="318"/>
                    <a:pt x="295" y="318"/>
                    <a:pt x="295" y="318"/>
                  </a:cubicBezTo>
                  <a:cubicBezTo>
                    <a:pt x="295" y="325"/>
                    <a:pt x="295" y="325"/>
                    <a:pt x="295" y="325"/>
                  </a:cubicBezTo>
                  <a:cubicBezTo>
                    <a:pt x="288" y="325"/>
                    <a:pt x="288" y="325"/>
                    <a:pt x="288" y="325"/>
                  </a:cubicBezTo>
                  <a:moveTo>
                    <a:pt x="303" y="325"/>
                  </a:moveTo>
                  <a:cubicBezTo>
                    <a:pt x="303" y="318"/>
                    <a:pt x="303" y="318"/>
                    <a:pt x="303" y="318"/>
                  </a:cubicBezTo>
                  <a:cubicBezTo>
                    <a:pt x="310" y="318"/>
                    <a:pt x="310" y="318"/>
                    <a:pt x="310" y="318"/>
                  </a:cubicBezTo>
                  <a:cubicBezTo>
                    <a:pt x="310" y="325"/>
                    <a:pt x="310" y="325"/>
                    <a:pt x="310" y="325"/>
                  </a:cubicBezTo>
                  <a:cubicBezTo>
                    <a:pt x="303" y="325"/>
                    <a:pt x="303" y="325"/>
                    <a:pt x="303" y="325"/>
                  </a:cubicBezTo>
                  <a:moveTo>
                    <a:pt x="317" y="325"/>
                  </a:moveTo>
                  <a:cubicBezTo>
                    <a:pt x="317" y="318"/>
                    <a:pt x="317" y="318"/>
                    <a:pt x="317" y="318"/>
                  </a:cubicBezTo>
                  <a:cubicBezTo>
                    <a:pt x="324" y="318"/>
                    <a:pt x="324" y="318"/>
                    <a:pt x="324" y="318"/>
                  </a:cubicBezTo>
                  <a:cubicBezTo>
                    <a:pt x="324" y="325"/>
                    <a:pt x="324" y="325"/>
                    <a:pt x="324" y="325"/>
                  </a:cubicBezTo>
                  <a:cubicBezTo>
                    <a:pt x="317" y="325"/>
                    <a:pt x="317" y="325"/>
                    <a:pt x="317" y="325"/>
                  </a:cubicBezTo>
                  <a:moveTo>
                    <a:pt x="332" y="325"/>
                  </a:moveTo>
                  <a:cubicBezTo>
                    <a:pt x="332" y="318"/>
                    <a:pt x="332" y="318"/>
                    <a:pt x="332" y="318"/>
                  </a:cubicBezTo>
                  <a:cubicBezTo>
                    <a:pt x="339" y="318"/>
                    <a:pt x="339" y="318"/>
                    <a:pt x="339" y="318"/>
                  </a:cubicBezTo>
                  <a:cubicBezTo>
                    <a:pt x="339" y="325"/>
                    <a:pt x="339" y="325"/>
                    <a:pt x="339" y="325"/>
                  </a:cubicBezTo>
                  <a:cubicBezTo>
                    <a:pt x="332" y="325"/>
                    <a:pt x="332" y="325"/>
                    <a:pt x="332" y="325"/>
                  </a:cubicBezTo>
                  <a:moveTo>
                    <a:pt x="37" y="310"/>
                  </a:moveTo>
                  <a:cubicBezTo>
                    <a:pt x="37" y="303"/>
                    <a:pt x="37" y="303"/>
                    <a:pt x="37" y="303"/>
                  </a:cubicBezTo>
                  <a:cubicBezTo>
                    <a:pt x="44" y="303"/>
                    <a:pt x="44" y="303"/>
                    <a:pt x="44" y="303"/>
                  </a:cubicBezTo>
                  <a:cubicBezTo>
                    <a:pt x="44" y="310"/>
                    <a:pt x="44" y="310"/>
                    <a:pt x="44" y="310"/>
                  </a:cubicBezTo>
                  <a:cubicBezTo>
                    <a:pt x="37" y="310"/>
                    <a:pt x="37" y="310"/>
                    <a:pt x="37" y="310"/>
                  </a:cubicBezTo>
                  <a:moveTo>
                    <a:pt x="52" y="310"/>
                  </a:moveTo>
                  <a:cubicBezTo>
                    <a:pt x="52" y="303"/>
                    <a:pt x="52" y="303"/>
                    <a:pt x="52" y="303"/>
                  </a:cubicBezTo>
                  <a:cubicBezTo>
                    <a:pt x="59" y="303"/>
                    <a:pt x="59" y="303"/>
                    <a:pt x="59" y="303"/>
                  </a:cubicBezTo>
                  <a:cubicBezTo>
                    <a:pt x="59" y="310"/>
                    <a:pt x="59" y="310"/>
                    <a:pt x="59" y="310"/>
                  </a:cubicBezTo>
                  <a:cubicBezTo>
                    <a:pt x="52" y="310"/>
                    <a:pt x="52" y="310"/>
                    <a:pt x="52" y="310"/>
                  </a:cubicBezTo>
                  <a:moveTo>
                    <a:pt x="67" y="310"/>
                  </a:moveTo>
                  <a:cubicBezTo>
                    <a:pt x="67" y="303"/>
                    <a:pt x="67" y="303"/>
                    <a:pt x="67" y="303"/>
                  </a:cubicBezTo>
                  <a:cubicBezTo>
                    <a:pt x="74" y="303"/>
                    <a:pt x="74" y="303"/>
                    <a:pt x="74" y="303"/>
                  </a:cubicBezTo>
                  <a:cubicBezTo>
                    <a:pt x="74" y="310"/>
                    <a:pt x="74" y="310"/>
                    <a:pt x="74" y="310"/>
                  </a:cubicBezTo>
                  <a:cubicBezTo>
                    <a:pt x="67" y="310"/>
                    <a:pt x="67" y="310"/>
                    <a:pt x="67" y="310"/>
                  </a:cubicBezTo>
                  <a:moveTo>
                    <a:pt x="81" y="310"/>
                  </a:moveTo>
                  <a:cubicBezTo>
                    <a:pt x="81" y="303"/>
                    <a:pt x="81" y="303"/>
                    <a:pt x="81" y="303"/>
                  </a:cubicBezTo>
                  <a:cubicBezTo>
                    <a:pt x="88" y="303"/>
                    <a:pt x="88" y="303"/>
                    <a:pt x="88" y="303"/>
                  </a:cubicBezTo>
                  <a:cubicBezTo>
                    <a:pt x="88" y="310"/>
                    <a:pt x="88" y="310"/>
                    <a:pt x="88" y="310"/>
                  </a:cubicBezTo>
                  <a:cubicBezTo>
                    <a:pt x="81" y="310"/>
                    <a:pt x="81" y="310"/>
                    <a:pt x="81" y="310"/>
                  </a:cubicBezTo>
                  <a:moveTo>
                    <a:pt x="96" y="310"/>
                  </a:moveTo>
                  <a:cubicBezTo>
                    <a:pt x="96" y="303"/>
                    <a:pt x="96" y="303"/>
                    <a:pt x="96" y="303"/>
                  </a:cubicBezTo>
                  <a:cubicBezTo>
                    <a:pt x="103" y="303"/>
                    <a:pt x="103" y="303"/>
                    <a:pt x="103" y="303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96" y="310"/>
                    <a:pt x="96" y="310"/>
                    <a:pt x="96" y="310"/>
                  </a:cubicBezTo>
                  <a:moveTo>
                    <a:pt x="111" y="310"/>
                  </a:moveTo>
                  <a:cubicBezTo>
                    <a:pt x="111" y="303"/>
                    <a:pt x="111" y="303"/>
                    <a:pt x="111" y="303"/>
                  </a:cubicBezTo>
                  <a:cubicBezTo>
                    <a:pt x="118" y="303"/>
                    <a:pt x="118" y="303"/>
                    <a:pt x="118" y="303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11" y="310"/>
                    <a:pt x="111" y="310"/>
                    <a:pt x="111" y="310"/>
                  </a:cubicBezTo>
                  <a:moveTo>
                    <a:pt x="126" y="310"/>
                  </a:moveTo>
                  <a:cubicBezTo>
                    <a:pt x="126" y="303"/>
                    <a:pt x="126" y="303"/>
                    <a:pt x="126" y="303"/>
                  </a:cubicBezTo>
                  <a:cubicBezTo>
                    <a:pt x="133" y="303"/>
                    <a:pt x="133" y="303"/>
                    <a:pt x="133" y="303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26" y="310"/>
                    <a:pt x="126" y="310"/>
                    <a:pt x="126" y="310"/>
                  </a:cubicBezTo>
                  <a:moveTo>
                    <a:pt x="140" y="310"/>
                  </a:moveTo>
                  <a:cubicBezTo>
                    <a:pt x="140" y="303"/>
                    <a:pt x="140" y="303"/>
                    <a:pt x="140" y="303"/>
                  </a:cubicBezTo>
                  <a:cubicBezTo>
                    <a:pt x="147" y="303"/>
                    <a:pt x="147" y="303"/>
                    <a:pt x="147" y="303"/>
                  </a:cubicBezTo>
                  <a:cubicBezTo>
                    <a:pt x="147" y="310"/>
                    <a:pt x="147" y="310"/>
                    <a:pt x="147" y="310"/>
                  </a:cubicBezTo>
                  <a:cubicBezTo>
                    <a:pt x="140" y="310"/>
                    <a:pt x="140" y="310"/>
                    <a:pt x="140" y="310"/>
                  </a:cubicBezTo>
                  <a:moveTo>
                    <a:pt x="155" y="310"/>
                  </a:moveTo>
                  <a:cubicBezTo>
                    <a:pt x="155" y="303"/>
                    <a:pt x="155" y="303"/>
                    <a:pt x="155" y="303"/>
                  </a:cubicBezTo>
                  <a:cubicBezTo>
                    <a:pt x="162" y="303"/>
                    <a:pt x="162" y="303"/>
                    <a:pt x="162" y="303"/>
                  </a:cubicBezTo>
                  <a:cubicBezTo>
                    <a:pt x="162" y="310"/>
                    <a:pt x="162" y="310"/>
                    <a:pt x="162" y="310"/>
                  </a:cubicBezTo>
                  <a:cubicBezTo>
                    <a:pt x="155" y="310"/>
                    <a:pt x="155" y="310"/>
                    <a:pt x="155" y="310"/>
                  </a:cubicBezTo>
                  <a:moveTo>
                    <a:pt x="170" y="310"/>
                  </a:moveTo>
                  <a:cubicBezTo>
                    <a:pt x="170" y="303"/>
                    <a:pt x="170" y="303"/>
                    <a:pt x="170" y="303"/>
                  </a:cubicBezTo>
                  <a:cubicBezTo>
                    <a:pt x="177" y="303"/>
                    <a:pt x="177" y="303"/>
                    <a:pt x="177" y="303"/>
                  </a:cubicBezTo>
                  <a:cubicBezTo>
                    <a:pt x="177" y="310"/>
                    <a:pt x="177" y="310"/>
                    <a:pt x="177" y="310"/>
                  </a:cubicBezTo>
                  <a:cubicBezTo>
                    <a:pt x="170" y="310"/>
                    <a:pt x="170" y="310"/>
                    <a:pt x="170" y="310"/>
                  </a:cubicBezTo>
                  <a:moveTo>
                    <a:pt x="185" y="310"/>
                  </a:moveTo>
                  <a:cubicBezTo>
                    <a:pt x="185" y="303"/>
                    <a:pt x="185" y="303"/>
                    <a:pt x="185" y="303"/>
                  </a:cubicBezTo>
                  <a:cubicBezTo>
                    <a:pt x="192" y="303"/>
                    <a:pt x="192" y="303"/>
                    <a:pt x="192" y="303"/>
                  </a:cubicBezTo>
                  <a:cubicBezTo>
                    <a:pt x="192" y="310"/>
                    <a:pt x="192" y="310"/>
                    <a:pt x="192" y="310"/>
                  </a:cubicBezTo>
                  <a:cubicBezTo>
                    <a:pt x="185" y="310"/>
                    <a:pt x="185" y="310"/>
                    <a:pt x="185" y="310"/>
                  </a:cubicBezTo>
                  <a:moveTo>
                    <a:pt x="199" y="310"/>
                  </a:moveTo>
                  <a:cubicBezTo>
                    <a:pt x="199" y="303"/>
                    <a:pt x="199" y="303"/>
                    <a:pt x="199" y="303"/>
                  </a:cubicBezTo>
                  <a:cubicBezTo>
                    <a:pt x="206" y="303"/>
                    <a:pt x="206" y="303"/>
                    <a:pt x="206" y="303"/>
                  </a:cubicBezTo>
                  <a:cubicBezTo>
                    <a:pt x="206" y="310"/>
                    <a:pt x="206" y="310"/>
                    <a:pt x="206" y="310"/>
                  </a:cubicBezTo>
                  <a:cubicBezTo>
                    <a:pt x="199" y="310"/>
                    <a:pt x="199" y="310"/>
                    <a:pt x="199" y="310"/>
                  </a:cubicBezTo>
                  <a:moveTo>
                    <a:pt x="214" y="310"/>
                  </a:moveTo>
                  <a:cubicBezTo>
                    <a:pt x="214" y="303"/>
                    <a:pt x="214" y="303"/>
                    <a:pt x="214" y="303"/>
                  </a:cubicBezTo>
                  <a:cubicBezTo>
                    <a:pt x="221" y="303"/>
                    <a:pt x="221" y="303"/>
                    <a:pt x="221" y="303"/>
                  </a:cubicBezTo>
                  <a:cubicBezTo>
                    <a:pt x="221" y="310"/>
                    <a:pt x="221" y="310"/>
                    <a:pt x="221" y="310"/>
                  </a:cubicBezTo>
                  <a:cubicBezTo>
                    <a:pt x="214" y="310"/>
                    <a:pt x="214" y="310"/>
                    <a:pt x="214" y="310"/>
                  </a:cubicBezTo>
                  <a:moveTo>
                    <a:pt x="229" y="310"/>
                  </a:moveTo>
                  <a:cubicBezTo>
                    <a:pt x="229" y="303"/>
                    <a:pt x="229" y="303"/>
                    <a:pt x="229" y="303"/>
                  </a:cubicBezTo>
                  <a:cubicBezTo>
                    <a:pt x="236" y="303"/>
                    <a:pt x="236" y="303"/>
                    <a:pt x="236" y="303"/>
                  </a:cubicBezTo>
                  <a:cubicBezTo>
                    <a:pt x="236" y="310"/>
                    <a:pt x="236" y="310"/>
                    <a:pt x="236" y="310"/>
                  </a:cubicBezTo>
                  <a:cubicBezTo>
                    <a:pt x="229" y="310"/>
                    <a:pt x="229" y="310"/>
                    <a:pt x="229" y="310"/>
                  </a:cubicBezTo>
                  <a:moveTo>
                    <a:pt x="244" y="310"/>
                  </a:moveTo>
                  <a:cubicBezTo>
                    <a:pt x="244" y="303"/>
                    <a:pt x="244" y="303"/>
                    <a:pt x="244" y="303"/>
                  </a:cubicBezTo>
                  <a:cubicBezTo>
                    <a:pt x="251" y="303"/>
                    <a:pt x="251" y="303"/>
                    <a:pt x="251" y="303"/>
                  </a:cubicBezTo>
                  <a:cubicBezTo>
                    <a:pt x="251" y="310"/>
                    <a:pt x="251" y="310"/>
                    <a:pt x="251" y="310"/>
                  </a:cubicBezTo>
                  <a:cubicBezTo>
                    <a:pt x="244" y="310"/>
                    <a:pt x="244" y="310"/>
                    <a:pt x="244" y="310"/>
                  </a:cubicBezTo>
                  <a:moveTo>
                    <a:pt x="258" y="310"/>
                  </a:moveTo>
                  <a:cubicBezTo>
                    <a:pt x="258" y="303"/>
                    <a:pt x="258" y="303"/>
                    <a:pt x="258" y="303"/>
                  </a:cubicBezTo>
                  <a:cubicBezTo>
                    <a:pt x="265" y="303"/>
                    <a:pt x="265" y="303"/>
                    <a:pt x="265" y="303"/>
                  </a:cubicBezTo>
                  <a:cubicBezTo>
                    <a:pt x="265" y="310"/>
                    <a:pt x="265" y="310"/>
                    <a:pt x="265" y="310"/>
                  </a:cubicBezTo>
                  <a:cubicBezTo>
                    <a:pt x="258" y="310"/>
                    <a:pt x="258" y="310"/>
                    <a:pt x="258" y="310"/>
                  </a:cubicBezTo>
                  <a:moveTo>
                    <a:pt x="273" y="310"/>
                  </a:moveTo>
                  <a:cubicBezTo>
                    <a:pt x="273" y="303"/>
                    <a:pt x="273" y="303"/>
                    <a:pt x="273" y="303"/>
                  </a:cubicBezTo>
                  <a:cubicBezTo>
                    <a:pt x="280" y="303"/>
                    <a:pt x="280" y="303"/>
                    <a:pt x="280" y="303"/>
                  </a:cubicBezTo>
                  <a:cubicBezTo>
                    <a:pt x="280" y="310"/>
                    <a:pt x="280" y="310"/>
                    <a:pt x="280" y="310"/>
                  </a:cubicBezTo>
                  <a:cubicBezTo>
                    <a:pt x="273" y="310"/>
                    <a:pt x="273" y="310"/>
                    <a:pt x="273" y="310"/>
                  </a:cubicBezTo>
                  <a:moveTo>
                    <a:pt x="288" y="310"/>
                  </a:moveTo>
                  <a:cubicBezTo>
                    <a:pt x="288" y="303"/>
                    <a:pt x="288" y="303"/>
                    <a:pt x="288" y="303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5" y="310"/>
                    <a:pt x="295" y="310"/>
                    <a:pt x="295" y="310"/>
                  </a:cubicBezTo>
                  <a:cubicBezTo>
                    <a:pt x="288" y="310"/>
                    <a:pt x="288" y="310"/>
                    <a:pt x="288" y="310"/>
                  </a:cubicBezTo>
                  <a:moveTo>
                    <a:pt x="303" y="310"/>
                  </a:moveTo>
                  <a:cubicBezTo>
                    <a:pt x="303" y="303"/>
                    <a:pt x="303" y="303"/>
                    <a:pt x="303" y="303"/>
                  </a:cubicBezTo>
                  <a:cubicBezTo>
                    <a:pt x="310" y="303"/>
                    <a:pt x="310" y="303"/>
                    <a:pt x="310" y="303"/>
                  </a:cubicBezTo>
                  <a:cubicBezTo>
                    <a:pt x="310" y="310"/>
                    <a:pt x="310" y="310"/>
                    <a:pt x="310" y="310"/>
                  </a:cubicBezTo>
                  <a:cubicBezTo>
                    <a:pt x="303" y="310"/>
                    <a:pt x="303" y="310"/>
                    <a:pt x="303" y="310"/>
                  </a:cubicBezTo>
                  <a:moveTo>
                    <a:pt x="317" y="310"/>
                  </a:moveTo>
                  <a:cubicBezTo>
                    <a:pt x="317" y="303"/>
                    <a:pt x="317" y="303"/>
                    <a:pt x="317" y="303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10"/>
                    <a:pt x="324" y="310"/>
                    <a:pt x="324" y="310"/>
                  </a:cubicBezTo>
                  <a:cubicBezTo>
                    <a:pt x="317" y="310"/>
                    <a:pt x="317" y="310"/>
                    <a:pt x="317" y="310"/>
                  </a:cubicBezTo>
                  <a:moveTo>
                    <a:pt x="332" y="310"/>
                  </a:moveTo>
                  <a:cubicBezTo>
                    <a:pt x="332" y="303"/>
                    <a:pt x="332" y="303"/>
                    <a:pt x="332" y="303"/>
                  </a:cubicBezTo>
                  <a:cubicBezTo>
                    <a:pt x="339" y="303"/>
                    <a:pt x="339" y="303"/>
                    <a:pt x="339" y="303"/>
                  </a:cubicBezTo>
                  <a:cubicBezTo>
                    <a:pt x="339" y="310"/>
                    <a:pt x="339" y="310"/>
                    <a:pt x="339" y="310"/>
                  </a:cubicBezTo>
                  <a:cubicBezTo>
                    <a:pt x="332" y="310"/>
                    <a:pt x="332" y="310"/>
                    <a:pt x="332" y="310"/>
                  </a:cubicBezTo>
                  <a:moveTo>
                    <a:pt x="347" y="310"/>
                  </a:moveTo>
                  <a:cubicBezTo>
                    <a:pt x="347" y="303"/>
                    <a:pt x="347" y="303"/>
                    <a:pt x="347" y="303"/>
                  </a:cubicBezTo>
                  <a:cubicBezTo>
                    <a:pt x="354" y="303"/>
                    <a:pt x="354" y="303"/>
                    <a:pt x="354" y="303"/>
                  </a:cubicBezTo>
                  <a:cubicBezTo>
                    <a:pt x="354" y="310"/>
                    <a:pt x="354" y="310"/>
                    <a:pt x="354" y="310"/>
                  </a:cubicBezTo>
                  <a:cubicBezTo>
                    <a:pt x="347" y="310"/>
                    <a:pt x="347" y="310"/>
                    <a:pt x="347" y="310"/>
                  </a:cubicBezTo>
                  <a:moveTo>
                    <a:pt x="37" y="295"/>
                  </a:moveTo>
                  <a:cubicBezTo>
                    <a:pt x="37" y="288"/>
                    <a:pt x="37" y="288"/>
                    <a:pt x="37" y="288"/>
                  </a:cubicBezTo>
                  <a:cubicBezTo>
                    <a:pt x="44" y="288"/>
                    <a:pt x="44" y="288"/>
                    <a:pt x="44" y="288"/>
                  </a:cubicBezTo>
                  <a:cubicBezTo>
                    <a:pt x="44" y="295"/>
                    <a:pt x="44" y="295"/>
                    <a:pt x="44" y="295"/>
                  </a:cubicBezTo>
                  <a:cubicBezTo>
                    <a:pt x="37" y="295"/>
                    <a:pt x="37" y="295"/>
                    <a:pt x="37" y="295"/>
                  </a:cubicBezTo>
                  <a:moveTo>
                    <a:pt x="52" y="295"/>
                  </a:moveTo>
                  <a:cubicBezTo>
                    <a:pt x="52" y="288"/>
                    <a:pt x="52" y="288"/>
                    <a:pt x="52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9" y="295"/>
                    <a:pt x="59" y="295"/>
                    <a:pt x="59" y="295"/>
                  </a:cubicBezTo>
                  <a:cubicBezTo>
                    <a:pt x="52" y="295"/>
                    <a:pt x="52" y="295"/>
                    <a:pt x="52" y="295"/>
                  </a:cubicBezTo>
                  <a:moveTo>
                    <a:pt x="67" y="295"/>
                  </a:moveTo>
                  <a:cubicBezTo>
                    <a:pt x="67" y="288"/>
                    <a:pt x="67" y="288"/>
                    <a:pt x="67" y="288"/>
                  </a:cubicBezTo>
                  <a:cubicBezTo>
                    <a:pt x="74" y="288"/>
                    <a:pt x="74" y="288"/>
                    <a:pt x="74" y="288"/>
                  </a:cubicBezTo>
                  <a:cubicBezTo>
                    <a:pt x="74" y="295"/>
                    <a:pt x="74" y="295"/>
                    <a:pt x="74" y="295"/>
                  </a:cubicBezTo>
                  <a:cubicBezTo>
                    <a:pt x="67" y="295"/>
                    <a:pt x="67" y="295"/>
                    <a:pt x="67" y="295"/>
                  </a:cubicBezTo>
                  <a:moveTo>
                    <a:pt x="81" y="295"/>
                  </a:moveTo>
                  <a:cubicBezTo>
                    <a:pt x="81" y="288"/>
                    <a:pt x="81" y="288"/>
                    <a:pt x="81" y="288"/>
                  </a:cubicBezTo>
                  <a:cubicBezTo>
                    <a:pt x="88" y="288"/>
                    <a:pt x="88" y="288"/>
                    <a:pt x="88" y="288"/>
                  </a:cubicBezTo>
                  <a:cubicBezTo>
                    <a:pt x="88" y="295"/>
                    <a:pt x="88" y="295"/>
                    <a:pt x="88" y="295"/>
                  </a:cubicBezTo>
                  <a:cubicBezTo>
                    <a:pt x="81" y="295"/>
                    <a:pt x="81" y="295"/>
                    <a:pt x="81" y="295"/>
                  </a:cubicBezTo>
                  <a:moveTo>
                    <a:pt x="96" y="295"/>
                  </a:moveTo>
                  <a:cubicBezTo>
                    <a:pt x="96" y="288"/>
                    <a:pt x="96" y="288"/>
                    <a:pt x="96" y="288"/>
                  </a:cubicBezTo>
                  <a:cubicBezTo>
                    <a:pt x="103" y="288"/>
                    <a:pt x="103" y="288"/>
                    <a:pt x="103" y="288"/>
                  </a:cubicBezTo>
                  <a:cubicBezTo>
                    <a:pt x="103" y="295"/>
                    <a:pt x="103" y="295"/>
                    <a:pt x="103" y="295"/>
                  </a:cubicBezTo>
                  <a:cubicBezTo>
                    <a:pt x="96" y="295"/>
                    <a:pt x="96" y="295"/>
                    <a:pt x="96" y="295"/>
                  </a:cubicBezTo>
                  <a:moveTo>
                    <a:pt x="111" y="295"/>
                  </a:moveTo>
                  <a:cubicBezTo>
                    <a:pt x="111" y="288"/>
                    <a:pt x="111" y="288"/>
                    <a:pt x="111" y="288"/>
                  </a:cubicBezTo>
                  <a:cubicBezTo>
                    <a:pt x="118" y="288"/>
                    <a:pt x="118" y="288"/>
                    <a:pt x="118" y="288"/>
                  </a:cubicBezTo>
                  <a:cubicBezTo>
                    <a:pt x="118" y="295"/>
                    <a:pt x="118" y="295"/>
                    <a:pt x="118" y="295"/>
                  </a:cubicBezTo>
                  <a:cubicBezTo>
                    <a:pt x="111" y="295"/>
                    <a:pt x="111" y="295"/>
                    <a:pt x="111" y="295"/>
                  </a:cubicBezTo>
                  <a:moveTo>
                    <a:pt x="126" y="295"/>
                  </a:moveTo>
                  <a:cubicBezTo>
                    <a:pt x="126" y="288"/>
                    <a:pt x="126" y="288"/>
                    <a:pt x="126" y="288"/>
                  </a:cubicBezTo>
                  <a:cubicBezTo>
                    <a:pt x="133" y="288"/>
                    <a:pt x="133" y="288"/>
                    <a:pt x="133" y="288"/>
                  </a:cubicBezTo>
                  <a:cubicBezTo>
                    <a:pt x="133" y="295"/>
                    <a:pt x="133" y="295"/>
                    <a:pt x="133" y="295"/>
                  </a:cubicBezTo>
                  <a:cubicBezTo>
                    <a:pt x="126" y="295"/>
                    <a:pt x="126" y="295"/>
                    <a:pt x="126" y="295"/>
                  </a:cubicBezTo>
                  <a:moveTo>
                    <a:pt x="140" y="295"/>
                  </a:moveTo>
                  <a:cubicBezTo>
                    <a:pt x="140" y="288"/>
                    <a:pt x="140" y="288"/>
                    <a:pt x="140" y="288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7" y="295"/>
                    <a:pt x="147" y="295"/>
                    <a:pt x="147" y="295"/>
                  </a:cubicBezTo>
                  <a:cubicBezTo>
                    <a:pt x="140" y="295"/>
                    <a:pt x="140" y="295"/>
                    <a:pt x="140" y="295"/>
                  </a:cubicBezTo>
                  <a:moveTo>
                    <a:pt x="155" y="295"/>
                  </a:moveTo>
                  <a:cubicBezTo>
                    <a:pt x="155" y="288"/>
                    <a:pt x="155" y="288"/>
                    <a:pt x="155" y="288"/>
                  </a:cubicBezTo>
                  <a:cubicBezTo>
                    <a:pt x="162" y="288"/>
                    <a:pt x="162" y="288"/>
                    <a:pt x="162" y="288"/>
                  </a:cubicBezTo>
                  <a:cubicBezTo>
                    <a:pt x="162" y="295"/>
                    <a:pt x="162" y="295"/>
                    <a:pt x="162" y="295"/>
                  </a:cubicBezTo>
                  <a:cubicBezTo>
                    <a:pt x="155" y="295"/>
                    <a:pt x="155" y="295"/>
                    <a:pt x="155" y="295"/>
                  </a:cubicBezTo>
                  <a:moveTo>
                    <a:pt x="170" y="295"/>
                  </a:moveTo>
                  <a:cubicBezTo>
                    <a:pt x="170" y="288"/>
                    <a:pt x="170" y="288"/>
                    <a:pt x="170" y="288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77" y="295"/>
                    <a:pt x="177" y="295"/>
                    <a:pt x="177" y="295"/>
                  </a:cubicBezTo>
                  <a:cubicBezTo>
                    <a:pt x="170" y="295"/>
                    <a:pt x="170" y="295"/>
                    <a:pt x="170" y="295"/>
                  </a:cubicBezTo>
                  <a:moveTo>
                    <a:pt x="185" y="295"/>
                  </a:moveTo>
                  <a:cubicBezTo>
                    <a:pt x="185" y="288"/>
                    <a:pt x="185" y="288"/>
                    <a:pt x="185" y="288"/>
                  </a:cubicBezTo>
                  <a:cubicBezTo>
                    <a:pt x="192" y="288"/>
                    <a:pt x="192" y="288"/>
                    <a:pt x="192" y="288"/>
                  </a:cubicBezTo>
                  <a:cubicBezTo>
                    <a:pt x="192" y="295"/>
                    <a:pt x="192" y="295"/>
                    <a:pt x="192" y="295"/>
                  </a:cubicBezTo>
                  <a:cubicBezTo>
                    <a:pt x="185" y="295"/>
                    <a:pt x="185" y="295"/>
                    <a:pt x="185" y="295"/>
                  </a:cubicBezTo>
                  <a:moveTo>
                    <a:pt x="199" y="295"/>
                  </a:moveTo>
                  <a:cubicBezTo>
                    <a:pt x="199" y="288"/>
                    <a:pt x="199" y="288"/>
                    <a:pt x="199" y="288"/>
                  </a:cubicBezTo>
                  <a:cubicBezTo>
                    <a:pt x="206" y="288"/>
                    <a:pt x="206" y="288"/>
                    <a:pt x="206" y="288"/>
                  </a:cubicBezTo>
                  <a:cubicBezTo>
                    <a:pt x="206" y="295"/>
                    <a:pt x="206" y="295"/>
                    <a:pt x="206" y="295"/>
                  </a:cubicBezTo>
                  <a:cubicBezTo>
                    <a:pt x="199" y="295"/>
                    <a:pt x="199" y="295"/>
                    <a:pt x="199" y="295"/>
                  </a:cubicBezTo>
                  <a:moveTo>
                    <a:pt x="214" y="295"/>
                  </a:moveTo>
                  <a:cubicBezTo>
                    <a:pt x="214" y="288"/>
                    <a:pt x="214" y="288"/>
                    <a:pt x="214" y="288"/>
                  </a:cubicBezTo>
                  <a:cubicBezTo>
                    <a:pt x="221" y="288"/>
                    <a:pt x="221" y="288"/>
                    <a:pt x="221" y="288"/>
                  </a:cubicBezTo>
                  <a:cubicBezTo>
                    <a:pt x="221" y="295"/>
                    <a:pt x="221" y="295"/>
                    <a:pt x="221" y="295"/>
                  </a:cubicBezTo>
                  <a:cubicBezTo>
                    <a:pt x="214" y="295"/>
                    <a:pt x="214" y="295"/>
                    <a:pt x="214" y="295"/>
                  </a:cubicBezTo>
                  <a:moveTo>
                    <a:pt x="229" y="295"/>
                  </a:moveTo>
                  <a:cubicBezTo>
                    <a:pt x="229" y="288"/>
                    <a:pt x="229" y="288"/>
                    <a:pt x="229" y="288"/>
                  </a:cubicBezTo>
                  <a:cubicBezTo>
                    <a:pt x="236" y="288"/>
                    <a:pt x="236" y="288"/>
                    <a:pt x="236" y="288"/>
                  </a:cubicBezTo>
                  <a:cubicBezTo>
                    <a:pt x="236" y="295"/>
                    <a:pt x="236" y="295"/>
                    <a:pt x="236" y="295"/>
                  </a:cubicBezTo>
                  <a:cubicBezTo>
                    <a:pt x="229" y="295"/>
                    <a:pt x="229" y="295"/>
                    <a:pt x="229" y="295"/>
                  </a:cubicBezTo>
                  <a:moveTo>
                    <a:pt x="244" y="295"/>
                  </a:moveTo>
                  <a:cubicBezTo>
                    <a:pt x="244" y="288"/>
                    <a:pt x="244" y="288"/>
                    <a:pt x="244" y="288"/>
                  </a:cubicBezTo>
                  <a:cubicBezTo>
                    <a:pt x="251" y="288"/>
                    <a:pt x="251" y="288"/>
                    <a:pt x="251" y="288"/>
                  </a:cubicBezTo>
                  <a:cubicBezTo>
                    <a:pt x="251" y="295"/>
                    <a:pt x="251" y="295"/>
                    <a:pt x="251" y="295"/>
                  </a:cubicBezTo>
                  <a:cubicBezTo>
                    <a:pt x="244" y="295"/>
                    <a:pt x="244" y="295"/>
                    <a:pt x="244" y="295"/>
                  </a:cubicBezTo>
                  <a:moveTo>
                    <a:pt x="258" y="295"/>
                  </a:moveTo>
                  <a:cubicBezTo>
                    <a:pt x="258" y="288"/>
                    <a:pt x="258" y="288"/>
                    <a:pt x="258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95"/>
                    <a:pt x="265" y="295"/>
                    <a:pt x="265" y="295"/>
                  </a:cubicBezTo>
                  <a:cubicBezTo>
                    <a:pt x="258" y="295"/>
                    <a:pt x="258" y="295"/>
                    <a:pt x="258" y="295"/>
                  </a:cubicBezTo>
                  <a:moveTo>
                    <a:pt x="273" y="295"/>
                  </a:moveTo>
                  <a:cubicBezTo>
                    <a:pt x="273" y="288"/>
                    <a:pt x="273" y="288"/>
                    <a:pt x="273" y="288"/>
                  </a:cubicBezTo>
                  <a:cubicBezTo>
                    <a:pt x="280" y="288"/>
                    <a:pt x="280" y="288"/>
                    <a:pt x="280" y="288"/>
                  </a:cubicBezTo>
                  <a:cubicBezTo>
                    <a:pt x="280" y="295"/>
                    <a:pt x="280" y="295"/>
                    <a:pt x="280" y="295"/>
                  </a:cubicBezTo>
                  <a:cubicBezTo>
                    <a:pt x="273" y="295"/>
                    <a:pt x="273" y="295"/>
                    <a:pt x="273" y="295"/>
                  </a:cubicBezTo>
                  <a:moveTo>
                    <a:pt x="288" y="295"/>
                  </a:moveTo>
                  <a:cubicBezTo>
                    <a:pt x="288" y="288"/>
                    <a:pt x="288" y="288"/>
                    <a:pt x="288" y="288"/>
                  </a:cubicBezTo>
                  <a:cubicBezTo>
                    <a:pt x="295" y="288"/>
                    <a:pt x="295" y="288"/>
                    <a:pt x="295" y="288"/>
                  </a:cubicBezTo>
                  <a:cubicBezTo>
                    <a:pt x="295" y="295"/>
                    <a:pt x="295" y="295"/>
                    <a:pt x="295" y="295"/>
                  </a:cubicBezTo>
                  <a:cubicBezTo>
                    <a:pt x="288" y="295"/>
                    <a:pt x="288" y="295"/>
                    <a:pt x="288" y="295"/>
                  </a:cubicBezTo>
                  <a:moveTo>
                    <a:pt x="303" y="295"/>
                  </a:moveTo>
                  <a:cubicBezTo>
                    <a:pt x="303" y="288"/>
                    <a:pt x="303" y="288"/>
                    <a:pt x="303" y="288"/>
                  </a:cubicBezTo>
                  <a:cubicBezTo>
                    <a:pt x="310" y="288"/>
                    <a:pt x="310" y="288"/>
                    <a:pt x="310" y="288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03" y="295"/>
                    <a:pt x="303" y="295"/>
                    <a:pt x="303" y="295"/>
                  </a:cubicBezTo>
                  <a:moveTo>
                    <a:pt x="317" y="295"/>
                  </a:moveTo>
                  <a:cubicBezTo>
                    <a:pt x="317" y="288"/>
                    <a:pt x="317" y="288"/>
                    <a:pt x="317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17" y="295"/>
                    <a:pt x="317" y="295"/>
                    <a:pt x="317" y="295"/>
                  </a:cubicBezTo>
                  <a:moveTo>
                    <a:pt x="332" y="295"/>
                  </a:moveTo>
                  <a:cubicBezTo>
                    <a:pt x="332" y="288"/>
                    <a:pt x="332" y="288"/>
                    <a:pt x="332" y="288"/>
                  </a:cubicBezTo>
                  <a:cubicBezTo>
                    <a:pt x="339" y="288"/>
                    <a:pt x="339" y="288"/>
                    <a:pt x="339" y="288"/>
                  </a:cubicBezTo>
                  <a:cubicBezTo>
                    <a:pt x="339" y="295"/>
                    <a:pt x="339" y="295"/>
                    <a:pt x="339" y="295"/>
                  </a:cubicBezTo>
                  <a:cubicBezTo>
                    <a:pt x="332" y="295"/>
                    <a:pt x="332" y="295"/>
                    <a:pt x="332" y="295"/>
                  </a:cubicBezTo>
                  <a:moveTo>
                    <a:pt x="347" y="295"/>
                  </a:moveTo>
                  <a:cubicBezTo>
                    <a:pt x="347" y="288"/>
                    <a:pt x="347" y="288"/>
                    <a:pt x="347" y="288"/>
                  </a:cubicBezTo>
                  <a:cubicBezTo>
                    <a:pt x="354" y="288"/>
                    <a:pt x="354" y="288"/>
                    <a:pt x="354" y="288"/>
                  </a:cubicBezTo>
                  <a:cubicBezTo>
                    <a:pt x="354" y="295"/>
                    <a:pt x="354" y="295"/>
                    <a:pt x="354" y="295"/>
                  </a:cubicBezTo>
                  <a:cubicBezTo>
                    <a:pt x="347" y="295"/>
                    <a:pt x="347" y="295"/>
                    <a:pt x="347" y="295"/>
                  </a:cubicBezTo>
                  <a:moveTo>
                    <a:pt x="22" y="281"/>
                  </a:moveTo>
                  <a:cubicBezTo>
                    <a:pt x="22" y="274"/>
                    <a:pt x="22" y="274"/>
                    <a:pt x="22" y="274"/>
                  </a:cubicBezTo>
                  <a:cubicBezTo>
                    <a:pt x="29" y="274"/>
                    <a:pt x="29" y="274"/>
                    <a:pt x="29" y="274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22" y="281"/>
                    <a:pt x="22" y="281"/>
                    <a:pt x="22" y="281"/>
                  </a:cubicBezTo>
                  <a:moveTo>
                    <a:pt x="37" y="281"/>
                  </a:moveTo>
                  <a:cubicBezTo>
                    <a:pt x="37" y="274"/>
                    <a:pt x="37" y="274"/>
                    <a:pt x="37" y="274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4" y="281"/>
                    <a:pt x="44" y="281"/>
                    <a:pt x="44" y="281"/>
                  </a:cubicBezTo>
                  <a:cubicBezTo>
                    <a:pt x="37" y="281"/>
                    <a:pt x="37" y="281"/>
                    <a:pt x="37" y="281"/>
                  </a:cubicBezTo>
                  <a:moveTo>
                    <a:pt x="52" y="281"/>
                  </a:moveTo>
                  <a:cubicBezTo>
                    <a:pt x="52" y="274"/>
                    <a:pt x="52" y="274"/>
                    <a:pt x="52" y="274"/>
                  </a:cubicBezTo>
                  <a:cubicBezTo>
                    <a:pt x="59" y="274"/>
                    <a:pt x="59" y="274"/>
                    <a:pt x="59" y="274"/>
                  </a:cubicBezTo>
                  <a:cubicBezTo>
                    <a:pt x="59" y="281"/>
                    <a:pt x="59" y="281"/>
                    <a:pt x="59" y="281"/>
                  </a:cubicBezTo>
                  <a:cubicBezTo>
                    <a:pt x="52" y="281"/>
                    <a:pt x="52" y="281"/>
                    <a:pt x="52" y="281"/>
                  </a:cubicBezTo>
                  <a:moveTo>
                    <a:pt x="67" y="281"/>
                  </a:moveTo>
                  <a:cubicBezTo>
                    <a:pt x="67" y="274"/>
                    <a:pt x="67" y="274"/>
                    <a:pt x="67" y="274"/>
                  </a:cubicBezTo>
                  <a:cubicBezTo>
                    <a:pt x="74" y="274"/>
                    <a:pt x="74" y="274"/>
                    <a:pt x="74" y="274"/>
                  </a:cubicBezTo>
                  <a:cubicBezTo>
                    <a:pt x="74" y="281"/>
                    <a:pt x="74" y="281"/>
                    <a:pt x="74" y="281"/>
                  </a:cubicBezTo>
                  <a:cubicBezTo>
                    <a:pt x="67" y="281"/>
                    <a:pt x="67" y="281"/>
                    <a:pt x="67" y="281"/>
                  </a:cubicBezTo>
                  <a:moveTo>
                    <a:pt x="81" y="281"/>
                  </a:moveTo>
                  <a:cubicBezTo>
                    <a:pt x="81" y="274"/>
                    <a:pt x="81" y="274"/>
                    <a:pt x="81" y="274"/>
                  </a:cubicBezTo>
                  <a:cubicBezTo>
                    <a:pt x="88" y="274"/>
                    <a:pt x="88" y="274"/>
                    <a:pt x="88" y="274"/>
                  </a:cubicBezTo>
                  <a:cubicBezTo>
                    <a:pt x="88" y="281"/>
                    <a:pt x="88" y="281"/>
                    <a:pt x="88" y="281"/>
                  </a:cubicBezTo>
                  <a:cubicBezTo>
                    <a:pt x="81" y="281"/>
                    <a:pt x="81" y="281"/>
                    <a:pt x="81" y="281"/>
                  </a:cubicBezTo>
                  <a:moveTo>
                    <a:pt x="96" y="281"/>
                  </a:moveTo>
                  <a:cubicBezTo>
                    <a:pt x="96" y="274"/>
                    <a:pt x="96" y="274"/>
                    <a:pt x="96" y="274"/>
                  </a:cubicBezTo>
                  <a:cubicBezTo>
                    <a:pt x="103" y="274"/>
                    <a:pt x="103" y="274"/>
                    <a:pt x="103" y="274"/>
                  </a:cubicBezTo>
                  <a:cubicBezTo>
                    <a:pt x="103" y="281"/>
                    <a:pt x="103" y="281"/>
                    <a:pt x="103" y="281"/>
                  </a:cubicBezTo>
                  <a:cubicBezTo>
                    <a:pt x="96" y="281"/>
                    <a:pt x="96" y="281"/>
                    <a:pt x="96" y="281"/>
                  </a:cubicBezTo>
                  <a:moveTo>
                    <a:pt x="111" y="281"/>
                  </a:moveTo>
                  <a:cubicBezTo>
                    <a:pt x="111" y="274"/>
                    <a:pt x="111" y="274"/>
                    <a:pt x="111" y="274"/>
                  </a:cubicBezTo>
                  <a:cubicBezTo>
                    <a:pt x="118" y="274"/>
                    <a:pt x="118" y="274"/>
                    <a:pt x="118" y="274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1" y="281"/>
                    <a:pt x="111" y="281"/>
                    <a:pt x="111" y="281"/>
                  </a:cubicBezTo>
                  <a:moveTo>
                    <a:pt x="126" y="281"/>
                  </a:moveTo>
                  <a:cubicBezTo>
                    <a:pt x="126" y="274"/>
                    <a:pt x="126" y="274"/>
                    <a:pt x="126" y="274"/>
                  </a:cubicBezTo>
                  <a:cubicBezTo>
                    <a:pt x="133" y="274"/>
                    <a:pt x="133" y="274"/>
                    <a:pt x="133" y="274"/>
                  </a:cubicBezTo>
                  <a:cubicBezTo>
                    <a:pt x="133" y="281"/>
                    <a:pt x="133" y="281"/>
                    <a:pt x="133" y="281"/>
                  </a:cubicBezTo>
                  <a:cubicBezTo>
                    <a:pt x="126" y="281"/>
                    <a:pt x="126" y="281"/>
                    <a:pt x="126" y="281"/>
                  </a:cubicBezTo>
                  <a:moveTo>
                    <a:pt x="140" y="281"/>
                  </a:moveTo>
                  <a:cubicBezTo>
                    <a:pt x="140" y="274"/>
                    <a:pt x="140" y="274"/>
                    <a:pt x="140" y="274"/>
                  </a:cubicBezTo>
                  <a:cubicBezTo>
                    <a:pt x="147" y="274"/>
                    <a:pt x="147" y="274"/>
                    <a:pt x="147" y="274"/>
                  </a:cubicBezTo>
                  <a:cubicBezTo>
                    <a:pt x="147" y="281"/>
                    <a:pt x="147" y="281"/>
                    <a:pt x="147" y="281"/>
                  </a:cubicBezTo>
                  <a:cubicBezTo>
                    <a:pt x="140" y="281"/>
                    <a:pt x="140" y="281"/>
                    <a:pt x="140" y="281"/>
                  </a:cubicBezTo>
                  <a:moveTo>
                    <a:pt x="155" y="281"/>
                  </a:moveTo>
                  <a:cubicBezTo>
                    <a:pt x="155" y="274"/>
                    <a:pt x="155" y="274"/>
                    <a:pt x="155" y="274"/>
                  </a:cubicBezTo>
                  <a:cubicBezTo>
                    <a:pt x="162" y="274"/>
                    <a:pt x="162" y="274"/>
                    <a:pt x="162" y="274"/>
                  </a:cubicBezTo>
                  <a:cubicBezTo>
                    <a:pt x="162" y="281"/>
                    <a:pt x="162" y="281"/>
                    <a:pt x="162" y="281"/>
                  </a:cubicBezTo>
                  <a:cubicBezTo>
                    <a:pt x="155" y="281"/>
                    <a:pt x="155" y="281"/>
                    <a:pt x="155" y="281"/>
                  </a:cubicBezTo>
                  <a:moveTo>
                    <a:pt x="170" y="281"/>
                  </a:moveTo>
                  <a:cubicBezTo>
                    <a:pt x="170" y="274"/>
                    <a:pt x="170" y="274"/>
                    <a:pt x="170" y="274"/>
                  </a:cubicBezTo>
                  <a:cubicBezTo>
                    <a:pt x="177" y="274"/>
                    <a:pt x="177" y="274"/>
                    <a:pt x="177" y="274"/>
                  </a:cubicBezTo>
                  <a:cubicBezTo>
                    <a:pt x="177" y="281"/>
                    <a:pt x="177" y="281"/>
                    <a:pt x="177" y="281"/>
                  </a:cubicBezTo>
                  <a:cubicBezTo>
                    <a:pt x="170" y="281"/>
                    <a:pt x="170" y="281"/>
                    <a:pt x="170" y="281"/>
                  </a:cubicBezTo>
                  <a:moveTo>
                    <a:pt x="185" y="281"/>
                  </a:moveTo>
                  <a:cubicBezTo>
                    <a:pt x="185" y="274"/>
                    <a:pt x="185" y="274"/>
                    <a:pt x="185" y="274"/>
                  </a:cubicBezTo>
                  <a:cubicBezTo>
                    <a:pt x="192" y="274"/>
                    <a:pt x="192" y="274"/>
                    <a:pt x="192" y="274"/>
                  </a:cubicBezTo>
                  <a:cubicBezTo>
                    <a:pt x="192" y="281"/>
                    <a:pt x="192" y="281"/>
                    <a:pt x="192" y="281"/>
                  </a:cubicBezTo>
                  <a:cubicBezTo>
                    <a:pt x="185" y="281"/>
                    <a:pt x="185" y="281"/>
                    <a:pt x="185" y="281"/>
                  </a:cubicBezTo>
                  <a:moveTo>
                    <a:pt x="199" y="281"/>
                  </a:moveTo>
                  <a:cubicBezTo>
                    <a:pt x="199" y="274"/>
                    <a:pt x="199" y="274"/>
                    <a:pt x="199" y="274"/>
                  </a:cubicBezTo>
                  <a:cubicBezTo>
                    <a:pt x="206" y="274"/>
                    <a:pt x="206" y="274"/>
                    <a:pt x="206" y="274"/>
                  </a:cubicBezTo>
                  <a:cubicBezTo>
                    <a:pt x="206" y="281"/>
                    <a:pt x="206" y="281"/>
                    <a:pt x="206" y="281"/>
                  </a:cubicBezTo>
                  <a:cubicBezTo>
                    <a:pt x="199" y="281"/>
                    <a:pt x="199" y="281"/>
                    <a:pt x="199" y="281"/>
                  </a:cubicBezTo>
                  <a:moveTo>
                    <a:pt x="214" y="281"/>
                  </a:moveTo>
                  <a:cubicBezTo>
                    <a:pt x="214" y="274"/>
                    <a:pt x="214" y="274"/>
                    <a:pt x="214" y="274"/>
                  </a:cubicBezTo>
                  <a:cubicBezTo>
                    <a:pt x="221" y="274"/>
                    <a:pt x="221" y="274"/>
                    <a:pt x="221" y="274"/>
                  </a:cubicBezTo>
                  <a:cubicBezTo>
                    <a:pt x="221" y="281"/>
                    <a:pt x="221" y="281"/>
                    <a:pt x="221" y="281"/>
                  </a:cubicBezTo>
                  <a:cubicBezTo>
                    <a:pt x="214" y="281"/>
                    <a:pt x="214" y="281"/>
                    <a:pt x="214" y="281"/>
                  </a:cubicBezTo>
                  <a:moveTo>
                    <a:pt x="229" y="281"/>
                  </a:moveTo>
                  <a:cubicBezTo>
                    <a:pt x="229" y="274"/>
                    <a:pt x="229" y="274"/>
                    <a:pt x="229" y="274"/>
                  </a:cubicBezTo>
                  <a:cubicBezTo>
                    <a:pt x="236" y="274"/>
                    <a:pt x="236" y="274"/>
                    <a:pt x="236" y="274"/>
                  </a:cubicBezTo>
                  <a:cubicBezTo>
                    <a:pt x="236" y="281"/>
                    <a:pt x="236" y="281"/>
                    <a:pt x="236" y="281"/>
                  </a:cubicBezTo>
                  <a:cubicBezTo>
                    <a:pt x="229" y="281"/>
                    <a:pt x="229" y="281"/>
                    <a:pt x="229" y="281"/>
                  </a:cubicBezTo>
                  <a:moveTo>
                    <a:pt x="244" y="281"/>
                  </a:moveTo>
                  <a:cubicBezTo>
                    <a:pt x="244" y="274"/>
                    <a:pt x="244" y="274"/>
                    <a:pt x="244" y="274"/>
                  </a:cubicBezTo>
                  <a:cubicBezTo>
                    <a:pt x="251" y="274"/>
                    <a:pt x="251" y="274"/>
                    <a:pt x="251" y="274"/>
                  </a:cubicBezTo>
                  <a:cubicBezTo>
                    <a:pt x="251" y="281"/>
                    <a:pt x="251" y="281"/>
                    <a:pt x="251" y="281"/>
                  </a:cubicBezTo>
                  <a:cubicBezTo>
                    <a:pt x="244" y="281"/>
                    <a:pt x="244" y="281"/>
                    <a:pt x="244" y="281"/>
                  </a:cubicBezTo>
                  <a:moveTo>
                    <a:pt x="258" y="281"/>
                  </a:moveTo>
                  <a:cubicBezTo>
                    <a:pt x="258" y="274"/>
                    <a:pt x="258" y="274"/>
                    <a:pt x="258" y="274"/>
                  </a:cubicBezTo>
                  <a:cubicBezTo>
                    <a:pt x="265" y="274"/>
                    <a:pt x="265" y="274"/>
                    <a:pt x="265" y="274"/>
                  </a:cubicBezTo>
                  <a:cubicBezTo>
                    <a:pt x="265" y="281"/>
                    <a:pt x="265" y="281"/>
                    <a:pt x="265" y="281"/>
                  </a:cubicBezTo>
                  <a:cubicBezTo>
                    <a:pt x="258" y="281"/>
                    <a:pt x="258" y="281"/>
                    <a:pt x="258" y="281"/>
                  </a:cubicBezTo>
                  <a:moveTo>
                    <a:pt x="273" y="281"/>
                  </a:moveTo>
                  <a:cubicBezTo>
                    <a:pt x="273" y="274"/>
                    <a:pt x="273" y="274"/>
                    <a:pt x="273" y="274"/>
                  </a:cubicBezTo>
                  <a:cubicBezTo>
                    <a:pt x="280" y="274"/>
                    <a:pt x="280" y="274"/>
                    <a:pt x="280" y="274"/>
                  </a:cubicBezTo>
                  <a:cubicBezTo>
                    <a:pt x="280" y="281"/>
                    <a:pt x="280" y="281"/>
                    <a:pt x="280" y="281"/>
                  </a:cubicBezTo>
                  <a:cubicBezTo>
                    <a:pt x="273" y="281"/>
                    <a:pt x="273" y="281"/>
                    <a:pt x="273" y="281"/>
                  </a:cubicBezTo>
                  <a:moveTo>
                    <a:pt x="288" y="281"/>
                  </a:moveTo>
                  <a:cubicBezTo>
                    <a:pt x="288" y="274"/>
                    <a:pt x="288" y="274"/>
                    <a:pt x="288" y="274"/>
                  </a:cubicBezTo>
                  <a:cubicBezTo>
                    <a:pt x="295" y="274"/>
                    <a:pt x="295" y="274"/>
                    <a:pt x="295" y="274"/>
                  </a:cubicBezTo>
                  <a:cubicBezTo>
                    <a:pt x="295" y="281"/>
                    <a:pt x="295" y="281"/>
                    <a:pt x="295" y="281"/>
                  </a:cubicBezTo>
                  <a:cubicBezTo>
                    <a:pt x="288" y="281"/>
                    <a:pt x="288" y="281"/>
                    <a:pt x="288" y="281"/>
                  </a:cubicBezTo>
                  <a:moveTo>
                    <a:pt x="303" y="281"/>
                  </a:moveTo>
                  <a:cubicBezTo>
                    <a:pt x="303" y="274"/>
                    <a:pt x="303" y="274"/>
                    <a:pt x="303" y="274"/>
                  </a:cubicBezTo>
                  <a:cubicBezTo>
                    <a:pt x="310" y="274"/>
                    <a:pt x="310" y="274"/>
                    <a:pt x="310" y="274"/>
                  </a:cubicBezTo>
                  <a:cubicBezTo>
                    <a:pt x="310" y="281"/>
                    <a:pt x="310" y="281"/>
                    <a:pt x="310" y="281"/>
                  </a:cubicBezTo>
                  <a:cubicBezTo>
                    <a:pt x="303" y="281"/>
                    <a:pt x="303" y="281"/>
                    <a:pt x="303" y="281"/>
                  </a:cubicBezTo>
                  <a:moveTo>
                    <a:pt x="317" y="281"/>
                  </a:moveTo>
                  <a:cubicBezTo>
                    <a:pt x="317" y="274"/>
                    <a:pt x="317" y="274"/>
                    <a:pt x="317" y="274"/>
                  </a:cubicBezTo>
                  <a:cubicBezTo>
                    <a:pt x="324" y="274"/>
                    <a:pt x="324" y="274"/>
                    <a:pt x="324" y="274"/>
                  </a:cubicBezTo>
                  <a:cubicBezTo>
                    <a:pt x="324" y="281"/>
                    <a:pt x="324" y="281"/>
                    <a:pt x="324" y="281"/>
                  </a:cubicBezTo>
                  <a:cubicBezTo>
                    <a:pt x="317" y="281"/>
                    <a:pt x="317" y="281"/>
                    <a:pt x="317" y="281"/>
                  </a:cubicBezTo>
                  <a:moveTo>
                    <a:pt x="332" y="281"/>
                  </a:moveTo>
                  <a:cubicBezTo>
                    <a:pt x="332" y="274"/>
                    <a:pt x="332" y="274"/>
                    <a:pt x="332" y="274"/>
                  </a:cubicBezTo>
                  <a:cubicBezTo>
                    <a:pt x="339" y="274"/>
                    <a:pt x="339" y="274"/>
                    <a:pt x="339" y="274"/>
                  </a:cubicBezTo>
                  <a:cubicBezTo>
                    <a:pt x="339" y="281"/>
                    <a:pt x="339" y="281"/>
                    <a:pt x="339" y="281"/>
                  </a:cubicBezTo>
                  <a:cubicBezTo>
                    <a:pt x="332" y="281"/>
                    <a:pt x="332" y="281"/>
                    <a:pt x="332" y="281"/>
                  </a:cubicBezTo>
                  <a:moveTo>
                    <a:pt x="347" y="281"/>
                  </a:moveTo>
                  <a:cubicBezTo>
                    <a:pt x="347" y="274"/>
                    <a:pt x="347" y="274"/>
                    <a:pt x="347" y="274"/>
                  </a:cubicBezTo>
                  <a:cubicBezTo>
                    <a:pt x="354" y="274"/>
                    <a:pt x="354" y="274"/>
                    <a:pt x="354" y="274"/>
                  </a:cubicBezTo>
                  <a:cubicBezTo>
                    <a:pt x="354" y="281"/>
                    <a:pt x="354" y="281"/>
                    <a:pt x="354" y="281"/>
                  </a:cubicBezTo>
                  <a:cubicBezTo>
                    <a:pt x="347" y="281"/>
                    <a:pt x="347" y="281"/>
                    <a:pt x="347" y="281"/>
                  </a:cubicBezTo>
                  <a:moveTo>
                    <a:pt x="362" y="281"/>
                  </a:moveTo>
                  <a:cubicBezTo>
                    <a:pt x="362" y="274"/>
                    <a:pt x="362" y="274"/>
                    <a:pt x="362" y="274"/>
                  </a:cubicBezTo>
                  <a:cubicBezTo>
                    <a:pt x="369" y="274"/>
                    <a:pt x="369" y="274"/>
                    <a:pt x="369" y="274"/>
                  </a:cubicBezTo>
                  <a:cubicBezTo>
                    <a:pt x="369" y="281"/>
                    <a:pt x="369" y="281"/>
                    <a:pt x="369" y="281"/>
                  </a:cubicBezTo>
                  <a:cubicBezTo>
                    <a:pt x="362" y="281"/>
                    <a:pt x="362" y="281"/>
                    <a:pt x="362" y="281"/>
                  </a:cubicBezTo>
                  <a:moveTo>
                    <a:pt x="22" y="266"/>
                  </a:moveTo>
                  <a:cubicBezTo>
                    <a:pt x="22" y="259"/>
                    <a:pt x="22" y="259"/>
                    <a:pt x="22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66"/>
                    <a:pt x="29" y="266"/>
                    <a:pt x="29" y="266"/>
                  </a:cubicBezTo>
                  <a:cubicBezTo>
                    <a:pt x="22" y="266"/>
                    <a:pt x="22" y="266"/>
                    <a:pt x="22" y="266"/>
                  </a:cubicBezTo>
                  <a:moveTo>
                    <a:pt x="37" y="266"/>
                  </a:moveTo>
                  <a:cubicBezTo>
                    <a:pt x="37" y="259"/>
                    <a:pt x="37" y="259"/>
                    <a:pt x="37" y="259"/>
                  </a:cubicBezTo>
                  <a:cubicBezTo>
                    <a:pt x="44" y="259"/>
                    <a:pt x="44" y="259"/>
                    <a:pt x="44" y="259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37" y="266"/>
                    <a:pt x="37" y="266"/>
                    <a:pt x="37" y="266"/>
                  </a:cubicBezTo>
                  <a:moveTo>
                    <a:pt x="52" y="266"/>
                  </a:moveTo>
                  <a:cubicBezTo>
                    <a:pt x="52" y="259"/>
                    <a:pt x="52" y="259"/>
                    <a:pt x="52" y="259"/>
                  </a:cubicBezTo>
                  <a:cubicBezTo>
                    <a:pt x="59" y="259"/>
                    <a:pt x="59" y="259"/>
                    <a:pt x="59" y="259"/>
                  </a:cubicBezTo>
                  <a:cubicBezTo>
                    <a:pt x="59" y="266"/>
                    <a:pt x="59" y="266"/>
                    <a:pt x="59" y="266"/>
                  </a:cubicBezTo>
                  <a:cubicBezTo>
                    <a:pt x="52" y="266"/>
                    <a:pt x="52" y="266"/>
                    <a:pt x="52" y="266"/>
                  </a:cubicBezTo>
                  <a:moveTo>
                    <a:pt x="67" y="266"/>
                  </a:moveTo>
                  <a:cubicBezTo>
                    <a:pt x="67" y="259"/>
                    <a:pt x="67" y="259"/>
                    <a:pt x="67" y="259"/>
                  </a:cubicBezTo>
                  <a:cubicBezTo>
                    <a:pt x="74" y="259"/>
                    <a:pt x="74" y="259"/>
                    <a:pt x="74" y="259"/>
                  </a:cubicBezTo>
                  <a:cubicBezTo>
                    <a:pt x="74" y="266"/>
                    <a:pt x="74" y="266"/>
                    <a:pt x="74" y="266"/>
                  </a:cubicBezTo>
                  <a:cubicBezTo>
                    <a:pt x="67" y="266"/>
                    <a:pt x="67" y="266"/>
                    <a:pt x="67" y="266"/>
                  </a:cubicBezTo>
                  <a:moveTo>
                    <a:pt x="81" y="266"/>
                  </a:moveTo>
                  <a:cubicBezTo>
                    <a:pt x="81" y="259"/>
                    <a:pt x="81" y="259"/>
                    <a:pt x="81" y="259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66"/>
                    <a:pt x="88" y="266"/>
                    <a:pt x="88" y="266"/>
                  </a:cubicBezTo>
                  <a:cubicBezTo>
                    <a:pt x="81" y="266"/>
                    <a:pt x="81" y="266"/>
                    <a:pt x="81" y="266"/>
                  </a:cubicBezTo>
                  <a:moveTo>
                    <a:pt x="96" y="266"/>
                  </a:moveTo>
                  <a:cubicBezTo>
                    <a:pt x="96" y="259"/>
                    <a:pt x="96" y="259"/>
                    <a:pt x="96" y="259"/>
                  </a:cubicBezTo>
                  <a:cubicBezTo>
                    <a:pt x="103" y="259"/>
                    <a:pt x="103" y="259"/>
                    <a:pt x="103" y="259"/>
                  </a:cubicBezTo>
                  <a:cubicBezTo>
                    <a:pt x="103" y="266"/>
                    <a:pt x="103" y="266"/>
                    <a:pt x="103" y="266"/>
                  </a:cubicBezTo>
                  <a:cubicBezTo>
                    <a:pt x="96" y="266"/>
                    <a:pt x="96" y="266"/>
                    <a:pt x="96" y="266"/>
                  </a:cubicBezTo>
                  <a:moveTo>
                    <a:pt x="111" y="266"/>
                  </a:moveTo>
                  <a:cubicBezTo>
                    <a:pt x="111" y="259"/>
                    <a:pt x="111" y="259"/>
                    <a:pt x="111" y="259"/>
                  </a:cubicBezTo>
                  <a:cubicBezTo>
                    <a:pt x="118" y="259"/>
                    <a:pt x="118" y="259"/>
                    <a:pt x="118" y="259"/>
                  </a:cubicBezTo>
                  <a:cubicBezTo>
                    <a:pt x="118" y="266"/>
                    <a:pt x="118" y="266"/>
                    <a:pt x="118" y="266"/>
                  </a:cubicBezTo>
                  <a:cubicBezTo>
                    <a:pt x="111" y="266"/>
                    <a:pt x="111" y="266"/>
                    <a:pt x="111" y="266"/>
                  </a:cubicBezTo>
                  <a:moveTo>
                    <a:pt x="126" y="266"/>
                  </a:moveTo>
                  <a:cubicBezTo>
                    <a:pt x="126" y="259"/>
                    <a:pt x="126" y="259"/>
                    <a:pt x="126" y="259"/>
                  </a:cubicBezTo>
                  <a:cubicBezTo>
                    <a:pt x="133" y="259"/>
                    <a:pt x="133" y="259"/>
                    <a:pt x="133" y="259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26" y="266"/>
                    <a:pt x="126" y="266"/>
                    <a:pt x="126" y="266"/>
                  </a:cubicBezTo>
                  <a:moveTo>
                    <a:pt x="140" y="266"/>
                  </a:moveTo>
                  <a:cubicBezTo>
                    <a:pt x="140" y="259"/>
                    <a:pt x="140" y="259"/>
                    <a:pt x="140" y="259"/>
                  </a:cubicBezTo>
                  <a:cubicBezTo>
                    <a:pt x="147" y="259"/>
                    <a:pt x="147" y="259"/>
                    <a:pt x="147" y="259"/>
                  </a:cubicBezTo>
                  <a:cubicBezTo>
                    <a:pt x="147" y="266"/>
                    <a:pt x="147" y="266"/>
                    <a:pt x="147" y="266"/>
                  </a:cubicBezTo>
                  <a:cubicBezTo>
                    <a:pt x="140" y="266"/>
                    <a:pt x="140" y="266"/>
                    <a:pt x="140" y="266"/>
                  </a:cubicBezTo>
                  <a:moveTo>
                    <a:pt x="155" y="266"/>
                  </a:moveTo>
                  <a:cubicBezTo>
                    <a:pt x="155" y="259"/>
                    <a:pt x="155" y="259"/>
                    <a:pt x="155" y="259"/>
                  </a:cubicBezTo>
                  <a:cubicBezTo>
                    <a:pt x="162" y="259"/>
                    <a:pt x="162" y="259"/>
                    <a:pt x="162" y="259"/>
                  </a:cubicBezTo>
                  <a:cubicBezTo>
                    <a:pt x="162" y="266"/>
                    <a:pt x="162" y="266"/>
                    <a:pt x="162" y="266"/>
                  </a:cubicBezTo>
                  <a:cubicBezTo>
                    <a:pt x="155" y="266"/>
                    <a:pt x="155" y="266"/>
                    <a:pt x="155" y="266"/>
                  </a:cubicBezTo>
                  <a:moveTo>
                    <a:pt x="170" y="266"/>
                  </a:moveTo>
                  <a:cubicBezTo>
                    <a:pt x="170" y="259"/>
                    <a:pt x="170" y="259"/>
                    <a:pt x="170" y="259"/>
                  </a:cubicBezTo>
                  <a:cubicBezTo>
                    <a:pt x="177" y="259"/>
                    <a:pt x="177" y="259"/>
                    <a:pt x="177" y="259"/>
                  </a:cubicBezTo>
                  <a:cubicBezTo>
                    <a:pt x="177" y="266"/>
                    <a:pt x="177" y="266"/>
                    <a:pt x="177" y="266"/>
                  </a:cubicBezTo>
                  <a:cubicBezTo>
                    <a:pt x="170" y="266"/>
                    <a:pt x="170" y="266"/>
                    <a:pt x="170" y="266"/>
                  </a:cubicBezTo>
                  <a:moveTo>
                    <a:pt x="185" y="266"/>
                  </a:moveTo>
                  <a:cubicBezTo>
                    <a:pt x="185" y="259"/>
                    <a:pt x="185" y="259"/>
                    <a:pt x="185" y="259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2" y="266"/>
                    <a:pt x="192" y="266"/>
                    <a:pt x="192" y="266"/>
                  </a:cubicBezTo>
                  <a:cubicBezTo>
                    <a:pt x="185" y="266"/>
                    <a:pt x="185" y="266"/>
                    <a:pt x="185" y="266"/>
                  </a:cubicBezTo>
                  <a:moveTo>
                    <a:pt x="199" y="266"/>
                  </a:moveTo>
                  <a:cubicBezTo>
                    <a:pt x="199" y="259"/>
                    <a:pt x="199" y="259"/>
                    <a:pt x="199" y="259"/>
                  </a:cubicBezTo>
                  <a:cubicBezTo>
                    <a:pt x="206" y="259"/>
                    <a:pt x="206" y="259"/>
                    <a:pt x="206" y="259"/>
                  </a:cubicBezTo>
                  <a:cubicBezTo>
                    <a:pt x="206" y="266"/>
                    <a:pt x="206" y="266"/>
                    <a:pt x="206" y="266"/>
                  </a:cubicBezTo>
                  <a:cubicBezTo>
                    <a:pt x="199" y="266"/>
                    <a:pt x="199" y="266"/>
                    <a:pt x="199" y="266"/>
                  </a:cubicBezTo>
                  <a:moveTo>
                    <a:pt x="214" y="266"/>
                  </a:moveTo>
                  <a:cubicBezTo>
                    <a:pt x="214" y="259"/>
                    <a:pt x="214" y="259"/>
                    <a:pt x="214" y="259"/>
                  </a:cubicBezTo>
                  <a:cubicBezTo>
                    <a:pt x="221" y="259"/>
                    <a:pt x="221" y="259"/>
                    <a:pt x="221" y="259"/>
                  </a:cubicBezTo>
                  <a:cubicBezTo>
                    <a:pt x="221" y="266"/>
                    <a:pt x="221" y="266"/>
                    <a:pt x="221" y="266"/>
                  </a:cubicBezTo>
                  <a:cubicBezTo>
                    <a:pt x="214" y="266"/>
                    <a:pt x="214" y="266"/>
                    <a:pt x="214" y="266"/>
                  </a:cubicBezTo>
                  <a:moveTo>
                    <a:pt x="229" y="266"/>
                  </a:moveTo>
                  <a:cubicBezTo>
                    <a:pt x="229" y="259"/>
                    <a:pt x="229" y="259"/>
                    <a:pt x="229" y="259"/>
                  </a:cubicBezTo>
                  <a:cubicBezTo>
                    <a:pt x="236" y="259"/>
                    <a:pt x="236" y="259"/>
                    <a:pt x="236" y="259"/>
                  </a:cubicBezTo>
                  <a:cubicBezTo>
                    <a:pt x="236" y="266"/>
                    <a:pt x="236" y="266"/>
                    <a:pt x="236" y="266"/>
                  </a:cubicBezTo>
                  <a:cubicBezTo>
                    <a:pt x="229" y="266"/>
                    <a:pt x="229" y="266"/>
                    <a:pt x="229" y="266"/>
                  </a:cubicBezTo>
                  <a:moveTo>
                    <a:pt x="244" y="266"/>
                  </a:moveTo>
                  <a:cubicBezTo>
                    <a:pt x="244" y="259"/>
                    <a:pt x="244" y="259"/>
                    <a:pt x="244" y="259"/>
                  </a:cubicBezTo>
                  <a:cubicBezTo>
                    <a:pt x="251" y="259"/>
                    <a:pt x="251" y="259"/>
                    <a:pt x="251" y="259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44" y="266"/>
                    <a:pt x="244" y="266"/>
                    <a:pt x="244" y="266"/>
                  </a:cubicBezTo>
                  <a:moveTo>
                    <a:pt x="258" y="266"/>
                  </a:moveTo>
                  <a:cubicBezTo>
                    <a:pt x="258" y="259"/>
                    <a:pt x="258" y="259"/>
                    <a:pt x="258" y="259"/>
                  </a:cubicBezTo>
                  <a:cubicBezTo>
                    <a:pt x="265" y="259"/>
                    <a:pt x="265" y="259"/>
                    <a:pt x="265" y="259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58" y="266"/>
                    <a:pt x="258" y="266"/>
                    <a:pt x="258" y="266"/>
                  </a:cubicBezTo>
                  <a:moveTo>
                    <a:pt x="273" y="266"/>
                  </a:moveTo>
                  <a:cubicBezTo>
                    <a:pt x="273" y="259"/>
                    <a:pt x="273" y="259"/>
                    <a:pt x="273" y="259"/>
                  </a:cubicBezTo>
                  <a:cubicBezTo>
                    <a:pt x="280" y="259"/>
                    <a:pt x="280" y="259"/>
                    <a:pt x="280" y="259"/>
                  </a:cubicBezTo>
                  <a:cubicBezTo>
                    <a:pt x="280" y="266"/>
                    <a:pt x="280" y="266"/>
                    <a:pt x="280" y="266"/>
                  </a:cubicBezTo>
                  <a:cubicBezTo>
                    <a:pt x="273" y="266"/>
                    <a:pt x="273" y="266"/>
                    <a:pt x="273" y="266"/>
                  </a:cubicBezTo>
                  <a:moveTo>
                    <a:pt x="288" y="266"/>
                  </a:moveTo>
                  <a:cubicBezTo>
                    <a:pt x="288" y="259"/>
                    <a:pt x="288" y="259"/>
                    <a:pt x="288" y="259"/>
                  </a:cubicBezTo>
                  <a:cubicBezTo>
                    <a:pt x="295" y="259"/>
                    <a:pt x="295" y="259"/>
                    <a:pt x="295" y="259"/>
                  </a:cubicBezTo>
                  <a:cubicBezTo>
                    <a:pt x="295" y="266"/>
                    <a:pt x="295" y="266"/>
                    <a:pt x="295" y="266"/>
                  </a:cubicBezTo>
                  <a:cubicBezTo>
                    <a:pt x="288" y="266"/>
                    <a:pt x="288" y="266"/>
                    <a:pt x="288" y="266"/>
                  </a:cubicBezTo>
                  <a:moveTo>
                    <a:pt x="303" y="266"/>
                  </a:moveTo>
                  <a:cubicBezTo>
                    <a:pt x="303" y="259"/>
                    <a:pt x="303" y="259"/>
                    <a:pt x="303" y="259"/>
                  </a:cubicBezTo>
                  <a:cubicBezTo>
                    <a:pt x="310" y="259"/>
                    <a:pt x="310" y="259"/>
                    <a:pt x="310" y="259"/>
                  </a:cubicBezTo>
                  <a:cubicBezTo>
                    <a:pt x="310" y="266"/>
                    <a:pt x="310" y="266"/>
                    <a:pt x="310" y="266"/>
                  </a:cubicBezTo>
                  <a:cubicBezTo>
                    <a:pt x="303" y="266"/>
                    <a:pt x="303" y="266"/>
                    <a:pt x="303" y="266"/>
                  </a:cubicBezTo>
                  <a:moveTo>
                    <a:pt x="317" y="266"/>
                  </a:moveTo>
                  <a:cubicBezTo>
                    <a:pt x="317" y="259"/>
                    <a:pt x="317" y="259"/>
                    <a:pt x="317" y="259"/>
                  </a:cubicBezTo>
                  <a:cubicBezTo>
                    <a:pt x="324" y="259"/>
                    <a:pt x="324" y="259"/>
                    <a:pt x="324" y="259"/>
                  </a:cubicBezTo>
                  <a:cubicBezTo>
                    <a:pt x="324" y="266"/>
                    <a:pt x="324" y="266"/>
                    <a:pt x="324" y="266"/>
                  </a:cubicBezTo>
                  <a:cubicBezTo>
                    <a:pt x="317" y="266"/>
                    <a:pt x="317" y="266"/>
                    <a:pt x="317" y="266"/>
                  </a:cubicBezTo>
                  <a:moveTo>
                    <a:pt x="332" y="266"/>
                  </a:moveTo>
                  <a:cubicBezTo>
                    <a:pt x="332" y="259"/>
                    <a:pt x="332" y="259"/>
                    <a:pt x="332" y="259"/>
                  </a:cubicBezTo>
                  <a:cubicBezTo>
                    <a:pt x="339" y="259"/>
                    <a:pt x="339" y="259"/>
                    <a:pt x="339" y="259"/>
                  </a:cubicBezTo>
                  <a:cubicBezTo>
                    <a:pt x="339" y="266"/>
                    <a:pt x="339" y="266"/>
                    <a:pt x="339" y="266"/>
                  </a:cubicBezTo>
                  <a:cubicBezTo>
                    <a:pt x="332" y="266"/>
                    <a:pt x="332" y="266"/>
                    <a:pt x="332" y="266"/>
                  </a:cubicBezTo>
                  <a:moveTo>
                    <a:pt x="347" y="266"/>
                  </a:moveTo>
                  <a:cubicBezTo>
                    <a:pt x="347" y="259"/>
                    <a:pt x="347" y="259"/>
                    <a:pt x="347" y="259"/>
                  </a:cubicBezTo>
                  <a:cubicBezTo>
                    <a:pt x="354" y="259"/>
                    <a:pt x="354" y="259"/>
                    <a:pt x="354" y="259"/>
                  </a:cubicBezTo>
                  <a:cubicBezTo>
                    <a:pt x="354" y="266"/>
                    <a:pt x="354" y="266"/>
                    <a:pt x="354" y="266"/>
                  </a:cubicBezTo>
                  <a:cubicBezTo>
                    <a:pt x="347" y="266"/>
                    <a:pt x="347" y="266"/>
                    <a:pt x="347" y="266"/>
                  </a:cubicBezTo>
                  <a:moveTo>
                    <a:pt x="362" y="266"/>
                  </a:moveTo>
                  <a:cubicBezTo>
                    <a:pt x="362" y="259"/>
                    <a:pt x="362" y="259"/>
                    <a:pt x="362" y="259"/>
                  </a:cubicBezTo>
                  <a:cubicBezTo>
                    <a:pt x="369" y="259"/>
                    <a:pt x="369" y="259"/>
                    <a:pt x="369" y="259"/>
                  </a:cubicBezTo>
                  <a:cubicBezTo>
                    <a:pt x="369" y="266"/>
                    <a:pt x="369" y="266"/>
                    <a:pt x="369" y="266"/>
                  </a:cubicBezTo>
                  <a:cubicBezTo>
                    <a:pt x="362" y="266"/>
                    <a:pt x="362" y="266"/>
                    <a:pt x="362" y="266"/>
                  </a:cubicBezTo>
                  <a:moveTo>
                    <a:pt x="22" y="251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29" y="251"/>
                    <a:pt x="29" y="251"/>
                    <a:pt x="29" y="251"/>
                  </a:cubicBezTo>
                  <a:cubicBezTo>
                    <a:pt x="22" y="251"/>
                    <a:pt x="22" y="251"/>
                    <a:pt x="22" y="251"/>
                  </a:cubicBezTo>
                  <a:moveTo>
                    <a:pt x="37" y="251"/>
                  </a:moveTo>
                  <a:cubicBezTo>
                    <a:pt x="37" y="244"/>
                    <a:pt x="37" y="244"/>
                    <a:pt x="37" y="244"/>
                  </a:cubicBezTo>
                  <a:cubicBezTo>
                    <a:pt x="44" y="244"/>
                    <a:pt x="44" y="244"/>
                    <a:pt x="44" y="244"/>
                  </a:cubicBezTo>
                  <a:cubicBezTo>
                    <a:pt x="44" y="251"/>
                    <a:pt x="44" y="251"/>
                    <a:pt x="44" y="251"/>
                  </a:cubicBezTo>
                  <a:cubicBezTo>
                    <a:pt x="37" y="251"/>
                    <a:pt x="37" y="251"/>
                    <a:pt x="37" y="251"/>
                  </a:cubicBezTo>
                  <a:moveTo>
                    <a:pt x="52" y="251"/>
                  </a:moveTo>
                  <a:cubicBezTo>
                    <a:pt x="52" y="244"/>
                    <a:pt x="52" y="244"/>
                    <a:pt x="52" y="244"/>
                  </a:cubicBezTo>
                  <a:cubicBezTo>
                    <a:pt x="59" y="244"/>
                    <a:pt x="59" y="244"/>
                    <a:pt x="59" y="244"/>
                  </a:cubicBezTo>
                  <a:cubicBezTo>
                    <a:pt x="59" y="251"/>
                    <a:pt x="59" y="251"/>
                    <a:pt x="59" y="251"/>
                  </a:cubicBezTo>
                  <a:cubicBezTo>
                    <a:pt x="52" y="251"/>
                    <a:pt x="52" y="251"/>
                    <a:pt x="52" y="251"/>
                  </a:cubicBezTo>
                  <a:moveTo>
                    <a:pt x="67" y="251"/>
                  </a:moveTo>
                  <a:cubicBezTo>
                    <a:pt x="67" y="244"/>
                    <a:pt x="67" y="244"/>
                    <a:pt x="67" y="244"/>
                  </a:cubicBezTo>
                  <a:cubicBezTo>
                    <a:pt x="74" y="244"/>
                    <a:pt x="74" y="244"/>
                    <a:pt x="74" y="244"/>
                  </a:cubicBezTo>
                  <a:cubicBezTo>
                    <a:pt x="74" y="251"/>
                    <a:pt x="74" y="251"/>
                    <a:pt x="74" y="251"/>
                  </a:cubicBezTo>
                  <a:cubicBezTo>
                    <a:pt x="67" y="251"/>
                    <a:pt x="67" y="251"/>
                    <a:pt x="67" y="251"/>
                  </a:cubicBezTo>
                  <a:moveTo>
                    <a:pt x="81" y="251"/>
                  </a:moveTo>
                  <a:cubicBezTo>
                    <a:pt x="81" y="244"/>
                    <a:pt x="81" y="244"/>
                    <a:pt x="81" y="244"/>
                  </a:cubicBezTo>
                  <a:cubicBezTo>
                    <a:pt x="88" y="244"/>
                    <a:pt x="88" y="244"/>
                    <a:pt x="88" y="244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81" y="251"/>
                    <a:pt x="81" y="251"/>
                    <a:pt x="81" y="251"/>
                  </a:cubicBezTo>
                  <a:moveTo>
                    <a:pt x="96" y="251"/>
                  </a:moveTo>
                  <a:cubicBezTo>
                    <a:pt x="96" y="244"/>
                    <a:pt x="96" y="244"/>
                    <a:pt x="96" y="244"/>
                  </a:cubicBezTo>
                  <a:cubicBezTo>
                    <a:pt x="103" y="244"/>
                    <a:pt x="103" y="244"/>
                    <a:pt x="103" y="244"/>
                  </a:cubicBezTo>
                  <a:cubicBezTo>
                    <a:pt x="103" y="251"/>
                    <a:pt x="103" y="251"/>
                    <a:pt x="103" y="251"/>
                  </a:cubicBezTo>
                  <a:cubicBezTo>
                    <a:pt x="96" y="251"/>
                    <a:pt x="96" y="251"/>
                    <a:pt x="96" y="251"/>
                  </a:cubicBezTo>
                  <a:moveTo>
                    <a:pt x="111" y="251"/>
                  </a:moveTo>
                  <a:cubicBezTo>
                    <a:pt x="111" y="244"/>
                    <a:pt x="111" y="244"/>
                    <a:pt x="111" y="244"/>
                  </a:cubicBezTo>
                  <a:cubicBezTo>
                    <a:pt x="118" y="244"/>
                    <a:pt x="118" y="244"/>
                    <a:pt x="118" y="244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1" y="251"/>
                    <a:pt x="111" y="251"/>
                    <a:pt x="111" y="251"/>
                  </a:cubicBezTo>
                  <a:moveTo>
                    <a:pt x="126" y="251"/>
                  </a:moveTo>
                  <a:cubicBezTo>
                    <a:pt x="126" y="244"/>
                    <a:pt x="126" y="244"/>
                    <a:pt x="126" y="244"/>
                  </a:cubicBezTo>
                  <a:cubicBezTo>
                    <a:pt x="133" y="244"/>
                    <a:pt x="133" y="244"/>
                    <a:pt x="133" y="244"/>
                  </a:cubicBezTo>
                  <a:cubicBezTo>
                    <a:pt x="133" y="251"/>
                    <a:pt x="133" y="251"/>
                    <a:pt x="133" y="251"/>
                  </a:cubicBezTo>
                  <a:cubicBezTo>
                    <a:pt x="126" y="251"/>
                    <a:pt x="126" y="251"/>
                    <a:pt x="126" y="251"/>
                  </a:cubicBezTo>
                  <a:moveTo>
                    <a:pt x="140" y="251"/>
                  </a:moveTo>
                  <a:cubicBezTo>
                    <a:pt x="140" y="244"/>
                    <a:pt x="140" y="244"/>
                    <a:pt x="140" y="244"/>
                  </a:cubicBezTo>
                  <a:cubicBezTo>
                    <a:pt x="147" y="244"/>
                    <a:pt x="147" y="244"/>
                    <a:pt x="147" y="244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0" y="251"/>
                    <a:pt x="140" y="251"/>
                    <a:pt x="140" y="251"/>
                  </a:cubicBezTo>
                  <a:moveTo>
                    <a:pt x="155" y="251"/>
                  </a:moveTo>
                  <a:cubicBezTo>
                    <a:pt x="155" y="244"/>
                    <a:pt x="155" y="244"/>
                    <a:pt x="155" y="244"/>
                  </a:cubicBezTo>
                  <a:cubicBezTo>
                    <a:pt x="162" y="244"/>
                    <a:pt x="162" y="244"/>
                    <a:pt x="162" y="244"/>
                  </a:cubicBezTo>
                  <a:cubicBezTo>
                    <a:pt x="162" y="251"/>
                    <a:pt x="162" y="251"/>
                    <a:pt x="162" y="251"/>
                  </a:cubicBezTo>
                  <a:cubicBezTo>
                    <a:pt x="155" y="251"/>
                    <a:pt x="155" y="251"/>
                    <a:pt x="155" y="251"/>
                  </a:cubicBezTo>
                  <a:moveTo>
                    <a:pt x="170" y="251"/>
                  </a:moveTo>
                  <a:cubicBezTo>
                    <a:pt x="170" y="244"/>
                    <a:pt x="170" y="244"/>
                    <a:pt x="170" y="244"/>
                  </a:cubicBezTo>
                  <a:cubicBezTo>
                    <a:pt x="177" y="244"/>
                    <a:pt x="177" y="244"/>
                    <a:pt x="177" y="244"/>
                  </a:cubicBezTo>
                  <a:cubicBezTo>
                    <a:pt x="177" y="251"/>
                    <a:pt x="177" y="251"/>
                    <a:pt x="177" y="251"/>
                  </a:cubicBezTo>
                  <a:cubicBezTo>
                    <a:pt x="170" y="251"/>
                    <a:pt x="170" y="251"/>
                    <a:pt x="170" y="251"/>
                  </a:cubicBezTo>
                  <a:moveTo>
                    <a:pt x="185" y="251"/>
                  </a:moveTo>
                  <a:cubicBezTo>
                    <a:pt x="185" y="244"/>
                    <a:pt x="185" y="244"/>
                    <a:pt x="185" y="244"/>
                  </a:cubicBezTo>
                  <a:cubicBezTo>
                    <a:pt x="192" y="244"/>
                    <a:pt x="192" y="244"/>
                    <a:pt x="192" y="244"/>
                  </a:cubicBezTo>
                  <a:cubicBezTo>
                    <a:pt x="192" y="251"/>
                    <a:pt x="192" y="251"/>
                    <a:pt x="192" y="251"/>
                  </a:cubicBezTo>
                  <a:cubicBezTo>
                    <a:pt x="185" y="251"/>
                    <a:pt x="185" y="251"/>
                    <a:pt x="185" y="251"/>
                  </a:cubicBezTo>
                  <a:moveTo>
                    <a:pt x="199" y="251"/>
                  </a:moveTo>
                  <a:cubicBezTo>
                    <a:pt x="199" y="244"/>
                    <a:pt x="199" y="244"/>
                    <a:pt x="199" y="244"/>
                  </a:cubicBezTo>
                  <a:cubicBezTo>
                    <a:pt x="206" y="244"/>
                    <a:pt x="206" y="244"/>
                    <a:pt x="206" y="244"/>
                  </a:cubicBezTo>
                  <a:cubicBezTo>
                    <a:pt x="206" y="251"/>
                    <a:pt x="206" y="251"/>
                    <a:pt x="206" y="251"/>
                  </a:cubicBezTo>
                  <a:cubicBezTo>
                    <a:pt x="199" y="251"/>
                    <a:pt x="199" y="251"/>
                    <a:pt x="199" y="251"/>
                  </a:cubicBezTo>
                  <a:moveTo>
                    <a:pt x="214" y="251"/>
                  </a:moveTo>
                  <a:cubicBezTo>
                    <a:pt x="214" y="244"/>
                    <a:pt x="214" y="244"/>
                    <a:pt x="214" y="244"/>
                  </a:cubicBezTo>
                  <a:cubicBezTo>
                    <a:pt x="221" y="244"/>
                    <a:pt x="221" y="244"/>
                    <a:pt x="221" y="244"/>
                  </a:cubicBezTo>
                  <a:cubicBezTo>
                    <a:pt x="221" y="251"/>
                    <a:pt x="221" y="251"/>
                    <a:pt x="221" y="251"/>
                  </a:cubicBezTo>
                  <a:cubicBezTo>
                    <a:pt x="214" y="251"/>
                    <a:pt x="214" y="251"/>
                    <a:pt x="214" y="251"/>
                  </a:cubicBezTo>
                  <a:moveTo>
                    <a:pt x="229" y="251"/>
                  </a:moveTo>
                  <a:cubicBezTo>
                    <a:pt x="229" y="244"/>
                    <a:pt x="229" y="244"/>
                    <a:pt x="229" y="244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51"/>
                    <a:pt x="236" y="251"/>
                    <a:pt x="236" y="251"/>
                  </a:cubicBezTo>
                  <a:cubicBezTo>
                    <a:pt x="229" y="251"/>
                    <a:pt x="229" y="251"/>
                    <a:pt x="229" y="251"/>
                  </a:cubicBezTo>
                  <a:moveTo>
                    <a:pt x="244" y="251"/>
                  </a:moveTo>
                  <a:cubicBezTo>
                    <a:pt x="244" y="244"/>
                    <a:pt x="244" y="244"/>
                    <a:pt x="244" y="244"/>
                  </a:cubicBezTo>
                  <a:cubicBezTo>
                    <a:pt x="251" y="244"/>
                    <a:pt x="251" y="244"/>
                    <a:pt x="251" y="244"/>
                  </a:cubicBezTo>
                  <a:cubicBezTo>
                    <a:pt x="251" y="251"/>
                    <a:pt x="251" y="251"/>
                    <a:pt x="251" y="251"/>
                  </a:cubicBezTo>
                  <a:cubicBezTo>
                    <a:pt x="244" y="251"/>
                    <a:pt x="244" y="251"/>
                    <a:pt x="244" y="251"/>
                  </a:cubicBezTo>
                  <a:moveTo>
                    <a:pt x="258" y="251"/>
                  </a:moveTo>
                  <a:cubicBezTo>
                    <a:pt x="258" y="244"/>
                    <a:pt x="258" y="244"/>
                    <a:pt x="258" y="244"/>
                  </a:cubicBezTo>
                  <a:cubicBezTo>
                    <a:pt x="265" y="244"/>
                    <a:pt x="265" y="244"/>
                    <a:pt x="265" y="244"/>
                  </a:cubicBezTo>
                  <a:cubicBezTo>
                    <a:pt x="265" y="251"/>
                    <a:pt x="265" y="251"/>
                    <a:pt x="265" y="251"/>
                  </a:cubicBezTo>
                  <a:cubicBezTo>
                    <a:pt x="258" y="251"/>
                    <a:pt x="258" y="251"/>
                    <a:pt x="258" y="251"/>
                  </a:cubicBezTo>
                  <a:moveTo>
                    <a:pt x="273" y="251"/>
                  </a:moveTo>
                  <a:cubicBezTo>
                    <a:pt x="273" y="244"/>
                    <a:pt x="273" y="244"/>
                    <a:pt x="273" y="244"/>
                  </a:cubicBezTo>
                  <a:cubicBezTo>
                    <a:pt x="280" y="244"/>
                    <a:pt x="280" y="244"/>
                    <a:pt x="280" y="244"/>
                  </a:cubicBezTo>
                  <a:cubicBezTo>
                    <a:pt x="280" y="251"/>
                    <a:pt x="280" y="251"/>
                    <a:pt x="280" y="251"/>
                  </a:cubicBezTo>
                  <a:cubicBezTo>
                    <a:pt x="273" y="251"/>
                    <a:pt x="273" y="251"/>
                    <a:pt x="273" y="251"/>
                  </a:cubicBezTo>
                  <a:moveTo>
                    <a:pt x="288" y="251"/>
                  </a:moveTo>
                  <a:cubicBezTo>
                    <a:pt x="288" y="244"/>
                    <a:pt x="288" y="244"/>
                    <a:pt x="288" y="244"/>
                  </a:cubicBezTo>
                  <a:cubicBezTo>
                    <a:pt x="295" y="244"/>
                    <a:pt x="295" y="244"/>
                    <a:pt x="295" y="244"/>
                  </a:cubicBezTo>
                  <a:cubicBezTo>
                    <a:pt x="295" y="251"/>
                    <a:pt x="295" y="251"/>
                    <a:pt x="295" y="251"/>
                  </a:cubicBezTo>
                  <a:cubicBezTo>
                    <a:pt x="288" y="251"/>
                    <a:pt x="288" y="251"/>
                    <a:pt x="288" y="251"/>
                  </a:cubicBezTo>
                  <a:moveTo>
                    <a:pt x="303" y="251"/>
                  </a:moveTo>
                  <a:cubicBezTo>
                    <a:pt x="303" y="244"/>
                    <a:pt x="303" y="244"/>
                    <a:pt x="303" y="244"/>
                  </a:cubicBezTo>
                  <a:cubicBezTo>
                    <a:pt x="310" y="244"/>
                    <a:pt x="310" y="244"/>
                    <a:pt x="310" y="244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303" y="251"/>
                    <a:pt x="303" y="251"/>
                    <a:pt x="303" y="251"/>
                  </a:cubicBezTo>
                  <a:moveTo>
                    <a:pt x="317" y="251"/>
                  </a:moveTo>
                  <a:cubicBezTo>
                    <a:pt x="317" y="244"/>
                    <a:pt x="317" y="244"/>
                    <a:pt x="317" y="244"/>
                  </a:cubicBezTo>
                  <a:cubicBezTo>
                    <a:pt x="324" y="244"/>
                    <a:pt x="324" y="244"/>
                    <a:pt x="324" y="244"/>
                  </a:cubicBezTo>
                  <a:cubicBezTo>
                    <a:pt x="324" y="251"/>
                    <a:pt x="324" y="251"/>
                    <a:pt x="324" y="251"/>
                  </a:cubicBezTo>
                  <a:cubicBezTo>
                    <a:pt x="317" y="251"/>
                    <a:pt x="317" y="251"/>
                    <a:pt x="317" y="251"/>
                  </a:cubicBezTo>
                  <a:moveTo>
                    <a:pt x="332" y="251"/>
                  </a:moveTo>
                  <a:cubicBezTo>
                    <a:pt x="332" y="244"/>
                    <a:pt x="332" y="244"/>
                    <a:pt x="332" y="244"/>
                  </a:cubicBezTo>
                  <a:cubicBezTo>
                    <a:pt x="339" y="244"/>
                    <a:pt x="339" y="244"/>
                    <a:pt x="339" y="244"/>
                  </a:cubicBezTo>
                  <a:cubicBezTo>
                    <a:pt x="339" y="251"/>
                    <a:pt x="339" y="251"/>
                    <a:pt x="339" y="251"/>
                  </a:cubicBezTo>
                  <a:cubicBezTo>
                    <a:pt x="332" y="251"/>
                    <a:pt x="332" y="251"/>
                    <a:pt x="332" y="251"/>
                  </a:cubicBezTo>
                  <a:moveTo>
                    <a:pt x="347" y="251"/>
                  </a:moveTo>
                  <a:cubicBezTo>
                    <a:pt x="347" y="244"/>
                    <a:pt x="347" y="244"/>
                    <a:pt x="347" y="244"/>
                  </a:cubicBezTo>
                  <a:cubicBezTo>
                    <a:pt x="354" y="244"/>
                    <a:pt x="354" y="244"/>
                    <a:pt x="354" y="244"/>
                  </a:cubicBezTo>
                  <a:cubicBezTo>
                    <a:pt x="354" y="251"/>
                    <a:pt x="354" y="251"/>
                    <a:pt x="354" y="251"/>
                  </a:cubicBezTo>
                  <a:cubicBezTo>
                    <a:pt x="347" y="251"/>
                    <a:pt x="347" y="251"/>
                    <a:pt x="347" y="251"/>
                  </a:cubicBezTo>
                  <a:moveTo>
                    <a:pt x="362" y="251"/>
                  </a:moveTo>
                  <a:cubicBezTo>
                    <a:pt x="362" y="244"/>
                    <a:pt x="362" y="244"/>
                    <a:pt x="362" y="244"/>
                  </a:cubicBezTo>
                  <a:cubicBezTo>
                    <a:pt x="369" y="244"/>
                    <a:pt x="369" y="244"/>
                    <a:pt x="369" y="244"/>
                  </a:cubicBezTo>
                  <a:cubicBezTo>
                    <a:pt x="369" y="251"/>
                    <a:pt x="369" y="251"/>
                    <a:pt x="369" y="251"/>
                  </a:cubicBezTo>
                  <a:cubicBezTo>
                    <a:pt x="362" y="251"/>
                    <a:pt x="362" y="251"/>
                    <a:pt x="362" y="251"/>
                  </a:cubicBezTo>
                  <a:moveTo>
                    <a:pt x="8" y="236"/>
                  </a:moveTo>
                  <a:cubicBezTo>
                    <a:pt x="8" y="229"/>
                    <a:pt x="8" y="229"/>
                    <a:pt x="8" y="229"/>
                  </a:cubicBezTo>
                  <a:cubicBezTo>
                    <a:pt x="15" y="229"/>
                    <a:pt x="15" y="229"/>
                    <a:pt x="15" y="229"/>
                  </a:cubicBezTo>
                  <a:cubicBezTo>
                    <a:pt x="15" y="236"/>
                    <a:pt x="15" y="236"/>
                    <a:pt x="15" y="236"/>
                  </a:cubicBezTo>
                  <a:cubicBezTo>
                    <a:pt x="8" y="236"/>
                    <a:pt x="8" y="236"/>
                    <a:pt x="8" y="236"/>
                  </a:cubicBezTo>
                  <a:moveTo>
                    <a:pt x="22" y="236"/>
                  </a:moveTo>
                  <a:cubicBezTo>
                    <a:pt x="22" y="229"/>
                    <a:pt x="22" y="229"/>
                    <a:pt x="22" y="229"/>
                  </a:cubicBezTo>
                  <a:cubicBezTo>
                    <a:pt x="29" y="229"/>
                    <a:pt x="29" y="229"/>
                    <a:pt x="29" y="229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22" y="236"/>
                    <a:pt x="22" y="236"/>
                    <a:pt x="22" y="236"/>
                  </a:cubicBezTo>
                  <a:moveTo>
                    <a:pt x="37" y="236"/>
                  </a:moveTo>
                  <a:cubicBezTo>
                    <a:pt x="37" y="229"/>
                    <a:pt x="37" y="229"/>
                    <a:pt x="37" y="229"/>
                  </a:cubicBezTo>
                  <a:cubicBezTo>
                    <a:pt x="44" y="229"/>
                    <a:pt x="44" y="229"/>
                    <a:pt x="44" y="229"/>
                  </a:cubicBezTo>
                  <a:cubicBezTo>
                    <a:pt x="44" y="236"/>
                    <a:pt x="44" y="236"/>
                    <a:pt x="44" y="236"/>
                  </a:cubicBezTo>
                  <a:cubicBezTo>
                    <a:pt x="37" y="236"/>
                    <a:pt x="37" y="236"/>
                    <a:pt x="37" y="236"/>
                  </a:cubicBezTo>
                  <a:moveTo>
                    <a:pt x="52" y="236"/>
                  </a:moveTo>
                  <a:cubicBezTo>
                    <a:pt x="52" y="229"/>
                    <a:pt x="52" y="229"/>
                    <a:pt x="52" y="229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59" y="236"/>
                    <a:pt x="59" y="236"/>
                    <a:pt x="59" y="236"/>
                  </a:cubicBezTo>
                  <a:cubicBezTo>
                    <a:pt x="52" y="236"/>
                    <a:pt x="52" y="236"/>
                    <a:pt x="52" y="236"/>
                  </a:cubicBezTo>
                  <a:moveTo>
                    <a:pt x="67" y="236"/>
                  </a:moveTo>
                  <a:cubicBezTo>
                    <a:pt x="67" y="229"/>
                    <a:pt x="67" y="229"/>
                    <a:pt x="67" y="229"/>
                  </a:cubicBezTo>
                  <a:cubicBezTo>
                    <a:pt x="74" y="229"/>
                    <a:pt x="74" y="229"/>
                    <a:pt x="74" y="229"/>
                  </a:cubicBezTo>
                  <a:cubicBezTo>
                    <a:pt x="74" y="236"/>
                    <a:pt x="74" y="236"/>
                    <a:pt x="74" y="236"/>
                  </a:cubicBezTo>
                  <a:cubicBezTo>
                    <a:pt x="67" y="236"/>
                    <a:pt x="67" y="236"/>
                    <a:pt x="67" y="236"/>
                  </a:cubicBezTo>
                  <a:moveTo>
                    <a:pt x="81" y="236"/>
                  </a:moveTo>
                  <a:cubicBezTo>
                    <a:pt x="81" y="229"/>
                    <a:pt x="81" y="229"/>
                    <a:pt x="81" y="229"/>
                  </a:cubicBezTo>
                  <a:cubicBezTo>
                    <a:pt x="88" y="229"/>
                    <a:pt x="88" y="229"/>
                    <a:pt x="88" y="229"/>
                  </a:cubicBezTo>
                  <a:cubicBezTo>
                    <a:pt x="88" y="236"/>
                    <a:pt x="88" y="236"/>
                    <a:pt x="88" y="236"/>
                  </a:cubicBezTo>
                  <a:cubicBezTo>
                    <a:pt x="81" y="236"/>
                    <a:pt x="81" y="236"/>
                    <a:pt x="81" y="236"/>
                  </a:cubicBezTo>
                  <a:moveTo>
                    <a:pt x="96" y="236"/>
                  </a:moveTo>
                  <a:cubicBezTo>
                    <a:pt x="96" y="229"/>
                    <a:pt x="96" y="229"/>
                    <a:pt x="96" y="229"/>
                  </a:cubicBezTo>
                  <a:cubicBezTo>
                    <a:pt x="103" y="229"/>
                    <a:pt x="103" y="229"/>
                    <a:pt x="103" y="229"/>
                  </a:cubicBezTo>
                  <a:cubicBezTo>
                    <a:pt x="103" y="236"/>
                    <a:pt x="103" y="236"/>
                    <a:pt x="103" y="236"/>
                  </a:cubicBezTo>
                  <a:cubicBezTo>
                    <a:pt x="96" y="236"/>
                    <a:pt x="96" y="236"/>
                    <a:pt x="96" y="236"/>
                  </a:cubicBezTo>
                  <a:moveTo>
                    <a:pt x="111" y="236"/>
                  </a:moveTo>
                  <a:cubicBezTo>
                    <a:pt x="111" y="229"/>
                    <a:pt x="111" y="229"/>
                    <a:pt x="111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11" y="236"/>
                    <a:pt x="111" y="236"/>
                    <a:pt x="111" y="236"/>
                  </a:cubicBezTo>
                  <a:moveTo>
                    <a:pt x="126" y="236"/>
                  </a:moveTo>
                  <a:cubicBezTo>
                    <a:pt x="126" y="229"/>
                    <a:pt x="126" y="229"/>
                    <a:pt x="126" y="229"/>
                  </a:cubicBezTo>
                  <a:cubicBezTo>
                    <a:pt x="133" y="229"/>
                    <a:pt x="133" y="229"/>
                    <a:pt x="133" y="229"/>
                  </a:cubicBezTo>
                  <a:cubicBezTo>
                    <a:pt x="133" y="236"/>
                    <a:pt x="133" y="236"/>
                    <a:pt x="133" y="236"/>
                  </a:cubicBezTo>
                  <a:cubicBezTo>
                    <a:pt x="126" y="236"/>
                    <a:pt x="126" y="236"/>
                    <a:pt x="126" y="236"/>
                  </a:cubicBezTo>
                  <a:moveTo>
                    <a:pt x="140" y="236"/>
                  </a:moveTo>
                  <a:cubicBezTo>
                    <a:pt x="140" y="229"/>
                    <a:pt x="140" y="229"/>
                    <a:pt x="140" y="229"/>
                  </a:cubicBezTo>
                  <a:cubicBezTo>
                    <a:pt x="147" y="229"/>
                    <a:pt x="147" y="229"/>
                    <a:pt x="147" y="229"/>
                  </a:cubicBezTo>
                  <a:cubicBezTo>
                    <a:pt x="147" y="236"/>
                    <a:pt x="147" y="236"/>
                    <a:pt x="147" y="236"/>
                  </a:cubicBezTo>
                  <a:cubicBezTo>
                    <a:pt x="140" y="236"/>
                    <a:pt x="140" y="236"/>
                    <a:pt x="140" y="236"/>
                  </a:cubicBezTo>
                  <a:moveTo>
                    <a:pt x="155" y="236"/>
                  </a:moveTo>
                  <a:cubicBezTo>
                    <a:pt x="155" y="229"/>
                    <a:pt x="155" y="229"/>
                    <a:pt x="155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55" y="236"/>
                    <a:pt x="155" y="236"/>
                    <a:pt x="155" y="236"/>
                  </a:cubicBezTo>
                  <a:moveTo>
                    <a:pt x="170" y="236"/>
                  </a:moveTo>
                  <a:cubicBezTo>
                    <a:pt x="170" y="229"/>
                    <a:pt x="170" y="229"/>
                    <a:pt x="170" y="229"/>
                  </a:cubicBezTo>
                  <a:cubicBezTo>
                    <a:pt x="177" y="229"/>
                    <a:pt x="177" y="229"/>
                    <a:pt x="177" y="229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0" y="236"/>
                    <a:pt x="170" y="236"/>
                    <a:pt x="170" y="236"/>
                  </a:cubicBezTo>
                  <a:moveTo>
                    <a:pt x="185" y="236"/>
                  </a:moveTo>
                  <a:cubicBezTo>
                    <a:pt x="185" y="229"/>
                    <a:pt x="185" y="229"/>
                    <a:pt x="185" y="229"/>
                  </a:cubicBezTo>
                  <a:cubicBezTo>
                    <a:pt x="192" y="229"/>
                    <a:pt x="192" y="229"/>
                    <a:pt x="192" y="229"/>
                  </a:cubicBezTo>
                  <a:cubicBezTo>
                    <a:pt x="192" y="236"/>
                    <a:pt x="192" y="236"/>
                    <a:pt x="192" y="236"/>
                  </a:cubicBezTo>
                  <a:cubicBezTo>
                    <a:pt x="185" y="236"/>
                    <a:pt x="185" y="236"/>
                    <a:pt x="185" y="236"/>
                  </a:cubicBezTo>
                  <a:moveTo>
                    <a:pt x="199" y="236"/>
                  </a:moveTo>
                  <a:cubicBezTo>
                    <a:pt x="199" y="229"/>
                    <a:pt x="199" y="229"/>
                    <a:pt x="199" y="229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6" y="236"/>
                    <a:pt x="206" y="236"/>
                    <a:pt x="206" y="236"/>
                  </a:cubicBezTo>
                  <a:cubicBezTo>
                    <a:pt x="199" y="236"/>
                    <a:pt x="199" y="236"/>
                    <a:pt x="199" y="236"/>
                  </a:cubicBezTo>
                  <a:moveTo>
                    <a:pt x="214" y="236"/>
                  </a:moveTo>
                  <a:cubicBezTo>
                    <a:pt x="214" y="229"/>
                    <a:pt x="214" y="229"/>
                    <a:pt x="214" y="229"/>
                  </a:cubicBezTo>
                  <a:cubicBezTo>
                    <a:pt x="221" y="229"/>
                    <a:pt x="221" y="229"/>
                    <a:pt x="221" y="229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14" y="236"/>
                    <a:pt x="214" y="236"/>
                    <a:pt x="214" y="236"/>
                  </a:cubicBezTo>
                  <a:moveTo>
                    <a:pt x="229" y="236"/>
                  </a:moveTo>
                  <a:cubicBezTo>
                    <a:pt x="229" y="229"/>
                    <a:pt x="229" y="229"/>
                    <a:pt x="229" y="229"/>
                  </a:cubicBezTo>
                  <a:cubicBezTo>
                    <a:pt x="236" y="229"/>
                    <a:pt x="236" y="229"/>
                    <a:pt x="236" y="229"/>
                  </a:cubicBezTo>
                  <a:cubicBezTo>
                    <a:pt x="236" y="236"/>
                    <a:pt x="236" y="236"/>
                    <a:pt x="236" y="236"/>
                  </a:cubicBezTo>
                  <a:cubicBezTo>
                    <a:pt x="229" y="236"/>
                    <a:pt x="229" y="236"/>
                    <a:pt x="229" y="236"/>
                  </a:cubicBezTo>
                  <a:moveTo>
                    <a:pt x="244" y="236"/>
                  </a:moveTo>
                  <a:cubicBezTo>
                    <a:pt x="244" y="229"/>
                    <a:pt x="244" y="229"/>
                    <a:pt x="244" y="229"/>
                  </a:cubicBezTo>
                  <a:cubicBezTo>
                    <a:pt x="251" y="229"/>
                    <a:pt x="251" y="229"/>
                    <a:pt x="251" y="229"/>
                  </a:cubicBezTo>
                  <a:cubicBezTo>
                    <a:pt x="251" y="236"/>
                    <a:pt x="251" y="236"/>
                    <a:pt x="251" y="236"/>
                  </a:cubicBezTo>
                  <a:cubicBezTo>
                    <a:pt x="244" y="236"/>
                    <a:pt x="244" y="236"/>
                    <a:pt x="244" y="236"/>
                  </a:cubicBezTo>
                  <a:moveTo>
                    <a:pt x="258" y="236"/>
                  </a:moveTo>
                  <a:cubicBezTo>
                    <a:pt x="258" y="229"/>
                    <a:pt x="258" y="229"/>
                    <a:pt x="258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36"/>
                    <a:pt x="265" y="236"/>
                    <a:pt x="265" y="236"/>
                  </a:cubicBezTo>
                  <a:cubicBezTo>
                    <a:pt x="258" y="236"/>
                    <a:pt x="258" y="236"/>
                    <a:pt x="258" y="236"/>
                  </a:cubicBezTo>
                  <a:moveTo>
                    <a:pt x="273" y="236"/>
                  </a:moveTo>
                  <a:cubicBezTo>
                    <a:pt x="273" y="229"/>
                    <a:pt x="273" y="229"/>
                    <a:pt x="273" y="229"/>
                  </a:cubicBezTo>
                  <a:cubicBezTo>
                    <a:pt x="280" y="229"/>
                    <a:pt x="280" y="229"/>
                    <a:pt x="280" y="229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73" y="236"/>
                    <a:pt x="273" y="236"/>
                    <a:pt x="273" y="236"/>
                  </a:cubicBezTo>
                  <a:moveTo>
                    <a:pt x="288" y="236"/>
                  </a:moveTo>
                  <a:cubicBezTo>
                    <a:pt x="288" y="229"/>
                    <a:pt x="288" y="229"/>
                    <a:pt x="288" y="229"/>
                  </a:cubicBezTo>
                  <a:cubicBezTo>
                    <a:pt x="295" y="229"/>
                    <a:pt x="295" y="229"/>
                    <a:pt x="295" y="229"/>
                  </a:cubicBezTo>
                  <a:cubicBezTo>
                    <a:pt x="295" y="236"/>
                    <a:pt x="295" y="236"/>
                    <a:pt x="295" y="236"/>
                  </a:cubicBezTo>
                  <a:cubicBezTo>
                    <a:pt x="288" y="236"/>
                    <a:pt x="288" y="236"/>
                    <a:pt x="288" y="236"/>
                  </a:cubicBezTo>
                  <a:moveTo>
                    <a:pt x="303" y="236"/>
                  </a:moveTo>
                  <a:cubicBezTo>
                    <a:pt x="303" y="229"/>
                    <a:pt x="303" y="229"/>
                    <a:pt x="303" y="229"/>
                  </a:cubicBezTo>
                  <a:cubicBezTo>
                    <a:pt x="310" y="229"/>
                    <a:pt x="310" y="229"/>
                    <a:pt x="310" y="229"/>
                  </a:cubicBezTo>
                  <a:cubicBezTo>
                    <a:pt x="310" y="236"/>
                    <a:pt x="310" y="236"/>
                    <a:pt x="310" y="236"/>
                  </a:cubicBezTo>
                  <a:cubicBezTo>
                    <a:pt x="303" y="236"/>
                    <a:pt x="303" y="236"/>
                    <a:pt x="303" y="236"/>
                  </a:cubicBezTo>
                  <a:moveTo>
                    <a:pt x="317" y="236"/>
                  </a:moveTo>
                  <a:cubicBezTo>
                    <a:pt x="317" y="229"/>
                    <a:pt x="317" y="229"/>
                    <a:pt x="317" y="229"/>
                  </a:cubicBezTo>
                  <a:cubicBezTo>
                    <a:pt x="324" y="229"/>
                    <a:pt x="324" y="229"/>
                    <a:pt x="324" y="22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17" y="236"/>
                    <a:pt x="317" y="236"/>
                    <a:pt x="317" y="236"/>
                  </a:cubicBezTo>
                  <a:moveTo>
                    <a:pt x="332" y="236"/>
                  </a:moveTo>
                  <a:cubicBezTo>
                    <a:pt x="332" y="229"/>
                    <a:pt x="332" y="229"/>
                    <a:pt x="332" y="229"/>
                  </a:cubicBezTo>
                  <a:cubicBezTo>
                    <a:pt x="339" y="229"/>
                    <a:pt x="339" y="229"/>
                    <a:pt x="339" y="229"/>
                  </a:cubicBezTo>
                  <a:cubicBezTo>
                    <a:pt x="339" y="236"/>
                    <a:pt x="339" y="236"/>
                    <a:pt x="339" y="236"/>
                  </a:cubicBezTo>
                  <a:cubicBezTo>
                    <a:pt x="332" y="236"/>
                    <a:pt x="332" y="236"/>
                    <a:pt x="332" y="236"/>
                  </a:cubicBezTo>
                  <a:moveTo>
                    <a:pt x="347" y="236"/>
                  </a:moveTo>
                  <a:cubicBezTo>
                    <a:pt x="347" y="229"/>
                    <a:pt x="347" y="229"/>
                    <a:pt x="347" y="229"/>
                  </a:cubicBezTo>
                  <a:cubicBezTo>
                    <a:pt x="354" y="229"/>
                    <a:pt x="354" y="229"/>
                    <a:pt x="354" y="229"/>
                  </a:cubicBezTo>
                  <a:cubicBezTo>
                    <a:pt x="354" y="236"/>
                    <a:pt x="354" y="236"/>
                    <a:pt x="354" y="236"/>
                  </a:cubicBezTo>
                  <a:cubicBezTo>
                    <a:pt x="347" y="236"/>
                    <a:pt x="347" y="236"/>
                    <a:pt x="347" y="236"/>
                  </a:cubicBezTo>
                  <a:moveTo>
                    <a:pt x="362" y="236"/>
                  </a:moveTo>
                  <a:cubicBezTo>
                    <a:pt x="362" y="229"/>
                    <a:pt x="362" y="229"/>
                    <a:pt x="362" y="229"/>
                  </a:cubicBezTo>
                  <a:cubicBezTo>
                    <a:pt x="369" y="229"/>
                    <a:pt x="369" y="229"/>
                    <a:pt x="369" y="229"/>
                  </a:cubicBezTo>
                  <a:cubicBezTo>
                    <a:pt x="369" y="236"/>
                    <a:pt x="369" y="236"/>
                    <a:pt x="369" y="236"/>
                  </a:cubicBezTo>
                  <a:cubicBezTo>
                    <a:pt x="362" y="236"/>
                    <a:pt x="362" y="236"/>
                    <a:pt x="362" y="236"/>
                  </a:cubicBezTo>
                  <a:moveTo>
                    <a:pt x="376" y="236"/>
                  </a:moveTo>
                  <a:cubicBezTo>
                    <a:pt x="376" y="229"/>
                    <a:pt x="376" y="229"/>
                    <a:pt x="376" y="229"/>
                  </a:cubicBezTo>
                  <a:cubicBezTo>
                    <a:pt x="383" y="229"/>
                    <a:pt x="383" y="229"/>
                    <a:pt x="383" y="229"/>
                  </a:cubicBezTo>
                  <a:cubicBezTo>
                    <a:pt x="383" y="236"/>
                    <a:pt x="383" y="236"/>
                    <a:pt x="383" y="236"/>
                  </a:cubicBezTo>
                  <a:cubicBezTo>
                    <a:pt x="376" y="236"/>
                    <a:pt x="376" y="236"/>
                    <a:pt x="376" y="236"/>
                  </a:cubicBezTo>
                  <a:moveTo>
                    <a:pt x="8" y="222"/>
                  </a:moveTo>
                  <a:cubicBezTo>
                    <a:pt x="8" y="215"/>
                    <a:pt x="8" y="215"/>
                    <a:pt x="8" y="215"/>
                  </a:cubicBezTo>
                  <a:cubicBezTo>
                    <a:pt x="15" y="215"/>
                    <a:pt x="15" y="215"/>
                    <a:pt x="15" y="215"/>
                  </a:cubicBezTo>
                  <a:cubicBezTo>
                    <a:pt x="15" y="222"/>
                    <a:pt x="15" y="222"/>
                    <a:pt x="15" y="222"/>
                  </a:cubicBezTo>
                  <a:cubicBezTo>
                    <a:pt x="8" y="222"/>
                    <a:pt x="8" y="222"/>
                    <a:pt x="8" y="222"/>
                  </a:cubicBezTo>
                  <a:moveTo>
                    <a:pt x="22" y="222"/>
                  </a:moveTo>
                  <a:cubicBezTo>
                    <a:pt x="22" y="215"/>
                    <a:pt x="22" y="215"/>
                    <a:pt x="22" y="215"/>
                  </a:cubicBezTo>
                  <a:cubicBezTo>
                    <a:pt x="29" y="215"/>
                    <a:pt x="29" y="215"/>
                    <a:pt x="29" y="215"/>
                  </a:cubicBezTo>
                  <a:cubicBezTo>
                    <a:pt x="29" y="222"/>
                    <a:pt x="29" y="222"/>
                    <a:pt x="29" y="222"/>
                  </a:cubicBezTo>
                  <a:cubicBezTo>
                    <a:pt x="22" y="222"/>
                    <a:pt x="22" y="222"/>
                    <a:pt x="22" y="222"/>
                  </a:cubicBezTo>
                  <a:moveTo>
                    <a:pt x="37" y="222"/>
                  </a:moveTo>
                  <a:cubicBezTo>
                    <a:pt x="37" y="215"/>
                    <a:pt x="37" y="215"/>
                    <a:pt x="37" y="215"/>
                  </a:cubicBezTo>
                  <a:cubicBezTo>
                    <a:pt x="44" y="215"/>
                    <a:pt x="44" y="215"/>
                    <a:pt x="44" y="215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37" y="222"/>
                    <a:pt x="37" y="222"/>
                    <a:pt x="37" y="222"/>
                  </a:cubicBezTo>
                  <a:moveTo>
                    <a:pt x="52" y="222"/>
                  </a:moveTo>
                  <a:cubicBezTo>
                    <a:pt x="52" y="215"/>
                    <a:pt x="52" y="215"/>
                    <a:pt x="52" y="215"/>
                  </a:cubicBezTo>
                  <a:cubicBezTo>
                    <a:pt x="59" y="215"/>
                    <a:pt x="59" y="215"/>
                    <a:pt x="59" y="215"/>
                  </a:cubicBezTo>
                  <a:cubicBezTo>
                    <a:pt x="59" y="222"/>
                    <a:pt x="59" y="222"/>
                    <a:pt x="59" y="222"/>
                  </a:cubicBezTo>
                  <a:cubicBezTo>
                    <a:pt x="52" y="222"/>
                    <a:pt x="52" y="222"/>
                    <a:pt x="52" y="222"/>
                  </a:cubicBezTo>
                  <a:moveTo>
                    <a:pt x="67" y="222"/>
                  </a:moveTo>
                  <a:cubicBezTo>
                    <a:pt x="67" y="215"/>
                    <a:pt x="67" y="215"/>
                    <a:pt x="67" y="215"/>
                  </a:cubicBezTo>
                  <a:cubicBezTo>
                    <a:pt x="74" y="215"/>
                    <a:pt x="74" y="215"/>
                    <a:pt x="74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67" y="222"/>
                    <a:pt x="67" y="222"/>
                    <a:pt x="67" y="222"/>
                  </a:cubicBezTo>
                  <a:moveTo>
                    <a:pt x="81" y="222"/>
                  </a:moveTo>
                  <a:cubicBezTo>
                    <a:pt x="81" y="215"/>
                    <a:pt x="81" y="215"/>
                    <a:pt x="81" y="215"/>
                  </a:cubicBezTo>
                  <a:cubicBezTo>
                    <a:pt x="88" y="215"/>
                    <a:pt x="88" y="215"/>
                    <a:pt x="88" y="215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1" y="222"/>
                    <a:pt x="81" y="222"/>
                    <a:pt x="81" y="222"/>
                  </a:cubicBezTo>
                  <a:moveTo>
                    <a:pt x="96" y="222"/>
                  </a:moveTo>
                  <a:cubicBezTo>
                    <a:pt x="96" y="215"/>
                    <a:pt x="96" y="215"/>
                    <a:pt x="96" y="215"/>
                  </a:cubicBezTo>
                  <a:cubicBezTo>
                    <a:pt x="103" y="215"/>
                    <a:pt x="103" y="215"/>
                    <a:pt x="103" y="215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96" y="222"/>
                    <a:pt x="96" y="222"/>
                    <a:pt x="96" y="222"/>
                  </a:cubicBezTo>
                  <a:moveTo>
                    <a:pt x="111" y="222"/>
                  </a:moveTo>
                  <a:cubicBezTo>
                    <a:pt x="111" y="215"/>
                    <a:pt x="111" y="215"/>
                    <a:pt x="111" y="215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118" y="222"/>
                    <a:pt x="118" y="222"/>
                    <a:pt x="118" y="222"/>
                  </a:cubicBezTo>
                  <a:cubicBezTo>
                    <a:pt x="111" y="222"/>
                    <a:pt x="111" y="222"/>
                    <a:pt x="111" y="222"/>
                  </a:cubicBezTo>
                  <a:moveTo>
                    <a:pt x="126" y="222"/>
                  </a:moveTo>
                  <a:cubicBezTo>
                    <a:pt x="126" y="215"/>
                    <a:pt x="126" y="215"/>
                    <a:pt x="126" y="215"/>
                  </a:cubicBezTo>
                  <a:cubicBezTo>
                    <a:pt x="133" y="215"/>
                    <a:pt x="133" y="215"/>
                    <a:pt x="133" y="215"/>
                  </a:cubicBezTo>
                  <a:cubicBezTo>
                    <a:pt x="133" y="222"/>
                    <a:pt x="133" y="222"/>
                    <a:pt x="133" y="222"/>
                  </a:cubicBezTo>
                  <a:cubicBezTo>
                    <a:pt x="126" y="222"/>
                    <a:pt x="126" y="222"/>
                    <a:pt x="126" y="222"/>
                  </a:cubicBezTo>
                  <a:moveTo>
                    <a:pt x="140" y="222"/>
                  </a:moveTo>
                  <a:cubicBezTo>
                    <a:pt x="140" y="215"/>
                    <a:pt x="140" y="215"/>
                    <a:pt x="140" y="215"/>
                  </a:cubicBezTo>
                  <a:cubicBezTo>
                    <a:pt x="147" y="215"/>
                    <a:pt x="147" y="215"/>
                    <a:pt x="147" y="215"/>
                  </a:cubicBezTo>
                  <a:cubicBezTo>
                    <a:pt x="147" y="222"/>
                    <a:pt x="147" y="222"/>
                    <a:pt x="147" y="222"/>
                  </a:cubicBezTo>
                  <a:cubicBezTo>
                    <a:pt x="140" y="222"/>
                    <a:pt x="140" y="222"/>
                    <a:pt x="140" y="222"/>
                  </a:cubicBezTo>
                  <a:moveTo>
                    <a:pt x="155" y="222"/>
                  </a:moveTo>
                  <a:cubicBezTo>
                    <a:pt x="155" y="215"/>
                    <a:pt x="155" y="215"/>
                    <a:pt x="155" y="215"/>
                  </a:cubicBezTo>
                  <a:cubicBezTo>
                    <a:pt x="162" y="215"/>
                    <a:pt x="162" y="215"/>
                    <a:pt x="162" y="215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55" y="222"/>
                    <a:pt x="155" y="222"/>
                    <a:pt x="155" y="222"/>
                  </a:cubicBezTo>
                  <a:moveTo>
                    <a:pt x="170" y="222"/>
                  </a:moveTo>
                  <a:cubicBezTo>
                    <a:pt x="170" y="215"/>
                    <a:pt x="170" y="215"/>
                    <a:pt x="170" y="215"/>
                  </a:cubicBezTo>
                  <a:cubicBezTo>
                    <a:pt x="177" y="215"/>
                    <a:pt x="177" y="215"/>
                    <a:pt x="177" y="215"/>
                  </a:cubicBezTo>
                  <a:cubicBezTo>
                    <a:pt x="177" y="222"/>
                    <a:pt x="177" y="222"/>
                    <a:pt x="177" y="222"/>
                  </a:cubicBezTo>
                  <a:cubicBezTo>
                    <a:pt x="170" y="222"/>
                    <a:pt x="170" y="222"/>
                    <a:pt x="170" y="222"/>
                  </a:cubicBezTo>
                  <a:moveTo>
                    <a:pt x="185" y="222"/>
                  </a:moveTo>
                  <a:cubicBezTo>
                    <a:pt x="185" y="215"/>
                    <a:pt x="185" y="215"/>
                    <a:pt x="185" y="215"/>
                  </a:cubicBezTo>
                  <a:cubicBezTo>
                    <a:pt x="192" y="215"/>
                    <a:pt x="192" y="215"/>
                    <a:pt x="192" y="215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85" y="222"/>
                    <a:pt x="185" y="222"/>
                    <a:pt x="185" y="222"/>
                  </a:cubicBezTo>
                  <a:moveTo>
                    <a:pt x="199" y="222"/>
                  </a:moveTo>
                  <a:cubicBezTo>
                    <a:pt x="199" y="215"/>
                    <a:pt x="199" y="215"/>
                    <a:pt x="199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199" y="222"/>
                    <a:pt x="199" y="222"/>
                    <a:pt x="199" y="222"/>
                  </a:cubicBezTo>
                  <a:moveTo>
                    <a:pt x="214" y="222"/>
                  </a:moveTo>
                  <a:cubicBezTo>
                    <a:pt x="214" y="215"/>
                    <a:pt x="214" y="215"/>
                    <a:pt x="214" y="215"/>
                  </a:cubicBezTo>
                  <a:cubicBezTo>
                    <a:pt x="221" y="215"/>
                    <a:pt x="221" y="215"/>
                    <a:pt x="221" y="215"/>
                  </a:cubicBezTo>
                  <a:cubicBezTo>
                    <a:pt x="221" y="222"/>
                    <a:pt x="221" y="222"/>
                    <a:pt x="221" y="222"/>
                  </a:cubicBezTo>
                  <a:cubicBezTo>
                    <a:pt x="214" y="222"/>
                    <a:pt x="214" y="222"/>
                    <a:pt x="214" y="222"/>
                  </a:cubicBezTo>
                  <a:moveTo>
                    <a:pt x="229" y="222"/>
                  </a:moveTo>
                  <a:cubicBezTo>
                    <a:pt x="229" y="215"/>
                    <a:pt x="229" y="215"/>
                    <a:pt x="229" y="215"/>
                  </a:cubicBezTo>
                  <a:cubicBezTo>
                    <a:pt x="236" y="215"/>
                    <a:pt x="236" y="215"/>
                    <a:pt x="236" y="215"/>
                  </a:cubicBezTo>
                  <a:cubicBezTo>
                    <a:pt x="236" y="222"/>
                    <a:pt x="236" y="222"/>
                    <a:pt x="236" y="222"/>
                  </a:cubicBezTo>
                  <a:cubicBezTo>
                    <a:pt x="229" y="222"/>
                    <a:pt x="229" y="222"/>
                    <a:pt x="229" y="222"/>
                  </a:cubicBezTo>
                  <a:moveTo>
                    <a:pt x="244" y="222"/>
                  </a:moveTo>
                  <a:cubicBezTo>
                    <a:pt x="244" y="215"/>
                    <a:pt x="244" y="215"/>
                    <a:pt x="244" y="215"/>
                  </a:cubicBezTo>
                  <a:cubicBezTo>
                    <a:pt x="251" y="215"/>
                    <a:pt x="251" y="215"/>
                    <a:pt x="251" y="215"/>
                  </a:cubicBezTo>
                  <a:cubicBezTo>
                    <a:pt x="251" y="222"/>
                    <a:pt x="251" y="222"/>
                    <a:pt x="251" y="222"/>
                  </a:cubicBezTo>
                  <a:cubicBezTo>
                    <a:pt x="244" y="222"/>
                    <a:pt x="244" y="222"/>
                    <a:pt x="244" y="222"/>
                  </a:cubicBezTo>
                  <a:moveTo>
                    <a:pt x="258" y="222"/>
                  </a:moveTo>
                  <a:cubicBezTo>
                    <a:pt x="258" y="215"/>
                    <a:pt x="258" y="215"/>
                    <a:pt x="258" y="215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5" y="222"/>
                    <a:pt x="265" y="222"/>
                    <a:pt x="265" y="222"/>
                  </a:cubicBezTo>
                  <a:cubicBezTo>
                    <a:pt x="258" y="222"/>
                    <a:pt x="258" y="222"/>
                    <a:pt x="258" y="222"/>
                  </a:cubicBezTo>
                  <a:moveTo>
                    <a:pt x="273" y="222"/>
                  </a:moveTo>
                  <a:cubicBezTo>
                    <a:pt x="273" y="215"/>
                    <a:pt x="273" y="215"/>
                    <a:pt x="273" y="215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80" y="222"/>
                    <a:pt x="280" y="222"/>
                    <a:pt x="280" y="222"/>
                  </a:cubicBezTo>
                  <a:cubicBezTo>
                    <a:pt x="273" y="222"/>
                    <a:pt x="273" y="222"/>
                    <a:pt x="273" y="222"/>
                  </a:cubicBezTo>
                  <a:moveTo>
                    <a:pt x="288" y="222"/>
                  </a:moveTo>
                  <a:cubicBezTo>
                    <a:pt x="288" y="215"/>
                    <a:pt x="288" y="215"/>
                    <a:pt x="288" y="215"/>
                  </a:cubicBezTo>
                  <a:cubicBezTo>
                    <a:pt x="295" y="215"/>
                    <a:pt x="295" y="215"/>
                    <a:pt x="295" y="215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88" y="222"/>
                    <a:pt x="288" y="222"/>
                    <a:pt x="288" y="222"/>
                  </a:cubicBezTo>
                  <a:moveTo>
                    <a:pt x="303" y="222"/>
                  </a:moveTo>
                  <a:cubicBezTo>
                    <a:pt x="303" y="215"/>
                    <a:pt x="303" y="215"/>
                    <a:pt x="303" y="215"/>
                  </a:cubicBezTo>
                  <a:cubicBezTo>
                    <a:pt x="310" y="215"/>
                    <a:pt x="310" y="215"/>
                    <a:pt x="310" y="215"/>
                  </a:cubicBezTo>
                  <a:cubicBezTo>
                    <a:pt x="310" y="222"/>
                    <a:pt x="310" y="222"/>
                    <a:pt x="310" y="222"/>
                  </a:cubicBezTo>
                  <a:cubicBezTo>
                    <a:pt x="303" y="222"/>
                    <a:pt x="303" y="222"/>
                    <a:pt x="303" y="222"/>
                  </a:cubicBezTo>
                  <a:moveTo>
                    <a:pt x="317" y="222"/>
                  </a:moveTo>
                  <a:cubicBezTo>
                    <a:pt x="317" y="215"/>
                    <a:pt x="317" y="215"/>
                    <a:pt x="317" y="215"/>
                  </a:cubicBezTo>
                  <a:cubicBezTo>
                    <a:pt x="324" y="215"/>
                    <a:pt x="324" y="215"/>
                    <a:pt x="324" y="215"/>
                  </a:cubicBezTo>
                  <a:cubicBezTo>
                    <a:pt x="324" y="222"/>
                    <a:pt x="324" y="222"/>
                    <a:pt x="324" y="222"/>
                  </a:cubicBezTo>
                  <a:cubicBezTo>
                    <a:pt x="317" y="222"/>
                    <a:pt x="317" y="222"/>
                    <a:pt x="317" y="222"/>
                  </a:cubicBezTo>
                  <a:moveTo>
                    <a:pt x="332" y="222"/>
                  </a:moveTo>
                  <a:cubicBezTo>
                    <a:pt x="332" y="215"/>
                    <a:pt x="332" y="215"/>
                    <a:pt x="332" y="215"/>
                  </a:cubicBezTo>
                  <a:cubicBezTo>
                    <a:pt x="339" y="215"/>
                    <a:pt x="339" y="215"/>
                    <a:pt x="339" y="215"/>
                  </a:cubicBezTo>
                  <a:cubicBezTo>
                    <a:pt x="339" y="222"/>
                    <a:pt x="339" y="222"/>
                    <a:pt x="339" y="222"/>
                  </a:cubicBezTo>
                  <a:cubicBezTo>
                    <a:pt x="332" y="222"/>
                    <a:pt x="332" y="222"/>
                    <a:pt x="332" y="222"/>
                  </a:cubicBezTo>
                  <a:moveTo>
                    <a:pt x="347" y="222"/>
                  </a:moveTo>
                  <a:cubicBezTo>
                    <a:pt x="347" y="215"/>
                    <a:pt x="347" y="215"/>
                    <a:pt x="347" y="215"/>
                  </a:cubicBezTo>
                  <a:cubicBezTo>
                    <a:pt x="354" y="215"/>
                    <a:pt x="354" y="215"/>
                    <a:pt x="354" y="215"/>
                  </a:cubicBezTo>
                  <a:cubicBezTo>
                    <a:pt x="354" y="222"/>
                    <a:pt x="354" y="222"/>
                    <a:pt x="354" y="222"/>
                  </a:cubicBezTo>
                  <a:cubicBezTo>
                    <a:pt x="347" y="222"/>
                    <a:pt x="347" y="222"/>
                    <a:pt x="347" y="222"/>
                  </a:cubicBezTo>
                  <a:moveTo>
                    <a:pt x="362" y="222"/>
                  </a:moveTo>
                  <a:cubicBezTo>
                    <a:pt x="362" y="215"/>
                    <a:pt x="362" y="215"/>
                    <a:pt x="362" y="215"/>
                  </a:cubicBezTo>
                  <a:cubicBezTo>
                    <a:pt x="369" y="215"/>
                    <a:pt x="369" y="215"/>
                    <a:pt x="369" y="215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2" y="222"/>
                    <a:pt x="362" y="222"/>
                    <a:pt x="362" y="222"/>
                  </a:cubicBezTo>
                  <a:moveTo>
                    <a:pt x="376" y="222"/>
                  </a:moveTo>
                  <a:cubicBezTo>
                    <a:pt x="376" y="215"/>
                    <a:pt x="376" y="215"/>
                    <a:pt x="376" y="215"/>
                  </a:cubicBezTo>
                  <a:cubicBezTo>
                    <a:pt x="383" y="215"/>
                    <a:pt x="383" y="215"/>
                    <a:pt x="383" y="215"/>
                  </a:cubicBezTo>
                  <a:cubicBezTo>
                    <a:pt x="383" y="222"/>
                    <a:pt x="383" y="222"/>
                    <a:pt x="383" y="222"/>
                  </a:cubicBezTo>
                  <a:cubicBezTo>
                    <a:pt x="376" y="222"/>
                    <a:pt x="376" y="222"/>
                    <a:pt x="376" y="222"/>
                  </a:cubicBezTo>
                  <a:moveTo>
                    <a:pt x="8" y="207"/>
                  </a:moveTo>
                  <a:cubicBezTo>
                    <a:pt x="8" y="200"/>
                    <a:pt x="8" y="200"/>
                    <a:pt x="8" y="200"/>
                  </a:cubicBezTo>
                  <a:cubicBezTo>
                    <a:pt x="15" y="200"/>
                    <a:pt x="15" y="200"/>
                    <a:pt x="15" y="200"/>
                  </a:cubicBezTo>
                  <a:cubicBezTo>
                    <a:pt x="15" y="207"/>
                    <a:pt x="15" y="207"/>
                    <a:pt x="15" y="207"/>
                  </a:cubicBezTo>
                  <a:cubicBezTo>
                    <a:pt x="8" y="207"/>
                    <a:pt x="8" y="207"/>
                    <a:pt x="8" y="207"/>
                  </a:cubicBezTo>
                  <a:moveTo>
                    <a:pt x="22" y="207"/>
                  </a:moveTo>
                  <a:cubicBezTo>
                    <a:pt x="22" y="200"/>
                    <a:pt x="22" y="200"/>
                    <a:pt x="22" y="200"/>
                  </a:cubicBezTo>
                  <a:cubicBezTo>
                    <a:pt x="29" y="200"/>
                    <a:pt x="29" y="200"/>
                    <a:pt x="29" y="200"/>
                  </a:cubicBezTo>
                  <a:cubicBezTo>
                    <a:pt x="29" y="207"/>
                    <a:pt x="29" y="207"/>
                    <a:pt x="29" y="207"/>
                  </a:cubicBezTo>
                  <a:cubicBezTo>
                    <a:pt x="22" y="207"/>
                    <a:pt x="22" y="207"/>
                    <a:pt x="22" y="207"/>
                  </a:cubicBezTo>
                  <a:moveTo>
                    <a:pt x="37" y="207"/>
                  </a:moveTo>
                  <a:cubicBezTo>
                    <a:pt x="37" y="200"/>
                    <a:pt x="37" y="200"/>
                    <a:pt x="37" y="200"/>
                  </a:cubicBezTo>
                  <a:cubicBezTo>
                    <a:pt x="44" y="200"/>
                    <a:pt x="44" y="200"/>
                    <a:pt x="44" y="200"/>
                  </a:cubicBezTo>
                  <a:cubicBezTo>
                    <a:pt x="44" y="207"/>
                    <a:pt x="44" y="207"/>
                    <a:pt x="44" y="207"/>
                  </a:cubicBezTo>
                  <a:cubicBezTo>
                    <a:pt x="37" y="207"/>
                    <a:pt x="37" y="207"/>
                    <a:pt x="37" y="207"/>
                  </a:cubicBezTo>
                  <a:moveTo>
                    <a:pt x="52" y="207"/>
                  </a:moveTo>
                  <a:cubicBezTo>
                    <a:pt x="52" y="200"/>
                    <a:pt x="52" y="200"/>
                    <a:pt x="52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2" y="207"/>
                    <a:pt x="52" y="207"/>
                    <a:pt x="52" y="207"/>
                  </a:cubicBezTo>
                  <a:moveTo>
                    <a:pt x="67" y="207"/>
                  </a:moveTo>
                  <a:cubicBezTo>
                    <a:pt x="67" y="200"/>
                    <a:pt x="67" y="200"/>
                    <a:pt x="67" y="200"/>
                  </a:cubicBezTo>
                  <a:cubicBezTo>
                    <a:pt x="74" y="200"/>
                    <a:pt x="74" y="200"/>
                    <a:pt x="74" y="200"/>
                  </a:cubicBezTo>
                  <a:cubicBezTo>
                    <a:pt x="74" y="207"/>
                    <a:pt x="74" y="207"/>
                    <a:pt x="74" y="207"/>
                  </a:cubicBezTo>
                  <a:cubicBezTo>
                    <a:pt x="67" y="207"/>
                    <a:pt x="67" y="207"/>
                    <a:pt x="67" y="207"/>
                  </a:cubicBezTo>
                  <a:moveTo>
                    <a:pt x="81" y="207"/>
                  </a:moveTo>
                  <a:cubicBezTo>
                    <a:pt x="81" y="200"/>
                    <a:pt x="81" y="200"/>
                    <a:pt x="81" y="200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81" y="207"/>
                    <a:pt x="81" y="207"/>
                    <a:pt x="81" y="207"/>
                  </a:cubicBezTo>
                  <a:moveTo>
                    <a:pt x="96" y="207"/>
                  </a:moveTo>
                  <a:cubicBezTo>
                    <a:pt x="96" y="200"/>
                    <a:pt x="96" y="200"/>
                    <a:pt x="96" y="200"/>
                  </a:cubicBezTo>
                  <a:cubicBezTo>
                    <a:pt x="103" y="200"/>
                    <a:pt x="103" y="200"/>
                    <a:pt x="103" y="200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96" y="207"/>
                    <a:pt x="96" y="207"/>
                    <a:pt x="96" y="207"/>
                  </a:cubicBezTo>
                  <a:moveTo>
                    <a:pt x="111" y="207"/>
                  </a:moveTo>
                  <a:cubicBezTo>
                    <a:pt x="111" y="200"/>
                    <a:pt x="111" y="200"/>
                    <a:pt x="111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207"/>
                    <a:pt x="118" y="207"/>
                    <a:pt x="118" y="207"/>
                  </a:cubicBezTo>
                  <a:cubicBezTo>
                    <a:pt x="111" y="207"/>
                    <a:pt x="111" y="207"/>
                    <a:pt x="111" y="207"/>
                  </a:cubicBezTo>
                  <a:moveTo>
                    <a:pt x="126" y="207"/>
                  </a:moveTo>
                  <a:cubicBezTo>
                    <a:pt x="126" y="200"/>
                    <a:pt x="126" y="200"/>
                    <a:pt x="126" y="200"/>
                  </a:cubicBezTo>
                  <a:cubicBezTo>
                    <a:pt x="133" y="200"/>
                    <a:pt x="133" y="200"/>
                    <a:pt x="133" y="200"/>
                  </a:cubicBezTo>
                  <a:cubicBezTo>
                    <a:pt x="133" y="207"/>
                    <a:pt x="133" y="207"/>
                    <a:pt x="133" y="207"/>
                  </a:cubicBezTo>
                  <a:cubicBezTo>
                    <a:pt x="126" y="207"/>
                    <a:pt x="126" y="207"/>
                    <a:pt x="126" y="207"/>
                  </a:cubicBezTo>
                  <a:moveTo>
                    <a:pt x="140" y="207"/>
                  </a:moveTo>
                  <a:cubicBezTo>
                    <a:pt x="140" y="200"/>
                    <a:pt x="140" y="200"/>
                    <a:pt x="140" y="200"/>
                  </a:cubicBezTo>
                  <a:cubicBezTo>
                    <a:pt x="147" y="200"/>
                    <a:pt x="147" y="200"/>
                    <a:pt x="147" y="200"/>
                  </a:cubicBezTo>
                  <a:cubicBezTo>
                    <a:pt x="147" y="207"/>
                    <a:pt x="147" y="207"/>
                    <a:pt x="147" y="207"/>
                  </a:cubicBezTo>
                  <a:cubicBezTo>
                    <a:pt x="140" y="207"/>
                    <a:pt x="140" y="207"/>
                    <a:pt x="140" y="207"/>
                  </a:cubicBezTo>
                  <a:moveTo>
                    <a:pt x="155" y="207"/>
                  </a:moveTo>
                  <a:cubicBezTo>
                    <a:pt x="155" y="200"/>
                    <a:pt x="155" y="200"/>
                    <a:pt x="155" y="200"/>
                  </a:cubicBezTo>
                  <a:cubicBezTo>
                    <a:pt x="162" y="200"/>
                    <a:pt x="162" y="200"/>
                    <a:pt x="162" y="200"/>
                  </a:cubicBezTo>
                  <a:cubicBezTo>
                    <a:pt x="162" y="207"/>
                    <a:pt x="162" y="207"/>
                    <a:pt x="162" y="207"/>
                  </a:cubicBezTo>
                  <a:cubicBezTo>
                    <a:pt x="155" y="207"/>
                    <a:pt x="155" y="207"/>
                    <a:pt x="155" y="207"/>
                  </a:cubicBezTo>
                  <a:moveTo>
                    <a:pt x="170" y="207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7" y="200"/>
                    <a:pt x="177" y="200"/>
                    <a:pt x="177" y="200"/>
                  </a:cubicBezTo>
                  <a:cubicBezTo>
                    <a:pt x="177" y="207"/>
                    <a:pt x="177" y="207"/>
                    <a:pt x="177" y="207"/>
                  </a:cubicBezTo>
                  <a:cubicBezTo>
                    <a:pt x="170" y="207"/>
                    <a:pt x="170" y="207"/>
                    <a:pt x="170" y="207"/>
                  </a:cubicBezTo>
                  <a:moveTo>
                    <a:pt x="185" y="207"/>
                  </a:moveTo>
                  <a:cubicBezTo>
                    <a:pt x="185" y="200"/>
                    <a:pt x="185" y="200"/>
                    <a:pt x="185" y="200"/>
                  </a:cubicBezTo>
                  <a:cubicBezTo>
                    <a:pt x="192" y="200"/>
                    <a:pt x="192" y="200"/>
                    <a:pt x="192" y="200"/>
                  </a:cubicBezTo>
                  <a:cubicBezTo>
                    <a:pt x="192" y="207"/>
                    <a:pt x="192" y="207"/>
                    <a:pt x="192" y="207"/>
                  </a:cubicBezTo>
                  <a:cubicBezTo>
                    <a:pt x="185" y="207"/>
                    <a:pt x="185" y="207"/>
                    <a:pt x="185" y="207"/>
                  </a:cubicBezTo>
                  <a:moveTo>
                    <a:pt x="199" y="207"/>
                  </a:moveTo>
                  <a:cubicBezTo>
                    <a:pt x="199" y="200"/>
                    <a:pt x="199" y="200"/>
                    <a:pt x="199" y="200"/>
                  </a:cubicBezTo>
                  <a:cubicBezTo>
                    <a:pt x="206" y="200"/>
                    <a:pt x="206" y="200"/>
                    <a:pt x="206" y="200"/>
                  </a:cubicBezTo>
                  <a:cubicBezTo>
                    <a:pt x="206" y="207"/>
                    <a:pt x="206" y="207"/>
                    <a:pt x="206" y="207"/>
                  </a:cubicBezTo>
                  <a:cubicBezTo>
                    <a:pt x="199" y="207"/>
                    <a:pt x="199" y="207"/>
                    <a:pt x="199" y="207"/>
                  </a:cubicBezTo>
                  <a:moveTo>
                    <a:pt x="214" y="207"/>
                  </a:moveTo>
                  <a:cubicBezTo>
                    <a:pt x="214" y="200"/>
                    <a:pt x="214" y="200"/>
                    <a:pt x="214" y="200"/>
                  </a:cubicBezTo>
                  <a:cubicBezTo>
                    <a:pt x="221" y="200"/>
                    <a:pt x="221" y="200"/>
                    <a:pt x="221" y="200"/>
                  </a:cubicBezTo>
                  <a:cubicBezTo>
                    <a:pt x="221" y="207"/>
                    <a:pt x="221" y="207"/>
                    <a:pt x="221" y="207"/>
                  </a:cubicBezTo>
                  <a:cubicBezTo>
                    <a:pt x="214" y="207"/>
                    <a:pt x="214" y="207"/>
                    <a:pt x="214" y="207"/>
                  </a:cubicBezTo>
                  <a:moveTo>
                    <a:pt x="229" y="207"/>
                  </a:moveTo>
                  <a:cubicBezTo>
                    <a:pt x="229" y="200"/>
                    <a:pt x="229" y="200"/>
                    <a:pt x="229" y="200"/>
                  </a:cubicBezTo>
                  <a:cubicBezTo>
                    <a:pt x="236" y="200"/>
                    <a:pt x="236" y="200"/>
                    <a:pt x="236" y="200"/>
                  </a:cubicBezTo>
                  <a:cubicBezTo>
                    <a:pt x="236" y="207"/>
                    <a:pt x="236" y="207"/>
                    <a:pt x="236" y="207"/>
                  </a:cubicBezTo>
                  <a:cubicBezTo>
                    <a:pt x="229" y="207"/>
                    <a:pt x="229" y="207"/>
                    <a:pt x="229" y="207"/>
                  </a:cubicBezTo>
                  <a:moveTo>
                    <a:pt x="244" y="207"/>
                  </a:moveTo>
                  <a:cubicBezTo>
                    <a:pt x="244" y="200"/>
                    <a:pt x="244" y="200"/>
                    <a:pt x="244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7"/>
                    <a:pt x="251" y="207"/>
                    <a:pt x="251" y="207"/>
                  </a:cubicBezTo>
                  <a:cubicBezTo>
                    <a:pt x="244" y="207"/>
                    <a:pt x="244" y="207"/>
                    <a:pt x="244" y="207"/>
                  </a:cubicBezTo>
                  <a:moveTo>
                    <a:pt x="258" y="207"/>
                  </a:moveTo>
                  <a:cubicBezTo>
                    <a:pt x="258" y="200"/>
                    <a:pt x="258" y="200"/>
                    <a:pt x="258" y="200"/>
                  </a:cubicBezTo>
                  <a:cubicBezTo>
                    <a:pt x="265" y="200"/>
                    <a:pt x="265" y="200"/>
                    <a:pt x="265" y="200"/>
                  </a:cubicBezTo>
                  <a:cubicBezTo>
                    <a:pt x="265" y="207"/>
                    <a:pt x="265" y="207"/>
                    <a:pt x="265" y="207"/>
                  </a:cubicBezTo>
                  <a:cubicBezTo>
                    <a:pt x="258" y="207"/>
                    <a:pt x="258" y="207"/>
                    <a:pt x="258" y="207"/>
                  </a:cubicBezTo>
                  <a:moveTo>
                    <a:pt x="273" y="207"/>
                  </a:moveTo>
                  <a:cubicBezTo>
                    <a:pt x="273" y="200"/>
                    <a:pt x="273" y="200"/>
                    <a:pt x="273" y="200"/>
                  </a:cubicBezTo>
                  <a:cubicBezTo>
                    <a:pt x="280" y="200"/>
                    <a:pt x="280" y="200"/>
                    <a:pt x="280" y="200"/>
                  </a:cubicBezTo>
                  <a:cubicBezTo>
                    <a:pt x="280" y="207"/>
                    <a:pt x="280" y="207"/>
                    <a:pt x="280" y="207"/>
                  </a:cubicBezTo>
                  <a:cubicBezTo>
                    <a:pt x="273" y="207"/>
                    <a:pt x="273" y="207"/>
                    <a:pt x="273" y="207"/>
                  </a:cubicBezTo>
                  <a:moveTo>
                    <a:pt x="288" y="207"/>
                  </a:moveTo>
                  <a:cubicBezTo>
                    <a:pt x="288" y="200"/>
                    <a:pt x="288" y="200"/>
                    <a:pt x="288" y="200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88" y="207"/>
                    <a:pt x="288" y="207"/>
                    <a:pt x="288" y="207"/>
                  </a:cubicBezTo>
                  <a:moveTo>
                    <a:pt x="303" y="207"/>
                  </a:moveTo>
                  <a:cubicBezTo>
                    <a:pt x="303" y="200"/>
                    <a:pt x="303" y="200"/>
                    <a:pt x="303" y="200"/>
                  </a:cubicBezTo>
                  <a:cubicBezTo>
                    <a:pt x="310" y="200"/>
                    <a:pt x="310" y="200"/>
                    <a:pt x="310" y="200"/>
                  </a:cubicBezTo>
                  <a:cubicBezTo>
                    <a:pt x="310" y="207"/>
                    <a:pt x="310" y="207"/>
                    <a:pt x="310" y="207"/>
                  </a:cubicBezTo>
                  <a:cubicBezTo>
                    <a:pt x="303" y="207"/>
                    <a:pt x="303" y="207"/>
                    <a:pt x="303" y="207"/>
                  </a:cubicBezTo>
                  <a:moveTo>
                    <a:pt x="317" y="207"/>
                  </a:moveTo>
                  <a:cubicBezTo>
                    <a:pt x="317" y="200"/>
                    <a:pt x="317" y="200"/>
                    <a:pt x="317" y="200"/>
                  </a:cubicBezTo>
                  <a:cubicBezTo>
                    <a:pt x="324" y="200"/>
                    <a:pt x="324" y="200"/>
                    <a:pt x="324" y="200"/>
                  </a:cubicBezTo>
                  <a:cubicBezTo>
                    <a:pt x="324" y="207"/>
                    <a:pt x="324" y="207"/>
                    <a:pt x="324" y="207"/>
                  </a:cubicBezTo>
                  <a:cubicBezTo>
                    <a:pt x="317" y="207"/>
                    <a:pt x="317" y="207"/>
                    <a:pt x="317" y="207"/>
                  </a:cubicBezTo>
                  <a:moveTo>
                    <a:pt x="332" y="207"/>
                  </a:moveTo>
                  <a:cubicBezTo>
                    <a:pt x="332" y="200"/>
                    <a:pt x="332" y="200"/>
                    <a:pt x="332" y="200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9" y="207"/>
                    <a:pt x="339" y="207"/>
                    <a:pt x="339" y="207"/>
                  </a:cubicBezTo>
                  <a:cubicBezTo>
                    <a:pt x="332" y="207"/>
                    <a:pt x="332" y="207"/>
                    <a:pt x="332" y="207"/>
                  </a:cubicBezTo>
                  <a:moveTo>
                    <a:pt x="347" y="207"/>
                  </a:moveTo>
                  <a:cubicBezTo>
                    <a:pt x="347" y="200"/>
                    <a:pt x="347" y="200"/>
                    <a:pt x="347" y="200"/>
                  </a:cubicBezTo>
                  <a:cubicBezTo>
                    <a:pt x="354" y="200"/>
                    <a:pt x="354" y="200"/>
                    <a:pt x="354" y="200"/>
                  </a:cubicBezTo>
                  <a:cubicBezTo>
                    <a:pt x="354" y="207"/>
                    <a:pt x="354" y="207"/>
                    <a:pt x="354" y="207"/>
                  </a:cubicBezTo>
                  <a:cubicBezTo>
                    <a:pt x="347" y="207"/>
                    <a:pt x="347" y="207"/>
                    <a:pt x="347" y="207"/>
                  </a:cubicBezTo>
                  <a:moveTo>
                    <a:pt x="362" y="207"/>
                  </a:moveTo>
                  <a:cubicBezTo>
                    <a:pt x="362" y="200"/>
                    <a:pt x="362" y="200"/>
                    <a:pt x="362" y="200"/>
                  </a:cubicBezTo>
                  <a:cubicBezTo>
                    <a:pt x="369" y="200"/>
                    <a:pt x="369" y="200"/>
                    <a:pt x="369" y="200"/>
                  </a:cubicBezTo>
                  <a:cubicBezTo>
                    <a:pt x="369" y="207"/>
                    <a:pt x="369" y="207"/>
                    <a:pt x="369" y="207"/>
                  </a:cubicBezTo>
                  <a:cubicBezTo>
                    <a:pt x="362" y="207"/>
                    <a:pt x="362" y="207"/>
                    <a:pt x="362" y="207"/>
                  </a:cubicBezTo>
                  <a:moveTo>
                    <a:pt x="376" y="207"/>
                  </a:moveTo>
                  <a:cubicBezTo>
                    <a:pt x="376" y="200"/>
                    <a:pt x="376" y="200"/>
                    <a:pt x="376" y="200"/>
                  </a:cubicBezTo>
                  <a:cubicBezTo>
                    <a:pt x="383" y="200"/>
                    <a:pt x="383" y="200"/>
                    <a:pt x="383" y="200"/>
                  </a:cubicBezTo>
                  <a:cubicBezTo>
                    <a:pt x="383" y="207"/>
                    <a:pt x="383" y="207"/>
                    <a:pt x="383" y="207"/>
                  </a:cubicBezTo>
                  <a:cubicBezTo>
                    <a:pt x="376" y="207"/>
                    <a:pt x="376" y="207"/>
                    <a:pt x="376" y="207"/>
                  </a:cubicBezTo>
                  <a:moveTo>
                    <a:pt x="8" y="192"/>
                  </a:moveTo>
                  <a:cubicBezTo>
                    <a:pt x="8" y="185"/>
                    <a:pt x="8" y="185"/>
                    <a:pt x="8" y="185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8" y="192"/>
                    <a:pt x="8" y="192"/>
                    <a:pt x="8" y="192"/>
                  </a:cubicBezTo>
                  <a:moveTo>
                    <a:pt x="22" y="192"/>
                  </a:moveTo>
                  <a:cubicBezTo>
                    <a:pt x="22" y="185"/>
                    <a:pt x="22" y="185"/>
                    <a:pt x="22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22" y="192"/>
                    <a:pt x="22" y="192"/>
                    <a:pt x="22" y="192"/>
                  </a:cubicBezTo>
                  <a:moveTo>
                    <a:pt x="37" y="192"/>
                  </a:moveTo>
                  <a:cubicBezTo>
                    <a:pt x="37" y="185"/>
                    <a:pt x="37" y="185"/>
                    <a:pt x="37" y="18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37" y="192"/>
                    <a:pt x="37" y="192"/>
                    <a:pt x="37" y="192"/>
                  </a:cubicBezTo>
                  <a:moveTo>
                    <a:pt x="52" y="192"/>
                  </a:moveTo>
                  <a:cubicBezTo>
                    <a:pt x="52" y="185"/>
                    <a:pt x="52" y="185"/>
                    <a:pt x="52" y="18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52" y="192"/>
                    <a:pt x="52" y="192"/>
                    <a:pt x="52" y="192"/>
                  </a:cubicBezTo>
                  <a:moveTo>
                    <a:pt x="67" y="192"/>
                  </a:moveTo>
                  <a:cubicBezTo>
                    <a:pt x="67" y="185"/>
                    <a:pt x="67" y="185"/>
                    <a:pt x="67" y="185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67" y="192"/>
                    <a:pt x="67" y="192"/>
                    <a:pt x="67" y="192"/>
                  </a:cubicBezTo>
                  <a:moveTo>
                    <a:pt x="81" y="192"/>
                  </a:moveTo>
                  <a:cubicBezTo>
                    <a:pt x="81" y="185"/>
                    <a:pt x="81" y="185"/>
                    <a:pt x="81" y="185"/>
                  </a:cubicBezTo>
                  <a:cubicBezTo>
                    <a:pt x="88" y="185"/>
                    <a:pt x="88" y="185"/>
                    <a:pt x="88" y="185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81" y="192"/>
                    <a:pt x="81" y="192"/>
                    <a:pt x="81" y="192"/>
                  </a:cubicBezTo>
                  <a:moveTo>
                    <a:pt x="96" y="192"/>
                  </a:moveTo>
                  <a:cubicBezTo>
                    <a:pt x="96" y="185"/>
                    <a:pt x="96" y="185"/>
                    <a:pt x="96" y="185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96" y="192"/>
                    <a:pt x="96" y="192"/>
                    <a:pt x="96" y="192"/>
                  </a:cubicBezTo>
                  <a:moveTo>
                    <a:pt x="111" y="192"/>
                  </a:moveTo>
                  <a:cubicBezTo>
                    <a:pt x="111" y="185"/>
                    <a:pt x="111" y="185"/>
                    <a:pt x="111" y="185"/>
                  </a:cubicBezTo>
                  <a:cubicBezTo>
                    <a:pt x="118" y="185"/>
                    <a:pt x="118" y="185"/>
                    <a:pt x="118" y="185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1" y="192"/>
                    <a:pt x="111" y="192"/>
                    <a:pt x="111" y="192"/>
                  </a:cubicBezTo>
                  <a:moveTo>
                    <a:pt x="126" y="192"/>
                  </a:moveTo>
                  <a:cubicBezTo>
                    <a:pt x="126" y="185"/>
                    <a:pt x="126" y="185"/>
                    <a:pt x="126" y="185"/>
                  </a:cubicBezTo>
                  <a:cubicBezTo>
                    <a:pt x="133" y="185"/>
                    <a:pt x="133" y="185"/>
                    <a:pt x="133" y="185"/>
                  </a:cubicBezTo>
                  <a:cubicBezTo>
                    <a:pt x="133" y="192"/>
                    <a:pt x="133" y="192"/>
                    <a:pt x="133" y="192"/>
                  </a:cubicBezTo>
                  <a:cubicBezTo>
                    <a:pt x="126" y="192"/>
                    <a:pt x="126" y="192"/>
                    <a:pt x="126" y="192"/>
                  </a:cubicBezTo>
                  <a:moveTo>
                    <a:pt x="140" y="192"/>
                  </a:moveTo>
                  <a:cubicBezTo>
                    <a:pt x="140" y="185"/>
                    <a:pt x="140" y="185"/>
                    <a:pt x="140" y="185"/>
                  </a:cubicBezTo>
                  <a:cubicBezTo>
                    <a:pt x="147" y="185"/>
                    <a:pt x="147" y="185"/>
                    <a:pt x="147" y="185"/>
                  </a:cubicBezTo>
                  <a:cubicBezTo>
                    <a:pt x="147" y="192"/>
                    <a:pt x="147" y="192"/>
                    <a:pt x="147" y="192"/>
                  </a:cubicBezTo>
                  <a:cubicBezTo>
                    <a:pt x="140" y="192"/>
                    <a:pt x="140" y="192"/>
                    <a:pt x="140" y="192"/>
                  </a:cubicBezTo>
                  <a:moveTo>
                    <a:pt x="155" y="192"/>
                  </a:moveTo>
                  <a:cubicBezTo>
                    <a:pt x="155" y="185"/>
                    <a:pt x="155" y="185"/>
                    <a:pt x="155" y="185"/>
                  </a:cubicBezTo>
                  <a:cubicBezTo>
                    <a:pt x="162" y="185"/>
                    <a:pt x="162" y="185"/>
                    <a:pt x="162" y="185"/>
                  </a:cubicBezTo>
                  <a:cubicBezTo>
                    <a:pt x="162" y="192"/>
                    <a:pt x="162" y="192"/>
                    <a:pt x="162" y="192"/>
                  </a:cubicBezTo>
                  <a:cubicBezTo>
                    <a:pt x="155" y="192"/>
                    <a:pt x="155" y="192"/>
                    <a:pt x="155" y="192"/>
                  </a:cubicBezTo>
                  <a:moveTo>
                    <a:pt x="170" y="192"/>
                  </a:moveTo>
                  <a:cubicBezTo>
                    <a:pt x="170" y="185"/>
                    <a:pt x="170" y="185"/>
                    <a:pt x="170" y="185"/>
                  </a:cubicBezTo>
                  <a:cubicBezTo>
                    <a:pt x="177" y="185"/>
                    <a:pt x="177" y="185"/>
                    <a:pt x="177" y="185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70" y="192"/>
                    <a:pt x="170" y="192"/>
                    <a:pt x="170" y="192"/>
                  </a:cubicBezTo>
                  <a:moveTo>
                    <a:pt x="185" y="192"/>
                  </a:moveTo>
                  <a:cubicBezTo>
                    <a:pt x="185" y="185"/>
                    <a:pt x="185" y="185"/>
                    <a:pt x="185" y="185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92"/>
                    <a:pt x="192" y="192"/>
                    <a:pt x="192" y="192"/>
                  </a:cubicBezTo>
                  <a:cubicBezTo>
                    <a:pt x="185" y="192"/>
                    <a:pt x="185" y="192"/>
                    <a:pt x="185" y="192"/>
                  </a:cubicBezTo>
                  <a:moveTo>
                    <a:pt x="199" y="192"/>
                  </a:moveTo>
                  <a:cubicBezTo>
                    <a:pt x="199" y="185"/>
                    <a:pt x="199" y="185"/>
                    <a:pt x="199" y="185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6" y="192"/>
                    <a:pt x="206" y="192"/>
                    <a:pt x="206" y="192"/>
                  </a:cubicBezTo>
                  <a:cubicBezTo>
                    <a:pt x="199" y="192"/>
                    <a:pt x="199" y="192"/>
                    <a:pt x="199" y="192"/>
                  </a:cubicBezTo>
                  <a:moveTo>
                    <a:pt x="214" y="192"/>
                  </a:moveTo>
                  <a:cubicBezTo>
                    <a:pt x="214" y="185"/>
                    <a:pt x="214" y="185"/>
                    <a:pt x="214" y="18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21" y="192"/>
                    <a:pt x="221" y="192"/>
                    <a:pt x="221" y="192"/>
                  </a:cubicBezTo>
                  <a:cubicBezTo>
                    <a:pt x="214" y="192"/>
                    <a:pt x="214" y="192"/>
                    <a:pt x="214" y="192"/>
                  </a:cubicBezTo>
                  <a:moveTo>
                    <a:pt x="229" y="192"/>
                  </a:moveTo>
                  <a:cubicBezTo>
                    <a:pt x="229" y="185"/>
                    <a:pt x="229" y="185"/>
                    <a:pt x="229" y="185"/>
                  </a:cubicBezTo>
                  <a:cubicBezTo>
                    <a:pt x="236" y="185"/>
                    <a:pt x="236" y="185"/>
                    <a:pt x="236" y="185"/>
                  </a:cubicBezTo>
                  <a:cubicBezTo>
                    <a:pt x="236" y="192"/>
                    <a:pt x="236" y="192"/>
                    <a:pt x="236" y="192"/>
                  </a:cubicBezTo>
                  <a:cubicBezTo>
                    <a:pt x="229" y="192"/>
                    <a:pt x="229" y="192"/>
                    <a:pt x="229" y="192"/>
                  </a:cubicBezTo>
                  <a:moveTo>
                    <a:pt x="244" y="192"/>
                  </a:moveTo>
                  <a:cubicBezTo>
                    <a:pt x="244" y="185"/>
                    <a:pt x="244" y="185"/>
                    <a:pt x="244" y="185"/>
                  </a:cubicBezTo>
                  <a:cubicBezTo>
                    <a:pt x="251" y="185"/>
                    <a:pt x="251" y="185"/>
                    <a:pt x="251" y="185"/>
                  </a:cubicBezTo>
                  <a:cubicBezTo>
                    <a:pt x="251" y="192"/>
                    <a:pt x="251" y="192"/>
                    <a:pt x="251" y="192"/>
                  </a:cubicBezTo>
                  <a:cubicBezTo>
                    <a:pt x="244" y="192"/>
                    <a:pt x="244" y="192"/>
                    <a:pt x="244" y="192"/>
                  </a:cubicBezTo>
                  <a:moveTo>
                    <a:pt x="258" y="192"/>
                  </a:moveTo>
                  <a:cubicBezTo>
                    <a:pt x="258" y="185"/>
                    <a:pt x="258" y="185"/>
                    <a:pt x="258" y="185"/>
                  </a:cubicBezTo>
                  <a:cubicBezTo>
                    <a:pt x="265" y="185"/>
                    <a:pt x="265" y="185"/>
                    <a:pt x="265" y="185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8" y="192"/>
                    <a:pt x="258" y="192"/>
                    <a:pt x="258" y="192"/>
                  </a:cubicBezTo>
                  <a:moveTo>
                    <a:pt x="273" y="192"/>
                  </a:moveTo>
                  <a:cubicBezTo>
                    <a:pt x="273" y="185"/>
                    <a:pt x="273" y="185"/>
                    <a:pt x="273" y="185"/>
                  </a:cubicBezTo>
                  <a:cubicBezTo>
                    <a:pt x="280" y="185"/>
                    <a:pt x="280" y="185"/>
                    <a:pt x="280" y="185"/>
                  </a:cubicBezTo>
                  <a:cubicBezTo>
                    <a:pt x="280" y="192"/>
                    <a:pt x="280" y="192"/>
                    <a:pt x="280" y="192"/>
                  </a:cubicBezTo>
                  <a:cubicBezTo>
                    <a:pt x="273" y="192"/>
                    <a:pt x="273" y="192"/>
                    <a:pt x="273" y="192"/>
                  </a:cubicBezTo>
                  <a:moveTo>
                    <a:pt x="288" y="192"/>
                  </a:moveTo>
                  <a:cubicBezTo>
                    <a:pt x="288" y="185"/>
                    <a:pt x="288" y="185"/>
                    <a:pt x="288" y="185"/>
                  </a:cubicBezTo>
                  <a:cubicBezTo>
                    <a:pt x="295" y="185"/>
                    <a:pt x="295" y="185"/>
                    <a:pt x="295" y="185"/>
                  </a:cubicBezTo>
                  <a:cubicBezTo>
                    <a:pt x="295" y="192"/>
                    <a:pt x="295" y="192"/>
                    <a:pt x="295" y="192"/>
                  </a:cubicBezTo>
                  <a:cubicBezTo>
                    <a:pt x="288" y="192"/>
                    <a:pt x="288" y="192"/>
                    <a:pt x="288" y="192"/>
                  </a:cubicBezTo>
                  <a:moveTo>
                    <a:pt x="303" y="192"/>
                  </a:moveTo>
                  <a:cubicBezTo>
                    <a:pt x="303" y="185"/>
                    <a:pt x="303" y="185"/>
                    <a:pt x="303" y="185"/>
                  </a:cubicBezTo>
                  <a:cubicBezTo>
                    <a:pt x="310" y="185"/>
                    <a:pt x="310" y="185"/>
                    <a:pt x="310" y="185"/>
                  </a:cubicBezTo>
                  <a:cubicBezTo>
                    <a:pt x="310" y="192"/>
                    <a:pt x="310" y="192"/>
                    <a:pt x="310" y="192"/>
                  </a:cubicBezTo>
                  <a:cubicBezTo>
                    <a:pt x="303" y="192"/>
                    <a:pt x="303" y="192"/>
                    <a:pt x="303" y="192"/>
                  </a:cubicBezTo>
                  <a:moveTo>
                    <a:pt x="317" y="192"/>
                  </a:moveTo>
                  <a:cubicBezTo>
                    <a:pt x="317" y="185"/>
                    <a:pt x="317" y="185"/>
                    <a:pt x="317" y="185"/>
                  </a:cubicBezTo>
                  <a:cubicBezTo>
                    <a:pt x="324" y="185"/>
                    <a:pt x="324" y="185"/>
                    <a:pt x="324" y="185"/>
                  </a:cubicBezTo>
                  <a:cubicBezTo>
                    <a:pt x="324" y="192"/>
                    <a:pt x="324" y="192"/>
                    <a:pt x="324" y="192"/>
                  </a:cubicBezTo>
                  <a:cubicBezTo>
                    <a:pt x="317" y="192"/>
                    <a:pt x="317" y="192"/>
                    <a:pt x="317" y="192"/>
                  </a:cubicBezTo>
                  <a:moveTo>
                    <a:pt x="332" y="192"/>
                  </a:moveTo>
                  <a:cubicBezTo>
                    <a:pt x="332" y="185"/>
                    <a:pt x="332" y="185"/>
                    <a:pt x="332" y="185"/>
                  </a:cubicBezTo>
                  <a:cubicBezTo>
                    <a:pt x="339" y="185"/>
                    <a:pt x="339" y="185"/>
                    <a:pt x="339" y="185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32" y="192"/>
                    <a:pt x="332" y="192"/>
                    <a:pt x="332" y="192"/>
                  </a:cubicBezTo>
                  <a:moveTo>
                    <a:pt x="347" y="192"/>
                  </a:moveTo>
                  <a:cubicBezTo>
                    <a:pt x="347" y="185"/>
                    <a:pt x="347" y="185"/>
                    <a:pt x="347" y="185"/>
                  </a:cubicBezTo>
                  <a:cubicBezTo>
                    <a:pt x="354" y="185"/>
                    <a:pt x="354" y="185"/>
                    <a:pt x="354" y="185"/>
                  </a:cubicBezTo>
                  <a:cubicBezTo>
                    <a:pt x="354" y="192"/>
                    <a:pt x="354" y="192"/>
                    <a:pt x="354" y="192"/>
                  </a:cubicBezTo>
                  <a:cubicBezTo>
                    <a:pt x="347" y="192"/>
                    <a:pt x="347" y="192"/>
                    <a:pt x="347" y="192"/>
                  </a:cubicBezTo>
                  <a:moveTo>
                    <a:pt x="362" y="192"/>
                  </a:moveTo>
                  <a:cubicBezTo>
                    <a:pt x="362" y="185"/>
                    <a:pt x="362" y="185"/>
                    <a:pt x="362" y="185"/>
                  </a:cubicBezTo>
                  <a:cubicBezTo>
                    <a:pt x="369" y="185"/>
                    <a:pt x="369" y="185"/>
                    <a:pt x="369" y="185"/>
                  </a:cubicBezTo>
                  <a:cubicBezTo>
                    <a:pt x="369" y="192"/>
                    <a:pt x="369" y="192"/>
                    <a:pt x="369" y="192"/>
                  </a:cubicBezTo>
                  <a:cubicBezTo>
                    <a:pt x="362" y="192"/>
                    <a:pt x="362" y="192"/>
                    <a:pt x="362" y="192"/>
                  </a:cubicBezTo>
                  <a:moveTo>
                    <a:pt x="376" y="192"/>
                  </a:moveTo>
                  <a:cubicBezTo>
                    <a:pt x="376" y="185"/>
                    <a:pt x="376" y="185"/>
                    <a:pt x="376" y="185"/>
                  </a:cubicBezTo>
                  <a:cubicBezTo>
                    <a:pt x="383" y="185"/>
                    <a:pt x="383" y="185"/>
                    <a:pt x="383" y="185"/>
                  </a:cubicBezTo>
                  <a:cubicBezTo>
                    <a:pt x="383" y="192"/>
                    <a:pt x="383" y="192"/>
                    <a:pt x="383" y="192"/>
                  </a:cubicBezTo>
                  <a:cubicBezTo>
                    <a:pt x="376" y="192"/>
                    <a:pt x="376" y="192"/>
                    <a:pt x="376" y="192"/>
                  </a:cubicBezTo>
                  <a:moveTo>
                    <a:pt x="8" y="177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8" y="177"/>
                    <a:pt x="8" y="177"/>
                    <a:pt x="8" y="177"/>
                  </a:cubicBezTo>
                  <a:moveTo>
                    <a:pt x="22" y="177"/>
                  </a:moveTo>
                  <a:cubicBezTo>
                    <a:pt x="22" y="170"/>
                    <a:pt x="22" y="170"/>
                    <a:pt x="22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2" y="177"/>
                    <a:pt x="22" y="177"/>
                    <a:pt x="22" y="177"/>
                  </a:cubicBezTo>
                  <a:moveTo>
                    <a:pt x="37" y="177"/>
                  </a:moveTo>
                  <a:cubicBezTo>
                    <a:pt x="37" y="170"/>
                    <a:pt x="37" y="170"/>
                    <a:pt x="37" y="170"/>
                  </a:cubicBezTo>
                  <a:cubicBezTo>
                    <a:pt x="44" y="170"/>
                    <a:pt x="44" y="170"/>
                    <a:pt x="44" y="170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37" y="177"/>
                    <a:pt x="37" y="177"/>
                    <a:pt x="37" y="177"/>
                  </a:cubicBezTo>
                  <a:moveTo>
                    <a:pt x="52" y="177"/>
                  </a:moveTo>
                  <a:cubicBezTo>
                    <a:pt x="52" y="170"/>
                    <a:pt x="52" y="170"/>
                    <a:pt x="52" y="170"/>
                  </a:cubicBezTo>
                  <a:cubicBezTo>
                    <a:pt x="59" y="170"/>
                    <a:pt x="59" y="170"/>
                    <a:pt x="59" y="170"/>
                  </a:cubicBezTo>
                  <a:cubicBezTo>
                    <a:pt x="59" y="177"/>
                    <a:pt x="59" y="177"/>
                    <a:pt x="59" y="177"/>
                  </a:cubicBezTo>
                  <a:cubicBezTo>
                    <a:pt x="52" y="177"/>
                    <a:pt x="52" y="177"/>
                    <a:pt x="52" y="177"/>
                  </a:cubicBezTo>
                  <a:moveTo>
                    <a:pt x="67" y="177"/>
                  </a:moveTo>
                  <a:cubicBezTo>
                    <a:pt x="67" y="170"/>
                    <a:pt x="67" y="170"/>
                    <a:pt x="67" y="170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74" y="177"/>
                    <a:pt x="74" y="177"/>
                    <a:pt x="74" y="177"/>
                  </a:cubicBezTo>
                  <a:cubicBezTo>
                    <a:pt x="67" y="177"/>
                    <a:pt x="67" y="177"/>
                    <a:pt x="67" y="177"/>
                  </a:cubicBezTo>
                  <a:moveTo>
                    <a:pt x="81" y="177"/>
                  </a:moveTo>
                  <a:cubicBezTo>
                    <a:pt x="81" y="170"/>
                    <a:pt x="81" y="170"/>
                    <a:pt x="81" y="170"/>
                  </a:cubicBezTo>
                  <a:cubicBezTo>
                    <a:pt x="88" y="170"/>
                    <a:pt x="88" y="170"/>
                    <a:pt x="88" y="170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1" y="177"/>
                    <a:pt x="81" y="177"/>
                    <a:pt x="81" y="177"/>
                  </a:cubicBezTo>
                  <a:moveTo>
                    <a:pt x="96" y="177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103" y="170"/>
                    <a:pt x="103" y="170"/>
                    <a:pt x="103" y="170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96" y="177"/>
                    <a:pt x="96" y="177"/>
                    <a:pt x="96" y="177"/>
                  </a:cubicBezTo>
                  <a:moveTo>
                    <a:pt x="111" y="177"/>
                  </a:moveTo>
                  <a:cubicBezTo>
                    <a:pt x="111" y="170"/>
                    <a:pt x="111" y="170"/>
                    <a:pt x="111" y="170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118" y="177"/>
                    <a:pt x="118" y="177"/>
                    <a:pt x="118" y="177"/>
                  </a:cubicBezTo>
                  <a:cubicBezTo>
                    <a:pt x="111" y="177"/>
                    <a:pt x="111" y="177"/>
                    <a:pt x="111" y="177"/>
                  </a:cubicBezTo>
                  <a:moveTo>
                    <a:pt x="126" y="177"/>
                  </a:moveTo>
                  <a:cubicBezTo>
                    <a:pt x="126" y="170"/>
                    <a:pt x="126" y="170"/>
                    <a:pt x="126" y="170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26" y="177"/>
                    <a:pt x="126" y="177"/>
                    <a:pt x="126" y="177"/>
                  </a:cubicBezTo>
                  <a:moveTo>
                    <a:pt x="140" y="177"/>
                  </a:moveTo>
                  <a:cubicBezTo>
                    <a:pt x="140" y="170"/>
                    <a:pt x="140" y="170"/>
                    <a:pt x="140" y="17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0" y="177"/>
                    <a:pt x="140" y="177"/>
                    <a:pt x="140" y="177"/>
                  </a:cubicBezTo>
                  <a:moveTo>
                    <a:pt x="155" y="177"/>
                  </a:moveTo>
                  <a:cubicBezTo>
                    <a:pt x="155" y="170"/>
                    <a:pt x="155" y="170"/>
                    <a:pt x="155" y="170"/>
                  </a:cubicBezTo>
                  <a:cubicBezTo>
                    <a:pt x="162" y="170"/>
                    <a:pt x="162" y="170"/>
                    <a:pt x="162" y="170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155" y="177"/>
                    <a:pt x="155" y="177"/>
                    <a:pt x="155" y="177"/>
                  </a:cubicBezTo>
                  <a:moveTo>
                    <a:pt x="170" y="177"/>
                  </a:moveTo>
                  <a:cubicBezTo>
                    <a:pt x="170" y="170"/>
                    <a:pt x="170" y="170"/>
                    <a:pt x="170" y="170"/>
                  </a:cubicBezTo>
                  <a:cubicBezTo>
                    <a:pt x="177" y="170"/>
                    <a:pt x="177" y="170"/>
                    <a:pt x="177" y="170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0" y="177"/>
                    <a:pt x="170" y="177"/>
                    <a:pt x="170" y="177"/>
                  </a:cubicBezTo>
                  <a:moveTo>
                    <a:pt x="185" y="177"/>
                  </a:moveTo>
                  <a:cubicBezTo>
                    <a:pt x="185" y="170"/>
                    <a:pt x="185" y="170"/>
                    <a:pt x="185" y="17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177"/>
                    <a:pt x="192" y="177"/>
                    <a:pt x="192" y="177"/>
                  </a:cubicBezTo>
                  <a:cubicBezTo>
                    <a:pt x="185" y="177"/>
                    <a:pt x="185" y="177"/>
                    <a:pt x="185" y="177"/>
                  </a:cubicBezTo>
                  <a:moveTo>
                    <a:pt x="199" y="177"/>
                  </a:moveTo>
                  <a:cubicBezTo>
                    <a:pt x="199" y="170"/>
                    <a:pt x="199" y="170"/>
                    <a:pt x="199" y="170"/>
                  </a:cubicBezTo>
                  <a:cubicBezTo>
                    <a:pt x="206" y="170"/>
                    <a:pt x="206" y="170"/>
                    <a:pt x="206" y="170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199" y="177"/>
                    <a:pt x="199" y="177"/>
                    <a:pt x="199" y="177"/>
                  </a:cubicBezTo>
                  <a:moveTo>
                    <a:pt x="214" y="177"/>
                  </a:moveTo>
                  <a:cubicBezTo>
                    <a:pt x="214" y="170"/>
                    <a:pt x="214" y="170"/>
                    <a:pt x="214" y="170"/>
                  </a:cubicBezTo>
                  <a:cubicBezTo>
                    <a:pt x="221" y="170"/>
                    <a:pt x="221" y="170"/>
                    <a:pt x="221" y="170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14" y="177"/>
                    <a:pt x="214" y="177"/>
                    <a:pt x="214" y="177"/>
                  </a:cubicBezTo>
                  <a:moveTo>
                    <a:pt x="229" y="177"/>
                  </a:moveTo>
                  <a:cubicBezTo>
                    <a:pt x="229" y="170"/>
                    <a:pt x="229" y="170"/>
                    <a:pt x="229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6" y="177"/>
                    <a:pt x="236" y="177"/>
                    <a:pt x="236" y="177"/>
                  </a:cubicBezTo>
                  <a:cubicBezTo>
                    <a:pt x="229" y="177"/>
                    <a:pt x="229" y="177"/>
                    <a:pt x="229" y="177"/>
                  </a:cubicBezTo>
                  <a:moveTo>
                    <a:pt x="244" y="177"/>
                  </a:moveTo>
                  <a:cubicBezTo>
                    <a:pt x="244" y="170"/>
                    <a:pt x="244" y="170"/>
                    <a:pt x="244" y="170"/>
                  </a:cubicBezTo>
                  <a:cubicBezTo>
                    <a:pt x="251" y="170"/>
                    <a:pt x="251" y="170"/>
                    <a:pt x="251" y="17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44" y="177"/>
                    <a:pt x="244" y="177"/>
                    <a:pt x="244" y="177"/>
                  </a:cubicBezTo>
                  <a:moveTo>
                    <a:pt x="258" y="177"/>
                  </a:moveTo>
                  <a:cubicBezTo>
                    <a:pt x="258" y="170"/>
                    <a:pt x="258" y="170"/>
                    <a:pt x="258" y="170"/>
                  </a:cubicBezTo>
                  <a:cubicBezTo>
                    <a:pt x="265" y="170"/>
                    <a:pt x="265" y="170"/>
                    <a:pt x="265" y="170"/>
                  </a:cubicBezTo>
                  <a:cubicBezTo>
                    <a:pt x="265" y="177"/>
                    <a:pt x="265" y="177"/>
                    <a:pt x="265" y="177"/>
                  </a:cubicBezTo>
                  <a:cubicBezTo>
                    <a:pt x="258" y="177"/>
                    <a:pt x="258" y="177"/>
                    <a:pt x="258" y="177"/>
                  </a:cubicBezTo>
                  <a:moveTo>
                    <a:pt x="273" y="177"/>
                  </a:moveTo>
                  <a:cubicBezTo>
                    <a:pt x="273" y="170"/>
                    <a:pt x="273" y="170"/>
                    <a:pt x="273" y="170"/>
                  </a:cubicBezTo>
                  <a:cubicBezTo>
                    <a:pt x="280" y="170"/>
                    <a:pt x="280" y="170"/>
                    <a:pt x="280" y="170"/>
                  </a:cubicBezTo>
                  <a:cubicBezTo>
                    <a:pt x="280" y="177"/>
                    <a:pt x="280" y="177"/>
                    <a:pt x="280" y="177"/>
                  </a:cubicBezTo>
                  <a:cubicBezTo>
                    <a:pt x="273" y="177"/>
                    <a:pt x="273" y="177"/>
                    <a:pt x="273" y="177"/>
                  </a:cubicBezTo>
                  <a:moveTo>
                    <a:pt x="288" y="177"/>
                  </a:moveTo>
                  <a:cubicBezTo>
                    <a:pt x="288" y="170"/>
                    <a:pt x="288" y="170"/>
                    <a:pt x="288" y="170"/>
                  </a:cubicBezTo>
                  <a:cubicBezTo>
                    <a:pt x="295" y="170"/>
                    <a:pt x="295" y="170"/>
                    <a:pt x="295" y="170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88" y="177"/>
                    <a:pt x="288" y="177"/>
                    <a:pt x="288" y="177"/>
                  </a:cubicBezTo>
                  <a:moveTo>
                    <a:pt x="303" y="177"/>
                  </a:moveTo>
                  <a:cubicBezTo>
                    <a:pt x="303" y="170"/>
                    <a:pt x="303" y="170"/>
                    <a:pt x="303" y="170"/>
                  </a:cubicBezTo>
                  <a:cubicBezTo>
                    <a:pt x="310" y="170"/>
                    <a:pt x="310" y="170"/>
                    <a:pt x="310" y="170"/>
                  </a:cubicBezTo>
                  <a:cubicBezTo>
                    <a:pt x="310" y="177"/>
                    <a:pt x="310" y="177"/>
                    <a:pt x="310" y="177"/>
                  </a:cubicBezTo>
                  <a:cubicBezTo>
                    <a:pt x="303" y="177"/>
                    <a:pt x="303" y="177"/>
                    <a:pt x="303" y="177"/>
                  </a:cubicBezTo>
                  <a:moveTo>
                    <a:pt x="317" y="177"/>
                  </a:moveTo>
                  <a:cubicBezTo>
                    <a:pt x="317" y="170"/>
                    <a:pt x="317" y="170"/>
                    <a:pt x="317" y="170"/>
                  </a:cubicBezTo>
                  <a:cubicBezTo>
                    <a:pt x="324" y="170"/>
                    <a:pt x="324" y="170"/>
                    <a:pt x="324" y="170"/>
                  </a:cubicBezTo>
                  <a:cubicBezTo>
                    <a:pt x="324" y="177"/>
                    <a:pt x="324" y="177"/>
                    <a:pt x="324" y="177"/>
                  </a:cubicBezTo>
                  <a:cubicBezTo>
                    <a:pt x="317" y="177"/>
                    <a:pt x="317" y="177"/>
                    <a:pt x="317" y="177"/>
                  </a:cubicBezTo>
                  <a:moveTo>
                    <a:pt x="332" y="177"/>
                  </a:moveTo>
                  <a:cubicBezTo>
                    <a:pt x="332" y="170"/>
                    <a:pt x="332" y="170"/>
                    <a:pt x="332" y="170"/>
                  </a:cubicBezTo>
                  <a:cubicBezTo>
                    <a:pt x="339" y="170"/>
                    <a:pt x="339" y="170"/>
                    <a:pt x="339" y="170"/>
                  </a:cubicBezTo>
                  <a:cubicBezTo>
                    <a:pt x="339" y="177"/>
                    <a:pt x="339" y="177"/>
                    <a:pt x="339" y="177"/>
                  </a:cubicBezTo>
                  <a:cubicBezTo>
                    <a:pt x="332" y="177"/>
                    <a:pt x="332" y="177"/>
                    <a:pt x="332" y="177"/>
                  </a:cubicBezTo>
                  <a:moveTo>
                    <a:pt x="347" y="177"/>
                  </a:moveTo>
                  <a:cubicBezTo>
                    <a:pt x="347" y="170"/>
                    <a:pt x="347" y="170"/>
                    <a:pt x="347" y="170"/>
                  </a:cubicBezTo>
                  <a:cubicBezTo>
                    <a:pt x="354" y="170"/>
                    <a:pt x="354" y="170"/>
                    <a:pt x="354" y="170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347" y="177"/>
                    <a:pt x="347" y="177"/>
                    <a:pt x="347" y="177"/>
                  </a:cubicBezTo>
                  <a:moveTo>
                    <a:pt x="362" y="177"/>
                  </a:moveTo>
                  <a:cubicBezTo>
                    <a:pt x="362" y="170"/>
                    <a:pt x="362" y="170"/>
                    <a:pt x="362" y="170"/>
                  </a:cubicBezTo>
                  <a:cubicBezTo>
                    <a:pt x="369" y="170"/>
                    <a:pt x="369" y="170"/>
                    <a:pt x="369" y="170"/>
                  </a:cubicBezTo>
                  <a:cubicBezTo>
                    <a:pt x="369" y="177"/>
                    <a:pt x="369" y="177"/>
                    <a:pt x="369" y="177"/>
                  </a:cubicBezTo>
                  <a:cubicBezTo>
                    <a:pt x="362" y="177"/>
                    <a:pt x="362" y="177"/>
                    <a:pt x="362" y="177"/>
                  </a:cubicBezTo>
                  <a:moveTo>
                    <a:pt x="376" y="177"/>
                  </a:moveTo>
                  <a:cubicBezTo>
                    <a:pt x="376" y="170"/>
                    <a:pt x="376" y="170"/>
                    <a:pt x="376" y="170"/>
                  </a:cubicBezTo>
                  <a:cubicBezTo>
                    <a:pt x="383" y="170"/>
                    <a:pt x="383" y="170"/>
                    <a:pt x="383" y="170"/>
                  </a:cubicBezTo>
                  <a:cubicBezTo>
                    <a:pt x="383" y="177"/>
                    <a:pt x="383" y="177"/>
                    <a:pt x="383" y="177"/>
                  </a:cubicBezTo>
                  <a:cubicBezTo>
                    <a:pt x="376" y="177"/>
                    <a:pt x="376" y="177"/>
                    <a:pt x="376" y="177"/>
                  </a:cubicBezTo>
                  <a:moveTo>
                    <a:pt x="8" y="163"/>
                  </a:moveTo>
                  <a:cubicBezTo>
                    <a:pt x="8" y="156"/>
                    <a:pt x="8" y="156"/>
                    <a:pt x="8" y="156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8" y="163"/>
                    <a:pt x="8" y="163"/>
                    <a:pt x="8" y="163"/>
                  </a:cubicBezTo>
                  <a:moveTo>
                    <a:pt x="22" y="163"/>
                  </a:moveTo>
                  <a:cubicBezTo>
                    <a:pt x="22" y="156"/>
                    <a:pt x="22" y="156"/>
                    <a:pt x="22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2" y="163"/>
                    <a:pt x="22" y="163"/>
                    <a:pt x="22" y="163"/>
                  </a:cubicBezTo>
                  <a:moveTo>
                    <a:pt x="37" y="163"/>
                  </a:moveTo>
                  <a:cubicBezTo>
                    <a:pt x="37" y="156"/>
                    <a:pt x="37" y="156"/>
                    <a:pt x="37" y="156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37" y="163"/>
                    <a:pt x="37" y="163"/>
                    <a:pt x="37" y="163"/>
                  </a:cubicBezTo>
                  <a:moveTo>
                    <a:pt x="52" y="163"/>
                  </a:moveTo>
                  <a:cubicBezTo>
                    <a:pt x="52" y="156"/>
                    <a:pt x="52" y="156"/>
                    <a:pt x="52" y="156"/>
                  </a:cubicBezTo>
                  <a:cubicBezTo>
                    <a:pt x="59" y="156"/>
                    <a:pt x="59" y="156"/>
                    <a:pt x="59" y="156"/>
                  </a:cubicBezTo>
                  <a:cubicBezTo>
                    <a:pt x="59" y="163"/>
                    <a:pt x="59" y="163"/>
                    <a:pt x="59" y="16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67" y="163"/>
                  </a:moveTo>
                  <a:cubicBezTo>
                    <a:pt x="67" y="156"/>
                    <a:pt x="67" y="156"/>
                    <a:pt x="67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4" y="163"/>
                    <a:pt x="74" y="163"/>
                    <a:pt x="74" y="163"/>
                  </a:cubicBezTo>
                  <a:cubicBezTo>
                    <a:pt x="67" y="163"/>
                    <a:pt x="67" y="163"/>
                    <a:pt x="67" y="163"/>
                  </a:cubicBezTo>
                  <a:moveTo>
                    <a:pt x="81" y="163"/>
                  </a:moveTo>
                  <a:cubicBezTo>
                    <a:pt x="81" y="156"/>
                    <a:pt x="81" y="156"/>
                    <a:pt x="81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81" y="163"/>
                    <a:pt x="81" y="163"/>
                    <a:pt x="81" y="163"/>
                  </a:cubicBezTo>
                  <a:moveTo>
                    <a:pt x="96" y="163"/>
                  </a:moveTo>
                  <a:cubicBezTo>
                    <a:pt x="96" y="156"/>
                    <a:pt x="96" y="156"/>
                    <a:pt x="96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96" y="163"/>
                    <a:pt x="96" y="163"/>
                    <a:pt x="96" y="163"/>
                  </a:cubicBezTo>
                  <a:moveTo>
                    <a:pt x="111" y="163"/>
                  </a:moveTo>
                  <a:cubicBezTo>
                    <a:pt x="111" y="156"/>
                    <a:pt x="111" y="156"/>
                    <a:pt x="111" y="156"/>
                  </a:cubicBezTo>
                  <a:cubicBezTo>
                    <a:pt x="118" y="156"/>
                    <a:pt x="118" y="156"/>
                    <a:pt x="118" y="156"/>
                  </a:cubicBezTo>
                  <a:cubicBezTo>
                    <a:pt x="118" y="163"/>
                    <a:pt x="118" y="163"/>
                    <a:pt x="118" y="163"/>
                  </a:cubicBezTo>
                  <a:cubicBezTo>
                    <a:pt x="111" y="163"/>
                    <a:pt x="111" y="163"/>
                    <a:pt x="111" y="163"/>
                  </a:cubicBezTo>
                  <a:moveTo>
                    <a:pt x="126" y="163"/>
                  </a:moveTo>
                  <a:cubicBezTo>
                    <a:pt x="126" y="156"/>
                    <a:pt x="126" y="156"/>
                    <a:pt x="126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63"/>
                    <a:pt x="133" y="163"/>
                    <a:pt x="133" y="163"/>
                  </a:cubicBezTo>
                  <a:cubicBezTo>
                    <a:pt x="126" y="163"/>
                    <a:pt x="126" y="163"/>
                    <a:pt x="126" y="163"/>
                  </a:cubicBezTo>
                  <a:moveTo>
                    <a:pt x="140" y="163"/>
                  </a:moveTo>
                  <a:cubicBezTo>
                    <a:pt x="140" y="156"/>
                    <a:pt x="140" y="156"/>
                    <a:pt x="140" y="156"/>
                  </a:cubicBezTo>
                  <a:cubicBezTo>
                    <a:pt x="147" y="156"/>
                    <a:pt x="147" y="156"/>
                    <a:pt x="147" y="156"/>
                  </a:cubicBezTo>
                  <a:cubicBezTo>
                    <a:pt x="147" y="163"/>
                    <a:pt x="147" y="163"/>
                    <a:pt x="147" y="163"/>
                  </a:cubicBezTo>
                  <a:cubicBezTo>
                    <a:pt x="140" y="163"/>
                    <a:pt x="140" y="163"/>
                    <a:pt x="140" y="163"/>
                  </a:cubicBezTo>
                  <a:moveTo>
                    <a:pt x="155" y="163"/>
                  </a:moveTo>
                  <a:cubicBezTo>
                    <a:pt x="155" y="156"/>
                    <a:pt x="155" y="156"/>
                    <a:pt x="155" y="156"/>
                  </a:cubicBezTo>
                  <a:cubicBezTo>
                    <a:pt x="162" y="156"/>
                    <a:pt x="162" y="156"/>
                    <a:pt x="162" y="156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55" y="163"/>
                    <a:pt x="155" y="163"/>
                    <a:pt x="155" y="163"/>
                  </a:cubicBezTo>
                  <a:moveTo>
                    <a:pt x="170" y="163"/>
                  </a:moveTo>
                  <a:cubicBezTo>
                    <a:pt x="170" y="156"/>
                    <a:pt x="170" y="156"/>
                    <a:pt x="170" y="156"/>
                  </a:cubicBezTo>
                  <a:cubicBezTo>
                    <a:pt x="177" y="156"/>
                    <a:pt x="177" y="156"/>
                    <a:pt x="177" y="156"/>
                  </a:cubicBezTo>
                  <a:cubicBezTo>
                    <a:pt x="177" y="163"/>
                    <a:pt x="177" y="163"/>
                    <a:pt x="177" y="163"/>
                  </a:cubicBezTo>
                  <a:cubicBezTo>
                    <a:pt x="170" y="163"/>
                    <a:pt x="170" y="163"/>
                    <a:pt x="170" y="163"/>
                  </a:cubicBezTo>
                  <a:moveTo>
                    <a:pt x="185" y="163"/>
                  </a:moveTo>
                  <a:cubicBezTo>
                    <a:pt x="185" y="156"/>
                    <a:pt x="185" y="156"/>
                    <a:pt x="185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192" y="163"/>
                    <a:pt x="192" y="163"/>
                    <a:pt x="192" y="163"/>
                  </a:cubicBezTo>
                  <a:cubicBezTo>
                    <a:pt x="185" y="163"/>
                    <a:pt x="185" y="163"/>
                    <a:pt x="185" y="163"/>
                  </a:cubicBezTo>
                  <a:moveTo>
                    <a:pt x="199" y="163"/>
                  </a:moveTo>
                  <a:cubicBezTo>
                    <a:pt x="199" y="156"/>
                    <a:pt x="199" y="156"/>
                    <a:pt x="199" y="156"/>
                  </a:cubicBezTo>
                  <a:cubicBezTo>
                    <a:pt x="206" y="156"/>
                    <a:pt x="206" y="156"/>
                    <a:pt x="206" y="156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99" y="163"/>
                    <a:pt x="199" y="163"/>
                    <a:pt x="199" y="163"/>
                  </a:cubicBezTo>
                  <a:moveTo>
                    <a:pt x="214" y="163"/>
                  </a:moveTo>
                  <a:cubicBezTo>
                    <a:pt x="214" y="156"/>
                    <a:pt x="214" y="156"/>
                    <a:pt x="214" y="156"/>
                  </a:cubicBezTo>
                  <a:cubicBezTo>
                    <a:pt x="221" y="156"/>
                    <a:pt x="221" y="156"/>
                    <a:pt x="221" y="156"/>
                  </a:cubicBezTo>
                  <a:cubicBezTo>
                    <a:pt x="221" y="163"/>
                    <a:pt x="221" y="163"/>
                    <a:pt x="221" y="163"/>
                  </a:cubicBezTo>
                  <a:cubicBezTo>
                    <a:pt x="214" y="163"/>
                    <a:pt x="214" y="163"/>
                    <a:pt x="214" y="163"/>
                  </a:cubicBezTo>
                  <a:moveTo>
                    <a:pt x="229" y="163"/>
                  </a:moveTo>
                  <a:cubicBezTo>
                    <a:pt x="229" y="156"/>
                    <a:pt x="229" y="156"/>
                    <a:pt x="229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63"/>
                    <a:pt x="236" y="163"/>
                    <a:pt x="236" y="163"/>
                  </a:cubicBezTo>
                  <a:cubicBezTo>
                    <a:pt x="229" y="163"/>
                    <a:pt x="229" y="163"/>
                    <a:pt x="229" y="163"/>
                  </a:cubicBezTo>
                  <a:moveTo>
                    <a:pt x="244" y="163"/>
                  </a:moveTo>
                  <a:cubicBezTo>
                    <a:pt x="244" y="156"/>
                    <a:pt x="244" y="156"/>
                    <a:pt x="244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63"/>
                    <a:pt x="251" y="163"/>
                    <a:pt x="251" y="163"/>
                  </a:cubicBezTo>
                  <a:cubicBezTo>
                    <a:pt x="244" y="163"/>
                    <a:pt x="244" y="163"/>
                    <a:pt x="244" y="163"/>
                  </a:cubicBezTo>
                  <a:moveTo>
                    <a:pt x="258" y="163"/>
                  </a:moveTo>
                  <a:cubicBezTo>
                    <a:pt x="258" y="156"/>
                    <a:pt x="258" y="156"/>
                    <a:pt x="258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63"/>
                    <a:pt x="265" y="163"/>
                    <a:pt x="265" y="163"/>
                  </a:cubicBezTo>
                  <a:cubicBezTo>
                    <a:pt x="258" y="163"/>
                    <a:pt x="258" y="163"/>
                    <a:pt x="258" y="163"/>
                  </a:cubicBezTo>
                  <a:moveTo>
                    <a:pt x="273" y="163"/>
                  </a:moveTo>
                  <a:cubicBezTo>
                    <a:pt x="273" y="156"/>
                    <a:pt x="273" y="156"/>
                    <a:pt x="273" y="156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73" y="163"/>
                    <a:pt x="273" y="163"/>
                    <a:pt x="273" y="163"/>
                  </a:cubicBezTo>
                  <a:moveTo>
                    <a:pt x="288" y="163"/>
                  </a:moveTo>
                  <a:cubicBezTo>
                    <a:pt x="288" y="156"/>
                    <a:pt x="288" y="156"/>
                    <a:pt x="288" y="156"/>
                  </a:cubicBezTo>
                  <a:cubicBezTo>
                    <a:pt x="295" y="156"/>
                    <a:pt x="295" y="156"/>
                    <a:pt x="295" y="156"/>
                  </a:cubicBezTo>
                  <a:cubicBezTo>
                    <a:pt x="295" y="163"/>
                    <a:pt x="295" y="163"/>
                    <a:pt x="295" y="163"/>
                  </a:cubicBezTo>
                  <a:cubicBezTo>
                    <a:pt x="288" y="163"/>
                    <a:pt x="288" y="163"/>
                    <a:pt x="288" y="163"/>
                  </a:cubicBezTo>
                  <a:moveTo>
                    <a:pt x="303" y="163"/>
                  </a:moveTo>
                  <a:cubicBezTo>
                    <a:pt x="303" y="156"/>
                    <a:pt x="303" y="156"/>
                    <a:pt x="303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63"/>
                    <a:pt x="310" y="163"/>
                    <a:pt x="310" y="163"/>
                  </a:cubicBezTo>
                  <a:cubicBezTo>
                    <a:pt x="303" y="163"/>
                    <a:pt x="303" y="163"/>
                    <a:pt x="303" y="163"/>
                  </a:cubicBezTo>
                  <a:moveTo>
                    <a:pt x="317" y="163"/>
                  </a:moveTo>
                  <a:cubicBezTo>
                    <a:pt x="317" y="156"/>
                    <a:pt x="317" y="156"/>
                    <a:pt x="317" y="156"/>
                  </a:cubicBezTo>
                  <a:cubicBezTo>
                    <a:pt x="324" y="156"/>
                    <a:pt x="324" y="156"/>
                    <a:pt x="324" y="156"/>
                  </a:cubicBezTo>
                  <a:cubicBezTo>
                    <a:pt x="324" y="163"/>
                    <a:pt x="324" y="163"/>
                    <a:pt x="324" y="163"/>
                  </a:cubicBezTo>
                  <a:cubicBezTo>
                    <a:pt x="317" y="163"/>
                    <a:pt x="317" y="163"/>
                    <a:pt x="317" y="163"/>
                  </a:cubicBezTo>
                  <a:moveTo>
                    <a:pt x="332" y="163"/>
                  </a:moveTo>
                  <a:cubicBezTo>
                    <a:pt x="332" y="156"/>
                    <a:pt x="332" y="156"/>
                    <a:pt x="332" y="156"/>
                  </a:cubicBezTo>
                  <a:cubicBezTo>
                    <a:pt x="339" y="156"/>
                    <a:pt x="339" y="156"/>
                    <a:pt x="339" y="156"/>
                  </a:cubicBezTo>
                  <a:cubicBezTo>
                    <a:pt x="339" y="163"/>
                    <a:pt x="339" y="163"/>
                    <a:pt x="339" y="163"/>
                  </a:cubicBezTo>
                  <a:cubicBezTo>
                    <a:pt x="332" y="163"/>
                    <a:pt x="332" y="163"/>
                    <a:pt x="332" y="163"/>
                  </a:cubicBezTo>
                  <a:moveTo>
                    <a:pt x="347" y="163"/>
                  </a:moveTo>
                  <a:cubicBezTo>
                    <a:pt x="347" y="156"/>
                    <a:pt x="347" y="156"/>
                    <a:pt x="347" y="156"/>
                  </a:cubicBezTo>
                  <a:cubicBezTo>
                    <a:pt x="354" y="156"/>
                    <a:pt x="354" y="156"/>
                    <a:pt x="354" y="156"/>
                  </a:cubicBezTo>
                  <a:cubicBezTo>
                    <a:pt x="354" y="163"/>
                    <a:pt x="354" y="163"/>
                    <a:pt x="354" y="163"/>
                  </a:cubicBezTo>
                  <a:cubicBezTo>
                    <a:pt x="347" y="163"/>
                    <a:pt x="347" y="163"/>
                    <a:pt x="347" y="163"/>
                  </a:cubicBezTo>
                  <a:moveTo>
                    <a:pt x="362" y="163"/>
                  </a:moveTo>
                  <a:cubicBezTo>
                    <a:pt x="362" y="156"/>
                    <a:pt x="362" y="156"/>
                    <a:pt x="362" y="156"/>
                  </a:cubicBezTo>
                  <a:cubicBezTo>
                    <a:pt x="369" y="156"/>
                    <a:pt x="369" y="156"/>
                    <a:pt x="369" y="156"/>
                  </a:cubicBezTo>
                  <a:cubicBezTo>
                    <a:pt x="369" y="163"/>
                    <a:pt x="369" y="163"/>
                    <a:pt x="369" y="163"/>
                  </a:cubicBezTo>
                  <a:cubicBezTo>
                    <a:pt x="362" y="163"/>
                    <a:pt x="362" y="163"/>
                    <a:pt x="362" y="163"/>
                  </a:cubicBezTo>
                  <a:moveTo>
                    <a:pt x="376" y="163"/>
                  </a:moveTo>
                  <a:cubicBezTo>
                    <a:pt x="376" y="156"/>
                    <a:pt x="376" y="156"/>
                    <a:pt x="376" y="156"/>
                  </a:cubicBezTo>
                  <a:cubicBezTo>
                    <a:pt x="383" y="156"/>
                    <a:pt x="383" y="156"/>
                    <a:pt x="383" y="156"/>
                  </a:cubicBezTo>
                  <a:cubicBezTo>
                    <a:pt x="383" y="163"/>
                    <a:pt x="383" y="163"/>
                    <a:pt x="383" y="163"/>
                  </a:cubicBezTo>
                  <a:cubicBezTo>
                    <a:pt x="376" y="163"/>
                    <a:pt x="376" y="163"/>
                    <a:pt x="376" y="163"/>
                  </a:cubicBezTo>
                  <a:moveTo>
                    <a:pt x="22" y="148"/>
                  </a:moveTo>
                  <a:cubicBezTo>
                    <a:pt x="22" y="141"/>
                    <a:pt x="22" y="141"/>
                    <a:pt x="22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22" y="148"/>
                    <a:pt x="22" y="148"/>
                    <a:pt x="22" y="148"/>
                  </a:cubicBezTo>
                  <a:moveTo>
                    <a:pt x="37" y="148"/>
                  </a:moveTo>
                  <a:cubicBezTo>
                    <a:pt x="37" y="141"/>
                    <a:pt x="37" y="141"/>
                    <a:pt x="37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37" y="148"/>
                    <a:pt x="37" y="148"/>
                    <a:pt x="37" y="148"/>
                  </a:cubicBezTo>
                  <a:moveTo>
                    <a:pt x="52" y="148"/>
                  </a:moveTo>
                  <a:cubicBezTo>
                    <a:pt x="52" y="141"/>
                    <a:pt x="52" y="141"/>
                    <a:pt x="52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2" y="148"/>
                    <a:pt x="52" y="148"/>
                    <a:pt x="52" y="148"/>
                  </a:cubicBezTo>
                  <a:moveTo>
                    <a:pt x="67" y="148"/>
                  </a:moveTo>
                  <a:cubicBezTo>
                    <a:pt x="67" y="141"/>
                    <a:pt x="67" y="141"/>
                    <a:pt x="67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67" y="148"/>
                    <a:pt x="67" y="148"/>
                    <a:pt x="67" y="148"/>
                  </a:cubicBezTo>
                  <a:moveTo>
                    <a:pt x="81" y="148"/>
                  </a:moveTo>
                  <a:cubicBezTo>
                    <a:pt x="81" y="141"/>
                    <a:pt x="81" y="141"/>
                    <a:pt x="81" y="141"/>
                  </a:cubicBezTo>
                  <a:cubicBezTo>
                    <a:pt x="88" y="141"/>
                    <a:pt x="88" y="141"/>
                    <a:pt x="88" y="141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81" y="148"/>
                    <a:pt x="81" y="148"/>
                    <a:pt x="81" y="148"/>
                  </a:cubicBezTo>
                  <a:moveTo>
                    <a:pt x="96" y="148"/>
                  </a:moveTo>
                  <a:cubicBezTo>
                    <a:pt x="96" y="141"/>
                    <a:pt x="96" y="141"/>
                    <a:pt x="96" y="141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103" y="148"/>
                    <a:pt x="103" y="148"/>
                    <a:pt x="103" y="148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11" y="148"/>
                  </a:moveTo>
                  <a:cubicBezTo>
                    <a:pt x="111" y="141"/>
                    <a:pt x="111" y="141"/>
                    <a:pt x="111" y="141"/>
                  </a:cubicBezTo>
                  <a:cubicBezTo>
                    <a:pt x="118" y="141"/>
                    <a:pt x="118" y="141"/>
                    <a:pt x="118" y="141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1" y="148"/>
                    <a:pt x="111" y="148"/>
                    <a:pt x="111" y="148"/>
                  </a:cubicBezTo>
                  <a:moveTo>
                    <a:pt x="126" y="148"/>
                  </a:moveTo>
                  <a:cubicBezTo>
                    <a:pt x="126" y="141"/>
                    <a:pt x="126" y="141"/>
                    <a:pt x="126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26" y="148"/>
                    <a:pt x="126" y="148"/>
                    <a:pt x="126" y="148"/>
                  </a:cubicBezTo>
                  <a:moveTo>
                    <a:pt x="140" y="148"/>
                  </a:moveTo>
                  <a:cubicBezTo>
                    <a:pt x="140" y="141"/>
                    <a:pt x="140" y="141"/>
                    <a:pt x="140" y="141"/>
                  </a:cubicBezTo>
                  <a:cubicBezTo>
                    <a:pt x="147" y="141"/>
                    <a:pt x="147" y="141"/>
                    <a:pt x="147" y="141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0" y="148"/>
                    <a:pt x="140" y="148"/>
                    <a:pt x="140" y="148"/>
                  </a:cubicBezTo>
                  <a:moveTo>
                    <a:pt x="155" y="148"/>
                  </a:moveTo>
                  <a:cubicBezTo>
                    <a:pt x="155" y="141"/>
                    <a:pt x="155" y="141"/>
                    <a:pt x="155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8"/>
                    <a:pt x="162" y="148"/>
                    <a:pt x="162" y="148"/>
                  </a:cubicBezTo>
                  <a:cubicBezTo>
                    <a:pt x="155" y="148"/>
                    <a:pt x="155" y="148"/>
                    <a:pt x="155" y="148"/>
                  </a:cubicBezTo>
                  <a:moveTo>
                    <a:pt x="170" y="148"/>
                  </a:moveTo>
                  <a:cubicBezTo>
                    <a:pt x="170" y="141"/>
                    <a:pt x="170" y="141"/>
                    <a:pt x="170" y="141"/>
                  </a:cubicBezTo>
                  <a:cubicBezTo>
                    <a:pt x="177" y="141"/>
                    <a:pt x="177" y="141"/>
                    <a:pt x="177" y="141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170" y="148"/>
                    <a:pt x="170" y="148"/>
                    <a:pt x="170" y="148"/>
                  </a:cubicBezTo>
                  <a:moveTo>
                    <a:pt x="185" y="148"/>
                  </a:moveTo>
                  <a:cubicBezTo>
                    <a:pt x="185" y="141"/>
                    <a:pt x="185" y="141"/>
                    <a:pt x="185" y="141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85" y="148"/>
                    <a:pt x="185" y="148"/>
                    <a:pt x="185" y="148"/>
                  </a:cubicBezTo>
                  <a:moveTo>
                    <a:pt x="199" y="148"/>
                  </a:moveTo>
                  <a:cubicBezTo>
                    <a:pt x="199" y="141"/>
                    <a:pt x="199" y="141"/>
                    <a:pt x="199" y="141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6" y="148"/>
                    <a:pt x="206" y="148"/>
                    <a:pt x="206" y="148"/>
                  </a:cubicBezTo>
                  <a:cubicBezTo>
                    <a:pt x="199" y="148"/>
                    <a:pt x="199" y="148"/>
                    <a:pt x="199" y="148"/>
                  </a:cubicBezTo>
                  <a:moveTo>
                    <a:pt x="214" y="148"/>
                  </a:moveTo>
                  <a:cubicBezTo>
                    <a:pt x="214" y="141"/>
                    <a:pt x="214" y="141"/>
                    <a:pt x="214" y="141"/>
                  </a:cubicBezTo>
                  <a:cubicBezTo>
                    <a:pt x="221" y="141"/>
                    <a:pt x="221" y="141"/>
                    <a:pt x="221" y="141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14" y="148"/>
                    <a:pt x="214" y="148"/>
                    <a:pt x="214" y="148"/>
                  </a:cubicBezTo>
                  <a:moveTo>
                    <a:pt x="229" y="148"/>
                  </a:moveTo>
                  <a:cubicBezTo>
                    <a:pt x="229" y="141"/>
                    <a:pt x="229" y="141"/>
                    <a:pt x="229" y="141"/>
                  </a:cubicBezTo>
                  <a:cubicBezTo>
                    <a:pt x="236" y="141"/>
                    <a:pt x="236" y="141"/>
                    <a:pt x="236" y="141"/>
                  </a:cubicBezTo>
                  <a:cubicBezTo>
                    <a:pt x="236" y="148"/>
                    <a:pt x="236" y="148"/>
                    <a:pt x="236" y="148"/>
                  </a:cubicBezTo>
                  <a:cubicBezTo>
                    <a:pt x="229" y="148"/>
                    <a:pt x="229" y="148"/>
                    <a:pt x="229" y="148"/>
                  </a:cubicBezTo>
                  <a:moveTo>
                    <a:pt x="244" y="148"/>
                  </a:moveTo>
                  <a:cubicBezTo>
                    <a:pt x="244" y="141"/>
                    <a:pt x="244" y="141"/>
                    <a:pt x="244" y="141"/>
                  </a:cubicBezTo>
                  <a:cubicBezTo>
                    <a:pt x="251" y="141"/>
                    <a:pt x="251" y="141"/>
                    <a:pt x="251" y="141"/>
                  </a:cubicBezTo>
                  <a:cubicBezTo>
                    <a:pt x="251" y="148"/>
                    <a:pt x="251" y="148"/>
                    <a:pt x="251" y="148"/>
                  </a:cubicBezTo>
                  <a:cubicBezTo>
                    <a:pt x="244" y="148"/>
                    <a:pt x="244" y="148"/>
                    <a:pt x="244" y="148"/>
                  </a:cubicBezTo>
                  <a:moveTo>
                    <a:pt x="258" y="148"/>
                  </a:moveTo>
                  <a:cubicBezTo>
                    <a:pt x="258" y="141"/>
                    <a:pt x="258" y="141"/>
                    <a:pt x="258" y="141"/>
                  </a:cubicBezTo>
                  <a:cubicBezTo>
                    <a:pt x="265" y="141"/>
                    <a:pt x="265" y="141"/>
                    <a:pt x="265" y="141"/>
                  </a:cubicBezTo>
                  <a:cubicBezTo>
                    <a:pt x="265" y="148"/>
                    <a:pt x="265" y="148"/>
                    <a:pt x="265" y="148"/>
                  </a:cubicBezTo>
                  <a:cubicBezTo>
                    <a:pt x="258" y="148"/>
                    <a:pt x="258" y="148"/>
                    <a:pt x="258" y="148"/>
                  </a:cubicBezTo>
                  <a:moveTo>
                    <a:pt x="273" y="148"/>
                  </a:moveTo>
                  <a:cubicBezTo>
                    <a:pt x="273" y="141"/>
                    <a:pt x="273" y="141"/>
                    <a:pt x="273" y="141"/>
                  </a:cubicBezTo>
                  <a:cubicBezTo>
                    <a:pt x="280" y="141"/>
                    <a:pt x="280" y="141"/>
                    <a:pt x="280" y="141"/>
                  </a:cubicBezTo>
                  <a:cubicBezTo>
                    <a:pt x="280" y="148"/>
                    <a:pt x="280" y="148"/>
                    <a:pt x="280" y="148"/>
                  </a:cubicBezTo>
                  <a:cubicBezTo>
                    <a:pt x="273" y="148"/>
                    <a:pt x="273" y="148"/>
                    <a:pt x="273" y="148"/>
                  </a:cubicBezTo>
                  <a:moveTo>
                    <a:pt x="288" y="148"/>
                  </a:moveTo>
                  <a:cubicBezTo>
                    <a:pt x="288" y="141"/>
                    <a:pt x="288" y="141"/>
                    <a:pt x="288" y="141"/>
                  </a:cubicBezTo>
                  <a:cubicBezTo>
                    <a:pt x="295" y="141"/>
                    <a:pt x="295" y="141"/>
                    <a:pt x="295" y="141"/>
                  </a:cubicBezTo>
                  <a:cubicBezTo>
                    <a:pt x="295" y="148"/>
                    <a:pt x="295" y="148"/>
                    <a:pt x="295" y="148"/>
                  </a:cubicBezTo>
                  <a:cubicBezTo>
                    <a:pt x="288" y="148"/>
                    <a:pt x="288" y="148"/>
                    <a:pt x="288" y="148"/>
                  </a:cubicBezTo>
                  <a:moveTo>
                    <a:pt x="303" y="148"/>
                  </a:moveTo>
                  <a:cubicBezTo>
                    <a:pt x="303" y="141"/>
                    <a:pt x="303" y="141"/>
                    <a:pt x="303" y="141"/>
                  </a:cubicBezTo>
                  <a:cubicBezTo>
                    <a:pt x="310" y="141"/>
                    <a:pt x="310" y="141"/>
                    <a:pt x="310" y="141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03" y="148"/>
                    <a:pt x="303" y="148"/>
                    <a:pt x="303" y="148"/>
                  </a:cubicBezTo>
                  <a:moveTo>
                    <a:pt x="317" y="148"/>
                  </a:moveTo>
                  <a:cubicBezTo>
                    <a:pt x="317" y="141"/>
                    <a:pt x="317" y="141"/>
                    <a:pt x="317" y="141"/>
                  </a:cubicBezTo>
                  <a:cubicBezTo>
                    <a:pt x="324" y="141"/>
                    <a:pt x="324" y="141"/>
                    <a:pt x="324" y="141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17" y="148"/>
                    <a:pt x="317" y="148"/>
                    <a:pt x="317" y="148"/>
                  </a:cubicBezTo>
                  <a:moveTo>
                    <a:pt x="332" y="148"/>
                  </a:moveTo>
                  <a:cubicBezTo>
                    <a:pt x="332" y="141"/>
                    <a:pt x="332" y="141"/>
                    <a:pt x="332" y="141"/>
                  </a:cubicBezTo>
                  <a:cubicBezTo>
                    <a:pt x="339" y="141"/>
                    <a:pt x="339" y="141"/>
                    <a:pt x="339" y="141"/>
                  </a:cubicBezTo>
                  <a:cubicBezTo>
                    <a:pt x="339" y="148"/>
                    <a:pt x="339" y="148"/>
                    <a:pt x="339" y="148"/>
                  </a:cubicBezTo>
                  <a:cubicBezTo>
                    <a:pt x="332" y="148"/>
                    <a:pt x="332" y="148"/>
                    <a:pt x="332" y="148"/>
                  </a:cubicBezTo>
                  <a:moveTo>
                    <a:pt x="347" y="148"/>
                  </a:moveTo>
                  <a:cubicBezTo>
                    <a:pt x="347" y="141"/>
                    <a:pt x="347" y="141"/>
                    <a:pt x="347" y="141"/>
                  </a:cubicBezTo>
                  <a:cubicBezTo>
                    <a:pt x="354" y="141"/>
                    <a:pt x="354" y="141"/>
                    <a:pt x="354" y="141"/>
                  </a:cubicBezTo>
                  <a:cubicBezTo>
                    <a:pt x="354" y="148"/>
                    <a:pt x="354" y="148"/>
                    <a:pt x="354" y="148"/>
                  </a:cubicBezTo>
                  <a:cubicBezTo>
                    <a:pt x="347" y="148"/>
                    <a:pt x="347" y="148"/>
                    <a:pt x="347" y="148"/>
                  </a:cubicBezTo>
                  <a:moveTo>
                    <a:pt x="362" y="148"/>
                  </a:moveTo>
                  <a:cubicBezTo>
                    <a:pt x="362" y="141"/>
                    <a:pt x="362" y="141"/>
                    <a:pt x="362" y="141"/>
                  </a:cubicBezTo>
                  <a:cubicBezTo>
                    <a:pt x="369" y="141"/>
                    <a:pt x="369" y="141"/>
                    <a:pt x="369" y="141"/>
                  </a:cubicBezTo>
                  <a:cubicBezTo>
                    <a:pt x="369" y="148"/>
                    <a:pt x="369" y="148"/>
                    <a:pt x="369" y="148"/>
                  </a:cubicBezTo>
                  <a:cubicBezTo>
                    <a:pt x="362" y="148"/>
                    <a:pt x="362" y="148"/>
                    <a:pt x="362" y="148"/>
                  </a:cubicBezTo>
                  <a:moveTo>
                    <a:pt x="22" y="133"/>
                  </a:moveTo>
                  <a:cubicBezTo>
                    <a:pt x="22" y="126"/>
                    <a:pt x="22" y="126"/>
                    <a:pt x="22" y="126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2" y="133"/>
                    <a:pt x="22" y="133"/>
                    <a:pt x="22" y="133"/>
                  </a:cubicBezTo>
                  <a:moveTo>
                    <a:pt x="37" y="133"/>
                  </a:moveTo>
                  <a:cubicBezTo>
                    <a:pt x="37" y="126"/>
                    <a:pt x="37" y="126"/>
                    <a:pt x="37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37" y="133"/>
                    <a:pt x="37" y="133"/>
                    <a:pt x="37" y="133"/>
                  </a:cubicBezTo>
                  <a:moveTo>
                    <a:pt x="52" y="133"/>
                  </a:moveTo>
                  <a:cubicBezTo>
                    <a:pt x="52" y="126"/>
                    <a:pt x="52" y="126"/>
                    <a:pt x="52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33"/>
                    <a:pt x="59" y="133"/>
                    <a:pt x="59" y="133"/>
                  </a:cubicBezTo>
                  <a:cubicBezTo>
                    <a:pt x="52" y="133"/>
                    <a:pt x="52" y="133"/>
                    <a:pt x="52" y="133"/>
                  </a:cubicBezTo>
                  <a:moveTo>
                    <a:pt x="67" y="133"/>
                  </a:moveTo>
                  <a:cubicBezTo>
                    <a:pt x="67" y="126"/>
                    <a:pt x="67" y="126"/>
                    <a:pt x="67" y="126"/>
                  </a:cubicBezTo>
                  <a:cubicBezTo>
                    <a:pt x="74" y="126"/>
                    <a:pt x="74" y="126"/>
                    <a:pt x="74" y="126"/>
                  </a:cubicBezTo>
                  <a:cubicBezTo>
                    <a:pt x="74" y="133"/>
                    <a:pt x="74" y="133"/>
                    <a:pt x="74" y="133"/>
                  </a:cubicBezTo>
                  <a:cubicBezTo>
                    <a:pt x="67" y="133"/>
                    <a:pt x="67" y="133"/>
                    <a:pt x="67" y="133"/>
                  </a:cubicBezTo>
                  <a:moveTo>
                    <a:pt x="81" y="133"/>
                  </a:moveTo>
                  <a:cubicBezTo>
                    <a:pt x="81" y="126"/>
                    <a:pt x="81" y="126"/>
                    <a:pt x="81" y="126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8" y="133"/>
                    <a:pt x="88" y="133"/>
                    <a:pt x="88" y="133"/>
                  </a:cubicBezTo>
                  <a:cubicBezTo>
                    <a:pt x="81" y="133"/>
                    <a:pt x="81" y="133"/>
                    <a:pt x="81" y="133"/>
                  </a:cubicBezTo>
                  <a:moveTo>
                    <a:pt x="96" y="133"/>
                  </a:moveTo>
                  <a:cubicBezTo>
                    <a:pt x="96" y="126"/>
                    <a:pt x="96" y="126"/>
                    <a:pt x="96" y="126"/>
                  </a:cubicBezTo>
                  <a:cubicBezTo>
                    <a:pt x="103" y="126"/>
                    <a:pt x="103" y="126"/>
                    <a:pt x="103" y="126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96" y="133"/>
                    <a:pt x="96" y="133"/>
                    <a:pt x="96" y="133"/>
                  </a:cubicBezTo>
                  <a:moveTo>
                    <a:pt x="111" y="133"/>
                  </a:moveTo>
                  <a:cubicBezTo>
                    <a:pt x="111" y="126"/>
                    <a:pt x="111" y="126"/>
                    <a:pt x="111" y="126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1" y="133"/>
                    <a:pt x="111" y="133"/>
                    <a:pt x="111" y="133"/>
                  </a:cubicBezTo>
                  <a:moveTo>
                    <a:pt x="126" y="133"/>
                  </a:moveTo>
                  <a:cubicBezTo>
                    <a:pt x="126" y="126"/>
                    <a:pt x="126" y="126"/>
                    <a:pt x="126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33"/>
                    <a:pt x="133" y="133"/>
                    <a:pt x="133" y="133"/>
                  </a:cubicBezTo>
                  <a:cubicBezTo>
                    <a:pt x="126" y="133"/>
                    <a:pt x="126" y="133"/>
                    <a:pt x="126" y="133"/>
                  </a:cubicBezTo>
                  <a:moveTo>
                    <a:pt x="140" y="133"/>
                  </a:moveTo>
                  <a:cubicBezTo>
                    <a:pt x="140" y="126"/>
                    <a:pt x="140" y="126"/>
                    <a:pt x="140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33"/>
                    <a:pt x="147" y="133"/>
                    <a:pt x="147" y="133"/>
                  </a:cubicBezTo>
                  <a:cubicBezTo>
                    <a:pt x="140" y="133"/>
                    <a:pt x="140" y="133"/>
                    <a:pt x="140" y="133"/>
                  </a:cubicBezTo>
                  <a:moveTo>
                    <a:pt x="155" y="133"/>
                  </a:moveTo>
                  <a:cubicBezTo>
                    <a:pt x="155" y="126"/>
                    <a:pt x="155" y="126"/>
                    <a:pt x="155" y="126"/>
                  </a:cubicBezTo>
                  <a:cubicBezTo>
                    <a:pt x="162" y="126"/>
                    <a:pt x="162" y="126"/>
                    <a:pt x="162" y="126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55" y="133"/>
                    <a:pt x="155" y="133"/>
                    <a:pt x="155" y="133"/>
                  </a:cubicBezTo>
                  <a:moveTo>
                    <a:pt x="170" y="133"/>
                  </a:moveTo>
                  <a:cubicBezTo>
                    <a:pt x="170" y="126"/>
                    <a:pt x="170" y="126"/>
                    <a:pt x="170" y="126"/>
                  </a:cubicBezTo>
                  <a:cubicBezTo>
                    <a:pt x="177" y="126"/>
                    <a:pt x="177" y="126"/>
                    <a:pt x="177" y="126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0" y="133"/>
                    <a:pt x="170" y="133"/>
                    <a:pt x="170" y="133"/>
                  </a:cubicBezTo>
                  <a:moveTo>
                    <a:pt x="185" y="133"/>
                  </a:moveTo>
                  <a:cubicBezTo>
                    <a:pt x="185" y="126"/>
                    <a:pt x="185" y="126"/>
                    <a:pt x="185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33"/>
                    <a:pt x="192" y="133"/>
                    <a:pt x="192" y="133"/>
                  </a:cubicBezTo>
                  <a:cubicBezTo>
                    <a:pt x="185" y="133"/>
                    <a:pt x="185" y="133"/>
                    <a:pt x="185" y="133"/>
                  </a:cubicBezTo>
                  <a:moveTo>
                    <a:pt x="199" y="133"/>
                  </a:moveTo>
                  <a:cubicBezTo>
                    <a:pt x="199" y="126"/>
                    <a:pt x="199" y="126"/>
                    <a:pt x="199" y="126"/>
                  </a:cubicBezTo>
                  <a:cubicBezTo>
                    <a:pt x="206" y="126"/>
                    <a:pt x="206" y="126"/>
                    <a:pt x="206" y="126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199" y="133"/>
                    <a:pt x="199" y="133"/>
                    <a:pt x="199" y="133"/>
                  </a:cubicBezTo>
                  <a:moveTo>
                    <a:pt x="214" y="13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21" y="126"/>
                    <a:pt x="221" y="126"/>
                    <a:pt x="221" y="126"/>
                  </a:cubicBezTo>
                  <a:cubicBezTo>
                    <a:pt x="221" y="133"/>
                    <a:pt x="221" y="133"/>
                    <a:pt x="221" y="133"/>
                  </a:cubicBezTo>
                  <a:cubicBezTo>
                    <a:pt x="214" y="133"/>
                    <a:pt x="214" y="133"/>
                    <a:pt x="214" y="133"/>
                  </a:cubicBezTo>
                  <a:moveTo>
                    <a:pt x="229" y="133"/>
                  </a:moveTo>
                  <a:cubicBezTo>
                    <a:pt x="229" y="126"/>
                    <a:pt x="229" y="126"/>
                    <a:pt x="229" y="126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6" y="133"/>
                    <a:pt x="236" y="133"/>
                    <a:pt x="236" y="133"/>
                  </a:cubicBezTo>
                  <a:cubicBezTo>
                    <a:pt x="229" y="133"/>
                    <a:pt x="229" y="133"/>
                    <a:pt x="229" y="133"/>
                  </a:cubicBezTo>
                  <a:moveTo>
                    <a:pt x="244" y="133"/>
                  </a:moveTo>
                  <a:cubicBezTo>
                    <a:pt x="244" y="126"/>
                    <a:pt x="244" y="126"/>
                    <a:pt x="244" y="126"/>
                  </a:cubicBezTo>
                  <a:cubicBezTo>
                    <a:pt x="251" y="126"/>
                    <a:pt x="251" y="126"/>
                    <a:pt x="251" y="126"/>
                  </a:cubicBezTo>
                  <a:cubicBezTo>
                    <a:pt x="251" y="133"/>
                    <a:pt x="251" y="133"/>
                    <a:pt x="251" y="133"/>
                  </a:cubicBezTo>
                  <a:cubicBezTo>
                    <a:pt x="244" y="133"/>
                    <a:pt x="244" y="133"/>
                    <a:pt x="244" y="133"/>
                  </a:cubicBezTo>
                  <a:moveTo>
                    <a:pt x="258" y="133"/>
                  </a:moveTo>
                  <a:cubicBezTo>
                    <a:pt x="258" y="126"/>
                    <a:pt x="258" y="126"/>
                    <a:pt x="258" y="126"/>
                  </a:cubicBezTo>
                  <a:cubicBezTo>
                    <a:pt x="265" y="126"/>
                    <a:pt x="265" y="126"/>
                    <a:pt x="265" y="126"/>
                  </a:cubicBezTo>
                  <a:cubicBezTo>
                    <a:pt x="265" y="133"/>
                    <a:pt x="265" y="133"/>
                    <a:pt x="265" y="133"/>
                  </a:cubicBezTo>
                  <a:cubicBezTo>
                    <a:pt x="258" y="133"/>
                    <a:pt x="258" y="133"/>
                    <a:pt x="258" y="133"/>
                  </a:cubicBezTo>
                  <a:moveTo>
                    <a:pt x="273" y="133"/>
                  </a:moveTo>
                  <a:cubicBezTo>
                    <a:pt x="273" y="126"/>
                    <a:pt x="273" y="126"/>
                    <a:pt x="273" y="126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80" y="133"/>
                    <a:pt x="280" y="133"/>
                    <a:pt x="280" y="133"/>
                  </a:cubicBezTo>
                  <a:cubicBezTo>
                    <a:pt x="273" y="133"/>
                    <a:pt x="273" y="133"/>
                    <a:pt x="273" y="133"/>
                  </a:cubicBezTo>
                  <a:moveTo>
                    <a:pt x="288" y="133"/>
                  </a:moveTo>
                  <a:cubicBezTo>
                    <a:pt x="288" y="126"/>
                    <a:pt x="288" y="126"/>
                    <a:pt x="288" y="126"/>
                  </a:cubicBezTo>
                  <a:cubicBezTo>
                    <a:pt x="295" y="126"/>
                    <a:pt x="295" y="126"/>
                    <a:pt x="295" y="126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88" y="133"/>
                    <a:pt x="288" y="133"/>
                    <a:pt x="288" y="133"/>
                  </a:cubicBezTo>
                  <a:moveTo>
                    <a:pt x="303" y="133"/>
                  </a:moveTo>
                  <a:cubicBezTo>
                    <a:pt x="303" y="126"/>
                    <a:pt x="303" y="126"/>
                    <a:pt x="303" y="126"/>
                  </a:cubicBezTo>
                  <a:cubicBezTo>
                    <a:pt x="310" y="126"/>
                    <a:pt x="310" y="126"/>
                    <a:pt x="310" y="126"/>
                  </a:cubicBezTo>
                  <a:cubicBezTo>
                    <a:pt x="310" y="133"/>
                    <a:pt x="310" y="133"/>
                    <a:pt x="310" y="133"/>
                  </a:cubicBezTo>
                  <a:cubicBezTo>
                    <a:pt x="303" y="133"/>
                    <a:pt x="303" y="133"/>
                    <a:pt x="303" y="133"/>
                  </a:cubicBezTo>
                  <a:moveTo>
                    <a:pt x="317" y="133"/>
                  </a:moveTo>
                  <a:cubicBezTo>
                    <a:pt x="317" y="126"/>
                    <a:pt x="317" y="126"/>
                    <a:pt x="317" y="126"/>
                  </a:cubicBezTo>
                  <a:cubicBezTo>
                    <a:pt x="324" y="126"/>
                    <a:pt x="324" y="126"/>
                    <a:pt x="324" y="126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17" y="133"/>
                    <a:pt x="317" y="133"/>
                    <a:pt x="317" y="133"/>
                  </a:cubicBezTo>
                  <a:moveTo>
                    <a:pt x="332" y="133"/>
                  </a:moveTo>
                  <a:cubicBezTo>
                    <a:pt x="332" y="126"/>
                    <a:pt x="332" y="126"/>
                    <a:pt x="332" y="126"/>
                  </a:cubicBezTo>
                  <a:cubicBezTo>
                    <a:pt x="339" y="126"/>
                    <a:pt x="339" y="126"/>
                    <a:pt x="339" y="126"/>
                  </a:cubicBezTo>
                  <a:cubicBezTo>
                    <a:pt x="339" y="133"/>
                    <a:pt x="339" y="133"/>
                    <a:pt x="339" y="133"/>
                  </a:cubicBezTo>
                  <a:cubicBezTo>
                    <a:pt x="332" y="133"/>
                    <a:pt x="332" y="133"/>
                    <a:pt x="332" y="133"/>
                  </a:cubicBezTo>
                  <a:moveTo>
                    <a:pt x="347" y="133"/>
                  </a:moveTo>
                  <a:cubicBezTo>
                    <a:pt x="347" y="126"/>
                    <a:pt x="347" y="126"/>
                    <a:pt x="347" y="126"/>
                  </a:cubicBezTo>
                  <a:cubicBezTo>
                    <a:pt x="354" y="126"/>
                    <a:pt x="354" y="126"/>
                    <a:pt x="354" y="126"/>
                  </a:cubicBezTo>
                  <a:cubicBezTo>
                    <a:pt x="354" y="133"/>
                    <a:pt x="354" y="133"/>
                    <a:pt x="354" y="133"/>
                  </a:cubicBezTo>
                  <a:cubicBezTo>
                    <a:pt x="347" y="133"/>
                    <a:pt x="347" y="133"/>
                    <a:pt x="347" y="133"/>
                  </a:cubicBezTo>
                  <a:moveTo>
                    <a:pt x="362" y="133"/>
                  </a:moveTo>
                  <a:cubicBezTo>
                    <a:pt x="362" y="126"/>
                    <a:pt x="362" y="126"/>
                    <a:pt x="362" y="126"/>
                  </a:cubicBezTo>
                  <a:cubicBezTo>
                    <a:pt x="369" y="126"/>
                    <a:pt x="369" y="126"/>
                    <a:pt x="369" y="126"/>
                  </a:cubicBezTo>
                  <a:cubicBezTo>
                    <a:pt x="369" y="133"/>
                    <a:pt x="369" y="133"/>
                    <a:pt x="369" y="133"/>
                  </a:cubicBezTo>
                  <a:cubicBezTo>
                    <a:pt x="362" y="133"/>
                    <a:pt x="362" y="133"/>
                    <a:pt x="362" y="133"/>
                  </a:cubicBezTo>
                  <a:moveTo>
                    <a:pt x="22" y="118"/>
                  </a:moveTo>
                  <a:cubicBezTo>
                    <a:pt x="22" y="111"/>
                    <a:pt x="22" y="111"/>
                    <a:pt x="22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2" y="118"/>
                    <a:pt x="22" y="118"/>
                    <a:pt x="22" y="118"/>
                  </a:cubicBezTo>
                  <a:moveTo>
                    <a:pt x="37" y="118"/>
                  </a:moveTo>
                  <a:cubicBezTo>
                    <a:pt x="37" y="111"/>
                    <a:pt x="37" y="111"/>
                    <a:pt x="37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52" y="118"/>
                  </a:moveTo>
                  <a:cubicBezTo>
                    <a:pt x="52" y="111"/>
                    <a:pt x="52" y="111"/>
                    <a:pt x="52" y="111"/>
                  </a:cubicBezTo>
                  <a:cubicBezTo>
                    <a:pt x="59" y="111"/>
                    <a:pt x="59" y="111"/>
                    <a:pt x="59" y="111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2" y="118"/>
                    <a:pt x="52" y="118"/>
                    <a:pt x="52" y="118"/>
                  </a:cubicBezTo>
                  <a:moveTo>
                    <a:pt x="67" y="118"/>
                  </a:moveTo>
                  <a:cubicBezTo>
                    <a:pt x="67" y="111"/>
                    <a:pt x="67" y="111"/>
                    <a:pt x="67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67" y="118"/>
                    <a:pt x="67" y="118"/>
                    <a:pt x="67" y="118"/>
                  </a:cubicBezTo>
                  <a:moveTo>
                    <a:pt x="81" y="118"/>
                  </a:moveTo>
                  <a:cubicBezTo>
                    <a:pt x="81" y="111"/>
                    <a:pt x="81" y="111"/>
                    <a:pt x="81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8"/>
                    <a:pt x="88" y="118"/>
                    <a:pt x="88" y="118"/>
                  </a:cubicBezTo>
                  <a:cubicBezTo>
                    <a:pt x="81" y="118"/>
                    <a:pt x="81" y="118"/>
                    <a:pt x="81" y="118"/>
                  </a:cubicBezTo>
                  <a:moveTo>
                    <a:pt x="96" y="118"/>
                  </a:moveTo>
                  <a:cubicBezTo>
                    <a:pt x="96" y="111"/>
                    <a:pt x="96" y="111"/>
                    <a:pt x="96" y="111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6" y="118"/>
                    <a:pt x="96" y="118"/>
                    <a:pt x="96" y="118"/>
                  </a:cubicBezTo>
                  <a:moveTo>
                    <a:pt x="111" y="118"/>
                  </a:moveTo>
                  <a:cubicBezTo>
                    <a:pt x="111" y="111"/>
                    <a:pt x="111" y="111"/>
                    <a:pt x="111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1" y="118"/>
                    <a:pt x="111" y="118"/>
                    <a:pt x="111" y="118"/>
                  </a:cubicBezTo>
                  <a:moveTo>
                    <a:pt x="126" y="118"/>
                  </a:moveTo>
                  <a:cubicBezTo>
                    <a:pt x="126" y="111"/>
                    <a:pt x="126" y="111"/>
                    <a:pt x="126" y="111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26" y="118"/>
                    <a:pt x="126" y="118"/>
                    <a:pt x="126" y="118"/>
                  </a:cubicBezTo>
                  <a:moveTo>
                    <a:pt x="140" y="118"/>
                  </a:moveTo>
                  <a:cubicBezTo>
                    <a:pt x="140" y="111"/>
                    <a:pt x="140" y="111"/>
                    <a:pt x="140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0" y="118"/>
                    <a:pt x="140" y="118"/>
                    <a:pt x="140" y="118"/>
                  </a:cubicBezTo>
                  <a:moveTo>
                    <a:pt x="155" y="118"/>
                  </a:moveTo>
                  <a:cubicBezTo>
                    <a:pt x="155" y="111"/>
                    <a:pt x="155" y="111"/>
                    <a:pt x="155" y="111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55" y="118"/>
                    <a:pt x="155" y="118"/>
                    <a:pt x="155" y="118"/>
                  </a:cubicBezTo>
                  <a:moveTo>
                    <a:pt x="170" y="118"/>
                  </a:moveTo>
                  <a:cubicBezTo>
                    <a:pt x="170" y="111"/>
                    <a:pt x="170" y="111"/>
                    <a:pt x="170" y="111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7" y="118"/>
                    <a:pt x="177" y="118"/>
                    <a:pt x="177" y="118"/>
                  </a:cubicBezTo>
                  <a:cubicBezTo>
                    <a:pt x="170" y="118"/>
                    <a:pt x="170" y="118"/>
                    <a:pt x="170" y="118"/>
                  </a:cubicBezTo>
                  <a:moveTo>
                    <a:pt x="185" y="118"/>
                  </a:moveTo>
                  <a:cubicBezTo>
                    <a:pt x="185" y="111"/>
                    <a:pt x="185" y="111"/>
                    <a:pt x="185" y="111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8"/>
                    <a:pt x="192" y="118"/>
                    <a:pt x="192" y="118"/>
                  </a:cubicBezTo>
                  <a:cubicBezTo>
                    <a:pt x="185" y="118"/>
                    <a:pt x="185" y="118"/>
                    <a:pt x="185" y="118"/>
                  </a:cubicBezTo>
                  <a:moveTo>
                    <a:pt x="199" y="118"/>
                  </a:moveTo>
                  <a:cubicBezTo>
                    <a:pt x="199" y="111"/>
                    <a:pt x="199" y="111"/>
                    <a:pt x="199" y="111"/>
                  </a:cubicBezTo>
                  <a:cubicBezTo>
                    <a:pt x="206" y="111"/>
                    <a:pt x="206" y="111"/>
                    <a:pt x="206" y="111"/>
                  </a:cubicBezTo>
                  <a:cubicBezTo>
                    <a:pt x="206" y="118"/>
                    <a:pt x="206" y="118"/>
                    <a:pt x="206" y="118"/>
                  </a:cubicBezTo>
                  <a:cubicBezTo>
                    <a:pt x="199" y="118"/>
                    <a:pt x="199" y="118"/>
                    <a:pt x="199" y="118"/>
                  </a:cubicBezTo>
                  <a:moveTo>
                    <a:pt x="214" y="118"/>
                  </a:moveTo>
                  <a:cubicBezTo>
                    <a:pt x="214" y="111"/>
                    <a:pt x="214" y="111"/>
                    <a:pt x="214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21" y="118"/>
                    <a:pt x="221" y="118"/>
                    <a:pt x="221" y="118"/>
                  </a:cubicBezTo>
                  <a:cubicBezTo>
                    <a:pt x="214" y="118"/>
                    <a:pt x="214" y="118"/>
                    <a:pt x="214" y="118"/>
                  </a:cubicBezTo>
                  <a:moveTo>
                    <a:pt x="229" y="118"/>
                  </a:moveTo>
                  <a:cubicBezTo>
                    <a:pt x="229" y="111"/>
                    <a:pt x="229" y="111"/>
                    <a:pt x="229" y="111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36" y="118"/>
                    <a:pt x="236" y="118"/>
                    <a:pt x="236" y="118"/>
                  </a:cubicBezTo>
                  <a:cubicBezTo>
                    <a:pt x="229" y="118"/>
                    <a:pt x="229" y="118"/>
                    <a:pt x="229" y="118"/>
                  </a:cubicBezTo>
                  <a:moveTo>
                    <a:pt x="244" y="118"/>
                  </a:moveTo>
                  <a:cubicBezTo>
                    <a:pt x="244" y="111"/>
                    <a:pt x="244" y="111"/>
                    <a:pt x="244" y="111"/>
                  </a:cubicBezTo>
                  <a:cubicBezTo>
                    <a:pt x="251" y="111"/>
                    <a:pt x="251" y="111"/>
                    <a:pt x="251" y="111"/>
                  </a:cubicBezTo>
                  <a:cubicBezTo>
                    <a:pt x="251" y="118"/>
                    <a:pt x="251" y="118"/>
                    <a:pt x="251" y="118"/>
                  </a:cubicBezTo>
                  <a:cubicBezTo>
                    <a:pt x="244" y="118"/>
                    <a:pt x="244" y="118"/>
                    <a:pt x="244" y="118"/>
                  </a:cubicBezTo>
                  <a:moveTo>
                    <a:pt x="258" y="118"/>
                  </a:moveTo>
                  <a:cubicBezTo>
                    <a:pt x="258" y="111"/>
                    <a:pt x="258" y="111"/>
                    <a:pt x="258" y="111"/>
                  </a:cubicBezTo>
                  <a:cubicBezTo>
                    <a:pt x="265" y="111"/>
                    <a:pt x="265" y="111"/>
                    <a:pt x="265" y="111"/>
                  </a:cubicBezTo>
                  <a:cubicBezTo>
                    <a:pt x="265" y="118"/>
                    <a:pt x="265" y="118"/>
                    <a:pt x="265" y="118"/>
                  </a:cubicBezTo>
                  <a:cubicBezTo>
                    <a:pt x="258" y="118"/>
                    <a:pt x="258" y="118"/>
                    <a:pt x="258" y="118"/>
                  </a:cubicBezTo>
                  <a:moveTo>
                    <a:pt x="273" y="118"/>
                  </a:moveTo>
                  <a:cubicBezTo>
                    <a:pt x="273" y="111"/>
                    <a:pt x="273" y="111"/>
                    <a:pt x="273" y="111"/>
                  </a:cubicBezTo>
                  <a:cubicBezTo>
                    <a:pt x="280" y="111"/>
                    <a:pt x="280" y="111"/>
                    <a:pt x="280" y="111"/>
                  </a:cubicBezTo>
                  <a:cubicBezTo>
                    <a:pt x="280" y="118"/>
                    <a:pt x="280" y="118"/>
                    <a:pt x="280" y="118"/>
                  </a:cubicBezTo>
                  <a:cubicBezTo>
                    <a:pt x="273" y="118"/>
                    <a:pt x="273" y="118"/>
                    <a:pt x="273" y="118"/>
                  </a:cubicBezTo>
                  <a:moveTo>
                    <a:pt x="288" y="118"/>
                  </a:moveTo>
                  <a:cubicBezTo>
                    <a:pt x="288" y="111"/>
                    <a:pt x="288" y="111"/>
                    <a:pt x="288" y="111"/>
                  </a:cubicBezTo>
                  <a:cubicBezTo>
                    <a:pt x="295" y="111"/>
                    <a:pt x="295" y="111"/>
                    <a:pt x="295" y="111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288" y="118"/>
                    <a:pt x="288" y="118"/>
                    <a:pt x="288" y="118"/>
                  </a:cubicBezTo>
                  <a:moveTo>
                    <a:pt x="303" y="118"/>
                  </a:moveTo>
                  <a:cubicBezTo>
                    <a:pt x="303" y="111"/>
                    <a:pt x="303" y="111"/>
                    <a:pt x="303" y="111"/>
                  </a:cubicBezTo>
                  <a:cubicBezTo>
                    <a:pt x="310" y="111"/>
                    <a:pt x="310" y="111"/>
                    <a:pt x="310" y="111"/>
                  </a:cubicBezTo>
                  <a:cubicBezTo>
                    <a:pt x="310" y="118"/>
                    <a:pt x="310" y="118"/>
                    <a:pt x="310" y="118"/>
                  </a:cubicBezTo>
                  <a:cubicBezTo>
                    <a:pt x="303" y="118"/>
                    <a:pt x="303" y="118"/>
                    <a:pt x="303" y="118"/>
                  </a:cubicBezTo>
                  <a:moveTo>
                    <a:pt x="317" y="118"/>
                  </a:moveTo>
                  <a:cubicBezTo>
                    <a:pt x="317" y="111"/>
                    <a:pt x="317" y="111"/>
                    <a:pt x="317" y="111"/>
                  </a:cubicBezTo>
                  <a:cubicBezTo>
                    <a:pt x="324" y="111"/>
                    <a:pt x="324" y="111"/>
                    <a:pt x="324" y="111"/>
                  </a:cubicBezTo>
                  <a:cubicBezTo>
                    <a:pt x="324" y="118"/>
                    <a:pt x="324" y="118"/>
                    <a:pt x="324" y="118"/>
                  </a:cubicBezTo>
                  <a:cubicBezTo>
                    <a:pt x="317" y="118"/>
                    <a:pt x="317" y="118"/>
                    <a:pt x="317" y="118"/>
                  </a:cubicBezTo>
                  <a:moveTo>
                    <a:pt x="332" y="118"/>
                  </a:moveTo>
                  <a:cubicBezTo>
                    <a:pt x="332" y="111"/>
                    <a:pt x="332" y="111"/>
                    <a:pt x="332" y="111"/>
                  </a:cubicBezTo>
                  <a:cubicBezTo>
                    <a:pt x="339" y="111"/>
                    <a:pt x="339" y="111"/>
                    <a:pt x="339" y="111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32" y="118"/>
                    <a:pt x="332" y="118"/>
                    <a:pt x="332" y="118"/>
                  </a:cubicBezTo>
                  <a:moveTo>
                    <a:pt x="347" y="118"/>
                  </a:moveTo>
                  <a:cubicBezTo>
                    <a:pt x="347" y="111"/>
                    <a:pt x="347" y="111"/>
                    <a:pt x="347" y="111"/>
                  </a:cubicBezTo>
                  <a:cubicBezTo>
                    <a:pt x="354" y="111"/>
                    <a:pt x="354" y="111"/>
                    <a:pt x="354" y="111"/>
                  </a:cubicBezTo>
                  <a:cubicBezTo>
                    <a:pt x="354" y="118"/>
                    <a:pt x="354" y="118"/>
                    <a:pt x="354" y="118"/>
                  </a:cubicBezTo>
                  <a:cubicBezTo>
                    <a:pt x="347" y="118"/>
                    <a:pt x="347" y="118"/>
                    <a:pt x="347" y="118"/>
                  </a:cubicBezTo>
                  <a:moveTo>
                    <a:pt x="362" y="118"/>
                  </a:moveTo>
                  <a:cubicBezTo>
                    <a:pt x="362" y="111"/>
                    <a:pt x="362" y="111"/>
                    <a:pt x="362" y="111"/>
                  </a:cubicBezTo>
                  <a:cubicBezTo>
                    <a:pt x="369" y="111"/>
                    <a:pt x="369" y="111"/>
                    <a:pt x="369" y="111"/>
                  </a:cubicBezTo>
                  <a:cubicBezTo>
                    <a:pt x="369" y="118"/>
                    <a:pt x="369" y="118"/>
                    <a:pt x="369" y="118"/>
                  </a:cubicBezTo>
                  <a:cubicBezTo>
                    <a:pt x="362" y="118"/>
                    <a:pt x="362" y="118"/>
                    <a:pt x="362" y="118"/>
                  </a:cubicBezTo>
                  <a:moveTo>
                    <a:pt x="37" y="104"/>
                  </a:moveTo>
                  <a:cubicBezTo>
                    <a:pt x="37" y="97"/>
                    <a:pt x="37" y="97"/>
                    <a:pt x="37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37" y="104"/>
                    <a:pt x="37" y="104"/>
                    <a:pt x="37" y="104"/>
                  </a:cubicBezTo>
                  <a:moveTo>
                    <a:pt x="52" y="104"/>
                  </a:moveTo>
                  <a:cubicBezTo>
                    <a:pt x="52" y="97"/>
                    <a:pt x="52" y="97"/>
                    <a:pt x="52" y="97"/>
                  </a:cubicBezTo>
                  <a:cubicBezTo>
                    <a:pt x="59" y="97"/>
                    <a:pt x="59" y="97"/>
                    <a:pt x="59" y="97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104"/>
                    <a:pt x="52" y="104"/>
                    <a:pt x="52" y="104"/>
                  </a:cubicBezTo>
                  <a:moveTo>
                    <a:pt x="67" y="104"/>
                  </a:moveTo>
                  <a:cubicBezTo>
                    <a:pt x="67" y="97"/>
                    <a:pt x="67" y="97"/>
                    <a:pt x="67" y="97"/>
                  </a:cubicBezTo>
                  <a:cubicBezTo>
                    <a:pt x="74" y="97"/>
                    <a:pt x="74" y="97"/>
                    <a:pt x="74" y="97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67" y="104"/>
                    <a:pt x="67" y="104"/>
                    <a:pt x="67" y="104"/>
                  </a:cubicBezTo>
                  <a:moveTo>
                    <a:pt x="81" y="104"/>
                  </a:moveTo>
                  <a:cubicBezTo>
                    <a:pt x="81" y="97"/>
                    <a:pt x="81" y="97"/>
                    <a:pt x="81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1" y="104"/>
                    <a:pt x="81" y="104"/>
                    <a:pt x="81" y="104"/>
                  </a:cubicBezTo>
                  <a:moveTo>
                    <a:pt x="96" y="104"/>
                  </a:moveTo>
                  <a:cubicBezTo>
                    <a:pt x="96" y="97"/>
                    <a:pt x="96" y="97"/>
                    <a:pt x="96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96" y="104"/>
                    <a:pt x="96" y="104"/>
                    <a:pt x="96" y="104"/>
                  </a:cubicBezTo>
                  <a:moveTo>
                    <a:pt x="111" y="104"/>
                  </a:moveTo>
                  <a:cubicBezTo>
                    <a:pt x="111" y="97"/>
                    <a:pt x="111" y="97"/>
                    <a:pt x="111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18" y="104"/>
                    <a:pt x="118" y="104"/>
                    <a:pt x="118" y="104"/>
                  </a:cubicBezTo>
                  <a:cubicBezTo>
                    <a:pt x="111" y="104"/>
                    <a:pt x="111" y="104"/>
                    <a:pt x="111" y="104"/>
                  </a:cubicBezTo>
                  <a:moveTo>
                    <a:pt x="126" y="104"/>
                  </a:moveTo>
                  <a:cubicBezTo>
                    <a:pt x="126" y="97"/>
                    <a:pt x="126" y="97"/>
                    <a:pt x="126" y="97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26" y="104"/>
                    <a:pt x="126" y="104"/>
                    <a:pt x="126" y="104"/>
                  </a:cubicBezTo>
                  <a:moveTo>
                    <a:pt x="140" y="104"/>
                  </a:moveTo>
                  <a:cubicBezTo>
                    <a:pt x="140" y="97"/>
                    <a:pt x="140" y="97"/>
                    <a:pt x="140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0" y="104"/>
                    <a:pt x="140" y="104"/>
                    <a:pt x="140" y="104"/>
                  </a:cubicBezTo>
                  <a:moveTo>
                    <a:pt x="155" y="104"/>
                  </a:moveTo>
                  <a:cubicBezTo>
                    <a:pt x="155" y="97"/>
                    <a:pt x="155" y="97"/>
                    <a:pt x="155" y="97"/>
                  </a:cubicBezTo>
                  <a:cubicBezTo>
                    <a:pt x="162" y="97"/>
                    <a:pt x="162" y="97"/>
                    <a:pt x="162" y="97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55" y="104"/>
                    <a:pt x="155" y="104"/>
                    <a:pt x="155" y="104"/>
                  </a:cubicBezTo>
                  <a:moveTo>
                    <a:pt x="170" y="104"/>
                  </a:moveTo>
                  <a:cubicBezTo>
                    <a:pt x="170" y="97"/>
                    <a:pt x="170" y="97"/>
                    <a:pt x="170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0" y="104"/>
                    <a:pt x="170" y="104"/>
                    <a:pt x="170" y="104"/>
                  </a:cubicBezTo>
                  <a:moveTo>
                    <a:pt x="185" y="104"/>
                  </a:moveTo>
                  <a:cubicBezTo>
                    <a:pt x="185" y="97"/>
                    <a:pt x="185" y="97"/>
                    <a:pt x="185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104"/>
                    <a:pt x="192" y="104"/>
                    <a:pt x="192" y="104"/>
                  </a:cubicBezTo>
                  <a:cubicBezTo>
                    <a:pt x="185" y="104"/>
                    <a:pt x="185" y="104"/>
                    <a:pt x="185" y="104"/>
                  </a:cubicBezTo>
                  <a:moveTo>
                    <a:pt x="199" y="104"/>
                  </a:moveTo>
                  <a:cubicBezTo>
                    <a:pt x="199" y="97"/>
                    <a:pt x="199" y="97"/>
                    <a:pt x="199" y="97"/>
                  </a:cubicBezTo>
                  <a:cubicBezTo>
                    <a:pt x="206" y="97"/>
                    <a:pt x="206" y="97"/>
                    <a:pt x="206" y="97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199" y="104"/>
                    <a:pt x="199" y="104"/>
                    <a:pt x="199" y="104"/>
                  </a:cubicBezTo>
                  <a:moveTo>
                    <a:pt x="214" y="104"/>
                  </a:moveTo>
                  <a:cubicBezTo>
                    <a:pt x="214" y="97"/>
                    <a:pt x="214" y="97"/>
                    <a:pt x="214" y="97"/>
                  </a:cubicBezTo>
                  <a:cubicBezTo>
                    <a:pt x="221" y="97"/>
                    <a:pt x="221" y="97"/>
                    <a:pt x="221" y="97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14" y="104"/>
                    <a:pt x="214" y="104"/>
                    <a:pt x="214" y="104"/>
                  </a:cubicBezTo>
                  <a:moveTo>
                    <a:pt x="229" y="104"/>
                  </a:moveTo>
                  <a:cubicBezTo>
                    <a:pt x="229" y="97"/>
                    <a:pt x="229" y="97"/>
                    <a:pt x="229" y="97"/>
                  </a:cubicBezTo>
                  <a:cubicBezTo>
                    <a:pt x="236" y="97"/>
                    <a:pt x="236" y="97"/>
                    <a:pt x="236" y="97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9" y="104"/>
                    <a:pt x="229" y="104"/>
                    <a:pt x="229" y="104"/>
                  </a:cubicBezTo>
                  <a:moveTo>
                    <a:pt x="244" y="104"/>
                  </a:moveTo>
                  <a:cubicBezTo>
                    <a:pt x="244" y="97"/>
                    <a:pt x="244" y="97"/>
                    <a:pt x="244" y="97"/>
                  </a:cubicBezTo>
                  <a:cubicBezTo>
                    <a:pt x="251" y="97"/>
                    <a:pt x="251" y="97"/>
                    <a:pt x="251" y="97"/>
                  </a:cubicBezTo>
                  <a:cubicBezTo>
                    <a:pt x="251" y="104"/>
                    <a:pt x="251" y="104"/>
                    <a:pt x="251" y="104"/>
                  </a:cubicBezTo>
                  <a:cubicBezTo>
                    <a:pt x="244" y="104"/>
                    <a:pt x="244" y="104"/>
                    <a:pt x="244" y="104"/>
                  </a:cubicBezTo>
                  <a:moveTo>
                    <a:pt x="258" y="104"/>
                  </a:moveTo>
                  <a:cubicBezTo>
                    <a:pt x="258" y="97"/>
                    <a:pt x="258" y="97"/>
                    <a:pt x="258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58" y="104"/>
                    <a:pt x="258" y="104"/>
                    <a:pt x="258" y="104"/>
                  </a:cubicBezTo>
                  <a:moveTo>
                    <a:pt x="273" y="104"/>
                  </a:moveTo>
                  <a:cubicBezTo>
                    <a:pt x="273" y="97"/>
                    <a:pt x="273" y="97"/>
                    <a:pt x="273" y="97"/>
                  </a:cubicBezTo>
                  <a:cubicBezTo>
                    <a:pt x="280" y="97"/>
                    <a:pt x="280" y="97"/>
                    <a:pt x="280" y="97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73" y="104"/>
                    <a:pt x="273" y="104"/>
                    <a:pt x="273" y="104"/>
                  </a:cubicBezTo>
                  <a:moveTo>
                    <a:pt x="288" y="104"/>
                  </a:moveTo>
                  <a:cubicBezTo>
                    <a:pt x="288" y="97"/>
                    <a:pt x="288" y="97"/>
                    <a:pt x="288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104"/>
                    <a:pt x="295" y="104"/>
                    <a:pt x="295" y="104"/>
                  </a:cubicBezTo>
                  <a:cubicBezTo>
                    <a:pt x="288" y="104"/>
                    <a:pt x="288" y="104"/>
                    <a:pt x="288" y="104"/>
                  </a:cubicBezTo>
                  <a:moveTo>
                    <a:pt x="303" y="104"/>
                  </a:moveTo>
                  <a:cubicBezTo>
                    <a:pt x="303" y="97"/>
                    <a:pt x="303" y="97"/>
                    <a:pt x="303" y="97"/>
                  </a:cubicBezTo>
                  <a:cubicBezTo>
                    <a:pt x="310" y="97"/>
                    <a:pt x="310" y="97"/>
                    <a:pt x="310" y="97"/>
                  </a:cubicBezTo>
                  <a:cubicBezTo>
                    <a:pt x="310" y="104"/>
                    <a:pt x="310" y="104"/>
                    <a:pt x="310" y="104"/>
                  </a:cubicBezTo>
                  <a:cubicBezTo>
                    <a:pt x="303" y="104"/>
                    <a:pt x="303" y="104"/>
                    <a:pt x="303" y="104"/>
                  </a:cubicBezTo>
                  <a:moveTo>
                    <a:pt x="317" y="104"/>
                  </a:moveTo>
                  <a:cubicBezTo>
                    <a:pt x="317" y="97"/>
                    <a:pt x="317" y="97"/>
                    <a:pt x="317" y="97"/>
                  </a:cubicBezTo>
                  <a:cubicBezTo>
                    <a:pt x="324" y="97"/>
                    <a:pt x="324" y="97"/>
                    <a:pt x="324" y="97"/>
                  </a:cubicBezTo>
                  <a:cubicBezTo>
                    <a:pt x="324" y="104"/>
                    <a:pt x="324" y="104"/>
                    <a:pt x="324" y="104"/>
                  </a:cubicBezTo>
                  <a:cubicBezTo>
                    <a:pt x="317" y="104"/>
                    <a:pt x="317" y="104"/>
                    <a:pt x="317" y="104"/>
                  </a:cubicBezTo>
                  <a:moveTo>
                    <a:pt x="332" y="104"/>
                  </a:moveTo>
                  <a:cubicBezTo>
                    <a:pt x="332" y="97"/>
                    <a:pt x="332" y="97"/>
                    <a:pt x="332" y="97"/>
                  </a:cubicBezTo>
                  <a:cubicBezTo>
                    <a:pt x="339" y="97"/>
                    <a:pt x="339" y="97"/>
                    <a:pt x="339" y="97"/>
                  </a:cubicBezTo>
                  <a:cubicBezTo>
                    <a:pt x="339" y="104"/>
                    <a:pt x="339" y="104"/>
                    <a:pt x="339" y="104"/>
                  </a:cubicBezTo>
                  <a:cubicBezTo>
                    <a:pt x="332" y="104"/>
                    <a:pt x="332" y="104"/>
                    <a:pt x="332" y="104"/>
                  </a:cubicBezTo>
                  <a:moveTo>
                    <a:pt x="347" y="104"/>
                  </a:moveTo>
                  <a:cubicBezTo>
                    <a:pt x="347" y="97"/>
                    <a:pt x="347" y="97"/>
                    <a:pt x="347" y="97"/>
                  </a:cubicBezTo>
                  <a:cubicBezTo>
                    <a:pt x="354" y="97"/>
                    <a:pt x="354" y="97"/>
                    <a:pt x="354" y="97"/>
                  </a:cubicBezTo>
                  <a:cubicBezTo>
                    <a:pt x="354" y="104"/>
                    <a:pt x="354" y="104"/>
                    <a:pt x="354" y="104"/>
                  </a:cubicBezTo>
                  <a:cubicBezTo>
                    <a:pt x="347" y="104"/>
                    <a:pt x="347" y="104"/>
                    <a:pt x="347" y="104"/>
                  </a:cubicBezTo>
                  <a:moveTo>
                    <a:pt x="37" y="89"/>
                  </a:moveTo>
                  <a:cubicBezTo>
                    <a:pt x="37" y="82"/>
                    <a:pt x="37" y="82"/>
                    <a:pt x="37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37" y="89"/>
                    <a:pt x="37" y="89"/>
                    <a:pt x="37" y="89"/>
                  </a:cubicBezTo>
                  <a:moveTo>
                    <a:pt x="52" y="89"/>
                  </a:moveTo>
                  <a:cubicBezTo>
                    <a:pt x="52" y="82"/>
                    <a:pt x="52" y="82"/>
                    <a:pt x="52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9"/>
                    <a:pt x="59" y="89"/>
                    <a:pt x="59" y="89"/>
                  </a:cubicBezTo>
                  <a:cubicBezTo>
                    <a:pt x="52" y="89"/>
                    <a:pt x="52" y="89"/>
                    <a:pt x="52" y="89"/>
                  </a:cubicBezTo>
                  <a:moveTo>
                    <a:pt x="67" y="89"/>
                  </a:moveTo>
                  <a:cubicBezTo>
                    <a:pt x="67" y="82"/>
                    <a:pt x="67" y="82"/>
                    <a:pt x="67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9"/>
                    <a:pt x="74" y="89"/>
                    <a:pt x="74" y="89"/>
                  </a:cubicBezTo>
                  <a:cubicBezTo>
                    <a:pt x="67" y="89"/>
                    <a:pt x="67" y="89"/>
                    <a:pt x="67" y="89"/>
                  </a:cubicBezTo>
                  <a:moveTo>
                    <a:pt x="81" y="89"/>
                  </a:moveTo>
                  <a:cubicBezTo>
                    <a:pt x="81" y="82"/>
                    <a:pt x="81" y="82"/>
                    <a:pt x="81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1" y="89"/>
                    <a:pt x="81" y="89"/>
                    <a:pt x="81" y="89"/>
                  </a:cubicBezTo>
                  <a:moveTo>
                    <a:pt x="96" y="89"/>
                  </a:moveTo>
                  <a:cubicBezTo>
                    <a:pt x="96" y="82"/>
                    <a:pt x="96" y="82"/>
                    <a:pt x="96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96" y="89"/>
                    <a:pt x="96" y="89"/>
                    <a:pt x="96" y="89"/>
                  </a:cubicBezTo>
                  <a:moveTo>
                    <a:pt x="111" y="89"/>
                  </a:moveTo>
                  <a:cubicBezTo>
                    <a:pt x="111" y="82"/>
                    <a:pt x="111" y="82"/>
                    <a:pt x="111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11" y="89"/>
                    <a:pt x="111" y="89"/>
                    <a:pt x="111" y="89"/>
                  </a:cubicBezTo>
                  <a:moveTo>
                    <a:pt x="126" y="89"/>
                  </a:moveTo>
                  <a:cubicBezTo>
                    <a:pt x="126" y="82"/>
                    <a:pt x="126" y="82"/>
                    <a:pt x="126" y="82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26" y="89"/>
                    <a:pt x="126" y="89"/>
                    <a:pt x="126" y="89"/>
                  </a:cubicBezTo>
                  <a:moveTo>
                    <a:pt x="140" y="89"/>
                  </a:moveTo>
                  <a:cubicBezTo>
                    <a:pt x="140" y="82"/>
                    <a:pt x="140" y="82"/>
                    <a:pt x="14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0" y="89"/>
                    <a:pt x="140" y="89"/>
                    <a:pt x="140" y="89"/>
                  </a:cubicBezTo>
                  <a:moveTo>
                    <a:pt x="155" y="89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5" y="89"/>
                    <a:pt x="155" y="89"/>
                    <a:pt x="155" y="89"/>
                  </a:cubicBezTo>
                  <a:moveTo>
                    <a:pt x="170" y="89"/>
                  </a:moveTo>
                  <a:cubicBezTo>
                    <a:pt x="170" y="82"/>
                    <a:pt x="170" y="82"/>
                    <a:pt x="170" y="82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0" y="89"/>
                    <a:pt x="170" y="89"/>
                    <a:pt x="170" y="89"/>
                  </a:cubicBezTo>
                  <a:moveTo>
                    <a:pt x="185" y="89"/>
                  </a:moveTo>
                  <a:cubicBezTo>
                    <a:pt x="185" y="82"/>
                    <a:pt x="185" y="82"/>
                    <a:pt x="185" y="82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192" y="89"/>
                    <a:pt x="192" y="89"/>
                    <a:pt x="192" y="89"/>
                  </a:cubicBezTo>
                  <a:cubicBezTo>
                    <a:pt x="185" y="89"/>
                    <a:pt x="185" y="89"/>
                    <a:pt x="185" y="89"/>
                  </a:cubicBezTo>
                  <a:moveTo>
                    <a:pt x="199" y="89"/>
                  </a:moveTo>
                  <a:cubicBezTo>
                    <a:pt x="199" y="82"/>
                    <a:pt x="199" y="82"/>
                    <a:pt x="199" y="82"/>
                  </a:cubicBezTo>
                  <a:cubicBezTo>
                    <a:pt x="206" y="82"/>
                    <a:pt x="206" y="82"/>
                    <a:pt x="206" y="82"/>
                  </a:cubicBezTo>
                  <a:cubicBezTo>
                    <a:pt x="206" y="89"/>
                    <a:pt x="206" y="89"/>
                    <a:pt x="206" y="89"/>
                  </a:cubicBezTo>
                  <a:cubicBezTo>
                    <a:pt x="199" y="89"/>
                    <a:pt x="199" y="89"/>
                    <a:pt x="199" y="89"/>
                  </a:cubicBezTo>
                  <a:moveTo>
                    <a:pt x="214" y="89"/>
                  </a:moveTo>
                  <a:cubicBezTo>
                    <a:pt x="214" y="82"/>
                    <a:pt x="214" y="82"/>
                    <a:pt x="214" y="82"/>
                  </a:cubicBezTo>
                  <a:cubicBezTo>
                    <a:pt x="221" y="82"/>
                    <a:pt x="221" y="82"/>
                    <a:pt x="221" y="82"/>
                  </a:cubicBezTo>
                  <a:cubicBezTo>
                    <a:pt x="221" y="89"/>
                    <a:pt x="221" y="89"/>
                    <a:pt x="221" y="89"/>
                  </a:cubicBezTo>
                  <a:cubicBezTo>
                    <a:pt x="214" y="89"/>
                    <a:pt x="214" y="89"/>
                    <a:pt x="214" y="89"/>
                  </a:cubicBezTo>
                  <a:moveTo>
                    <a:pt x="229" y="89"/>
                  </a:moveTo>
                  <a:cubicBezTo>
                    <a:pt x="229" y="82"/>
                    <a:pt x="229" y="82"/>
                    <a:pt x="229" y="82"/>
                  </a:cubicBezTo>
                  <a:cubicBezTo>
                    <a:pt x="236" y="82"/>
                    <a:pt x="236" y="82"/>
                    <a:pt x="236" y="82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29" y="89"/>
                    <a:pt x="229" y="89"/>
                    <a:pt x="229" y="89"/>
                  </a:cubicBezTo>
                  <a:moveTo>
                    <a:pt x="244" y="89"/>
                  </a:moveTo>
                  <a:cubicBezTo>
                    <a:pt x="244" y="82"/>
                    <a:pt x="244" y="82"/>
                    <a:pt x="244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1" y="89"/>
                    <a:pt x="251" y="89"/>
                    <a:pt x="251" y="89"/>
                  </a:cubicBezTo>
                  <a:cubicBezTo>
                    <a:pt x="244" y="89"/>
                    <a:pt x="244" y="89"/>
                    <a:pt x="244" y="89"/>
                  </a:cubicBezTo>
                  <a:moveTo>
                    <a:pt x="258" y="89"/>
                  </a:moveTo>
                  <a:cubicBezTo>
                    <a:pt x="258" y="82"/>
                    <a:pt x="258" y="82"/>
                    <a:pt x="258" y="82"/>
                  </a:cubicBezTo>
                  <a:cubicBezTo>
                    <a:pt x="265" y="82"/>
                    <a:pt x="265" y="82"/>
                    <a:pt x="265" y="82"/>
                  </a:cubicBezTo>
                  <a:cubicBezTo>
                    <a:pt x="265" y="89"/>
                    <a:pt x="265" y="89"/>
                    <a:pt x="265" y="89"/>
                  </a:cubicBezTo>
                  <a:cubicBezTo>
                    <a:pt x="258" y="89"/>
                    <a:pt x="258" y="89"/>
                    <a:pt x="258" y="89"/>
                  </a:cubicBezTo>
                  <a:moveTo>
                    <a:pt x="273" y="89"/>
                  </a:moveTo>
                  <a:cubicBezTo>
                    <a:pt x="273" y="82"/>
                    <a:pt x="273" y="82"/>
                    <a:pt x="273" y="82"/>
                  </a:cubicBezTo>
                  <a:cubicBezTo>
                    <a:pt x="280" y="82"/>
                    <a:pt x="280" y="82"/>
                    <a:pt x="280" y="82"/>
                  </a:cubicBezTo>
                  <a:cubicBezTo>
                    <a:pt x="280" y="89"/>
                    <a:pt x="280" y="89"/>
                    <a:pt x="280" y="89"/>
                  </a:cubicBezTo>
                  <a:cubicBezTo>
                    <a:pt x="273" y="89"/>
                    <a:pt x="273" y="89"/>
                    <a:pt x="273" y="89"/>
                  </a:cubicBezTo>
                  <a:moveTo>
                    <a:pt x="288" y="89"/>
                  </a:moveTo>
                  <a:cubicBezTo>
                    <a:pt x="288" y="82"/>
                    <a:pt x="288" y="82"/>
                    <a:pt x="288" y="82"/>
                  </a:cubicBezTo>
                  <a:cubicBezTo>
                    <a:pt x="295" y="82"/>
                    <a:pt x="295" y="82"/>
                    <a:pt x="295" y="82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88" y="89"/>
                    <a:pt x="288" y="89"/>
                    <a:pt x="288" y="89"/>
                  </a:cubicBezTo>
                  <a:moveTo>
                    <a:pt x="303" y="89"/>
                  </a:moveTo>
                  <a:cubicBezTo>
                    <a:pt x="303" y="82"/>
                    <a:pt x="303" y="82"/>
                    <a:pt x="303" y="82"/>
                  </a:cubicBezTo>
                  <a:cubicBezTo>
                    <a:pt x="310" y="82"/>
                    <a:pt x="310" y="82"/>
                    <a:pt x="310" y="82"/>
                  </a:cubicBezTo>
                  <a:cubicBezTo>
                    <a:pt x="310" y="89"/>
                    <a:pt x="310" y="89"/>
                    <a:pt x="310" y="89"/>
                  </a:cubicBezTo>
                  <a:cubicBezTo>
                    <a:pt x="303" y="89"/>
                    <a:pt x="303" y="89"/>
                    <a:pt x="303" y="89"/>
                  </a:cubicBezTo>
                  <a:moveTo>
                    <a:pt x="317" y="89"/>
                  </a:moveTo>
                  <a:cubicBezTo>
                    <a:pt x="317" y="82"/>
                    <a:pt x="317" y="82"/>
                    <a:pt x="317" y="82"/>
                  </a:cubicBezTo>
                  <a:cubicBezTo>
                    <a:pt x="324" y="82"/>
                    <a:pt x="324" y="82"/>
                    <a:pt x="324" y="82"/>
                  </a:cubicBezTo>
                  <a:cubicBezTo>
                    <a:pt x="324" y="89"/>
                    <a:pt x="324" y="89"/>
                    <a:pt x="324" y="89"/>
                  </a:cubicBezTo>
                  <a:cubicBezTo>
                    <a:pt x="317" y="89"/>
                    <a:pt x="317" y="89"/>
                    <a:pt x="317" y="89"/>
                  </a:cubicBezTo>
                  <a:moveTo>
                    <a:pt x="332" y="89"/>
                  </a:moveTo>
                  <a:cubicBezTo>
                    <a:pt x="332" y="82"/>
                    <a:pt x="332" y="82"/>
                    <a:pt x="332" y="82"/>
                  </a:cubicBezTo>
                  <a:cubicBezTo>
                    <a:pt x="339" y="82"/>
                    <a:pt x="339" y="82"/>
                    <a:pt x="339" y="82"/>
                  </a:cubicBezTo>
                  <a:cubicBezTo>
                    <a:pt x="339" y="89"/>
                    <a:pt x="339" y="89"/>
                    <a:pt x="339" y="89"/>
                  </a:cubicBezTo>
                  <a:cubicBezTo>
                    <a:pt x="332" y="89"/>
                    <a:pt x="332" y="89"/>
                    <a:pt x="332" y="89"/>
                  </a:cubicBezTo>
                  <a:moveTo>
                    <a:pt x="347" y="89"/>
                  </a:moveTo>
                  <a:cubicBezTo>
                    <a:pt x="347" y="82"/>
                    <a:pt x="347" y="82"/>
                    <a:pt x="347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47" y="89"/>
                    <a:pt x="347" y="89"/>
                    <a:pt x="347" y="89"/>
                  </a:cubicBezTo>
                  <a:moveTo>
                    <a:pt x="52" y="74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2" y="74"/>
                    <a:pt x="52" y="74"/>
                    <a:pt x="52" y="74"/>
                  </a:cubicBezTo>
                  <a:moveTo>
                    <a:pt x="67" y="7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67" y="74"/>
                    <a:pt x="67" y="74"/>
                    <a:pt x="67" y="74"/>
                  </a:cubicBezTo>
                  <a:moveTo>
                    <a:pt x="81" y="74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1" y="74"/>
                    <a:pt x="81" y="74"/>
                    <a:pt x="81" y="74"/>
                  </a:cubicBezTo>
                  <a:moveTo>
                    <a:pt x="96" y="74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96" y="74"/>
                    <a:pt x="96" y="74"/>
                    <a:pt x="96" y="74"/>
                  </a:cubicBezTo>
                  <a:moveTo>
                    <a:pt x="111" y="74"/>
                  </a:moveTo>
                  <a:cubicBezTo>
                    <a:pt x="111" y="67"/>
                    <a:pt x="111" y="67"/>
                    <a:pt x="111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74"/>
                    <a:pt x="118" y="74"/>
                    <a:pt x="118" y="74"/>
                  </a:cubicBezTo>
                  <a:cubicBezTo>
                    <a:pt x="111" y="74"/>
                    <a:pt x="111" y="74"/>
                    <a:pt x="111" y="74"/>
                  </a:cubicBezTo>
                  <a:moveTo>
                    <a:pt x="126" y="74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26" y="74"/>
                    <a:pt x="126" y="74"/>
                    <a:pt x="126" y="74"/>
                  </a:cubicBezTo>
                  <a:moveTo>
                    <a:pt x="140" y="74"/>
                  </a:moveTo>
                  <a:cubicBezTo>
                    <a:pt x="140" y="67"/>
                    <a:pt x="140" y="67"/>
                    <a:pt x="140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0" y="74"/>
                    <a:pt x="140" y="74"/>
                    <a:pt x="140" y="74"/>
                  </a:cubicBezTo>
                  <a:moveTo>
                    <a:pt x="155" y="74"/>
                  </a:moveTo>
                  <a:cubicBezTo>
                    <a:pt x="155" y="67"/>
                    <a:pt x="155" y="67"/>
                    <a:pt x="155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55" y="74"/>
                    <a:pt x="155" y="74"/>
                    <a:pt x="155" y="74"/>
                  </a:cubicBezTo>
                  <a:moveTo>
                    <a:pt x="170" y="74"/>
                  </a:moveTo>
                  <a:cubicBezTo>
                    <a:pt x="170" y="67"/>
                    <a:pt x="170" y="67"/>
                    <a:pt x="170" y="67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77" y="74"/>
                    <a:pt x="177" y="74"/>
                    <a:pt x="177" y="74"/>
                  </a:cubicBezTo>
                  <a:cubicBezTo>
                    <a:pt x="170" y="74"/>
                    <a:pt x="170" y="74"/>
                    <a:pt x="170" y="74"/>
                  </a:cubicBezTo>
                  <a:moveTo>
                    <a:pt x="185" y="74"/>
                  </a:moveTo>
                  <a:cubicBezTo>
                    <a:pt x="185" y="67"/>
                    <a:pt x="185" y="67"/>
                    <a:pt x="185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74"/>
                    <a:pt x="192" y="74"/>
                    <a:pt x="192" y="74"/>
                  </a:cubicBezTo>
                  <a:cubicBezTo>
                    <a:pt x="185" y="74"/>
                    <a:pt x="185" y="74"/>
                    <a:pt x="185" y="74"/>
                  </a:cubicBezTo>
                  <a:moveTo>
                    <a:pt x="199" y="74"/>
                  </a:moveTo>
                  <a:cubicBezTo>
                    <a:pt x="199" y="67"/>
                    <a:pt x="199" y="67"/>
                    <a:pt x="199" y="67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199" y="74"/>
                    <a:pt x="199" y="74"/>
                    <a:pt x="199" y="74"/>
                  </a:cubicBezTo>
                  <a:moveTo>
                    <a:pt x="214" y="74"/>
                  </a:moveTo>
                  <a:cubicBezTo>
                    <a:pt x="214" y="67"/>
                    <a:pt x="214" y="67"/>
                    <a:pt x="214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14" y="74"/>
                    <a:pt x="214" y="74"/>
                    <a:pt x="214" y="74"/>
                  </a:cubicBezTo>
                  <a:moveTo>
                    <a:pt x="229" y="74"/>
                  </a:moveTo>
                  <a:cubicBezTo>
                    <a:pt x="229" y="67"/>
                    <a:pt x="229" y="67"/>
                    <a:pt x="229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74"/>
                    <a:pt x="236" y="74"/>
                    <a:pt x="236" y="74"/>
                  </a:cubicBezTo>
                  <a:cubicBezTo>
                    <a:pt x="229" y="74"/>
                    <a:pt x="229" y="74"/>
                    <a:pt x="229" y="74"/>
                  </a:cubicBezTo>
                  <a:moveTo>
                    <a:pt x="244" y="74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74"/>
                    <a:pt x="251" y="74"/>
                    <a:pt x="251" y="74"/>
                  </a:cubicBezTo>
                  <a:cubicBezTo>
                    <a:pt x="244" y="74"/>
                    <a:pt x="244" y="74"/>
                    <a:pt x="244" y="74"/>
                  </a:cubicBezTo>
                  <a:moveTo>
                    <a:pt x="258" y="74"/>
                  </a:moveTo>
                  <a:cubicBezTo>
                    <a:pt x="258" y="67"/>
                    <a:pt x="258" y="67"/>
                    <a:pt x="258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58" y="74"/>
                    <a:pt x="258" y="74"/>
                    <a:pt x="258" y="74"/>
                  </a:cubicBezTo>
                  <a:moveTo>
                    <a:pt x="273" y="74"/>
                  </a:moveTo>
                  <a:cubicBezTo>
                    <a:pt x="273" y="67"/>
                    <a:pt x="273" y="67"/>
                    <a:pt x="273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73" y="74"/>
                    <a:pt x="273" y="74"/>
                    <a:pt x="273" y="74"/>
                  </a:cubicBezTo>
                  <a:moveTo>
                    <a:pt x="288" y="74"/>
                  </a:moveTo>
                  <a:cubicBezTo>
                    <a:pt x="288" y="67"/>
                    <a:pt x="288" y="67"/>
                    <a:pt x="288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5" y="74"/>
                    <a:pt x="295" y="74"/>
                    <a:pt x="295" y="74"/>
                  </a:cubicBezTo>
                  <a:cubicBezTo>
                    <a:pt x="288" y="74"/>
                    <a:pt x="288" y="74"/>
                    <a:pt x="288" y="74"/>
                  </a:cubicBezTo>
                  <a:moveTo>
                    <a:pt x="303" y="74"/>
                  </a:moveTo>
                  <a:cubicBezTo>
                    <a:pt x="303" y="67"/>
                    <a:pt x="303" y="67"/>
                    <a:pt x="303" y="67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10" y="74"/>
                    <a:pt x="310" y="74"/>
                    <a:pt x="310" y="74"/>
                  </a:cubicBezTo>
                  <a:cubicBezTo>
                    <a:pt x="303" y="74"/>
                    <a:pt x="303" y="74"/>
                    <a:pt x="303" y="74"/>
                  </a:cubicBezTo>
                  <a:moveTo>
                    <a:pt x="317" y="74"/>
                  </a:moveTo>
                  <a:cubicBezTo>
                    <a:pt x="317" y="67"/>
                    <a:pt x="317" y="67"/>
                    <a:pt x="317" y="67"/>
                  </a:cubicBezTo>
                  <a:cubicBezTo>
                    <a:pt x="324" y="67"/>
                    <a:pt x="324" y="67"/>
                    <a:pt x="324" y="67"/>
                  </a:cubicBezTo>
                  <a:cubicBezTo>
                    <a:pt x="324" y="74"/>
                    <a:pt x="324" y="74"/>
                    <a:pt x="324" y="74"/>
                  </a:cubicBezTo>
                  <a:cubicBezTo>
                    <a:pt x="317" y="74"/>
                    <a:pt x="317" y="74"/>
                    <a:pt x="317" y="74"/>
                  </a:cubicBezTo>
                  <a:moveTo>
                    <a:pt x="332" y="74"/>
                  </a:moveTo>
                  <a:cubicBezTo>
                    <a:pt x="332" y="67"/>
                    <a:pt x="332" y="67"/>
                    <a:pt x="332" y="67"/>
                  </a:cubicBezTo>
                  <a:cubicBezTo>
                    <a:pt x="339" y="67"/>
                    <a:pt x="339" y="67"/>
                    <a:pt x="339" y="67"/>
                  </a:cubicBezTo>
                  <a:cubicBezTo>
                    <a:pt x="339" y="74"/>
                    <a:pt x="339" y="74"/>
                    <a:pt x="339" y="74"/>
                  </a:cubicBezTo>
                  <a:cubicBezTo>
                    <a:pt x="332" y="74"/>
                    <a:pt x="332" y="74"/>
                    <a:pt x="332" y="74"/>
                  </a:cubicBezTo>
                  <a:moveTo>
                    <a:pt x="67" y="59"/>
                  </a:moveTo>
                  <a:cubicBezTo>
                    <a:pt x="67" y="52"/>
                    <a:pt x="67" y="52"/>
                    <a:pt x="67" y="52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67" y="59"/>
                    <a:pt x="67" y="59"/>
                    <a:pt x="67" y="59"/>
                  </a:cubicBezTo>
                  <a:moveTo>
                    <a:pt x="81" y="59"/>
                  </a:moveTo>
                  <a:cubicBezTo>
                    <a:pt x="81" y="52"/>
                    <a:pt x="81" y="52"/>
                    <a:pt x="81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1" y="59"/>
                    <a:pt x="81" y="59"/>
                    <a:pt x="81" y="59"/>
                  </a:cubicBezTo>
                  <a:moveTo>
                    <a:pt x="96" y="59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9"/>
                    <a:pt x="103" y="59"/>
                    <a:pt x="103" y="59"/>
                  </a:cubicBezTo>
                  <a:cubicBezTo>
                    <a:pt x="96" y="59"/>
                    <a:pt x="96" y="59"/>
                    <a:pt x="96" y="59"/>
                  </a:cubicBezTo>
                  <a:moveTo>
                    <a:pt x="111" y="59"/>
                  </a:moveTo>
                  <a:cubicBezTo>
                    <a:pt x="111" y="52"/>
                    <a:pt x="111" y="52"/>
                    <a:pt x="111" y="52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1" y="59"/>
                    <a:pt x="111" y="59"/>
                    <a:pt x="111" y="59"/>
                  </a:cubicBezTo>
                  <a:moveTo>
                    <a:pt x="126" y="59"/>
                  </a:moveTo>
                  <a:cubicBezTo>
                    <a:pt x="126" y="52"/>
                    <a:pt x="126" y="52"/>
                    <a:pt x="126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26" y="59"/>
                    <a:pt x="126" y="59"/>
                    <a:pt x="126" y="59"/>
                  </a:cubicBezTo>
                  <a:moveTo>
                    <a:pt x="140" y="59"/>
                  </a:moveTo>
                  <a:cubicBezTo>
                    <a:pt x="140" y="52"/>
                    <a:pt x="140" y="52"/>
                    <a:pt x="140" y="52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0" y="59"/>
                    <a:pt x="140" y="59"/>
                    <a:pt x="140" y="59"/>
                  </a:cubicBezTo>
                  <a:moveTo>
                    <a:pt x="155" y="59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62" y="52"/>
                    <a:pt x="162" y="52"/>
                    <a:pt x="162" y="52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55" y="59"/>
                    <a:pt x="155" y="59"/>
                    <a:pt x="155" y="59"/>
                  </a:cubicBezTo>
                  <a:moveTo>
                    <a:pt x="170" y="59"/>
                  </a:moveTo>
                  <a:cubicBezTo>
                    <a:pt x="170" y="52"/>
                    <a:pt x="170" y="52"/>
                    <a:pt x="170" y="52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0" y="59"/>
                    <a:pt x="170" y="59"/>
                    <a:pt x="170" y="59"/>
                  </a:cubicBezTo>
                  <a:moveTo>
                    <a:pt x="185" y="59"/>
                  </a:moveTo>
                  <a:cubicBezTo>
                    <a:pt x="185" y="52"/>
                    <a:pt x="185" y="52"/>
                    <a:pt x="185" y="52"/>
                  </a:cubicBezTo>
                  <a:cubicBezTo>
                    <a:pt x="192" y="52"/>
                    <a:pt x="192" y="52"/>
                    <a:pt x="192" y="5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85" y="59"/>
                    <a:pt x="185" y="59"/>
                    <a:pt x="185" y="59"/>
                  </a:cubicBezTo>
                  <a:moveTo>
                    <a:pt x="199" y="59"/>
                  </a:moveTo>
                  <a:cubicBezTo>
                    <a:pt x="199" y="52"/>
                    <a:pt x="199" y="52"/>
                    <a:pt x="199" y="52"/>
                  </a:cubicBezTo>
                  <a:cubicBezTo>
                    <a:pt x="206" y="52"/>
                    <a:pt x="206" y="52"/>
                    <a:pt x="206" y="52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199" y="59"/>
                    <a:pt x="199" y="59"/>
                    <a:pt x="199" y="59"/>
                  </a:cubicBezTo>
                  <a:moveTo>
                    <a:pt x="214" y="59"/>
                  </a:moveTo>
                  <a:cubicBezTo>
                    <a:pt x="214" y="52"/>
                    <a:pt x="214" y="52"/>
                    <a:pt x="214" y="52"/>
                  </a:cubicBezTo>
                  <a:cubicBezTo>
                    <a:pt x="221" y="52"/>
                    <a:pt x="221" y="52"/>
                    <a:pt x="221" y="52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14" y="59"/>
                    <a:pt x="214" y="59"/>
                    <a:pt x="214" y="59"/>
                  </a:cubicBezTo>
                  <a:moveTo>
                    <a:pt x="229" y="59"/>
                  </a:moveTo>
                  <a:cubicBezTo>
                    <a:pt x="229" y="52"/>
                    <a:pt x="229" y="52"/>
                    <a:pt x="229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9"/>
                    <a:pt x="236" y="59"/>
                    <a:pt x="236" y="59"/>
                  </a:cubicBezTo>
                  <a:cubicBezTo>
                    <a:pt x="229" y="59"/>
                    <a:pt x="229" y="59"/>
                    <a:pt x="229" y="59"/>
                  </a:cubicBezTo>
                  <a:moveTo>
                    <a:pt x="244" y="59"/>
                  </a:moveTo>
                  <a:cubicBezTo>
                    <a:pt x="244" y="52"/>
                    <a:pt x="244" y="52"/>
                    <a:pt x="244" y="52"/>
                  </a:cubicBezTo>
                  <a:cubicBezTo>
                    <a:pt x="251" y="52"/>
                    <a:pt x="251" y="52"/>
                    <a:pt x="251" y="52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44" y="59"/>
                    <a:pt x="244" y="59"/>
                    <a:pt x="244" y="59"/>
                  </a:cubicBezTo>
                  <a:moveTo>
                    <a:pt x="258" y="59"/>
                  </a:moveTo>
                  <a:cubicBezTo>
                    <a:pt x="258" y="52"/>
                    <a:pt x="258" y="52"/>
                    <a:pt x="258" y="52"/>
                  </a:cubicBezTo>
                  <a:cubicBezTo>
                    <a:pt x="265" y="52"/>
                    <a:pt x="265" y="52"/>
                    <a:pt x="265" y="52"/>
                  </a:cubicBezTo>
                  <a:cubicBezTo>
                    <a:pt x="265" y="59"/>
                    <a:pt x="265" y="59"/>
                    <a:pt x="265" y="59"/>
                  </a:cubicBezTo>
                  <a:cubicBezTo>
                    <a:pt x="258" y="59"/>
                    <a:pt x="258" y="59"/>
                    <a:pt x="258" y="59"/>
                  </a:cubicBezTo>
                  <a:moveTo>
                    <a:pt x="273" y="59"/>
                  </a:moveTo>
                  <a:cubicBezTo>
                    <a:pt x="273" y="52"/>
                    <a:pt x="273" y="52"/>
                    <a:pt x="273" y="52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59"/>
                    <a:pt x="280" y="59"/>
                    <a:pt x="280" y="59"/>
                  </a:cubicBezTo>
                  <a:cubicBezTo>
                    <a:pt x="273" y="59"/>
                    <a:pt x="273" y="59"/>
                    <a:pt x="273" y="59"/>
                  </a:cubicBezTo>
                  <a:moveTo>
                    <a:pt x="288" y="59"/>
                  </a:moveTo>
                  <a:cubicBezTo>
                    <a:pt x="288" y="52"/>
                    <a:pt x="288" y="52"/>
                    <a:pt x="288" y="52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5" y="59"/>
                    <a:pt x="295" y="59"/>
                    <a:pt x="295" y="59"/>
                  </a:cubicBezTo>
                  <a:cubicBezTo>
                    <a:pt x="288" y="59"/>
                    <a:pt x="288" y="59"/>
                    <a:pt x="288" y="59"/>
                  </a:cubicBezTo>
                  <a:moveTo>
                    <a:pt x="303" y="59"/>
                  </a:moveTo>
                  <a:cubicBezTo>
                    <a:pt x="303" y="52"/>
                    <a:pt x="303" y="52"/>
                    <a:pt x="303" y="52"/>
                  </a:cubicBezTo>
                  <a:cubicBezTo>
                    <a:pt x="310" y="52"/>
                    <a:pt x="310" y="52"/>
                    <a:pt x="310" y="52"/>
                  </a:cubicBezTo>
                  <a:cubicBezTo>
                    <a:pt x="310" y="59"/>
                    <a:pt x="310" y="59"/>
                    <a:pt x="310" y="59"/>
                  </a:cubicBezTo>
                  <a:cubicBezTo>
                    <a:pt x="303" y="59"/>
                    <a:pt x="303" y="59"/>
                    <a:pt x="303" y="59"/>
                  </a:cubicBezTo>
                  <a:moveTo>
                    <a:pt x="317" y="59"/>
                  </a:moveTo>
                  <a:cubicBezTo>
                    <a:pt x="317" y="52"/>
                    <a:pt x="317" y="52"/>
                    <a:pt x="317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17" y="59"/>
                    <a:pt x="317" y="59"/>
                    <a:pt x="317" y="59"/>
                  </a:cubicBezTo>
                  <a:moveTo>
                    <a:pt x="81" y="45"/>
                  </a:moveTo>
                  <a:cubicBezTo>
                    <a:pt x="81" y="38"/>
                    <a:pt x="81" y="38"/>
                    <a:pt x="81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1" y="45"/>
                    <a:pt x="81" y="45"/>
                    <a:pt x="81" y="45"/>
                  </a:cubicBezTo>
                  <a:moveTo>
                    <a:pt x="96" y="45"/>
                  </a:moveTo>
                  <a:cubicBezTo>
                    <a:pt x="96" y="38"/>
                    <a:pt x="96" y="38"/>
                    <a:pt x="96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96" y="45"/>
                    <a:pt x="96" y="45"/>
                    <a:pt x="96" y="45"/>
                  </a:cubicBezTo>
                  <a:moveTo>
                    <a:pt x="111" y="45"/>
                  </a:moveTo>
                  <a:cubicBezTo>
                    <a:pt x="111" y="38"/>
                    <a:pt x="111" y="38"/>
                    <a:pt x="111" y="38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1" y="45"/>
                    <a:pt x="111" y="45"/>
                    <a:pt x="111" y="45"/>
                  </a:cubicBezTo>
                  <a:moveTo>
                    <a:pt x="126" y="45"/>
                  </a:moveTo>
                  <a:cubicBezTo>
                    <a:pt x="126" y="38"/>
                    <a:pt x="126" y="38"/>
                    <a:pt x="126" y="3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3" y="45"/>
                    <a:pt x="133" y="45"/>
                    <a:pt x="133" y="45"/>
                  </a:cubicBezTo>
                  <a:cubicBezTo>
                    <a:pt x="126" y="45"/>
                    <a:pt x="126" y="45"/>
                    <a:pt x="126" y="45"/>
                  </a:cubicBezTo>
                  <a:moveTo>
                    <a:pt x="140" y="45"/>
                  </a:moveTo>
                  <a:cubicBezTo>
                    <a:pt x="140" y="38"/>
                    <a:pt x="140" y="38"/>
                    <a:pt x="140" y="38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0" y="45"/>
                    <a:pt x="140" y="45"/>
                    <a:pt x="140" y="45"/>
                  </a:cubicBezTo>
                  <a:moveTo>
                    <a:pt x="155" y="45"/>
                  </a:moveTo>
                  <a:cubicBezTo>
                    <a:pt x="155" y="38"/>
                    <a:pt x="155" y="38"/>
                    <a:pt x="155" y="38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55" y="45"/>
                    <a:pt x="155" y="45"/>
                    <a:pt x="155" y="45"/>
                  </a:cubicBezTo>
                  <a:moveTo>
                    <a:pt x="170" y="45"/>
                  </a:moveTo>
                  <a:cubicBezTo>
                    <a:pt x="170" y="38"/>
                    <a:pt x="170" y="38"/>
                    <a:pt x="170" y="38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0" y="45"/>
                    <a:pt x="170" y="45"/>
                    <a:pt x="170" y="45"/>
                  </a:cubicBezTo>
                  <a:moveTo>
                    <a:pt x="185" y="45"/>
                  </a:moveTo>
                  <a:cubicBezTo>
                    <a:pt x="185" y="38"/>
                    <a:pt x="185" y="38"/>
                    <a:pt x="185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2" y="45"/>
                    <a:pt x="192" y="45"/>
                    <a:pt x="192" y="45"/>
                  </a:cubicBezTo>
                  <a:cubicBezTo>
                    <a:pt x="185" y="45"/>
                    <a:pt x="185" y="45"/>
                    <a:pt x="185" y="45"/>
                  </a:cubicBezTo>
                  <a:moveTo>
                    <a:pt x="199" y="45"/>
                  </a:moveTo>
                  <a:cubicBezTo>
                    <a:pt x="199" y="38"/>
                    <a:pt x="199" y="38"/>
                    <a:pt x="199" y="38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199" y="45"/>
                    <a:pt x="199" y="45"/>
                    <a:pt x="199" y="45"/>
                  </a:cubicBezTo>
                  <a:moveTo>
                    <a:pt x="214" y="45"/>
                  </a:moveTo>
                  <a:cubicBezTo>
                    <a:pt x="214" y="38"/>
                    <a:pt x="214" y="38"/>
                    <a:pt x="214" y="38"/>
                  </a:cubicBezTo>
                  <a:cubicBezTo>
                    <a:pt x="221" y="38"/>
                    <a:pt x="221" y="38"/>
                    <a:pt x="221" y="38"/>
                  </a:cubicBezTo>
                  <a:cubicBezTo>
                    <a:pt x="221" y="45"/>
                    <a:pt x="221" y="45"/>
                    <a:pt x="221" y="45"/>
                  </a:cubicBezTo>
                  <a:cubicBezTo>
                    <a:pt x="214" y="45"/>
                    <a:pt x="214" y="45"/>
                    <a:pt x="214" y="45"/>
                  </a:cubicBezTo>
                  <a:moveTo>
                    <a:pt x="229" y="45"/>
                  </a:moveTo>
                  <a:cubicBezTo>
                    <a:pt x="229" y="38"/>
                    <a:pt x="229" y="38"/>
                    <a:pt x="229" y="38"/>
                  </a:cubicBezTo>
                  <a:cubicBezTo>
                    <a:pt x="236" y="38"/>
                    <a:pt x="236" y="38"/>
                    <a:pt x="236" y="38"/>
                  </a:cubicBezTo>
                  <a:cubicBezTo>
                    <a:pt x="236" y="45"/>
                    <a:pt x="236" y="45"/>
                    <a:pt x="236" y="45"/>
                  </a:cubicBezTo>
                  <a:cubicBezTo>
                    <a:pt x="229" y="45"/>
                    <a:pt x="229" y="45"/>
                    <a:pt x="229" y="45"/>
                  </a:cubicBezTo>
                  <a:moveTo>
                    <a:pt x="244" y="45"/>
                  </a:moveTo>
                  <a:cubicBezTo>
                    <a:pt x="244" y="38"/>
                    <a:pt x="244" y="38"/>
                    <a:pt x="244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44" y="45"/>
                    <a:pt x="244" y="45"/>
                    <a:pt x="244" y="45"/>
                  </a:cubicBezTo>
                  <a:moveTo>
                    <a:pt x="258" y="45"/>
                  </a:moveTo>
                  <a:cubicBezTo>
                    <a:pt x="258" y="38"/>
                    <a:pt x="258" y="38"/>
                    <a:pt x="258" y="38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65" y="45"/>
                    <a:pt x="265" y="45"/>
                    <a:pt x="265" y="45"/>
                  </a:cubicBezTo>
                  <a:cubicBezTo>
                    <a:pt x="258" y="45"/>
                    <a:pt x="258" y="45"/>
                    <a:pt x="258" y="45"/>
                  </a:cubicBezTo>
                  <a:moveTo>
                    <a:pt x="273" y="45"/>
                  </a:moveTo>
                  <a:cubicBezTo>
                    <a:pt x="273" y="38"/>
                    <a:pt x="273" y="38"/>
                    <a:pt x="273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73" y="45"/>
                    <a:pt x="273" y="45"/>
                    <a:pt x="273" y="45"/>
                  </a:cubicBezTo>
                  <a:moveTo>
                    <a:pt x="288" y="45"/>
                  </a:moveTo>
                  <a:cubicBezTo>
                    <a:pt x="288" y="38"/>
                    <a:pt x="288" y="38"/>
                    <a:pt x="288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5" y="45"/>
                    <a:pt x="295" y="45"/>
                    <a:pt x="295" y="45"/>
                  </a:cubicBezTo>
                  <a:cubicBezTo>
                    <a:pt x="288" y="45"/>
                    <a:pt x="288" y="45"/>
                    <a:pt x="288" y="45"/>
                  </a:cubicBezTo>
                  <a:moveTo>
                    <a:pt x="303" y="45"/>
                  </a:moveTo>
                  <a:cubicBezTo>
                    <a:pt x="303" y="38"/>
                    <a:pt x="303" y="38"/>
                    <a:pt x="303" y="38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5"/>
                    <a:pt x="310" y="45"/>
                    <a:pt x="310" y="45"/>
                  </a:cubicBezTo>
                  <a:cubicBezTo>
                    <a:pt x="303" y="45"/>
                    <a:pt x="303" y="45"/>
                    <a:pt x="303" y="45"/>
                  </a:cubicBezTo>
                  <a:moveTo>
                    <a:pt x="111" y="30"/>
                  </a:moveTo>
                  <a:cubicBezTo>
                    <a:pt x="111" y="23"/>
                    <a:pt x="111" y="23"/>
                    <a:pt x="111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1" y="30"/>
                    <a:pt x="111" y="30"/>
                    <a:pt x="111" y="30"/>
                  </a:cubicBezTo>
                  <a:moveTo>
                    <a:pt x="126" y="30"/>
                  </a:moveTo>
                  <a:cubicBezTo>
                    <a:pt x="126" y="23"/>
                    <a:pt x="126" y="23"/>
                    <a:pt x="126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26" y="30"/>
                    <a:pt x="126" y="30"/>
                    <a:pt x="126" y="30"/>
                  </a:cubicBezTo>
                  <a:moveTo>
                    <a:pt x="140" y="30"/>
                  </a:moveTo>
                  <a:cubicBezTo>
                    <a:pt x="140" y="23"/>
                    <a:pt x="140" y="23"/>
                    <a:pt x="140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30"/>
                    <a:pt x="147" y="30"/>
                    <a:pt x="147" y="30"/>
                  </a:cubicBezTo>
                  <a:cubicBezTo>
                    <a:pt x="140" y="30"/>
                    <a:pt x="140" y="30"/>
                    <a:pt x="140" y="30"/>
                  </a:cubicBezTo>
                  <a:moveTo>
                    <a:pt x="155" y="30"/>
                  </a:moveTo>
                  <a:cubicBezTo>
                    <a:pt x="155" y="23"/>
                    <a:pt x="155" y="23"/>
                    <a:pt x="155" y="23"/>
                  </a:cubicBezTo>
                  <a:cubicBezTo>
                    <a:pt x="162" y="23"/>
                    <a:pt x="162" y="23"/>
                    <a:pt x="162" y="23"/>
                  </a:cubicBezTo>
                  <a:cubicBezTo>
                    <a:pt x="162" y="30"/>
                    <a:pt x="162" y="30"/>
                    <a:pt x="162" y="30"/>
                  </a:cubicBezTo>
                  <a:cubicBezTo>
                    <a:pt x="155" y="30"/>
                    <a:pt x="155" y="30"/>
                    <a:pt x="155" y="30"/>
                  </a:cubicBezTo>
                  <a:moveTo>
                    <a:pt x="170" y="30"/>
                  </a:moveTo>
                  <a:cubicBezTo>
                    <a:pt x="170" y="23"/>
                    <a:pt x="170" y="23"/>
                    <a:pt x="170" y="23"/>
                  </a:cubicBezTo>
                  <a:cubicBezTo>
                    <a:pt x="177" y="23"/>
                    <a:pt x="177" y="23"/>
                    <a:pt x="177" y="23"/>
                  </a:cubicBezTo>
                  <a:cubicBezTo>
                    <a:pt x="177" y="30"/>
                    <a:pt x="177" y="30"/>
                    <a:pt x="177" y="30"/>
                  </a:cubicBezTo>
                  <a:cubicBezTo>
                    <a:pt x="170" y="30"/>
                    <a:pt x="170" y="30"/>
                    <a:pt x="170" y="30"/>
                  </a:cubicBezTo>
                  <a:moveTo>
                    <a:pt x="185" y="30"/>
                  </a:moveTo>
                  <a:cubicBezTo>
                    <a:pt x="185" y="23"/>
                    <a:pt x="185" y="23"/>
                    <a:pt x="185" y="23"/>
                  </a:cubicBezTo>
                  <a:cubicBezTo>
                    <a:pt x="192" y="23"/>
                    <a:pt x="192" y="23"/>
                    <a:pt x="192" y="23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85" y="30"/>
                    <a:pt x="185" y="30"/>
                    <a:pt x="185" y="30"/>
                  </a:cubicBezTo>
                  <a:moveTo>
                    <a:pt x="199" y="30"/>
                  </a:moveTo>
                  <a:cubicBezTo>
                    <a:pt x="199" y="23"/>
                    <a:pt x="199" y="23"/>
                    <a:pt x="199" y="23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199" y="30"/>
                    <a:pt x="199" y="30"/>
                    <a:pt x="199" y="30"/>
                  </a:cubicBezTo>
                  <a:moveTo>
                    <a:pt x="214" y="30"/>
                  </a:moveTo>
                  <a:cubicBezTo>
                    <a:pt x="214" y="23"/>
                    <a:pt x="214" y="23"/>
                    <a:pt x="214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30"/>
                    <a:pt x="221" y="30"/>
                    <a:pt x="221" y="30"/>
                  </a:cubicBezTo>
                  <a:cubicBezTo>
                    <a:pt x="214" y="30"/>
                    <a:pt x="214" y="30"/>
                    <a:pt x="214" y="30"/>
                  </a:cubicBezTo>
                  <a:moveTo>
                    <a:pt x="229" y="30"/>
                  </a:moveTo>
                  <a:cubicBezTo>
                    <a:pt x="229" y="23"/>
                    <a:pt x="229" y="23"/>
                    <a:pt x="229" y="23"/>
                  </a:cubicBezTo>
                  <a:cubicBezTo>
                    <a:pt x="236" y="23"/>
                    <a:pt x="236" y="23"/>
                    <a:pt x="236" y="23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29" y="30"/>
                    <a:pt x="229" y="30"/>
                    <a:pt x="229" y="30"/>
                  </a:cubicBezTo>
                  <a:moveTo>
                    <a:pt x="244" y="30"/>
                  </a:moveTo>
                  <a:cubicBezTo>
                    <a:pt x="244" y="23"/>
                    <a:pt x="244" y="23"/>
                    <a:pt x="244" y="2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51" y="30"/>
                    <a:pt x="251" y="30"/>
                    <a:pt x="251" y="30"/>
                  </a:cubicBezTo>
                  <a:cubicBezTo>
                    <a:pt x="244" y="30"/>
                    <a:pt x="244" y="30"/>
                    <a:pt x="244" y="30"/>
                  </a:cubicBezTo>
                  <a:moveTo>
                    <a:pt x="258" y="30"/>
                  </a:moveTo>
                  <a:cubicBezTo>
                    <a:pt x="258" y="23"/>
                    <a:pt x="258" y="23"/>
                    <a:pt x="258" y="23"/>
                  </a:cubicBezTo>
                  <a:cubicBezTo>
                    <a:pt x="265" y="23"/>
                    <a:pt x="265" y="23"/>
                    <a:pt x="265" y="23"/>
                  </a:cubicBezTo>
                  <a:cubicBezTo>
                    <a:pt x="265" y="30"/>
                    <a:pt x="265" y="30"/>
                    <a:pt x="265" y="30"/>
                  </a:cubicBezTo>
                  <a:cubicBezTo>
                    <a:pt x="258" y="30"/>
                    <a:pt x="258" y="30"/>
                    <a:pt x="258" y="30"/>
                  </a:cubicBezTo>
                  <a:moveTo>
                    <a:pt x="273" y="30"/>
                  </a:moveTo>
                  <a:cubicBezTo>
                    <a:pt x="273" y="23"/>
                    <a:pt x="273" y="23"/>
                    <a:pt x="273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3" y="30"/>
                    <a:pt x="273" y="30"/>
                    <a:pt x="273" y="30"/>
                  </a:cubicBezTo>
                  <a:moveTo>
                    <a:pt x="155" y="15"/>
                  </a:moveTo>
                  <a:cubicBezTo>
                    <a:pt x="155" y="8"/>
                    <a:pt x="155" y="8"/>
                    <a:pt x="155" y="8"/>
                  </a:cubicBezTo>
                  <a:cubicBezTo>
                    <a:pt x="162" y="8"/>
                    <a:pt x="162" y="8"/>
                    <a:pt x="162" y="8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55" y="15"/>
                    <a:pt x="155" y="15"/>
                    <a:pt x="155" y="15"/>
                  </a:cubicBezTo>
                  <a:moveTo>
                    <a:pt x="170" y="15"/>
                  </a:moveTo>
                  <a:cubicBezTo>
                    <a:pt x="170" y="8"/>
                    <a:pt x="170" y="8"/>
                    <a:pt x="170" y="8"/>
                  </a:cubicBezTo>
                  <a:cubicBezTo>
                    <a:pt x="177" y="8"/>
                    <a:pt x="177" y="8"/>
                    <a:pt x="177" y="8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0" y="15"/>
                    <a:pt x="170" y="15"/>
                    <a:pt x="170" y="15"/>
                  </a:cubicBezTo>
                  <a:moveTo>
                    <a:pt x="185" y="15"/>
                  </a:moveTo>
                  <a:cubicBezTo>
                    <a:pt x="185" y="8"/>
                    <a:pt x="185" y="8"/>
                    <a:pt x="185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15"/>
                    <a:pt x="192" y="15"/>
                    <a:pt x="192" y="15"/>
                  </a:cubicBezTo>
                  <a:cubicBezTo>
                    <a:pt x="185" y="15"/>
                    <a:pt x="185" y="15"/>
                    <a:pt x="185" y="15"/>
                  </a:cubicBezTo>
                  <a:moveTo>
                    <a:pt x="199" y="15"/>
                  </a:moveTo>
                  <a:cubicBezTo>
                    <a:pt x="199" y="8"/>
                    <a:pt x="199" y="8"/>
                    <a:pt x="199" y="8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6" y="15"/>
                    <a:pt x="206" y="15"/>
                    <a:pt x="206" y="15"/>
                  </a:cubicBezTo>
                  <a:cubicBezTo>
                    <a:pt x="199" y="15"/>
                    <a:pt x="199" y="15"/>
                    <a:pt x="199" y="15"/>
                  </a:cubicBezTo>
                  <a:moveTo>
                    <a:pt x="214" y="15"/>
                  </a:moveTo>
                  <a:cubicBezTo>
                    <a:pt x="214" y="8"/>
                    <a:pt x="214" y="8"/>
                    <a:pt x="214" y="8"/>
                  </a:cubicBezTo>
                  <a:cubicBezTo>
                    <a:pt x="221" y="8"/>
                    <a:pt x="221" y="8"/>
                    <a:pt x="221" y="8"/>
                  </a:cubicBezTo>
                  <a:cubicBezTo>
                    <a:pt x="221" y="15"/>
                    <a:pt x="221" y="15"/>
                    <a:pt x="221" y="15"/>
                  </a:cubicBezTo>
                  <a:cubicBezTo>
                    <a:pt x="214" y="15"/>
                    <a:pt x="214" y="15"/>
                    <a:pt x="214" y="15"/>
                  </a:cubicBezTo>
                  <a:moveTo>
                    <a:pt x="229" y="15"/>
                  </a:moveTo>
                  <a:cubicBezTo>
                    <a:pt x="229" y="8"/>
                    <a:pt x="229" y="8"/>
                    <a:pt x="229" y="8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6" y="15"/>
                    <a:pt x="236" y="15"/>
                    <a:pt x="236" y="15"/>
                  </a:cubicBezTo>
                  <a:cubicBezTo>
                    <a:pt x="229" y="15"/>
                    <a:pt x="229" y="15"/>
                    <a:pt x="229" y="15"/>
                  </a:cubicBezTo>
                  <a:moveTo>
                    <a:pt x="196" y="0"/>
                  </a:moveTo>
                  <a:cubicBezTo>
                    <a:pt x="177" y="0"/>
                    <a:pt x="158" y="3"/>
                    <a:pt x="141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0" y="15"/>
                    <a:pt x="140" y="15"/>
                    <a:pt x="140" y="15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38" y="9"/>
                    <a:pt x="135" y="10"/>
                    <a:pt x="133" y="11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8" y="16"/>
                    <a:pt x="110" y="20"/>
                    <a:pt x="103" y="24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88" y="32"/>
                    <a:pt x="81" y="37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7" y="48"/>
                    <a:pt x="63" y="52"/>
                    <a:pt x="59" y="56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2" y="63"/>
                    <a:pt x="48" y="68"/>
                    <a:pt x="44" y="72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37" y="81"/>
                    <a:pt x="32" y="89"/>
                    <a:pt x="27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19" y="111"/>
                    <a:pt x="16" y="118"/>
                    <a:pt x="13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3"/>
                    <a:pt x="15" y="133"/>
                    <a:pt x="15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6"/>
                    <a:pt x="9" y="138"/>
                    <a:pt x="8" y="141"/>
                  </a:cubicBezTo>
                  <a:cubicBezTo>
                    <a:pt x="15" y="141"/>
                    <a:pt x="15" y="141"/>
                    <a:pt x="15" y="141"/>
                  </a:cubicBezTo>
                  <a:cubicBezTo>
                    <a:pt x="15" y="148"/>
                    <a:pt x="15" y="148"/>
                    <a:pt x="15" y="14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3" y="159"/>
                    <a:pt x="0" y="177"/>
                    <a:pt x="0" y="196"/>
                  </a:cubicBezTo>
                  <a:cubicBezTo>
                    <a:pt x="0" y="215"/>
                    <a:pt x="3" y="233"/>
                    <a:pt x="8" y="251"/>
                  </a:cubicBezTo>
                  <a:cubicBezTo>
                    <a:pt x="8" y="244"/>
                    <a:pt x="8" y="244"/>
                    <a:pt x="8" y="244"/>
                  </a:cubicBezTo>
                  <a:cubicBezTo>
                    <a:pt x="15" y="244"/>
                    <a:pt x="15" y="244"/>
                    <a:pt x="15" y="244"/>
                  </a:cubicBezTo>
                  <a:cubicBezTo>
                    <a:pt x="15" y="251"/>
                    <a:pt x="15" y="251"/>
                    <a:pt x="15" y="251"/>
                  </a:cubicBezTo>
                  <a:cubicBezTo>
                    <a:pt x="8" y="251"/>
                    <a:pt x="8" y="251"/>
                    <a:pt x="8" y="251"/>
                  </a:cubicBezTo>
                  <a:cubicBezTo>
                    <a:pt x="9" y="254"/>
                    <a:pt x="9" y="256"/>
                    <a:pt x="10" y="259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13" y="266"/>
                    <a:pt x="13" y="266"/>
                    <a:pt x="13" y="266"/>
                  </a:cubicBezTo>
                  <a:cubicBezTo>
                    <a:pt x="16" y="274"/>
                    <a:pt x="19" y="281"/>
                    <a:pt x="23" y="288"/>
                  </a:cubicBezTo>
                  <a:cubicBezTo>
                    <a:pt x="29" y="288"/>
                    <a:pt x="29" y="288"/>
                    <a:pt x="29" y="288"/>
                  </a:cubicBezTo>
                  <a:cubicBezTo>
                    <a:pt x="29" y="295"/>
                    <a:pt x="29" y="295"/>
                    <a:pt x="29" y="295"/>
                  </a:cubicBezTo>
                  <a:cubicBezTo>
                    <a:pt x="27" y="295"/>
                    <a:pt x="27" y="295"/>
                    <a:pt x="27" y="295"/>
                  </a:cubicBezTo>
                  <a:cubicBezTo>
                    <a:pt x="32" y="303"/>
                    <a:pt x="37" y="311"/>
                    <a:pt x="43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20"/>
                    <a:pt x="44" y="320"/>
                    <a:pt x="44" y="320"/>
                  </a:cubicBezTo>
                  <a:cubicBezTo>
                    <a:pt x="48" y="324"/>
                    <a:pt x="52" y="329"/>
                    <a:pt x="56" y="333"/>
                  </a:cubicBezTo>
                  <a:cubicBezTo>
                    <a:pt x="59" y="333"/>
                    <a:pt x="59" y="333"/>
                    <a:pt x="59" y="333"/>
                  </a:cubicBezTo>
                  <a:cubicBezTo>
                    <a:pt x="59" y="336"/>
                    <a:pt x="59" y="336"/>
                    <a:pt x="59" y="336"/>
                  </a:cubicBezTo>
                  <a:cubicBezTo>
                    <a:pt x="63" y="340"/>
                    <a:pt x="67" y="344"/>
                    <a:pt x="72" y="347"/>
                  </a:cubicBezTo>
                  <a:cubicBezTo>
                    <a:pt x="74" y="347"/>
                    <a:pt x="74" y="347"/>
                    <a:pt x="74" y="347"/>
                  </a:cubicBezTo>
                  <a:cubicBezTo>
                    <a:pt x="74" y="349"/>
                    <a:pt x="74" y="349"/>
                    <a:pt x="74" y="349"/>
                  </a:cubicBezTo>
                  <a:cubicBezTo>
                    <a:pt x="81" y="355"/>
                    <a:pt x="88" y="360"/>
                    <a:pt x="96" y="365"/>
                  </a:cubicBezTo>
                  <a:cubicBezTo>
                    <a:pt x="96" y="362"/>
                    <a:pt x="96" y="362"/>
                    <a:pt x="96" y="362"/>
                  </a:cubicBezTo>
                  <a:cubicBezTo>
                    <a:pt x="103" y="362"/>
                    <a:pt x="103" y="362"/>
                    <a:pt x="103" y="362"/>
                  </a:cubicBezTo>
                  <a:cubicBezTo>
                    <a:pt x="103" y="368"/>
                    <a:pt x="103" y="368"/>
                    <a:pt x="103" y="368"/>
                  </a:cubicBezTo>
                  <a:cubicBezTo>
                    <a:pt x="110" y="372"/>
                    <a:pt x="118" y="376"/>
                    <a:pt x="126" y="379"/>
                  </a:cubicBezTo>
                  <a:cubicBezTo>
                    <a:pt x="126" y="377"/>
                    <a:pt x="126" y="377"/>
                    <a:pt x="126" y="377"/>
                  </a:cubicBezTo>
                  <a:cubicBezTo>
                    <a:pt x="133" y="377"/>
                    <a:pt x="133" y="377"/>
                    <a:pt x="133" y="377"/>
                  </a:cubicBezTo>
                  <a:cubicBezTo>
                    <a:pt x="133" y="381"/>
                    <a:pt x="133" y="381"/>
                    <a:pt x="133" y="381"/>
                  </a:cubicBezTo>
                  <a:cubicBezTo>
                    <a:pt x="135" y="382"/>
                    <a:pt x="138" y="383"/>
                    <a:pt x="140" y="384"/>
                  </a:cubicBezTo>
                  <a:cubicBezTo>
                    <a:pt x="140" y="377"/>
                    <a:pt x="140" y="377"/>
                    <a:pt x="140" y="377"/>
                  </a:cubicBezTo>
                  <a:cubicBezTo>
                    <a:pt x="147" y="377"/>
                    <a:pt x="147" y="377"/>
                    <a:pt x="147" y="377"/>
                  </a:cubicBezTo>
                  <a:cubicBezTo>
                    <a:pt x="147" y="384"/>
                    <a:pt x="147" y="384"/>
                    <a:pt x="147" y="384"/>
                  </a:cubicBezTo>
                  <a:cubicBezTo>
                    <a:pt x="141" y="384"/>
                    <a:pt x="141" y="384"/>
                    <a:pt x="141" y="384"/>
                  </a:cubicBezTo>
                  <a:cubicBezTo>
                    <a:pt x="158" y="389"/>
                    <a:pt x="177" y="392"/>
                    <a:pt x="196" y="392"/>
                  </a:cubicBezTo>
                  <a:cubicBezTo>
                    <a:pt x="215" y="392"/>
                    <a:pt x="233" y="389"/>
                    <a:pt x="250" y="384"/>
                  </a:cubicBezTo>
                  <a:cubicBezTo>
                    <a:pt x="244" y="384"/>
                    <a:pt x="244" y="384"/>
                    <a:pt x="244" y="384"/>
                  </a:cubicBezTo>
                  <a:cubicBezTo>
                    <a:pt x="244" y="377"/>
                    <a:pt x="244" y="377"/>
                    <a:pt x="244" y="377"/>
                  </a:cubicBezTo>
                  <a:cubicBezTo>
                    <a:pt x="251" y="377"/>
                    <a:pt x="251" y="377"/>
                    <a:pt x="251" y="377"/>
                  </a:cubicBezTo>
                  <a:cubicBezTo>
                    <a:pt x="251" y="384"/>
                    <a:pt x="251" y="384"/>
                    <a:pt x="251" y="384"/>
                  </a:cubicBezTo>
                  <a:cubicBezTo>
                    <a:pt x="253" y="383"/>
                    <a:pt x="256" y="382"/>
                    <a:pt x="258" y="381"/>
                  </a:cubicBezTo>
                  <a:cubicBezTo>
                    <a:pt x="258" y="377"/>
                    <a:pt x="258" y="377"/>
                    <a:pt x="258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5" y="379"/>
                    <a:pt x="265" y="379"/>
                    <a:pt x="265" y="379"/>
                  </a:cubicBezTo>
                  <a:cubicBezTo>
                    <a:pt x="273" y="376"/>
                    <a:pt x="281" y="372"/>
                    <a:pt x="288" y="368"/>
                  </a:cubicBezTo>
                  <a:cubicBezTo>
                    <a:pt x="288" y="362"/>
                    <a:pt x="288" y="362"/>
                    <a:pt x="288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295" y="365"/>
                    <a:pt x="295" y="365"/>
                    <a:pt x="295" y="365"/>
                  </a:cubicBezTo>
                  <a:cubicBezTo>
                    <a:pt x="303" y="360"/>
                    <a:pt x="310" y="355"/>
                    <a:pt x="317" y="349"/>
                  </a:cubicBezTo>
                  <a:cubicBezTo>
                    <a:pt x="317" y="347"/>
                    <a:pt x="317" y="347"/>
                    <a:pt x="317" y="347"/>
                  </a:cubicBezTo>
                  <a:cubicBezTo>
                    <a:pt x="319" y="347"/>
                    <a:pt x="319" y="347"/>
                    <a:pt x="319" y="347"/>
                  </a:cubicBezTo>
                  <a:cubicBezTo>
                    <a:pt x="324" y="344"/>
                    <a:pt x="328" y="340"/>
                    <a:pt x="332" y="336"/>
                  </a:cubicBezTo>
                  <a:cubicBezTo>
                    <a:pt x="332" y="333"/>
                    <a:pt x="332" y="333"/>
                    <a:pt x="332" y="333"/>
                  </a:cubicBezTo>
                  <a:cubicBezTo>
                    <a:pt x="336" y="333"/>
                    <a:pt x="336" y="333"/>
                    <a:pt x="336" y="333"/>
                  </a:cubicBezTo>
                  <a:cubicBezTo>
                    <a:pt x="339" y="329"/>
                    <a:pt x="343" y="324"/>
                    <a:pt x="347" y="320"/>
                  </a:cubicBezTo>
                  <a:cubicBezTo>
                    <a:pt x="347" y="318"/>
                    <a:pt x="347" y="318"/>
                    <a:pt x="347" y="318"/>
                  </a:cubicBezTo>
                  <a:cubicBezTo>
                    <a:pt x="349" y="318"/>
                    <a:pt x="349" y="318"/>
                    <a:pt x="349" y="318"/>
                  </a:cubicBezTo>
                  <a:cubicBezTo>
                    <a:pt x="354" y="311"/>
                    <a:pt x="359" y="303"/>
                    <a:pt x="364" y="295"/>
                  </a:cubicBezTo>
                  <a:cubicBezTo>
                    <a:pt x="362" y="295"/>
                    <a:pt x="362" y="295"/>
                    <a:pt x="362" y="295"/>
                  </a:cubicBezTo>
                  <a:cubicBezTo>
                    <a:pt x="362" y="288"/>
                    <a:pt x="362" y="288"/>
                    <a:pt x="362" y="288"/>
                  </a:cubicBezTo>
                  <a:cubicBezTo>
                    <a:pt x="368" y="288"/>
                    <a:pt x="368" y="288"/>
                    <a:pt x="368" y="288"/>
                  </a:cubicBezTo>
                  <a:cubicBezTo>
                    <a:pt x="372" y="281"/>
                    <a:pt x="375" y="274"/>
                    <a:pt x="378" y="266"/>
                  </a:cubicBezTo>
                  <a:cubicBezTo>
                    <a:pt x="376" y="266"/>
                    <a:pt x="376" y="266"/>
                    <a:pt x="376" y="266"/>
                  </a:cubicBezTo>
                  <a:cubicBezTo>
                    <a:pt x="376" y="259"/>
                    <a:pt x="376" y="259"/>
                    <a:pt x="376" y="259"/>
                  </a:cubicBezTo>
                  <a:cubicBezTo>
                    <a:pt x="381" y="259"/>
                    <a:pt x="381" y="259"/>
                    <a:pt x="381" y="259"/>
                  </a:cubicBezTo>
                  <a:cubicBezTo>
                    <a:pt x="382" y="256"/>
                    <a:pt x="382" y="254"/>
                    <a:pt x="383" y="251"/>
                  </a:cubicBezTo>
                  <a:cubicBezTo>
                    <a:pt x="376" y="251"/>
                    <a:pt x="376" y="251"/>
                    <a:pt x="376" y="251"/>
                  </a:cubicBezTo>
                  <a:cubicBezTo>
                    <a:pt x="376" y="244"/>
                    <a:pt x="376" y="244"/>
                    <a:pt x="376" y="244"/>
                  </a:cubicBezTo>
                  <a:cubicBezTo>
                    <a:pt x="383" y="244"/>
                    <a:pt x="383" y="244"/>
                    <a:pt x="383" y="244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8" y="233"/>
                    <a:pt x="391" y="215"/>
                    <a:pt x="391" y="196"/>
                  </a:cubicBezTo>
                  <a:cubicBezTo>
                    <a:pt x="391" y="177"/>
                    <a:pt x="388" y="159"/>
                    <a:pt x="383" y="141"/>
                  </a:cubicBezTo>
                  <a:cubicBezTo>
                    <a:pt x="383" y="148"/>
                    <a:pt x="383" y="148"/>
                    <a:pt x="383" y="148"/>
                  </a:cubicBezTo>
                  <a:cubicBezTo>
                    <a:pt x="376" y="148"/>
                    <a:pt x="376" y="148"/>
                    <a:pt x="376" y="148"/>
                  </a:cubicBezTo>
                  <a:cubicBezTo>
                    <a:pt x="376" y="141"/>
                    <a:pt x="376" y="141"/>
                    <a:pt x="376" y="141"/>
                  </a:cubicBezTo>
                  <a:cubicBezTo>
                    <a:pt x="383" y="141"/>
                    <a:pt x="383" y="141"/>
                    <a:pt x="383" y="141"/>
                  </a:cubicBezTo>
                  <a:cubicBezTo>
                    <a:pt x="382" y="138"/>
                    <a:pt x="382" y="136"/>
                    <a:pt x="381" y="133"/>
                  </a:cubicBezTo>
                  <a:cubicBezTo>
                    <a:pt x="376" y="133"/>
                    <a:pt x="376" y="133"/>
                    <a:pt x="376" y="133"/>
                  </a:cubicBezTo>
                  <a:cubicBezTo>
                    <a:pt x="376" y="126"/>
                    <a:pt x="376" y="126"/>
                    <a:pt x="376" y="126"/>
                  </a:cubicBezTo>
                  <a:cubicBezTo>
                    <a:pt x="378" y="126"/>
                    <a:pt x="378" y="126"/>
                    <a:pt x="378" y="126"/>
                  </a:cubicBezTo>
                  <a:cubicBezTo>
                    <a:pt x="375" y="118"/>
                    <a:pt x="372" y="111"/>
                    <a:pt x="368" y="104"/>
                  </a:cubicBezTo>
                  <a:cubicBezTo>
                    <a:pt x="362" y="104"/>
                    <a:pt x="362" y="104"/>
                    <a:pt x="362" y="104"/>
                  </a:cubicBezTo>
                  <a:cubicBezTo>
                    <a:pt x="362" y="97"/>
                    <a:pt x="362" y="97"/>
                    <a:pt x="362" y="97"/>
                  </a:cubicBezTo>
                  <a:cubicBezTo>
                    <a:pt x="364" y="97"/>
                    <a:pt x="364" y="97"/>
                    <a:pt x="364" y="97"/>
                  </a:cubicBezTo>
                  <a:cubicBezTo>
                    <a:pt x="359" y="89"/>
                    <a:pt x="354" y="81"/>
                    <a:pt x="349" y="74"/>
                  </a:cubicBezTo>
                  <a:cubicBezTo>
                    <a:pt x="347" y="74"/>
                    <a:pt x="347" y="74"/>
                    <a:pt x="347" y="74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3" y="68"/>
                    <a:pt x="339" y="63"/>
                    <a:pt x="336" y="59"/>
                  </a:cubicBezTo>
                  <a:cubicBezTo>
                    <a:pt x="332" y="59"/>
                    <a:pt x="332" y="59"/>
                    <a:pt x="332" y="59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28" y="52"/>
                    <a:pt x="324" y="48"/>
                    <a:pt x="319" y="45"/>
                  </a:cubicBezTo>
                  <a:cubicBezTo>
                    <a:pt x="317" y="45"/>
                    <a:pt x="317" y="45"/>
                    <a:pt x="317" y="45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0" y="37"/>
                    <a:pt x="303" y="32"/>
                    <a:pt x="295" y="28"/>
                  </a:cubicBezTo>
                  <a:cubicBezTo>
                    <a:pt x="295" y="30"/>
                    <a:pt x="295" y="30"/>
                    <a:pt x="295" y="30"/>
                  </a:cubicBezTo>
                  <a:cubicBezTo>
                    <a:pt x="288" y="30"/>
                    <a:pt x="288" y="30"/>
                    <a:pt x="288" y="30"/>
                  </a:cubicBezTo>
                  <a:cubicBezTo>
                    <a:pt x="288" y="24"/>
                    <a:pt x="288" y="24"/>
                    <a:pt x="288" y="24"/>
                  </a:cubicBezTo>
                  <a:cubicBezTo>
                    <a:pt x="281" y="20"/>
                    <a:pt x="273" y="16"/>
                    <a:pt x="265" y="13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58" y="15"/>
                    <a:pt x="258" y="15"/>
                    <a:pt x="258" y="15"/>
                  </a:cubicBezTo>
                  <a:cubicBezTo>
                    <a:pt x="258" y="11"/>
                    <a:pt x="258" y="11"/>
                    <a:pt x="258" y="11"/>
                  </a:cubicBezTo>
                  <a:cubicBezTo>
                    <a:pt x="256" y="10"/>
                    <a:pt x="253" y="9"/>
                    <a:pt x="251" y="8"/>
                  </a:cubicBezTo>
                  <a:cubicBezTo>
                    <a:pt x="251" y="15"/>
                    <a:pt x="251" y="15"/>
                    <a:pt x="251" y="15"/>
                  </a:cubicBezTo>
                  <a:cubicBezTo>
                    <a:pt x="244" y="15"/>
                    <a:pt x="244" y="15"/>
                    <a:pt x="244" y="15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33" y="3"/>
                    <a:pt x="214" y="0"/>
                    <a:pt x="196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2" name="îśľïḍé">
              <a:extLst>
                <a:ext uri="{FF2B5EF4-FFF2-40B4-BE49-F238E27FC236}">
                  <a16:creationId xmlns:a16="http://schemas.microsoft.com/office/drawing/2014/main" xmlns="" id="{99A0F47A-EA3F-4E1A-8275-5A1DC2D6931B}"/>
                </a:ext>
              </a:extLst>
            </p:cNvPr>
            <p:cNvSpPr/>
            <p:nvPr/>
          </p:nvSpPr>
          <p:spPr bwMode="auto">
            <a:xfrm>
              <a:off x="2646101" y="4141804"/>
              <a:ext cx="680727" cy="269927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3" name="ïṣľíḋè">
              <a:extLst>
                <a:ext uri="{FF2B5EF4-FFF2-40B4-BE49-F238E27FC236}">
                  <a16:creationId xmlns:a16="http://schemas.microsoft.com/office/drawing/2014/main" xmlns="" id="{74B59F59-0700-4739-B401-442EB693E51B}"/>
                </a:ext>
              </a:extLst>
            </p:cNvPr>
            <p:cNvSpPr/>
            <p:nvPr/>
          </p:nvSpPr>
          <p:spPr bwMode="auto">
            <a:xfrm>
              <a:off x="2646101" y="4141804"/>
              <a:ext cx="680727" cy="269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4" name="iṡļíďè">
              <a:extLst>
                <a:ext uri="{FF2B5EF4-FFF2-40B4-BE49-F238E27FC236}">
                  <a16:creationId xmlns:a16="http://schemas.microsoft.com/office/drawing/2014/main" xmlns="" id="{496E15D5-D108-4E01-A819-3F31F97F3176}"/>
                </a:ext>
              </a:extLst>
            </p:cNvPr>
            <p:cNvSpPr/>
            <p:nvPr/>
          </p:nvSpPr>
          <p:spPr bwMode="auto">
            <a:xfrm>
              <a:off x="2559410" y="4411730"/>
              <a:ext cx="856080" cy="70930"/>
            </a:xfrm>
            <a:custGeom>
              <a:avLst/>
              <a:gdLst>
                <a:gd name="T0" fmla="*/ 869 w 869"/>
                <a:gd name="T1" fmla="*/ 0 h 72"/>
                <a:gd name="T2" fmla="*/ 779 w 869"/>
                <a:gd name="T3" fmla="*/ 0 h 72"/>
                <a:gd name="T4" fmla="*/ 88 w 869"/>
                <a:gd name="T5" fmla="*/ 0 h 72"/>
                <a:gd name="T6" fmla="*/ 0 w 869"/>
                <a:gd name="T7" fmla="*/ 0 h 72"/>
                <a:gd name="T8" fmla="*/ 0 w 869"/>
                <a:gd name="T9" fmla="*/ 72 h 72"/>
                <a:gd name="T10" fmla="*/ 869 w 869"/>
                <a:gd name="T11" fmla="*/ 72 h 72"/>
                <a:gd name="T12" fmla="*/ 869 w 869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9" h="72">
                  <a:moveTo>
                    <a:pt x="869" y="0"/>
                  </a:moveTo>
                  <a:lnTo>
                    <a:pt x="779" y="0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869" y="72"/>
                  </a:lnTo>
                  <a:lnTo>
                    <a:pt x="869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5" name="îS1ídé">
              <a:extLst>
                <a:ext uri="{FF2B5EF4-FFF2-40B4-BE49-F238E27FC236}">
                  <a16:creationId xmlns:a16="http://schemas.microsoft.com/office/drawing/2014/main" xmlns="" id="{AF079A27-CD2C-4C35-8004-E4B293B7F38C}"/>
                </a:ext>
              </a:extLst>
            </p:cNvPr>
            <p:cNvSpPr/>
            <p:nvPr/>
          </p:nvSpPr>
          <p:spPr bwMode="auto">
            <a:xfrm>
              <a:off x="2559410" y="4411730"/>
              <a:ext cx="856080" cy="70930"/>
            </a:xfrm>
            <a:custGeom>
              <a:avLst/>
              <a:gdLst>
                <a:gd name="T0" fmla="*/ 869 w 869"/>
                <a:gd name="T1" fmla="*/ 0 h 72"/>
                <a:gd name="T2" fmla="*/ 779 w 869"/>
                <a:gd name="T3" fmla="*/ 0 h 72"/>
                <a:gd name="T4" fmla="*/ 88 w 869"/>
                <a:gd name="T5" fmla="*/ 0 h 72"/>
                <a:gd name="T6" fmla="*/ 0 w 869"/>
                <a:gd name="T7" fmla="*/ 0 h 72"/>
                <a:gd name="T8" fmla="*/ 0 w 869"/>
                <a:gd name="T9" fmla="*/ 72 h 72"/>
                <a:gd name="T10" fmla="*/ 869 w 869"/>
                <a:gd name="T11" fmla="*/ 72 h 72"/>
                <a:gd name="T12" fmla="*/ 869 w 869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9" h="72">
                  <a:moveTo>
                    <a:pt x="869" y="0"/>
                  </a:moveTo>
                  <a:lnTo>
                    <a:pt x="779" y="0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72"/>
                  </a:lnTo>
                  <a:lnTo>
                    <a:pt x="869" y="72"/>
                  </a:lnTo>
                  <a:lnTo>
                    <a:pt x="8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6" name="ïšḻiḍè">
              <a:extLst>
                <a:ext uri="{FF2B5EF4-FFF2-40B4-BE49-F238E27FC236}">
                  <a16:creationId xmlns:a16="http://schemas.microsoft.com/office/drawing/2014/main" xmlns="" id="{CB046B5E-FC92-4CE5-A8A3-4DB6103A7BAC}"/>
                </a:ext>
              </a:extLst>
            </p:cNvPr>
            <p:cNvSpPr/>
            <p:nvPr/>
          </p:nvSpPr>
          <p:spPr bwMode="auto">
            <a:xfrm>
              <a:off x="1817605" y="4061023"/>
              <a:ext cx="2340675" cy="80781"/>
            </a:xfrm>
            <a:custGeom>
              <a:avLst/>
              <a:gdLst>
                <a:gd name="T0" fmla="*/ 1613 w 1732"/>
                <a:gd name="T1" fmla="*/ 60 h 60"/>
                <a:gd name="T2" fmla="*/ 1613 w 1732"/>
                <a:gd name="T3" fmla="*/ 40 h 60"/>
                <a:gd name="T4" fmla="*/ 1622 w 1732"/>
                <a:gd name="T5" fmla="*/ 40 h 60"/>
                <a:gd name="T6" fmla="*/ 1622 w 1732"/>
                <a:gd name="T7" fmla="*/ 60 h 60"/>
                <a:gd name="T8" fmla="*/ 1613 w 1732"/>
                <a:gd name="T9" fmla="*/ 60 h 60"/>
                <a:gd name="T10" fmla="*/ 1631 w 1732"/>
                <a:gd name="T11" fmla="*/ 60 h 60"/>
                <a:gd name="T12" fmla="*/ 1631 w 1732"/>
                <a:gd name="T13" fmla="*/ 40 h 60"/>
                <a:gd name="T14" fmla="*/ 1640 w 1732"/>
                <a:gd name="T15" fmla="*/ 40 h 60"/>
                <a:gd name="T16" fmla="*/ 1640 w 1732"/>
                <a:gd name="T17" fmla="*/ 60 h 60"/>
                <a:gd name="T18" fmla="*/ 1631 w 1732"/>
                <a:gd name="T19" fmla="*/ 60 h 60"/>
                <a:gd name="T20" fmla="*/ 1649 w 1732"/>
                <a:gd name="T21" fmla="*/ 60 h 60"/>
                <a:gd name="T22" fmla="*/ 1649 w 1732"/>
                <a:gd name="T23" fmla="*/ 40 h 60"/>
                <a:gd name="T24" fmla="*/ 1658 w 1732"/>
                <a:gd name="T25" fmla="*/ 40 h 60"/>
                <a:gd name="T26" fmla="*/ 1658 w 1732"/>
                <a:gd name="T27" fmla="*/ 60 h 60"/>
                <a:gd name="T28" fmla="*/ 1649 w 1732"/>
                <a:gd name="T29" fmla="*/ 60 h 60"/>
                <a:gd name="T30" fmla="*/ 1666 w 1732"/>
                <a:gd name="T31" fmla="*/ 60 h 60"/>
                <a:gd name="T32" fmla="*/ 1666 w 1732"/>
                <a:gd name="T33" fmla="*/ 40 h 60"/>
                <a:gd name="T34" fmla="*/ 1676 w 1732"/>
                <a:gd name="T35" fmla="*/ 40 h 60"/>
                <a:gd name="T36" fmla="*/ 1676 w 1732"/>
                <a:gd name="T37" fmla="*/ 60 h 60"/>
                <a:gd name="T38" fmla="*/ 1666 w 1732"/>
                <a:gd name="T39" fmla="*/ 60 h 60"/>
                <a:gd name="T40" fmla="*/ 1732 w 1732"/>
                <a:gd name="T41" fmla="*/ 0 h 60"/>
                <a:gd name="T42" fmla="*/ 1681 w 1732"/>
                <a:gd name="T43" fmla="*/ 0 h 60"/>
                <a:gd name="T44" fmla="*/ 1640 w 1732"/>
                <a:gd name="T45" fmla="*/ 20 h 60"/>
                <a:gd name="T46" fmla="*/ 10 w 1732"/>
                <a:gd name="T47" fmla="*/ 20 h 60"/>
                <a:gd name="T48" fmla="*/ 0 w 1732"/>
                <a:gd name="T49" fmla="*/ 19 h 60"/>
                <a:gd name="T50" fmla="*/ 50 w 1732"/>
                <a:gd name="T51" fmla="*/ 60 h 60"/>
                <a:gd name="T52" fmla="*/ 613 w 1732"/>
                <a:gd name="T53" fmla="*/ 60 h 60"/>
                <a:gd name="T54" fmla="*/ 1117 w 1732"/>
                <a:gd name="T55" fmla="*/ 60 h 60"/>
                <a:gd name="T56" fmla="*/ 1680 w 1732"/>
                <a:gd name="T57" fmla="*/ 60 h 60"/>
                <a:gd name="T58" fmla="*/ 1732 w 1732"/>
                <a:gd name="T59" fmla="*/ 9 h 60"/>
                <a:gd name="T60" fmla="*/ 1732 w 1732"/>
                <a:gd name="T6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2" h="60">
                  <a:moveTo>
                    <a:pt x="1613" y="60"/>
                  </a:moveTo>
                  <a:cubicBezTo>
                    <a:pt x="1613" y="40"/>
                    <a:pt x="1613" y="40"/>
                    <a:pt x="1613" y="40"/>
                  </a:cubicBezTo>
                  <a:cubicBezTo>
                    <a:pt x="1622" y="40"/>
                    <a:pt x="1622" y="40"/>
                    <a:pt x="1622" y="40"/>
                  </a:cubicBezTo>
                  <a:cubicBezTo>
                    <a:pt x="1622" y="60"/>
                    <a:pt x="1622" y="60"/>
                    <a:pt x="1622" y="60"/>
                  </a:cubicBezTo>
                  <a:cubicBezTo>
                    <a:pt x="1613" y="60"/>
                    <a:pt x="1613" y="60"/>
                    <a:pt x="1613" y="60"/>
                  </a:cubicBezTo>
                  <a:moveTo>
                    <a:pt x="1631" y="60"/>
                  </a:moveTo>
                  <a:cubicBezTo>
                    <a:pt x="1631" y="40"/>
                    <a:pt x="1631" y="40"/>
                    <a:pt x="1631" y="40"/>
                  </a:cubicBezTo>
                  <a:cubicBezTo>
                    <a:pt x="1640" y="40"/>
                    <a:pt x="1640" y="40"/>
                    <a:pt x="1640" y="40"/>
                  </a:cubicBezTo>
                  <a:cubicBezTo>
                    <a:pt x="1640" y="60"/>
                    <a:pt x="1640" y="60"/>
                    <a:pt x="1640" y="60"/>
                  </a:cubicBezTo>
                  <a:cubicBezTo>
                    <a:pt x="1631" y="60"/>
                    <a:pt x="1631" y="60"/>
                    <a:pt x="1631" y="60"/>
                  </a:cubicBezTo>
                  <a:moveTo>
                    <a:pt x="1649" y="60"/>
                  </a:moveTo>
                  <a:cubicBezTo>
                    <a:pt x="1649" y="40"/>
                    <a:pt x="1649" y="40"/>
                    <a:pt x="1649" y="40"/>
                  </a:cubicBezTo>
                  <a:cubicBezTo>
                    <a:pt x="1658" y="40"/>
                    <a:pt x="1658" y="40"/>
                    <a:pt x="1658" y="40"/>
                  </a:cubicBezTo>
                  <a:cubicBezTo>
                    <a:pt x="1658" y="60"/>
                    <a:pt x="1658" y="60"/>
                    <a:pt x="1658" y="60"/>
                  </a:cubicBezTo>
                  <a:cubicBezTo>
                    <a:pt x="1649" y="60"/>
                    <a:pt x="1649" y="60"/>
                    <a:pt x="1649" y="60"/>
                  </a:cubicBezTo>
                  <a:moveTo>
                    <a:pt x="1666" y="60"/>
                  </a:moveTo>
                  <a:cubicBezTo>
                    <a:pt x="1666" y="40"/>
                    <a:pt x="1666" y="40"/>
                    <a:pt x="1666" y="40"/>
                  </a:cubicBezTo>
                  <a:cubicBezTo>
                    <a:pt x="1676" y="40"/>
                    <a:pt x="1676" y="40"/>
                    <a:pt x="1676" y="40"/>
                  </a:cubicBezTo>
                  <a:cubicBezTo>
                    <a:pt x="1676" y="60"/>
                    <a:pt x="1676" y="60"/>
                    <a:pt x="1676" y="60"/>
                  </a:cubicBezTo>
                  <a:cubicBezTo>
                    <a:pt x="1666" y="60"/>
                    <a:pt x="1666" y="60"/>
                    <a:pt x="1666" y="60"/>
                  </a:cubicBezTo>
                  <a:moveTo>
                    <a:pt x="1732" y="0"/>
                  </a:moveTo>
                  <a:cubicBezTo>
                    <a:pt x="1681" y="0"/>
                    <a:pt x="1681" y="0"/>
                    <a:pt x="1681" y="0"/>
                  </a:cubicBezTo>
                  <a:cubicBezTo>
                    <a:pt x="1672" y="12"/>
                    <a:pt x="1657" y="20"/>
                    <a:pt x="164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20"/>
                    <a:pt x="3" y="20"/>
                    <a:pt x="0" y="19"/>
                  </a:cubicBezTo>
                  <a:cubicBezTo>
                    <a:pt x="5" y="43"/>
                    <a:pt x="25" y="60"/>
                    <a:pt x="50" y="60"/>
                  </a:cubicBezTo>
                  <a:cubicBezTo>
                    <a:pt x="613" y="60"/>
                    <a:pt x="613" y="60"/>
                    <a:pt x="613" y="60"/>
                  </a:cubicBezTo>
                  <a:cubicBezTo>
                    <a:pt x="1117" y="60"/>
                    <a:pt x="1117" y="60"/>
                    <a:pt x="1117" y="60"/>
                  </a:cubicBezTo>
                  <a:cubicBezTo>
                    <a:pt x="1680" y="60"/>
                    <a:pt x="1680" y="60"/>
                    <a:pt x="1680" y="60"/>
                  </a:cubicBezTo>
                  <a:cubicBezTo>
                    <a:pt x="1709" y="60"/>
                    <a:pt x="1732" y="37"/>
                    <a:pt x="1732" y="9"/>
                  </a:cubicBezTo>
                  <a:cubicBezTo>
                    <a:pt x="1732" y="0"/>
                    <a:pt x="1732" y="0"/>
                    <a:pt x="1732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7" name="ïsḷíḋe">
              <a:extLst>
                <a:ext uri="{FF2B5EF4-FFF2-40B4-BE49-F238E27FC236}">
                  <a16:creationId xmlns:a16="http://schemas.microsoft.com/office/drawing/2014/main" xmlns="" id="{75E4D82B-07B5-4BC8-B345-DA93D496D8FC}"/>
                </a:ext>
              </a:extLst>
            </p:cNvPr>
            <p:cNvSpPr/>
            <p:nvPr/>
          </p:nvSpPr>
          <p:spPr bwMode="auto">
            <a:xfrm>
              <a:off x="4089321" y="2577412"/>
              <a:ext cx="68959" cy="1483611"/>
            </a:xfrm>
            <a:custGeom>
              <a:avLst/>
              <a:gdLst>
                <a:gd name="T0" fmla="*/ 10 w 51"/>
                <a:gd name="T1" fmla="*/ 0 h 1099"/>
                <a:gd name="T2" fmla="*/ 11 w 51"/>
                <a:gd name="T3" fmla="*/ 10 h 1099"/>
                <a:gd name="T4" fmla="*/ 11 w 51"/>
                <a:gd name="T5" fmla="*/ 1059 h 1099"/>
                <a:gd name="T6" fmla="*/ 11 w 51"/>
                <a:gd name="T7" fmla="*/ 1068 h 1099"/>
                <a:gd name="T8" fmla="*/ 0 w 51"/>
                <a:gd name="T9" fmla="*/ 1099 h 1099"/>
                <a:gd name="T10" fmla="*/ 51 w 51"/>
                <a:gd name="T11" fmla="*/ 1099 h 1099"/>
                <a:gd name="T12" fmla="*/ 51 w 51"/>
                <a:gd name="T13" fmla="*/ 50 h 1099"/>
                <a:gd name="T14" fmla="*/ 10 w 51"/>
                <a:gd name="T15" fmla="*/ 0 h 1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099">
                  <a:moveTo>
                    <a:pt x="10" y="0"/>
                  </a:moveTo>
                  <a:cubicBezTo>
                    <a:pt x="11" y="3"/>
                    <a:pt x="11" y="7"/>
                    <a:pt x="11" y="10"/>
                  </a:cubicBezTo>
                  <a:cubicBezTo>
                    <a:pt x="11" y="1059"/>
                    <a:pt x="11" y="1059"/>
                    <a:pt x="11" y="1059"/>
                  </a:cubicBezTo>
                  <a:cubicBezTo>
                    <a:pt x="11" y="1068"/>
                    <a:pt x="11" y="1068"/>
                    <a:pt x="11" y="1068"/>
                  </a:cubicBezTo>
                  <a:cubicBezTo>
                    <a:pt x="11" y="1079"/>
                    <a:pt x="7" y="1090"/>
                    <a:pt x="0" y="1099"/>
                  </a:cubicBezTo>
                  <a:cubicBezTo>
                    <a:pt x="51" y="1099"/>
                    <a:pt x="51" y="1099"/>
                    <a:pt x="51" y="1099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25"/>
                    <a:pt x="33" y="5"/>
                    <a:pt x="1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8" name="í$lïḋè">
              <a:extLst>
                <a:ext uri="{FF2B5EF4-FFF2-40B4-BE49-F238E27FC236}">
                  <a16:creationId xmlns:a16="http://schemas.microsoft.com/office/drawing/2014/main" xmlns="" id="{B83CCC78-494F-4C9C-AD85-80EBBD008EEE}"/>
                </a:ext>
              </a:extLst>
            </p:cNvPr>
            <p:cNvSpPr/>
            <p:nvPr/>
          </p:nvSpPr>
          <p:spPr bwMode="auto">
            <a:xfrm>
              <a:off x="4069618" y="4115205"/>
              <a:ext cx="12807" cy="2659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9" name="îṣļíḓe">
              <a:extLst>
                <a:ext uri="{FF2B5EF4-FFF2-40B4-BE49-F238E27FC236}">
                  <a16:creationId xmlns:a16="http://schemas.microsoft.com/office/drawing/2014/main" xmlns="" id="{BD018C54-25C0-4D8B-9308-CB89C2A89D26}"/>
                </a:ext>
              </a:extLst>
            </p:cNvPr>
            <p:cNvSpPr/>
            <p:nvPr/>
          </p:nvSpPr>
          <p:spPr bwMode="auto">
            <a:xfrm>
              <a:off x="4069618" y="4115205"/>
              <a:ext cx="12807" cy="26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0" name="iṧḻïḍe">
              <a:extLst>
                <a:ext uri="{FF2B5EF4-FFF2-40B4-BE49-F238E27FC236}">
                  <a16:creationId xmlns:a16="http://schemas.microsoft.com/office/drawing/2014/main" xmlns="" id="{98100C01-12E7-4848-B949-5C6CAFCF6845}"/>
                </a:ext>
              </a:extLst>
            </p:cNvPr>
            <p:cNvSpPr/>
            <p:nvPr/>
          </p:nvSpPr>
          <p:spPr bwMode="auto">
            <a:xfrm>
              <a:off x="4045975" y="4115205"/>
              <a:ext cx="12807" cy="2659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1" name="iślïdé">
              <a:extLst>
                <a:ext uri="{FF2B5EF4-FFF2-40B4-BE49-F238E27FC236}">
                  <a16:creationId xmlns:a16="http://schemas.microsoft.com/office/drawing/2014/main" xmlns="" id="{A93AA2A8-178B-4CAE-A881-5BD498497D01}"/>
                </a:ext>
              </a:extLst>
            </p:cNvPr>
            <p:cNvSpPr/>
            <p:nvPr/>
          </p:nvSpPr>
          <p:spPr bwMode="auto">
            <a:xfrm>
              <a:off x="4045975" y="4115205"/>
              <a:ext cx="12807" cy="26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2" name="ïŝliḑe">
              <a:extLst>
                <a:ext uri="{FF2B5EF4-FFF2-40B4-BE49-F238E27FC236}">
                  <a16:creationId xmlns:a16="http://schemas.microsoft.com/office/drawing/2014/main" xmlns="" id="{5BB3C826-9706-4BCD-8789-01CB34826EB8}"/>
                </a:ext>
              </a:extLst>
            </p:cNvPr>
            <p:cNvSpPr/>
            <p:nvPr/>
          </p:nvSpPr>
          <p:spPr bwMode="auto">
            <a:xfrm>
              <a:off x="4021347" y="4115205"/>
              <a:ext cx="12807" cy="2659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3" name="ïŝ1íďé">
              <a:extLst>
                <a:ext uri="{FF2B5EF4-FFF2-40B4-BE49-F238E27FC236}">
                  <a16:creationId xmlns:a16="http://schemas.microsoft.com/office/drawing/2014/main" xmlns="" id="{E6A591D2-7712-4B93-AD2E-5D736BA42915}"/>
                </a:ext>
              </a:extLst>
            </p:cNvPr>
            <p:cNvSpPr/>
            <p:nvPr/>
          </p:nvSpPr>
          <p:spPr bwMode="auto">
            <a:xfrm>
              <a:off x="4021347" y="4115205"/>
              <a:ext cx="12807" cy="26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4" name="išḻîďè">
              <a:extLst>
                <a:ext uri="{FF2B5EF4-FFF2-40B4-BE49-F238E27FC236}">
                  <a16:creationId xmlns:a16="http://schemas.microsoft.com/office/drawing/2014/main" xmlns="" id="{8CC97068-23E5-4FFF-9514-59CFD62AFF6D}"/>
                </a:ext>
              </a:extLst>
            </p:cNvPr>
            <p:cNvSpPr/>
            <p:nvPr/>
          </p:nvSpPr>
          <p:spPr bwMode="auto">
            <a:xfrm>
              <a:off x="3997703" y="4115205"/>
              <a:ext cx="11822" cy="26599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5" name="ïṩ1ïdé">
              <a:extLst>
                <a:ext uri="{FF2B5EF4-FFF2-40B4-BE49-F238E27FC236}">
                  <a16:creationId xmlns:a16="http://schemas.microsoft.com/office/drawing/2014/main" xmlns="" id="{444E7CDE-DB36-433B-BEE2-738EECE66DD4}"/>
                </a:ext>
              </a:extLst>
            </p:cNvPr>
            <p:cNvSpPr/>
            <p:nvPr/>
          </p:nvSpPr>
          <p:spPr bwMode="auto">
            <a:xfrm>
              <a:off x="3997703" y="4115205"/>
              <a:ext cx="11822" cy="26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9" name="ïṣḻiḓé">
              <a:extLst>
                <a:ext uri="{FF2B5EF4-FFF2-40B4-BE49-F238E27FC236}">
                  <a16:creationId xmlns:a16="http://schemas.microsoft.com/office/drawing/2014/main" xmlns="" id="{4BC21A19-B8A0-4C5C-8642-483520DC6004}"/>
                </a:ext>
              </a:extLst>
            </p:cNvPr>
            <p:cNvSpPr/>
            <p:nvPr/>
          </p:nvSpPr>
          <p:spPr bwMode="auto">
            <a:xfrm>
              <a:off x="1801843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0" name="íṡľïďé">
              <a:extLst>
                <a:ext uri="{FF2B5EF4-FFF2-40B4-BE49-F238E27FC236}">
                  <a16:creationId xmlns:a16="http://schemas.microsoft.com/office/drawing/2014/main" xmlns="" id="{91D23938-C418-4772-B4C8-BC123BE30BA6}"/>
                </a:ext>
              </a:extLst>
            </p:cNvPr>
            <p:cNvSpPr/>
            <p:nvPr/>
          </p:nvSpPr>
          <p:spPr bwMode="auto">
            <a:xfrm>
              <a:off x="1872772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1" name="íşḷîďè">
              <a:extLst>
                <a:ext uri="{FF2B5EF4-FFF2-40B4-BE49-F238E27FC236}">
                  <a16:creationId xmlns:a16="http://schemas.microsoft.com/office/drawing/2014/main" xmlns="" id="{9E7A5FCB-2D78-47AA-9244-23A71DA7B100}"/>
                </a:ext>
              </a:extLst>
            </p:cNvPr>
            <p:cNvSpPr/>
            <p:nvPr/>
          </p:nvSpPr>
          <p:spPr bwMode="auto">
            <a:xfrm>
              <a:off x="1944687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7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7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2" name="í$liḓè">
              <a:extLst>
                <a:ext uri="{FF2B5EF4-FFF2-40B4-BE49-F238E27FC236}">
                  <a16:creationId xmlns:a16="http://schemas.microsoft.com/office/drawing/2014/main" xmlns="" id="{24C3AD0D-03A2-4255-9D8E-E7F68907829F}"/>
                </a:ext>
              </a:extLst>
            </p:cNvPr>
            <p:cNvSpPr/>
            <p:nvPr/>
          </p:nvSpPr>
          <p:spPr bwMode="auto">
            <a:xfrm>
              <a:off x="2014631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3" name="îśḻíḑé">
              <a:extLst>
                <a:ext uri="{FF2B5EF4-FFF2-40B4-BE49-F238E27FC236}">
                  <a16:creationId xmlns:a16="http://schemas.microsoft.com/office/drawing/2014/main" xmlns="" id="{F9F2C7B1-B41C-4A4E-A9B9-AB664775D672}"/>
                </a:ext>
              </a:extLst>
            </p:cNvPr>
            <p:cNvSpPr/>
            <p:nvPr/>
          </p:nvSpPr>
          <p:spPr bwMode="auto">
            <a:xfrm>
              <a:off x="2086546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4" name="íṩḻiďè">
              <a:extLst>
                <a:ext uri="{FF2B5EF4-FFF2-40B4-BE49-F238E27FC236}">
                  <a16:creationId xmlns:a16="http://schemas.microsoft.com/office/drawing/2014/main" xmlns="" id="{B9947814-FC91-4757-AAF2-2C0F4A108308}"/>
                </a:ext>
              </a:extLst>
            </p:cNvPr>
            <p:cNvSpPr/>
            <p:nvPr/>
          </p:nvSpPr>
          <p:spPr bwMode="auto">
            <a:xfrm>
              <a:off x="2158461" y="4520095"/>
              <a:ext cx="60093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5" name="ïsliḍe">
              <a:extLst>
                <a:ext uri="{FF2B5EF4-FFF2-40B4-BE49-F238E27FC236}">
                  <a16:creationId xmlns:a16="http://schemas.microsoft.com/office/drawing/2014/main" xmlns="" id="{1DC72AC9-EE85-4C93-BFBF-F0E37519874C}"/>
                </a:ext>
              </a:extLst>
            </p:cNvPr>
            <p:cNvSpPr/>
            <p:nvPr/>
          </p:nvSpPr>
          <p:spPr bwMode="auto">
            <a:xfrm>
              <a:off x="2229390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6" name="îšļíḍe">
              <a:extLst>
                <a:ext uri="{FF2B5EF4-FFF2-40B4-BE49-F238E27FC236}">
                  <a16:creationId xmlns:a16="http://schemas.microsoft.com/office/drawing/2014/main" xmlns="" id="{2AFDDB18-9C39-4982-B3A1-E08E474F3CED}"/>
                </a:ext>
              </a:extLst>
            </p:cNvPr>
            <p:cNvSpPr/>
            <p:nvPr/>
          </p:nvSpPr>
          <p:spPr bwMode="auto">
            <a:xfrm>
              <a:off x="2300320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3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7" name="îṩľîdè">
              <a:extLst>
                <a:ext uri="{FF2B5EF4-FFF2-40B4-BE49-F238E27FC236}">
                  <a16:creationId xmlns:a16="http://schemas.microsoft.com/office/drawing/2014/main" xmlns="" id="{FFB977DC-E701-462A-BB33-45ED827DE46F}"/>
                </a:ext>
              </a:extLst>
            </p:cNvPr>
            <p:cNvSpPr/>
            <p:nvPr/>
          </p:nvSpPr>
          <p:spPr bwMode="auto">
            <a:xfrm>
              <a:off x="2372234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8" name="ïṧḻíḑè">
              <a:extLst>
                <a:ext uri="{FF2B5EF4-FFF2-40B4-BE49-F238E27FC236}">
                  <a16:creationId xmlns:a16="http://schemas.microsoft.com/office/drawing/2014/main" xmlns="" id="{6EB697C9-57FD-44A6-8D84-3A11E7623832}"/>
                </a:ext>
              </a:extLst>
            </p:cNvPr>
            <p:cNvSpPr/>
            <p:nvPr/>
          </p:nvSpPr>
          <p:spPr bwMode="auto">
            <a:xfrm>
              <a:off x="2443164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9" name="îšḷïḑé">
              <a:extLst>
                <a:ext uri="{FF2B5EF4-FFF2-40B4-BE49-F238E27FC236}">
                  <a16:creationId xmlns:a16="http://schemas.microsoft.com/office/drawing/2014/main" xmlns="" id="{F4106C58-8E17-48E0-864C-0C89B0AC9953}"/>
                </a:ext>
              </a:extLst>
            </p:cNvPr>
            <p:cNvSpPr/>
            <p:nvPr/>
          </p:nvSpPr>
          <p:spPr bwMode="auto">
            <a:xfrm>
              <a:off x="2515079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0" name="ïś1íďé">
              <a:extLst>
                <a:ext uri="{FF2B5EF4-FFF2-40B4-BE49-F238E27FC236}">
                  <a16:creationId xmlns:a16="http://schemas.microsoft.com/office/drawing/2014/main" xmlns="" id="{170DC84D-C8F5-4F68-BC9D-D77131BC9051}"/>
                </a:ext>
              </a:extLst>
            </p:cNvPr>
            <p:cNvSpPr/>
            <p:nvPr/>
          </p:nvSpPr>
          <p:spPr bwMode="auto">
            <a:xfrm>
              <a:off x="2586993" y="4520095"/>
              <a:ext cx="60093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7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7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1" name="isḷiḑê">
              <a:extLst>
                <a:ext uri="{FF2B5EF4-FFF2-40B4-BE49-F238E27FC236}">
                  <a16:creationId xmlns:a16="http://schemas.microsoft.com/office/drawing/2014/main" xmlns="" id="{C6E073FB-0896-45D6-B89A-47906B754606}"/>
                </a:ext>
              </a:extLst>
            </p:cNvPr>
            <p:cNvSpPr/>
            <p:nvPr/>
          </p:nvSpPr>
          <p:spPr bwMode="auto">
            <a:xfrm>
              <a:off x="2656938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2" name="ï$ḻïḓe">
              <a:extLst>
                <a:ext uri="{FF2B5EF4-FFF2-40B4-BE49-F238E27FC236}">
                  <a16:creationId xmlns:a16="http://schemas.microsoft.com/office/drawing/2014/main" xmlns="" id="{60289154-28B7-461D-A0DA-B211FE3245E5}"/>
                </a:ext>
              </a:extLst>
            </p:cNvPr>
            <p:cNvSpPr/>
            <p:nvPr/>
          </p:nvSpPr>
          <p:spPr bwMode="auto">
            <a:xfrm>
              <a:off x="2728852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3" name="iṧlíḋe">
              <a:extLst>
                <a:ext uri="{FF2B5EF4-FFF2-40B4-BE49-F238E27FC236}">
                  <a16:creationId xmlns:a16="http://schemas.microsoft.com/office/drawing/2014/main" xmlns="" id="{637E13CF-2BD0-4E33-AB32-C23AADA53D90}"/>
                </a:ext>
              </a:extLst>
            </p:cNvPr>
            <p:cNvSpPr/>
            <p:nvPr/>
          </p:nvSpPr>
          <p:spPr bwMode="auto">
            <a:xfrm>
              <a:off x="2799782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4" name="îṡļïḑè">
              <a:extLst>
                <a:ext uri="{FF2B5EF4-FFF2-40B4-BE49-F238E27FC236}">
                  <a16:creationId xmlns:a16="http://schemas.microsoft.com/office/drawing/2014/main" xmlns="" id="{46C3ED52-AFF0-457C-86FA-C73DCA18642A}"/>
                </a:ext>
              </a:extLst>
            </p:cNvPr>
            <p:cNvSpPr/>
            <p:nvPr/>
          </p:nvSpPr>
          <p:spPr bwMode="auto">
            <a:xfrm>
              <a:off x="2871697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5" name="íṥlïḑe">
              <a:extLst>
                <a:ext uri="{FF2B5EF4-FFF2-40B4-BE49-F238E27FC236}">
                  <a16:creationId xmlns:a16="http://schemas.microsoft.com/office/drawing/2014/main" xmlns="" id="{8BDB0DED-FF3F-44AE-9C39-6B09556A5D34}"/>
                </a:ext>
              </a:extLst>
            </p:cNvPr>
            <p:cNvSpPr/>
            <p:nvPr/>
          </p:nvSpPr>
          <p:spPr bwMode="auto">
            <a:xfrm>
              <a:off x="2943611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7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7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6" name="ïṩļîḍê">
              <a:extLst>
                <a:ext uri="{FF2B5EF4-FFF2-40B4-BE49-F238E27FC236}">
                  <a16:creationId xmlns:a16="http://schemas.microsoft.com/office/drawing/2014/main" xmlns="" id="{4AF25DE2-7109-4B85-A740-6A54ABFD191A}"/>
                </a:ext>
              </a:extLst>
            </p:cNvPr>
            <p:cNvSpPr/>
            <p:nvPr/>
          </p:nvSpPr>
          <p:spPr bwMode="auto">
            <a:xfrm>
              <a:off x="3013556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7" name="îṥ1iḍè">
              <a:extLst>
                <a:ext uri="{FF2B5EF4-FFF2-40B4-BE49-F238E27FC236}">
                  <a16:creationId xmlns:a16="http://schemas.microsoft.com/office/drawing/2014/main" xmlns="" id="{BDB77417-2619-4813-98A8-2EE995B5A1EF}"/>
                </a:ext>
              </a:extLst>
            </p:cNvPr>
            <p:cNvSpPr/>
            <p:nvPr/>
          </p:nvSpPr>
          <p:spPr bwMode="auto">
            <a:xfrm>
              <a:off x="3085471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8" name="íšlîďê">
              <a:extLst>
                <a:ext uri="{FF2B5EF4-FFF2-40B4-BE49-F238E27FC236}">
                  <a16:creationId xmlns:a16="http://schemas.microsoft.com/office/drawing/2014/main" xmlns="" id="{BCFAD073-CFB3-4FA3-A41E-907D80A88EA5}"/>
                </a:ext>
              </a:extLst>
            </p:cNvPr>
            <p:cNvSpPr/>
            <p:nvPr/>
          </p:nvSpPr>
          <p:spPr bwMode="auto">
            <a:xfrm>
              <a:off x="3157385" y="4520095"/>
              <a:ext cx="60093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9" name="iṡ1ïḓé">
              <a:extLst>
                <a:ext uri="{FF2B5EF4-FFF2-40B4-BE49-F238E27FC236}">
                  <a16:creationId xmlns:a16="http://schemas.microsoft.com/office/drawing/2014/main" xmlns="" id="{23BCB672-7A76-418D-A4D4-2ED564EDC58E}"/>
                </a:ext>
              </a:extLst>
            </p:cNvPr>
            <p:cNvSpPr/>
            <p:nvPr/>
          </p:nvSpPr>
          <p:spPr bwMode="auto">
            <a:xfrm>
              <a:off x="3228315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0" name="iśļíďe">
              <a:extLst>
                <a:ext uri="{FF2B5EF4-FFF2-40B4-BE49-F238E27FC236}">
                  <a16:creationId xmlns:a16="http://schemas.microsoft.com/office/drawing/2014/main" xmlns="" id="{2028892F-847B-4185-A879-E3C424B9A010}"/>
                </a:ext>
              </a:extLst>
            </p:cNvPr>
            <p:cNvSpPr/>
            <p:nvPr/>
          </p:nvSpPr>
          <p:spPr bwMode="auto">
            <a:xfrm>
              <a:off x="3299244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1" name="îşļïďè">
              <a:extLst>
                <a:ext uri="{FF2B5EF4-FFF2-40B4-BE49-F238E27FC236}">
                  <a16:creationId xmlns:a16="http://schemas.microsoft.com/office/drawing/2014/main" xmlns="" id="{009556F5-F850-4C12-9C6C-013A3E198AD9}"/>
                </a:ext>
              </a:extLst>
            </p:cNvPr>
            <p:cNvSpPr/>
            <p:nvPr/>
          </p:nvSpPr>
          <p:spPr bwMode="auto">
            <a:xfrm>
              <a:off x="3370174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2" name="íṡľíḓé">
              <a:extLst>
                <a:ext uri="{FF2B5EF4-FFF2-40B4-BE49-F238E27FC236}">
                  <a16:creationId xmlns:a16="http://schemas.microsoft.com/office/drawing/2014/main" xmlns="" id="{C88FBCEA-EA58-43AA-B692-074CEF1D15FB}"/>
                </a:ext>
              </a:extLst>
            </p:cNvPr>
            <p:cNvSpPr/>
            <p:nvPr/>
          </p:nvSpPr>
          <p:spPr bwMode="auto">
            <a:xfrm>
              <a:off x="3442089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3" name="iṩḻiḍé">
              <a:extLst>
                <a:ext uri="{FF2B5EF4-FFF2-40B4-BE49-F238E27FC236}">
                  <a16:creationId xmlns:a16="http://schemas.microsoft.com/office/drawing/2014/main" xmlns="" id="{A3BF89DD-8493-4943-B6D0-671751ECCBD8}"/>
                </a:ext>
              </a:extLst>
            </p:cNvPr>
            <p:cNvSpPr/>
            <p:nvPr/>
          </p:nvSpPr>
          <p:spPr bwMode="auto">
            <a:xfrm>
              <a:off x="3514003" y="4520095"/>
              <a:ext cx="60093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4" name="íṣḷîḓe">
              <a:extLst>
                <a:ext uri="{FF2B5EF4-FFF2-40B4-BE49-F238E27FC236}">
                  <a16:creationId xmlns:a16="http://schemas.microsoft.com/office/drawing/2014/main" xmlns="" id="{672095FF-ED3A-40AA-A9CF-E747FE3EA206}"/>
                </a:ext>
              </a:extLst>
            </p:cNvPr>
            <p:cNvSpPr/>
            <p:nvPr/>
          </p:nvSpPr>
          <p:spPr bwMode="auto">
            <a:xfrm>
              <a:off x="3584933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7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7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5" name="ïsļiḑe">
              <a:extLst>
                <a:ext uri="{FF2B5EF4-FFF2-40B4-BE49-F238E27FC236}">
                  <a16:creationId xmlns:a16="http://schemas.microsoft.com/office/drawing/2014/main" xmlns="" id="{F0A89C11-C6AA-4D2A-AA59-FEBF3CED951E}"/>
                </a:ext>
              </a:extLst>
            </p:cNvPr>
            <p:cNvSpPr/>
            <p:nvPr/>
          </p:nvSpPr>
          <p:spPr bwMode="auto">
            <a:xfrm>
              <a:off x="3655862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6" name="íśļiḑé">
              <a:extLst>
                <a:ext uri="{FF2B5EF4-FFF2-40B4-BE49-F238E27FC236}">
                  <a16:creationId xmlns:a16="http://schemas.microsoft.com/office/drawing/2014/main" xmlns="" id="{8FD98319-B0C4-48C7-A91F-48420232BE7F}"/>
                </a:ext>
              </a:extLst>
            </p:cNvPr>
            <p:cNvSpPr/>
            <p:nvPr/>
          </p:nvSpPr>
          <p:spPr bwMode="auto">
            <a:xfrm>
              <a:off x="3726792" y="4520095"/>
              <a:ext cx="63048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7" name="ïṩ1ïdè">
              <a:extLst>
                <a:ext uri="{FF2B5EF4-FFF2-40B4-BE49-F238E27FC236}">
                  <a16:creationId xmlns:a16="http://schemas.microsoft.com/office/drawing/2014/main" xmlns="" id="{DE6D289E-1D92-4BDD-BCBD-6D9DB33AD59E}"/>
                </a:ext>
              </a:extLst>
            </p:cNvPr>
            <p:cNvSpPr/>
            <p:nvPr/>
          </p:nvSpPr>
          <p:spPr bwMode="auto">
            <a:xfrm>
              <a:off x="3798707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8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8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8" name="íšļíďè">
              <a:extLst>
                <a:ext uri="{FF2B5EF4-FFF2-40B4-BE49-F238E27FC236}">
                  <a16:creationId xmlns:a16="http://schemas.microsoft.com/office/drawing/2014/main" xmlns="" id="{1F8EF9F2-21EA-45B1-83C1-36F1D40C83FF}"/>
                </a:ext>
              </a:extLst>
            </p:cNvPr>
            <p:cNvSpPr/>
            <p:nvPr/>
          </p:nvSpPr>
          <p:spPr bwMode="auto">
            <a:xfrm>
              <a:off x="3870621" y="4520095"/>
              <a:ext cx="61078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8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8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9" name="îSḻïdè">
              <a:extLst>
                <a:ext uri="{FF2B5EF4-FFF2-40B4-BE49-F238E27FC236}">
                  <a16:creationId xmlns:a16="http://schemas.microsoft.com/office/drawing/2014/main" xmlns="" id="{2C69F3F0-8974-417F-AD23-1FBAB0610F01}"/>
                </a:ext>
              </a:extLst>
            </p:cNvPr>
            <p:cNvSpPr/>
            <p:nvPr/>
          </p:nvSpPr>
          <p:spPr bwMode="auto">
            <a:xfrm>
              <a:off x="3942536" y="4520095"/>
              <a:ext cx="60093" cy="54182"/>
            </a:xfrm>
            <a:custGeom>
              <a:avLst/>
              <a:gdLst>
                <a:gd name="T0" fmla="*/ 45 w 45"/>
                <a:gd name="T1" fmla="*/ 32 h 40"/>
                <a:gd name="T2" fmla="*/ 37 w 45"/>
                <a:gd name="T3" fmla="*/ 40 h 40"/>
                <a:gd name="T4" fmla="*/ 7 w 45"/>
                <a:gd name="T5" fmla="*/ 40 h 40"/>
                <a:gd name="T6" fmla="*/ 0 w 45"/>
                <a:gd name="T7" fmla="*/ 32 h 40"/>
                <a:gd name="T8" fmla="*/ 0 w 45"/>
                <a:gd name="T9" fmla="*/ 8 h 40"/>
                <a:gd name="T10" fmla="*/ 7 w 45"/>
                <a:gd name="T11" fmla="*/ 0 h 40"/>
                <a:gd name="T12" fmla="*/ 37 w 45"/>
                <a:gd name="T13" fmla="*/ 0 h 40"/>
                <a:gd name="T14" fmla="*/ 45 w 45"/>
                <a:gd name="T15" fmla="*/ 8 h 40"/>
                <a:gd name="T16" fmla="*/ 45 w 45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0">
                  <a:moveTo>
                    <a:pt x="45" y="32"/>
                  </a:moveTo>
                  <a:cubicBezTo>
                    <a:pt x="45" y="36"/>
                    <a:pt x="42" y="40"/>
                    <a:pt x="3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5" y="4"/>
                    <a:pt x="45" y="8"/>
                  </a:cubicBezTo>
                  <a:lnTo>
                    <a:pt x="45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0" name="íSlíďé">
              <a:extLst>
                <a:ext uri="{FF2B5EF4-FFF2-40B4-BE49-F238E27FC236}">
                  <a16:creationId xmlns:a16="http://schemas.microsoft.com/office/drawing/2014/main" xmlns="" id="{BD9E0BB0-F908-487C-9B76-EEE8EF30169C}"/>
                </a:ext>
              </a:extLst>
            </p:cNvPr>
            <p:cNvSpPr/>
            <p:nvPr/>
          </p:nvSpPr>
          <p:spPr bwMode="auto">
            <a:xfrm>
              <a:off x="4012480" y="4520095"/>
              <a:ext cx="62063" cy="54182"/>
            </a:xfrm>
            <a:custGeom>
              <a:avLst/>
              <a:gdLst>
                <a:gd name="T0" fmla="*/ 46 w 46"/>
                <a:gd name="T1" fmla="*/ 32 h 40"/>
                <a:gd name="T2" fmla="*/ 38 w 46"/>
                <a:gd name="T3" fmla="*/ 40 h 40"/>
                <a:gd name="T4" fmla="*/ 8 w 46"/>
                <a:gd name="T5" fmla="*/ 40 h 40"/>
                <a:gd name="T6" fmla="*/ 0 w 46"/>
                <a:gd name="T7" fmla="*/ 32 h 40"/>
                <a:gd name="T8" fmla="*/ 0 w 46"/>
                <a:gd name="T9" fmla="*/ 8 h 40"/>
                <a:gd name="T10" fmla="*/ 8 w 46"/>
                <a:gd name="T11" fmla="*/ 0 h 40"/>
                <a:gd name="T12" fmla="*/ 38 w 46"/>
                <a:gd name="T13" fmla="*/ 0 h 40"/>
                <a:gd name="T14" fmla="*/ 46 w 46"/>
                <a:gd name="T15" fmla="*/ 8 h 40"/>
                <a:gd name="T16" fmla="*/ 46 w 46"/>
                <a:gd name="T17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0">
                  <a:moveTo>
                    <a:pt x="46" y="32"/>
                  </a:moveTo>
                  <a:cubicBezTo>
                    <a:pt x="46" y="36"/>
                    <a:pt x="42" y="40"/>
                    <a:pt x="3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4" y="40"/>
                    <a:pt x="0" y="36"/>
                    <a:pt x="0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6" y="4"/>
                    <a:pt x="46" y="8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1" name="îṡḻíďé">
              <a:extLst>
                <a:ext uri="{FF2B5EF4-FFF2-40B4-BE49-F238E27FC236}">
                  <a16:creationId xmlns:a16="http://schemas.microsoft.com/office/drawing/2014/main" xmlns="" id="{B2811368-CECD-4DAC-8A56-84C2C006CF16}"/>
                </a:ext>
              </a:extLst>
            </p:cNvPr>
            <p:cNvSpPr/>
            <p:nvPr/>
          </p:nvSpPr>
          <p:spPr bwMode="auto">
            <a:xfrm>
              <a:off x="1712195" y="4541768"/>
              <a:ext cx="2451995" cy="79796"/>
            </a:xfrm>
            <a:custGeom>
              <a:avLst/>
              <a:gdLst>
                <a:gd name="T0" fmla="*/ 1814 w 1814"/>
                <a:gd name="T1" fmla="*/ 59 h 59"/>
                <a:gd name="T2" fmla="*/ 1751 w 1814"/>
                <a:gd name="T3" fmla="*/ 0 h 59"/>
                <a:gd name="T4" fmla="*/ 63 w 1814"/>
                <a:gd name="T5" fmla="*/ 0 h 59"/>
                <a:gd name="T6" fmla="*/ 0 w 1814"/>
                <a:gd name="T7" fmla="*/ 59 h 59"/>
                <a:gd name="T8" fmla="*/ 1814 w 1814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4" h="59">
                  <a:moveTo>
                    <a:pt x="1814" y="59"/>
                  </a:moveTo>
                  <a:cubicBezTo>
                    <a:pt x="1812" y="26"/>
                    <a:pt x="1784" y="0"/>
                    <a:pt x="1751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30" y="0"/>
                    <a:pt x="2" y="26"/>
                    <a:pt x="0" y="59"/>
                  </a:cubicBezTo>
                  <a:lnTo>
                    <a:pt x="1814" y="5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2" name="išḻíḍê">
              <a:extLst>
                <a:ext uri="{FF2B5EF4-FFF2-40B4-BE49-F238E27FC236}">
                  <a16:creationId xmlns:a16="http://schemas.microsoft.com/office/drawing/2014/main" xmlns="" id="{165DE478-F8CF-49BE-8BCA-2CC6C3560E02}"/>
                </a:ext>
              </a:extLst>
            </p:cNvPr>
            <p:cNvSpPr/>
            <p:nvPr/>
          </p:nvSpPr>
          <p:spPr bwMode="auto">
            <a:xfrm>
              <a:off x="4204581" y="4393013"/>
              <a:ext cx="484685" cy="228551"/>
            </a:xfrm>
            <a:custGeom>
              <a:avLst/>
              <a:gdLst>
                <a:gd name="T0" fmla="*/ 359 w 359"/>
                <a:gd name="T1" fmla="*/ 169 h 169"/>
                <a:gd name="T2" fmla="*/ 186 w 359"/>
                <a:gd name="T3" fmla="*/ 0 h 169"/>
                <a:gd name="T4" fmla="*/ 173 w 359"/>
                <a:gd name="T5" fmla="*/ 0 h 169"/>
                <a:gd name="T6" fmla="*/ 0 w 359"/>
                <a:gd name="T7" fmla="*/ 169 h 169"/>
                <a:gd name="T8" fmla="*/ 359 w 359"/>
                <a:gd name="T9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9" h="169">
                  <a:moveTo>
                    <a:pt x="359" y="169"/>
                  </a:moveTo>
                  <a:cubicBezTo>
                    <a:pt x="357" y="75"/>
                    <a:pt x="281" y="0"/>
                    <a:pt x="186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79" y="0"/>
                    <a:pt x="3" y="75"/>
                    <a:pt x="0" y="169"/>
                  </a:cubicBezTo>
                  <a:lnTo>
                    <a:pt x="359" y="1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3" name="îṡľídê">
              <a:extLst>
                <a:ext uri="{FF2B5EF4-FFF2-40B4-BE49-F238E27FC236}">
                  <a16:creationId xmlns:a16="http://schemas.microsoft.com/office/drawing/2014/main" xmlns="" id="{B691A4F1-E4C1-4F1F-B9D1-876A1E741821}"/>
                </a:ext>
              </a:extLst>
            </p:cNvPr>
            <p:cNvSpPr/>
            <p:nvPr/>
          </p:nvSpPr>
          <p:spPr bwMode="auto">
            <a:xfrm>
              <a:off x="669925" y="2522244"/>
              <a:ext cx="1001880" cy="2099319"/>
            </a:xfrm>
            <a:custGeom>
              <a:avLst/>
              <a:gdLst>
                <a:gd name="T0" fmla="*/ 741 w 741"/>
                <a:gd name="T1" fmla="*/ 1492 h 1555"/>
                <a:gd name="T2" fmla="*/ 678 w 741"/>
                <a:gd name="T3" fmla="*/ 1555 h 1555"/>
                <a:gd name="T4" fmla="*/ 63 w 741"/>
                <a:gd name="T5" fmla="*/ 1555 h 1555"/>
                <a:gd name="T6" fmla="*/ 0 w 741"/>
                <a:gd name="T7" fmla="*/ 1492 h 1555"/>
                <a:gd name="T8" fmla="*/ 0 w 741"/>
                <a:gd name="T9" fmla="*/ 62 h 1555"/>
                <a:gd name="T10" fmla="*/ 63 w 741"/>
                <a:gd name="T11" fmla="*/ 0 h 1555"/>
                <a:gd name="T12" fmla="*/ 678 w 741"/>
                <a:gd name="T13" fmla="*/ 0 h 1555"/>
                <a:gd name="T14" fmla="*/ 741 w 741"/>
                <a:gd name="T15" fmla="*/ 62 h 1555"/>
                <a:gd name="T16" fmla="*/ 741 w 741"/>
                <a:gd name="T17" fmla="*/ 1492 h 1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1555">
                  <a:moveTo>
                    <a:pt x="741" y="1492"/>
                  </a:moveTo>
                  <a:cubicBezTo>
                    <a:pt x="741" y="1527"/>
                    <a:pt x="713" y="1555"/>
                    <a:pt x="678" y="1555"/>
                  </a:cubicBezTo>
                  <a:cubicBezTo>
                    <a:pt x="63" y="1555"/>
                    <a:pt x="63" y="1555"/>
                    <a:pt x="63" y="1555"/>
                  </a:cubicBezTo>
                  <a:cubicBezTo>
                    <a:pt x="28" y="1555"/>
                    <a:pt x="0" y="1527"/>
                    <a:pt x="0" y="149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678" y="0"/>
                    <a:pt x="678" y="0"/>
                    <a:pt x="678" y="0"/>
                  </a:cubicBezTo>
                  <a:cubicBezTo>
                    <a:pt x="713" y="0"/>
                    <a:pt x="741" y="28"/>
                    <a:pt x="741" y="62"/>
                  </a:cubicBezTo>
                  <a:lnTo>
                    <a:pt x="741" y="149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4" name="îŝlíḍè">
              <a:extLst>
                <a:ext uri="{FF2B5EF4-FFF2-40B4-BE49-F238E27FC236}">
                  <a16:creationId xmlns:a16="http://schemas.microsoft.com/office/drawing/2014/main" xmlns="" id="{73A790F9-7D4E-41BF-8F59-ED1C4C2C70CB}"/>
                </a:ext>
              </a:extLst>
            </p:cNvPr>
            <p:cNvSpPr/>
            <p:nvPr/>
          </p:nvSpPr>
          <p:spPr bwMode="auto">
            <a:xfrm>
              <a:off x="731003" y="2705479"/>
              <a:ext cx="879724" cy="248254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5" name="iṡlíḓè">
              <a:extLst>
                <a:ext uri="{FF2B5EF4-FFF2-40B4-BE49-F238E27FC236}">
                  <a16:creationId xmlns:a16="http://schemas.microsoft.com/office/drawing/2014/main" xmlns="" id="{CC22F8AD-BC7C-4ACF-9F45-35F30629672F}"/>
                </a:ext>
              </a:extLst>
            </p:cNvPr>
            <p:cNvSpPr/>
            <p:nvPr/>
          </p:nvSpPr>
          <p:spPr bwMode="auto">
            <a:xfrm>
              <a:off x="726078" y="3441374"/>
              <a:ext cx="890560" cy="259090"/>
            </a:xfrm>
            <a:custGeom>
              <a:avLst/>
              <a:gdLst>
                <a:gd name="T0" fmla="*/ 898 w 904"/>
                <a:gd name="T1" fmla="*/ 258 h 263"/>
                <a:gd name="T2" fmla="*/ 898 w 904"/>
                <a:gd name="T3" fmla="*/ 252 h 263"/>
                <a:gd name="T4" fmla="*/ 11 w 904"/>
                <a:gd name="T5" fmla="*/ 252 h 263"/>
                <a:gd name="T6" fmla="*/ 11 w 904"/>
                <a:gd name="T7" fmla="*/ 11 h 263"/>
                <a:gd name="T8" fmla="*/ 893 w 904"/>
                <a:gd name="T9" fmla="*/ 11 h 263"/>
                <a:gd name="T10" fmla="*/ 893 w 904"/>
                <a:gd name="T11" fmla="*/ 258 h 263"/>
                <a:gd name="T12" fmla="*/ 898 w 904"/>
                <a:gd name="T13" fmla="*/ 258 h 263"/>
                <a:gd name="T14" fmla="*/ 898 w 904"/>
                <a:gd name="T15" fmla="*/ 252 h 263"/>
                <a:gd name="T16" fmla="*/ 898 w 904"/>
                <a:gd name="T17" fmla="*/ 258 h 263"/>
                <a:gd name="T18" fmla="*/ 904 w 904"/>
                <a:gd name="T19" fmla="*/ 258 h 263"/>
                <a:gd name="T20" fmla="*/ 904 w 904"/>
                <a:gd name="T21" fmla="*/ 0 h 263"/>
                <a:gd name="T22" fmla="*/ 0 w 904"/>
                <a:gd name="T23" fmla="*/ 0 h 263"/>
                <a:gd name="T24" fmla="*/ 0 w 904"/>
                <a:gd name="T25" fmla="*/ 263 h 263"/>
                <a:gd name="T26" fmla="*/ 904 w 904"/>
                <a:gd name="T27" fmla="*/ 263 h 263"/>
                <a:gd name="T28" fmla="*/ 904 w 904"/>
                <a:gd name="T29" fmla="*/ 258 h 263"/>
                <a:gd name="T30" fmla="*/ 898 w 904"/>
                <a:gd name="T31" fmla="*/ 25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04" h="263">
                  <a:moveTo>
                    <a:pt x="898" y="258"/>
                  </a:moveTo>
                  <a:lnTo>
                    <a:pt x="898" y="252"/>
                  </a:lnTo>
                  <a:lnTo>
                    <a:pt x="11" y="252"/>
                  </a:lnTo>
                  <a:lnTo>
                    <a:pt x="11" y="11"/>
                  </a:lnTo>
                  <a:lnTo>
                    <a:pt x="893" y="11"/>
                  </a:lnTo>
                  <a:lnTo>
                    <a:pt x="893" y="258"/>
                  </a:lnTo>
                  <a:lnTo>
                    <a:pt x="898" y="258"/>
                  </a:lnTo>
                  <a:lnTo>
                    <a:pt x="898" y="252"/>
                  </a:lnTo>
                  <a:lnTo>
                    <a:pt x="898" y="258"/>
                  </a:lnTo>
                  <a:lnTo>
                    <a:pt x="904" y="258"/>
                  </a:lnTo>
                  <a:lnTo>
                    <a:pt x="904" y="0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904" y="263"/>
                  </a:lnTo>
                  <a:lnTo>
                    <a:pt x="904" y="258"/>
                  </a:lnTo>
                  <a:lnTo>
                    <a:pt x="898" y="25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6" name="íṩľíḋê">
              <a:extLst>
                <a:ext uri="{FF2B5EF4-FFF2-40B4-BE49-F238E27FC236}">
                  <a16:creationId xmlns:a16="http://schemas.microsoft.com/office/drawing/2014/main" xmlns="" id="{4F8BFD41-C709-4749-AA27-97E73638B6C6}"/>
                </a:ext>
              </a:extLst>
            </p:cNvPr>
            <p:cNvSpPr/>
            <p:nvPr/>
          </p:nvSpPr>
          <p:spPr bwMode="auto">
            <a:xfrm>
              <a:off x="731003" y="2982302"/>
              <a:ext cx="879724" cy="248254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7" name="î$ḻidê">
              <a:extLst>
                <a:ext uri="{FF2B5EF4-FFF2-40B4-BE49-F238E27FC236}">
                  <a16:creationId xmlns:a16="http://schemas.microsoft.com/office/drawing/2014/main" xmlns="" id="{6C95EA9F-7D1D-4DE6-8457-D5FEC9F01248}"/>
                </a:ext>
              </a:extLst>
            </p:cNvPr>
            <p:cNvSpPr/>
            <p:nvPr/>
          </p:nvSpPr>
          <p:spPr bwMode="auto">
            <a:xfrm>
              <a:off x="771394" y="3077860"/>
              <a:ext cx="609797" cy="5516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8" name="íśḷïḍé">
              <a:extLst>
                <a:ext uri="{FF2B5EF4-FFF2-40B4-BE49-F238E27FC236}">
                  <a16:creationId xmlns:a16="http://schemas.microsoft.com/office/drawing/2014/main" xmlns="" id="{9EBBDAC3-EB16-424F-829B-937169D07782}"/>
                </a:ext>
              </a:extLst>
            </p:cNvPr>
            <p:cNvSpPr/>
            <p:nvPr/>
          </p:nvSpPr>
          <p:spPr bwMode="auto">
            <a:xfrm>
              <a:off x="1396953" y="3077860"/>
              <a:ext cx="47286" cy="5516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9" name="ïSḻíḓè">
              <a:extLst>
                <a:ext uri="{FF2B5EF4-FFF2-40B4-BE49-F238E27FC236}">
                  <a16:creationId xmlns:a16="http://schemas.microsoft.com/office/drawing/2014/main" xmlns="" id="{6D18CB69-E180-46C6-911C-B6DE1166748B}"/>
                </a:ext>
              </a:extLst>
            </p:cNvPr>
            <p:cNvSpPr/>
            <p:nvPr/>
          </p:nvSpPr>
          <p:spPr bwMode="auto">
            <a:xfrm>
              <a:off x="1460987" y="3077860"/>
              <a:ext cx="47286" cy="5516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0" name="îṡḻídé">
              <a:extLst>
                <a:ext uri="{FF2B5EF4-FFF2-40B4-BE49-F238E27FC236}">
                  <a16:creationId xmlns:a16="http://schemas.microsoft.com/office/drawing/2014/main" xmlns="" id="{3BBB41B7-D4FA-4579-82B8-5B9E452C050B}"/>
                </a:ext>
              </a:extLst>
            </p:cNvPr>
            <p:cNvSpPr/>
            <p:nvPr/>
          </p:nvSpPr>
          <p:spPr bwMode="auto">
            <a:xfrm>
              <a:off x="1523050" y="3077860"/>
              <a:ext cx="47286" cy="55167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1" name="iš1ídê">
              <a:extLst>
                <a:ext uri="{FF2B5EF4-FFF2-40B4-BE49-F238E27FC236}">
                  <a16:creationId xmlns:a16="http://schemas.microsoft.com/office/drawing/2014/main" xmlns="" id="{BA5D4CF3-614C-4E5A-B498-19EDC505165C}"/>
                </a:ext>
              </a:extLst>
            </p:cNvPr>
            <p:cNvSpPr/>
            <p:nvPr/>
          </p:nvSpPr>
          <p:spPr bwMode="auto">
            <a:xfrm>
              <a:off x="817695" y="3560575"/>
              <a:ext cx="55167" cy="2265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2" name="íś1îḓê">
              <a:extLst>
                <a:ext uri="{FF2B5EF4-FFF2-40B4-BE49-F238E27FC236}">
                  <a16:creationId xmlns:a16="http://schemas.microsoft.com/office/drawing/2014/main" xmlns="" id="{5D1D6A48-AC74-489A-8DE2-01F9995ABFB0}"/>
                </a:ext>
              </a:extLst>
            </p:cNvPr>
            <p:cNvSpPr/>
            <p:nvPr/>
          </p:nvSpPr>
          <p:spPr bwMode="auto">
            <a:xfrm>
              <a:off x="1016692" y="3560575"/>
              <a:ext cx="53197" cy="2265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3" name="ïṥļiďe">
              <a:extLst>
                <a:ext uri="{FF2B5EF4-FFF2-40B4-BE49-F238E27FC236}">
                  <a16:creationId xmlns:a16="http://schemas.microsoft.com/office/drawing/2014/main" xmlns="" id="{C6372A96-94D4-4C77-B38D-F05D886B09A5}"/>
                </a:ext>
              </a:extLst>
            </p:cNvPr>
            <p:cNvSpPr/>
            <p:nvPr/>
          </p:nvSpPr>
          <p:spPr bwMode="auto">
            <a:xfrm>
              <a:off x="900446" y="3560575"/>
              <a:ext cx="22658" cy="22658"/>
            </a:xfrm>
            <a:prstGeom prst="ellipse">
              <a:avLst/>
            </a:prstGeom>
            <a:solidFill>
              <a:srgbClr val="FF7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4" name="ï$1îḍé">
              <a:extLst>
                <a:ext uri="{FF2B5EF4-FFF2-40B4-BE49-F238E27FC236}">
                  <a16:creationId xmlns:a16="http://schemas.microsoft.com/office/drawing/2014/main" xmlns="" id="{B9B1749C-B049-46CA-B889-B62FFD1038E4}"/>
                </a:ext>
              </a:extLst>
            </p:cNvPr>
            <p:cNvSpPr/>
            <p:nvPr/>
          </p:nvSpPr>
          <p:spPr bwMode="auto">
            <a:xfrm>
              <a:off x="966450" y="3560575"/>
              <a:ext cx="22658" cy="22658"/>
            </a:xfrm>
            <a:prstGeom prst="ellipse">
              <a:avLst/>
            </a:pr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5" name="íšḷiḓê">
              <a:extLst>
                <a:ext uri="{FF2B5EF4-FFF2-40B4-BE49-F238E27FC236}">
                  <a16:creationId xmlns:a16="http://schemas.microsoft.com/office/drawing/2014/main" xmlns="" id="{B300A82F-9777-41FD-95BE-ECA1DF037E4D}"/>
                </a:ext>
              </a:extLst>
            </p:cNvPr>
            <p:cNvSpPr/>
            <p:nvPr/>
          </p:nvSpPr>
          <p:spPr bwMode="auto">
            <a:xfrm>
              <a:off x="1458031" y="3538902"/>
              <a:ext cx="66004" cy="66004"/>
            </a:xfrm>
            <a:custGeom>
              <a:avLst/>
              <a:gdLst>
                <a:gd name="T0" fmla="*/ 49 w 49"/>
                <a:gd name="T1" fmla="*/ 41 h 49"/>
                <a:gd name="T2" fmla="*/ 41 w 49"/>
                <a:gd name="T3" fmla="*/ 49 h 49"/>
                <a:gd name="T4" fmla="*/ 7 w 49"/>
                <a:gd name="T5" fmla="*/ 49 h 49"/>
                <a:gd name="T6" fmla="*/ 0 w 49"/>
                <a:gd name="T7" fmla="*/ 41 h 49"/>
                <a:gd name="T8" fmla="*/ 0 w 49"/>
                <a:gd name="T9" fmla="*/ 7 h 49"/>
                <a:gd name="T10" fmla="*/ 7 w 49"/>
                <a:gd name="T11" fmla="*/ 0 h 49"/>
                <a:gd name="T12" fmla="*/ 41 w 49"/>
                <a:gd name="T13" fmla="*/ 0 h 49"/>
                <a:gd name="T14" fmla="*/ 49 w 49"/>
                <a:gd name="T15" fmla="*/ 7 h 49"/>
                <a:gd name="T16" fmla="*/ 49 w 49"/>
                <a:gd name="T17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9" y="41"/>
                  </a:moveTo>
                  <a:cubicBezTo>
                    <a:pt x="49" y="45"/>
                    <a:pt x="45" y="49"/>
                    <a:pt x="41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" y="49"/>
                    <a:pt x="0" y="45"/>
                    <a:pt x="0" y="4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9" y="3"/>
                    <a:pt x="49" y="7"/>
                  </a:cubicBezTo>
                  <a:lnTo>
                    <a:pt x="49" y="41"/>
                  </a:lnTo>
                  <a:close/>
                </a:path>
              </a:pathLst>
            </a:custGeom>
            <a:solidFill>
              <a:srgbClr val="0071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6" name="ïs1íďè">
              <a:extLst>
                <a:ext uri="{FF2B5EF4-FFF2-40B4-BE49-F238E27FC236}">
                  <a16:creationId xmlns:a16="http://schemas.microsoft.com/office/drawing/2014/main" xmlns="" id="{A36E3EA1-835C-4161-81B6-41D5B197D37A}"/>
                </a:ext>
              </a:extLst>
            </p:cNvPr>
            <p:cNvSpPr/>
            <p:nvPr/>
          </p:nvSpPr>
          <p:spPr bwMode="auto">
            <a:xfrm>
              <a:off x="1100428" y="3538902"/>
              <a:ext cx="328049" cy="66004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7" name="ïşlïḑe">
              <a:extLst>
                <a:ext uri="{FF2B5EF4-FFF2-40B4-BE49-F238E27FC236}">
                  <a16:creationId xmlns:a16="http://schemas.microsoft.com/office/drawing/2014/main" xmlns="" id="{AEFABAF2-0A48-4167-BC91-4B3ABB787526}"/>
                </a:ext>
              </a:extLst>
            </p:cNvPr>
            <p:cNvSpPr/>
            <p:nvPr/>
          </p:nvSpPr>
          <p:spPr bwMode="auto">
            <a:xfrm>
              <a:off x="886654" y="3879758"/>
              <a:ext cx="568422" cy="567437"/>
            </a:xfrm>
            <a:custGeom>
              <a:avLst/>
              <a:gdLst>
                <a:gd name="T0" fmla="*/ 274 w 577"/>
                <a:gd name="T1" fmla="*/ 0 h 576"/>
                <a:gd name="T2" fmla="*/ 0 w 577"/>
                <a:gd name="T3" fmla="*/ 72 h 576"/>
                <a:gd name="T4" fmla="*/ 0 w 577"/>
                <a:gd name="T5" fmla="*/ 375 h 576"/>
                <a:gd name="T6" fmla="*/ 132 w 577"/>
                <a:gd name="T7" fmla="*/ 557 h 576"/>
                <a:gd name="T8" fmla="*/ 436 w 577"/>
                <a:gd name="T9" fmla="*/ 557 h 576"/>
                <a:gd name="T10" fmla="*/ 557 w 577"/>
                <a:gd name="T11" fmla="*/ 375 h 576"/>
                <a:gd name="T12" fmla="*/ 557 w 577"/>
                <a:gd name="T13" fmla="*/ 72 h 576"/>
                <a:gd name="T14" fmla="*/ 536 w 577"/>
                <a:gd name="T15" fmla="*/ 233 h 576"/>
                <a:gd name="T16" fmla="*/ 517 w 577"/>
                <a:gd name="T17" fmla="*/ 51 h 576"/>
                <a:gd name="T18" fmla="*/ 517 w 577"/>
                <a:gd name="T19" fmla="*/ 294 h 576"/>
                <a:gd name="T20" fmla="*/ 132 w 577"/>
                <a:gd name="T21" fmla="*/ 495 h 576"/>
                <a:gd name="T22" fmla="*/ 374 w 577"/>
                <a:gd name="T23" fmla="*/ 495 h 576"/>
                <a:gd name="T24" fmla="*/ 405 w 577"/>
                <a:gd name="T25" fmla="*/ 486 h 576"/>
                <a:gd name="T26" fmla="*/ 162 w 577"/>
                <a:gd name="T27" fmla="*/ 486 h 576"/>
                <a:gd name="T28" fmla="*/ 152 w 577"/>
                <a:gd name="T29" fmla="*/ 516 h 576"/>
                <a:gd name="T30" fmla="*/ 395 w 577"/>
                <a:gd name="T31" fmla="*/ 516 h 576"/>
                <a:gd name="T32" fmla="*/ 496 w 577"/>
                <a:gd name="T33" fmla="*/ 91 h 576"/>
                <a:gd name="T34" fmla="*/ 496 w 577"/>
                <a:gd name="T35" fmla="*/ 333 h 576"/>
                <a:gd name="T36" fmla="*/ 476 w 577"/>
                <a:gd name="T37" fmla="*/ 132 h 576"/>
                <a:gd name="T38" fmla="*/ 476 w 577"/>
                <a:gd name="T39" fmla="*/ 375 h 576"/>
                <a:gd name="T40" fmla="*/ 455 w 577"/>
                <a:gd name="T41" fmla="*/ 172 h 576"/>
                <a:gd name="T42" fmla="*/ 455 w 577"/>
                <a:gd name="T43" fmla="*/ 414 h 576"/>
                <a:gd name="T44" fmla="*/ 436 w 577"/>
                <a:gd name="T45" fmla="*/ 213 h 576"/>
                <a:gd name="T46" fmla="*/ 446 w 577"/>
                <a:gd name="T47" fmla="*/ 455 h 576"/>
                <a:gd name="T48" fmla="*/ 416 w 577"/>
                <a:gd name="T49" fmla="*/ 253 h 576"/>
                <a:gd name="T50" fmla="*/ 395 w 577"/>
                <a:gd name="T51" fmla="*/ 51 h 576"/>
                <a:gd name="T52" fmla="*/ 395 w 577"/>
                <a:gd name="T53" fmla="*/ 294 h 576"/>
                <a:gd name="T54" fmla="*/ 374 w 577"/>
                <a:gd name="T55" fmla="*/ 91 h 576"/>
                <a:gd name="T56" fmla="*/ 374 w 577"/>
                <a:gd name="T57" fmla="*/ 333 h 576"/>
                <a:gd name="T58" fmla="*/ 355 w 577"/>
                <a:gd name="T59" fmla="*/ 132 h 576"/>
                <a:gd name="T60" fmla="*/ 355 w 577"/>
                <a:gd name="T61" fmla="*/ 375 h 576"/>
                <a:gd name="T62" fmla="*/ 335 w 577"/>
                <a:gd name="T63" fmla="*/ 172 h 576"/>
                <a:gd name="T64" fmla="*/ 335 w 577"/>
                <a:gd name="T65" fmla="*/ 414 h 576"/>
                <a:gd name="T66" fmla="*/ 314 w 577"/>
                <a:gd name="T67" fmla="*/ 213 h 576"/>
                <a:gd name="T68" fmla="*/ 324 w 577"/>
                <a:gd name="T69" fmla="*/ 455 h 576"/>
                <a:gd name="T70" fmla="*/ 293 w 577"/>
                <a:gd name="T71" fmla="*/ 253 h 576"/>
                <a:gd name="T72" fmla="*/ 274 w 577"/>
                <a:gd name="T73" fmla="*/ 51 h 576"/>
                <a:gd name="T74" fmla="*/ 274 w 577"/>
                <a:gd name="T75" fmla="*/ 294 h 576"/>
                <a:gd name="T76" fmla="*/ 254 w 577"/>
                <a:gd name="T77" fmla="*/ 91 h 576"/>
                <a:gd name="T78" fmla="*/ 254 w 577"/>
                <a:gd name="T79" fmla="*/ 333 h 576"/>
                <a:gd name="T80" fmla="*/ 233 w 577"/>
                <a:gd name="T81" fmla="*/ 132 h 576"/>
                <a:gd name="T82" fmla="*/ 233 w 577"/>
                <a:gd name="T83" fmla="*/ 375 h 576"/>
                <a:gd name="T84" fmla="*/ 213 w 577"/>
                <a:gd name="T85" fmla="*/ 172 h 576"/>
                <a:gd name="T86" fmla="*/ 213 w 577"/>
                <a:gd name="T87" fmla="*/ 414 h 576"/>
                <a:gd name="T88" fmla="*/ 193 w 577"/>
                <a:gd name="T89" fmla="*/ 213 h 576"/>
                <a:gd name="T90" fmla="*/ 203 w 577"/>
                <a:gd name="T91" fmla="*/ 455 h 576"/>
                <a:gd name="T92" fmla="*/ 173 w 577"/>
                <a:gd name="T93" fmla="*/ 253 h 576"/>
                <a:gd name="T94" fmla="*/ 152 w 577"/>
                <a:gd name="T95" fmla="*/ 51 h 576"/>
                <a:gd name="T96" fmla="*/ 152 w 577"/>
                <a:gd name="T97" fmla="*/ 294 h 576"/>
                <a:gd name="T98" fmla="*/ 132 w 577"/>
                <a:gd name="T99" fmla="*/ 91 h 576"/>
                <a:gd name="T100" fmla="*/ 132 w 577"/>
                <a:gd name="T101" fmla="*/ 333 h 576"/>
                <a:gd name="T102" fmla="*/ 112 w 577"/>
                <a:gd name="T103" fmla="*/ 132 h 576"/>
                <a:gd name="T104" fmla="*/ 112 w 577"/>
                <a:gd name="T105" fmla="*/ 375 h 576"/>
                <a:gd name="T106" fmla="*/ 92 w 577"/>
                <a:gd name="T107" fmla="*/ 172 h 576"/>
                <a:gd name="T108" fmla="*/ 92 w 577"/>
                <a:gd name="T109" fmla="*/ 414 h 576"/>
                <a:gd name="T110" fmla="*/ 71 w 577"/>
                <a:gd name="T111" fmla="*/ 213 h 576"/>
                <a:gd name="T112" fmla="*/ 81 w 577"/>
                <a:gd name="T113" fmla="*/ 455 h 576"/>
                <a:gd name="T114" fmla="*/ 51 w 577"/>
                <a:gd name="T115" fmla="*/ 253 h 576"/>
                <a:gd name="T116" fmla="*/ 31 w 577"/>
                <a:gd name="T117" fmla="*/ 51 h 576"/>
                <a:gd name="T118" fmla="*/ 31 w 577"/>
                <a:gd name="T119" fmla="*/ 294 h 576"/>
                <a:gd name="T120" fmla="*/ 31 w 577"/>
                <a:gd name="T121" fmla="*/ 546 h 576"/>
                <a:gd name="T122" fmla="*/ 274 w 577"/>
                <a:gd name="T123" fmla="*/ 546 h 576"/>
                <a:gd name="T124" fmla="*/ 517 w 577"/>
                <a:gd name="T125" fmla="*/ 54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77" h="576">
                  <a:moveTo>
                    <a:pt x="577" y="30"/>
                  </a:moveTo>
                  <a:lnTo>
                    <a:pt x="577" y="20"/>
                  </a:lnTo>
                  <a:lnTo>
                    <a:pt x="557" y="20"/>
                  </a:lnTo>
                  <a:lnTo>
                    <a:pt x="557" y="0"/>
                  </a:lnTo>
                  <a:lnTo>
                    <a:pt x="546" y="0"/>
                  </a:lnTo>
                  <a:lnTo>
                    <a:pt x="546" y="20"/>
                  </a:lnTo>
                  <a:lnTo>
                    <a:pt x="536" y="20"/>
                  </a:lnTo>
                  <a:lnTo>
                    <a:pt x="536" y="0"/>
                  </a:lnTo>
                  <a:lnTo>
                    <a:pt x="527" y="0"/>
                  </a:lnTo>
                  <a:lnTo>
                    <a:pt x="527" y="20"/>
                  </a:lnTo>
                  <a:lnTo>
                    <a:pt x="517" y="20"/>
                  </a:lnTo>
                  <a:lnTo>
                    <a:pt x="517" y="0"/>
                  </a:lnTo>
                  <a:lnTo>
                    <a:pt x="506" y="0"/>
                  </a:lnTo>
                  <a:lnTo>
                    <a:pt x="506" y="20"/>
                  </a:lnTo>
                  <a:lnTo>
                    <a:pt x="496" y="20"/>
                  </a:lnTo>
                  <a:lnTo>
                    <a:pt x="496" y="0"/>
                  </a:lnTo>
                  <a:lnTo>
                    <a:pt x="486" y="0"/>
                  </a:lnTo>
                  <a:lnTo>
                    <a:pt x="486" y="20"/>
                  </a:lnTo>
                  <a:lnTo>
                    <a:pt x="476" y="20"/>
                  </a:lnTo>
                  <a:lnTo>
                    <a:pt x="476" y="0"/>
                  </a:lnTo>
                  <a:lnTo>
                    <a:pt x="465" y="0"/>
                  </a:lnTo>
                  <a:lnTo>
                    <a:pt x="465" y="20"/>
                  </a:lnTo>
                  <a:lnTo>
                    <a:pt x="455" y="20"/>
                  </a:lnTo>
                  <a:lnTo>
                    <a:pt x="455" y="0"/>
                  </a:lnTo>
                  <a:lnTo>
                    <a:pt x="446" y="0"/>
                  </a:lnTo>
                  <a:lnTo>
                    <a:pt x="446" y="20"/>
                  </a:lnTo>
                  <a:lnTo>
                    <a:pt x="436" y="20"/>
                  </a:lnTo>
                  <a:lnTo>
                    <a:pt x="436" y="0"/>
                  </a:lnTo>
                  <a:lnTo>
                    <a:pt x="425" y="0"/>
                  </a:lnTo>
                  <a:lnTo>
                    <a:pt x="425" y="20"/>
                  </a:lnTo>
                  <a:lnTo>
                    <a:pt x="416" y="20"/>
                  </a:lnTo>
                  <a:lnTo>
                    <a:pt x="416" y="0"/>
                  </a:lnTo>
                  <a:lnTo>
                    <a:pt x="405" y="0"/>
                  </a:lnTo>
                  <a:lnTo>
                    <a:pt x="405" y="20"/>
                  </a:lnTo>
                  <a:lnTo>
                    <a:pt x="395" y="20"/>
                  </a:lnTo>
                  <a:lnTo>
                    <a:pt x="395" y="0"/>
                  </a:lnTo>
                  <a:lnTo>
                    <a:pt x="384" y="0"/>
                  </a:lnTo>
                  <a:lnTo>
                    <a:pt x="384" y="20"/>
                  </a:lnTo>
                  <a:lnTo>
                    <a:pt x="374" y="20"/>
                  </a:lnTo>
                  <a:lnTo>
                    <a:pt x="374" y="0"/>
                  </a:lnTo>
                  <a:lnTo>
                    <a:pt x="365" y="0"/>
                  </a:lnTo>
                  <a:lnTo>
                    <a:pt x="365" y="20"/>
                  </a:lnTo>
                  <a:lnTo>
                    <a:pt x="355" y="20"/>
                  </a:lnTo>
                  <a:lnTo>
                    <a:pt x="355" y="0"/>
                  </a:lnTo>
                  <a:lnTo>
                    <a:pt x="344" y="0"/>
                  </a:lnTo>
                  <a:lnTo>
                    <a:pt x="344" y="20"/>
                  </a:lnTo>
                  <a:lnTo>
                    <a:pt x="335" y="20"/>
                  </a:lnTo>
                  <a:lnTo>
                    <a:pt x="335" y="0"/>
                  </a:lnTo>
                  <a:lnTo>
                    <a:pt x="324" y="0"/>
                  </a:lnTo>
                  <a:lnTo>
                    <a:pt x="324" y="20"/>
                  </a:lnTo>
                  <a:lnTo>
                    <a:pt x="314" y="20"/>
                  </a:lnTo>
                  <a:lnTo>
                    <a:pt x="314" y="0"/>
                  </a:lnTo>
                  <a:lnTo>
                    <a:pt x="303" y="0"/>
                  </a:lnTo>
                  <a:lnTo>
                    <a:pt x="303" y="20"/>
                  </a:lnTo>
                  <a:lnTo>
                    <a:pt x="293" y="20"/>
                  </a:lnTo>
                  <a:lnTo>
                    <a:pt x="293" y="0"/>
                  </a:lnTo>
                  <a:lnTo>
                    <a:pt x="284" y="0"/>
                  </a:lnTo>
                  <a:lnTo>
                    <a:pt x="284" y="20"/>
                  </a:lnTo>
                  <a:lnTo>
                    <a:pt x="274" y="20"/>
                  </a:lnTo>
                  <a:lnTo>
                    <a:pt x="274" y="0"/>
                  </a:lnTo>
                  <a:lnTo>
                    <a:pt x="263" y="0"/>
                  </a:lnTo>
                  <a:lnTo>
                    <a:pt x="263" y="20"/>
                  </a:lnTo>
                  <a:lnTo>
                    <a:pt x="254" y="20"/>
                  </a:lnTo>
                  <a:lnTo>
                    <a:pt x="254" y="0"/>
                  </a:lnTo>
                  <a:lnTo>
                    <a:pt x="243" y="0"/>
                  </a:lnTo>
                  <a:lnTo>
                    <a:pt x="243" y="20"/>
                  </a:lnTo>
                  <a:lnTo>
                    <a:pt x="233" y="20"/>
                  </a:lnTo>
                  <a:lnTo>
                    <a:pt x="233" y="0"/>
                  </a:lnTo>
                  <a:lnTo>
                    <a:pt x="222" y="0"/>
                  </a:lnTo>
                  <a:lnTo>
                    <a:pt x="222" y="20"/>
                  </a:lnTo>
                  <a:lnTo>
                    <a:pt x="213" y="20"/>
                  </a:lnTo>
                  <a:lnTo>
                    <a:pt x="213" y="0"/>
                  </a:lnTo>
                  <a:lnTo>
                    <a:pt x="203" y="0"/>
                  </a:lnTo>
                  <a:lnTo>
                    <a:pt x="203" y="20"/>
                  </a:lnTo>
                  <a:lnTo>
                    <a:pt x="193" y="20"/>
                  </a:lnTo>
                  <a:lnTo>
                    <a:pt x="193" y="0"/>
                  </a:lnTo>
                  <a:lnTo>
                    <a:pt x="182" y="0"/>
                  </a:lnTo>
                  <a:lnTo>
                    <a:pt x="182" y="20"/>
                  </a:lnTo>
                  <a:lnTo>
                    <a:pt x="173" y="20"/>
                  </a:lnTo>
                  <a:lnTo>
                    <a:pt x="173" y="0"/>
                  </a:lnTo>
                  <a:lnTo>
                    <a:pt x="162" y="0"/>
                  </a:lnTo>
                  <a:lnTo>
                    <a:pt x="162" y="20"/>
                  </a:lnTo>
                  <a:lnTo>
                    <a:pt x="152" y="20"/>
                  </a:lnTo>
                  <a:lnTo>
                    <a:pt x="152" y="0"/>
                  </a:lnTo>
                  <a:lnTo>
                    <a:pt x="141" y="0"/>
                  </a:lnTo>
                  <a:lnTo>
                    <a:pt x="141" y="20"/>
                  </a:lnTo>
                  <a:lnTo>
                    <a:pt x="132" y="20"/>
                  </a:lnTo>
                  <a:lnTo>
                    <a:pt x="132" y="0"/>
                  </a:lnTo>
                  <a:lnTo>
                    <a:pt x="122" y="0"/>
                  </a:lnTo>
                  <a:lnTo>
                    <a:pt x="122" y="20"/>
                  </a:lnTo>
                  <a:lnTo>
                    <a:pt x="112" y="20"/>
                  </a:lnTo>
                  <a:lnTo>
                    <a:pt x="112" y="0"/>
                  </a:lnTo>
                  <a:lnTo>
                    <a:pt x="101" y="0"/>
                  </a:lnTo>
                  <a:lnTo>
                    <a:pt x="101" y="20"/>
                  </a:lnTo>
                  <a:lnTo>
                    <a:pt x="92" y="20"/>
                  </a:lnTo>
                  <a:lnTo>
                    <a:pt x="92" y="0"/>
                  </a:lnTo>
                  <a:lnTo>
                    <a:pt x="81" y="0"/>
                  </a:lnTo>
                  <a:lnTo>
                    <a:pt x="81" y="20"/>
                  </a:lnTo>
                  <a:lnTo>
                    <a:pt x="71" y="20"/>
                  </a:lnTo>
                  <a:lnTo>
                    <a:pt x="71" y="0"/>
                  </a:lnTo>
                  <a:lnTo>
                    <a:pt x="60" y="0"/>
                  </a:lnTo>
                  <a:lnTo>
                    <a:pt x="60" y="20"/>
                  </a:lnTo>
                  <a:lnTo>
                    <a:pt x="51" y="20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20"/>
                  </a:lnTo>
                  <a:lnTo>
                    <a:pt x="31" y="20"/>
                  </a:lnTo>
                  <a:lnTo>
                    <a:pt x="31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0"/>
                  </a:lnTo>
                  <a:lnTo>
                    <a:pt x="20" y="30"/>
                  </a:lnTo>
                  <a:lnTo>
                    <a:pt x="20" y="40"/>
                  </a:lnTo>
                  <a:lnTo>
                    <a:pt x="0" y="40"/>
                  </a:lnTo>
                  <a:lnTo>
                    <a:pt x="0" y="51"/>
                  </a:lnTo>
                  <a:lnTo>
                    <a:pt x="20" y="51"/>
                  </a:lnTo>
                  <a:lnTo>
                    <a:pt x="20" y="61"/>
                  </a:lnTo>
                  <a:lnTo>
                    <a:pt x="0" y="61"/>
                  </a:lnTo>
                  <a:lnTo>
                    <a:pt x="0" y="72"/>
                  </a:lnTo>
                  <a:lnTo>
                    <a:pt x="20" y="72"/>
                  </a:lnTo>
                  <a:lnTo>
                    <a:pt x="20" y="81"/>
                  </a:lnTo>
                  <a:lnTo>
                    <a:pt x="0" y="81"/>
                  </a:lnTo>
                  <a:lnTo>
                    <a:pt x="0" y="91"/>
                  </a:lnTo>
                  <a:lnTo>
                    <a:pt x="20" y="91"/>
                  </a:lnTo>
                  <a:lnTo>
                    <a:pt x="20" y="100"/>
                  </a:lnTo>
                  <a:lnTo>
                    <a:pt x="0" y="100"/>
                  </a:lnTo>
                  <a:lnTo>
                    <a:pt x="0" y="111"/>
                  </a:lnTo>
                  <a:lnTo>
                    <a:pt x="20" y="111"/>
                  </a:lnTo>
                  <a:lnTo>
                    <a:pt x="20" y="121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0" y="132"/>
                  </a:lnTo>
                  <a:lnTo>
                    <a:pt x="20" y="142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20" y="152"/>
                  </a:lnTo>
                  <a:lnTo>
                    <a:pt x="20" y="162"/>
                  </a:lnTo>
                  <a:lnTo>
                    <a:pt x="0" y="162"/>
                  </a:lnTo>
                  <a:lnTo>
                    <a:pt x="0" y="172"/>
                  </a:lnTo>
                  <a:lnTo>
                    <a:pt x="20" y="172"/>
                  </a:lnTo>
                  <a:lnTo>
                    <a:pt x="20" y="181"/>
                  </a:lnTo>
                  <a:lnTo>
                    <a:pt x="0" y="181"/>
                  </a:lnTo>
                  <a:lnTo>
                    <a:pt x="0" y="192"/>
                  </a:lnTo>
                  <a:lnTo>
                    <a:pt x="20" y="192"/>
                  </a:lnTo>
                  <a:lnTo>
                    <a:pt x="20" y="202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20" y="213"/>
                  </a:lnTo>
                  <a:lnTo>
                    <a:pt x="20" y="222"/>
                  </a:lnTo>
                  <a:lnTo>
                    <a:pt x="0" y="222"/>
                  </a:lnTo>
                  <a:lnTo>
                    <a:pt x="0" y="233"/>
                  </a:lnTo>
                  <a:lnTo>
                    <a:pt x="20" y="233"/>
                  </a:lnTo>
                  <a:lnTo>
                    <a:pt x="20" y="243"/>
                  </a:lnTo>
                  <a:lnTo>
                    <a:pt x="0" y="243"/>
                  </a:lnTo>
                  <a:lnTo>
                    <a:pt x="0" y="253"/>
                  </a:lnTo>
                  <a:lnTo>
                    <a:pt x="20" y="253"/>
                  </a:lnTo>
                  <a:lnTo>
                    <a:pt x="20" y="262"/>
                  </a:lnTo>
                  <a:lnTo>
                    <a:pt x="0" y="262"/>
                  </a:lnTo>
                  <a:lnTo>
                    <a:pt x="0" y="273"/>
                  </a:lnTo>
                  <a:lnTo>
                    <a:pt x="20" y="273"/>
                  </a:lnTo>
                  <a:lnTo>
                    <a:pt x="20" y="283"/>
                  </a:lnTo>
                  <a:lnTo>
                    <a:pt x="0" y="283"/>
                  </a:lnTo>
                  <a:lnTo>
                    <a:pt x="0" y="294"/>
                  </a:lnTo>
                  <a:lnTo>
                    <a:pt x="20" y="294"/>
                  </a:lnTo>
                  <a:lnTo>
                    <a:pt x="20" y="303"/>
                  </a:lnTo>
                  <a:lnTo>
                    <a:pt x="0" y="303"/>
                  </a:lnTo>
                  <a:lnTo>
                    <a:pt x="0" y="314"/>
                  </a:lnTo>
                  <a:lnTo>
                    <a:pt x="20" y="314"/>
                  </a:lnTo>
                  <a:lnTo>
                    <a:pt x="20" y="324"/>
                  </a:lnTo>
                  <a:lnTo>
                    <a:pt x="0" y="324"/>
                  </a:lnTo>
                  <a:lnTo>
                    <a:pt x="0" y="333"/>
                  </a:lnTo>
                  <a:lnTo>
                    <a:pt x="20" y="333"/>
                  </a:lnTo>
                  <a:lnTo>
                    <a:pt x="20" y="343"/>
                  </a:lnTo>
                  <a:lnTo>
                    <a:pt x="0" y="343"/>
                  </a:lnTo>
                  <a:lnTo>
                    <a:pt x="0" y="354"/>
                  </a:lnTo>
                  <a:lnTo>
                    <a:pt x="20" y="354"/>
                  </a:lnTo>
                  <a:lnTo>
                    <a:pt x="20" y="364"/>
                  </a:lnTo>
                  <a:lnTo>
                    <a:pt x="0" y="364"/>
                  </a:lnTo>
                  <a:lnTo>
                    <a:pt x="0" y="375"/>
                  </a:lnTo>
                  <a:lnTo>
                    <a:pt x="20" y="375"/>
                  </a:lnTo>
                  <a:lnTo>
                    <a:pt x="20" y="384"/>
                  </a:lnTo>
                  <a:lnTo>
                    <a:pt x="0" y="384"/>
                  </a:lnTo>
                  <a:lnTo>
                    <a:pt x="0" y="395"/>
                  </a:lnTo>
                  <a:lnTo>
                    <a:pt x="20" y="395"/>
                  </a:lnTo>
                  <a:lnTo>
                    <a:pt x="20" y="405"/>
                  </a:lnTo>
                  <a:lnTo>
                    <a:pt x="0" y="405"/>
                  </a:lnTo>
                  <a:lnTo>
                    <a:pt x="0" y="414"/>
                  </a:lnTo>
                  <a:lnTo>
                    <a:pt x="20" y="414"/>
                  </a:lnTo>
                  <a:lnTo>
                    <a:pt x="20" y="424"/>
                  </a:lnTo>
                  <a:lnTo>
                    <a:pt x="0" y="424"/>
                  </a:lnTo>
                  <a:lnTo>
                    <a:pt x="0" y="435"/>
                  </a:lnTo>
                  <a:lnTo>
                    <a:pt x="20" y="435"/>
                  </a:lnTo>
                  <a:lnTo>
                    <a:pt x="20" y="444"/>
                  </a:lnTo>
                  <a:lnTo>
                    <a:pt x="0" y="444"/>
                  </a:lnTo>
                  <a:lnTo>
                    <a:pt x="0" y="455"/>
                  </a:lnTo>
                  <a:lnTo>
                    <a:pt x="20" y="455"/>
                  </a:lnTo>
                  <a:lnTo>
                    <a:pt x="20" y="465"/>
                  </a:lnTo>
                  <a:lnTo>
                    <a:pt x="0" y="465"/>
                  </a:lnTo>
                  <a:lnTo>
                    <a:pt x="0" y="476"/>
                  </a:lnTo>
                  <a:lnTo>
                    <a:pt x="20" y="476"/>
                  </a:lnTo>
                  <a:lnTo>
                    <a:pt x="20" y="486"/>
                  </a:lnTo>
                  <a:lnTo>
                    <a:pt x="0" y="486"/>
                  </a:lnTo>
                  <a:lnTo>
                    <a:pt x="0" y="495"/>
                  </a:lnTo>
                  <a:lnTo>
                    <a:pt x="20" y="495"/>
                  </a:lnTo>
                  <a:lnTo>
                    <a:pt x="20" y="505"/>
                  </a:lnTo>
                  <a:lnTo>
                    <a:pt x="0" y="505"/>
                  </a:lnTo>
                  <a:lnTo>
                    <a:pt x="0" y="516"/>
                  </a:lnTo>
                  <a:lnTo>
                    <a:pt x="20" y="516"/>
                  </a:lnTo>
                  <a:lnTo>
                    <a:pt x="20" y="525"/>
                  </a:lnTo>
                  <a:lnTo>
                    <a:pt x="0" y="525"/>
                  </a:lnTo>
                  <a:lnTo>
                    <a:pt x="0" y="536"/>
                  </a:lnTo>
                  <a:lnTo>
                    <a:pt x="20" y="536"/>
                  </a:lnTo>
                  <a:lnTo>
                    <a:pt x="20" y="546"/>
                  </a:lnTo>
                  <a:lnTo>
                    <a:pt x="0" y="546"/>
                  </a:lnTo>
                  <a:lnTo>
                    <a:pt x="0" y="557"/>
                  </a:lnTo>
                  <a:lnTo>
                    <a:pt x="20" y="557"/>
                  </a:lnTo>
                  <a:lnTo>
                    <a:pt x="20" y="576"/>
                  </a:lnTo>
                  <a:lnTo>
                    <a:pt x="31" y="576"/>
                  </a:lnTo>
                  <a:lnTo>
                    <a:pt x="31" y="557"/>
                  </a:lnTo>
                  <a:lnTo>
                    <a:pt x="41" y="557"/>
                  </a:lnTo>
                  <a:lnTo>
                    <a:pt x="41" y="576"/>
                  </a:lnTo>
                  <a:lnTo>
                    <a:pt x="51" y="576"/>
                  </a:lnTo>
                  <a:lnTo>
                    <a:pt x="51" y="557"/>
                  </a:lnTo>
                  <a:lnTo>
                    <a:pt x="60" y="557"/>
                  </a:lnTo>
                  <a:lnTo>
                    <a:pt x="60" y="576"/>
                  </a:lnTo>
                  <a:lnTo>
                    <a:pt x="71" y="576"/>
                  </a:lnTo>
                  <a:lnTo>
                    <a:pt x="71" y="557"/>
                  </a:lnTo>
                  <a:lnTo>
                    <a:pt x="81" y="557"/>
                  </a:lnTo>
                  <a:lnTo>
                    <a:pt x="81" y="576"/>
                  </a:lnTo>
                  <a:lnTo>
                    <a:pt x="92" y="576"/>
                  </a:lnTo>
                  <a:lnTo>
                    <a:pt x="92" y="557"/>
                  </a:lnTo>
                  <a:lnTo>
                    <a:pt x="101" y="557"/>
                  </a:lnTo>
                  <a:lnTo>
                    <a:pt x="101" y="576"/>
                  </a:lnTo>
                  <a:lnTo>
                    <a:pt x="112" y="576"/>
                  </a:lnTo>
                  <a:lnTo>
                    <a:pt x="112" y="557"/>
                  </a:lnTo>
                  <a:lnTo>
                    <a:pt x="122" y="557"/>
                  </a:lnTo>
                  <a:lnTo>
                    <a:pt x="122" y="576"/>
                  </a:lnTo>
                  <a:lnTo>
                    <a:pt x="132" y="576"/>
                  </a:lnTo>
                  <a:lnTo>
                    <a:pt x="132" y="557"/>
                  </a:lnTo>
                  <a:lnTo>
                    <a:pt x="141" y="557"/>
                  </a:lnTo>
                  <a:lnTo>
                    <a:pt x="141" y="576"/>
                  </a:lnTo>
                  <a:lnTo>
                    <a:pt x="152" y="576"/>
                  </a:lnTo>
                  <a:lnTo>
                    <a:pt x="152" y="557"/>
                  </a:lnTo>
                  <a:lnTo>
                    <a:pt x="162" y="557"/>
                  </a:lnTo>
                  <a:lnTo>
                    <a:pt x="162" y="576"/>
                  </a:lnTo>
                  <a:lnTo>
                    <a:pt x="173" y="576"/>
                  </a:lnTo>
                  <a:lnTo>
                    <a:pt x="173" y="557"/>
                  </a:lnTo>
                  <a:lnTo>
                    <a:pt x="182" y="557"/>
                  </a:lnTo>
                  <a:lnTo>
                    <a:pt x="182" y="576"/>
                  </a:lnTo>
                  <a:lnTo>
                    <a:pt x="193" y="576"/>
                  </a:lnTo>
                  <a:lnTo>
                    <a:pt x="193" y="557"/>
                  </a:lnTo>
                  <a:lnTo>
                    <a:pt x="203" y="557"/>
                  </a:lnTo>
                  <a:lnTo>
                    <a:pt x="203" y="576"/>
                  </a:lnTo>
                  <a:lnTo>
                    <a:pt x="213" y="576"/>
                  </a:lnTo>
                  <a:lnTo>
                    <a:pt x="213" y="557"/>
                  </a:lnTo>
                  <a:lnTo>
                    <a:pt x="222" y="557"/>
                  </a:lnTo>
                  <a:lnTo>
                    <a:pt x="222" y="576"/>
                  </a:lnTo>
                  <a:lnTo>
                    <a:pt x="233" y="576"/>
                  </a:lnTo>
                  <a:lnTo>
                    <a:pt x="233" y="557"/>
                  </a:lnTo>
                  <a:lnTo>
                    <a:pt x="243" y="557"/>
                  </a:lnTo>
                  <a:lnTo>
                    <a:pt x="243" y="576"/>
                  </a:lnTo>
                  <a:lnTo>
                    <a:pt x="254" y="576"/>
                  </a:lnTo>
                  <a:lnTo>
                    <a:pt x="254" y="557"/>
                  </a:lnTo>
                  <a:lnTo>
                    <a:pt x="263" y="557"/>
                  </a:lnTo>
                  <a:lnTo>
                    <a:pt x="263" y="576"/>
                  </a:lnTo>
                  <a:lnTo>
                    <a:pt x="274" y="576"/>
                  </a:lnTo>
                  <a:lnTo>
                    <a:pt x="274" y="557"/>
                  </a:lnTo>
                  <a:lnTo>
                    <a:pt x="284" y="557"/>
                  </a:lnTo>
                  <a:lnTo>
                    <a:pt x="284" y="576"/>
                  </a:lnTo>
                  <a:lnTo>
                    <a:pt x="293" y="576"/>
                  </a:lnTo>
                  <a:lnTo>
                    <a:pt x="293" y="557"/>
                  </a:lnTo>
                  <a:lnTo>
                    <a:pt x="303" y="557"/>
                  </a:lnTo>
                  <a:lnTo>
                    <a:pt x="303" y="576"/>
                  </a:lnTo>
                  <a:lnTo>
                    <a:pt x="314" y="576"/>
                  </a:lnTo>
                  <a:lnTo>
                    <a:pt x="314" y="557"/>
                  </a:lnTo>
                  <a:lnTo>
                    <a:pt x="324" y="557"/>
                  </a:lnTo>
                  <a:lnTo>
                    <a:pt x="324" y="576"/>
                  </a:lnTo>
                  <a:lnTo>
                    <a:pt x="335" y="576"/>
                  </a:lnTo>
                  <a:lnTo>
                    <a:pt x="335" y="557"/>
                  </a:lnTo>
                  <a:lnTo>
                    <a:pt x="344" y="557"/>
                  </a:lnTo>
                  <a:lnTo>
                    <a:pt x="344" y="576"/>
                  </a:lnTo>
                  <a:lnTo>
                    <a:pt x="355" y="576"/>
                  </a:lnTo>
                  <a:lnTo>
                    <a:pt x="355" y="557"/>
                  </a:lnTo>
                  <a:lnTo>
                    <a:pt x="365" y="557"/>
                  </a:lnTo>
                  <a:lnTo>
                    <a:pt x="365" y="576"/>
                  </a:lnTo>
                  <a:lnTo>
                    <a:pt x="374" y="576"/>
                  </a:lnTo>
                  <a:lnTo>
                    <a:pt x="374" y="557"/>
                  </a:lnTo>
                  <a:lnTo>
                    <a:pt x="384" y="557"/>
                  </a:lnTo>
                  <a:lnTo>
                    <a:pt x="384" y="576"/>
                  </a:lnTo>
                  <a:lnTo>
                    <a:pt x="395" y="576"/>
                  </a:lnTo>
                  <a:lnTo>
                    <a:pt x="395" y="557"/>
                  </a:lnTo>
                  <a:lnTo>
                    <a:pt x="405" y="557"/>
                  </a:lnTo>
                  <a:lnTo>
                    <a:pt x="405" y="576"/>
                  </a:lnTo>
                  <a:lnTo>
                    <a:pt x="416" y="576"/>
                  </a:lnTo>
                  <a:lnTo>
                    <a:pt x="416" y="557"/>
                  </a:lnTo>
                  <a:lnTo>
                    <a:pt x="425" y="557"/>
                  </a:lnTo>
                  <a:lnTo>
                    <a:pt x="425" y="576"/>
                  </a:lnTo>
                  <a:lnTo>
                    <a:pt x="436" y="576"/>
                  </a:lnTo>
                  <a:lnTo>
                    <a:pt x="436" y="557"/>
                  </a:lnTo>
                  <a:lnTo>
                    <a:pt x="446" y="557"/>
                  </a:lnTo>
                  <a:lnTo>
                    <a:pt x="446" y="576"/>
                  </a:lnTo>
                  <a:lnTo>
                    <a:pt x="455" y="576"/>
                  </a:lnTo>
                  <a:lnTo>
                    <a:pt x="455" y="557"/>
                  </a:lnTo>
                  <a:lnTo>
                    <a:pt x="465" y="557"/>
                  </a:lnTo>
                  <a:lnTo>
                    <a:pt x="465" y="576"/>
                  </a:lnTo>
                  <a:lnTo>
                    <a:pt x="476" y="576"/>
                  </a:lnTo>
                  <a:lnTo>
                    <a:pt x="476" y="557"/>
                  </a:lnTo>
                  <a:lnTo>
                    <a:pt x="486" y="557"/>
                  </a:lnTo>
                  <a:lnTo>
                    <a:pt x="486" y="576"/>
                  </a:lnTo>
                  <a:lnTo>
                    <a:pt x="496" y="576"/>
                  </a:lnTo>
                  <a:lnTo>
                    <a:pt x="496" y="557"/>
                  </a:lnTo>
                  <a:lnTo>
                    <a:pt x="506" y="557"/>
                  </a:lnTo>
                  <a:lnTo>
                    <a:pt x="506" y="576"/>
                  </a:lnTo>
                  <a:lnTo>
                    <a:pt x="517" y="576"/>
                  </a:lnTo>
                  <a:lnTo>
                    <a:pt x="517" y="557"/>
                  </a:lnTo>
                  <a:lnTo>
                    <a:pt x="527" y="557"/>
                  </a:lnTo>
                  <a:lnTo>
                    <a:pt x="527" y="576"/>
                  </a:lnTo>
                  <a:lnTo>
                    <a:pt x="536" y="576"/>
                  </a:lnTo>
                  <a:lnTo>
                    <a:pt x="536" y="557"/>
                  </a:lnTo>
                  <a:lnTo>
                    <a:pt x="546" y="557"/>
                  </a:lnTo>
                  <a:lnTo>
                    <a:pt x="546" y="576"/>
                  </a:lnTo>
                  <a:lnTo>
                    <a:pt x="557" y="576"/>
                  </a:lnTo>
                  <a:lnTo>
                    <a:pt x="557" y="557"/>
                  </a:lnTo>
                  <a:lnTo>
                    <a:pt x="577" y="557"/>
                  </a:lnTo>
                  <a:lnTo>
                    <a:pt x="577" y="546"/>
                  </a:lnTo>
                  <a:lnTo>
                    <a:pt x="557" y="546"/>
                  </a:lnTo>
                  <a:lnTo>
                    <a:pt x="557" y="536"/>
                  </a:lnTo>
                  <a:lnTo>
                    <a:pt x="577" y="536"/>
                  </a:lnTo>
                  <a:lnTo>
                    <a:pt x="577" y="525"/>
                  </a:lnTo>
                  <a:lnTo>
                    <a:pt x="557" y="525"/>
                  </a:lnTo>
                  <a:lnTo>
                    <a:pt x="557" y="516"/>
                  </a:lnTo>
                  <a:lnTo>
                    <a:pt x="577" y="516"/>
                  </a:lnTo>
                  <a:lnTo>
                    <a:pt x="577" y="505"/>
                  </a:lnTo>
                  <a:lnTo>
                    <a:pt x="557" y="505"/>
                  </a:lnTo>
                  <a:lnTo>
                    <a:pt x="557" y="495"/>
                  </a:lnTo>
                  <a:lnTo>
                    <a:pt x="577" y="495"/>
                  </a:lnTo>
                  <a:lnTo>
                    <a:pt x="577" y="486"/>
                  </a:lnTo>
                  <a:lnTo>
                    <a:pt x="557" y="486"/>
                  </a:lnTo>
                  <a:lnTo>
                    <a:pt x="557" y="476"/>
                  </a:lnTo>
                  <a:lnTo>
                    <a:pt x="577" y="476"/>
                  </a:lnTo>
                  <a:lnTo>
                    <a:pt x="577" y="465"/>
                  </a:lnTo>
                  <a:lnTo>
                    <a:pt x="557" y="465"/>
                  </a:lnTo>
                  <a:lnTo>
                    <a:pt x="557" y="455"/>
                  </a:lnTo>
                  <a:lnTo>
                    <a:pt x="577" y="455"/>
                  </a:lnTo>
                  <a:lnTo>
                    <a:pt x="577" y="444"/>
                  </a:lnTo>
                  <a:lnTo>
                    <a:pt x="557" y="444"/>
                  </a:lnTo>
                  <a:lnTo>
                    <a:pt x="557" y="435"/>
                  </a:lnTo>
                  <a:lnTo>
                    <a:pt x="577" y="435"/>
                  </a:lnTo>
                  <a:lnTo>
                    <a:pt x="577" y="424"/>
                  </a:lnTo>
                  <a:lnTo>
                    <a:pt x="557" y="424"/>
                  </a:lnTo>
                  <a:lnTo>
                    <a:pt x="557" y="414"/>
                  </a:lnTo>
                  <a:lnTo>
                    <a:pt x="577" y="414"/>
                  </a:lnTo>
                  <a:lnTo>
                    <a:pt x="577" y="405"/>
                  </a:lnTo>
                  <a:lnTo>
                    <a:pt x="557" y="405"/>
                  </a:lnTo>
                  <a:lnTo>
                    <a:pt x="557" y="395"/>
                  </a:lnTo>
                  <a:lnTo>
                    <a:pt x="577" y="395"/>
                  </a:lnTo>
                  <a:lnTo>
                    <a:pt x="577" y="384"/>
                  </a:lnTo>
                  <a:lnTo>
                    <a:pt x="557" y="384"/>
                  </a:lnTo>
                  <a:lnTo>
                    <a:pt x="557" y="375"/>
                  </a:lnTo>
                  <a:lnTo>
                    <a:pt x="577" y="375"/>
                  </a:lnTo>
                  <a:lnTo>
                    <a:pt x="577" y="364"/>
                  </a:lnTo>
                  <a:lnTo>
                    <a:pt x="557" y="364"/>
                  </a:lnTo>
                  <a:lnTo>
                    <a:pt x="557" y="354"/>
                  </a:lnTo>
                  <a:lnTo>
                    <a:pt x="577" y="354"/>
                  </a:lnTo>
                  <a:lnTo>
                    <a:pt x="577" y="343"/>
                  </a:lnTo>
                  <a:lnTo>
                    <a:pt x="557" y="343"/>
                  </a:lnTo>
                  <a:lnTo>
                    <a:pt x="557" y="333"/>
                  </a:lnTo>
                  <a:lnTo>
                    <a:pt x="577" y="333"/>
                  </a:lnTo>
                  <a:lnTo>
                    <a:pt x="577" y="324"/>
                  </a:lnTo>
                  <a:lnTo>
                    <a:pt x="557" y="324"/>
                  </a:lnTo>
                  <a:lnTo>
                    <a:pt x="557" y="314"/>
                  </a:lnTo>
                  <a:lnTo>
                    <a:pt x="577" y="314"/>
                  </a:lnTo>
                  <a:lnTo>
                    <a:pt x="577" y="303"/>
                  </a:lnTo>
                  <a:lnTo>
                    <a:pt x="557" y="303"/>
                  </a:lnTo>
                  <a:lnTo>
                    <a:pt x="557" y="294"/>
                  </a:lnTo>
                  <a:lnTo>
                    <a:pt x="577" y="294"/>
                  </a:lnTo>
                  <a:lnTo>
                    <a:pt x="577" y="283"/>
                  </a:lnTo>
                  <a:lnTo>
                    <a:pt x="557" y="283"/>
                  </a:lnTo>
                  <a:lnTo>
                    <a:pt x="557" y="273"/>
                  </a:lnTo>
                  <a:lnTo>
                    <a:pt x="577" y="273"/>
                  </a:lnTo>
                  <a:lnTo>
                    <a:pt x="577" y="262"/>
                  </a:lnTo>
                  <a:lnTo>
                    <a:pt x="557" y="262"/>
                  </a:lnTo>
                  <a:lnTo>
                    <a:pt x="557" y="253"/>
                  </a:lnTo>
                  <a:lnTo>
                    <a:pt x="577" y="253"/>
                  </a:lnTo>
                  <a:lnTo>
                    <a:pt x="577" y="243"/>
                  </a:lnTo>
                  <a:lnTo>
                    <a:pt x="557" y="243"/>
                  </a:lnTo>
                  <a:lnTo>
                    <a:pt x="557" y="233"/>
                  </a:lnTo>
                  <a:lnTo>
                    <a:pt x="577" y="233"/>
                  </a:lnTo>
                  <a:lnTo>
                    <a:pt x="577" y="222"/>
                  </a:lnTo>
                  <a:lnTo>
                    <a:pt x="557" y="222"/>
                  </a:lnTo>
                  <a:lnTo>
                    <a:pt x="557" y="213"/>
                  </a:lnTo>
                  <a:lnTo>
                    <a:pt x="577" y="213"/>
                  </a:lnTo>
                  <a:lnTo>
                    <a:pt x="577" y="202"/>
                  </a:lnTo>
                  <a:lnTo>
                    <a:pt x="557" y="202"/>
                  </a:lnTo>
                  <a:lnTo>
                    <a:pt x="557" y="192"/>
                  </a:lnTo>
                  <a:lnTo>
                    <a:pt x="577" y="192"/>
                  </a:lnTo>
                  <a:lnTo>
                    <a:pt x="577" y="181"/>
                  </a:lnTo>
                  <a:lnTo>
                    <a:pt x="557" y="181"/>
                  </a:lnTo>
                  <a:lnTo>
                    <a:pt x="557" y="172"/>
                  </a:lnTo>
                  <a:lnTo>
                    <a:pt x="577" y="172"/>
                  </a:lnTo>
                  <a:lnTo>
                    <a:pt x="577" y="162"/>
                  </a:lnTo>
                  <a:lnTo>
                    <a:pt x="557" y="162"/>
                  </a:lnTo>
                  <a:lnTo>
                    <a:pt x="557" y="152"/>
                  </a:lnTo>
                  <a:lnTo>
                    <a:pt x="577" y="152"/>
                  </a:lnTo>
                  <a:lnTo>
                    <a:pt x="577" y="142"/>
                  </a:lnTo>
                  <a:lnTo>
                    <a:pt x="557" y="142"/>
                  </a:lnTo>
                  <a:lnTo>
                    <a:pt x="557" y="132"/>
                  </a:lnTo>
                  <a:lnTo>
                    <a:pt x="577" y="132"/>
                  </a:lnTo>
                  <a:lnTo>
                    <a:pt x="577" y="121"/>
                  </a:lnTo>
                  <a:lnTo>
                    <a:pt x="557" y="121"/>
                  </a:lnTo>
                  <a:lnTo>
                    <a:pt x="557" y="111"/>
                  </a:lnTo>
                  <a:lnTo>
                    <a:pt x="577" y="111"/>
                  </a:lnTo>
                  <a:lnTo>
                    <a:pt x="577" y="100"/>
                  </a:lnTo>
                  <a:lnTo>
                    <a:pt x="557" y="100"/>
                  </a:lnTo>
                  <a:lnTo>
                    <a:pt x="557" y="91"/>
                  </a:lnTo>
                  <a:lnTo>
                    <a:pt x="577" y="91"/>
                  </a:lnTo>
                  <a:lnTo>
                    <a:pt x="577" y="81"/>
                  </a:lnTo>
                  <a:lnTo>
                    <a:pt x="557" y="81"/>
                  </a:lnTo>
                  <a:lnTo>
                    <a:pt x="557" y="72"/>
                  </a:lnTo>
                  <a:lnTo>
                    <a:pt x="577" y="72"/>
                  </a:lnTo>
                  <a:lnTo>
                    <a:pt x="577" y="61"/>
                  </a:lnTo>
                  <a:lnTo>
                    <a:pt x="557" y="61"/>
                  </a:lnTo>
                  <a:lnTo>
                    <a:pt x="557" y="51"/>
                  </a:lnTo>
                  <a:lnTo>
                    <a:pt x="577" y="51"/>
                  </a:lnTo>
                  <a:lnTo>
                    <a:pt x="577" y="40"/>
                  </a:lnTo>
                  <a:lnTo>
                    <a:pt x="557" y="40"/>
                  </a:lnTo>
                  <a:lnTo>
                    <a:pt x="557" y="30"/>
                  </a:lnTo>
                  <a:lnTo>
                    <a:pt x="577" y="30"/>
                  </a:lnTo>
                  <a:close/>
                  <a:moveTo>
                    <a:pt x="536" y="30"/>
                  </a:moveTo>
                  <a:lnTo>
                    <a:pt x="546" y="30"/>
                  </a:lnTo>
                  <a:lnTo>
                    <a:pt x="546" y="40"/>
                  </a:lnTo>
                  <a:lnTo>
                    <a:pt x="536" y="40"/>
                  </a:lnTo>
                  <a:lnTo>
                    <a:pt x="536" y="30"/>
                  </a:lnTo>
                  <a:close/>
                  <a:moveTo>
                    <a:pt x="536" y="51"/>
                  </a:moveTo>
                  <a:lnTo>
                    <a:pt x="546" y="51"/>
                  </a:lnTo>
                  <a:lnTo>
                    <a:pt x="546" y="61"/>
                  </a:lnTo>
                  <a:lnTo>
                    <a:pt x="536" y="61"/>
                  </a:lnTo>
                  <a:lnTo>
                    <a:pt x="536" y="51"/>
                  </a:lnTo>
                  <a:close/>
                  <a:moveTo>
                    <a:pt x="536" y="72"/>
                  </a:moveTo>
                  <a:lnTo>
                    <a:pt x="546" y="72"/>
                  </a:lnTo>
                  <a:lnTo>
                    <a:pt x="546" y="81"/>
                  </a:lnTo>
                  <a:lnTo>
                    <a:pt x="536" y="81"/>
                  </a:lnTo>
                  <a:lnTo>
                    <a:pt x="536" y="72"/>
                  </a:lnTo>
                  <a:close/>
                  <a:moveTo>
                    <a:pt x="536" y="91"/>
                  </a:moveTo>
                  <a:lnTo>
                    <a:pt x="546" y="91"/>
                  </a:lnTo>
                  <a:lnTo>
                    <a:pt x="546" y="100"/>
                  </a:lnTo>
                  <a:lnTo>
                    <a:pt x="536" y="100"/>
                  </a:lnTo>
                  <a:lnTo>
                    <a:pt x="536" y="91"/>
                  </a:lnTo>
                  <a:close/>
                  <a:moveTo>
                    <a:pt x="536" y="111"/>
                  </a:moveTo>
                  <a:lnTo>
                    <a:pt x="546" y="111"/>
                  </a:lnTo>
                  <a:lnTo>
                    <a:pt x="546" y="121"/>
                  </a:lnTo>
                  <a:lnTo>
                    <a:pt x="536" y="121"/>
                  </a:lnTo>
                  <a:lnTo>
                    <a:pt x="536" y="111"/>
                  </a:lnTo>
                  <a:close/>
                  <a:moveTo>
                    <a:pt x="536" y="132"/>
                  </a:moveTo>
                  <a:lnTo>
                    <a:pt x="546" y="132"/>
                  </a:lnTo>
                  <a:lnTo>
                    <a:pt x="546" y="142"/>
                  </a:lnTo>
                  <a:lnTo>
                    <a:pt x="536" y="142"/>
                  </a:lnTo>
                  <a:lnTo>
                    <a:pt x="536" y="132"/>
                  </a:lnTo>
                  <a:close/>
                  <a:moveTo>
                    <a:pt x="536" y="152"/>
                  </a:moveTo>
                  <a:lnTo>
                    <a:pt x="546" y="152"/>
                  </a:lnTo>
                  <a:lnTo>
                    <a:pt x="546" y="162"/>
                  </a:lnTo>
                  <a:lnTo>
                    <a:pt x="536" y="162"/>
                  </a:lnTo>
                  <a:lnTo>
                    <a:pt x="536" y="152"/>
                  </a:lnTo>
                  <a:close/>
                  <a:moveTo>
                    <a:pt x="536" y="172"/>
                  </a:moveTo>
                  <a:lnTo>
                    <a:pt x="546" y="172"/>
                  </a:lnTo>
                  <a:lnTo>
                    <a:pt x="546" y="181"/>
                  </a:lnTo>
                  <a:lnTo>
                    <a:pt x="536" y="181"/>
                  </a:lnTo>
                  <a:lnTo>
                    <a:pt x="536" y="172"/>
                  </a:lnTo>
                  <a:close/>
                  <a:moveTo>
                    <a:pt x="536" y="192"/>
                  </a:moveTo>
                  <a:lnTo>
                    <a:pt x="546" y="192"/>
                  </a:lnTo>
                  <a:lnTo>
                    <a:pt x="546" y="202"/>
                  </a:lnTo>
                  <a:lnTo>
                    <a:pt x="536" y="202"/>
                  </a:lnTo>
                  <a:lnTo>
                    <a:pt x="536" y="192"/>
                  </a:lnTo>
                  <a:close/>
                  <a:moveTo>
                    <a:pt x="536" y="213"/>
                  </a:moveTo>
                  <a:lnTo>
                    <a:pt x="546" y="213"/>
                  </a:lnTo>
                  <a:lnTo>
                    <a:pt x="546" y="222"/>
                  </a:lnTo>
                  <a:lnTo>
                    <a:pt x="536" y="222"/>
                  </a:lnTo>
                  <a:lnTo>
                    <a:pt x="536" y="213"/>
                  </a:lnTo>
                  <a:close/>
                  <a:moveTo>
                    <a:pt x="536" y="233"/>
                  </a:moveTo>
                  <a:lnTo>
                    <a:pt x="546" y="233"/>
                  </a:lnTo>
                  <a:lnTo>
                    <a:pt x="546" y="243"/>
                  </a:lnTo>
                  <a:lnTo>
                    <a:pt x="536" y="243"/>
                  </a:lnTo>
                  <a:lnTo>
                    <a:pt x="536" y="233"/>
                  </a:lnTo>
                  <a:close/>
                  <a:moveTo>
                    <a:pt x="536" y="253"/>
                  </a:moveTo>
                  <a:lnTo>
                    <a:pt x="546" y="253"/>
                  </a:lnTo>
                  <a:lnTo>
                    <a:pt x="546" y="262"/>
                  </a:lnTo>
                  <a:lnTo>
                    <a:pt x="536" y="262"/>
                  </a:lnTo>
                  <a:lnTo>
                    <a:pt x="536" y="253"/>
                  </a:lnTo>
                  <a:close/>
                  <a:moveTo>
                    <a:pt x="536" y="273"/>
                  </a:moveTo>
                  <a:lnTo>
                    <a:pt x="546" y="273"/>
                  </a:lnTo>
                  <a:lnTo>
                    <a:pt x="546" y="283"/>
                  </a:lnTo>
                  <a:lnTo>
                    <a:pt x="536" y="283"/>
                  </a:lnTo>
                  <a:lnTo>
                    <a:pt x="536" y="273"/>
                  </a:lnTo>
                  <a:close/>
                  <a:moveTo>
                    <a:pt x="536" y="294"/>
                  </a:moveTo>
                  <a:lnTo>
                    <a:pt x="546" y="294"/>
                  </a:lnTo>
                  <a:lnTo>
                    <a:pt x="546" y="303"/>
                  </a:lnTo>
                  <a:lnTo>
                    <a:pt x="536" y="303"/>
                  </a:lnTo>
                  <a:lnTo>
                    <a:pt x="536" y="294"/>
                  </a:lnTo>
                  <a:close/>
                  <a:moveTo>
                    <a:pt x="536" y="314"/>
                  </a:moveTo>
                  <a:lnTo>
                    <a:pt x="546" y="314"/>
                  </a:lnTo>
                  <a:lnTo>
                    <a:pt x="546" y="324"/>
                  </a:lnTo>
                  <a:lnTo>
                    <a:pt x="536" y="324"/>
                  </a:lnTo>
                  <a:lnTo>
                    <a:pt x="536" y="314"/>
                  </a:lnTo>
                  <a:close/>
                  <a:moveTo>
                    <a:pt x="536" y="333"/>
                  </a:moveTo>
                  <a:lnTo>
                    <a:pt x="546" y="333"/>
                  </a:lnTo>
                  <a:lnTo>
                    <a:pt x="546" y="343"/>
                  </a:lnTo>
                  <a:lnTo>
                    <a:pt x="536" y="343"/>
                  </a:lnTo>
                  <a:lnTo>
                    <a:pt x="536" y="333"/>
                  </a:lnTo>
                  <a:close/>
                  <a:moveTo>
                    <a:pt x="536" y="354"/>
                  </a:moveTo>
                  <a:lnTo>
                    <a:pt x="546" y="354"/>
                  </a:lnTo>
                  <a:lnTo>
                    <a:pt x="546" y="364"/>
                  </a:lnTo>
                  <a:lnTo>
                    <a:pt x="536" y="364"/>
                  </a:lnTo>
                  <a:lnTo>
                    <a:pt x="536" y="354"/>
                  </a:lnTo>
                  <a:close/>
                  <a:moveTo>
                    <a:pt x="536" y="375"/>
                  </a:moveTo>
                  <a:lnTo>
                    <a:pt x="546" y="375"/>
                  </a:lnTo>
                  <a:lnTo>
                    <a:pt x="546" y="384"/>
                  </a:lnTo>
                  <a:lnTo>
                    <a:pt x="536" y="384"/>
                  </a:lnTo>
                  <a:lnTo>
                    <a:pt x="536" y="375"/>
                  </a:lnTo>
                  <a:close/>
                  <a:moveTo>
                    <a:pt x="536" y="395"/>
                  </a:moveTo>
                  <a:lnTo>
                    <a:pt x="546" y="395"/>
                  </a:lnTo>
                  <a:lnTo>
                    <a:pt x="546" y="405"/>
                  </a:lnTo>
                  <a:lnTo>
                    <a:pt x="536" y="405"/>
                  </a:lnTo>
                  <a:lnTo>
                    <a:pt x="536" y="395"/>
                  </a:lnTo>
                  <a:close/>
                  <a:moveTo>
                    <a:pt x="536" y="414"/>
                  </a:moveTo>
                  <a:lnTo>
                    <a:pt x="546" y="414"/>
                  </a:lnTo>
                  <a:lnTo>
                    <a:pt x="546" y="424"/>
                  </a:lnTo>
                  <a:lnTo>
                    <a:pt x="536" y="424"/>
                  </a:lnTo>
                  <a:lnTo>
                    <a:pt x="536" y="414"/>
                  </a:lnTo>
                  <a:close/>
                  <a:moveTo>
                    <a:pt x="536" y="435"/>
                  </a:moveTo>
                  <a:lnTo>
                    <a:pt x="546" y="435"/>
                  </a:lnTo>
                  <a:lnTo>
                    <a:pt x="546" y="444"/>
                  </a:lnTo>
                  <a:lnTo>
                    <a:pt x="536" y="444"/>
                  </a:lnTo>
                  <a:lnTo>
                    <a:pt x="536" y="435"/>
                  </a:lnTo>
                  <a:close/>
                  <a:moveTo>
                    <a:pt x="517" y="30"/>
                  </a:moveTo>
                  <a:lnTo>
                    <a:pt x="527" y="30"/>
                  </a:lnTo>
                  <a:lnTo>
                    <a:pt x="527" y="40"/>
                  </a:lnTo>
                  <a:lnTo>
                    <a:pt x="517" y="40"/>
                  </a:lnTo>
                  <a:lnTo>
                    <a:pt x="517" y="30"/>
                  </a:lnTo>
                  <a:close/>
                  <a:moveTo>
                    <a:pt x="517" y="51"/>
                  </a:moveTo>
                  <a:lnTo>
                    <a:pt x="527" y="51"/>
                  </a:lnTo>
                  <a:lnTo>
                    <a:pt x="527" y="61"/>
                  </a:lnTo>
                  <a:lnTo>
                    <a:pt x="517" y="61"/>
                  </a:lnTo>
                  <a:lnTo>
                    <a:pt x="517" y="51"/>
                  </a:lnTo>
                  <a:close/>
                  <a:moveTo>
                    <a:pt x="517" y="72"/>
                  </a:moveTo>
                  <a:lnTo>
                    <a:pt x="527" y="72"/>
                  </a:lnTo>
                  <a:lnTo>
                    <a:pt x="527" y="81"/>
                  </a:lnTo>
                  <a:lnTo>
                    <a:pt x="517" y="81"/>
                  </a:lnTo>
                  <a:lnTo>
                    <a:pt x="517" y="72"/>
                  </a:lnTo>
                  <a:close/>
                  <a:moveTo>
                    <a:pt x="517" y="91"/>
                  </a:moveTo>
                  <a:lnTo>
                    <a:pt x="527" y="91"/>
                  </a:lnTo>
                  <a:lnTo>
                    <a:pt x="527" y="100"/>
                  </a:lnTo>
                  <a:lnTo>
                    <a:pt x="517" y="100"/>
                  </a:lnTo>
                  <a:lnTo>
                    <a:pt x="517" y="91"/>
                  </a:lnTo>
                  <a:close/>
                  <a:moveTo>
                    <a:pt x="517" y="111"/>
                  </a:moveTo>
                  <a:lnTo>
                    <a:pt x="527" y="111"/>
                  </a:lnTo>
                  <a:lnTo>
                    <a:pt x="527" y="121"/>
                  </a:lnTo>
                  <a:lnTo>
                    <a:pt x="517" y="121"/>
                  </a:lnTo>
                  <a:lnTo>
                    <a:pt x="517" y="111"/>
                  </a:lnTo>
                  <a:close/>
                  <a:moveTo>
                    <a:pt x="517" y="132"/>
                  </a:moveTo>
                  <a:lnTo>
                    <a:pt x="527" y="132"/>
                  </a:lnTo>
                  <a:lnTo>
                    <a:pt x="527" y="142"/>
                  </a:lnTo>
                  <a:lnTo>
                    <a:pt x="517" y="142"/>
                  </a:lnTo>
                  <a:lnTo>
                    <a:pt x="517" y="132"/>
                  </a:lnTo>
                  <a:close/>
                  <a:moveTo>
                    <a:pt x="517" y="152"/>
                  </a:moveTo>
                  <a:lnTo>
                    <a:pt x="527" y="152"/>
                  </a:lnTo>
                  <a:lnTo>
                    <a:pt x="527" y="162"/>
                  </a:lnTo>
                  <a:lnTo>
                    <a:pt x="517" y="162"/>
                  </a:lnTo>
                  <a:lnTo>
                    <a:pt x="517" y="152"/>
                  </a:lnTo>
                  <a:close/>
                  <a:moveTo>
                    <a:pt x="517" y="172"/>
                  </a:moveTo>
                  <a:lnTo>
                    <a:pt x="527" y="172"/>
                  </a:lnTo>
                  <a:lnTo>
                    <a:pt x="527" y="181"/>
                  </a:lnTo>
                  <a:lnTo>
                    <a:pt x="517" y="181"/>
                  </a:lnTo>
                  <a:lnTo>
                    <a:pt x="517" y="172"/>
                  </a:lnTo>
                  <a:close/>
                  <a:moveTo>
                    <a:pt x="517" y="192"/>
                  </a:moveTo>
                  <a:lnTo>
                    <a:pt x="527" y="192"/>
                  </a:lnTo>
                  <a:lnTo>
                    <a:pt x="527" y="202"/>
                  </a:lnTo>
                  <a:lnTo>
                    <a:pt x="517" y="202"/>
                  </a:lnTo>
                  <a:lnTo>
                    <a:pt x="517" y="192"/>
                  </a:lnTo>
                  <a:close/>
                  <a:moveTo>
                    <a:pt x="517" y="213"/>
                  </a:moveTo>
                  <a:lnTo>
                    <a:pt x="527" y="213"/>
                  </a:lnTo>
                  <a:lnTo>
                    <a:pt x="527" y="222"/>
                  </a:lnTo>
                  <a:lnTo>
                    <a:pt x="517" y="222"/>
                  </a:lnTo>
                  <a:lnTo>
                    <a:pt x="517" y="213"/>
                  </a:lnTo>
                  <a:close/>
                  <a:moveTo>
                    <a:pt x="517" y="233"/>
                  </a:moveTo>
                  <a:lnTo>
                    <a:pt x="527" y="233"/>
                  </a:lnTo>
                  <a:lnTo>
                    <a:pt x="527" y="243"/>
                  </a:lnTo>
                  <a:lnTo>
                    <a:pt x="517" y="243"/>
                  </a:lnTo>
                  <a:lnTo>
                    <a:pt x="517" y="233"/>
                  </a:lnTo>
                  <a:close/>
                  <a:moveTo>
                    <a:pt x="517" y="253"/>
                  </a:moveTo>
                  <a:lnTo>
                    <a:pt x="527" y="253"/>
                  </a:lnTo>
                  <a:lnTo>
                    <a:pt x="527" y="262"/>
                  </a:lnTo>
                  <a:lnTo>
                    <a:pt x="517" y="262"/>
                  </a:lnTo>
                  <a:lnTo>
                    <a:pt x="517" y="253"/>
                  </a:lnTo>
                  <a:close/>
                  <a:moveTo>
                    <a:pt x="517" y="273"/>
                  </a:moveTo>
                  <a:lnTo>
                    <a:pt x="527" y="273"/>
                  </a:lnTo>
                  <a:lnTo>
                    <a:pt x="527" y="283"/>
                  </a:lnTo>
                  <a:lnTo>
                    <a:pt x="517" y="283"/>
                  </a:lnTo>
                  <a:lnTo>
                    <a:pt x="517" y="273"/>
                  </a:lnTo>
                  <a:close/>
                  <a:moveTo>
                    <a:pt x="517" y="294"/>
                  </a:moveTo>
                  <a:lnTo>
                    <a:pt x="527" y="294"/>
                  </a:lnTo>
                  <a:lnTo>
                    <a:pt x="527" y="303"/>
                  </a:lnTo>
                  <a:lnTo>
                    <a:pt x="517" y="303"/>
                  </a:lnTo>
                  <a:lnTo>
                    <a:pt x="517" y="294"/>
                  </a:lnTo>
                  <a:close/>
                  <a:moveTo>
                    <a:pt x="517" y="314"/>
                  </a:moveTo>
                  <a:lnTo>
                    <a:pt x="527" y="314"/>
                  </a:lnTo>
                  <a:lnTo>
                    <a:pt x="527" y="324"/>
                  </a:lnTo>
                  <a:lnTo>
                    <a:pt x="517" y="324"/>
                  </a:lnTo>
                  <a:lnTo>
                    <a:pt x="517" y="314"/>
                  </a:lnTo>
                  <a:close/>
                  <a:moveTo>
                    <a:pt x="517" y="333"/>
                  </a:moveTo>
                  <a:lnTo>
                    <a:pt x="527" y="333"/>
                  </a:lnTo>
                  <a:lnTo>
                    <a:pt x="527" y="343"/>
                  </a:lnTo>
                  <a:lnTo>
                    <a:pt x="517" y="343"/>
                  </a:lnTo>
                  <a:lnTo>
                    <a:pt x="517" y="333"/>
                  </a:lnTo>
                  <a:close/>
                  <a:moveTo>
                    <a:pt x="517" y="354"/>
                  </a:moveTo>
                  <a:lnTo>
                    <a:pt x="527" y="354"/>
                  </a:lnTo>
                  <a:lnTo>
                    <a:pt x="527" y="364"/>
                  </a:lnTo>
                  <a:lnTo>
                    <a:pt x="517" y="364"/>
                  </a:lnTo>
                  <a:lnTo>
                    <a:pt x="517" y="354"/>
                  </a:lnTo>
                  <a:close/>
                  <a:moveTo>
                    <a:pt x="517" y="375"/>
                  </a:moveTo>
                  <a:lnTo>
                    <a:pt x="527" y="375"/>
                  </a:lnTo>
                  <a:lnTo>
                    <a:pt x="527" y="384"/>
                  </a:lnTo>
                  <a:lnTo>
                    <a:pt x="517" y="384"/>
                  </a:lnTo>
                  <a:lnTo>
                    <a:pt x="517" y="375"/>
                  </a:lnTo>
                  <a:close/>
                  <a:moveTo>
                    <a:pt x="517" y="395"/>
                  </a:moveTo>
                  <a:lnTo>
                    <a:pt x="527" y="395"/>
                  </a:lnTo>
                  <a:lnTo>
                    <a:pt x="527" y="405"/>
                  </a:lnTo>
                  <a:lnTo>
                    <a:pt x="517" y="405"/>
                  </a:lnTo>
                  <a:lnTo>
                    <a:pt x="517" y="395"/>
                  </a:lnTo>
                  <a:close/>
                  <a:moveTo>
                    <a:pt x="517" y="414"/>
                  </a:moveTo>
                  <a:lnTo>
                    <a:pt x="527" y="414"/>
                  </a:lnTo>
                  <a:lnTo>
                    <a:pt x="527" y="424"/>
                  </a:lnTo>
                  <a:lnTo>
                    <a:pt x="517" y="424"/>
                  </a:lnTo>
                  <a:lnTo>
                    <a:pt x="517" y="414"/>
                  </a:lnTo>
                  <a:close/>
                  <a:moveTo>
                    <a:pt x="517" y="435"/>
                  </a:moveTo>
                  <a:lnTo>
                    <a:pt x="527" y="435"/>
                  </a:lnTo>
                  <a:lnTo>
                    <a:pt x="527" y="444"/>
                  </a:lnTo>
                  <a:lnTo>
                    <a:pt x="517" y="444"/>
                  </a:lnTo>
                  <a:lnTo>
                    <a:pt x="517" y="435"/>
                  </a:lnTo>
                  <a:close/>
                  <a:moveTo>
                    <a:pt x="527" y="455"/>
                  </a:moveTo>
                  <a:lnTo>
                    <a:pt x="527" y="465"/>
                  </a:lnTo>
                  <a:lnTo>
                    <a:pt x="517" y="465"/>
                  </a:lnTo>
                  <a:lnTo>
                    <a:pt x="517" y="455"/>
                  </a:lnTo>
                  <a:lnTo>
                    <a:pt x="527" y="455"/>
                  </a:lnTo>
                  <a:close/>
                  <a:moveTo>
                    <a:pt x="92" y="495"/>
                  </a:moveTo>
                  <a:lnTo>
                    <a:pt x="101" y="495"/>
                  </a:lnTo>
                  <a:lnTo>
                    <a:pt x="101" y="505"/>
                  </a:lnTo>
                  <a:lnTo>
                    <a:pt x="92" y="505"/>
                  </a:lnTo>
                  <a:lnTo>
                    <a:pt x="92" y="495"/>
                  </a:lnTo>
                  <a:close/>
                  <a:moveTo>
                    <a:pt x="81" y="505"/>
                  </a:moveTo>
                  <a:lnTo>
                    <a:pt x="71" y="505"/>
                  </a:lnTo>
                  <a:lnTo>
                    <a:pt x="71" y="495"/>
                  </a:lnTo>
                  <a:lnTo>
                    <a:pt x="81" y="495"/>
                  </a:lnTo>
                  <a:lnTo>
                    <a:pt x="81" y="505"/>
                  </a:lnTo>
                  <a:close/>
                  <a:moveTo>
                    <a:pt x="112" y="495"/>
                  </a:moveTo>
                  <a:lnTo>
                    <a:pt x="122" y="495"/>
                  </a:lnTo>
                  <a:lnTo>
                    <a:pt x="122" y="505"/>
                  </a:lnTo>
                  <a:lnTo>
                    <a:pt x="112" y="505"/>
                  </a:lnTo>
                  <a:lnTo>
                    <a:pt x="112" y="495"/>
                  </a:lnTo>
                  <a:close/>
                  <a:moveTo>
                    <a:pt x="132" y="495"/>
                  </a:moveTo>
                  <a:lnTo>
                    <a:pt x="141" y="495"/>
                  </a:lnTo>
                  <a:lnTo>
                    <a:pt x="141" y="505"/>
                  </a:lnTo>
                  <a:lnTo>
                    <a:pt x="132" y="505"/>
                  </a:lnTo>
                  <a:lnTo>
                    <a:pt x="132" y="495"/>
                  </a:lnTo>
                  <a:close/>
                  <a:moveTo>
                    <a:pt x="152" y="495"/>
                  </a:moveTo>
                  <a:lnTo>
                    <a:pt x="162" y="495"/>
                  </a:lnTo>
                  <a:lnTo>
                    <a:pt x="162" y="505"/>
                  </a:lnTo>
                  <a:lnTo>
                    <a:pt x="152" y="505"/>
                  </a:lnTo>
                  <a:lnTo>
                    <a:pt x="152" y="495"/>
                  </a:lnTo>
                  <a:close/>
                  <a:moveTo>
                    <a:pt x="173" y="495"/>
                  </a:moveTo>
                  <a:lnTo>
                    <a:pt x="182" y="495"/>
                  </a:lnTo>
                  <a:lnTo>
                    <a:pt x="182" y="505"/>
                  </a:lnTo>
                  <a:lnTo>
                    <a:pt x="173" y="505"/>
                  </a:lnTo>
                  <a:lnTo>
                    <a:pt x="173" y="495"/>
                  </a:lnTo>
                  <a:close/>
                  <a:moveTo>
                    <a:pt x="193" y="495"/>
                  </a:moveTo>
                  <a:lnTo>
                    <a:pt x="203" y="495"/>
                  </a:lnTo>
                  <a:lnTo>
                    <a:pt x="203" y="505"/>
                  </a:lnTo>
                  <a:lnTo>
                    <a:pt x="193" y="505"/>
                  </a:lnTo>
                  <a:lnTo>
                    <a:pt x="193" y="495"/>
                  </a:lnTo>
                  <a:close/>
                  <a:moveTo>
                    <a:pt x="213" y="495"/>
                  </a:moveTo>
                  <a:lnTo>
                    <a:pt x="222" y="495"/>
                  </a:lnTo>
                  <a:lnTo>
                    <a:pt x="222" y="505"/>
                  </a:lnTo>
                  <a:lnTo>
                    <a:pt x="213" y="505"/>
                  </a:lnTo>
                  <a:lnTo>
                    <a:pt x="213" y="495"/>
                  </a:lnTo>
                  <a:close/>
                  <a:moveTo>
                    <a:pt x="233" y="495"/>
                  </a:moveTo>
                  <a:lnTo>
                    <a:pt x="243" y="495"/>
                  </a:lnTo>
                  <a:lnTo>
                    <a:pt x="243" y="505"/>
                  </a:lnTo>
                  <a:lnTo>
                    <a:pt x="233" y="505"/>
                  </a:lnTo>
                  <a:lnTo>
                    <a:pt x="233" y="495"/>
                  </a:lnTo>
                  <a:close/>
                  <a:moveTo>
                    <a:pt x="254" y="495"/>
                  </a:moveTo>
                  <a:lnTo>
                    <a:pt x="263" y="495"/>
                  </a:lnTo>
                  <a:lnTo>
                    <a:pt x="263" y="505"/>
                  </a:lnTo>
                  <a:lnTo>
                    <a:pt x="254" y="505"/>
                  </a:lnTo>
                  <a:lnTo>
                    <a:pt x="254" y="495"/>
                  </a:lnTo>
                  <a:close/>
                  <a:moveTo>
                    <a:pt x="274" y="495"/>
                  </a:moveTo>
                  <a:lnTo>
                    <a:pt x="284" y="495"/>
                  </a:lnTo>
                  <a:lnTo>
                    <a:pt x="284" y="505"/>
                  </a:lnTo>
                  <a:lnTo>
                    <a:pt x="274" y="505"/>
                  </a:lnTo>
                  <a:lnTo>
                    <a:pt x="274" y="495"/>
                  </a:lnTo>
                  <a:close/>
                  <a:moveTo>
                    <a:pt x="293" y="495"/>
                  </a:moveTo>
                  <a:lnTo>
                    <a:pt x="303" y="495"/>
                  </a:lnTo>
                  <a:lnTo>
                    <a:pt x="303" y="505"/>
                  </a:lnTo>
                  <a:lnTo>
                    <a:pt x="293" y="505"/>
                  </a:lnTo>
                  <a:lnTo>
                    <a:pt x="293" y="495"/>
                  </a:lnTo>
                  <a:close/>
                  <a:moveTo>
                    <a:pt x="314" y="495"/>
                  </a:moveTo>
                  <a:lnTo>
                    <a:pt x="324" y="495"/>
                  </a:lnTo>
                  <a:lnTo>
                    <a:pt x="324" y="505"/>
                  </a:lnTo>
                  <a:lnTo>
                    <a:pt x="314" y="505"/>
                  </a:lnTo>
                  <a:lnTo>
                    <a:pt x="314" y="495"/>
                  </a:lnTo>
                  <a:close/>
                  <a:moveTo>
                    <a:pt x="335" y="495"/>
                  </a:moveTo>
                  <a:lnTo>
                    <a:pt x="344" y="495"/>
                  </a:lnTo>
                  <a:lnTo>
                    <a:pt x="344" y="505"/>
                  </a:lnTo>
                  <a:lnTo>
                    <a:pt x="335" y="505"/>
                  </a:lnTo>
                  <a:lnTo>
                    <a:pt x="335" y="495"/>
                  </a:lnTo>
                  <a:close/>
                  <a:moveTo>
                    <a:pt x="355" y="495"/>
                  </a:moveTo>
                  <a:lnTo>
                    <a:pt x="365" y="495"/>
                  </a:lnTo>
                  <a:lnTo>
                    <a:pt x="365" y="505"/>
                  </a:lnTo>
                  <a:lnTo>
                    <a:pt x="355" y="505"/>
                  </a:lnTo>
                  <a:lnTo>
                    <a:pt x="355" y="495"/>
                  </a:lnTo>
                  <a:close/>
                  <a:moveTo>
                    <a:pt x="374" y="495"/>
                  </a:moveTo>
                  <a:lnTo>
                    <a:pt x="384" y="495"/>
                  </a:lnTo>
                  <a:lnTo>
                    <a:pt x="384" y="505"/>
                  </a:lnTo>
                  <a:lnTo>
                    <a:pt x="374" y="505"/>
                  </a:lnTo>
                  <a:lnTo>
                    <a:pt x="374" y="495"/>
                  </a:lnTo>
                  <a:close/>
                  <a:moveTo>
                    <a:pt x="395" y="495"/>
                  </a:moveTo>
                  <a:lnTo>
                    <a:pt x="405" y="495"/>
                  </a:lnTo>
                  <a:lnTo>
                    <a:pt x="405" y="505"/>
                  </a:lnTo>
                  <a:lnTo>
                    <a:pt x="395" y="505"/>
                  </a:lnTo>
                  <a:lnTo>
                    <a:pt x="395" y="495"/>
                  </a:lnTo>
                  <a:close/>
                  <a:moveTo>
                    <a:pt x="416" y="495"/>
                  </a:moveTo>
                  <a:lnTo>
                    <a:pt x="425" y="495"/>
                  </a:lnTo>
                  <a:lnTo>
                    <a:pt x="425" y="505"/>
                  </a:lnTo>
                  <a:lnTo>
                    <a:pt x="416" y="505"/>
                  </a:lnTo>
                  <a:lnTo>
                    <a:pt x="416" y="495"/>
                  </a:lnTo>
                  <a:close/>
                  <a:moveTo>
                    <a:pt x="436" y="495"/>
                  </a:moveTo>
                  <a:lnTo>
                    <a:pt x="446" y="495"/>
                  </a:lnTo>
                  <a:lnTo>
                    <a:pt x="446" y="505"/>
                  </a:lnTo>
                  <a:lnTo>
                    <a:pt x="436" y="505"/>
                  </a:lnTo>
                  <a:lnTo>
                    <a:pt x="436" y="495"/>
                  </a:lnTo>
                  <a:close/>
                  <a:moveTo>
                    <a:pt x="455" y="495"/>
                  </a:moveTo>
                  <a:lnTo>
                    <a:pt x="465" y="495"/>
                  </a:lnTo>
                  <a:lnTo>
                    <a:pt x="465" y="505"/>
                  </a:lnTo>
                  <a:lnTo>
                    <a:pt x="455" y="505"/>
                  </a:lnTo>
                  <a:lnTo>
                    <a:pt x="455" y="495"/>
                  </a:lnTo>
                  <a:close/>
                  <a:moveTo>
                    <a:pt x="476" y="495"/>
                  </a:moveTo>
                  <a:lnTo>
                    <a:pt x="486" y="495"/>
                  </a:lnTo>
                  <a:lnTo>
                    <a:pt x="486" y="505"/>
                  </a:lnTo>
                  <a:lnTo>
                    <a:pt x="476" y="505"/>
                  </a:lnTo>
                  <a:lnTo>
                    <a:pt x="476" y="495"/>
                  </a:lnTo>
                  <a:close/>
                  <a:moveTo>
                    <a:pt x="496" y="495"/>
                  </a:moveTo>
                  <a:lnTo>
                    <a:pt x="506" y="495"/>
                  </a:lnTo>
                  <a:lnTo>
                    <a:pt x="506" y="505"/>
                  </a:lnTo>
                  <a:lnTo>
                    <a:pt x="496" y="505"/>
                  </a:lnTo>
                  <a:lnTo>
                    <a:pt x="496" y="495"/>
                  </a:lnTo>
                  <a:close/>
                  <a:moveTo>
                    <a:pt x="496" y="486"/>
                  </a:moveTo>
                  <a:lnTo>
                    <a:pt x="496" y="476"/>
                  </a:lnTo>
                  <a:lnTo>
                    <a:pt x="506" y="476"/>
                  </a:lnTo>
                  <a:lnTo>
                    <a:pt x="506" y="486"/>
                  </a:lnTo>
                  <a:lnTo>
                    <a:pt x="496" y="486"/>
                  </a:lnTo>
                  <a:close/>
                  <a:moveTo>
                    <a:pt x="486" y="486"/>
                  </a:moveTo>
                  <a:lnTo>
                    <a:pt x="476" y="486"/>
                  </a:lnTo>
                  <a:lnTo>
                    <a:pt x="476" y="476"/>
                  </a:lnTo>
                  <a:lnTo>
                    <a:pt x="486" y="476"/>
                  </a:lnTo>
                  <a:lnTo>
                    <a:pt x="486" y="486"/>
                  </a:lnTo>
                  <a:close/>
                  <a:moveTo>
                    <a:pt x="465" y="486"/>
                  </a:moveTo>
                  <a:lnTo>
                    <a:pt x="455" y="486"/>
                  </a:lnTo>
                  <a:lnTo>
                    <a:pt x="455" y="476"/>
                  </a:lnTo>
                  <a:lnTo>
                    <a:pt x="465" y="476"/>
                  </a:lnTo>
                  <a:lnTo>
                    <a:pt x="465" y="486"/>
                  </a:lnTo>
                  <a:close/>
                  <a:moveTo>
                    <a:pt x="446" y="486"/>
                  </a:moveTo>
                  <a:lnTo>
                    <a:pt x="436" y="486"/>
                  </a:lnTo>
                  <a:lnTo>
                    <a:pt x="436" y="476"/>
                  </a:lnTo>
                  <a:lnTo>
                    <a:pt x="446" y="476"/>
                  </a:lnTo>
                  <a:lnTo>
                    <a:pt x="446" y="486"/>
                  </a:lnTo>
                  <a:close/>
                  <a:moveTo>
                    <a:pt x="425" y="486"/>
                  </a:moveTo>
                  <a:lnTo>
                    <a:pt x="416" y="486"/>
                  </a:lnTo>
                  <a:lnTo>
                    <a:pt x="416" y="476"/>
                  </a:lnTo>
                  <a:lnTo>
                    <a:pt x="425" y="476"/>
                  </a:lnTo>
                  <a:lnTo>
                    <a:pt x="425" y="486"/>
                  </a:lnTo>
                  <a:close/>
                  <a:moveTo>
                    <a:pt x="405" y="486"/>
                  </a:moveTo>
                  <a:lnTo>
                    <a:pt x="395" y="486"/>
                  </a:lnTo>
                  <a:lnTo>
                    <a:pt x="395" y="476"/>
                  </a:lnTo>
                  <a:lnTo>
                    <a:pt x="405" y="476"/>
                  </a:lnTo>
                  <a:lnTo>
                    <a:pt x="405" y="486"/>
                  </a:lnTo>
                  <a:close/>
                  <a:moveTo>
                    <a:pt x="384" y="486"/>
                  </a:moveTo>
                  <a:lnTo>
                    <a:pt x="374" y="486"/>
                  </a:lnTo>
                  <a:lnTo>
                    <a:pt x="374" y="476"/>
                  </a:lnTo>
                  <a:lnTo>
                    <a:pt x="384" y="476"/>
                  </a:lnTo>
                  <a:lnTo>
                    <a:pt x="384" y="486"/>
                  </a:lnTo>
                  <a:close/>
                  <a:moveTo>
                    <a:pt x="365" y="486"/>
                  </a:moveTo>
                  <a:lnTo>
                    <a:pt x="355" y="486"/>
                  </a:lnTo>
                  <a:lnTo>
                    <a:pt x="355" y="476"/>
                  </a:lnTo>
                  <a:lnTo>
                    <a:pt x="365" y="476"/>
                  </a:lnTo>
                  <a:lnTo>
                    <a:pt x="365" y="486"/>
                  </a:lnTo>
                  <a:close/>
                  <a:moveTo>
                    <a:pt x="344" y="486"/>
                  </a:moveTo>
                  <a:lnTo>
                    <a:pt x="335" y="486"/>
                  </a:lnTo>
                  <a:lnTo>
                    <a:pt x="335" y="476"/>
                  </a:lnTo>
                  <a:lnTo>
                    <a:pt x="344" y="476"/>
                  </a:lnTo>
                  <a:lnTo>
                    <a:pt x="344" y="486"/>
                  </a:lnTo>
                  <a:close/>
                  <a:moveTo>
                    <a:pt x="324" y="486"/>
                  </a:moveTo>
                  <a:lnTo>
                    <a:pt x="314" y="486"/>
                  </a:lnTo>
                  <a:lnTo>
                    <a:pt x="314" y="476"/>
                  </a:lnTo>
                  <a:lnTo>
                    <a:pt x="324" y="476"/>
                  </a:lnTo>
                  <a:lnTo>
                    <a:pt x="324" y="486"/>
                  </a:lnTo>
                  <a:close/>
                  <a:moveTo>
                    <a:pt x="303" y="486"/>
                  </a:moveTo>
                  <a:lnTo>
                    <a:pt x="293" y="486"/>
                  </a:lnTo>
                  <a:lnTo>
                    <a:pt x="293" y="476"/>
                  </a:lnTo>
                  <a:lnTo>
                    <a:pt x="303" y="476"/>
                  </a:lnTo>
                  <a:lnTo>
                    <a:pt x="303" y="486"/>
                  </a:lnTo>
                  <a:close/>
                  <a:moveTo>
                    <a:pt x="284" y="486"/>
                  </a:moveTo>
                  <a:lnTo>
                    <a:pt x="274" y="486"/>
                  </a:lnTo>
                  <a:lnTo>
                    <a:pt x="274" y="476"/>
                  </a:lnTo>
                  <a:lnTo>
                    <a:pt x="284" y="476"/>
                  </a:lnTo>
                  <a:lnTo>
                    <a:pt x="284" y="486"/>
                  </a:lnTo>
                  <a:close/>
                  <a:moveTo>
                    <a:pt x="263" y="486"/>
                  </a:moveTo>
                  <a:lnTo>
                    <a:pt x="254" y="486"/>
                  </a:lnTo>
                  <a:lnTo>
                    <a:pt x="254" y="476"/>
                  </a:lnTo>
                  <a:lnTo>
                    <a:pt x="263" y="476"/>
                  </a:lnTo>
                  <a:lnTo>
                    <a:pt x="263" y="486"/>
                  </a:lnTo>
                  <a:close/>
                  <a:moveTo>
                    <a:pt x="243" y="486"/>
                  </a:moveTo>
                  <a:lnTo>
                    <a:pt x="233" y="486"/>
                  </a:lnTo>
                  <a:lnTo>
                    <a:pt x="233" y="476"/>
                  </a:lnTo>
                  <a:lnTo>
                    <a:pt x="243" y="476"/>
                  </a:lnTo>
                  <a:lnTo>
                    <a:pt x="243" y="486"/>
                  </a:lnTo>
                  <a:close/>
                  <a:moveTo>
                    <a:pt x="222" y="486"/>
                  </a:moveTo>
                  <a:lnTo>
                    <a:pt x="213" y="486"/>
                  </a:lnTo>
                  <a:lnTo>
                    <a:pt x="213" y="476"/>
                  </a:lnTo>
                  <a:lnTo>
                    <a:pt x="222" y="476"/>
                  </a:lnTo>
                  <a:lnTo>
                    <a:pt x="222" y="486"/>
                  </a:lnTo>
                  <a:close/>
                  <a:moveTo>
                    <a:pt x="203" y="486"/>
                  </a:moveTo>
                  <a:lnTo>
                    <a:pt x="193" y="486"/>
                  </a:lnTo>
                  <a:lnTo>
                    <a:pt x="193" y="476"/>
                  </a:lnTo>
                  <a:lnTo>
                    <a:pt x="203" y="476"/>
                  </a:lnTo>
                  <a:lnTo>
                    <a:pt x="203" y="486"/>
                  </a:lnTo>
                  <a:close/>
                  <a:moveTo>
                    <a:pt x="182" y="486"/>
                  </a:moveTo>
                  <a:lnTo>
                    <a:pt x="173" y="486"/>
                  </a:lnTo>
                  <a:lnTo>
                    <a:pt x="173" y="476"/>
                  </a:lnTo>
                  <a:lnTo>
                    <a:pt x="182" y="476"/>
                  </a:lnTo>
                  <a:lnTo>
                    <a:pt x="182" y="486"/>
                  </a:lnTo>
                  <a:close/>
                  <a:moveTo>
                    <a:pt x="162" y="486"/>
                  </a:moveTo>
                  <a:lnTo>
                    <a:pt x="152" y="486"/>
                  </a:lnTo>
                  <a:lnTo>
                    <a:pt x="152" y="476"/>
                  </a:lnTo>
                  <a:lnTo>
                    <a:pt x="162" y="476"/>
                  </a:lnTo>
                  <a:lnTo>
                    <a:pt x="162" y="486"/>
                  </a:lnTo>
                  <a:close/>
                  <a:moveTo>
                    <a:pt x="141" y="486"/>
                  </a:moveTo>
                  <a:lnTo>
                    <a:pt x="132" y="486"/>
                  </a:lnTo>
                  <a:lnTo>
                    <a:pt x="132" y="476"/>
                  </a:lnTo>
                  <a:lnTo>
                    <a:pt x="141" y="476"/>
                  </a:lnTo>
                  <a:lnTo>
                    <a:pt x="141" y="486"/>
                  </a:lnTo>
                  <a:close/>
                  <a:moveTo>
                    <a:pt x="122" y="486"/>
                  </a:moveTo>
                  <a:lnTo>
                    <a:pt x="112" y="486"/>
                  </a:lnTo>
                  <a:lnTo>
                    <a:pt x="112" y="476"/>
                  </a:lnTo>
                  <a:lnTo>
                    <a:pt x="122" y="476"/>
                  </a:lnTo>
                  <a:lnTo>
                    <a:pt x="122" y="486"/>
                  </a:lnTo>
                  <a:close/>
                  <a:moveTo>
                    <a:pt x="101" y="486"/>
                  </a:moveTo>
                  <a:lnTo>
                    <a:pt x="92" y="486"/>
                  </a:lnTo>
                  <a:lnTo>
                    <a:pt x="92" y="476"/>
                  </a:lnTo>
                  <a:lnTo>
                    <a:pt x="101" y="476"/>
                  </a:lnTo>
                  <a:lnTo>
                    <a:pt x="101" y="486"/>
                  </a:lnTo>
                  <a:close/>
                  <a:moveTo>
                    <a:pt x="81" y="486"/>
                  </a:moveTo>
                  <a:lnTo>
                    <a:pt x="71" y="486"/>
                  </a:lnTo>
                  <a:lnTo>
                    <a:pt x="71" y="476"/>
                  </a:lnTo>
                  <a:lnTo>
                    <a:pt x="81" y="476"/>
                  </a:lnTo>
                  <a:lnTo>
                    <a:pt x="81" y="486"/>
                  </a:lnTo>
                  <a:close/>
                  <a:moveTo>
                    <a:pt x="60" y="486"/>
                  </a:moveTo>
                  <a:lnTo>
                    <a:pt x="51" y="486"/>
                  </a:lnTo>
                  <a:lnTo>
                    <a:pt x="51" y="476"/>
                  </a:lnTo>
                  <a:lnTo>
                    <a:pt x="60" y="476"/>
                  </a:lnTo>
                  <a:lnTo>
                    <a:pt x="60" y="486"/>
                  </a:lnTo>
                  <a:close/>
                  <a:moveTo>
                    <a:pt x="60" y="495"/>
                  </a:moveTo>
                  <a:lnTo>
                    <a:pt x="60" y="505"/>
                  </a:lnTo>
                  <a:lnTo>
                    <a:pt x="51" y="505"/>
                  </a:lnTo>
                  <a:lnTo>
                    <a:pt x="51" y="495"/>
                  </a:lnTo>
                  <a:lnTo>
                    <a:pt x="60" y="495"/>
                  </a:lnTo>
                  <a:close/>
                  <a:moveTo>
                    <a:pt x="60" y="516"/>
                  </a:moveTo>
                  <a:lnTo>
                    <a:pt x="60" y="525"/>
                  </a:lnTo>
                  <a:lnTo>
                    <a:pt x="51" y="525"/>
                  </a:lnTo>
                  <a:lnTo>
                    <a:pt x="51" y="516"/>
                  </a:lnTo>
                  <a:lnTo>
                    <a:pt x="60" y="516"/>
                  </a:lnTo>
                  <a:close/>
                  <a:moveTo>
                    <a:pt x="71" y="516"/>
                  </a:moveTo>
                  <a:lnTo>
                    <a:pt x="81" y="516"/>
                  </a:lnTo>
                  <a:lnTo>
                    <a:pt x="81" y="525"/>
                  </a:lnTo>
                  <a:lnTo>
                    <a:pt x="71" y="525"/>
                  </a:lnTo>
                  <a:lnTo>
                    <a:pt x="71" y="516"/>
                  </a:lnTo>
                  <a:close/>
                  <a:moveTo>
                    <a:pt x="92" y="516"/>
                  </a:moveTo>
                  <a:lnTo>
                    <a:pt x="101" y="516"/>
                  </a:lnTo>
                  <a:lnTo>
                    <a:pt x="101" y="525"/>
                  </a:lnTo>
                  <a:lnTo>
                    <a:pt x="92" y="525"/>
                  </a:lnTo>
                  <a:lnTo>
                    <a:pt x="92" y="516"/>
                  </a:lnTo>
                  <a:close/>
                  <a:moveTo>
                    <a:pt x="112" y="516"/>
                  </a:moveTo>
                  <a:lnTo>
                    <a:pt x="122" y="516"/>
                  </a:lnTo>
                  <a:lnTo>
                    <a:pt x="122" y="525"/>
                  </a:lnTo>
                  <a:lnTo>
                    <a:pt x="112" y="525"/>
                  </a:lnTo>
                  <a:lnTo>
                    <a:pt x="112" y="516"/>
                  </a:lnTo>
                  <a:close/>
                  <a:moveTo>
                    <a:pt x="132" y="516"/>
                  </a:moveTo>
                  <a:lnTo>
                    <a:pt x="141" y="516"/>
                  </a:lnTo>
                  <a:lnTo>
                    <a:pt x="141" y="525"/>
                  </a:lnTo>
                  <a:lnTo>
                    <a:pt x="132" y="525"/>
                  </a:lnTo>
                  <a:lnTo>
                    <a:pt x="132" y="516"/>
                  </a:lnTo>
                  <a:close/>
                  <a:moveTo>
                    <a:pt x="152" y="516"/>
                  </a:moveTo>
                  <a:lnTo>
                    <a:pt x="162" y="516"/>
                  </a:lnTo>
                  <a:lnTo>
                    <a:pt x="162" y="525"/>
                  </a:lnTo>
                  <a:lnTo>
                    <a:pt x="152" y="525"/>
                  </a:lnTo>
                  <a:lnTo>
                    <a:pt x="152" y="516"/>
                  </a:lnTo>
                  <a:close/>
                  <a:moveTo>
                    <a:pt x="173" y="516"/>
                  </a:moveTo>
                  <a:lnTo>
                    <a:pt x="182" y="516"/>
                  </a:lnTo>
                  <a:lnTo>
                    <a:pt x="182" y="525"/>
                  </a:lnTo>
                  <a:lnTo>
                    <a:pt x="173" y="525"/>
                  </a:lnTo>
                  <a:lnTo>
                    <a:pt x="173" y="516"/>
                  </a:lnTo>
                  <a:close/>
                  <a:moveTo>
                    <a:pt x="193" y="516"/>
                  </a:moveTo>
                  <a:lnTo>
                    <a:pt x="203" y="516"/>
                  </a:lnTo>
                  <a:lnTo>
                    <a:pt x="203" y="525"/>
                  </a:lnTo>
                  <a:lnTo>
                    <a:pt x="193" y="525"/>
                  </a:lnTo>
                  <a:lnTo>
                    <a:pt x="193" y="516"/>
                  </a:lnTo>
                  <a:close/>
                  <a:moveTo>
                    <a:pt x="213" y="516"/>
                  </a:moveTo>
                  <a:lnTo>
                    <a:pt x="222" y="516"/>
                  </a:lnTo>
                  <a:lnTo>
                    <a:pt x="222" y="525"/>
                  </a:lnTo>
                  <a:lnTo>
                    <a:pt x="213" y="525"/>
                  </a:lnTo>
                  <a:lnTo>
                    <a:pt x="213" y="516"/>
                  </a:lnTo>
                  <a:close/>
                  <a:moveTo>
                    <a:pt x="233" y="516"/>
                  </a:moveTo>
                  <a:lnTo>
                    <a:pt x="243" y="516"/>
                  </a:lnTo>
                  <a:lnTo>
                    <a:pt x="243" y="525"/>
                  </a:lnTo>
                  <a:lnTo>
                    <a:pt x="233" y="525"/>
                  </a:lnTo>
                  <a:lnTo>
                    <a:pt x="233" y="516"/>
                  </a:lnTo>
                  <a:close/>
                  <a:moveTo>
                    <a:pt x="254" y="516"/>
                  </a:moveTo>
                  <a:lnTo>
                    <a:pt x="263" y="516"/>
                  </a:lnTo>
                  <a:lnTo>
                    <a:pt x="263" y="525"/>
                  </a:lnTo>
                  <a:lnTo>
                    <a:pt x="254" y="525"/>
                  </a:lnTo>
                  <a:lnTo>
                    <a:pt x="254" y="516"/>
                  </a:lnTo>
                  <a:close/>
                  <a:moveTo>
                    <a:pt x="274" y="516"/>
                  </a:moveTo>
                  <a:lnTo>
                    <a:pt x="284" y="516"/>
                  </a:lnTo>
                  <a:lnTo>
                    <a:pt x="284" y="525"/>
                  </a:lnTo>
                  <a:lnTo>
                    <a:pt x="274" y="525"/>
                  </a:lnTo>
                  <a:lnTo>
                    <a:pt x="274" y="516"/>
                  </a:lnTo>
                  <a:close/>
                  <a:moveTo>
                    <a:pt x="293" y="516"/>
                  </a:moveTo>
                  <a:lnTo>
                    <a:pt x="303" y="516"/>
                  </a:lnTo>
                  <a:lnTo>
                    <a:pt x="303" y="525"/>
                  </a:lnTo>
                  <a:lnTo>
                    <a:pt x="293" y="525"/>
                  </a:lnTo>
                  <a:lnTo>
                    <a:pt x="293" y="516"/>
                  </a:lnTo>
                  <a:close/>
                  <a:moveTo>
                    <a:pt x="314" y="516"/>
                  </a:moveTo>
                  <a:lnTo>
                    <a:pt x="324" y="516"/>
                  </a:lnTo>
                  <a:lnTo>
                    <a:pt x="324" y="525"/>
                  </a:lnTo>
                  <a:lnTo>
                    <a:pt x="314" y="525"/>
                  </a:lnTo>
                  <a:lnTo>
                    <a:pt x="314" y="516"/>
                  </a:lnTo>
                  <a:close/>
                  <a:moveTo>
                    <a:pt x="335" y="516"/>
                  </a:moveTo>
                  <a:lnTo>
                    <a:pt x="344" y="516"/>
                  </a:lnTo>
                  <a:lnTo>
                    <a:pt x="344" y="525"/>
                  </a:lnTo>
                  <a:lnTo>
                    <a:pt x="335" y="525"/>
                  </a:lnTo>
                  <a:lnTo>
                    <a:pt x="335" y="516"/>
                  </a:lnTo>
                  <a:close/>
                  <a:moveTo>
                    <a:pt x="355" y="516"/>
                  </a:moveTo>
                  <a:lnTo>
                    <a:pt x="365" y="516"/>
                  </a:lnTo>
                  <a:lnTo>
                    <a:pt x="365" y="525"/>
                  </a:lnTo>
                  <a:lnTo>
                    <a:pt x="355" y="525"/>
                  </a:lnTo>
                  <a:lnTo>
                    <a:pt x="355" y="516"/>
                  </a:lnTo>
                  <a:close/>
                  <a:moveTo>
                    <a:pt x="374" y="516"/>
                  </a:moveTo>
                  <a:lnTo>
                    <a:pt x="384" y="516"/>
                  </a:lnTo>
                  <a:lnTo>
                    <a:pt x="384" y="525"/>
                  </a:lnTo>
                  <a:lnTo>
                    <a:pt x="374" y="525"/>
                  </a:lnTo>
                  <a:lnTo>
                    <a:pt x="374" y="516"/>
                  </a:lnTo>
                  <a:close/>
                  <a:moveTo>
                    <a:pt x="395" y="516"/>
                  </a:moveTo>
                  <a:lnTo>
                    <a:pt x="405" y="516"/>
                  </a:lnTo>
                  <a:lnTo>
                    <a:pt x="405" y="525"/>
                  </a:lnTo>
                  <a:lnTo>
                    <a:pt x="395" y="525"/>
                  </a:lnTo>
                  <a:lnTo>
                    <a:pt x="395" y="516"/>
                  </a:lnTo>
                  <a:close/>
                  <a:moveTo>
                    <a:pt x="416" y="516"/>
                  </a:moveTo>
                  <a:lnTo>
                    <a:pt x="425" y="516"/>
                  </a:lnTo>
                  <a:lnTo>
                    <a:pt x="425" y="525"/>
                  </a:lnTo>
                  <a:lnTo>
                    <a:pt x="416" y="525"/>
                  </a:lnTo>
                  <a:lnTo>
                    <a:pt x="416" y="516"/>
                  </a:lnTo>
                  <a:close/>
                  <a:moveTo>
                    <a:pt x="436" y="516"/>
                  </a:moveTo>
                  <a:lnTo>
                    <a:pt x="446" y="516"/>
                  </a:lnTo>
                  <a:lnTo>
                    <a:pt x="446" y="525"/>
                  </a:lnTo>
                  <a:lnTo>
                    <a:pt x="436" y="525"/>
                  </a:lnTo>
                  <a:lnTo>
                    <a:pt x="436" y="516"/>
                  </a:lnTo>
                  <a:close/>
                  <a:moveTo>
                    <a:pt x="455" y="516"/>
                  </a:moveTo>
                  <a:lnTo>
                    <a:pt x="465" y="516"/>
                  </a:lnTo>
                  <a:lnTo>
                    <a:pt x="465" y="525"/>
                  </a:lnTo>
                  <a:lnTo>
                    <a:pt x="455" y="525"/>
                  </a:lnTo>
                  <a:lnTo>
                    <a:pt x="455" y="516"/>
                  </a:lnTo>
                  <a:close/>
                  <a:moveTo>
                    <a:pt x="476" y="516"/>
                  </a:moveTo>
                  <a:lnTo>
                    <a:pt x="486" y="516"/>
                  </a:lnTo>
                  <a:lnTo>
                    <a:pt x="486" y="525"/>
                  </a:lnTo>
                  <a:lnTo>
                    <a:pt x="476" y="525"/>
                  </a:lnTo>
                  <a:lnTo>
                    <a:pt x="476" y="516"/>
                  </a:lnTo>
                  <a:close/>
                  <a:moveTo>
                    <a:pt x="496" y="516"/>
                  </a:moveTo>
                  <a:lnTo>
                    <a:pt x="506" y="516"/>
                  </a:lnTo>
                  <a:lnTo>
                    <a:pt x="506" y="525"/>
                  </a:lnTo>
                  <a:lnTo>
                    <a:pt x="496" y="525"/>
                  </a:lnTo>
                  <a:lnTo>
                    <a:pt x="496" y="516"/>
                  </a:lnTo>
                  <a:close/>
                  <a:moveTo>
                    <a:pt x="517" y="516"/>
                  </a:moveTo>
                  <a:lnTo>
                    <a:pt x="527" y="516"/>
                  </a:lnTo>
                  <a:lnTo>
                    <a:pt x="527" y="525"/>
                  </a:lnTo>
                  <a:lnTo>
                    <a:pt x="517" y="525"/>
                  </a:lnTo>
                  <a:lnTo>
                    <a:pt x="517" y="516"/>
                  </a:lnTo>
                  <a:close/>
                  <a:moveTo>
                    <a:pt x="517" y="505"/>
                  </a:moveTo>
                  <a:lnTo>
                    <a:pt x="517" y="495"/>
                  </a:lnTo>
                  <a:lnTo>
                    <a:pt x="527" y="495"/>
                  </a:lnTo>
                  <a:lnTo>
                    <a:pt x="527" y="505"/>
                  </a:lnTo>
                  <a:lnTo>
                    <a:pt x="517" y="505"/>
                  </a:lnTo>
                  <a:close/>
                  <a:moveTo>
                    <a:pt x="517" y="486"/>
                  </a:moveTo>
                  <a:lnTo>
                    <a:pt x="517" y="476"/>
                  </a:lnTo>
                  <a:lnTo>
                    <a:pt x="527" y="476"/>
                  </a:lnTo>
                  <a:lnTo>
                    <a:pt x="527" y="486"/>
                  </a:lnTo>
                  <a:lnTo>
                    <a:pt x="517" y="486"/>
                  </a:lnTo>
                  <a:close/>
                  <a:moveTo>
                    <a:pt x="496" y="30"/>
                  </a:moveTo>
                  <a:lnTo>
                    <a:pt x="506" y="30"/>
                  </a:lnTo>
                  <a:lnTo>
                    <a:pt x="506" y="40"/>
                  </a:lnTo>
                  <a:lnTo>
                    <a:pt x="496" y="40"/>
                  </a:lnTo>
                  <a:lnTo>
                    <a:pt x="496" y="30"/>
                  </a:lnTo>
                  <a:close/>
                  <a:moveTo>
                    <a:pt x="496" y="51"/>
                  </a:moveTo>
                  <a:lnTo>
                    <a:pt x="506" y="51"/>
                  </a:lnTo>
                  <a:lnTo>
                    <a:pt x="506" y="61"/>
                  </a:lnTo>
                  <a:lnTo>
                    <a:pt x="496" y="61"/>
                  </a:lnTo>
                  <a:lnTo>
                    <a:pt x="496" y="51"/>
                  </a:lnTo>
                  <a:close/>
                  <a:moveTo>
                    <a:pt x="496" y="72"/>
                  </a:moveTo>
                  <a:lnTo>
                    <a:pt x="506" y="72"/>
                  </a:lnTo>
                  <a:lnTo>
                    <a:pt x="506" y="81"/>
                  </a:lnTo>
                  <a:lnTo>
                    <a:pt x="496" y="81"/>
                  </a:lnTo>
                  <a:lnTo>
                    <a:pt x="496" y="72"/>
                  </a:lnTo>
                  <a:close/>
                  <a:moveTo>
                    <a:pt x="496" y="91"/>
                  </a:moveTo>
                  <a:lnTo>
                    <a:pt x="506" y="91"/>
                  </a:lnTo>
                  <a:lnTo>
                    <a:pt x="506" y="100"/>
                  </a:lnTo>
                  <a:lnTo>
                    <a:pt x="496" y="100"/>
                  </a:lnTo>
                  <a:lnTo>
                    <a:pt x="496" y="91"/>
                  </a:lnTo>
                  <a:close/>
                  <a:moveTo>
                    <a:pt x="496" y="111"/>
                  </a:moveTo>
                  <a:lnTo>
                    <a:pt x="506" y="111"/>
                  </a:lnTo>
                  <a:lnTo>
                    <a:pt x="506" y="121"/>
                  </a:lnTo>
                  <a:lnTo>
                    <a:pt x="496" y="121"/>
                  </a:lnTo>
                  <a:lnTo>
                    <a:pt x="496" y="111"/>
                  </a:lnTo>
                  <a:close/>
                  <a:moveTo>
                    <a:pt x="496" y="132"/>
                  </a:moveTo>
                  <a:lnTo>
                    <a:pt x="506" y="132"/>
                  </a:lnTo>
                  <a:lnTo>
                    <a:pt x="506" y="142"/>
                  </a:lnTo>
                  <a:lnTo>
                    <a:pt x="496" y="142"/>
                  </a:lnTo>
                  <a:lnTo>
                    <a:pt x="496" y="132"/>
                  </a:lnTo>
                  <a:close/>
                  <a:moveTo>
                    <a:pt x="496" y="152"/>
                  </a:moveTo>
                  <a:lnTo>
                    <a:pt x="506" y="152"/>
                  </a:lnTo>
                  <a:lnTo>
                    <a:pt x="506" y="162"/>
                  </a:lnTo>
                  <a:lnTo>
                    <a:pt x="496" y="162"/>
                  </a:lnTo>
                  <a:lnTo>
                    <a:pt x="496" y="152"/>
                  </a:lnTo>
                  <a:close/>
                  <a:moveTo>
                    <a:pt x="496" y="172"/>
                  </a:moveTo>
                  <a:lnTo>
                    <a:pt x="506" y="172"/>
                  </a:lnTo>
                  <a:lnTo>
                    <a:pt x="506" y="181"/>
                  </a:lnTo>
                  <a:lnTo>
                    <a:pt x="496" y="181"/>
                  </a:lnTo>
                  <a:lnTo>
                    <a:pt x="496" y="172"/>
                  </a:lnTo>
                  <a:close/>
                  <a:moveTo>
                    <a:pt x="496" y="192"/>
                  </a:moveTo>
                  <a:lnTo>
                    <a:pt x="506" y="192"/>
                  </a:lnTo>
                  <a:lnTo>
                    <a:pt x="506" y="202"/>
                  </a:lnTo>
                  <a:lnTo>
                    <a:pt x="496" y="202"/>
                  </a:lnTo>
                  <a:lnTo>
                    <a:pt x="496" y="192"/>
                  </a:lnTo>
                  <a:close/>
                  <a:moveTo>
                    <a:pt x="496" y="213"/>
                  </a:moveTo>
                  <a:lnTo>
                    <a:pt x="506" y="213"/>
                  </a:lnTo>
                  <a:lnTo>
                    <a:pt x="506" y="222"/>
                  </a:lnTo>
                  <a:lnTo>
                    <a:pt x="496" y="222"/>
                  </a:lnTo>
                  <a:lnTo>
                    <a:pt x="496" y="213"/>
                  </a:lnTo>
                  <a:close/>
                  <a:moveTo>
                    <a:pt x="496" y="233"/>
                  </a:moveTo>
                  <a:lnTo>
                    <a:pt x="506" y="233"/>
                  </a:lnTo>
                  <a:lnTo>
                    <a:pt x="506" y="243"/>
                  </a:lnTo>
                  <a:lnTo>
                    <a:pt x="496" y="243"/>
                  </a:lnTo>
                  <a:lnTo>
                    <a:pt x="496" y="233"/>
                  </a:lnTo>
                  <a:close/>
                  <a:moveTo>
                    <a:pt x="496" y="253"/>
                  </a:moveTo>
                  <a:lnTo>
                    <a:pt x="506" y="253"/>
                  </a:lnTo>
                  <a:lnTo>
                    <a:pt x="506" y="262"/>
                  </a:lnTo>
                  <a:lnTo>
                    <a:pt x="496" y="262"/>
                  </a:lnTo>
                  <a:lnTo>
                    <a:pt x="496" y="253"/>
                  </a:lnTo>
                  <a:close/>
                  <a:moveTo>
                    <a:pt x="496" y="273"/>
                  </a:moveTo>
                  <a:lnTo>
                    <a:pt x="506" y="273"/>
                  </a:lnTo>
                  <a:lnTo>
                    <a:pt x="506" y="283"/>
                  </a:lnTo>
                  <a:lnTo>
                    <a:pt x="496" y="283"/>
                  </a:lnTo>
                  <a:lnTo>
                    <a:pt x="496" y="273"/>
                  </a:lnTo>
                  <a:close/>
                  <a:moveTo>
                    <a:pt x="496" y="294"/>
                  </a:moveTo>
                  <a:lnTo>
                    <a:pt x="506" y="294"/>
                  </a:lnTo>
                  <a:lnTo>
                    <a:pt x="506" y="303"/>
                  </a:lnTo>
                  <a:lnTo>
                    <a:pt x="496" y="303"/>
                  </a:lnTo>
                  <a:lnTo>
                    <a:pt x="496" y="294"/>
                  </a:lnTo>
                  <a:close/>
                  <a:moveTo>
                    <a:pt x="496" y="314"/>
                  </a:moveTo>
                  <a:lnTo>
                    <a:pt x="506" y="314"/>
                  </a:lnTo>
                  <a:lnTo>
                    <a:pt x="506" y="324"/>
                  </a:lnTo>
                  <a:lnTo>
                    <a:pt x="496" y="324"/>
                  </a:lnTo>
                  <a:lnTo>
                    <a:pt x="496" y="314"/>
                  </a:lnTo>
                  <a:close/>
                  <a:moveTo>
                    <a:pt x="496" y="333"/>
                  </a:moveTo>
                  <a:lnTo>
                    <a:pt x="506" y="333"/>
                  </a:lnTo>
                  <a:lnTo>
                    <a:pt x="506" y="343"/>
                  </a:lnTo>
                  <a:lnTo>
                    <a:pt x="496" y="343"/>
                  </a:lnTo>
                  <a:lnTo>
                    <a:pt x="496" y="333"/>
                  </a:lnTo>
                  <a:close/>
                  <a:moveTo>
                    <a:pt x="496" y="354"/>
                  </a:moveTo>
                  <a:lnTo>
                    <a:pt x="506" y="354"/>
                  </a:lnTo>
                  <a:lnTo>
                    <a:pt x="506" y="364"/>
                  </a:lnTo>
                  <a:lnTo>
                    <a:pt x="496" y="364"/>
                  </a:lnTo>
                  <a:lnTo>
                    <a:pt x="496" y="354"/>
                  </a:lnTo>
                  <a:close/>
                  <a:moveTo>
                    <a:pt x="496" y="375"/>
                  </a:moveTo>
                  <a:lnTo>
                    <a:pt x="506" y="375"/>
                  </a:lnTo>
                  <a:lnTo>
                    <a:pt x="506" y="384"/>
                  </a:lnTo>
                  <a:lnTo>
                    <a:pt x="496" y="384"/>
                  </a:lnTo>
                  <a:lnTo>
                    <a:pt x="496" y="375"/>
                  </a:lnTo>
                  <a:close/>
                  <a:moveTo>
                    <a:pt x="496" y="395"/>
                  </a:moveTo>
                  <a:lnTo>
                    <a:pt x="506" y="395"/>
                  </a:lnTo>
                  <a:lnTo>
                    <a:pt x="506" y="405"/>
                  </a:lnTo>
                  <a:lnTo>
                    <a:pt x="496" y="405"/>
                  </a:lnTo>
                  <a:lnTo>
                    <a:pt x="496" y="395"/>
                  </a:lnTo>
                  <a:close/>
                  <a:moveTo>
                    <a:pt x="496" y="414"/>
                  </a:moveTo>
                  <a:lnTo>
                    <a:pt x="506" y="414"/>
                  </a:lnTo>
                  <a:lnTo>
                    <a:pt x="506" y="424"/>
                  </a:lnTo>
                  <a:lnTo>
                    <a:pt x="496" y="424"/>
                  </a:lnTo>
                  <a:lnTo>
                    <a:pt x="496" y="414"/>
                  </a:lnTo>
                  <a:close/>
                  <a:moveTo>
                    <a:pt x="496" y="435"/>
                  </a:moveTo>
                  <a:lnTo>
                    <a:pt x="506" y="435"/>
                  </a:lnTo>
                  <a:lnTo>
                    <a:pt x="506" y="444"/>
                  </a:lnTo>
                  <a:lnTo>
                    <a:pt x="496" y="444"/>
                  </a:lnTo>
                  <a:lnTo>
                    <a:pt x="496" y="435"/>
                  </a:lnTo>
                  <a:close/>
                  <a:moveTo>
                    <a:pt x="506" y="455"/>
                  </a:moveTo>
                  <a:lnTo>
                    <a:pt x="506" y="465"/>
                  </a:lnTo>
                  <a:lnTo>
                    <a:pt x="496" y="465"/>
                  </a:lnTo>
                  <a:lnTo>
                    <a:pt x="496" y="455"/>
                  </a:lnTo>
                  <a:lnTo>
                    <a:pt x="506" y="455"/>
                  </a:lnTo>
                  <a:close/>
                  <a:moveTo>
                    <a:pt x="476" y="30"/>
                  </a:moveTo>
                  <a:lnTo>
                    <a:pt x="486" y="30"/>
                  </a:lnTo>
                  <a:lnTo>
                    <a:pt x="486" y="40"/>
                  </a:lnTo>
                  <a:lnTo>
                    <a:pt x="476" y="40"/>
                  </a:lnTo>
                  <a:lnTo>
                    <a:pt x="476" y="30"/>
                  </a:lnTo>
                  <a:close/>
                  <a:moveTo>
                    <a:pt x="476" y="51"/>
                  </a:moveTo>
                  <a:lnTo>
                    <a:pt x="486" y="51"/>
                  </a:lnTo>
                  <a:lnTo>
                    <a:pt x="486" y="61"/>
                  </a:lnTo>
                  <a:lnTo>
                    <a:pt x="476" y="61"/>
                  </a:lnTo>
                  <a:lnTo>
                    <a:pt x="476" y="51"/>
                  </a:lnTo>
                  <a:close/>
                  <a:moveTo>
                    <a:pt x="476" y="72"/>
                  </a:moveTo>
                  <a:lnTo>
                    <a:pt x="486" y="72"/>
                  </a:lnTo>
                  <a:lnTo>
                    <a:pt x="486" y="81"/>
                  </a:lnTo>
                  <a:lnTo>
                    <a:pt x="476" y="81"/>
                  </a:lnTo>
                  <a:lnTo>
                    <a:pt x="476" y="72"/>
                  </a:lnTo>
                  <a:close/>
                  <a:moveTo>
                    <a:pt x="476" y="91"/>
                  </a:moveTo>
                  <a:lnTo>
                    <a:pt x="486" y="91"/>
                  </a:lnTo>
                  <a:lnTo>
                    <a:pt x="486" y="100"/>
                  </a:lnTo>
                  <a:lnTo>
                    <a:pt x="476" y="100"/>
                  </a:lnTo>
                  <a:lnTo>
                    <a:pt x="476" y="91"/>
                  </a:lnTo>
                  <a:close/>
                  <a:moveTo>
                    <a:pt x="476" y="111"/>
                  </a:moveTo>
                  <a:lnTo>
                    <a:pt x="486" y="111"/>
                  </a:lnTo>
                  <a:lnTo>
                    <a:pt x="486" y="121"/>
                  </a:lnTo>
                  <a:lnTo>
                    <a:pt x="476" y="121"/>
                  </a:lnTo>
                  <a:lnTo>
                    <a:pt x="476" y="111"/>
                  </a:lnTo>
                  <a:close/>
                  <a:moveTo>
                    <a:pt x="476" y="132"/>
                  </a:moveTo>
                  <a:lnTo>
                    <a:pt x="486" y="132"/>
                  </a:lnTo>
                  <a:lnTo>
                    <a:pt x="486" y="142"/>
                  </a:lnTo>
                  <a:lnTo>
                    <a:pt x="476" y="142"/>
                  </a:lnTo>
                  <a:lnTo>
                    <a:pt x="476" y="132"/>
                  </a:lnTo>
                  <a:close/>
                  <a:moveTo>
                    <a:pt x="476" y="152"/>
                  </a:moveTo>
                  <a:lnTo>
                    <a:pt x="486" y="152"/>
                  </a:lnTo>
                  <a:lnTo>
                    <a:pt x="486" y="162"/>
                  </a:lnTo>
                  <a:lnTo>
                    <a:pt x="476" y="162"/>
                  </a:lnTo>
                  <a:lnTo>
                    <a:pt x="476" y="152"/>
                  </a:lnTo>
                  <a:close/>
                  <a:moveTo>
                    <a:pt x="476" y="172"/>
                  </a:moveTo>
                  <a:lnTo>
                    <a:pt x="486" y="172"/>
                  </a:lnTo>
                  <a:lnTo>
                    <a:pt x="486" y="181"/>
                  </a:lnTo>
                  <a:lnTo>
                    <a:pt x="476" y="181"/>
                  </a:lnTo>
                  <a:lnTo>
                    <a:pt x="476" y="172"/>
                  </a:lnTo>
                  <a:close/>
                  <a:moveTo>
                    <a:pt x="476" y="192"/>
                  </a:moveTo>
                  <a:lnTo>
                    <a:pt x="486" y="192"/>
                  </a:lnTo>
                  <a:lnTo>
                    <a:pt x="486" y="202"/>
                  </a:lnTo>
                  <a:lnTo>
                    <a:pt x="476" y="202"/>
                  </a:lnTo>
                  <a:lnTo>
                    <a:pt x="476" y="192"/>
                  </a:lnTo>
                  <a:close/>
                  <a:moveTo>
                    <a:pt x="476" y="213"/>
                  </a:moveTo>
                  <a:lnTo>
                    <a:pt x="486" y="213"/>
                  </a:lnTo>
                  <a:lnTo>
                    <a:pt x="486" y="222"/>
                  </a:lnTo>
                  <a:lnTo>
                    <a:pt x="476" y="222"/>
                  </a:lnTo>
                  <a:lnTo>
                    <a:pt x="476" y="213"/>
                  </a:lnTo>
                  <a:close/>
                  <a:moveTo>
                    <a:pt x="476" y="233"/>
                  </a:moveTo>
                  <a:lnTo>
                    <a:pt x="486" y="233"/>
                  </a:lnTo>
                  <a:lnTo>
                    <a:pt x="486" y="243"/>
                  </a:lnTo>
                  <a:lnTo>
                    <a:pt x="476" y="243"/>
                  </a:lnTo>
                  <a:lnTo>
                    <a:pt x="476" y="233"/>
                  </a:lnTo>
                  <a:close/>
                  <a:moveTo>
                    <a:pt x="476" y="253"/>
                  </a:moveTo>
                  <a:lnTo>
                    <a:pt x="486" y="253"/>
                  </a:lnTo>
                  <a:lnTo>
                    <a:pt x="486" y="262"/>
                  </a:lnTo>
                  <a:lnTo>
                    <a:pt x="476" y="262"/>
                  </a:lnTo>
                  <a:lnTo>
                    <a:pt x="476" y="253"/>
                  </a:lnTo>
                  <a:close/>
                  <a:moveTo>
                    <a:pt x="476" y="273"/>
                  </a:moveTo>
                  <a:lnTo>
                    <a:pt x="486" y="273"/>
                  </a:lnTo>
                  <a:lnTo>
                    <a:pt x="486" y="283"/>
                  </a:lnTo>
                  <a:lnTo>
                    <a:pt x="476" y="283"/>
                  </a:lnTo>
                  <a:lnTo>
                    <a:pt x="476" y="273"/>
                  </a:lnTo>
                  <a:close/>
                  <a:moveTo>
                    <a:pt x="476" y="294"/>
                  </a:moveTo>
                  <a:lnTo>
                    <a:pt x="486" y="294"/>
                  </a:lnTo>
                  <a:lnTo>
                    <a:pt x="486" y="303"/>
                  </a:lnTo>
                  <a:lnTo>
                    <a:pt x="476" y="303"/>
                  </a:lnTo>
                  <a:lnTo>
                    <a:pt x="476" y="294"/>
                  </a:lnTo>
                  <a:close/>
                  <a:moveTo>
                    <a:pt x="476" y="314"/>
                  </a:moveTo>
                  <a:lnTo>
                    <a:pt x="486" y="314"/>
                  </a:lnTo>
                  <a:lnTo>
                    <a:pt x="486" y="324"/>
                  </a:lnTo>
                  <a:lnTo>
                    <a:pt x="476" y="324"/>
                  </a:lnTo>
                  <a:lnTo>
                    <a:pt x="476" y="314"/>
                  </a:lnTo>
                  <a:close/>
                  <a:moveTo>
                    <a:pt x="476" y="333"/>
                  </a:moveTo>
                  <a:lnTo>
                    <a:pt x="486" y="333"/>
                  </a:lnTo>
                  <a:lnTo>
                    <a:pt x="486" y="343"/>
                  </a:lnTo>
                  <a:lnTo>
                    <a:pt x="476" y="343"/>
                  </a:lnTo>
                  <a:lnTo>
                    <a:pt x="476" y="333"/>
                  </a:lnTo>
                  <a:close/>
                  <a:moveTo>
                    <a:pt x="476" y="354"/>
                  </a:moveTo>
                  <a:lnTo>
                    <a:pt x="486" y="354"/>
                  </a:lnTo>
                  <a:lnTo>
                    <a:pt x="486" y="364"/>
                  </a:lnTo>
                  <a:lnTo>
                    <a:pt x="476" y="364"/>
                  </a:lnTo>
                  <a:lnTo>
                    <a:pt x="476" y="354"/>
                  </a:lnTo>
                  <a:close/>
                  <a:moveTo>
                    <a:pt x="476" y="375"/>
                  </a:moveTo>
                  <a:lnTo>
                    <a:pt x="486" y="375"/>
                  </a:lnTo>
                  <a:lnTo>
                    <a:pt x="486" y="384"/>
                  </a:lnTo>
                  <a:lnTo>
                    <a:pt x="476" y="384"/>
                  </a:lnTo>
                  <a:lnTo>
                    <a:pt x="476" y="375"/>
                  </a:lnTo>
                  <a:close/>
                  <a:moveTo>
                    <a:pt x="476" y="395"/>
                  </a:moveTo>
                  <a:lnTo>
                    <a:pt x="486" y="395"/>
                  </a:lnTo>
                  <a:lnTo>
                    <a:pt x="486" y="405"/>
                  </a:lnTo>
                  <a:lnTo>
                    <a:pt x="476" y="405"/>
                  </a:lnTo>
                  <a:lnTo>
                    <a:pt x="476" y="395"/>
                  </a:lnTo>
                  <a:close/>
                  <a:moveTo>
                    <a:pt x="476" y="414"/>
                  </a:moveTo>
                  <a:lnTo>
                    <a:pt x="486" y="414"/>
                  </a:lnTo>
                  <a:lnTo>
                    <a:pt x="486" y="424"/>
                  </a:lnTo>
                  <a:lnTo>
                    <a:pt x="476" y="424"/>
                  </a:lnTo>
                  <a:lnTo>
                    <a:pt x="476" y="414"/>
                  </a:lnTo>
                  <a:close/>
                  <a:moveTo>
                    <a:pt x="476" y="435"/>
                  </a:moveTo>
                  <a:lnTo>
                    <a:pt x="486" y="435"/>
                  </a:lnTo>
                  <a:lnTo>
                    <a:pt x="486" y="444"/>
                  </a:lnTo>
                  <a:lnTo>
                    <a:pt x="476" y="444"/>
                  </a:lnTo>
                  <a:lnTo>
                    <a:pt x="476" y="435"/>
                  </a:lnTo>
                  <a:close/>
                  <a:moveTo>
                    <a:pt x="486" y="455"/>
                  </a:moveTo>
                  <a:lnTo>
                    <a:pt x="486" y="465"/>
                  </a:lnTo>
                  <a:lnTo>
                    <a:pt x="476" y="465"/>
                  </a:lnTo>
                  <a:lnTo>
                    <a:pt x="476" y="455"/>
                  </a:lnTo>
                  <a:lnTo>
                    <a:pt x="486" y="455"/>
                  </a:lnTo>
                  <a:close/>
                  <a:moveTo>
                    <a:pt x="455" y="30"/>
                  </a:moveTo>
                  <a:lnTo>
                    <a:pt x="465" y="30"/>
                  </a:lnTo>
                  <a:lnTo>
                    <a:pt x="465" y="40"/>
                  </a:lnTo>
                  <a:lnTo>
                    <a:pt x="455" y="40"/>
                  </a:lnTo>
                  <a:lnTo>
                    <a:pt x="455" y="30"/>
                  </a:lnTo>
                  <a:close/>
                  <a:moveTo>
                    <a:pt x="455" y="51"/>
                  </a:moveTo>
                  <a:lnTo>
                    <a:pt x="465" y="51"/>
                  </a:lnTo>
                  <a:lnTo>
                    <a:pt x="465" y="61"/>
                  </a:lnTo>
                  <a:lnTo>
                    <a:pt x="455" y="61"/>
                  </a:lnTo>
                  <a:lnTo>
                    <a:pt x="455" y="51"/>
                  </a:lnTo>
                  <a:close/>
                  <a:moveTo>
                    <a:pt x="455" y="72"/>
                  </a:moveTo>
                  <a:lnTo>
                    <a:pt x="465" y="72"/>
                  </a:lnTo>
                  <a:lnTo>
                    <a:pt x="465" y="81"/>
                  </a:lnTo>
                  <a:lnTo>
                    <a:pt x="455" y="81"/>
                  </a:lnTo>
                  <a:lnTo>
                    <a:pt x="455" y="72"/>
                  </a:lnTo>
                  <a:close/>
                  <a:moveTo>
                    <a:pt x="455" y="91"/>
                  </a:moveTo>
                  <a:lnTo>
                    <a:pt x="465" y="91"/>
                  </a:lnTo>
                  <a:lnTo>
                    <a:pt x="465" y="100"/>
                  </a:lnTo>
                  <a:lnTo>
                    <a:pt x="455" y="100"/>
                  </a:lnTo>
                  <a:lnTo>
                    <a:pt x="455" y="91"/>
                  </a:lnTo>
                  <a:close/>
                  <a:moveTo>
                    <a:pt x="455" y="111"/>
                  </a:moveTo>
                  <a:lnTo>
                    <a:pt x="465" y="111"/>
                  </a:lnTo>
                  <a:lnTo>
                    <a:pt x="465" y="121"/>
                  </a:lnTo>
                  <a:lnTo>
                    <a:pt x="455" y="121"/>
                  </a:lnTo>
                  <a:lnTo>
                    <a:pt x="455" y="111"/>
                  </a:lnTo>
                  <a:close/>
                  <a:moveTo>
                    <a:pt x="455" y="132"/>
                  </a:moveTo>
                  <a:lnTo>
                    <a:pt x="465" y="132"/>
                  </a:lnTo>
                  <a:lnTo>
                    <a:pt x="465" y="142"/>
                  </a:lnTo>
                  <a:lnTo>
                    <a:pt x="455" y="142"/>
                  </a:lnTo>
                  <a:lnTo>
                    <a:pt x="455" y="132"/>
                  </a:lnTo>
                  <a:close/>
                  <a:moveTo>
                    <a:pt x="455" y="152"/>
                  </a:moveTo>
                  <a:lnTo>
                    <a:pt x="465" y="152"/>
                  </a:lnTo>
                  <a:lnTo>
                    <a:pt x="465" y="162"/>
                  </a:lnTo>
                  <a:lnTo>
                    <a:pt x="455" y="162"/>
                  </a:lnTo>
                  <a:lnTo>
                    <a:pt x="455" y="152"/>
                  </a:lnTo>
                  <a:close/>
                  <a:moveTo>
                    <a:pt x="455" y="172"/>
                  </a:moveTo>
                  <a:lnTo>
                    <a:pt x="465" y="172"/>
                  </a:lnTo>
                  <a:lnTo>
                    <a:pt x="465" y="181"/>
                  </a:lnTo>
                  <a:lnTo>
                    <a:pt x="455" y="181"/>
                  </a:lnTo>
                  <a:lnTo>
                    <a:pt x="455" y="172"/>
                  </a:lnTo>
                  <a:close/>
                  <a:moveTo>
                    <a:pt x="455" y="192"/>
                  </a:moveTo>
                  <a:lnTo>
                    <a:pt x="465" y="192"/>
                  </a:lnTo>
                  <a:lnTo>
                    <a:pt x="465" y="202"/>
                  </a:lnTo>
                  <a:lnTo>
                    <a:pt x="455" y="202"/>
                  </a:lnTo>
                  <a:lnTo>
                    <a:pt x="455" y="192"/>
                  </a:lnTo>
                  <a:close/>
                  <a:moveTo>
                    <a:pt x="455" y="213"/>
                  </a:moveTo>
                  <a:lnTo>
                    <a:pt x="465" y="213"/>
                  </a:lnTo>
                  <a:lnTo>
                    <a:pt x="465" y="222"/>
                  </a:lnTo>
                  <a:lnTo>
                    <a:pt x="455" y="222"/>
                  </a:lnTo>
                  <a:lnTo>
                    <a:pt x="455" y="213"/>
                  </a:lnTo>
                  <a:close/>
                  <a:moveTo>
                    <a:pt x="455" y="233"/>
                  </a:moveTo>
                  <a:lnTo>
                    <a:pt x="465" y="233"/>
                  </a:lnTo>
                  <a:lnTo>
                    <a:pt x="465" y="243"/>
                  </a:lnTo>
                  <a:lnTo>
                    <a:pt x="455" y="243"/>
                  </a:lnTo>
                  <a:lnTo>
                    <a:pt x="455" y="233"/>
                  </a:lnTo>
                  <a:close/>
                  <a:moveTo>
                    <a:pt x="455" y="253"/>
                  </a:moveTo>
                  <a:lnTo>
                    <a:pt x="465" y="253"/>
                  </a:lnTo>
                  <a:lnTo>
                    <a:pt x="465" y="262"/>
                  </a:lnTo>
                  <a:lnTo>
                    <a:pt x="455" y="262"/>
                  </a:lnTo>
                  <a:lnTo>
                    <a:pt x="455" y="253"/>
                  </a:lnTo>
                  <a:close/>
                  <a:moveTo>
                    <a:pt x="455" y="273"/>
                  </a:moveTo>
                  <a:lnTo>
                    <a:pt x="465" y="273"/>
                  </a:lnTo>
                  <a:lnTo>
                    <a:pt x="465" y="283"/>
                  </a:lnTo>
                  <a:lnTo>
                    <a:pt x="455" y="283"/>
                  </a:lnTo>
                  <a:lnTo>
                    <a:pt x="455" y="273"/>
                  </a:lnTo>
                  <a:close/>
                  <a:moveTo>
                    <a:pt x="455" y="294"/>
                  </a:moveTo>
                  <a:lnTo>
                    <a:pt x="465" y="294"/>
                  </a:lnTo>
                  <a:lnTo>
                    <a:pt x="465" y="303"/>
                  </a:lnTo>
                  <a:lnTo>
                    <a:pt x="455" y="303"/>
                  </a:lnTo>
                  <a:lnTo>
                    <a:pt x="455" y="294"/>
                  </a:lnTo>
                  <a:close/>
                  <a:moveTo>
                    <a:pt x="455" y="314"/>
                  </a:moveTo>
                  <a:lnTo>
                    <a:pt x="465" y="314"/>
                  </a:lnTo>
                  <a:lnTo>
                    <a:pt x="465" y="324"/>
                  </a:lnTo>
                  <a:lnTo>
                    <a:pt x="455" y="324"/>
                  </a:lnTo>
                  <a:lnTo>
                    <a:pt x="455" y="314"/>
                  </a:lnTo>
                  <a:close/>
                  <a:moveTo>
                    <a:pt x="455" y="333"/>
                  </a:moveTo>
                  <a:lnTo>
                    <a:pt x="465" y="333"/>
                  </a:lnTo>
                  <a:lnTo>
                    <a:pt x="465" y="343"/>
                  </a:lnTo>
                  <a:lnTo>
                    <a:pt x="455" y="343"/>
                  </a:lnTo>
                  <a:lnTo>
                    <a:pt x="455" y="333"/>
                  </a:lnTo>
                  <a:close/>
                  <a:moveTo>
                    <a:pt x="455" y="354"/>
                  </a:moveTo>
                  <a:lnTo>
                    <a:pt x="465" y="354"/>
                  </a:lnTo>
                  <a:lnTo>
                    <a:pt x="465" y="364"/>
                  </a:lnTo>
                  <a:lnTo>
                    <a:pt x="455" y="364"/>
                  </a:lnTo>
                  <a:lnTo>
                    <a:pt x="455" y="354"/>
                  </a:lnTo>
                  <a:close/>
                  <a:moveTo>
                    <a:pt x="455" y="375"/>
                  </a:moveTo>
                  <a:lnTo>
                    <a:pt x="465" y="375"/>
                  </a:lnTo>
                  <a:lnTo>
                    <a:pt x="465" y="384"/>
                  </a:lnTo>
                  <a:lnTo>
                    <a:pt x="455" y="384"/>
                  </a:lnTo>
                  <a:lnTo>
                    <a:pt x="455" y="375"/>
                  </a:lnTo>
                  <a:close/>
                  <a:moveTo>
                    <a:pt x="455" y="395"/>
                  </a:moveTo>
                  <a:lnTo>
                    <a:pt x="465" y="395"/>
                  </a:lnTo>
                  <a:lnTo>
                    <a:pt x="465" y="405"/>
                  </a:lnTo>
                  <a:lnTo>
                    <a:pt x="455" y="405"/>
                  </a:lnTo>
                  <a:lnTo>
                    <a:pt x="455" y="395"/>
                  </a:lnTo>
                  <a:close/>
                  <a:moveTo>
                    <a:pt x="455" y="414"/>
                  </a:moveTo>
                  <a:lnTo>
                    <a:pt x="465" y="414"/>
                  </a:lnTo>
                  <a:lnTo>
                    <a:pt x="465" y="424"/>
                  </a:lnTo>
                  <a:lnTo>
                    <a:pt x="455" y="424"/>
                  </a:lnTo>
                  <a:lnTo>
                    <a:pt x="455" y="414"/>
                  </a:lnTo>
                  <a:close/>
                  <a:moveTo>
                    <a:pt x="455" y="435"/>
                  </a:moveTo>
                  <a:lnTo>
                    <a:pt x="465" y="435"/>
                  </a:lnTo>
                  <a:lnTo>
                    <a:pt x="465" y="444"/>
                  </a:lnTo>
                  <a:lnTo>
                    <a:pt x="455" y="444"/>
                  </a:lnTo>
                  <a:lnTo>
                    <a:pt x="455" y="435"/>
                  </a:lnTo>
                  <a:close/>
                  <a:moveTo>
                    <a:pt x="465" y="455"/>
                  </a:moveTo>
                  <a:lnTo>
                    <a:pt x="465" y="465"/>
                  </a:lnTo>
                  <a:lnTo>
                    <a:pt x="455" y="465"/>
                  </a:lnTo>
                  <a:lnTo>
                    <a:pt x="455" y="455"/>
                  </a:lnTo>
                  <a:lnTo>
                    <a:pt x="465" y="455"/>
                  </a:lnTo>
                  <a:close/>
                  <a:moveTo>
                    <a:pt x="436" y="30"/>
                  </a:moveTo>
                  <a:lnTo>
                    <a:pt x="446" y="30"/>
                  </a:lnTo>
                  <a:lnTo>
                    <a:pt x="446" y="40"/>
                  </a:lnTo>
                  <a:lnTo>
                    <a:pt x="436" y="40"/>
                  </a:lnTo>
                  <a:lnTo>
                    <a:pt x="436" y="30"/>
                  </a:lnTo>
                  <a:close/>
                  <a:moveTo>
                    <a:pt x="436" y="51"/>
                  </a:moveTo>
                  <a:lnTo>
                    <a:pt x="446" y="51"/>
                  </a:lnTo>
                  <a:lnTo>
                    <a:pt x="446" y="61"/>
                  </a:lnTo>
                  <a:lnTo>
                    <a:pt x="436" y="61"/>
                  </a:lnTo>
                  <a:lnTo>
                    <a:pt x="436" y="51"/>
                  </a:lnTo>
                  <a:close/>
                  <a:moveTo>
                    <a:pt x="436" y="72"/>
                  </a:moveTo>
                  <a:lnTo>
                    <a:pt x="446" y="72"/>
                  </a:lnTo>
                  <a:lnTo>
                    <a:pt x="446" y="81"/>
                  </a:lnTo>
                  <a:lnTo>
                    <a:pt x="436" y="81"/>
                  </a:lnTo>
                  <a:lnTo>
                    <a:pt x="436" y="72"/>
                  </a:lnTo>
                  <a:close/>
                  <a:moveTo>
                    <a:pt x="436" y="91"/>
                  </a:moveTo>
                  <a:lnTo>
                    <a:pt x="446" y="91"/>
                  </a:lnTo>
                  <a:lnTo>
                    <a:pt x="446" y="100"/>
                  </a:lnTo>
                  <a:lnTo>
                    <a:pt x="436" y="100"/>
                  </a:lnTo>
                  <a:lnTo>
                    <a:pt x="436" y="91"/>
                  </a:lnTo>
                  <a:close/>
                  <a:moveTo>
                    <a:pt x="436" y="111"/>
                  </a:moveTo>
                  <a:lnTo>
                    <a:pt x="446" y="111"/>
                  </a:lnTo>
                  <a:lnTo>
                    <a:pt x="446" y="121"/>
                  </a:lnTo>
                  <a:lnTo>
                    <a:pt x="436" y="121"/>
                  </a:lnTo>
                  <a:lnTo>
                    <a:pt x="436" y="111"/>
                  </a:lnTo>
                  <a:close/>
                  <a:moveTo>
                    <a:pt x="436" y="132"/>
                  </a:moveTo>
                  <a:lnTo>
                    <a:pt x="446" y="132"/>
                  </a:lnTo>
                  <a:lnTo>
                    <a:pt x="446" y="142"/>
                  </a:lnTo>
                  <a:lnTo>
                    <a:pt x="436" y="142"/>
                  </a:lnTo>
                  <a:lnTo>
                    <a:pt x="436" y="132"/>
                  </a:lnTo>
                  <a:close/>
                  <a:moveTo>
                    <a:pt x="436" y="152"/>
                  </a:moveTo>
                  <a:lnTo>
                    <a:pt x="446" y="152"/>
                  </a:lnTo>
                  <a:lnTo>
                    <a:pt x="446" y="162"/>
                  </a:lnTo>
                  <a:lnTo>
                    <a:pt x="436" y="162"/>
                  </a:lnTo>
                  <a:lnTo>
                    <a:pt x="436" y="152"/>
                  </a:lnTo>
                  <a:close/>
                  <a:moveTo>
                    <a:pt x="436" y="172"/>
                  </a:moveTo>
                  <a:lnTo>
                    <a:pt x="446" y="172"/>
                  </a:lnTo>
                  <a:lnTo>
                    <a:pt x="446" y="181"/>
                  </a:lnTo>
                  <a:lnTo>
                    <a:pt x="436" y="181"/>
                  </a:lnTo>
                  <a:lnTo>
                    <a:pt x="436" y="172"/>
                  </a:lnTo>
                  <a:close/>
                  <a:moveTo>
                    <a:pt x="436" y="192"/>
                  </a:moveTo>
                  <a:lnTo>
                    <a:pt x="446" y="192"/>
                  </a:lnTo>
                  <a:lnTo>
                    <a:pt x="446" y="202"/>
                  </a:lnTo>
                  <a:lnTo>
                    <a:pt x="436" y="202"/>
                  </a:lnTo>
                  <a:lnTo>
                    <a:pt x="436" y="192"/>
                  </a:lnTo>
                  <a:close/>
                  <a:moveTo>
                    <a:pt x="436" y="213"/>
                  </a:moveTo>
                  <a:lnTo>
                    <a:pt x="446" y="213"/>
                  </a:lnTo>
                  <a:lnTo>
                    <a:pt x="446" y="222"/>
                  </a:lnTo>
                  <a:lnTo>
                    <a:pt x="436" y="222"/>
                  </a:lnTo>
                  <a:lnTo>
                    <a:pt x="436" y="213"/>
                  </a:lnTo>
                  <a:close/>
                  <a:moveTo>
                    <a:pt x="436" y="233"/>
                  </a:moveTo>
                  <a:lnTo>
                    <a:pt x="446" y="233"/>
                  </a:lnTo>
                  <a:lnTo>
                    <a:pt x="446" y="243"/>
                  </a:lnTo>
                  <a:lnTo>
                    <a:pt x="436" y="243"/>
                  </a:lnTo>
                  <a:lnTo>
                    <a:pt x="436" y="233"/>
                  </a:lnTo>
                  <a:close/>
                  <a:moveTo>
                    <a:pt x="436" y="253"/>
                  </a:moveTo>
                  <a:lnTo>
                    <a:pt x="446" y="253"/>
                  </a:lnTo>
                  <a:lnTo>
                    <a:pt x="446" y="262"/>
                  </a:lnTo>
                  <a:lnTo>
                    <a:pt x="436" y="262"/>
                  </a:lnTo>
                  <a:lnTo>
                    <a:pt x="436" y="253"/>
                  </a:lnTo>
                  <a:close/>
                  <a:moveTo>
                    <a:pt x="436" y="273"/>
                  </a:moveTo>
                  <a:lnTo>
                    <a:pt x="446" y="273"/>
                  </a:lnTo>
                  <a:lnTo>
                    <a:pt x="446" y="283"/>
                  </a:lnTo>
                  <a:lnTo>
                    <a:pt x="436" y="283"/>
                  </a:lnTo>
                  <a:lnTo>
                    <a:pt x="436" y="273"/>
                  </a:lnTo>
                  <a:close/>
                  <a:moveTo>
                    <a:pt x="436" y="294"/>
                  </a:moveTo>
                  <a:lnTo>
                    <a:pt x="446" y="294"/>
                  </a:lnTo>
                  <a:lnTo>
                    <a:pt x="446" y="303"/>
                  </a:lnTo>
                  <a:lnTo>
                    <a:pt x="436" y="303"/>
                  </a:lnTo>
                  <a:lnTo>
                    <a:pt x="436" y="294"/>
                  </a:lnTo>
                  <a:close/>
                  <a:moveTo>
                    <a:pt x="436" y="314"/>
                  </a:moveTo>
                  <a:lnTo>
                    <a:pt x="446" y="314"/>
                  </a:lnTo>
                  <a:lnTo>
                    <a:pt x="446" y="324"/>
                  </a:lnTo>
                  <a:lnTo>
                    <a:pt x="436" y="324"/>
                  </a:lnTo>
                  <a:lnTo>
                    <a:pt x="436" y="314"/>
                  </a:lnTo>
                  <a:close/>
                  <a:moveTo>
                    <a:pt x="436" y="333"/>
                  </a:moveTo>
                  <a:lnTo>
                    <a:pt x="446" y="333"/>
                  </a:lnTo>
                  <a:lnTo>
                    <a:pt x="446" y="343"/>
                  </a:lnTo>
                  <a:lnTo>
                    <a:pt x="436" y="343"/>
                  </a:lnTo>
                  <a:lnTo>
                    <a:pt x="436" y="333"/>
                  </a:lnTo>
                  <a:close/>
                  <a:moveTo>
                    <a:pt x="436" y="354"/>
                  </a:moveTo>
                  <a:lnTo>
                    <a:pt x="446" y="354"/>
                  </a:lnTo>
                  <a:lnTo>
                    <a:pt x="446" y="364"/>
                  </a:lnTo>
                  <a:lnTo>
                    <a:pt x="436" y="364"/>
                  </a:lnTo>
                  <a:lnTo>
                    <a:pt x="436" y="354"/>
                  </a:lnTo>
                  <a:close/>
                  <a:moveTo>
                    <a:pt x="436" y="375"/>
                  </a:moveTo>
                  <a:lnTo>
                    <a:pt x="446" y="375"/>
                  </a:lnTo>
                  <a:lnTo>
                    <a:pt x="446" y="384"/>
                  </a:lnTo>
                  <a:lnTo>
                    <a:pt x="436" y="384"/>
                  </a:lnTo>
                  <a:lnTo>
                    <a:pt x="436" y="375"/>
                  </a:lnTo>
                  <a:close/>
                  <a:moveTo>
                    <a:pt x="436" y="395"/>
                  </a:moveTo>
                  <a:lnTo>
                    <a:pt x="446" y="395"/>
                  </a:lnTo>
                  <a:lnTo>
                    <a:pt x="446" y="405"/>
                  </a:lnTo>
                  <a:lnTo>
                    <a:pt x="436" y="405"/>
                  </a:lnTo>
                  <a:lnTo>
                    <a:pt x="436" y="395"/>
                  </a:lnTo>
                  <a:close/>
                  <a:moveTo>
                    <a:pt x="436" y="414"/>
                  </a:moveTo>
                  <a:lnTo>
                    <a:pt x="446" y="414"/>
                  </a:lnTo>
                  <a:lnTo>
                    <a:pt x="446" y="424"/>
                  </a:lnTo>
                  <a:lnTo>
                    <a:pt x="436" y="424"/>
                  </a:lnTo>
                  <a:lnTo>
                    <a:pt x="436" y="414"/>
                  </a:lnTo>
                  <a:close/>
                  <a:moveTo>
                    <a:pt x="436" y="435"/>
                  </a:moveTo>
                  <a:lnTo>
                    <a:pt x="446" y="435"/>
                  </a:lnTo>
                  <a:lnTo>
                    <a:pt x="446" y="444"/>
                  </a:lnTo>
                  <a:lnTo>
                    <a:pt x="436" y="444"/>
                  </a:lnTo>
                  <a:lnTo>
                    <a:pt x="436" y="435"/>
                  </a:lnTo>
                  <a:close/>
                  <a:moveTo>
                    <a:pt x="446" y="455"/>
                  </a:moveTo>
                  <a:lnTo>
                    <a:pt x="446" y="465"/>
                  </a:lnTo>
                  <a:lnTo>
                    <a:pt x="436" y="465"/>
                  </a:lnTo>
                  <a:lnTo>
                    <a:pt x="436" y="455"/>
                  </a:lnTo>
                  <a:lnTo>
                    <a:pt x="446" y="455"/>
                  </a:lnTo>
                  <a:close/>
                  <a:moveTo>
                    <a:pt x="416" y="30"/>
                  </a:moveTo>
                  <a:lnTo>
                    <a:pt x="425" y="30"/>
                  </a:lnTo>
                  <a:lnTo>
                    <a:pt x="425" y="40"/>
                  </a:lnTo>
                  <a:lnTo>
                    <a:pt x="416" y="40"/>
                  </a:lnTo>
                  <a:lnTo>
                    <a:pt x="416" y="30"/>
                  </a:lnTo>
                  <a:close/>
                  <a:moveTo>
                    <a:pt x="416" y="51"/>
                  </a:moveTo>
                  <a:lnTo>
                    <a:pt x="425" y="51"/>
                  </a:lnTo>
                  <a:lnTo>
                    <a:pt x="425" y="61"/>
                  </a:lnTo>
                  <a:lnTo>
                    <a:pt x="416" y="61"/>
                  </a:lnTo>
                  <a:lnTo>
                    <a:pt x="416" y="51"/>
                  </a:lnTo>
                  <a:close/>
                  <a:moveTo>
                    <a:pt x="416" y="72"/>
                  </a:moveTo>
                  <a:lnTo>
                    <a:pt x="425" y="72"/>
                  </a:lnTo>
                  <a:lnTo>
                    <a:pt x="425" y="81"/>
                  </a:lnTo>
                  <a:lnTo>
                    <a:pt x="416" y="81"/>
                  </a:lnTo>
                  <a:lnTo>
                    <a:pt x="416" y="72"/>
                  </a:lnTo>
                  <a:close/>
                  <a:moveTo>
                    <a:pt x="416" y="91"/>
                  </a:moveTo>
                  <a:lnTo>
                    <a:pt x="425" y="91"/>
                  </a:lnTo>
                  <a:lnTo>
                    <a:pt x="425" y="100"/>
                  </a:lnTo>
                  <a:lnTo>
                    <a:pt x="416" y="100"/>
                  </a:lnTo>
                  <a:lnTo>
                    <a:pt x="416" y="91"/>
                  </a:lnTo>
                  <a:close/>
                  <a:moveTo>
                    <a:pt x="416" y="111"/>
                  </a:moveTo>
                  <a:lnTo>
                    <a:pt x="425" y="111"/>
                  </a:lnTo>
                  <a:lnTo>
                    <a:pt x="425" y="121"/>
                  </a:lnTo>
                  <a:lnTo>
                    <a:pt x="416" y="121"/>
                  </a:lnTo>
                  <a:lnTo>
                    <a:pt x="416" y="111"/>
                  </a:lnTo>
                  <a:close/>
                  <a:moveTo>
                    <a:pt x="416" y="132"/>
                  </a:moveTo>
                  <a:lnTo>
                    <a:pt x="425" y="132"/>
                  </a:lnTo>
                  <a:lnTo>
                    <a:pt x="425" y="142"/>
                  </a:lnTo>
                  <a:lnTo>
                    <a:pt x="416" y="142"/>
                  </a:lnTo>
                  <a:lnTo>
                    <a:pt x="416" y="132"/>
                  </a:lnTo>
                  <a:close/>
                  <a:moveTo>
                    <a:pt x="416" y="152"/>
                  </a:moveTo>
                  <a:lnTo>
                    <a:pt x="425" y="152"/>
                  </a:lnTo>
                  <a:lnTo>
                    <a:pt x="425" y="162"/>
                  </a:lnTo>
                  <a:lnTo>
                    <a:pt x="416" y="162"/>
                  </a:lnTo>
                  <a:lnTo>
                    <a:pt x="416" y="152"/>
                  </a:lnTo>
                  <a:close/>
                  <a:moveTo>
                    <a:pt x="416" y="172"/>
                  </a:moveTo>
                  <a:lnTo>
                    <a:pt x="425" y="172"/>
                  </a:lnTo>
                  <a:lnTo>
                    <a:pt x="425" y="181"/>
                  </a:lnTo>
                  <a:lnTo>
                    <a:pt x="416" y="181"/>
                  </a:lnTo>
                  <a:lnTo>
                    <a:pt x="416" y="172"/>
                  </a:lnTo>
                  <a:close/>
                  <a:moveTo>
                    <a:pt x="416" y="192"/>
                  </a:moveTo>
                  <a:lnTo>
                    <a:pt x="425" y="192"/>
                  </a:lnTo>
                  <a:lnTo>
                    <a:pt x="425" y="202"/>
                  </a:lnTo>
                  <a:lnTo>
                    <a:pt x="416" y="202"/>
                  </a:lnTo>
                  <a:lnTo>
                    <a:pt x="416" y="192"/>
                  </a:lnTo>
                  <a:close/>
                  <a:moveTo>
                    <a:pt x="416" y="213"/>
                  </a:moveTo>
                  <a:lnTo>
                    <a:pt x="425" y="213"/>
                  </a:lnTo>
                  <a:lnTo>
                    <a:pt x="425" y="222"/>
                  </a:lnTo>
                  <a:lnTo>
                    <a:pt x="416" y="222"/>
                  </a:lnTo>
                  <a:lnTo>
                    <a:pt x="416" y="213"/>
                  </a:lnTo>
                  <a:close/>
                  <a:moveTo>
                    <a:pt x="416" y="233"/>
                  </a:moveTo>
                  <a:lnTo>
                    <a:pt x="425" y="233"/>
                  </a:lnTo>
                  <a:lnTo>
                    <a:pt x="425" y="243"/>
                  </a:lnTo>
                  <a:lnTo>
                    <a:pt x="416" y="243"/>
                  </a:lnTo>
                  <a:lnTo>
                    <a:pt x="416" y="233"/>
                  </a:lnTo>
                  <a:close/>
                  <a:moveTo>
                    <a:pt x="416" y="253"/>
                  </a:moveTo>
                  <a:lnTo>
                    <a:pt x="425" y="253"/>
                  </a:lnTo>
                  <a:lnTo>
                    <a:pt x="425" y="262"/>
                  </a:lnTo>
                  <a:lnTo>
                    <a:pt x="416" y="262"/>
                  </a:lnTo>
                  <a:lnTo>
                    <a:pt x="416" y="253"/>
                  </a:lnTo>
                  <a:close/>
                  <a:moveTo>
                    <a:pt x="416" y="273"/>
                  </a:moveTo>
                  <a:lnTo>
                    <a:pt x="425" y="273"/>
                  </a:lnTo>
                  <a:lnTo>
                    <a:pt x="425" y="283"/>
                  </a:lnTo>
                  <a:lnTo>
                    <a:pt x="416" y="283"/>
                  </a:lnTo>
                  <a:lnTo>
                    <a:pt x="416" y="273"/>
                  </a:lnTo>
                  <a:close/>
                  <a:moveTo>
                    <a:pt x="416" y="294"/>
                  </a:moveTo>
                  <a:lnTo>
                    <a:pt x="425" y="294"/>
                  </a:lnTo>
                  <a:lnTo>
                    <a:pt x="425" y="303"/>
                  </a:lnTo>
                  <a:lnTo>
                    <a:pt x="416" y="303"/>
                  </a:lnTo>
                  <a:lnTo>
                    <a:pt x="416" y="294"/>
                  </a:lnTo>
                  <a:close/>
                  <a:moveTo>
                    <a:pt x="416" y="314"/>
                  </a:moveTo>
                  <a:lnTo>
                    <a:pt x="425" y="314"/>
                  </a:lnTo>
                  <a:lnTo>
                    <a:pt x="425" y="324"/>
                  </a:lnTo>
                  <a:lnTo>
                    <a:pt x="416" y="324"/>
                  </a:lnTo>
                  <a:lnTo>
                    <a:pt x="416" y="314"/>
                  </a:lnTo>
                  <a:close/>
                  <a:moveTo>
                    <a:pt x="416" y="333"/>
                  </a:moveTo>
                  <a:lnTo>
                    <a:pt x="425" y="333"/>
                  </a:lnTo>
                  <a:lnTo>
                    <a:pt x="425" y="343"/>
                  </a:lnTo>
                  <a:lnTo>
                    <a:pt x="416" y="343"/>
                  </a:lnTo>
                  <a:lnTo>
                    <a:pt x="416" y="333"/>
                  </a:lnTo>
                  <a:close/>
                  <a:moveTo>
                    <a:pt x="416" y="354"/>
                  </a:moveTo>
                  <a:lnTo>
                    <a:pt x="425" y="354"/>
                  </a:lnTo>
                  <a:lnTo>
                    <a:pt x="425" y="364"/>
                  </a:lnTo>
                  <a:lnTo>
                    <a:pt x="416" y="364"/>
                  </a:lnTo>
                  <a:lnTo>
                    <a:pt x="416" y="354"/>
                  </a:lnTo>
                  <a:close/>
                  <a:moveTo>
                    <a:pt x="416" y="375"/>
                  </a:moveTo>
                  <a:lnTo>
                    <a:pt x="425" y="375"/>
                  </a:lnTo>
                  <a:lnTo>
                    <a:pt x="425" y="384"/>
                  </a:lnTo>
                  <a:lnTo>
                    <a:pt x="416" y="384"/>
                  </a:lnTo>
                  <a:lnTo>
                    <a:pt x="416" y="375"/>
                  </a:lnTo>
                  <a:close/>
                  <a:moveTo>
                    <a:pt x="416" y="395"/>
                  </a:moveTo>
                  <a:lnTo>
                    <a:pt x="425" y="395"/>
                  </a:lnTo>
                  <a:lnTo>
                    <a:pt x="425" y="405"/>
                  </a:lnTo>
                  <a:lnTo>
                    <a:pt x="416" y="405"/>
                  </a:lnTo>
                  <a:lnTo>
                    <a:pt x="416" y="395"/>
                  </a:lnTo>
                  <a:close/>
                  <a:moveTo>
                    <a:pt x="416" y="414"/>
                  </a:moveTo>
                  <a:lnTo>
                    <a:pt x="425" y="414"/>
                  </a:lnTo>
                  <a:lnTo>
                    <a:pt x="425" y="424"/>
                  </a:lnTo>
                  <a:lnTo>
                    <a:pt x="416" y="424"/>
                  </a:lnTo>
                  <a:lnTo>
                    <a:pt x="416" y="414"/>
                  </a:lnTo>
                  <a:close/>
                  <a:moveTo>
                    <a:pt x="416" y="435"/>
                  </a:moveTo>
                  <a:lnTo>
                    <a:pt x="425" y="435"/>
                  </a:lnTo>
                  <a:lnTo>
                    <a:pt x="425" y="444"/>
                  </a:lnTo>
                  <a:lnTo>
                    <a:pt x="416" y="444"/>
                  </a:lnTo>
                  <a:lnTo>
                    <a:pt x="416" y="435"/>
                  </a:lnTo>
                  <a:close/>
                  <a:moveTo>
                    <a:pt x="425" y="455"/>
                  </a:moveTo>
                  <a:lnTo>
                    <a:pt x="425" y="465"/>
                  </a:lnTo>
                  <a:lnTo>
                    <a:pt x="416" y="465"/>
                  </a:lnTo>
                  <a:lnTo>
                    <a:pt x="416" y="455"/>
                  </a:lnTo>
                  <a:lnTo>
                    <a:pt x="425" y="455"/>
                  </a:lnTo>
                  <a:close/>
                  <a:moveTo>
                    <a:pt x="395" y="30"/>
                  </a:moveTo>
                  <a:lnTo>
                    <a:pt x="405" y="30"/>
                  </a:lnTo>
                  <a:lnTo>
                    <a:pt x="405" y="40"/>
                  </a:lnTo>
                  <a:lnTo>
                    <a:pt x="395" y="40"/>
                  </a:lnTo>
                  <a:lnTo>
                    <a:pt x="395" y="30"/>
                  </a:lnTo>
                  <a:close/>
                  <a:moveTo>
                    <a:pt x="395" y="51"/>
                  </a:moveTo>
                  <a:lnTo>
                    <a:pt x="405" y="51"/>
                  </a:lnTo>
                  <a:lnTo>
                    <a:pt x="405" y="61"/>
                  </a:lnTo>
                  <a:lnTo>
                    <a:pt x="395" y="61"/>
                  </a:lnTo>
                  <a:lnTo>
                    <a:pt x="395" y="51"/>
                  </a:lnTo>
                  <a:close/>
                  <a:moveTo>
                    <a:pt x="395" y="72"/>
                  </a:moveTo>
                  <a:lnTo>
                    <a:pt x="405" y="72"/>
                  </a:lnTo>
                  <a:lnTo>
                    <a:pt x="405" y="81"/>
                  </a:lnTo>
                  <a:lnTo>
                    <a:pt x="395" y="81"/>
                  </a:lnTo>
                  <a:lnTo>
                    <a:pt x="395" y="72"/>
                  </a:lnTo>
                  <a:close/>
                  <a:moveTo>
                    <a:pt x="395" y="91"/>
                  </a:moveTo>
                  <a:lnTo>
                    <a:pt x="405" y="91"/>
                  </a:lnTo>
                  <a:lnTo>
                    <a:pt x="405" y="100"/>
                  </a:lnTo>
                  <a:lnTo>
                    <a:pt x="395" y="100"/>
                  </a:lnTo>
                  <a:lnTo>
                    <a:pt x="395" y="91"/>
                  </a:lnTo>
                  <a:close/>
                  <a:moveTo>
                    <a:pt x="395" y="111"/>
                  </a:moveTo>
                  <a:lnTo>
                    <a:pt x="405" y="111"/>
                  </a:lnTo>
                  <a:lnTo>
                    <a:pt x="405" y="121"/>
                  </a:lnTo>
                  <a:lnTo>
                    <a:pt x="395" y="121"/>
                  </a:lnTo>
                  <a:lnTo>
                    <a:pt x="395" y="111"/>
                  </a:lnTo>
                  <a:close/>
                  <a:moveTo>
                    <a:pt x="395" y="132"/>
                  </a:moveTo>
                  <a:lnTo>
                    <a:pt x="405" y="132"/>
                  </a:lnTo>
                  <a:lnTo>
                    <a:pt x="405" y="142"/>
                  </a:lnTo>
                  <a:lnTo>
                    <a:pt x="395" y="142"/>
                  </a:lnTo>
                  <a:lnTo>
                    <a:pt x="395" y="132"/>
                  </a:lnTo>
                  <a:close/>
                  <a:moveTo>
                    <a:pt x="395" y="152"/>
                  </a:moveTo>
                  <a:lnTo>
                    <a:pt x="405" y="152"/>
                  </a:lnTo>
                  <a:lnTo>
                    <a:pt x="405" y="162"/>
                  </a:lnTo>
                  <a:lnTo>
                    <a:pt x="395" y="162"/>
                  </a:lnTo>
                  <a:lnTo>
                    <a:pt x="395" y="152"/>
                  </a:lnTo>
                  <a:close/>
                  <a:moveTo>
                    <a:pt x="395" y="172"/>
                  </a:moveTo>
                  <a:lnTo>
                    <a:pt x="405" y="172"/>
                  </a:lnTo>
                  <a:lnTo>
                    <a:pt x="405" y="181"/>
                  </a:lnTo>
                  <a:lnTo>
                    <a:pt x="395" y="181"/>
                  </a:lnTo>
                  <a:lnTo>
                    <a:pt x="395" y="172"/>
                  </a:lnTo>
                  <a:close/>
                  <a:moveTo>
                    <a:pt x="395" y="192"/>
                  </a:moveTo>
                  <a:lnTo>
                    <a:pt x="405" y="192"/>
                  </a:lnTo>
                  <a:lnTo>
                    <a:pt x="405" y="202"/>
                  </a:lnTo>
                  <a:lnTo>
                    <a:pt x="395" y="202"/>
                  </a:lnTo>
                  <a:lnTo>
                    <a:pt x="395" y="192"/>
                  </a:lnTo>
                  <a:close/>
                  <a:moveTo>
                    <a:pt x="395" y="213"/>
                  </a:moveTo>
                  <a:lnTo>
                    <a:pt x="405" y="213"/>
                  </a:lnTo>
                  <a:lnTo>
                    <a:pt x="405" y="222"/>
                  </a:lnTo>
                  <a:lnTo>
                    <a:pt x="395" y="222"/>
                  </a:lnTo>
                  <a:lnTo>
                    <a:pt x="395" y="213"/>
                  </a:lnTo>
                  <a:close/>
                  <a:moveTo>
                    <a:pt x="395" y="233"/>
                  </a:moveTo>
                  <a:lnTo>
                    <a:pt x="405" y="233"/>
                  </a:lnTo>
                  <a:lnTo>
                    <a:pt x="405" y="243"/>
                  </a:lnTo>
                  <a:lnTo>
                    <a:pt x="395" y="243"/>
                  </a:lnTo>
                  <a:lnTo>
                    <a:pt x="395" y="233"/>
                  </a:lnTo>
                  <a:close/>
                  <a:moveTo>
                    <a:pt x="395" y="253"/>
                  </a:moveTo>
                  <a:lnTo>
                    <a:pt x="405" y="253"/>
                  </a:lnTo>
                  <a:lnTo>
                    <a:pt x="405" y="262"/>
                  </a:lnTo>
                  <a:lnTo>
                    <a:pt x="395" y="262"/>
                  </a:lnTo>
                  <a:lnTo>
                    <a:pt x="395" y="253"/>
                  </a:lnTo>
                  <a:close/>
                  <a:moveTo>
                    <a:pt x="395" y="273"/>
                  </a:moveTo>
                  <a:lnTo>
                    <a:pt x="405" y="273"/>
                  </a:lnTo>
                  <a:lnTo>
                    <a:pt x="405" y="283"/>
                  </a:lnTo>
                  <a:lnTo>
                    <a:pt x="395" y="283"/>
                  </a:lnTo>
                  <a:lnTo>
                    <a:pt x="395" y="273"/>
                  </a:lnTo>
                  <a:close/>
                  <a:moveTo>
                    <a:pt x="395" y="294"/>
                  </a:moveTo>
                  <a:lnTo>
                    <a:pt x="405" y="294"/>
                  </a:lnTo>
                  <a:lnTo>
                    <a:pt x="405" y="303"/>
                  </a:lnTo>
                  <a:lnTo>
                    <a:pt x="395" y="303"/>
                  </a:lnTo>
                  <a:lnTo>
                    <a:pt x="395" y="294"/>
                  </a:lnTo>
                  <a:close/>
                  <a:moveTo>
                    <a:pt x="395" y="314"/>
                  </a:moveTo>
                  <a:lnTo>
                    <a:pt x="405" y="314"/>
                  </a:lnTo>
                  <a:lnTo>
                    <a:pt x="405" y="324"/>
                  </a:lnTo>
                  <a:lnTo>
                    <a:pt x="395" y="324"/>
                  </a:lnTo>
                  <a:lnTo>
                    <a:pt x="395" y="314"/>
                  </a:lnTo>
                  <a:close/>
                  <a:moveTo>
                    <a:pt x="395" y="333"/>
                  </a:moveTo>
                  <a:lnTo>
                    <a:pt x="405" y="333"/>
                  </a:lnTo>
                  <a:lnTo>
                    <a:pt x="405" y="343"/>
                  </a:lnTo>
                  <a:lnTo>
                    <a:pt x="395" y="343"/>
                  </a:lnTo>
                  <a:lnTo>
                    <a:pt x="395" y="333"/>
                  </a:lnTo>
                  <a:close/>
                  <a:moveTo>
                    <a:pt x="395" y="354"/>
                  </a:moveTo>
                  <a:lnTo>
                    <a:pt x="405" y="354"/>
                  </a:lnTo>
                  <a:lnTo>
                    <a:pt x="405" y="364"/>
                  </a:lnTo>
                  <a:lnTo>
                    <a:pt x="395" y="364"/>
                  </a:lnTo>
                  <a:lnTo>
                    <a:pt x="395" y="354"/>
                  </a:lnTo>
                  <a:close/>
                  <a:moveTo>
                    <a:pt x="395" y="375"/>
                  </a:moveTo>
                  <a:lnTo>
                    <a:pt x="405" y="375"/>
                  </a:lnTo>
                  <a:lnTo>
                    <a:pt x="405" y="384"/>
                  </a:lnTo>
                  <a:lnTo>
                    <a:pt x="395" y="384"/>
                  </a:lnTo>
                  <a:lnTo>
                    <a:pt x="395" y="375"/>
                  </a:lnTo>
                  <a:close/>
                  <a:moveTo>
                    <a:pt x="395" y="395"/>
                  </a:moveTo>
                  <a:lnTo>
                    <a:pt x="405" y="395"/>
                  </a:lnTo>
                  <a:lnTo>
                    <a:pt x="405" y="405"/>
                  </a:lnTo>
                  <a:lnTo>
                    <a:pt x="395" y="405"/>
                  </a:lnTo>
                  <a:lnTo>
                    <a:pt x="395" y="395"/>
                  </a:lnTo>
                  <a:close/>
                  <a:moveTo>
                    <a:pt x="395" y="414"/>
                  </a:moveTo>
                  <a:lnTo>
                    <a:pt x="405" y="414"/>
                  </a:lnTo>
                  <a:lnTo>
                    <a:pt x="405" y="424"/>
                  </a:lnTo>
                  <a:lnTo>
                    <a:pt x="395" y="424"/>
                  </a:lnTo>
                  <a:lnTo>
                    <a:pt x="395" y="414"/>
                  </a:lnTo>
                  <a:close/>
                  <a:moveTo>
                    <a:pt x="395" y="435"/>
                  </a:moveTo>
                  <a:lnTo>
                    <a:pt x="405" y="435"/>
                  </a:lnTo>
                  <a:lnTo>
                    <a:pt x="405" y="444"/>
                  </a:lnTo>
                  <a:lnTo>
                    <a:pt x="395" y="444"/>
                  </a:lnTo>
                  <a:lnTo>
                    <a:pt x="395" y="435"/>
                  </a:lnTo>
                  <a:close/>
                  <a:moveTo>
                    <a:pt x="405" y="455"/>
                  </a:moveTo>
                  <a:lnTo>
                    <a:pt x="405" y="465"/>
                  </a:lnTo>
                  <a:lnTo>
                    <a:pt x="395" y="465"/>
                  </a:lnTo>
                  <a:lnTo>
                    <a:pt x="395" y="455"/>
                  </a:lnTo>
                  <a:lnTo>
                    <a:pt x="405" y="455"/>
                  </a:lnTo>
                  <a:close/>
                  <a:moveTo>
                    <a:pt x="374" y="30"/>
                  </a:moveTo>
                  <a:lnTo>
                    <a:pt x="384" y="30"/>
                  </a:lnTo>
                  <a:lnTo>
                    <a:pt x="384" y="40"/>
                  </a:lnTo>
                  <a:lnTo>
                    <a:pt x="374" y="40"/>
                  </a:lnTo>
                  <a:lnTo>
                    <a:pt x="374" y="30"/>
                  </a:lnTo>
                  <a:close/>
                  <a:moveTo>
                    <a:pt x="374" y="51"/>
                  </a:moveTo>
                  <a:lnTo>
                    <a:pt x="384" y="51"/>
                  </a:lnTo>
                  <a:lnTo>
                    <a:pt x="384" y="61"/>
                  </a:lnTo>
                  <a:lnTo>
                    <a:pt x="374" y="61"/>
                  </a:lnTo>
                  <a:lnTo>
                    <a:pt x="374" y="51"/>
                  </a:lnTo>
                  <a:close/>
                  <a:moveTo>
                    <a:pt x="374" y="72"/>
                  </a:moveTo>
                  <a:lnTo>
                    <a:pt x="384" y="72"/>
                  </a:lnTo>
                  <a:lnTo>
                    <a:pt x="384" y="81"/>
                  </a:lnTo>
                  <a:lnTo>
                    <a:pt x="374" y="81"/>
                  </a:lnTo>
                  <a:lnTo>
                    <a:pt x="374" y="72"/>
                  </a:lnTo>
                  <a:close/>
                  <a:moveTo>
                    <a:pt x="374" y="91"/>
                  </a:moveTo>
                  <a:lnTo>
                    <a:pt x="384" y="91"/>
                  </a:lnTo>
                  <a:lnTo>
                    <a:pt x="384" y="100"/>
                  </a:lnTo>
                  <a:lnTo>
                    <a:pt x="374" y="100"/>
                  </a:lnTo>
                  <a:lnTo>
                    <a:pt x="374" y="91"/>
                  </a:lnTo>
                  <a:close/>
                  <a:moveTo>
                    <a:pt x="374" y="111"/>
                  </a:moveTo>
                  <a:lnTo>
                    <a:pt x="384" y="111"/>
                  </a:lnTo>
                  <a:lnTo>
                    <a:pt x="384" y="121"/>
                  </a:lnTo>
                  <a:lnTo>
                    <a:pt x="374" y="121"/>
                  </a:lnTo>
                  <a:lnTo>
                    <a:pt x="374" y="111"/>
                  </a:lnTo>
                  <a:close/>
                  <a:moveTo>
                    <a:pt x="374" y="132"/>
                  </a:moveTo>
                  <a:lnTo>
                    <a:pt x="384" y="132"/>
                  </a:lnTo>
                  <a:lnTo>
                    <a:pt x="384" y="142"/>
                  </a:lnTo>
                  <a:lnTo>
                    <a:pt x="374" y="142"/>
                  </a:lnTo>
                  <a:lnTo>
                    <a:pt x="374" y="132"/>
                  </a:lnTo>
                  <a:close/>
                  <a:moveTo>
                    <a:pt x="374" y="152"/>
                  </a:moveTo>
                  <a:lnTo>
                    <a:pt x="384" y="152"/>
                  </a:lnTo>
                  <a:lnTo>
                    <a:pt x="384" y="162"/>
                  </a:lnTo>
                  <a:lnTo>
                    <a:pt x="374" y="162"/>
                  </a:lnTo>
                  <a:lnTo>
                    <a:pt x="374" y="152"/>
                  </a:lnTo>
                  <a:close/>
                  <a:moveTo>
                    <a:pt x="374" y="172"/>
                  </a:moveTo>
                  <a:lnTo>
                    <a:pt x="384" y="172"/>
                  </a:lnTo>
                  <a:lnTo>
                    <a:pt x="384" y="181"/>
                  </a:lnTo>
                  <a:lnTo>
                    <a:pt x="374" y="181"/>
                  </a:lnTo>
                  <a:lnTo>
                    <a:pt x="374" y="172"/>
                  </a:lnTo>
                  <a:close/>
                  <a:moveTo>
                    <a:pt x="374" y="192"/>
                  </a:moveTo>
                  <a:lnTo>
                    <a:pt x="384" y="192"/>
                  </a:lnTo>
                  <a:lnTo>
                    <a:pt x="384" y="202"/>
                  </a:lnTo>
                  <a:lnTo>
                    <a:pt x="374" y="202"/>
                  </a:lnTo>
                  <a:lnTo>
                    <a:pt x="374" y="192"/>
                  </a:lnTo>
                  <a:close/>
                  <a:moveTo>
                    <a:pt x="374" y="213"/>
                  </a:moveTo>
                  <a:lnTo>
                    <a:pt x="384" y="213"/>
                  </a:lnTo>
                  <a:lnTo>
                    <a:pt x="384" y="222"/>
                  </a:lnTo>
                  <a:lnTo>
                    <a:pt x="374" y="222"/>
                  </a:lnTo>
                  <a:lnTo>
                    <a:pt x="374" y="213"/>
                  </a:lnTo>
                  <a:close/>
                  <a:moveTo>
                    <a:pt x="374" y="233"/>
                  </a:moveTo>
                  <a:lnTo>
                    <a:pt x="384" y="233"/>
                  </a:lnTo>
                  <a:lnTo>
                    <a:pt x="384" y="243"/>
                  </a:lnTo>
                  <a:lnTo>
                    <a:pt x="374" y="243"/>
                  </a:lnTo>
                  <a:lnTo>
                    <a:pt x="374" y="233"/>
                  </a:lnTo>
                  <a:close/>
                  <a:moveTo>
                    <a:pt x="374" y="253"/>
                  </a:moveTo>
                  <a:lnTo>
                    <a:pt x="384" y="253"/>
                  </a:lnTo>
                  <a:lnTo>
                    <a:pt x="384" y="262"/>
                  </a:lnTo>
                  <a:lnTo>
                    <a:pt x="374" y="262"/>
                  </a:lnTo>
                  <a:lnTo>
                    <a:pt x="374" y="253"/>
                  </a:lnTo>
                  <a:close/>
                  <a:moveTo>
                    <a:pt x="374" y="273"/>
                  </a:moveTo>
                  <a:lnTo>
                    <a:pt x="384" y="273"/>
                  </a:lnTo>
                  <a:lnTo>
                    <a:pt x="384" y="283"/>
                  </a:lnTo>
                  <a:lnTo>
                    <a:pt x="374" y="283"/>
                  </a:lnTo>
                  <a:lnTo>
                    <a:pt x="374" y="273"/>
                  </a:lnTo>
                  <a:close/>
                  <a:moveTo>
                    <a:pt x="374" y="294"/>
                  </a:moveTo>
                  <a:lnTo>
                    <a:pt x="384" y="294"/>
                  </a:lnTo>
                  <a:lnTo>
                    <a:pt x="384" y="303"/>
                  </a:lnTo>
                  <a:lnTo>
                    <a:pt x="374" y="303"/>
                  </a:lnTo>
                  <a:lnTo>
                    <a:pt x="374" y="294"/>
                  </a:lnTo>
                  <a:close/>
                  <a:moveTo>
                    <a:pt x="374" y="314"/>
                  </a:moveTo>
                  <a:lnTo>
                    <a:pt x="384" y="314"/>
                  </a:lnTo>
                  <a:lnTo>
                    <a:pt x="384" y="324"/>
                  </a:lnTo>
                  <a:lnTo>
                    <a:pt x="374" y="324"/>
                  </a:lnTo>
                  <a:lnTo>
                    <a:pt x="374" y="314"/>
                  </a:lnTo>
                  <a:close/>
                  <a:moveTo>
                    <a:pt x="374" y="333"/>
                  </a:moveTo>
                  <a:lnTo>
                    <a:pt x="384" y="333"/>
                  </a:lnTo>
                  <a:lnTo>
                    <a:pt x="384" y="343"/>
                  </a:lnTo>
                  <a:lnTo>
                    <a:pt x="374" y="343"/>
                  </a:lnTo>
                  <a:lnTo>
                    <a:pt x="374" y="333"/>
                  </a:lnTo>
                  <a:close/>
                  <a:moveTo>
                    <a:pt x="374" y="354"/>
                  </a:moveTo>
                  <a:lnTo>
                    <a:pt x="384" y="354"/>
                  </a:lnTo>
                  <a:lnTo>
                    <a:pt x="384" y="364"/>
                  </a:lnTo>
                  <a:lnTo>
                    <a:pt x="374" y="364"/>
                  </a:lnTo>
                  <a:lnTo>
                    <a:pt x="374" y="354"/>
                  </a:lnTo>
                  <a:close/>
                  <a:moveTo>
                    <a:pt x="374" y="375"/>
                  </a:moveTo>
                  <a:lnTo>
                    <a:pt x="384" y="375"/>
                  </a:lnTo>
                  <a:lnTo>
                    <a:pt x="384" y="384"/>
                  </a:lnTo>
                  <a:lnTo>
                    <a:pt x="374" y="384"/>
                  </a:lnTo>
                  <a:lnTo>
                    <a:pt x="374" y="375"/>
                  </a:lnTo>
                  <a:close/>
                  <a:moveTo>
                    <a:pt x="374" y="395"/>
                  </a:moveTo>
                  <a:lnTo>
                    <a:pt x="384" y="395"/>
                  </a:lnTo>
                  <a:lnTo>
                    <a:pt x="384" y="405"/>
                  </a:lnTo>
                  <a:lnTo>
                    <a:pt x="374" y="405"/>
                  </a:lnTo>
                  <a:lnTo>
                    <a:pt x="374" y="395"/>
                  </a:lnTo>
                  <a:close/>
                  <a:moveTo>
                    <a:pt x="374" y="414"/>
                  </a:moveTo>
                  <a:lnTo>
                    <a:pt x="384" y="414"/>
                  </a:lnTo>
                  <a:lnTo>
                    <a:pt x="384" y="424"/>
                  </a:lnTo>
                  <a:lnTo>
                    <a:pt x="374" y="424"/>
                  </a:lnTo>
                  <a:lnTo>
                    <a:pt x="374" y="414"/>
                  </a:lnTo>
                  <a:close/>
                  <a:moveTo>
                    <a:pt x="374" y="435"/>
                  </a:moveTo>
                  <a:lnTo>
                    <a:pt x="384" y="435"/>
                  </a:lnTo>
                  <a:lnTo>
                    <a:pt x="384" y="444"/>
                  </a:lnTo>
                  <a:lnTo>
                    <a:pt x="374" y="444"/>
                  </a:lnTo>
                  <a:lnTo>
                    <a:pt x="374" y="435"/>
                  </a:lnTo>
                  <a:close/>
                  <a:moveTo>
                    <a:pt x="384" y="455"/>
                  </a:moveTo>
                  <a:lnTo>
                    <a:pt x="384" y="465"/>
                  </a:lnTo>
                  <a:lnTo>
                    <a:pt x="374" y="465"/>
                  </a:lnTo>
                  <a:lnTo>
                    <a:pt x="374" y="455"/>
                  </a:lnTo>
                  <a:lnTo>
                    <a:pt x="384" y="455"/>
                  </a:lnTo>
                  <a:close/>
                  <a:moveTo>
                    <a:pt x="355" y="30"/>
                  </a:moveTo>
                  <a:lnTo>
                    <a:pt x="365" y="30"/>
                  </a:lnTo>
                  <a:lnTo>
                    <a:pt x="365" y="40"/>
                  </a:lnTo>
                  <a:lnTo>
                    <a:pt x="355" y="40"/>
                  </a:lnTo>
                  <a:lnTo>
                    <a:pt x="355" y="30"/>
                  </a:lnTo>
                  <a:close/>
                  <a:moveTo>
                    <a:pt x="355" y="51"/>
                  </a:moveTo>
                  <a:lnTo>
                    <a:pt x="365" y="51"/>
                  </a:lnTo>
                  <a:lnTo>
                    <a:pt x="365" y="61"/>
                  </a:lnTo>
                  <a:lnTo>
                    <a:pt x="355" y="61"/>
                  </a:lnTo>
                  <a:lnTo>
                    <a:pt x="355" y="51"/>
                  </a:lnTo>
                  <a:close/>
                  <a:moveTo>
                    <a:pt x="355" y="72"/>
                  </a:moveTo>
                  <a:lnTo>
                    <a:pt x="365" y="72"/>
                  </a:lnTo>
                  <a:lnTo>
                    <a:pt x="365" y="81"/>
                  </a:lnTo>
                  <a:lnTo>
                    <a:pt x="355" y="81"/>
                  </a:lnTo>
                  <a:lnTo>
                    <a:pt x="355" y="72"/>
                  </a:lnTo>
                  <a:close/>
                  <a:moveTo>
                    <a:pt x="355" y="91"/>
                  </a:moveTo>
                  <a:lnTo>
                    <a:pt x="365" y="91"/>
                  </a:lnTo>
                  <a:lnTo>
                    <a:pt x="365" y="100"/>
                  </a:lnTo>
                  <a:lnTo>
                    <a:pt x="355" y="100"/>
                  </a:lnTo>
                  <a:lnTo>
                    <a:pt x="355" y="91"/>
                  </a:lnTo>
                  <a:close/>
                  <a:moveTo>
                    <a:pt x="355" y="111"/>
                  </a:moveTo>
                  <a:lnTo>
                    <a:pt x="365" y="111"/>
                  </a:lnTo>
                  <a:lnTo>
                    <a:pt x="365" y="121"/>
                  </a:lnTo>
                  <a:lnTo>
                    <a:pt x="355" y="121"/>
                  </a:lnTo>
                  <a:lnTo>
                    <a:pt x="355" y="111"/>
                  </a:lnTo>
                  <a:close/>
                  <a:moveTo>
                    <a:pt x="355" y="132"/>
                  </a:moveTo>
                  <a:lnTo>
                    <a:pt x="365" y="132"/>
                  </a:lnTo>
                  <a:lnTo>
                    <a:pt x="365" y="142"/>
                  </a:lnTo>
                  <a:lnTo>
                    <a:pt x="355" y="142"/>
                  </a:lnTo>
                  <a:lnTo>
                    <a:pt x="355" y="132"/>
                  </a:lnTo>
                  <a:close/>
                  <a:moveTo>
                    <a:pt x="355" y="152"/>
                  </a:moveTo>
                  <a:lnTo>
                    <a:pt x="365" y="152"/>
                  </a:lnTo>
                  <a:lnTo>
                    <a:pt x="365" y="162"/>
                  </a:lnTo>
                  <a:lnTo>
                    <a:pt x="355" y="162"/>
                  </a:lnTo>
                  <a:lnTo>
                    <a:pt x="355" y="152"/>
                  </a:lnTo>
                  <a:close/>
                  <a:moveTo>
                    <a:pt x="355" y="172"/>
                  </a:moveTo>
                  <a:lnTo>
                    <a:pt x="365" y="172"/>
                  </a:lnTo>
                  <a:lnTo>
                    <a:pt x="365" y="181"/>
                  </a:lnTo>
                  <a:lnTo>
                    <a:pt x="355" y="181"/>
                  </a:lnTo>
                  <a:lnTo>
                    <a:pt x="355" y="172"/>
                  </a:lnTo>
                  <a:close/>
                  <a:moveTo>
                    <a:pt x="355" y="192"/>
                  </a:moveTo>
                  <a:lnTo>
                    <a:pt x="365" y="192"/>
                  </a:lnTo>
                  <a:lnTo>
                    <a:pt x="365" y="202"/>
                  </a:lnTo>
                  <a:lnTo>
                    <a:pt x="355" y="202"/>
                  </a:lnTo>
                  <a:lnTo>
                    <a:pt x="355" y="192"/>
                  </a:lnTo>
                  <a:close/>
                  <a:moveTo>
                    <a:pt x="355" y="213"/>
                  </a:moveTo>
                  <a:lnTo>
                    <a:pt x="365" y="213"/>
                  </a:lnTo>
                  <a:lnTo>
                    <a:pt x="365" y="222"/>
                  </a:lnTo>
                  <a:lnTo>
                    <a:pt x="355" y="222"/>
                  </a:lnTo>
                  <a:lnTo>
                    <a:pt x="355" y="213"/>
                  </a:lnTo>
                  <a:close/>
                  <a:moveTo>
                    <a:pt x="355" y="233"/>
                  </a:moveTo>
                  <a:lnTo>
                    <a:pt x="365" y="233"/>
                  </a:lnTo>
                  <a:lnTo>
                    <a:pt x="365" y="243"/>
                  </a:lnTo>
                  <a:lnTo>
                    <a:pt x="355" y="243"/>
                  </a:lnTo>
                  <a:lnTo>
                    <a:pt x="355" y="233"/>
                  </a:lnTo>
                  <a:close/>
                  <a:moveTo>
                    <a:pt x="355" y="253"/>
                  </a:moveTo>
                  <a:lnTo>
                    <a:pt x="365" y="253"/>
                  </a:lnTo>
                  <a:lnTo>
                    <a:pt x="365" y="262"/>
                  </a:lnTo>
                  <a:lnTo>
                    <a:pt x="355" y="262"/>
                  </a:lnTo>
                  <a:lnTo>
                    <a:pt x="355" y="253"/>
                  </a:lnTo>
                  <a:close/>
                  <a:moveTo>
                    <a:pt x="355" y="273"/>
                  </a:moveTo>
                  <a:lnTo>
                    <a:pt x="365" y="273"/>
                  </a:lnTo>
                  <a:lnTo>
                    <a:pt x="365" y="283"/>
                  </a:lnTo>
                  <a:lnTo>
                    <a:pt x="355" y="283"/>
                  </a:lnTo>
                  <a:lnTo>
                    <a:pt x="355" y="273"/>
                  </a:lnTo>
                  <a:close/>
                  <a:moveTo>
                    <a:pt x="355" y="294"/>
                  </a:moveTo>
                  <a:lnTo>
                    <a:pt x="365" y="294"/>
                  </a:lnTo>
                  <a:lnTo>
                    <a:pt x="365" y="303"/>
                  </a:lnTo>
                  <a:lnTo>
                    <a:pt x="355" y="303"/>
                  </a:lnTo>
                  <a:lnTo>
                    <a:pt x="355" y="294"/>
                  </a:lnTo>
                  <a:close/>
                  <a:moveTo>
                    <a:pt x="355" y="314"/>
                  </a:moveTo>
                  <a:lnTo>
                    <a:pt x="365" y="314"/>
                  </a:lnTo>
                  <a:lnTo>
                    <a:pt x="365" y="324"/>
                  </a:lnTo>
                  <a:lnTo>
                    <a:pt x="355" y="324"/>
                  </a:lnTo>
                  <a:lnTo>
                    <a:pt x="355" y="314"/>
                  </a:lnTo>
                  <a:close/>
                  <a:moveTo>
                    <a:pt x="355" y="333"/>
                  </a:moveTo>
                  <a:lnTo>
                    <a:pt x="365" y="333"/>
                  </a:lnTo>
                  <a:lnTo>
                    <a:pt x="365" y="343"/>
                  </a:lnTo>
                  <a:lnTo>
                    <a:pt x="355" y="343"/>
                  </a:lnTo>
                  <a:lnTo>
                    <a:pt x="355" y="333"/>
                  </a:lnTo>
                  <a:close/>
                  <a:moveTo>
                    <a:pt x="355" y="354"/>
                  </a:moveTo>
                  <a:lnTo>
                    <a:pt x="365" y="354"/>
                  </a:lnTo>
                  <a:lnTo>
                    <a:pt x="365" y="364"/>
                  </a:lnTo>
                  <a:lnTo>
                    <a:pt x="355" y="364"/>
                  </a:lnTo>
                  <a:lnTo>
                    <a:pt x="355" y="354"/>
                  </a:lnTo>
                  <a:close/>
                  <a:moveTo>
                    <a:pt x="355" y="375"/>
                  </a:moveTo>
                  <a:lnTo>
                    <a:pt x="365" y="375"/>
                  </a:lnTo>
                  <a:lnTo>
                    <a:pt x="365" y="384"/>
                  </a:lnTo>
                  <a:lnTo>
                    <a:pt x="355" y="384"/>
                  </a:lnTo>
                  <a:lnTo>
                    <a:pt x="355" y="375"/>
                  </a:lnTo>
                  <a:close/>
                  <a:moveTo>
                    <a:pt x="355" y="395"/>
                  </a:moveTo>
                  <a:lnTo>
                    <a:pt x="365" y="395"/>
                  </a:lnTo>
                  <a:lnTo>
                    <a:pt x="365" y="405"/>
                  </a:lnTo>
                  <a:lnTo>
                    <a:pt x="355" y="405"/>
                  </a:lnTo>
                  <a:lnTo>
                    <a:pt x="355" y="395"/>
                  </a:lnTo>
                  <a:close/>
                  <a:moveTo>
                    <a:pt x="355" y="414"/>
                  </a:moveTo>
                  <a:lnTo>
                    <a:pt x="365" y="414"/>
                  </a:lnTo>
                  <a:lnTo>
                    <a:pt x="365" y="424"/>
                  </a:lnTo>
                  <a:lnTo>
                    <a:pt x="355" y="424"/>
                  </a:lnTo>
                  <a:lnTo>
                    <a:pt x="355" y="414"/>
                  </a:lnTo>
                  <a:close/>
                  <a:moveTo>
                    <a:pt x="355" y="435"/>
                  </a:moveTo>
                  <a:lnTo>
                    <a:pt x="365" y="435"/>
                  </a:lnTo>
                  <a:lnTo>
                    <a:pt x="365" y="444"/>
                  </a:lnTo>
                  <a:lnTo>
                    <a:pt x="355" y="444"/>
                  </a:lnTo>
                  <a:lnTo>
                    <a:pt x="355" y="435"/>
                  </a:lnTo>
                  <a:close/>
                  <a:moveTo>
                    <a:pt x="365" y="455"/>
                  </a:moveTo>
                  <a:lnTo>
                    <a:pt x="365" y="465"/>
                  </a:lnTo>
                  <a:lnTo>
                    <a:pt x="355" y="465"/>
                  </a:lnTo>
                  <a:lnTo>
                    <a:pt x="355" y="455"/>
                  </a:lnTo>
                  <a:lnTo>
                    <a:pt x="365" y="455"/>
                  </a:lnTo>
                  <a:close/>
                  <a:moveTo>
                    <a:pt x="335" y="30"/>
                  </a:moveTo>
                  <a:lnTo>
                    <a:pt x="344" y="30"/>
                  </a:lnTo>
                  <a:lnTo>
                    <a:pt x="344" y="40"/>
                  </a:lnTo>
                  <a:lnTo>
                    <a:pt x="335" y="40"/>
                  </a:lnTo>
                  <a:lnTo>
                    <a:pt x="335" y="30"/>
                  </a:lnTo>
                  <a:close/>
                  <a:moveTo>
                    <a:pt x="335" y="51"/>
                  </a:moveTo>
                  <a:lnTo>
                    <a:pt x="344" y="51"/>
                  </a:lnTo>
                  <a:lnTo>
                    <a:pt x="344" y="61"/>
                  </a:lnTo>
                  <a:lnTo>
                    <a:pt x="335" y="61"/>
                  </a:lnTo>
                  <a:lnTo>
                    <a:pt x="335" y="51"/>
                  </a:lnTo>
                  <a:close/>
                  <a:moveTo>
                    <a:pt x="335" y="72"/>
                  </a:moveTo>
                  <a:lnTo>
                    <a:pt x="344" y="72"/>
                  </a:lnTo>
                  <a:lnTo>
                    <a:pt x="344" y="81"/>
                  </a:lnTo>
                  <a:lnTo>
                    <a:pt x="335" y="81"/>
                  </a:lnTo>
                  <a:lnTo>
                    <a:pt x="335" y="72"/>
                  </a:lnTo>
                  <a:close/>
                  <a:moveTo>
                    <a:pt x="335" y="91"/>
                  </a:moveTo>
                  <a:lnTo>
                    <a:pt x="344" y="91"/>
                  </a:lnTo>
                  <a:lnTo>
                    <a:pt x="344" y="100"/>
                  </a:lnTo>
                  <a:lnTo>
                    <a:pt x="335" y="100"/>
                  </a:lnTo>
                  <a:lnTo>
                    <a:pt x="335" y="91"/>
                  </a:lnTo>
                  <a:close/>
                  <a:moveTo>
                    <a:pt x="335" y="111"/>
                  </a:moveTo>
                  <a:lnTo>
                    <a:pt x="344" y="111"/>
                  </a:lnTo>
                  <a:lnTo>
                    <a:pt x="344" y="121"/>
                  </a:lnTo>
                  <a:lnTo>
                    <a:pt x="335" y="121"/>
                  </a:lnTo>
                  <a:lnTo>
                    <a:pt x="335" y="111"/>
                  </a:lnTo>
                  <a:close/>
                  <a:moveTo>
                    <a:pt x="335" y="132"/>
                  </a:moveTo>
                  <a:lnTo>
                    <a:pt x="344" y="132"/>
                  </a:lnTo>
                  <a:lnTo>
                    <a:pt x="344" y="142"/>
                  </a:lnTo>
                  <a:lnTo>
                    <a:pt x="335" y="142"/>
                  </a:lnTo>
                  <a:lnTo>
                    <a:pt x="335" y="132"/>
                  </a:lnTo>
                  <a:close/>
                  <a:moveTo>
                    <a:pt x="335" y="152"/>
                  </a:moveTo>
                  <a:lnTo>
                    <a:pt x="344" y="152"/>
                  </a:lnTo>
                  <a:lnTo>
                    <a:pt x="344" y="162"/>
                  </a:lnTo>
                  <a:lnTo>
                    <a:pt x="335" y="162"/>
                  </a:lnTo>
                  <a:lnTo>
                    <a:pt x="335" y="152"/>
                  </a:lnTo>
                  <a:close/>
                  <a:moveTo>
                    <a:pt x="335" y="172"/>
                  </a:moveTo>
                  <a:lnTo>
                    <a:pt x="344" y="172"/>
                  </a:lnTo>
                  <a:lnTo>
                    <a:pt x="344" y="181"/>
                  </a:lnTo>
                  <a:lnTo>
                    <a:pt x="335" y="181"/>
                  </a:lnTo>
                  <a:lnTo>
                    <a:pt x="335" y="172"/>
                  </a:lnTo>
                  <a:close/>
                  <a:moveTo>
                    <a:pt x="335" y="192"/>
                  </a:moveTo>
                  <a:lnTo>
                    <a:pt x="344" y="192"/>
                  </a:lnTo>
                  <a:lnTo>
                    <a:pt x="344" y="202"/>
                  </a:lnTo>
                  <a:lnTo>
                    <a:pt x="335" y="202"/>
                  </a:lnTo>
                  <a:lnTo>
                    <a:pt x="335" y="192"/>
                  </a:lnTo>
                  <a:close/>
                  <a:moveTo>
                    <a:pt x="335" y="213"/>
                  </a:moveTo>
                  <a:lnTo>
                    <a:pt x="344" y="213"/>
                  </a:lnTo>
                  <a:lnTo>
                    <a:pt x="344" y="222"/>
                  </a:lnTo>
                  <a:lnTo>
                    <a:pt x="335" y="222"/>
                  </a:lnTo>
                  <a:lnTo>
                    <a:pt x="335" y="213"/>
                  </a:lnTo>
                  <a:close/>
                  <a:moveTo>
                    <a:pt x="335" y="233"/>
                  </a:moveTo>
                  <a:lnTo>
                    <a:pt x="344" y="233"/>
                  </a:lnTo>
                  <a:lnTo>
                    <a:pt x="344" y="243"/>
                  </a:lnTo>
                  <a:lnTo>
                    <a:pt x="335" y="243"/>
                  </a:lnTo>
                  <a:lnTo>
                    <a:pt x="335" y="233"/>
                  </a:lnTo>
                  <a:close/>
                  <a:moveTo>
                    <a:pt x="335" y="253"/>
                  </a:moveTo>
                  <a:lnTo>
                    <a:pt x="344" y="253"/>
                  </a:lnTo>
                  <a:lnTo>
                    <a:pt x="344" y="262"/>
                  </a:lnTo>
                  <a:lnTo>
                    <a:pt x="335" y="262"/>
                  </a:lnTo>
                  <a:lnTo>
                    <a:pt x="335" y="253"/>
                  </a:lnTo>
                  <a:close/>
                  <a:moveTo>
                    <a:pt x="335" y="273"/>
                  </a:moveTo>
                  <a:lnTo>
                    <a:pt x="344" y="273"/>
                  </a:lnTo>
                  <a:lnTo>
                    <a:pt x="344" y="283"/>
                  </a:lnTo>
                  <a:lnTo>
                    <a:pt x="335" y="283"/>
                  </a:lnTo>
                  <a:lnTo>
                    <a:pt x="335" y="273"/>
                  </a:lnTo>
                  <a:close/>
                  <a:moveTo>
                    <a:pt x="335" y="294"/>
                  </a:moveTo>
                  <a:lnTo>
                    <a:pt x="344" y="294"/>
                  </a:lnTo>
                  <a:lnTo>
                    <a:pt x="344" y="303"/>
                  </a:lnTo>
                  <a:lnTo>
                    <a:pt x="335" y="303"/>
                  </a:lnTo>
                  <a:lnTo>
                    <a:pt x="335" y="294"/>
                  </a:lnTo>
                  <a:close/>
                  <a:moveTo>
                    <a:pt x="335" y="314"/>
                  </a:moveTo>
                  <a:lnTo>
                    <a:pt x="344" y="314"/>
                  </a:lnTo>
                  <a:lnTo>
                    <a:pt x="344" y="324"/>
                  </a:lnTo>
                  <a:lnTo>
                    <a:pt x="335" y="324"/>
                  </a:lnTo>
                  <a:lnTo>
                    <a:pt x="335" y="314"/>
                  </a:lnTo>
                  <a:close/>
                  <a:moveTo>
                    <a:pt x="335" y="333"/>
                  </a:moveTo>
                  <a:lnTo>
                    <a:pt x="344" y="333"/>
                  </a:lnTo>
                  <a:lnTo>
                    <a:pt x="344" y="343"/>
                  </a:lnTo>
                  <a:lnTo>
                    <a:pt x="335" y="343"/>
                  </a:lnTo>
                  <a:lnTo>
                    <a:pt x="335" y="333"/>
                  </a:lnTo>
                  <a:close/>
                  <a:moveTo>
                    <a:pt x="335" y="354"/>
                  </a:moveTo>
                  <a:lnTo>
                    <a:pt x="344" y="354"/>
                  </a:lnTo>
                  <a:lnTo>
                    <a:pt x="344" y="364"/>
                  </a:lnTo>
                  <a:lnTo>
                    <a:pt x="335" y="364"/>
                  </a:lnTo>
                  <a:lnTo>
                    <a:pt x="335" y="354"/>
                  </a:lnTo>
                  <a:close/>
                  <a:moveTo>
                    <a:pt x="335" y="375"/>
                  </a:moveTo>
                  <a:lnTo>
                    <a:pt x="344" y="375"/>
                  </a:lnTo>
                  <a:lnTo>
                    <a:pt x="344" y="384"/>
                  </a:lnTo>
                  <a:lnTo>
                    <a:pt x="335" y="384"/>
                  </a:lnTo>
                  <a:lnTo>
                    <a:pt x="335" y="375"/>
                  </a:lnTo>
                  <a:close/>
                  <a:moveTo>
                    <a:pt x="335" y="395"/>
                  </a:moveTo>
                  <a:lnTo>
                    <a:pt x="344" y="395"/>
                  </a:lnTo>
                  <a:lnTo>
                    <a:pt x="344" y="405"/>
                  </a:lnTo>
                  <a:lnTo>
                    <a:pt x="335" y="405"/>
                  </a:lnTo>
                  <a:lnTo>
                    <a:pt x="335" y="395"/>
                  </a:lnTo>
                  <a:close/>
                  <a:moveTo>
                    <a:pt x="335" y="414"/>
                  </a:moveTo>
                  <a:lnTo>
                    <a:pt x="344" y="414"/>
                  </a:lnTo>
                  <a:lnTo>
                    <a:pt x="344" y="424"/>
                  </a:lnTo>
                  <a:lnTo>
                    <a:pt x="335" y="424"/>
                  </a:lnTo>
                  <a:lnTo>
                    <a:pt x="335" y="414"/>
                  </a:lnTo>
                  <a:close/>
                  <a:moveTo>
                    <a:pt x="335" y="435"/>
                  </a:moveTo>
                  <a:lnTo>
                    <a:pt x="344" y="435"/>
                  </a:lnTo>
                  <a:lnTo>
                    <a:pt x="344" y="444"/>
                  </a:lnTo>
                  <a:lnTo>
                    <a:pt x="335" y="444"/>
                  </a:lnTo>
                  <a:lnTo>
                    <a:pt x="335" y="435"/>
                  </a:lnTo>
                  <a:close/>
                  <a:moveTo>
                    <a:pt x="344" y="455"/>
                  </a:moveTo>
                  <a:lnTo>
                    <a:pt x="344" y="465"/>
                  </a:lnTo>
                  <a:lnTo>
                    <a:pt x="335" y="465"/>
                  </a:lnTo>
                  <a:lnTo>
                    <a:pt x="335" y="455"/>
                  </a:lnTo>
                  <a:lnTo>
                    <a:pt x="344" y="455"/>
                  </a:lnTo>
                  <a:close/>
                  <a:moveTo>
                    <a:pt x="314" y="30"/>
                  </a:moveTo>
                  <a:lnTo>
                    <a:pt x="324" y="30"/>
                  </a:lnTo>
                  <a:lnTo>
                    <a:pt x="324" y="40"/>
                  </a:lnTo>
                  <a:lnTo>
                    <a:pt x="314" y="40"/>
                  </a:lnTo>
                  <a:lnTo>
                    <a:pt x="314" y="30"/>
                  </a:lnTo>
                  <a:close/>
                  <a:moveTo>
                    <a:pt x="314" y="51"/>
                  </a:moveTo>
                  <a:lnTo>
                    <a:pt x="324" y="51"/>
                  </a:lnTo>
                  <a:lnTo>
                    <a:pt x="324" y="61"/>
                  </a:lnTo>
                  <a:lnTo>
                    <a:pt x="314" y="61"/>
                  </a:lnTo>
                  <a:lnTo>
                    <a:pt x="314" y="51"/>
                  </a:lnTo>
                  <a:close/>
                  <a:moveTo>
                    <a:pt x="314" y="72"/>
                  </a:moveTo>
                  <a:lnTo>
                    <a:pt x="324" y="72"/>
                  </a:lnTo>
                  <a:lnTo>
                    <a:pt x="324" y="81"/>
                  </a:lnTo>
                  <a:lnTo>
                    <a:pt x="314" y="81"/>
                  </a:lnTo>
                  <a:lnTo>
                    <a:pt x="314" y="72"/>
                  </a:lnTo>
                  <a:close/>
                  <a:moveTo>
                    <a:pt x="314" y="91"/>
                  </a:moveTo>
                  <a:lnTo>
                    <a:pt x="324" y="91"/>
                  </a:lnTo>
                  <a:lnTo>
                    <a:pt x="324" y="100"/>
                  </a:lnTo>
                  <a:lnTo>
                    <a:pt x="314" y="100"/>
                  </a:lnTo>
                  <a:lnTo>
                    <a:pt x="314" y="91"/>
                  </a:lnTo>
                  <a:close/>
                  <a:moveTo>
                    <a:pt x="314" y="111"/>
                  </a:moveTo>
                  <a:lnTo>
                    <a:pt x="324" y="111"/>
                  </a:lnTo>
                  <a:lnTo>
                    <a:pt x="324" y="121"/>
                  </a:lnTo>
                  <a:lnTo>
                    <a:pt x="314" y="121"/>
                  </a:lnTo>
                  <a:lnTo>
                    <a:pt x="314" y="111"/>
                  </a:lnTo>
                  <a:close/>
                  <a:moveTo>
                    <a:pt x="314" y="132"/>
                  </a:moveTo>
                  <a:lnTo>
                    <a:pt x="324" y="132"/>
                  </a:lnTo>
                  <a:lnTo>
                    <a:pt x="324" y="142"/>
                  </a:lnTo>
                  <a:lnTo>
                    <a:pt x="314" y="142"/>
                  </a:lnTo>
                  <a:lnTo>
                    <a:pt x="314" y="132"/>
                  </a:lnTo>
                  <a:close/>
                  <a:moveTo>
                    <a:pt x="314" y="152"/>
                  </a:moveTo>
                  <a:lnTo>
                    <a:pt x="324" y="152"/>
                  </a:lnTo>
                  <a:lnTo>
                    <a:pt x="324" y="162"/>
                  </a:lnTo>
                  <a:lnTo>
                    <a:pt x="314" y="162"/>
                  </a:lnTo>
                  <a:lnTo>
                    <a:pt x="314" y="152"/>
                  </a:lnTo>
                  <a:close/>
                  <a:moveTo>
                    <a:pt x="314" y="172"/>
                  </a:moveTo>
                  <a:lnTo>
                    <a:pt x="324" y="172"/>
                  </a:lnTo>
                  <a:lnTo>
                    <a:pt x="324" y="181"/>
                  </a:lnTo>
                  <a:lnTo>
                    <a:pt x="314" y="181"/>
                  </a:lnTo>
                  <a:lnTo>
                    <a:pt x="314" y="172"/>
                  </a:lnTo>
                  <a:close/>
                  <a:moveTo>
                    <a:pt x="314" y="192"/>
                  </a:moveTo>
                  <a:lnTo>
                    <a:pt x="324" y="192"/>
                  </a:lnTo>
                  <a:lnTo>
                    <a:pt x="324" y="202"/>
                  </a:lnTo>
                  <a:lnTo>
                    <a:pt x="314" y="202"/>
                  </a:lnTo>
                  <a:lnTo>
                    <a:pt x="314" y="192"/>
                  </a:lnTo>
                  <a:close/>
                  <a:moveTo>
                    <a:pt x="314" y="213"/>
                  </a:moveTo>
                  <a:lnTo>
                    <a:pt x="324" y="213"/>
                  </a:lnTo>
                  <a:lnTo>
                    <a:pt x="324" y="222"/>
                  </a:lnTo>
                  <a:lnTo>
                    <a:pt x="314" y="222"/>
                  </a:lnTo>
                  <a:lnTo>
                    <a:pt x="314" y="213"/>
                  </a:lnTo>
                  <a:close/>
                  <a:moveTo>
                    <a:pt x="314" y="233"/>
                  </a:moveTo>
                  <a:lnTo>
                    <a:pt x="324" y="233"/>
                  </a:lnTo>
                  <a:lnTo>
                    <a:pt x="324" y="243"/>
                  </a:lnTo>
                  <a:lnTo>
                    <a:pt x="314" y="243"/>
                  </a:lnTo>
                  <a:lnTo>
                    <a:pt x="314" y="233"/>
                  </a:lnTo>
                  <a:close/>
                  <a:moveTo>
                    <a:pt x="314" y="253"/>
                  </a:moveTo>
                  <a:lnTo>
                    <a:pt x="324" y="253"/>
                  </a:lnTo>
                  <a:lnTo>
                    <a:pt x="324" y="262"/>
                  </a:lnTo>
                  <a:lnTo>
                    <a:pt x="314" y="262"/>
                  </a:lnTo>
                  <a:lnTo>
                    <a:pt x="314" y="253"/>
                  </a:lnTo>
                  <a:close/>
                  <a:moveTo>
                    <a:pt x="314" y="273"/>
                  </a:moveTo>
                  <a:lnTo>
                    <a:pt x="324" y="273"/>
                  </a:lnTo>
                  <a:lnTo>
                    <a:pt x="324" y="283"/>
                  </a:lnTo>
                  <a:lnTo>
                    <a:pt x="314" y="283"/>
                  </a:lnTo>
                  <a:lnTo>
                    <a:pt x="314" y="273"/>
                  </a:lnTo>
                  <a:close/>
                  <a:moveTo>
                    <a:pt x="314" y="294"/>
                  </a:moveTo>
                  <a:lnTo>
                    <a:pt x="324" y="294"/>
                  </a:lnTo>
                  <a:lnTo>
                    <a:pt x="324" y="303"/>
                  </a:lnTo>
                  <a:lnTo>
                    <a:pt x="314" y="303"/>
                  </a:lnTo>
                  <a:lnTo>
                    <a:pt x="314" y="294"/>
                  </a:lnTo>
                  <a:close/>
                  <a:moveTo>
                    <a:pt x="314" y="314"/>
                  </a:moveTo>
                  <a:lnTo>
                    <a:pt x="324" y="314"/>
                  </a:lnTo>
                  <a:lnTo>
                    <a:pt x="324" y="324"/>
                  </a:lnTo>
                  <a:lnTo>
                    <a:pt x="314" y="324"/>
                  </a:lnTo>
                  <a:lnTo>
                    <a:pt x="314" y="314"/>
                  </a:lnTo>
                  <a:close/>
                  <a:moveTo>
                    <a:pt x="314" y="333"/>
                  </a:moveTo>
                  <a:lnTo>
                    <a:pt x="324" y="333"/>
                  </a:lnTo>
                  <a:lnTo>
                    <a:pt x="324" y="343"/>
                  </a:lnTo>
                  <a:lnTo>
                    <a:pt x="314" y="343"/>
                  </a:lnTo>
                  <a:lnTo>
                    <a:pt x="314" y="333"/>
                  </a:lnTo>
                  <a:close/>
                  <a:moveTo>
                    <a:pt x="314" y="354"/>
                  </a:moveTo>
                  <a:lnTo>
                    <a:pt x="324" y="354"/>
                  </a:lnTo>
                  <a:lnTo>
                    <a:pt x="324" y="364"/>
                  </a:lnTo>
                  <a:lnTo>
                    <a:pt x="314" y="364"/>
                  </a:lnTo>
                  <a:lnTo>
                    <a:pt x="314" y="354"/>
                  </a:lnTo>
                  <a:close/>
                  <a:moveTo>
                    <a:pt x="314" y="375"/>
                  </a:moveTo>
                  <a:lnTo>
                    <a:pt x="324" y="375"/>
                  </a:lnTo>
                  <a:lnTo>
                    <a:pt x="324" y="384"/>
                  </a:lnTo>
                  <a:lnTo>
                    <a:pt x="314" y="384"/>
                  </a:lnTo>
                  <a:lnTo>
                    <a:pt x="314" y="375"/>
                  </a:lnTo>
                  <a:close/>
                  <a:moveTo>
                    <a:pt x="314" y="395"/>
                  </a:moveTo>
                  <a:lnTo>
                    <a:pt x="324" y="395"/>
                  </a:lnTo>
                  <a:lnTo>
                    <a:pt x="324" y="405"/>
                  </a:lnTo>
                  <a:lnTo>
                    <a:pt x="314" y="405"/>
                  </a:lnTo>
                  <a:lnTo>
                    <a:pt x="314" y="395"/>
                  </a:lnTo>
                  <a:close/>
                  <a:moveTo>
                    <a:pt x="314" y="414"/>
                  </a:moveTo>
                  <a:lnTo>
                    <a:pt x="324" y="414"/>
                  </a:lnTo>
                  <a:lnTo>
                    <a:pt x="324" y="424"/>
                  </a:lnTo>
                  <a:lnTo>
                    <a:pt x="314" y="424"/>
                  </a:lnTo>
                  <a:lnTo>
                    <a:pt x="314" y="414"/>
                  </a:lnTo>
                  <a:close/>
                  <a:moveTo>
                    <a:pt x="314" y="435"/>
                  </a:moveTo>
                  <a:lnTo>
                    <a:pt x="324" y="435"/>
                  </a:lnTo>
                  <a:lnTo>
                    <a:pt x="324" y="444"/>
                  </a:lnTo>
                  <a:lnTo>
                    <a:pt x="314" y="444"/>
                  </a:lnTo>
                  <a:lnTo>
                    <a:pt x="314" y="435"/>
                  </a:lnTo>
                  <a:close/>
                  <a:moveTo>
                    <a:pt x="324" y="455"/>
                  </a:moveTo>
                  <a:lnTo>
                    <a:pt x="324" y="465"/>
                  </a:lnTo>
                  <a:lnTo>
                    <a:pt x="314" y="465"/>
                  </a:lnTo>
                  <a:lnTo>
                    <a:pt x="314" y="455"/>
                  </a:lnTo>
                  <a:lnTo>
                    <a:pt x="324" y="455"/>
                  </a:lnTo>
                  <a:close/>
                  <a:moveTo>
                    <a:pt x="293" y="30"/>
                  </a:moveTo>
                  <a:lnTo>
                    <a:pt x="303" y="30"/>
                  </a:lnTo>
                  <a:lnTo>
                    <a:pt x="303" y="40"/>
                  </a:lnTo>
                  <a:lnTo>
                    <a:pt x="293" y="40"/>
                  </a:lnTo>
                  <a:lnTo>
                    <a:pt x="293" y="30"/>
                  </a:lnTo>
                  <a:close/>
                  <a:moveTo>
                    <a:pt x="293" y="51"/>
                  </a:moveTo>
                  <a:lnTo>
                    <a:pt x="303" y="51"/>
                  </a:lnTo>
                  <a:lnTo>
                    <a:pt x="303" y="61"/>
                  </a:lnTo>
                  <a:lnTo>
                    <a:pt x="293" y="61"/>
                  </a:lnTo>
                  <a:lnTo>
                    <a:pt x="293" y="51"/>
                  </a:lnTo>
                  <a:close/>
                  <a:moveTo>
                    <a:pt x="293" y="72"/>
                  </a:moveTo>
                  <a:lnTo>
                    <a:pt x="303" y="72"/>
                  </a:lnTo>
                  <a:lnTo>
                    <a:pt x="303" y="81"/>
                  </a:lnTo>
                  <a:lnTo>
                    <a:pt x="293" y="81"/>
                  </a:lnTo>
                  <a:lnTo>
                    <a:pt x="293" y="72"/>
                  </a:lnTo>
                  <a:close/>
                  <a:moveTo>
                    <a:pt x="293" y="91"/>
                  </a:moveTo>
                  <a:lnTo>
                    <a:pt x="303" y="91"/>
                  </a:lnTo>
                  <a:lnTo>
                    <a:pt x="303" y="100"/>
                  </a:lnTo>
                  <a:lnTo>
                    <a:pt x="293" y="100"/>
                  </a:lnTo>
                  <a:lnTo>
                    <a:pt x="293" y="91"/>
                  </a:lnTo>
                  <a:close/>
                  <a:moveTo>
                    <a:pt x="293" y="111"/>
                  </a:moveTo>
                  <a:lnTo>
                    <a:pt x="303" y="111"/>
                  </a:lnTo>
                  <a:lnTo>
                    <a:pt x="303" y="121"/>
                  </a:lnTo>
                  <a:lnTo>
                    <a:pt x="293" y="121"/>
                  </a:lnTo>
                  <a:lnTo>
                    <a:pt x="293" y="111"/>
                  </a:lnTo>
                  <a:close/>
                  <a:moveTo>
                    <a:pt x="293" y="132"/>
                  </a:moveTo>
                  <a:lnTo>
                    <a:pt x="303" y="132"/>
                  </a:lnTo>
                  <a:lnTo>
                    <a:pt x="303" y="142"/>
                  </a:lnTo>
                  <a:lnTo>
                    <a:pt x="293" y="142"/>
                  </a:lnTo>
                  <a:lnTo>
                    <a:pt x="293" y="132"/>
                  </a:lnTo>
                  <a:close/>
                  <a:moveTo>
                    <a:pt x="293" y="152"/>
                  </a:moveTo>
                  <a:lnTo>
                    <a:pt x="303" y="152"/>
                  </a:lnTo>
                  <a:lnTo>
                    <a:pt x="303" y="162"/>
                  </a:lnTo>
                  <a:lnTo>
                    <a:pt x="293" y="162"/>
                  </a:lnTo>
                  <a:lnTo>
                    <a:pt x="293" y="152"/>
                  </a:lnTo>
                  <a:close/>
                  <a:moveTo>
                    <a:pt x="293" y="172"/>
                  </a:moveTo>
                  <a:lnTo>
                    <a:pt x="303" y="172"/>
                  </a:lnTo>
                  <a:lnTo>
                    <a:pt x="303" y="181"/>
                  </a:lnTo>
                  <a:lnTo>
                    <a:pt x="293" y="181"/>
                  </a:lnTo>
                  <a:lnTo>
                    <a:pt x="293" y="172"/>
                  </a:lnTo>
                  <a:close/>
                  <a:moveTo>
                    <a:pt x="293" y="192"/>
                  </a:moveTo>
                  <a:lnTo>
                    <a:pt x="303" y="192"/>
                  </a:lnTo>
                  <a:lnTo>
                    <a:pt x="303" y="202"/>
                  </a:lnTo>
                  <a:lnTo>
                    <a:pt x="293" y="202"/>
                  </a:lnTo>
                  <a:lnTo>
                    <a:pt x="293" y="192"/>
                  </a:lnTo>
                  <a:close/>
                  <a:moveTo>
                    <a:pt x="293" y="213"/>
                  </a:moveTo>
                  <a:lnTo>
                    <a:pt x="303" y="213"/>
                  </a:lnTo>
                  <a:lnTo>
                    <a:pt x="303" y="222"/>
                  </a:lnTo>
                  <a:lnTo>
                    <a:pt x="293" y="222"/>
                  </a:lnTo>
                  <a:lnTo>
                    <a:pt x="293" y="213"/>
                  </a:lnTo>
                  <a:close/>
                  <a:moveTo>
                    <a:pt x="293" y="233"/>
                  </a:moveTo>
                  <a:lnTo>
                    <a:pt x="303" y="233"/>
                  </a:lnTo>
                  <a:lnTo>
                    <a:pt x="303" y="243"/>
                  </a:lnTo>
                  <a:lnTo>
                    <a:pt x="293" y="243"/>
                  </a:lnTo>
                  <a:lnTo>
                    <a:pt x="293" y="233"/>
                  </a:lnTo>
                  <a:close/>
                  <a:moveTo>
                    <a:pt x="293" y="253"/>
                  </a:moveTo>
                  <a:lnTo>
                    <a:pt x="303" y="253"/>
                  </a:lnTo>
                  <a:lnTo>
                    <a:pt x="303" y="262"/>
                  </a:lnTo>
                  <a:lnTo>
                    <a:pt x="293" y="262"/>
                  </a:lnTo>
                  <a:lnTo>
                    <a:pt x="293" y="253"/>
                  </a:lnTo>
                  <a:close/>
                  <a:moveTo>
                    <a:pt x="293" y="273"/>
                  </a:moveTo>
                  <a:lnTo>
                    <a:pt x="303" y="273"/>
                  </a:lnTo>
                  <a:lnTo>
                    <a:pt x="303" y="283"/>
                  </a:lnTo>
                  <a:lnTo>
                    <a:pt x="293" y="283"/>
                  </a:lnTo>
                  <a:lnTo>
                    <a:pt x="293" y="273"/>
                  </a:lnTo>
                  <a:close/>
                  <a:moveTo>
                    <a:pt x="293" y="294"/>
                  </a:moveTo>
                  <a:lnTo>
                    <a:pt x="303" y="294"/>
                  </a:lnTo>
                  <a:lnTo>
                    <a:pt x="303" y="303"/>
                  </a:lnTo>
                  <a:lnTo>
                    <a:pt x="293" y="303"/>
                  </a:lnTo>
                  <a:lnTo>
                    <a:pt x="293" y="294"/>
                  </a:lnTo>
                  <a:close/>
                  <a:moveTo>
                    <a:pt x="293" y="314"/>
                  </a:moveTo>
                  <a:lnTo>
                    <a:pt x="303" y="314"/>
                  </a:lnTo>
                  <a:lnTo>
                    <a:pt x="303" y="324"/>
                  </a:lnTo>
                  <a:lnTo>
                    <a:pt x="293" y="324"/>
                  </a:lnTo>
                  <a:lnTo>
                    <a:pt x="293" y="314"/>
                  </a:lnTo>
                  <a:close/>
                  <a:moveTo>
                    <a:pt x="293" y="333"/>
                  </a:moveTo>
                  <a:lnTo>
                    <a:pt x="303" y="333"/>
                  </a:lnTo>
                  <a:lnTo>
                    <a:pt x="303" y="343"/>
                  </a:lnTo>
                  <a:lnTo>
                    <a:pt x="293" y="343"/>
                  </a:lnTo>
                  <a:lnTo>
                    <a:pt x="293" y="333"/>
                  </a:lnTo>
                  <a:close/>
                  <a:moveTo>
                    <a:pt x="293" y="354"/>
                  </a:moveTo>
                  <a:lnTo>
                    <a:pt x="303" y="354"/>
                  </a:lnTo>
                  <a:lnTo>
                    <a:pt x="303" y="364"/>
                  </a:lnTo>
                  <a:lnTo>
                    <a:pt x="293" y="364"/>
                  </a:lnTo>
                  <a:lnTo>
                    <a:pt x="293" y="354"/>
                  </a:lnTo>
                  <a:close/>
                  <a:moveTo>
                    <a:pt x="293" y="375"/>
                  </a:moveTo>
                  <a:lnTo>
                    <a:pt x="303" y="375"/>
                  </a:lnTo>
                  <a:lnTo>
                    <a:pt x="303" y="384"/>
                  </a:lnTo>
                  <a:lnTo>
                    <a:pt x="293" y="384"/>
                  </a:lnTo>
                  <a:lnTo>
                    <a:pt x="293" y="375"/>
                  </a:lnTo>
                  <a:close/>
                  <a:moveTo>
                    <a:pt x="293" y="395"/>
                  </a:moveTo>
                  <a:lnTo>
                    <a:pt x="303" y="395"/>
                  </a:lnTo>
                  <a:lnTo>
                    <a:pt x="303" y="405"/>
                  </a:lnTo>
                  <a:lnTo>
                    <a:pt x="293" y="405"/>
                  </a:lnTo>
                  <a:lnTo>
                    <a:pt x="293" y="395"/>
                  </a:lnTo>
                  <a:close/>
                  <a:moveTo>
                    <a:pt x="293" y="414"/>
                  </a:moveTo>
                  <a:lnTo>
                    <a:pt x="303" y="414"/>
                  </a:lnTo>
                  <a:lnTo>
                    <a:pt x="303" y="424"/>
                  </a:lnTo>
                  <a:lnTo>
                    <a:pt x="293" y="424"/>
                  </a:lnTo>
                  <a:lnTo>
                    <a:pt x="293" y="414"/>
                  </a:lnTo>
                  <a:close/>
                  <a:moveTo>
                    <a:pt x="293" y="435"/>
                  </a:moveTo>
                  <a:lnTo>
                    <a:pt x="303" y="435"/>
                  </a:lnTo>
                  <a:lnTo>
                    <a:pt x="303" y="444"/>
                  </a:lnTo>
                  <a:lnTo>
                    <a:pt x="293" y="444"/>
                  </a:lnTo>
                  <a:lnTo>
                    <a:pt x="293" y="435"/>
                  </a:lnTo>
                  <a:close/>
                  <a:moveTo>
                    <a:pt x="303" y="455"/>
                  </a:moveTo>
                  <a:lnTo>
                    <a:pt x="303" y="465"/>
                  </a:lnTo>
                  <a:lnTo>
                    <a:pt x="293" y="465"/>
                  </a:lnTo>
                  <a:lnTo>
                    <a:pt x="293" y="455"/>
                  </a:lnTo>
                  <a:lnTo>
                    <a:pt x="303" y="455"/>
                  </a:lnTo>
                  <a:close/>
                  <a:moveTo>
                    <a:pt x="274" y="30"/>
                  </a:moveTo>
                  <a:lnTo>
                    <a:pt x="284" y="30"/>
                  </a:lnTo>
                  <a:lnTo>
                    <a:pt x="284" y="40"/>
                  </a:lnTo>
                  <a:lnTo>
                    <a:pt x="274" y="40"/>
                  </a:lnTo>
                  <a:lnTo>
                    <a:pt x="274" y="30"/>
                  </a:lnTo>
                  <a:close/>
                  <a:moveTo>
                    <a:pt x="274" y="51"/>
                  </a:moveTo>
                  <a:lnTo>
                    <a:pt x="284" y="51"/>
                  </a:lnTo>
                  <a:lnTo>
                    <a:pt x="284" y="61"/>
                  </a:lnTo>
                  <a:lnTo>
                    <a:pt x="274" y="61"/>
                  </a:lnTo>
                  <a:lnTo>
                    <a:pt x="274" y="51"/>
                  </a:lnTo>
                  <a:close/>
                  <a:moveTo>
                    <a:pt x="274" y="72"/>
                  </a:moveTo>
                  <a:lnTo>
                    <a:pt x="284" y="72"/>
                  </a:lnTo>
                  <a:lnTo>
                    <a:pt x="284" y="81"/>
                  </a:lnTo>
                  <a:lnTo>
                    <a:pt x="274" y="81"/>
                  </a:lnTo>
                  <a:lnTo>
                    <a:pt x="274" y="72"/>
                  </a:lnTo>
                  <a:close/>
                  <a:moveTo>
                    <a:pt x="274" y="91"/>
                  </a:moveTo>
                  <a:lnTo>
                    <a:pt x="284" y="91"/>
                  </a:lnTo>
                  <a:lnTo>
                    <a:pt x="284" y="100"/>
                  </a:lnTo>
                  <a:lnTo>
                    <a:pt x="274" y="100"/>
                  </a:lnTo>
                  <a:lnTo>
                    <a:pt x="274" y="91"/>
                  </a:lnTo>
                  <a:close/>
                  <a:moveTo>
                    <a:pt x="274" y="111"/>
                  </a:moveTo>
                  <a:lnTo>
                    <a:pt x="284" y="111"/>
                  </a:lnTo>
                  <a:lnTo>
                    <a:pt x="284" y="121"/>
                  </a:lnTo>
                  <a:lnTo>
                    <a:pt x="274" y="121"/>
                  </a:lnTo>
                  <a:lnTo>
                    <a:pt x="274" y="111"/>
                  </a:lnTo>
                  <a:close/>
                  <a:moveTo>
                    <a:pt x="274" y="132"/>
                  </a:moveTo>
                  <a:lnTo>
                    <a:pt x="284" y="132"/>
                  </a:lnTo>
                  <a:lnTo>
                    <a:pt x="284" y="142"/>
                  </a:lnTo>
                  <a:lnTo>
                    <a:pt x="274" y="142"/>
                  </a:lnTo>
                  <a:lnTo>
                    <a:pt x="274" y="132"/>
                  </a:lnTo>
                  <a:close/>
                  <a:moveTo>
                    <a:pt x="274" y="152"/>
                  </a:moveTo>
                  <a:lnTo>
                    <a:pt x="284" y="152"/>
                  </a:lnTo>
                  <a:lnTo>
                    <a:pt x="284" y="162"/>
                  </a:lnTo>
                  <a:lnTo>
                    <a:pt x="274" y="162"/>
                  </a:lnTo>
                  <a:lnTo>
                    <a:pt x="274" y="152"/>
                  </a:lnTo>
                  <a:close/>
                  <a:moveTo>
                    <a:pt x="274" y="172"/>
                  </a:moveTo>
                  <a:lnTo>
                    <a:pt x="284" y="172"/>
                  </a:lnTo>
                  <a:lnTo>
                    <a:pt x="284" y="181"/>
                  </a:lnTo>
                  <a:lnTo>
                    <a:pt x="274" y="181"/>
                  </a:lnTo>
                  <a:lnTo>
                    <a:pt x="274" y="172"/>
                  </a:lnTo>
                  <a:close/>
                  <a:moveTo>
                    <a:pt x="274" y="192"/>
                  </a:moveTo>
                  <a:lnTo>
                    <a:pt x="284" y="192"/>
                  </a:lnTo>
                  <a:lnTo>
                    <a:pt x="284" y="202"/>
                  </a:lnTo>
                  <a:lnTo>
                    <a:pt x="274" y="202"/>
                  </a:lnTo>
                  <a:lnTo>
                    <a:pt x="274" y="192"/>
                  </a:lnTo>
                  <a:close/>
                  <a:moveTo>
                    <a:pt x="274" y="213"/>
                  </a:moveTo>
                  <a:lnTo>
                    <a:pt x="284" y="213"/>
                  </a:lnTo>
                  <a:lnTo>
                    <a:pt x="284" y="222"/>
                  </a:lnTo>
                  <a:lnTo>
                    <a:pt x="274" y="222"/>
                  </a:lnTo>
                  <a:lnTo>
                    <a:pt x="274" y="213"/>
                  </a:lnTo>
                  <a:close/>
                  <a:moveTo>
                    <a:pt x="274" y="233"/>
                  </a:moveTo>
                  <a:lnTo>
                    <a:pt x="284" y="233"/>
                  </a:lnTo>
                  <a:lnTo>
                    <a:pt x="284" y="243"/>
                  </a:lnTo>
                  <a:lnTo>
                    <a:pt x="274" y="243"/>
                  </a:lnTo>
                  <a:lnTo>
                    <a:pt x="274" y="233"/>
                  </a:lnTo>
                  <a:close/>
                  <a:moveTo>
                    <a:pt x="274" y="253"/>
                  </a:moveTo>
                  <a:lnTo>
                    <a:pt x="284" y="253"/>
                  </a:lnTo>
                  <a:lnTo>
                    <a:pt x="284" y="262"/>
                  </a:lnTo>
                  <a:lnTo>
                    <a:pt x="274" y="262"/>
                  </a:lnTo>
                  <a:lnTo>
                    <a:pt x="274" y="253"/>
                  </a:lnTo>
                  <a:close/>
                  <a:moveTo>
                    <a:pt x="274" y="273"/>
                  </a:moveTo>
                  <a:lnTo>
                    <a:pt x="284" y="273"/>
                  </a:lnTo>
                  <a:lnTo>
                    <a:pt x="284" y="283"/>
                  </a:lnTo>
                  <a:lnTo>
                    <a:pt x="274" y="283"/>
                  </a:lnTo>
                  <a:lnTo>
                    <a:pt x="274" y="273"/>
                  </a:lnTo>
                  <a:close/>
                  <a:moveTo>
                    <a:pt x="274" y="294"/>
                  </a:moveTo>
                  <a:lnTo>
                    <a:pt x="284" y="294"/>
                  </a:lnTo>
                  <a:lnTo>
                    <a:pt x="284" y="303"/>
                  </a:lnTo>
                  <a:lnTo>
                    <a:pt x="274" y="303"/>
                  </a:lnTo>
                  <a:lnTo>
                    <a:pt x="274" y="294"/>
                  </a:lnTo>
                  <a:close/>
                  <a:moveTo>
                    <a:pt x="274" y="314"/>
                  </a:moveTo>
                  <a:lnTo>
                    <a:pt x="284" y="314"/>
                  </a:lnTo>
                  <a:lnTo>
                    <a:pt x="284" y="324"/>
                  </a:lnTo>
                  <a:lnTo>
                    <a:pt x="274" y="324"/>
                  </a:lnTo>
                  <a:lnTo>
                    <a:pt x="274" y="314"/>
                  </a:lnTo>
                  <a:close/>
                  <a:moveTo>
                    <a:pt x="274" y="333"/>
                  </a:moveTo>
                  <a:lnTo>
                    <a:pt x="284" y="333"/>
                  </a:lnTo>
                  <a:lnTo>
                    <a:pt x="284" y="343"/>
                  </a:lnTo>
                  <a:lnTo>
                    <a:pt x="274" y="343"/>
                  </a:lnTo>
                  <a:lnTo>
                    <a:pt x="274" y="333"/>
                  </a:lnTo>
                  <a:close/>
                  <a:moveTo>
                    <a:pt x="274" y="354"/>
                  </a:moveTo>
                  <a:lnTo>
                    <a:pt x="284" y="354"/>
                  </a:lnTo>
                  <a:lnTo>
                    <a:pt x="284" y="364"/>
                  </a:lnTo>
                  <a:lnTo>
                    <a:pt x="274" y="364"/>
                  </a:lnTo>
                  <a:lnTo>
                    <a:pt x="274" y="354"/>
                  </a:lnTo>
                  <a:close/>
                  <a:moveTo>
                    <a:pt x="274" y="375"/>
                  </a:moveTo>
                  <a:lnTo>
                    <a:pt x="284" y="375"/>
                  </a:lnTo>
                  <a:lnTo>
                    <a:pt x="284" y="384"/>
                  </a:lnTo>
                  <a:lnTo>
                    <a:pt x="274" y="384"/>
                  </a:lnTo>
                  <a:lnTo>
                    <a:pt x="274" y="375"/>
                  </a:lnTo>
                  <a:close/>
                  <a:moveTo>
                    <a:pt x="274" y="395"/>
                  </a:moveTo>
                  <a:lnTo>
                    <a:pt x="284" y="395"/>
                  </a:lnTo>
                  <a:lnTo>
                    <a:pt x="284" y="405"/>
                  </a:lnTo>
                  <a:lnTo>
                    <a:pt x="274" y="405"/>
                  </a:lnTo>
                  <a:lnTo>
                    <a:pt x="274" y="395"/>
                  </a:lnTo>
                  <a:close/>
                  <a:moveTo>
                    <a:pt x="274" y="414"/>
                  </a:moveTo>
                  <a:lnTo>
                    <a:pt x="284" y="414"/>
                  </a:lnTo>
                  <a:lnTo>
                    <a:pt x="284" y="424"/>
                  </a:lnTo>
                  <a:lnTo>
                    <a:pt x="274" y="424"/>
                  </a:lnTo>
                  <a:lnTo>
                    <a:pt x="274" y="414"/>
                  </a:lnTo>
                  <a:close/>
                  <a:moveTo>
                    <a:pt x="274" y="435"/>
                  </a:moveTo>
                  <a:lnTo>
                    <a:pt x="284" y="435"/>
                  </a:lnTo>
                  <a:lnTo>
                    <a:pt x="284" y="444"/>
                  </a:lnTo>
                  <a:lnTo>
                    <a:pt x="274" y="444"/>
                  </a:lnTo>
                  <a:lnTo>
                    <a:pt x="274" y="435"/>
                  </a:lnTo>
                  <a:close/>
                  <a:moveTo>
                    <a:pt x="284" y="455"/>
                  </a:moveTo>
                  <a:lnTo>
                    <a:pt x="284" y="465"/>
                  </a:lnTo>
                  <a:lnTo>
                    <a:pt x="274" y="465"/>
                  </a:lnTo>
                  <a:lnTo>
                    <a:pt x="274" y="455"/>
                  </a:lnTo>
                  <a:lnTo>
                    <a:pt x="284" y="455"/>
                  </a:lnTo>
                  <a:close/>
                  <a:moveTo>
                    <a:pt x="254" y="30"/>
                  </a:moveTo>
                  <a:lnTo>
                    <a:pt x="263" y="30"/>
                  </a:lnTo>
                  <a:lnTo>
                    <a:pt x="263" y="40"/>
                  </a:lnTo>
                  <a:lnTo>
                    <a:pt x="254" y="40"/>
                  </a:lnTo>
                  <a:lnTo>
                    <a:pt x="254" y="30"/>
                  </a:lnTo>
                  <a:close/>
                  <a:moveTo>
                    <a:pt x="254" y="51"/>
                  </a:moveTo>
                  <a:lnTo>
                    <a:pt x="263" y="51"/>
                  </a:lnTo>
                  <a:lnTo>
                    <a:pt x="263" y="61"/>
                  </a:lnTo>
                  <a:lnTo>
                    <a:pt x="254" y="61"/>
                  </a:lnTo>
                  <a:lnTo>
                    <a:pt x="254" y="51"/>
                  </a:lnTo>
                  <a:close/>
                  <a:moveTo>
                    <a:pt x="254" y="72"/>
                  </a:moveTo>
                  <a:lnTo>
                    <a:pt x="263" y="72"/>
                  </a:lnTo>
                  <a:lnTo>
                    <a:pt x="263" y="81"/>
                  </a:lnTo>
                  <a:lnTo>
                    <a:pt x="254" y="81"/>
                  </a:lnTo>
                  <a:lnTo>
                    <a:pt x="254" y="72"/>
                  </a:lnTo>
                  <a:close/>
                  <a:moveTo>
                    <a:pt x="254" y="91"/>
                  </a:moveTo>
                  <a:lnTo>
                    <a:pt x="263" y="91"/>
                  </a:lnTo>
                  <a:lnTo>
                    <a:pt x="263" y="100"/>
                  </a:lnTo>
                  <a:lnTo>
                    <a:pt x="254" y="100"/>
                  </a:lnTo>
                  <a:lnTo>
                    <a:pt x="254" y="91"/>
                  </a:lnTo>
                  <a:close/>
                  <a:moveTo>
                    <a:pt x="254" y="111"/>
                  </a:moveTo>
                  <a:lnTo>
                    <a:pt x="263" y="111"/>
                  </a:lnTo>
                  <a:lnTo>
                    <a:pt x="263" y="121"/>
                  </a:lnTo>
                  <a:lnTo>
                    <a:pt x="254" y="121"/>
                  </a:lnTo>
                  <a:lnTo>
                    <a:pt x="254" y="111"/>
                  </a:lnTo>
                  <a:close/>
                  <a:moveTo>
                    <a:pt x="254" y="132"/>
                  </a:moveTo>
                  <a:lnTo>
                    <a:pt x="263" y="132"/>
                  </a:lnTo>
                  <a:lnTo>
                    <a:pt x="263" y="142"/>
                  </a:lnTo>
                  <a:lnTo>
                    <a:pt x="254" y="142"/>
                  </a:lnTo>
                  <a:lnTo>
                    <a:pt x="254" y="132"/>
                  </a:lnTo>
                  <a:close/>
                  <a:moveTo>
                    <a:pt x="254" y="152"/>
                  </a:moveTo>
                  <a:lnTo>
                    <a:pt x="263" y="152"/>
                  </a:lnTo>
                  <a:lnTo>
                    <a:pt x="263" y="162"/>
                  </a:lnTo>
                  <a:lnTo>
                    <a:pt x="254" y="162"/>
                  </a:lnTo>
                  <a:lnTo>
                    <a:pt x="254" y="152"/>
                  </a:lnTo>
                  <a:close/>
                  <a:moveTo>
                    <a:pt x="254" y="172"/>
                  </a:moveTo>
                  <a:lnTo>
                    <a:pt x="263" y="172"/>
                  </a:lnTo>
                  <a:lnTo>
                    <a:pt x="263" y="181"/>
                  </a:lnTo>
                  <a:lnTo>
                    <a:pt x="254" y="181"/>
                  </a:lnTo>
                  <a:lnTo>
                    <a:pt x="254" y="172"/>
                  </a:lnTo>
                  <a:close/>
                  <a:moveTo>
                    <a:pt x="254" y="192"/>
                  </a:moveTo>
                  <a:lnTo>
                    <a:pt x="263" y="192"/>
                  </a:lnTo>
                  <a:lnTo>
                    <a:pt x="263" y="202"/>
                  </a:lnTo>
                  <a:lnTo>
                    <a:pt x="254" y="202"/>
                  </a:lnTo>
                  <a:lnTo>
                    <a:pt x="254" y="192"/>
                  </a:lnTo>
                  <a:close/>
                  <a:moveTo>
                    <a:pt x="254" y="213"/>
                  </a:moveTo>
                  <a:lnTo>
                    <a:pt x="263" y="213"/>
                  </a:lnTo>
                  <a:lnTo>
                    <a:pt x="263" y="222"/>
                  </a:lnTo>
                  <a:lnTo>
                    <a:pt x="254" y="222"/>
                  </a:lnTo>
                  <a:lnTo>
                    <a:pt x="254" y="213"/>
                  </a:lnTo>
                  <a:close/>
                  <a:moveTo>
                    <a:pt x="254" y="233"/>
                  </a:moveTo>
                  <a:lnTo>
                    <a:pt x="263" y="233"/>
                  </a:lnTo>
                  <a:lnTo>
                    <a:pt x="263" y="243"/>
                  </a:lnTo>
                  <a:lnTo>
                    <a:pt x="254" y="243"/>
                  </a:lnTo>
                  <a:lnTo>
                    <a:pt x="254" y="233"/>
                  </a:lnTo>
                  <a:close/>
                  <a:moveTo>
                    <a:pt x="254" y="253"/>
                  </a:moveTo>
                  <a:lnTo>
                    <a:pt x="263" y="253"/>
                  </a:lnTo>
                  <a:lnTo>
                    <a:pt x="263" y="262"/>
                  </a:lnTo>
                  <a:lnTo>
                    <a:pt x="254" y="262"/>
                  </a:lnTo>
                  <a:lnTo>
                    <a:pt x="254" y="253"/>
                  </a:lnTo>
                  <a:close/>
                  <a:moveTo>
                    <a:pt x="254" y="273"/>
                  </a:moveTo>
                  <a:lnTo>
                    <a:pt x="263" y="273"/>
                  </a:lnTo>
                  <a:lnTo>
                    <a:pt x="263" y="283"/>
                  </a:lnTo>
                  <a:lnTo>
                    <a:pt x="254" y="283"/>
                  </a:lnTo>
                  <a:lnTo>
                    <a:pt x="254" y="273"/>
                  </a:lnTo>
                  <a:close/>
                  <a:moveTo>
                    <a:pt x="254" y="294"/>
                  </a:moveTo>
                  <a:lnTo>
                    <a:pt x="263" y="294"/>
                  </a:lnTo>
                  <a:lnTo>
                    <a:pt x="263" y="303"/>
                  </a:lnTo>
                  <a:lnTo>
                    <a:pt x="254" y="303"/>
                  </a:lnTo>
                  <a:lnTo>
                    <a:pt x="254" y="294"/>
                  </a:lnTo>
                  <a:close/>
                  <a:moveTo>
                    <a:pt x="254" y="314"/>
                  </a:moveTo>
                  <a:lnTo>
                    <a:pt x="263" y="314"/>
                  </a:lnTo>
                  <a:lnTo>
                    <a:pt x="263" y="324"/>
                  </a:lnTo>
                  <a:lnTo>
                    <a:pt x="254" y="324"/>
                  </a:lnTo>
                  <a:lnTo>
                    <a:pt x="254" y="314"/>
                  </a:lnTo>
                  <a:close/>
                  <a:moveTo>
                    <a:pt x="254" y="333"/>
                  </a:moveTo>
                  <a:lnTo>
                    <a:pt x="263" y="333"/>
                  </a:lnTo>
                  <a:lnTo>
                    <a:pt x="263" y="343"/>
                  </a:lnTo>
                  <a:lnTo>
                    <a:pt x="254" y="343"/>
                  </a:lnTo>
                  <a:lnTo>
                    <a:pt x="254" y="333"/>
                  </a:lnTo>
                  <a:close/>
                  <a:moveTo>
                    <a:pt x="254" y="354"/>
                  </a:moveTo>
                  <a:lnTo>
                    <a:pt x="263" y="354"/>
                  </a:lnTo>
                  <a:lnTo>
                    <a:pt x="263" y="364"/>
                  </a:lnTo>
                  <a:lnTo>
                    <a:pt x="254" y="364"/>
                  </a:lnTo>
                  <a:lnTo>
                    <a:pt x="254" y="354"/>
                  </a:lnTo>
                  <a:close/>
                  <a:moveTo>
                    <a:pt x="254" y="375"/>
                  </a:moveTo>
                  <a:lnTo>
                    <a:pt x="263" y="375"/>
                  </a:lnTo>
                  <a:lnTo>
                    <a:pt x="263" y="384"/>
                  </a:lnTo>
                  <a:lnTo>
                    <a:pt x="254" y="384"/>
                  </a:lnTo>
                  <a:lnTo>
                    <a:pt x="254" y="375"/>
                  </a:lnTo>
                  <a:close/>
                  <a:moveTo>
                    <a:pt x="254" y="395"/>
                  </a:moveTo>
                  <a:lnTo>
                    <a:pt x="263" y="395"/>
                  </a:lnTo>
                  <a:lnTo>
                    <a:pt x="263" y="405"/>
                  </a:lnTo>
                  <a:lnTo>
                    <a:pt x="254" y="405"/>
                  </a:lnTo>
                  <a:lnTo>
                    <a:pt x="254" y="395"/>
                  </a:lnTo>
                  <a:close/>
                  <a:moveTo>
                    <a:pt x="254" y="414"/>
                  </a:moveTo>
                  <a:lnTo>
                    <a:pt x="263" y="414"/>
                  </a:lnTo>
                  <a:lnTo>
                    <a:pt x="263" y="424"/>
                  </a:lnTo>
                  <a:lnTo>
                    <a:pt x="254" y="424"/>
                  </a:lnTo>
                  <a:lnTo>
                    <a:pt x="254" y="414"/>
                  </a:lnTo>
                  <a:close/>
                  <a:moveTo>
                    <a:pt x="254" y="435"/>
                  </a:moveTo>
                  <a:lnTo>
                    <a:pt x="263" y="435"/>
                  </a:lnTo>
                  <a:lnTo>
                    <a:pt x="263" y="444"/>
                  </a:lnTo>
                  <a:lnTo>
                    <a:pt x="254" y="444"/>
                  </a:lnTo>
                  <a:lnTo>
                    <a:pt x="254" y="435"/>
                  </a:lnTo>
                  <a:close/>
                  <a:moveTo>
                    <a:pt x="263" y="455"/>
                  </a:moveTo>
                  <a:lnTo>
                    <a:pt x="263" y="465"/>
                  </a:lnTo>
                  <a:lnTo>
                    <a:pt x="254" y="465"/>
                  </a:lnTo>
                  <a:lnTo>
                    <a:pt x="254" y="455"/>
                  </a:lnTo>
                  <a:lnTo>
                    <a:pt x="263" y="455"/>
                  </a:lnTo>
                  <a:close/>
                  <a:moveTo>
                    <a:pt x="233" y="30"/>
                  </a:moveTo>
                  <a:lnTo>
                    <a:pt x="243" y="30"/>
                  </a:lnTo>
                  <a:lnTo>
                    <a:pt x="243" y="40"/>
                  </a:lnTo>
                  <a:lnTo>
                    <a:pt x="233" y="40"/>
                  </a:lnTo>
                  <a:lnTo>
                    <a:pt x="233" y="30"/>
                  </a:lnTo>
                  <a:close/>
                  <a:moveTo>
                    <a:pt x="233" y="51"/>
                  </a:moveTo>
                  <a:lnTo>
                    <a:pt x="243" y="51"/>
                  </a:lnTo>
                  <a:lnTo>
                    <a:pt x="243" y="61"/>
                  </a:lnTo>
                  <a:lnTo>
                    <a:pt x="233" y="61"/>
                  </a:lnTo>
                  <a:lnTo>
                    <a:pt x="233" y="51"/>
                  </a:lnTo>
                  <a:close/>
                  <a:moveTo>
                    <a:pt x="233" y="72"/>
                  </a:moveTo>
                  <a:lnTo>
                    <a:pt x="243" y="72"/>
                  </a:lnTo>
                  <a:lnTo>
                    <a:pt x="243" y="81"/>
                  </a:lnTo>
                  <a:lnTo>
                    <a:pt x="233" y="81"/>
                  </a:lnTo>
                  <a:lnTo>
                    <a:pt x="233" y="72"/>
                  </a:lnTo>
                  <a:close/>
                  <a:moveTo>
                    <a:pt x="233" y="91"/>
                  </a:moveTo>
                  <a:lnTo>
                    <a:pt x="243" y="91"/>
                  </a:lnTo>
                  <a:lnTo>
                    <a:pt x="243" y="100"/>
                  </a:lnTo>
                  <a:lnTo>
                    <a:pt x="233" y="100"/>
                  </a:lnTo>
                  <a:lnTo>
                    <a:pt x="233" y="91"/>
                  </a:lnTo>
                  <a:close/>
                  <a:moveTo>
                    <a:pt x="233" y="111"/>
                  </a:moveTo>
                  <a:lnTo>
                    <a:pt x="243" y="111"/>
                  </a:lnTo>
                  <a:lnTo>
                    <a:pt x="243" y="121"/>
                  </a:lnTo>
                  <a:lnTo>
                    <a:pt x="233" y="121"/>
                  </a:lnTo>
                  <a:lnTo>
                    <a:pt x="233" y="111"/>
                  </a:lnTo>
                  <a:close/>
                  <a:moveTo>
                    <a:pt x="233" y="132"/>
                  </a:moveTo>
                  <a:lnTo>
                    <a:pt x="243" y="132"/>
                  </a:lnTo>
                  <a:lnTo>
                    <a:pt x="243" y="142"/>
                  </a:lnTo>
                  <a:lnTo>
                    <a:pt x="233" y="142"/>
                  </a:lnTo>
                  <a:lnTo>
                    <a:pt x="233" y="132"/>
                  </a:lnTo>
                  <a:close/>
                  <a:moveTo>
                    <a:pt x="233" y="152"/>
                  </a:moveTo>
                  <a:lnTo>
                    <a:pt x="243" y="152"/>
                  </a:lnTo>
                  <a:lnTo>
                    <a:pt x="243" y="162"/>
                  </a:lnTo>
                  <a:lnTo>
                    <a:pt x="233" y="162"/>
                  </a:lnTo>
                  <a:lnTo>
                    <a:pt x="233" y="152"/>
                  </a:lnTo>
                  <a:close/>
                  <a:moveTo>
                    <a:pt x="233" y="172"/>
                  </a:moveTo>
                  <a:lnTo>
                    <a:pt x="243" y="172"/>
                  </a:lnTo>
                  <a:lnTo>
                    <a:pt x="243" y="181"/>
                  </a:lnTo>
                  <a:lnTo>
                    <a:pt x="233" y="181"/>
                  </a:lnTo>
                  <a:lnTo>
                    <a:pt x="233" y="172"/>
                  </a:lnTo>
                  <a:close/>
                  <a:moveTo>
                    <a:pt x="233" y="192"/>
                  </a:moveTo>
                  <a:lnTo>
                    <a:pt x="243" y="192"/>
                  </a:lnTo>
                  <a:lnTo>
                    <a:pt x="243" y="202"/>
                  </a:lnTo>
                  <a:lnTo>
                    <a:pt x="233" y="202"/>
                  </a:lnTo>
                  <a:lnTo>
                    <a:pt x="233" y="192"/>
                  </a:lnTo>
                  <a:close/>
                  <a:moveTo>
                    <a:pt x="233" y="213"/>
                  </a:moveTo>
                  <a:lnTo>
                    <a:pt x="243" y="213"/>
                  </a:lnTo>
                  <a:lnTo>
                    <a:pt x="243" y="222"/>
                  </a:lnTo>
                  <a:lnTo>
                    <a:pt x="233" y="222"/>
                  </a:lnTo>
                  <a:lnTo>
                    <a:pt x="233" y="213"/>
                  </a:lnTo>
                  <a:close/>
                  <a:moveTo>
                    <a:pt x="233" y="233"/>
                  </a:moveTo>
                  <a:lnTo>
                    <a:pt x="243" y="233"/>
                  </a:lnTo>
                  <a:lnTo>
                    <a:pt x="243" y="243"/>
                  </a:lnTo>
                  <a:lnTo>
                    <a:pt x="233" y="243"/>
                  </a:lnTo>
                  <a:lnTo>
                    <a:pt x="233" y="233"/>
                  </a:lnTo>
                  <a:close/>
                  <a:moveTo>
                    <a:pt x="233" y="253"/>
                  </a:moveTo>
                  <a:lnTo>
                    <a:pt x="243" y="253"/>
                  </a:lnTo>
                  <a:lnTo>
                    <a:pt x="243" y="262"/>
                  </a:lnTo>
                  <a:lnTo>
                    <a:pt x="233" y="262"/>
                  </a:lnTo>
                  <a:lnTo>
                    <a:pt x="233" y="253"/>
                  </a:lnTo>
                  <a:close/>
                  <a:moveTo>
                    <a:pt x="233" y="273"/>
                  </a:moveTo>
                  <a:lnTo>
                    <a:pt x="243" y="273"/>
                  </a:lnTo>
                  <a:lnTo>
                    <a:pt x="243" y="283"/>
                  </a:lnTo>
                  <a:lnTo>
                    <a:pt x="233" y="283"/>
                  </a:lnTo>
                  <a:lnTo>
                    <a:pt x="233" y="273"/>
                  </a:lnTo>
                  <a:close/>
                  <a:moveTo>
                    <a:pt x="233" y="294"/>
                  </a:moveTo>
                  <a:lnTo>
                    <a:pt x="243" y="294"/>
                  </a:lnTo>
                  <a:lnTo>
                    <a:pt x="243" y="303"/>
                  </a:lnTo>
                  <a:lnTo>
                    <a:pt x="233" y="303"/>
                  </a:lnTo>
                  <a:lnTo>
                    <a:pt x="233" y="294"/>
                  </a:lnTo>
                  <a:close/>
                  <a:moveTo>
                    <a:pt x="233" y="314"/>
                  </a:moveTo>
                  <a:lnTo>
                    <a:pt x="243" y="314"/>
                  </a:lnTo>
                  <a:lnTo>
                    <a:pt x="243" y="324"/>
                  </a:lnTo>
                  <a:lnTo>
                    <a:pt x="233" y="324"/>
                  </a:lnTo>
                  <a:lnTo>
                    <a:pt x="233" y="314"/>
                  </a:lnTo>
                  <a:close/>
                  <a:moveTo>
                    <a:pt x="233" y="333"/>
                  </a:moveTo>
                  <a:lnTo>
                    <a:pt x="243" y="333"/>
                  </a:lnTo>
                  <a:lnTo>
                    <a:pt x="243" y="343"/>
                  </a:lnTo>
                  <a:lnTo>
                    <a:pt x="233" y="343"/>
                  </a:lnTo>
                  <a:lnTo>
                    <a:pt x="233" y="333"/>
                  </a:lnTo>
                  <a:close/>
                  <a:moveTo>
                    <a:pt x="233" y="354"/>
                  </a:moveTo>
                  <a:lnTo>
                    <a:pt x="243" y="354"/>
                  </a:lnTo>
                  <a:lnTo>
                    <a:pt x="243" y="364"/>
                  </a:lnTo>
                  <a:lnTo>
                    <a:pt x="233" y="364"/>
                  </a:lnTo>
                  <a:lnTo>
                    <a:pt x="233" y="354"/>
                  </a:lnTo>
                  <a:close/>
                  <a:moveTo>
                    <a:pt x="233" y="375"/>
                  </a:moveTo>
                  <a:lnTo>
                    <a:pt x="243" y="375"/>
                  </a:lnTo>
                  <a:lnTo>
                    <a:pt x="243" y="384"/>
                  </a:lnTo>
                  <a:lnTo>
                    <a:pt x="233" y="384"/>
                  </a:lnTo>
                  <a:lnTo>
                    <a:pt x="233" y="375"/>
                  </a:lnTo>
                  <a:close/>
                  <a:moveTo>
                    <a:pt x="233" y="395"/>
                  </a:moveTo>
                  <a:lnTo>
                    <a:pt x="243" y="395"/>
                  </a:lnTo>
                  <a:lnTo>
                    <a:pt x="243" y="405"/>
                  </a:lnTo>
                  <a:lnTo>
                    <a:pt x="233" y="405"/>
                  </a:lnTo>
                  <a:lnTo>
                    <a:pt x="233" y="395"/>
                  </a:lnTo>
                  <a:close/>
                  <a:moveTo>
                    <a:pt x="233" y="414"/>
                  </a:moveTo>
                  <a:lnTo>
                    <a:pt x="243" y="414"/>
                  </a:lnTo>
                  <a:lnTo>
                    <a:pt x="243" y="424"/>
                  </a:lnTo>
                  <a:lnTo>
                    <a:pt x="233" y="424"/>
                  </a:lnTo>
                  <a:lnTo>
                    <a:pt x="233" y="414"/>
                  </a:lnTo>
                  <a:close/>
                  <a:moveTo>
                    <a:pt x="233" y="435"/>
                  </a:moveTo>
                  <a:lnTo>
                    <a:pt x="243" y="435"/>
                  </a:lnTo>
                  <a:lnTo>
                    <a:pt x="243" y="444"/>
                  </a:lnTo>
                  <a:lnTo>
                    <a:pt x="233" y="444"/>
                  </a:lnTo>
                  <a:lnTo>
                    <a:pt x="233" y="435"/>
                  </a:lnTo>
                  <a:close/>
                  <a:moveTo>
                    <a:pt x="243" y="455"/>
                  </a:moveTo>
                  <a:lnTo>
                    <a:pt x="243" y="465"/>
                  </a:lnTo>
                  <a:lnTo>
                    <a:pt x="233" y="465"/>
                  </a:lnTo>
                  <a:lnTo>
                    <a:pt x="233" y="455"/>
                  </a:lnTo>
                  <a:lnTo>
                    <a:pt x="243" y="455"/>
                  </a:lnTo>
                  <a:close/>
                  <a:moveTo>
                    <a:pt x="213" y="30"/>
                  </a:moveTo>
                  <a:lnTo>
                    <a:pt x="222" y="30"/>
                  </a:lnTo>
                  <a:lnTo>
                    <a:pt x="222" y="40"/>
                  </a:lnTo>
                  <a:lnTo>
                    <a:pt x="213" y="40"/>
                  </a:lnTo>
                  <a:lnTo>
                    <a:pt x="213" y="30"/>
                  </a:lnTo>
                  <a:close/>
                  <a:moveTo>
                    <a:pt x="213" y="51"/>
                  </a:moveTo>
                  <a:lnTo>
                    <a:pt x="222" y="51"/>
                  </a:lnTo>
                  <a:lnTo>
                    <a:pt x="222" y="61"/>
                  </a:lnTo>
                  <a:lnTo>
                    <a:pt x="213" y="61"/>
                  </a:lnTo>
                  <a:lnTo>
                    <a:pt x="213" y="51"/>
                  </a:lnTo>
                  <a:close/>
                  <a:moveTo>
                    <a:pt x="213" y="72"/>
                  </a:moveTo>
                  <a:lnTo>
                    <a:pt x="222" y="72"/>
                  </a:lnTo>
                  <a:lnTo>
                    <a:pt x="222" y="81"/>
                  </a:lnTo>
                  <a:lnTo>
                    <a:pt x="213" y="81"/>
                  </a:lnTo>
                  <a:lnTo>
                    <a:pt x="213" y="72"/>
                  </a:lnTo>
                  <a:close/>
                  <a:moveTo>
                    <a:pt x="213" y="91"/>
                  </a:moveTo>
                  <a:lnTo>
                    <a:pt x="222" y="91"/>
                  </a:lnTo>
                  <a:lnTo>
                    <a:pt x="222" y="100"/>
                  </a:lnTo>
                  <a:lnTo>
                    <a:pt x="213" y="100"/>
                  </a:lnTo>
                  <a:lnTo>
                    <a:pt x="213" y="91"/>
                  </a:lnTo>
                  <a:close/>
                  <a:moveTo>
                    <a:pt x="213" y="111"/>
                  </a:moveTo>
                  <a:lnTo>
                    <a:pt x="222" y="111"/>
                  </a:lnTo>
                  <a:lnTo>
                    <a:pt x="222" y="121"/>
                  </a:lnTo>
                  <a:lnTo>
                    <a:pt x="213" y="121"/>
                  </a:lnTo>
                  <a:lnTo>
                    <a:pt x="213" y="111"/>
                  </a:lnTo>
                  <a:close/>
                  <a:moveTo>
                    <a:pt x="213" y="132"/>
                  </a:moveTo>
                  <a:lnTo>
                    <a:pt x="222" y="132"/>
                  </a:lnTo>
                  <a:lnTo>
                    <a:pt x="222" y="142"/>
                  </a:lnTo>
                  <a:lnTo>
                    <a:pt x="213" y="142"/>
                  </a:lnTo>
                  <a:lnTo>
                    <a:pt x="213" y="132"/>
                  </a:lnTo>
                  <a:close/>
                  <a:moveTo>
                    <a:pt x="213" y="152"/>
                  </a:moveTo>
                  <a:lnTo>
                    <a:pt x="222" y="152"/>
                  </a:lnTo>
                  <a:lnTo>
                    <a:pt x="222" y="162"/>
                  </a:lnTo>
                  <a:lnTo>
                    <a:pt x="213" y="162"/>
                  </a:lnTo>
                  <a:lnTo>
                    <a:pt x="213" y="152"/>
                  </a:lnTo>
                  <a:close/>
                  <a:moveTo>
                    <a:pt x="213" y="172"/>
                  </a:moveTo>
                  <a:lnTo>
                    <a:pt x="222" y="172"/>
                  </a:lnTo>
                  <a:lnTo>
                    <a:pt x="222" y="181"/>
                  </a:lnTo>
                  <a:lnTo>
                    <a:pt x="213" y="181"/>
                  </a:lnTo>
                  <a:lnTo>
                    <a:pt x="213" y="172"/>
                  </a:lnTo>
                  <a:close/>
                  <a:moveTo>
                    <a:pt x="213" y="192"/>
                  </a:moveTo>
                  <a:lnTo>
                    <a:pt x="222" y="192"/>
                  </a:lnTo>
                  <a:lnTo>
                    <a:pt x="222" y="202"/>
                  </a:lnTo>
                  <a:lnTo>
                    <a:pt x="213" y="202"/>
                  </a:lnTo>
                  <a:lnTo>
                    <a:pt x="213" y="192"/>
                  </a:lnTo>
                  <a:close/>
                  <a:moveTo>
                    <a:pt x="213" y="213"/>
                  </a:moveTo>
                  <a:lnTo>
                    <a:pt x="222" y="213"/>
                  </a:lnTo>
                  <a:lnTo>
                    <a:pt x="222" y="222"/>
                  </a:lnTo>
                  <a:lnTo>
                    <a:pt x="213" y="222"/>
                  </a:lnTo>
                  <a:lnTo>
                    <a:pt x="213" y="213"/>
                  </a:lnTo>
                  <a:close/>
                  <a:moveTo>
                    <a:pt x="213" y="233"/>
                  </a:moveTo>
                  <a:lnTo>
                    <a:pt x="222" y="233"/>
                  </a:lnTo>
                  <a:lnTo>
                    <a:pt x="222" y="243"/>
                  </a:lnTo>
                  <a:lnTo>
                    <a:pt x="213" y="243"/>
                  </a:lnTo>
                  <a:lnTo>
                    <a:pt x="213" y="233"/>
                  </a:lnTo>
                  <a:close/>
                  <a:moveTo>
                    <a:pt x="213" y="253"/>
                  </a:moveTo>
                  <a:lnTo>
                    <a:pt x="222" y="253"/>
                  </a:lnTo>
                  <a:lnTo>
                    <a:pt x="222" y="262"/>
                  </a:lnTo>
                  <a:lnTo>
                    <a:pt x="213" y="262"/>
                  </a:lnTo>
                  <a:lnTo>
                    <a:pt x="213" y="253"/>
                  </a:lnTo>
                  <a:close/>
                  <a:moveTo>
                    <a:pt x="213" y="273"/>
                  </a:moveTo>
                  <a:lnTo>
                    <a:pt x="222" y="273"/>
                  </a:lnTo>
                  <a:lnTo>
                    <a:pt x="222" y="283"/>
                  </a:lnTo>
                  <a:lnTo>
                    <a:pt x="213" y="283"/>
                  </a:lnTo>
                  <a:lnTo>
                    <a:pt x="213" y="273"/>
                  </a:lnTo>
                  <a:close/>
                  <a:moveTo>
                    <a:pt x="213" y="294"/>
                  </a:moveTo>
                  <a:lnTo>
                    <a:pt x="222" y="294"/>
                  </a:lnTo>
                  <a:lnTo>
                    <a:pt x="222" y="303"/>
                  </a:lnTo>
                  <a:lnTo>
                    <a:pt x="213" y="303"/>
                  </a:lnTo>
                  <a:lnTo>
                    <a:pt x="213" y="294"/>
                  </a:lnTo>
                  <a:close/>
                  <a:moveTo>
                    <a:pt x="213" y="314"/>
                  </a:moveTo>
                  <a:lnTo>
                    <a:pt x="222" y="314"/>
                  </a:lnTo>
                  <a:lnTo>
                    <a:pt x="222" y="324"/>
                  </a:lnTo>
                  <a:lnTo>
                    <a:pt x="213" y="324"/>
                  </a:lnTo>
                  <a:lnTo>
                    <a:pt x="213" y="314"/>
                  </a:lnTo>
                  <a:close/>
                  <a:moveTo>
                    <a:pt x="213" y="333"/>
                  </a:moveTo>
                  <a:lnTo>
                    <a:pt x="222" y="333"/>
                  </a:lnTo>
                  <a:lnTo>
                    <a:pt x="222" y="343"/>
                  </a:lnTo>
                  <a:lnTo>
                    <a:pt x="213" y="343"/>
                  </a:lnTo>
                  <a:lnTo>
                    <a:pt x="213" y="333"/>
                  </a:lnTo>
                  <a:close/>
                  <a:moveTo>
                    <a:pt x="213" y="354"/>
                  </a:moveTo>
                  <a:lnTo>
                    <a:pt x="222" y="354"/>
                  </a:lnTo>
                  <a:lnTo>
                    <a:pt x="222" y="364"/>
                  </a:lnTo>
                  <a:lnTo>
                    <a:pt x="213" y="364"/>
                  </a:lnTo>
                  <a:lnTo>
                    <a:pt x="213" y="354"/>
                  </a:lnTo>
                  <a:close/>
                  <a:moveTo>
                    <a:pt x="213" y="375"/>
                  </a:moveTo>
                  <a:lnTo>
                    <a:pt x="222" y="375"/>
                  </a:lnTo>
                  <a:lnTo>
                    <a:pt x="222" y="384"/>
                  </a:lnTo>
                  <a:lnTo>
                    <a:pt x="213" y="384"/>
                  </a:lnTo>
                  <a:lnTo>
                    <a:pt x="213" y="375"/>
                  </a:lnTo>
                  <a:close/>
                  <a:moveTo>
                    <a:pt x="213" y="395"/>
                  </a:moveTo>
                  <a:lnTo>
                    <a:pt x="222" y="395"/>
                  </a:lnTo>
                  <a:lnTo>
                    <a:pt x="222" y="405"/>
                  </a:lnTo>
                  <a:lnTo>
                    <a:pt x="213" y="405"/>
                  </a:lnTo>
                  <a:lnTo>
                    <a:pt x="213" y="395"/>
                  </a:lnTo>
                  <a:close/>
                  <a:moveTo>
                    <a:pt x="213" y="414"/>
                  </a:moveTo>
                  <a:lnTo>
                    <a:pt x="222" y="414"/>
                  </a:lnTo>
                  <a:lnTo>
                    <a:pt x="222" y="424"/>
                  </a:lnTo>
                  <a:lnTo>
                    <a:pt x="213" y="424"/>
                  </a:lnTo>
                  <a:lnTo>
                    <a:pt x="213" y="414"/>
                  </a:lnTo>
                  <a:close/>
                  <a:moveTo>
                    <a:pt x="213" y="435"/>
                  </a:moveTo>
                  <a:lnTo>
                    <a:pt x="222" y="435"/>
                  </a:lnTo>
                  <a:lnTo>
                    <a:pt x="222" y="444"/>
                  </a:lnTo>
                  <a:lnTo>
                    <a:pt x="213" y="444"/>
                  </a:lnTo>
                  <a:lnTo>
                    <a:pt x="213" y="435"/>
                  </a:lnTo>
                  <a:close/>
                  <a:moveTo>
                    <a:pt x="222" y="455"/>
                  </a:moveTo>
                  <a:lnTo>
                    <a:pt x="222" y="465"/>
                  </a:lnTo>
                  <a:lnTo>
                    <a:pt x="213" y="465"/>
                  </a:lnTo>
                  <a:lnTo>
                    <a:pt x="213" y="455"/>
                  </a:lnTo>
                  <a:lnTo>
                    <a:pt x="222" y="455"/>
                  </a:lnTo>
                  <a:close/>
                  <a:moveTo>
                    <a:pt x="193" y="30"/>
                  </a:moveTo>
                  <a:lnTo>
                    <a:pt x="203" y="30"/>
                  </a:lnTo>
                  <a:lnTo>
                    <a:pt x="203" y="40"/>
                  </a:lnTo>
                  <a:lnTo>
                    <a:pt x="193" y="40"/>
                  </a:lnTo>
                  <a:lnTo>
                    <a:pt x="193" y="30"/>
                  </a:lnTo>
                  <a:close/>
                  <a:moveTo>
                    <a:pt x="193" y="51"/>
                  </a:moveTo>
                  <a:lnTo>
                    <a:pt x="203" y="51"/>
                  </a:lnTo>
                  <a:lnTo>
                    <a:pt x="203" y="61"/>
                  </a:lnTo>
                  <a:lnTo>
                    <a:pt x="193" y="61"/>
                  </a:lnTo>
                  <a:lnTo>
                    <a:pt x="193" y="51"/>
                  </a:lnTo>
                  <a:close/>
                  <a:moveTo>
                    <a:pt x="193" y="72"/>
                  </a:moveTo>
                  <a:lnTo>
                    <a:pt x="203" y="72"/>
                  </a:lnTo>
                  <a:lnTo>
                    <a:pt x="203" y="81"/>
                  </a:lnTo>
                  <a:lnTo>
                    <a:pt x="193" y="81"/>
                  </a:lnTo>
                  <a:lnTo>
                    <a:pt x="193" y="72"/>
                  </a:lnTo>
                  <a:close/>
                  <a:moveTo>
                    <a:pt x="193" y="91"/>
                  </a:moveTo>
                  <a:lnTo>
                    <a:pt x="203" y="91"/>
                  </a:lnTo>
                  <a:lnTo>
                    <a:pt x="203" y="100"/>
                  </a:lnTo>
                  <a:lnTo>
                    <a:pt x="193" y="100"/>
                  </a:lnTo>
                  <a:lnTo>
                    <a:pt x="193" y="91"/>
                  </a:lnTo>
                  <a:close/>
                  <a:moveTo>
                    <a:pt x="193" y="111"/>
                  </a:moveTo>
                  <a:lnTo>
                    <a:pt x="203" y="111"/>
                  </a:lnTo>
                  <a:lnTo>
                    <a:pt x="203" y="121"/>
                  </a:lnTo>
                  <a:lnTo>
                    <a:pt x="193" y="121"/>
                  </a:lnTo>
                  <a:lnTo>
                    <a:pt x="193" y="111"/>
                  </a:lnTo>
                  <a:close/>
                  <a:moveTo>
                    <a:pt x="193" y="132"/>
                  </a:moveTo>
                  <a:lnTo>
                    <a:pt x="203" y="132"/>
                  </a:lnTo>
                  <a:lnTo>
                    <a:pt x="203" y="142"/>
                  </a:lnTo>
                  <a:lnTo>
                    <a:pt x="193" y="142"/>
                  </a:lnTo>
                  <a:lnTo>
                    <a:pt x="193" y="132"/>
                  </a:lnTo>
                  <a:close/>
                  <a:moveTo>
                    <a:pt x="193" y="152"/>
                  </a:moveTo>
                  <a:lnTo>
                    <a:pt x="203" y="152"/>
                  </a:lnTo>
                  <a:lnTo>
                    <a:pt x="203" y="162"/>
                  </a:lnTo>
                  <a:lnTo>
                    <a:pt x="193" y="162"/>
                  </a:lnTo>
                  <a:lnTo>
                    <a:pt x="193" y="152"/>
                  </a:lnTo>
                  <a:close/>
                  <a:moveTo>
                    <a:pt x="193" y="172"/>
                  </a:moveTo>
                  <a:lnTo>
                    <a:pt x="203" y="172"/>
                  </a:lnTo>
                  <a:lnTo>
                    <a:pt x="203" y="181"/>
                  </a:lnTo>
                  <a:lnTo>
                    <a:pt x="193" y="181"/>
                  </a:lnTo>
                  <a:lnTo>
                    <a:pt x="193" y="172"/>
                  </a:lnTo>
                  <a:close/>
                  <a:moveTo>
                    <a:pt x="193" y="192"/>
                  </a:moveTo>
                  <a:lnTo>
                    <a:pt x="203" y="192"/>
                  </a:lnTo>
                  <a:lnTo>
                    <a:pt x="203" y="202"/>
                  </a:lnTo>
                  <a:lnTo>
                    <a:pt x="193" y="202"/>
                  </a:lnTo>
                  <a:lnTo>
                    <a:pt x="193" y="192"/>
                  </a:lnTo>
                  <a:close/>
                  <a:moveTo>
                    <a:pt x="193" y="213"/>
                  </a:moveTo>
                  <a:lnTo>
                    <a:pt x="203" y="213"/>
                  </a:lnTo>
                  <a:lnTo>
                    <a:pt x="203" y="222"/>
                  </a:lnTo>
                  <a:lnTo>
                    <a:pt x="193" y="222"/>
                  </a:lnTo>
                  <a:lnTo>
                    <a:pt x="193" y="213"/>
                  </a:lnTo>
                  <a:close/>
                  <a:moveTo>
                    <a:pt x="193" y="233"/>
                  </a:moveTo>
                  <a:lnTo>
                    <a:pt x="203" y="233"/>
                  </a:lnTo>
                  <a:lnTo>
                    <a:pt x="203" y="243"/>
                  </a:lnTo>
                  <a:lnTo>
                    <a:pt x="193" y="243"/>
                  </a:lnTo>
                  <a:lnTo>
                    <a:pt x="193" y="233"/>
                  </a:lnTo>
                  <a:close/>
                  <a:moveTo>
                    <a:pt x="193" y="253"/>
                  </a:moveTo>
                  <a:lnTo>
                    <a:pt x="203" y="253"/>
                  </a:lnTo>
                  <a:lnTo>
                    <a:pt x="203" y="262"/>
                  </a:lnTo>
                  <a:lnTo>
                    <a:pt x="193" y="262"/>
                  </a:lnTo>
                  <a:lnTo>
                    <a:pt x="193" y="253"/>
                  </a:lnTo>
                  <a:close/>
                  <a:moveTo>
                    <a:pt x="193" y="273"/>
                  </a:moveTo>
                  <a:lnTo>
                    <a:pt x="203" y="273"/>
                  </a:lnTo>
                  <a:lnTo>
                    <a:pt x="203" y="283"/>
                  </a:lnTo>
                  <a:lnTo>
                    <a:pt x="193" y="283"/>
                  </a:lnTo>
                  <a:lnTo>
                    <a:pt x="193" y="273"/>
                  </a:lnTo>
                  <a:close/>
                  <a:moveTo>
                    <a:pt x="193" y="294"/>
                  </a:moveTo>
                  <a:lnTo>
                    <a:pt x="203" y="294"/>
                  </a:lnTo>
                  <a:lnTo>
                    <a:pt x="203" y="303"/>
                  </a:lnTo>
                  <a:lnTo>
                    <a:pt x="193" y="303"/>
                  </a:lnTo>
                  <a:lnTo>
                    <a:pt x="193" y="294"/>
                  </a:lnTo>
                  <a:close/>
                  <a:moveTo>
                    <a:pt x="193" y="314"/>
                  </a:moveTo>
                  <a:lnTo>
                    <a:pt x="203" y="314"/>
                  </a:lnTo>
                  <a:lnTo>
                    <a:pt x="203" y="324"/>
                  </a:lnTo>
                  <a:lnTo>
                    <a:pt x="193" y="324"/>
                  </a:lnTo>
                  <a:lnTo>
                    <a:pt x="193" y="314"/>
                  </a:lnTo>
                  <a:close/>
                  <a:moveTo>
                    <a:pt x="193" y="333"/>
                  </a:moveTo>
                  <a:lnTo>
                    <a:pt x="203" y="333"/>
                  </a:lnTo>
                  <a:lnTo>
                    <a:pt x="203" y="343"/>
                  </a:lnTo>
                  <a:lnTo>
                    <a:pt x="193" y="343"/>
                  </a:lnTo>
                  <a:lnTo>
                    <a:pt x="193" y="333"/>
                  </a:lnTo>
                  <a:close/>
                  <a:moveTo>
                    <a:pt x="193" y="354"/>
                  </a:moveTo>
                  <a:lnTo>
                    <a:pt x="203" y="354"/>
                  </a:lnTo>
                  <a:lnTo>
                    <a:pt x="203" y="364"/>
                  </a:lnTo>
                  <a:lnTo>
                    <a:pt x="193" y="364"/>
                  </a:lnTo>
                  <a:lnTo>
                    <a:pt x="193" y="354"/>
                  </a:lnTo>
                  <a:close/>
                  <a:moveTo>
                    <a:pt x="193" y="375"/>
                  </a:moveTo>
                  <a:lnTo>
                    <a:pt x="203" y="375"/>
                  </a:lnTo>
                  <a:lnTo>
                    <a:pt x="203" y="384"/>
                  </a:lnTo>
                  <a:lnTo>
                    <a:pt x="193" y="384"/>
                  </a:lnTo>
                  <a:lnTo>
                    <a:pt x="193" y="375"/>
                  </a:lnTo>
                  <a:close/>
                  <a:moveTo>
                    <a:pt x="193" y="395"/>
                  </a:moveTo>
                  <a:lnTo>
                    <a:pt x="203" y="395"/>
                  </a:lnTo>
                  <a:lnTo>
                    <a:pt x="203" y="405"/>
                  </a:lnTo>
                  <a:lnTo>
                    <a:pt x="193" y="405"/>
                  </a:lnTo>
                  <a:lnTo>
                    <a:pt x="193" y="395"/>
                  </a:lnTo>
                  <a:close/>
                  <a:moveTo>
                    <a:pt x="193" y="414"/>
                  </a:moveTo>
                  <a:lnTo>
                    <a:pt x="203" y="414"/>
                  </a:lnTo>
                  <a:lnTo>
                    <a:pt x="203" y="424"/>
                  </a:lnTo>
                  <a:lnTo>
                    <a:pt x="193" y="424"/>
                  </a:lnTo>
                  <a:lnTo>
                    <a:pt x="193" y="414"/>
                  </a:lnTo>
                  <a:close/>
                  <a:moveTo>
                    <a:pt x="193" y="435"/>
                  </a:moveTo>
                  <a:lnTo>
                    <a:pt x="203" y="435"/>
                  </a:lnTo>
                  <a:lnTo>
                    <a:pt x="203" y="444"/>
                  </a:lnTo>
                  <a:lnTo>
                    <a:pt x="193" y="444"/>
                  </a:lnTo>
                  <a:lnTo>
                    <a:pt x="193" y="435"/>
                  </a:lnTo>
                  <a:close/>
                  <a:moveTo>
                    <a:pt x="203" y="455"/>
                  </a:moveTo>
                  <a:lnTo>
                    <a:pt x="203" y="465"/>
                  </a:lnTo>
                  <a:lnTo>
                    <a:pt x="193" y="465"/>
                  </a:lnTo>
                  <a:lnTo>
                    <a:pt x="193" y="455"/>
                  </a:lnTo>
                  <a:lnTo>
                    <a:pt x="203" y="455"/>
                  </a:lnTo>
                  <a:close/>
                  <a:moveTo>
                    <a:pt x="173" y="30"/>
                  </a:moveTo>
                  <a:lnTo>
                    <a:pt x="182" y="30"/>
                  </a:lnTo>
                  <a:lnTo>
                    <a:pt x="182" y="40"/>
                  </a:lnTo>
                  <a:lnTo>
                    <a:pt x="173" y="40"/>
                  </a:lnTo>
                  <a:lnTo>
                    <a:pt x="173" y="30"/>
                  </a:lnTo>
                  <a:close/>
                  <a:moveTo>
                    <a:pt x="173" y="51"/>
                  </a:moveTo>
                  <a:lnTo>
                    <a:pt x="182" y="51"/>
                  </a:lnTo>
                  <a:lnTo>
                    <a:pt x="182" y="61"/>
                  </a:lnTo>
                  <a:lnTo>
                    <a:pt x="173" y="61"/>
                  </a:lnTo>
                  <a:lnTo>
                    <a:pt x="173" y="51"/>
                  </a:lnTo>
                  <a:close/>
                  <a:moveTo>
                    <a:pt x="173" y="72"/>
                  </a:moveTo>
                  <a:lnTo>
                    <a:pt x="182" y="72"/>
                  </a:lnTo>
                  <a:lnTo>
                    <a:pt x="182" y="81"/>
                  </a:lnTo>
                  <a:lnTo>
                    <a:pt x="173" y="81"/>
                  </a:lnTo>
                  <a:lnTo>
                    <a:pt x="173" y="72"/>
                  </a:lnTo>
                  <a:close/>
                  <a:moveTo>
                    <a:pt x="173" y="91"/>
                  </a:moveTo>
                  <a:lnTo>
                    <a:pt x="182" y="91"/>
                  </a:lnTo>
                  <a:lnTo>
                    <a:pt x="182" y="100"/>
                  </a:lnTo>
                  <a:lnTo>
                    <a:pt x="173" y="100"/>
                  </a:lnTo>
                  <a:lnTo>
                    <a:pt x="173" y="91"/>
                  </a:lnTo>
                  <a:close/>
                  <a:moveTo>
                    <a:pt x="173" y="111"/>
                  </a:moveTo>
                  <a:lnTo>
                    <a:pt x="182" y="111"/>
                  </a:lnTo>
                  <a:lnTo>
                    <a:pt x="182" y="121"/>
                  </a:lnTo>
                  <a:lnTo>
                    <a:pt x="173" y="121"/>
                  </a:lnTo>
                  <a:lnTo>
                    <a:pt x="173" y="111"/>
                  </a:lnTo>
                  <a:close/>
                  <a:moveTo>
                    <a:pt x="173" y="132"/>
                  </a:moveTo>
                  <a:lnTo>
                    <a:pt x="182" y="132"/>
                  </a:lnTo>
                  <a:lnTo>
                    <a:pt x="182" y="142"/>
                  </a:lnTo>
                  <a:lnTo>
                    <a:pt x="173" y="142"/>
                  </a:lnTo>
                  <a:lnTo>
                    <a:pt x="173" y="132"/>
                  </a:lnTo>
                  <a:close/>
                  <a:moveTo>
                    <a:pt x="173" y="152"/>
                  </a:moveTo>
                  <a:lnTo>
                    <a:pt x="182" y="152"/>
                  </a:lnTo>
                  <a:lnTo>
                    <a:pt x="182" y="162"/>
                  </a:lnTo>
                  <a:lnTo>
                    <a:pt x="173" y="162"/>
                  </a:lnTo>
                  <a:lnTo>
                    <a:pt x="173" y="152"/>
                  </a:lnTo>
                  <a:close/>
                  <a:moveTo>
                    <a:pt x="173" y="172"/>
                  </a:moveTo>
                  <a:lnTo>
                    <a:pt x="182" y="172"/>
                  </a:lnTo>
                  <a:lnTo>
                    <a:pt x="182" y="181"/>
                  </a:lnTo>
                  <a:lnTo>
                    <a:pt x="173" y="181"/>
                  </a:lnTo>
                  <a:lnTo>
                    <a:pt x="173" y="172"/>
                  </a:lnTo>
                  <a:close/>
                  <a:moveTo>
                    <a:pt x="173" y="192"/>
                  </a:moveTo>
                  <a:lnTo>
                    <a:pt x="182" y="192"/>
                  </a:lnTo>
                  <a:lnTo>
                    <a:pt x="182" y="202"/>
                  </a:lnTo>
                  <a:lnTo>
                    <a:pt x="173" y="202"/>
                  </a:lnTo>
                  <a:lnTo>
                    <a:pt x="173" y="192"/>
                  </a:lnTo>
                  <a:close/>
                  <a:moveTo>
                    <a:pt x="173" y="213"/>
                  </a:moveTo>
                  <a:lnTo>
                    <a:pt x="182" y="213"/>
                  </a:lnTo>
                  <a:lnTo>
                    <a:pt x="182" y="222"/>
                  </a:lnTo>
                  <a:lnTo>
                    <a:pt x="173" y="222"/>
                  </a:lnTo>
                  <a:lnTo>
                    <a:pt x="173" y="213"/>
                  </a:lnTo>
                  <a:close/>
                  <a:moveTo>
                    <a:pt x="173" y="233"/>
                  </a:moveTo>
                  <a:lnTo>
                    <a:pt x="182" y="233"/>
                  </a:lnTo>
                  <a:lnTo>
                    <a:pt x="182" y="243"/>
                  </a:lnTo>
                  <a:lnTo>
                    <a:pt x="173" y="243"/>
                  </a:lnTo>
                  <a:lnTo>
                    <a:pt x="173" y="233"/>
                  </a:lnTo>
                  <a:close/>
                  <a:moveTo>
                    <a:pt x="173" y="253"/>
                  </a:moveTo>
                  <a:lnTo>
                    <a:pt x="182" y="253"/>
                  </a:lnTo>
                  <a:lnTo>
                    <a:pt x="182" y="262"/>
                  </a:lnTo>
                  <a:lnTo>
                    <a:pt x="173" y="262"/>
                  </a:lnTo>
                  <a:lnTo>
                    <a:pt x="173" y="253"/>
                  </a:lnTo>
                  <a:close/>
                  <a:moveTo>
                    <a:pt x="173" y="273"/>
                  </a:moveTo>
                  <a:lnTo>
                    <a:pt x="182" y="273"/>
                  </a:lnTo>
                  <a:lnTo>
                    <a:pt x="182" y="283"/>
                  </a:lnTo>
                  <a:lnTo>
                    <a:pt x="173" y="283"/>
                  </a:lnTo>
                  <a:lnTo>
                    <a:pt x="173" y="273"/>
                  </a:lnTo>
                  <a:close/>
                  <a:moveTo>
                    <a:pt x="173" y="294"/>
                  </a:moveTo>
                  <a:lnTo>
                    <a:pt x="182" y="294"/>
                  </a:lnTo>
                  <a:lnTo>
                    <a:pt x="182" y="303"/>
                  </a:lnTo>
                  <a:lnTo>
                    <a:pt x="173" y="303"/>
                  </a:lnTo>
                  <a:lnTo>
                    <a:pt x="173" y="294"/>
                  </a:lnTo>
                  <a:close/>
                  <a:moveTo>
                    <a:pt x="173" y="314"/>
                  </a:moveTo>
                  <a:lnTo>
                    <a:pt x="182" y="314"/>
                  </a:lnTo>
                  <a:lnTo>
                    <a:pt x="182" y="324"/>
                  </a:lnTo>
                  <a:lnTo>
                    <a:pt x="173" y="324"/>
                  </a:lnTo>
                  <a:lnTo>
                    <a:pt x="173" y="314"/>
                  </a:lnTo>
                  <a:close/>
                  <a:moveTo>
                    <a:pt x="173" y="333"/>
                  </a:moveTo>
                  <a:lnTo>
                    <a:pt x="182" y="333"/>
                  </a:lnTo>
                  <a:lnTo>
                    <a:pt x="182" y="343"/>
                  </a:lnTo>
                  <a:lnTo>
                    <a:pt x="173" y="343"/>
                  </a:lnTo>
                  <a:lnTo>
                    <a:pt x="173" y="333"/>
                  </a:lnTo>
                  <a:close/>
                  <a:moveTo>
                    <a:pt x="173" y="354"/>
                  </a:moveTo>
                  <a:lnTo>
                    <a:pt x="182" y="354"/>
                  </a:lnTo>
                  <a:lnTo>
                    <a:pt x="182" y="364"/>
                  </a:lnTo>
                  <a:lnTo>
                    <a:pt x="173" y="364"/>
                  </a:lnTo>
                  <a:lnTo>
                    <a:pt x="173" y="354"/>
                  </a:lnTo>
                  <a:close/>
                  <a:moveTo>
                    <a:pt x="173" y="375"/>
                  </a:moveTo>
                  <a:lnTo>
                    <a:pt x="182" y="375"/>
                  </a:lnTo>
                  <a:lnTo>
                    <a:pt x="182" y="384"/>
                  </a:lnTo>
                  <a:lnTo>
                    <a:pt x="173" y="384"/>
                  </a:lnTo>
                  <a:lnTo>
                    <a:pt x="173" y="375"/>
                  </a:lnTo>
                  <a:close/>
                  <a:moveTo>
                    <a:pt x="173" y="395"/>
                  </a:moveTo>
                  <a:lnTo>
                    <a:pt x="182" y="395"/>
                  </a:lnTo>
                  <a:lnTo>
                    <a:pt x="182" y="405"/>
                  </a:lnTo>
                  <a:lnTo>
                    <a:pt x="173" y="405"/>
                  </a:lnTo>
                  <a:lnTo>
                    <a:pt x="173" y="395"/>
                  </a:lnTo>
                  <a:close/>
                  <a:moveTo>
                    <a:pt x="173" y="414"/>
                  </a:moveTo>
                  <a:lnTo>
                    <a:pt x="182" y="414"/>
                  </a:lnTo>
                  <a:lnTo>
                    <a:pt x="182" y="424"/>
                  </a:lnTo>
                  <a:lnTo>
                    <a:pt x="173" y="424"/>
                  </a:lnTo>
                  <a:lnTo>
                    <a:pt x="173" y="414"/>
                  </a:lnTo>
                  <a:close/>
                  <a:moveTo>
                    <a:pt x="173" y="435"/>
                  </a:moveTo>
                  <a:lnTo>
                    <a:pt x="182" y="435"/>
                  </a:lnTo>
                  <a:lnTo>
                    <a:pt x="182" y="444"/>
                  </a:lnTo>
                  <a:lnTo>
                    <a:pt x="173" y="444"/>
                  </a:lnTo>
                  <a:lnTo>
                    <a:pt x="173" y="435"/>
                  </a:lnTo>
                  <a:close/>
                  <a:moveTo>
                    <a:pt x="182" y="455"/>
                  </a:moveTo>
                  <a:lnTo>
                    <a:pt x="182" y="465"/>
                  </a:lnTo>
                  <a:lnTo>
                    <a:pt x="173" y="465"/>
                  </a:lnTo>
                  <a:lnTo>
                    <a:pt x="173" y="455"/>
                  </a:lnTo>
                  <a:lnTo>
                    <a:pt x="182" y="455"/>
                  </a:lnTo>
                  <a:close/>
                  <a:moveTo>
                    <a:pt x="152" y="30"/>
                  </a:moveTo>
                  <a:lnTo>
                    <a:pt x="162" y="30"/>
                  </a:lnTo>
                  <a:lnTo>
                    <a:pt x="162" y="40"/>
                  </a:lnTo>
                  <a:lnTo>
                    <a:pt x="152" y="40"/>
                  </a:lnTo>
                  <a:lnTo>
                    <a:pt x="152" y="30"/>
                  </a:lnTo>
                  <a:close/>
                  <a:moveTo>
                    <a:pt x="152" y="51"/>
                  </a:moveTo>
                  <a:lnTo>
                    <a:pt x="162" y="51"/>
                  </a:lnTo>
                  <a:lnTo>
                    <a:pt x="162" y="61"/>
                  </a:lnTo>
                  <a:lnTo>
                    <a:pt x="152" y="61"/>
                  </a:lnTo>
                  <a:lnTo>
                    <a:pt x="152" y="51"/>
                  </a:lnTo>
                  <a:close/>
                  <a:moveTo>
                    <a:pt x="152" y="72"/>
                  </a:moveTo>
                  <a:lnTo>
                    <a:pt x="162" y="72"/>
                  </a:lnTo>
                  <a:lnTo>
                    <a:pt x="162" y="81"/>
                  </a:lnTo>
                  <a:lnTo>
                    <a:pt x="152" y="81"/>
                  </a:lnTo>
                  <a:lnTo>
                    <a:pt x="152" y="72"/>
                  </a:lnTo>
                  <a:close/>
                  <a:moveTo>
                    <a:pt x="152" y="91"/>
                  </a:moveTo>
                  <a:lnTo>
                    <a:pt x="162" y="91"/>
                  </a:lnTo>
                  <a:lnTo>
                    <a:pt x="162" y="100"/>
                  </a:lnTo>
                  <a:lnTo>
                    <a:pt x="152" y="100"/>
                  </a:lnTo>
                  <a:lnTo>
                    <a:pt x="152" y="91"/>
                  </a:lnTo>
                  <a:close/>
                  <a:moveTo>
                    <a:pt x="152" y="111"/>
                  </a:moveTo>
                  <a:lnTo>
                    <a:pt x="162" y="111"/>
                  </a:lnTo>
                  <a:lnTo>
                    <a:pt x="162" y="121"/>
                  </a:lnTo>
                  <a:lnTo>
                    <a:pt x="152" y="121"/>
                  </a:lnTo>
                  <a:lnTo>
                    <a:pt x="152" y="111"/>
                  </a:lnTo>
                  <a:close/>
                  <a:moveTo>
                    <a:pt x="152" y="132"/>
                  </a:moveTo>
                  <a:lnTo>
                    <a:pt x="162" y="132"/>
                  </a:lnTo>
                  <a:lnTo>
                    <a:pt x="162" y="142"/>
                  </a:lnTo>
                  <a:lnTo>
                    <a:pt x="152" y="142"/>
                  </a:lnTo>
                  <a:lnTo>
                    <a:pt x="152" y="132"/>
                  </a:lnTo>
                  <a:close/>
                  <a:moveTo>
                    <a:pt x="152" y="152"/>
                  </a:moveTo>
                  <a:lnTo>
                    <a:pt x="162" y="152"/>
                  </a:lnTo>
                  <a:lnTo>
                    <a:pt x="162" y="162"/>
                  </a:lnTo>
                  <a:lnTo>
                    <a:pt x="152" y="162"/>
                  </a:lnTo>
                  <a:lnTo>
                    <a:pt x="152" y="152"/>
                  </a:lnTo>
                  <a:close/>
                  <a:moveTo>
                    <a:pt x="152" y="172"/>
                  </a:moveTo>
                  <a:lnTo>
                    <a:pt x="162" y="172"/>
                  </a:lnTo>
                  <a:lnTo>
                    <a:pt x="162" y="181"/>
                  </a:lnTo>
                  <a:lnTo>
                    <a:pt x="152" y="181"/>
                  </a:lnTo>
                  <a:lnTo>
                    <a:pt x="152" y="172"/>
                  </a:lnTo>
                  <a:close/>
                  <a:moveTo>
                    <a:pt x="152" y="192"/>
                  </a:moveTo>
                  <a:lnTo>
                    <a:pt x="162" y="192"/>
                  </a:lnTo>
                  <a:lnTo>
                    <a:pt x="162" y="202"/>
                  </a:lnTo>
                  <a:lnTo>
                    <a:pt x="152" y="202"/>
                  </a:lnTo>
                  <a:lnTo>
                    <a:pt x="152" y="192"/>
                  </a:lnTo>
                  <a:close/>
                  <a:moveTo>
                    <a:pt x="152" y="213"/>
                  </a:moveTo>
                  <a:lnTo>
                    <a:pt x="162" y="213"/>
                  </a:lnTo>
                  <a:lnTo>
                    <a:pt x="162" y="222"/>
                  </a:lnTo>
                  <a:lnTo>
                    <a:pt x="152" y="222"/>
                  </a:lnTo>
                  <a:lnTo>
                    <a:pt x="152" y="213"/>
                  </a:lnTo>
                  <a:close/>
                  <a:moveTo>
                    <a:pt x="152" y="233"/>
                  </a:moveTo>
                  <a:lnTo>
                    <a:pt x="162" y="233"/>
                  </a:lnTo>
                  <a:lnTo>
                    <a:pt x="162" y="243"/>
                  </a:lnTo>
                  <a:lnTo>
                    <a:pt x="152" y="243"/>
                  </a:lnTo>
                  <a:lnTo>
                    <a:pt x="152" y="233"/>
                  </a:lnTo>
                  <a:close/>
                  <a:moveTo>
                    <a:pt x="152" y="253"/>
                  </a:moveTo>
                  <a:lnTo>
                    <a:pt x="162" y="253"/>
                  </a:lnTo>
                  <a:lnTo>
                    <a:pt x="162" y="262"/>
                  </a:lnTo>
                  <a:lnTo>
                    <a:pt x="152" y="262"/>
                  </a:lnTo>
                  <a:lnTo>
                    <a:pt x="152" y="253"/>
                  </a:lnTo>
                  <a:close/>
                  <a:moveTo>
                    <a:pt x="152" y="273"/>
                  </a:moveTo>
                  <a:lnTo>
                    <a:pt x="162" y="273"/>
                  </a:lnTo>
                  <a:lnTo>
                    <a:pt x="162" y="283"/>
                  </a:lnTo>
                  <a:lnTo>
                    <a:pt x="152" y="283"/>
                  </a:lnTo>
                  <a:lnTo>
                    <a:pt x="152" y="273"/>
                  </a:lnTo>
                  <a:close/>
                  <a:moveTo>
                    <a:pt x="152" y="294"/>
                  </a:moveTo>
                  <a:lnTo>
                    <a:pt x="162" y="294"/>
                  </a:lnTo>
                  <a:lnTo>
                    <a:pt x="162" y="303"/>
                  </a:lnTo>
                  <a:lnTo>
                    <a:pt x="152" y="303"/>
                  </a:lnTo>
                  <a:lnTo>
                    <a:pt x="152" y="294"/>
                  </a:lnTo>
                  <a:close/>
                  <a:moveTo>
                    <a:pt x="152" y="314"/>
                  </a:moveTo>
                  <a:lnTo>
                    <a:pt x="162" y="314"/>
                  </a:lnTo>
                  <a:lnTo>
                    <a:pt x="162" y="324"/>
                  </a:lnTo>
                  <a:lnTo>
                    <a:pt x="152" y="324"/>
                  </a:lnTo>
                  <a:lnTo>
                    <a:pt x="152" y="314"/>
                  </a:lnTo>
                  <a:close/>
                  <a:moveTo>
                    <a:pt x="152" y="333"/>
                  </a:moveTo>
                  <a:lnTo>
                    <a:pt x="162" y="333"/>
                  </a:lnTo>
                  <a:lnTo>
                    <a:pt x="162" y="343"/>
                  </a:lnTo>
                  <a:lnTo>
                    <a:pt x="152" y="343"/>
                  </a:lnTo>
                  <a:lnTo>
                    <a:pt x="152" y="333"/>
                  </a:lnTo>
                  <a:close/>
                  <a:moveTo>
                    <a:pt x="152" y="354"/>
                  </a:moveTo>
                  <a:lnTo>
                    <a:pt x="162" y="354"/>
                  </a:lnTo>
                  <a:lnTo>
                    <a:pt x="162" y="364"/>
                  </a:lnTo>
                  <a:lnTo>
                    <a:pt x="152" y="364"/>
                  </a:lnTo>
                  <a:lnTo>
                    <a:pt x="152" y="354"/>
                  </a:lnTo>
                  <a:close/>
                  <a:moveTo>
                    <a:pt x="152" y="375"/>
                  </a:moveTo>
                  <a:lnTo>
                    <a:pt x="162" y="375"/>
                  </a:lnTo>
                  <a:lnTo>
                    <a:pt x="162" y="384"/>
                  </a:lnTo>
                  <a:lnTo>
                    <a:pt x="152" y="384"/>
                  </a:lnTo>
                  <a:lnTo>
                    <a:pt x="152" y="375"/>
                  </a:lnTo>
                  <a:close/>
                  <a:moveTo>
                    <a:pt x="152" y="395"/>
                  </a:moveTo>
                  <a:lnTo>
                    <a:pt x="162" y="395"/>
                  </a:lnTo>
                  <a:lnTo>
                    <a:pt x="162" y="405"/>
                  </a:lnTo>
                  <a:lnTo>
                    <a:pt x="152" y="405"/>
                  </a:lnTo>
                  <a:lnTo>
                    <a:pt x="152" y="395"/>
                  </a:lnTo>
                  <a:close/>
                  <a:moveTo>
                    <a:pt x="152" y="414"/>
                  </a:moveTo>
                  <a:lnTo>
                    <a:pt x="162" y="414"/>
                  </a:lnTo>
                  <a:lnTo>
                    <a:pt x="162" y="424"/>
                  </a:lnTo>
                  <a:lnTo>
                    <a:pt x="152" y="424"/>
                  </a:lnTo>
                  <a:lnTo>
                    <a:pt x="152" y="414"/>
                  </a:lnTo>
                  <a:close/>
                  <a:moveTo>
                    <a:pt x="152" y="435"/>
                  </a:moveTo>
                  <a:lnTo>
                    <a:pt x="162" y="435"/>
                  </a:lnTo>
                  <a:lnTo>
                    <a:pt x="162" y="444"/>
                  </a:lnTo>
                  <a:lnTo>
                    <a:pt x="152" y="444"/>
                  </a:lnTo>
                  <a:lnTo>
                    <a:pt x="152" y="435"/>
                  </a:lnTo>
                  <a:close/>
                  <a:moveTo>
                    <a:pt x="162" y="455"/>
                  </a:moveTo>
                  <a:lnTo>
                    <a:pt x="162" y="465"/>
                  </a:lnTo>
                  <a:lnTo>
                    <a:pt x="152" y="465"/>
                  </a:lnTo>
                  <a:lnTo>
                    <a:pt x="152" y="455"/>
                  </a:lnTo>
                  <a:lnTo>
                    <a:pt x="162" y="455"/>
                  </a:lnTo>
                  <a:close/>
                  <a:moveTo>
                    <a:pt x="132" y="30"/>
                  </a:moveTo>
                  <a:lnTo>
                    <a:pt x="141" y="30"/>
                  </a:lnTo>
                  <a:lnTo>
                    <a:pt x="141" y="40"/>
                  </a:lnTo>
                  <a:lnTo>
                    <a:pt x="132" y="40"/>
                  </a:lnTo>
                  <a:lnTo>
                    <a:pt x="132" y="30"/>
                  </a:lnTo>
                  <a:close/>
                  <a:moveTo>
                    <a:pt x="132" y="51"/>
                  </a:moveTo>
                  <a:lnTo>
                    <a:pt x="141" y="51"/>
                  </a:lnTo>
                  <a:lnTo>
                    <a:pt x="141" y="61"/>
                  </a:lnTo>
                  <a:lnTo>
                    <a:pt x="132" y="61"/>
                  </a:lnTo>
                  <a:lnTo>
                    <a:pt x="132" y="51"/>
                  </a:lnTo>
                  <a:close/>
                  <a:moveTo>
                    <a:pt x="132" y="72"/>
                  </a:moveTo>
                  <a:lnTo>
                    <a:pt x="141" y="72"/>
                  </a:lnTo>
                  <a:lnTo>
                    <a:pt x="141" y="81"/>
                  </a:lnTo>
                  <a:lnTo>
                    <a:pt x="132" y="81"/>
                  </a:lnTo>
                  <a:lnTo>
                    <a:pt x="132" y="72"/>
                  </a:lnTo>
                  <a:close/>
                  <a:moveTo>
                    <a:pt x="132" y="91"/>
                  </a:moveTo>
                  <a:lnTo>
                    <a:pt x="141" y="91"/>
                  </a:lnTo>
                  <a:lnTo>
                    <a:pt x="141" y="100"/>
                  </a:lnTo>
                  <a:lnTo>
                    <a:pt x="132" y="100"/>
                  </a:lnTo>
                  <a:lnTo>
                    <a:pt x="132" y="91"/>
                  </a:lnTo>
                  <a:close/>
                  <a:moveTo>
                    <a:pt x="132" y="111"/>
                  </a:moveTo>
                  <a:lnTo>
                    <a:pt x="141" y="111"/>
                  </a:lnTo>
                  <a:lnTo>
                    <a:pt x="141" y="121"/>
                  </a:lnTo>
                  <a:lnTo>
                    <a:pt x="132" y="121"/>
                  </a:lnTo>
                  <a:lnTo>
                    <a:pt x="132" y="111"/>
                  </a:lnTo>
                  <a:close/>
                  <a:moveTo>
                    <a:pt x="132" y="132"/>
                  </a:moveTo>
                  <a:lnTo>
                    <a:pt x="141" y="132"/>
                  </a:lnTo>
                  <a:lnTo>
                    <a:pt x="141" y="142"/>
                  </a:lnTo>
                  <a:lnTo>
                    <a:pt x="132" y="142"/>
                  </a:lnTo>
                  <a:lnTo>
                    <a:pt x="132" y="132"/>
                  </a:lnTo>
                  <a:close/>
                  <a:moveTo>
                    <a:pt x="132" y="152"/>
                  </a:moveTo>
                  <a:lnTo>
                    <a:pt x="141" y="152"/>
                  </a:lnTo>
                  <a:lnTo>
                    <a:pt x="141" y="162"/>
                  </a:lnTo>
                  <a:lnTo>
                    <a:pt x="132" y="162"/>
                  </a:lnTo>
                  <a:lnTo>
                    <a:pt x="132" y="152"/>
                  </a:lnTo>
                  <a:close/>
                  <a:moveTo>
                    <a:pt x="132" y="172"/>
                  </a:moveTo>
                  <a:lnTo>
                    <a:pt x="141" y="172"/>
                  </a:lnTo>
                  <a:lnTo>
                    <a:pt x="141" y="181"/>
                  </a:lnTo>
                  <a:lnTo>
                    <a:pt x="132" y="181"/>
                  </a:lnTo>
                  <a:lnTo>
                    <a:pt x="132" y="172"/>
                  </a:lnTo>
                  <a:close/>
                  <a:moveTo>
                    <a:pt x="132" y="192"/>
                  </a:moveTo>
                  <a:lnTo>
                    <a:pt x="141" y="192"/>
                  </a:lnTo>
                  <a:lnTo>
                    <a:pt x="141" y="202"/>
                  </a:lnTo>
                  <a:lnTo>
                    <a:pt x="132" y="202"/>
                  </a:lnTo>
                  <a:lnTo>
                    <a:pt x="132" y="192"/>
                  </a:lnTo>
                  <a:close/>
                  <a:moveTo>
                    <a:pt x="132" y="213"/>
                  </a:moveTo>
                  <a:lnTo>
                    <a:pt x="141" y="213"/>
                  </a:lnTo>
                  <a:lnTo>
                    <a:pt x="141" y="222"/>
                  </a:lnTo>
                  <a:lnTo>
                    <a:pt x="132" y="222"/>
                  </a:lnTo>
                  <a:lnTo>
                    <a:pt x="132" y="213"/>
                  </a:lnTo>
                  <a:close/>
                  <a:moveTo>
                    <a:pt x="132" y="233"/>
                  </a:moveTo>
                  <a:lnTo>
                    <a:pt x="141" y="233"/>
                  </a:lnTo>
                  <a:lnTo>
                    <a:pt x="141" y="243"/>
                  </a:lnTo>
                  <a:lnTo>
                    <a:pt x="132" y="243"/>
                  </a:lnTo>
                  <a:lnTo>
                    <a:pt x="132" y="233"/>
                  </a:lnTo>
                  <a:close/>
                  <a:moveTo>
                    <a:pt x="132" y="253"/>
                  </a:moveTo>
                  <a:lnTo>
                    <a:pt x="141" y="253"/>
                  </a:lnTo>
                  <a:lnTo>
                    <a:pt x="141" y="262"/>
                  </a:lnTo>
                  <a:lnTo>
                    <a:pt x="132" y="262"/>
                  </a:lnTo>
                  <a:lnTo>
                    <a:pt x="132" y="253"/>
                  </a:lnTo>
                  <a:close/>
                  <a:moveTo>
                    <a:pt x="132" y="273"/>
                  </a:moveTo>
                  <a:lnTo>
                    <a:pt x="141" y="273"/>
                  </a:lnTo>
                  <a:lnTo>
                    <a:pt x="141" y="283"/>
                  </a:lnTo>
                  <a:lnTo>
                    <a:pt x="132" y="283"/>
                  </a:lnTo>
                  <a:lnTo>
                    <a:pt x="132" y="273"/>
                  </a:lnTo>
                  <a:close/>
                  <a:moveTo>
                    <a:pt x="132" y="294"/>
                  </a:moveTo>
                  <a:lnTo>
                    <a:pt x="141" y="294"/>
                  </a:lnTo>
                  <a:lnTo>
                    <a:pt x="141" y="303"/>
                  </a:lnTo>
                  <a:lnTo>
                    <a:pt x="132" y="303"/>
                  </a:lnTo>
                  <a:lnTo>
                    <a:pt x="132" y="294"/>
                  </a:lnTo>
                  <a:close/>
                  <a:moveTo>
                    <a:pt x="132" y="314"/>
                  </a:moveTo>
                  <a:lnTo>
                    <a:pt x="141" y="314"/>
                  </a:lnTo>
                  <a:lnTo>
                    <a:pt x="141" y="324"/>
                  </a:lnTo>
                  <a:lnTo>
                    <a:pt x="132" y="324"/>
                  </a:lnTo>
                  <a:lnTo>
                    <a:pt x="132" y="314"/>
                  </a:lnTo>
                  <a:close/>
                  <a:moveTo>
                    <a:pt x="132" y="333"/>
                  </a:moveTo>
                  <a:lnTo>
                    <a:pt x="141" y="333"/>
                  </a:lnTo>
                  <a:lnTo>
                    <a:pt x="141" y="343"/>
                  </a:lnTo>
                  <a:lnTo>
                    <a:pt x="132" y="343"/>
                  </a:lnTo>
                  <a:lnTo>
                    <a:pt x="132" y="333"/>
                  </a:lnTo>
                  <a:close/>
                  <a:moveTo>
                    <a:pt x="132" y="354"/>
                  </a:moveTo>
                  <a:lnTo>
                    <a:pt x="141" y="354"/>
                  </a:lnTo>
                  <a:lnTo>
                    <a:pt x="141" y="364"/>
                  </a:lnTo>
                  <a:lnTo>
                    <a:pt x="132" y="364"/>
                  </a:lnTo>
                  <a:lnTo>
                    <a:pt x="132" y="354"/>
                  </a:lnTo>
                  <a:close/>
                  <a:moveTo>
                    <a:pt x="132" y="375"/>
                  </a:moveTo>
                  <a:lnTo>
                    <a:pt x="141" y="375"/>
                  </a:lnTo>
                  <a:lnTo>
                    <a:pt x="141" y="384"/>
                  </a:lnTo>
                  <a:lnTo>
                    <a:pt x="132" y="384"/>
                  </a:lnTo>
                  <a:lnTo>
                    <a:pt x="132" y="375"/>
                  </a:lnTo>
                  <a:close/>
                  <a:moveTo>
                    <a:pt x="132" y="395"/>
                  </a:moveTo>
                  <a:lnTo>
                    <a:pt x="141" y="395"/>
                  </a:lnTo>
                  <a:lnTo>
                    <a:pt x="141" y="405"/>
                  </a:lnTo>
                  <a:lnTo>
                    <a:pt x="132" y="405"/>
                  </a:lnTo>
                  <a:lnTo>
                    <a:pt x="132" y="395"/>
                  </a:lnTo>
                  <a:close/>
                  <a:moveTo>
                    <a:pt x="132" y="414"/>
                  </a:moveTo>
                  <a:lnTo>
                    <a:pt x="141" y="414"/>
                  </a:lnTo>
                  <a:lnTo>
                    <a:pt x="141" y="424"/>
                  </a:lnTo>
                  <a:lnTo>
                    <a:pt x="132" y="424"/>
                  </a:lnTo>
                  <a:lnTo>
                    <a:pt x="132" y="414"/>
                  </a:lnTo>
                  <a:close/>
                  <a:moveTo>
                    <a:pt x="132" y="435"/>
                  </a:moveTo>
                  <a:lnTo>
                    <a:pt x="141" y="435"/>
                  </a:lnTo>
                  <a:lnTo>
                    <a:pt x="141" y="444"/>
                  </a:lnTo>
                  <a:lnTo>
                    <a:pt x="132" y="444"/>
                  </a:lnTo>
                  <a:lnTo>
                    <a:pt x="132" y="435"/>
                  </a:lnTo>
                  <a:close/>
                  <a:moveTo>
                    <a:pt x="141" y="455"/>
                  </a:moveTo>
                  <a:lnTo>
                    <a:pt x="141" y="465"/>
                  </a:lnTo>
                  <a:lnTo>
                    <a:pt x="132" y="465"/>
                  </a:lnTo>
                  <a:lnTo>
                    <a:pt x="132" y="455"/>
                  </a:lnTo>
                  <a:lnTo>
                    <a:pt x="141" y="455"/>
                  </a:lnTo>
                  <a:close/>
                  <a:moveTo>
                    <a:pt x="112" y="30"/>
                  </a:moveTo>
                  <a:lnTo>
                    <a:pt x="122" y="30"/>
                  </a:lnTo>
                  <a:lnTo>
                    <a:pt x="122" y="40"/>
                  </a:lnTo>
                  <a:lnTo>
                    <a:pt x="112" y="40"/>
                  </a:lnTo>
                  <a:lnTo>
                    <a:pt x="112" y="30"/>
                  </a:lnTo>
                  <a:close/>
                  <a:moveTo>
                    <a:pt x="112" y="51"/>
                  </a:moveTo>
                  <a:lnTo>
                    <a:pt x="122" y="51"/>
                  </a:lnTo>
                  <a:lnTo>
                    <a:pt x="122" y="61"/>
                  </a:lnTo>
                  <a:lnTo>
                    <a:pt x="112" y="61"/>
                  </a:lnTo>
                  <a:lnTo>
                    <a:pt x="112" y="51"/>
                  </a:lnTo>
                  <a:close/>
                  <a:moveTo>
                    <a:pt x="112" y="72"/>
                  </a:moveTo>
                  <a:lnTo>
                    <a:pt x="122" y="72"/>
                  </a:lnTo>
                  <a:lnTo>
                    <a:pt x="122" y="81"/>
                  </a:lnTo>
                  <a:lnTo>
                    <a:pt x="112" y="81"/>
                  </a:lnTo>
                  <a:lnTo>
                    <a:pt x="112" y="72"/>
                  </a:lnTo>
                  <a:close/>
                  <a:moveTo>
                    <a:pt x="112" y="91"/>
                  </a:moveTo>
                  <a:lnTo>
                    <a:pt x="122" y="91"/>
                  </a:lnTo>
                  <a:lnTo>
                    <a:pt x="122" y="100"/>
                  </a:lnTo>
                  <a:lnTo>
                    <a:pt x="112" y="100"/>
                  </a:lnTo>
                  <a:lnTo>
                    <a:pt x="112" y="91"/>
                  </a:lnTo>
                  <a:close/>
                  <a:moveTo>
                    <a:pt x="112" y="111"/>
                  </a:moveTo>
                  <a:lnTo>
                    <a:pt x="122" y="111"/>
                  </a:lnTo>
                  <a:lnTo>
                    <a:pt x="122" y="121"/>
                  </a:lnTo>
                  <a:lnTo>
                    <a:pt x="112" y="121"/>
                  </a:lnTo>
                  <a:lnTo>
                    <a:pt x="112" y="111"/>
                  </a:lnTo>
                  <a:close/>
                  <a:moveTo>
                    <a:pt x="112" y="132"/>
                  </a:moveTo>
                  <a:lnTo>
                    <a:pt x="122" y="132"/>
                  </a:lnTo>
                  <a:lnTo>
                    <a:pt x="122" y="142"/>
                  </a:lnTo>
                  <a:lnTo>
                    <a:pt x="112" y="142"/>
                  </a:lnTo>
                  <a:lnTo>
                    <a:pt x="112" y="132"/>
                  </a:lnTo>
                  <a:close/>
                  <a:moveTo>
                    <a:pt x="112" y="152"/>
                  </a:moveTo>
                  <a:lnTo>
                    <a:pt x="122" y="152"/>
                  </a:lnTo>
                  <a:lnTo>
                    <a:pt x="122" y="162"/>
                  </a:lnTo>
                  <a:lnTo>
                    <a:pt x="112" y="162"/>
                  </a:lnTo>
                  <a:lnTo>
                    <a:pt x="112" y="152"/>
                  </a:lnTo>
                  <a:close/>
                  <a:moveTo>
                    <a:pt x="112" y="172"/>
                  </a:moveTo>
                  <a:lnTo>
                    <a:pt x="122" y="172"/>
                  </a:lnTo>
                  <a:lnTo>
                    <a:pt x="122" y="181"/>
                  </a:lnTo>
                  <a:lnTo>
                    <a:pt x="112" y="181"/>
                  </a:lnTo>
                  <a:lnTo>
                    <a:pt x="112" y="172"/>
                  </a:lnTo>
                  <a:close/>
                  <a:moveTo>
                    <a:pt x="112" y="192"/>
                  </a:moveTo>
                  <a:lnTo>
                    <a:pt x="122" y="192"/>
                  </a:lnTo>
                  <a:lnTo>
                    <a:pt x="122" y="202"/>
                  </a:lnTo>
                  <a:lnTo>
                    <a:pt x="112" y="202"/>
                  </a:lnTo>
                  <a:lnTo>
                    <a:pt x="112" y="192"/>
                  </a:lnTo>
                  <a:close/>
                  <a:moveTo>
                    <a:pt x="112" y="213"/>
                  </a:moveTo>
                  <a:lnTo>
                    <a:pt x="122" y="213"/>
                  </a:lnTo>
                  <a:lnTo>
                    <a:pt x="122" y="222"/>
                  </a:lnTo>
                  <a:lnTo>
                    <a:pt x="112" y="222"/>
                  </a:lnTo>
                  <a:lnTo>
                    <a:pt x="112" y="213"/>
                  </a:lnTo>
                  <a:close/>
                  <a:moveTo>
                    <a:pt x="112" y="233"/>
                  </a:moveTo>
                  <a:lnTo>
                    <a:pt x="122" y="233"/>
                  </a:lnTo>
                  <a:lnTo>
                    <a:pt x="122" y="243"/>
                  </a:lnTo>
                  <a:lnTo>
                    <a:pt x="112" y="243"/>
                  </a:lnTo>
                  <a:lnTo>
                    <a:pt x="112" y="233"/>
                  </a:lnTo>
                  <a:close/>
                  <a:moveTo>
                    <a:pt x="112" y="253"/>
                  </a:moveTo>
                  <a:lnTo>
                    <a:pt x="122" y="253"/>
                  </a:lnTo>
                  <a:lnTo>
                    <a:pt x="122" y="262"/>
                  </a:lnTo>
                  <a:lnTo>
                    <a:pt x="112" y="262"/>
                  </a:lnTo>
                  <a:lnTo>
                    <a:pt x="112" y="253"/>
                  </a:lnTo>
                  <a:close/>
                  <a:moveTo>
                    <a:pt x="112" y="273"/>
                  </a:moveTo>
                  <a:lnTo>
                    <a:pt x="122" y="273"/>
                  </a:lnTo>
                  <a:lnTo>
                    <a:pt x="122" y="283"/>
                  </a:lnTo>
                  <a:lnTo>
                    <a:pt x="112" y="283"/>
                  </a:lnTo>
                  <a:lnTo>
                    <a:pt x="112" y="273"/>
                  </a:lnTo>
                  <a:close/>
                  <a:moveTo>
                    <a:pt x="112" y="294"/>
                  </a:moveTo>
                  <a:lnTo>
                    <a:pt x="122" y="294"/>
                  </a:lnTo>
                  <a:lnTo>
                    <a:pt x="122" y="303"/>
                  </a:lnTo>
                  <a:lnTo>
                    <a:pt x="112" y="303"/>
                  </a:lnTo>
                  <a:lnTo>
                    <a:pt x="112" y="294"/>
                  </a:lnTo>
                  <a:close/>
                  <a:moveTo>
                    <a:pt x="112" y="314"/>
                  </a:moveTo>
                  <a:lnTo>
                    <a:pt x="122" y="314"/>
                  </a:lnTo>
                  <a:lnTo>
                    <a:pt x="122" y="324"/>
                  </a:lnTo>
                  <a:lnTo>
                    <a:pt x="112" y="324"/>
                  </a:lnTo>
                  <a:lnTo>
                    <a:pt x="112" y="314"/>
                  </a:lnTo>
                  <a:close/>
                  <a:moveTo>
                    <a:pt x="112" y="333"/>
                  </a:moveTo>
                  <a:lnTo>
                    <a:pt x="122" y="333"/>
                  </a:lnTo>
                  <a:lnTo>
                    <a:pt x="122" y="343"/>
                  </a:lnTo>
                  <a:lnTo>
                    <a:pt x="112" y="343"/>
                  </a:lnTo>
                  <a:lnTo>
                    <a:pt x="112" y="333"/>
                  </a:lnTo>
                  <a:close/>
                  <a:moveTo>
                    <a:pt x="112" y="354"/>
                  </a:moveTo>
                  <a:lnTo>
                    <a:pt x="122" y="354"/>
                  </a:lnTo>
                  <a:lnTo>
                    <a:pt x="122" y="364"/>
                  </a:lnTo>
                  <a:lnTo>
                    <a:pt x="112" y="364"/>
                  </a:lnTo>
                  <a:lnTo>
                    <a:pt x="112" y="354"/>
                  </a:lnTo>
                  <a:close/>
                  <a:moveTo>
                    <a:pt x="112" y="375"/>
                  </a:moveTo>
                  <a:lnTo>
                    <a:pt x="122" y="375"/>
                  </a:lnTo>
                  <a:lnTo>
                    <a:pt x="122" y="384"/>
                  </a:lnTo>
                  <a:lnTo>
                    <a:pt x="112" y="384"/>
                  </a:lnTo>
                  <a:lnTo>
                    <a:pt x="112" y="375"/>
                  </a:lnTo>
                  <a:close/>
                  <a:moveTo>
                    <a:pt x="112" y="395"/>
                  </a:moveTo>
                  <a:lnTo>
                    <a:pt x="122" y="395"/>
                  </a:lnTo>
                  <a:lnTo>
                    <a:pt x="122" y="405"/>
                  </a:lnTo>
                  <a:lnTo>
                    <a:pt x="112" y="405"/>
                  </a:lnTo>
                  <a:lnTo>
                    <a:pt x="112" y="395"/>
                  </a:lnTo>
                  <a:close/>
                  <a:moveTo>
                    <a:pt x="112" y="414"/>
                  </a:moveTo>
                  <a:lnTo>
                    <a:pt x="122" y="414"/>
                  </a:lnTo>
                  <a:lnTo>
                    <a:pt x="122" y="424"/>
                  </a:lnTo>
                  <a:lnTo>
                    <a:pt x="112" y="424"/>
                  </a:lnTo>
                  <a:lnTo>
                    <a:pt x="112" y="414"/>
                  </a:lnTo>
                  <a:close/>
                  <a:moveTo>
                    <a:pt x="112" y="435"/>
                  </a:moveTo>
                  <a:lnTo>
                    <a:pt x="122" y="435"/>
                  </a:lnTo>
                  <a:lnTo>
                    <a:pt x="122" y="444"/>
                  </a:lnTo>
                  <a:lnTo>
                    <a:pt x="112" y="444"/>
                  </a:lnTo>
                  <a:lnTo>
                    <a:pt x="112" y="435"/>
                  </a:lnTo>
                  <a:close/>
                  <a:moveTo>
                    <a:pt x="122" y="455"/>
                  </a:moveTo>
                  <a:lnTo>
                    <a:pt x="122" y="465"/>
                  </a:lnTo>
                  <a:lnTo>
                    <a:pt x="112" y="465"/>
                  </a:lnTo>
                  <a:lnTo>
                    <a:pt x="112" y="455"/>
                  </a:lnTo>
                  <a:lnTo>
                    <a:pt x="122" y="455"/>
                  </a:lnTo>
                  <a:close/>
                  <a:moveTo>
                    <a:pt x="92" y="30"/>
                  </a:moveTo>
                  <a:lnTo>
                    <a:pt x="101" y="30"/>
                  </a:lnTo>
                  <a:lnTo>
                    <a:pt x="101" y="40"/>
                  </a:lnTo>
                  <a:lnTo>
                    <a:pt x="92" y="40"/>
                  </a:lnTo>
                  <a:lnTo>
                    <a:pt x="92" y="30"/>
                  </a:lnTo>
                  <a:close/>
                  <a:moveTo>
                    <a:pt x="92" y="51"/>
                  </a:moveTo>
                  <a:lnTo>
                    <a:pt x="101" y="51"/>
                  </a:lnTo>
                  <a:lnTo>
                    <a:pt x="101" y="61"/>
                  </a:lnTo>
                  <a:lnTo>
                    <a:pt x="92" y="61"/>
                  </a:lnTo>
                  <a:lnTo>
                    <a:pt x="92" y="51"/>
                  </a:lnTo>
                  <a:close/>
                  <a:moveTo>
                    <a:pt x="92" y="72"/>
                  </a:moveTo>
                  <a:lnTo>
                    <a:pt x="101" y="72"/>
                  </a:lnTo>
                  <a:lnTo>
                    <a:pt x="101" y="81"/>
                  </a:lnTo>
                  <a:lnTo>
                    <a:pt x="92" y="81"/>
                  </a:lnTo>
                  <a:lnTo>
                    <a:pt x="92" y="72"/>
                  </a:lnTo>
                  <a:close/>
                  <a:moveTo>
                    <a:pt x="92" y="91"/>
                  </a:moveTo>
                  <a:lnTo>
                    <a:pt x="101" y="91"/>
                  </a:lnTo>
                  <a:lnTo>
                    <a:pt x="101" y="100"/>
                  </a:lnTo>
                  <a:lnTo>
                    <a:pt x="92" y="100"/>
                  </a:lnTo>
                  <a:lnTo>
                    <a:pt x="92" y="91"/>
                  </a:lnTo>
                  <a:close/>
                  <a:moveTo>
                    <a:pt x="92" y="111"/>
                  </a:moveTo>
                  <a:lnTo>
                    <a:pt x="101" y="111"/>
                  </a:lnTo>
                  <a:lnTo>
                    <a:pt x="101" y="121"/>
                  </a:lnTo>
                  <a:lnTo>
                    <a:pt x="92" y="121"/>
                  </a:lnTo>
                  <a:lnTo>
                    <a:pt x="92" y="111"/>
                  </a:lnTo>
                  <a:close/>
                  <a:moveTo>
                    <a:pt x="92" y="132"/>
                  </a:moveTo>
                  <a:lnTo>
                    <a:pt x="101" y="132"/>
                  </a:lnTo>
                  <a:lnTo>
                    <a:pt x="101" y="142"/>
                  </a:lnTo>
                  <a:lnTo>
                    <a:pt x="92" y="142"/>
                  </a:lnTo>
                  <a:lnTo>
                    <a:pt x="92" y="132"/>
                  </a:lnTo>
                  <a:close/>
                  <a:moveTo>
                    <a:pt x="92" y="152"/>
                  </a:moveTo>
                  <a:lnTo>
                    <a:pt x="101" y="152"/>
                  </a:lnTo>
                  <a:lnTo>
                    <a:pt x="101" y="162"/>
                  </a:lnTo>
                  <a:lnTo>
                    <a:pt x="92" y="162"/>
                  </a:lnTo>
                  <a:lnTo>
                    <a:pt x="92" y="152"/>
                  </a:lnTo>
                  <a:close/>
                  <a:moveTo>
                    <a:pt x="92" y="172"/>
                  </a:moveTo>
                  <a:lnTo>
                    <a:pt x="101" y="172"/>
                  </a:lnTo>
                  <a:lnTo>
                    <a:pt x="101" y="181"/>
                  </a:lnTo>
                  <a:lnTo>
                    <a:pt x="92" y="181"/>
                  </a:lnTo>
                  <a:lnTo>
                    <a:pt x="92" y="172"/>
                  </a:lnTo>
                  <a:close/>
                  <a:moveTo>
                    <a:pt x="92" y="192"/>
                  </a:moveTo>
                  <a:lnTo>
                    <a:pt x="101" y="192"/>
                  </a:lnTo>
                  <a:lnTo>
                    <a:pt x="101" y="202"/>
                  </a:lnTo>
                  <a:lnTo>
                    <a:pt x="92" y="202"/>
                  </a:lnTo>
                  <a:lnTo>
                    <a:pt x="92" y="192"/>
                  </a:lnTo>
                  <a:close/>
                  <a:moveTo>
                    <a:pt x="92" y="213"/>
                  </a:moveTo>
                  <a:lnTo>
                    <a:pt x="101" y="213"/>
                  </a:lnTo>
                  <a:lnTo>
                    <a:pt x="101" y="222"/>
                  </a:lnTo>
                  <a:lnTo>
                    <a:pt x="92" y="222"/>
                  </a:lnTo>
                  <a:lnTo>
                    <a:pt x="92" y="213"/>
                  </a:lnTo>
                  <a:close/>
                  <a:moveTo>
                    <a:pt x="92" y="233"/>
                  </a:moveTo>
                  <a:lnTo>
                    <a:pt x="101" y="233"/>
                  </a:lnTo>
                  <a:lnTo>
                    <a:pt x="101" y="243"/>
                  </a:lnTo>
                  <a:lnTo>
                    <a:pt x="92" y="243"/>
                  </a:lnTo>
                  <a:lnTo>
                    <a:pt x="92" y="233"/>
                  </a:lnTo>
                  <a:close/>
                  <a:moveTo>
                    <a:pt x="92" y="253"/>
                  </a:moveTo>
                  <a:lnTo>
                    <a:pt x="101" y="253"/>
                  </a:lnTo>
                  <a:lnTo>
                    <a:pt x="101" y="262"/>
                  </a:lnTo>
                  <a:lnTo>
                    <a:pt x="92" y="262"/>
                  </a:lnTo>
                  <a:lnTo>
                    <a:pt x="92" y="253"/>
                  </a:lnTo>
                  <a:close/>
                  <a:moveTo>
                    <a:pt x="92" y="273"/>
                  </a:moveTo>
                  <a:lnTo>
                    <a:pt x="101" y="273"/>
                  </a:lnTo>
                  <a:lnTo>
                    <a:pt x="101" y="283"/>
                  </a:lnTo>
                  <a:lnTo>
                    <a:pt x="92" y="283"/>
                  </a:lnTo>
                  <a:lnTo>
                    <a:pt x="92" y="273"/>
                  </a:lnTo>
                  <a:close/>
                  <a:moveTo>
                    <a:pt x="92" y="294"/>
                  </a:moveTo>
                  <a:lnTo>
                    <a:pt x="101" y="294"/>
                  </a:lnTo>
                  <a:lnTo>
                    <a:pt x="101" y="303"/>
                  </a:lnTo>
                  <a:lnTo>
                    <a:pt x="92" y="303"/>
                  </a:lnTo>
                  <a:lnTo>
                    <a:pt x="92" y="294"/>
                  </a:lnTo>
                  <a:close/>
                  <a:moveTo>
                    <a:pt x="92" y="314"/>
                  </a:moveTo>
                  <a:lnTo>
                    <a:pt x="101" y="314"/>
                  </a:lnTo>
                  <a:lnTo>
                    <a:pt x="101" y="324"/>
                  </a:lnTo>
                  <a:lnTo>
                    <a:pt x="92" y="324"/>
                  </a:lnTo>
                  <a:lnTo>
                    <a:pt x="92" y="314"/>
                  </a:lnTo>
                  <a:close/>
                  <a:moveTo>
                    <a:pt x="92" y="333"/>
                  </a:moveTo>
                  <a:lnTo>
                    <a:pt x="101" y="333"/>
                  </a:lnTo>
                  <a:lnTo>
                    <a:pt x="101" y="343"/>
                  </a:lnTo>
                  <a:lnTo>
                    <a:pt x="92" y="343"/>
                  </a:lnTo>
                  <a:lnTo>
                    <a:pt x="92" y="333"/>
                  </a:lnTo>
                  <a:close/>
                  <a:moveTo>
                    <a:pt x="92" y="354"/>
                  </a:moveTo>
                  <a:lnTo>
                    <a:pt x="101" y="354"/>
                  </a:lnTo>
                  <a:lnTo>
                    <a:pt x="101" y="364"/>
                  </a:lnTo>
                  <a:lnTo>
                    <a:pt x="92" y="364"/>
                  </a:lnTo>
                  <a:lnTo>
                    <a:pt x="92" y="354"/>
                  </a:lnTo>
                  <a:close/>
                  <a:moveTo>
                    <a:pt x="92" y="375"/>
                  </a:moveTo>
                  <a:lnTo>
                    <a:pt x="101" y="375"/>
                  </a:lnTo>
                  <a:lnTo>
                    <a:pt x="101" y="384"/>
                  </a:lnTo>
                  <a:lnTo>
                    <a:pt x="92" y="384"/>
                  </a:lnTo>
                  <a:lnTo>
                    <a:pt x="92" y="375"/>
                  </a:lnTo>
                  <a:close/>
                  <a:moveTo>
                    <a:pt x="92" y="395"/>
                  </a:moveTo>
                  <a:lnTo>
                    <a:pt x="101" y="395"/>
                  </a:lnTo>
                  <a:lnTo>
                    <a:pt x="101" y="405"/>
                  </a:lnTo>
                  <a:lnTo>
                    <a:pt x="92" y="405"/>
                  </a:lnTo>
                  <a:lnTo>
                    <a:pt x="92" y="395"/>
                  </a:lnTo>
                  <a:close/>
                  <a:moveTo>
                    <a:pt x="92" y="414"/>
                  </a:moveTo>
                  <a:lnTo>
                    <a:pt x="101" y="414"/>
                  </a:lnTo>
                  <a:lnTo>
                    <a:pt x="101" y="424"/>
                  </a:lnTo>
                  <a:lnTo>
                    <a:pt x="92" y="424"/>
                  </a:lnTo>
                  <a:lnTo>
                    <a:pt x="92" y="414"/>
                  </a:lnTo>
                  <a:close/>
                  <a:moveTo>
                    <a:pt x="92" y="435"/>
                  </a:moveTo>
                  <a:lnTo>
                    <a:pt x="101" y="435"/>
                  </a:lnTo>
                  <a:lnTo>
                    <a:pt x="101" y="444"/>
                  </a:lnTo>
                  <a:lnTo>
                    <a:pt x="92" y="444"/>
                  </a:lnTo>
                  <a:lnTo>
                    <a:pt x="92" y="435"/>
                  </a:lnTo>
                  <a:close/>
                  <a:moveTo>
                    <a:pt x="101" y="455"/>
                  </a:moveTo>
                  <a:lnTo>
                    <a:pt x="101" y="465"/>
                  </a:lnTo>
                  <a:lnTo>
                    <a:pt x="92" y="465"/>
                  </a:lnTo>
                  <a:lnTo>
                    <a:pt x="92" y="455"/>
                  </a:lnTo>
                  <a:lnTo>
                    <a:pt x="101" y="455"/>
                  </a:lnTo>
                  <a:close/>
                  <a:moveTo>
                    <a:pt x="71" y="30"/>
                  </a:moveTo>
                  <a:lnTo>
                    <a:pt x="81" y="30"/>
                  </a:lnTo>
                  <a:lnTo>
                    <a:pt x="81" y="40"/>
                  </a:lnTo>
                  <a:lnTo>
                    <a:pt x="71" y="40"/>
                  </a:lnTo>
                  <a:lnTo>
                    <a:pt x="71" y="30"/>
                  </a:lnTo>
                  <a:close/>
                  <a:moveTo>
                    <a:pt x="71" y="51"/>
                  </a:moveTo>
                  <a:lnTo>
                    <a:pt x="81" y="51"/>
                  </a:lnTo>
                  <a:lnTo>
                    <a:pt x="81" y="61"/>
                  </a:lnTo>
                  <a:lnTo>
                    <a:pt x="71" y="61"/>
                  </a:lnTo>
                  <a:lnTo>
                    <a:pt x="71" y="51"/>
                  </a:lnTo>
                  <a:close/>
                  <a:moveTo>
                    <a:pt x="71" y="72"/>
                  </a:moveTo>
                  <a:lnTo>
                    <a:pt x="81" y="72"/>
                  </a:lnTo>
                  <a:lnTo>
                    <a:pt x="81" y="81"/>
                  </a:lnTo>
                  <a:lnTo>
                    <a:pt x="71" y="81"/>
                  </a:lnTo>
                  <a:lnTo>
                    <a:pt x="71" y="72"/>
                  </a:lnTo>
                  <a:close/>
                  <a:moveTo>
                    <a:pt x="71" y="91"/>
                  </a:moveTo>
                  <a:lnTo>
                    <a:pt x="81" y="91"/>
                  </a:lnTo>
                  <a:lnTo>
                    <a:pt x="81" y="100"/>
                  </a:lnTo>
                  <a:lnTo>
                    <a:pt x="71" y="100"/>
                  </a:lnTo>
                  <a:lnTo>
                    <a:pt x="71" y="91"/>
                  </a:lnTo>
                  <a:close/>
                  <a:moveTo>
                    <a:pt x="71" y="111"/>
                  </a:moveTo>
                  <a:lnTo>
                    <a:pt x="81" y="111"/>
                  </a:lnTo>
                  <a:lnTo>
                    <a:pt x="81" y="121"/>
                  </a:lnTo>
                  <a:lnTo>
                    <a:pt x="71" y="121"/>
                  </a:lnTo>
                  <a:lnTo>
                    <a:pt x="71" y="111"/>
                  </a:lnTo>
                  <a:close/>
                  <a:moveTo>
                    <a:pt x="71" y="132"/>
                  </a:moveTo>
                  <a:lnTo>
                    <a:pt x="81" y="132"/>
                  </a:lnTo>
                  <a:lnTo>
                    <a:pt x="81" y="142"/>
                  </a:lnTo>
                  <a:lnTo>
                    <a:pt x="71" y="142"/>
                  </a:lnTo>
                  <a:lnTo>
                    <a:pt x="71" y="132"/>
                  </a:lnTo>
                  <a:close/>
                  <a:moveTo>
                    <a:pt x="71" y="152"/>
                  </a:moveTo>
                  <a:lnTo>
                    <a:pt x="81" y="152"/>
                  </a:lnTo>
                  <a:lnTo>
                    <a:pt x="81" y="162"/>
                  </a:lnTo>
                  <a:lnTo>
                    <a:pt x="71" y="162"/>
                  </a:lnTo>
                  <a:lnTo>
                    <a:pt x="71" y="152"/>
                  </a:lnTo>
                  <a:close/>
                  <a:moveTo>
                    <a:pt x="71" y="172"/>
                  </a:moveTo>
                  <a:lnTo>
                    <a:pt x="81" y="172"/>
                  </a:lnTo>
                  <a:lnTo>
                    <a:pt x="81" y="181"/>
                  </a:lnTo>
                  <a:lnTo>
                    <a:pt x="71" y="181"/>
                  </a:lnTo>
                  <a:lnTo>
                    <a:pt x="71" y="172"/>
                  </a:lnTo>
                  <a:close/>
                  <a:moveTo>
                    <a:pt x="71" y="192"/>
                  </a:moveTo>
                  <a:lnTo>
                    <a:pt x="81" y="192"/>
                  </a:lnTo>
                  <a:lnTo>
                    <a:pt x="81" y="202"/>
                  </a:lnTo>
                  <a:lnTo>
                    <a:pt x="71" y="202"/>
                  </a:lnTo>
                  <a:lnTo>
                    <a:pt x="71" y="192"/>
                  </a:lnTo>
                  <a:close/>
                  <a:moveTo>
                    <a:pt x="71" y="213"/>
                  </a:moveTo>
                  <a:lnTo>
                    <a:pt x="81" y="213"/>
                  </a:lnTo>
                  <a:lnTo>
                    <a:pt x="81" y="222"/>
                  </a:lnTo>
                  <a:lnTo>
                    <a:pt x="71" y="222"/>
                  </a:lnTo>
                  <a:lnTo>
                    <a:pt x="71" y="213"/>
                  </a:lnTo>
                  <a:close/>
                  <a:moveTo>
                    <a:pt x="71" y="233"/>
                  </a:moveTo>
                  <a:lnTo>
                    <a:pt x="81" y="233"/>
                  </a:lnTo>
                  <a:lnTo>
                    <a:pt x="81" y="243"/>
                  </a:lnTo>
                  <a:lnTo>
                    <a:pt x="71" y="243"/>
                  </a:lnTo>
                  <a:lnTo>
                    <a:pt x="71" y="233"/>
                  </a:lnTo>
                  <a:close/>
                  <a:moveTo>
                    <a:pt x="71" y="253"/>
                  </a:moveTo>
                  <a:lnTo>
                    <a:pt x="81" y="253"/>
                  </a:lnTo>
                  <a:lnTo>
                    <a:pt x="81" y="262"/>
                  </a:lnTo>
                  <a:lnTo>
                    <a:pt x="71" y="262"/>
                  </a:lnTo>
                  <a:lnTo>
                    <a:pt x="71" y="253"/>
                  </a:lnTo>
                  <a:close/>
                  <a:moveTo>
                    <a:pt x="71" y="273"/>
                  </a:moveTo>
                  <a:lnTo>
                    <a:pt x="81" y="273"/>
                  </a:lnTo>
                  <a:lnTo>
                    <a:pt x="81" y="283"/>
                  </a:lnTo>
                  <a:lnTo>
                    <a:pt x="71" y="283"/>
                  </a:lnTo>
                  <a:lnTo>
                    <a:pt x="71" y="273"/>
                  </a:lnTo>
                  <a:close/>
                  <a:moveTo>
                    <a:pt x="71" y="294"/>
                  </a:moveTo>
                  <a:lnTo>
                    <a:pt x="81" y="294"/>
                  </a:lnTo>
                  <a:lnTo>
                    <a:pt x="81" y="303"/>
                  </a:lnTo>
                  <a:lnTo>
                    <a:pt x="71" y="303"/>
                  </a:lnTo>
                  <a:lnTo>
                    <a:pt x="71" y="294"/>
                  </a:lnTo>
                  <a:close/>
                  <a:moveTo>
                    <a:pt x="71" y="314"/>
                  </a:moveTo>
                  <a:lnTo>
                    <a:pt x="81" y="314"/>
                  </a:lnTo>
                  <a:lnTo>
                    <a:pt x="81" y="324"/>
                  </a:lnTo>
                  <a:lnTo>
                    <a:pt x="71" y="324"/>
                  </a:lnTo>
                  <a:lnTo>
                    <a:pt x="71" y="314"/>
                  </a:lnTo>
                  <a:close/>
                  <a:moveTo>
                    <a:pt x="71" y="333"/>
                  </a:moveTo>
                  <a:lnTo>
                    <a:pt x="81" y="333"/>
                  </a:lnTo>
                  <a:lnTo>
                    <a:pt x="81" y="343"/>
                  </a:lnTo>
                  <a:lnTo>
                    <a:pt x="71" y="343"/>
                  </a:lnTo>
                  <a:lnTo>
                    <a:pt x="71" y="333"/>
                  </a:lnTo>
                  <a:close/>
                  <a:moveTo>
                    <a:pt x="71" y="354"/>
                  </a:moveTo>
                  <a:lnTo>
                    <a:pt x="81" y="354"/>
                  </a:lnTo>
                  <a:lnTo>
                    <a:pt x="81" y="364"/>
                  </a:lnTo>
                  <a:lnTo>
                    <a:pt x="71" y="364"/>
                  </a:lnTo>
                  <a:lnTo>
                    <a:pt x="71" y="354"/>
                  </a:lnTo>
                  <a:close/>
                  <a:moveTo>
                    <a:pt x="71" y="375"/>
                  </a:moveTo>
                  <a:lnTo>
                    <a:pt x="81" y="375"/>
                  </a:lnTo>
                  <a:lnTo>
                    <a:pt x="81" y="384"/>
                  </a:lnTo>
                  <a:lnTo>
                    <a:pt x="71" y="384"/>
                  </a:lnTo>
                  <a:lnTo>
                    <a:pt x="71" y="375"/>
                  </a:lnTo>
                  <a:close/>
                  <a:moveTo>
                    <a:pt x="71" y="395"/>
                  </a:moveTo>
                  <a:lnTo>
                    <a:pt x="81" y="395"/>
                  </a:lnTo>
                  <a:lnTo>
                    <a:pt x="81" y="405"/>
                  </a:lnTo>
                  <a:lnTo>
                    <a:pt x="71" y="405"/>
                  </a:lnTo>
                  <a:lnTo>
                    <a:pt x="71" y="395"/>
                  </a:lnTo>
                  <a:close/>
                  <a:moveTo>
                    <a:pt x="71" y="414"/>
                  </a:moveTo>
                  <a:lnTo>
                    <a:pt x="81" y="414"/>
                  </a:lnTo>
                  <a:lnTo>
                    <a:pt x="81" y="424"/>
                  </a:lnTo>
                  <a:lnTo>
                    <a:pt x="71" y="424"/>
                  </a:lnTo>
                  <a:lnTo>
                    <a:pt x="71" y="414"/>
                  </a:lnTo>
                  <a:close/>
                  <a:moveTo>
                    <a:pt x="71" y="435"/>
                  </a:moveTo>
                  <a:lnTo>
                    <a:pt x="81" y="435"/>
                  </a:lnTo>
                  <a:lnTo>
                    <a:pt x="81" y="444"/>
                  </a:lnTo>
                  <a:lnTo>
                    <a:pt x="71" y="444"/>
                  </a:lnTo>
                  <a:lnTo>
                    <a:pt x="71" y="435"/>
                  </a:lnTo>
                  <a:close/>
                  <a:moveTo>
                    <a:pt x="81" y="455"/>
                  </a:moveTo>
                  <a:lnTo>
                    <a:pt x="81" y="465"/>
                  </a:lnTo>
                  <a:lnTo>
                    <a:pt x="71" y="465"/>
                  </a:lnTo>
                  <a:lnTo>
                    <a:pt x="71" y="455"/>
                  </a:lnTo>
                  <a:lnTo>
                    <a:pt x="81" y="455"/>
                  </a:lnTo>
                  <a:close/>
                  <a:moveTo>
                    <a:pt x="51" y="30"/>
                  </a:moveTo>
                  <a:lnTo>
                    <a:pt x="60" y="30"/>
                  </a:lnTo>
                  <a:lnTo>
                    <a:pt x="60" y="40"/>
                  </a:lnTo>
                  <a:lnTo>
                    <a:pt x="51" y="40"/>
                  </a:lnTo>
                  <a:lnTo>
                    <a:pt x="51" y="30"/>
                  </a:lnTo>
                  <a:close/>
                  <a:moveTo>
                    <a:pt x="51" y="51"/>
                  </a:moveTo>
                  <a:lnTo>
                    <a:pt x="60" y="51"/>
                  </a:lnTo>
                  <a:lnTo>
                    <a:pt x="60" y="61"/>
                  </a:lnTo>
                  <a:lnTo>
                    <a:pt x="51" y="61"/>
                  </a:lnTo>
                  <a:lnTo>
                    <a:pt x="51" y="51"/>
                  </a:lnTo>
                  <a:close/>
                  <a:moveTo>
                    <a:pt x="51" y="72"/>
                  </a:moveTo>
                  <a:lnTo>
                    <a:pt x="60" y="72"/>
                  </a:lnTo>
                  <a:lnTo>
                    <a:pt x="60" y="81"/>
                  </a:lnTo>
                  <a:lnTo>
                    <a:pt x="51" y="81"/>
                  </a:lnTo>
                  <a:lnTo>
                    <a:pt x="51" y="72"/>
                  </a:lnTo>
                  <a:close/>
                  <a:moveTo>
                    <a:pt x="51" y="91"/>
                  </a:moveTo>
                  <a:lnTo>
                    <a:pt x="60" y="91"/>
                  </a:lnTo>
                  <a:lnTo>
                    <a:pt x="60" y="100"/>
                  </a:lnTo>
                  <a:lnTo>
                    <a:pt x="51" y="100"/>
                  </a:lnTo>
                  <a:lnTo>
                    <a:pt x="51" y="91"/>
                  </a:lnTo>
                  <a:close/>
                  <a:moveTo>
                    <a:pt x="51" y="111"/>
                  </a:moveTo>
                  <a:lnTo>
                    <a:pt x="60" y="111"/>
                  </a:lnTo>
                  <a:lnTo>
                    <a:pt x="60" y="121"/>
                  </a:lnTo>
                  <a:lnTo>
                    <a:pt x="51" y="121"/>
                  </a:lnTo>
                  <a:lnTo>
                    <a:pt x="51" y="111"/>
                  </a:lnTo>
                  <a:close/>
                  <a:moveTo>
                    <a:pt x="51" y="132"/>
                  </a:moveTo>
                  <a:lnTo>
                    <a:pt x="60" y="132"/>
                  </a:lnTo>
                  <a:lnTo>
                    <a:pt x="60" y="142"/>
                  </a:lnTo>
                  <a:lnTo>
                    <a:pt x="51" y="142"/>
                  </a:lnTo>
                  <a:lnTo>
                    <a:pt x="51" y="132"/>
                  </a:lnTo>
                  <a:close/>
                  <a:moveTo>
                    <a:pt x="51" y="152"/>
                  </a:moveTo>
                  <a:lnTo>
                    <a:pt x="60" y="152"/>
                  </a:lnTo>
                  <a:lnTo>
                    <a:pt x="60" y="162"/>
                  </a:lnTo>
                  <a:lnTo>
                    <a:pt x="51" y="162"/>
                  </a:lnTo>
                  <a:lnTo>
                    <a:pt x="51" y="152"/>
                  </a:lnTo>
                  <a:close/>
                  <a:moveTo>
                    <a:pt x="51" y="172"/>
                  </a:moveTo>
                  <a:lnTo>
                    <a:pt x="60" y="172"/>
                  </a:lnTo>
                  <a:lnTo>
                    <a:pt x="60" y="181"/>
                  </a:lnTo>
                  <a:lnTo>
                    <a:pt x="51" y="181"/>
                  </a:lnTo>
                  <a:lnTo>
                    <a:pt x="51" y="172"/>
                  </a:lnTo>
                  <a:close/>
                  <a:moveTo>
                    <a:pt x="51" y="192"/>
                  </a:moveTo>
                  <a:lnTo>
                    <a:pt x="60" y="192"/>
                  </a:lnTo>
                  <a:lnTo>
                    <a:pt x="60" y="202"/>
                  </a:lnTo>
                  <a:lnTo>
                    <a:pt x="51" y="202"/>
                  </a:lnTo>
                  <a:lnTo>
                    <a:pt x="51" y="192"/>
                  </a:lnTo>
                  <a:close/>
                  <a:moveTo>
                    <a:pt x="51" y="213"/>
                  </a:moveTo>
                  <a:lnTo>
                    <a:pt x="60" y="213"/>
                  </a:lnTo>
                  <a:lnTo>
                    <a:pt x="60" y="222"/>
                  </a:lnTo>
                  <a:lnTo>
                    <a:pt x="51" y="222"/>
                  </a:lnTo>
                  <a:lnTo>
                    <a:pt x="51" y="213"/>
                  </a:lnTo>
                  <a:close/>
                  <a:moveTo>
                    <a:pt x="51" y="233"/>
                  </a:moveTo>
                  <a:lnTo>
                    <a:pt x="60" y="233"/>
                  </a:lnTo>
                  <a:lnTo>
                    <a:pt x="60" y="243"/>
                  </a:lnTo>
                  <a:lnTo>
                    <a:pt x="51" y="243"/>
                  </a:lnTo>
                  <a:lnTo>
                    <a:pt x="51" y="233"/>
                  </a:lnTo>
                  <a:close/>
                  <a:moveTo>
                    <a:pt x="51" y="253"/>
                  </a:moveTo>
                  <a:lnTo>
                    <a:pt x="60" y="253"/>
                  </a:lnTo>
                  <a:lnTo>
                    <a:pt x="60" y="262"/>
                  </a:lnTo>
                  <a:lnTo>
                    <a:pt x="51" y="262"/>
                  </a:lnTo>
                  <a:lnTo>
                    <a:pt x="51" y="253"/>
                  </a:lnTo>
                  <a:close/>
                  <a:moveTo>
                    <a:pt x="51" y="273"/>
                  </a:moveTo>
                  <a:lnTo>
                    <a:pt x="60" y="273"/>
                  </a:lnTo>
                  <a:lnTo>
                    <a:pt x="60" y="283"/>
                  </a:lnTo>
                  <a:lnTo>
                    <a:pt x="51" y="283"/>
                  </a:lnTo>
                  <a:lnTo>
                    <a:pt x="51" y="273"/>
                  </a:lnTo>
                  <a:close/>
                  <a:moveTo>
                    <a:pt x="51" y="294"/>
                  </a:moveTo>
                  <a:lnTo>
                    <a:pt x="60" y="294"/>
                  </a:lnTo>
                  <a:lnTo>
                    <a:pt x="60" y="303"/>
                  </a:lnTo>
                  <a:lnTo>
                    <a:pt x="51" y="303"/>
                  </a:lnTo>
                  <a:lnTo>
                    <a:pt x="51" y="294"/>
                  </a:lnTo>
                  <a:close/>
                  <a:moveTo>
                    <a:pt x="51" y="314"/>
                  </a:moveTo>
                  <a:lnTo>
                    <a:pt x="60" y="314"/>
                  </a:lnTo>
                  <a:lnTo>
                    <a:pt x="60" y="324"/>
                  </a:lnTo>
                  <a:lnTo>
                    <a:pt x="51" y="324"/>
                  </a:lnTo>
                  <a:lnTo>
                    <a:pt x="51" y="314"/>
                  </a:lnTo>
                  <a:close/>
                  <a:moveTo>
                    <a:pt x="51" y="333"/>
                  </a:moveTo>
                  <a:lnTo>
                    <a:pt x="60" y="333"/>
                  </a:lnTo>
                  <a:lnTo>
                    <a:pt x="60" y="343"/>
                  </a:lnTo>
                  <a:lnTo>
                    <a:pt x="51" y="343"/>
                  </a:lnTo>
                  <a:lnTo>
                    <a:pt x="51" y="333"/>
                  </a:lnTo>
                  <a:close/>
                  <a:moveTo>
                    <a:pt x="51" y="354"/>
                  </a:moveTo>
                  <a:lnTo>
                    <a:pt x="60" y="354"/>
                  </a:lnTo>
                  <a:lnTo>
                    <a:pt x="60" y="364"/>
                  </a:lnTo>
                  <a:lnTo>
                    <a:pt x="51" y="364"/>
                  </a:lnTo>
                  <a:lnTo>
                    <a:pt x="51" y="354"/>
                  </a:lnTo>
                  <a:close/>
                  <a:moveTo>
                    <a:pt x="51" y="375"/>
                  </a:moveTo>
                  <a:lnTo>
                    <a:pt x="60" y="375"/>
                  </a:lnTo>
                  <a:lnTo>
                    <a:pt x="60" y="384"/>
                  </a:lnTo>
                  <a:lnTo>
                    <a:pt x="51" y="384"/>
                  </a:lnTo>
                  <a:lnTo>
                    <a:pt x="51" y="375"/>
                  </a:lnTo>
                  <a:close/>
                  <a:moveTo>
                    <a:pt x="51" y="395"/>
                  </a:moveTo>
                  <a:lnTo>
                    <a:pt x="60" y="395"/>
                  </a:lnTo>
                  <a:lnTo>
                    <a:pt x="60" y="405"/>
                  </a:lnTo>
                  <a:lnTo>
                    <a:pt x="51" y="405"/>
                  </a:lnTo>
                  <a:lnTo>
                    <a:pt x="51" y="395"/>
                  </a:lnTo>
                  <a:close/>
                  <a:moveTo>
                    <a:pt x="51" y="414"/>
                  </a:moveTo>
                  <a:lnTo>
                    <a:pt x="60" y="414"/>
                  </a:lnTo>
                  <a:lnTo>
                    <a:pt x="60" y="424"/>
                  </a:lnTo>
                  <a:lnTo>
                    <a:pt x="51" y="424"/>
                  </a:lnTo>
                  <a:lnTo>
                    <a:pt x="51" y="414"/>
                  </a:lnTo>
                  <a:close/>
                  <a:moveTo>
                    <a:pt x="51" y="435"/>
                  </a:moveTo>
                  <a:lnTo>
                    <a:pt x="60" y="435"/>
                  </a:lnTo>
                  <a:lnTo>
                    <a:pt x="60" y="444"/>
                  </a:lnTo>
                  <a:lnTo>
                    <a:pt x="51" y="444"/>
                  </a:lnTo>
                  <a:lnTo>
                    <a:pt x="51" y="435"/>
                  </a:lnTo>
                  <a:close/>
                  <a:moveTo>
                    <a:pt x="60" y="455"/>
                  </a:moveTo>
                  <a:lnTo>
                    <a:pt x="60" y="465"/>
                  </a:lnTo>
                  <a:lnTo>
                    <a:pt x="51" y="465"/>
                  </a:lnTo>
                  <a:lnTo>
                    <a:pt x="51" y="455"/>
                  </a:lnTo>
                  <a:lnTo>
                    <a:pt x="60" y="455"/>
                  </a:lnTo>
                  <a:close/>
                  <a:moveTo>
                    <a:pt x="31" y="30"/>
                  </a:moveTo>
                  <a:lnTo>
                    <a:pt x="41" y="30"/>
                  </a:lnTo>
                  <a:lnTo>
                    <a:pt x="41" y="40"/>
                  </a:lnTo>
                  <a:lnTo>
                    <a:pt x="31" y="40"/>
                  </a:lnTo>
                  <a:lnTo>
                    <a:pt x="31" y="30"/>
                  </a:lnTo>
                  <a:close/>
                  <a:moveTo>
                    <a:pt x="31" y="51"/>
                  </a:moveTo>
                  <a:lnTo>
                    <a:pt x="41" y="51"/>
                  </a:lnTo>
                  <a:lnTo>
                    <a:pt x="41" y="61"/>
                  </a:lnTo>
                  <a:lnTo>
                    <a:pt x="31" y="61"/>
                  </a:lnTo>
                  <a:lnTo>
                    <a:pt x="31" y="51"/>
                  </a:lnTo>
                  <a:close/>
                  <a:moveTo>
                    <a:pt x="31" y="72"/>
                  </a:moveTo>
                  <a:lnTo>
                    <a:pt x="41" y="72"/>
                  </a:lnTo>
                  <a:lnTo>
                    <a:pt x="41" y="81"/>
                  </a:lnTo>
                  <a:lnTo>
                    <a:pt x="31" y="81"/>
                  </a:lnTo>
                  <a:lnTo>
                    <a:pt x="31" y="72"/>
                  </a:lnTo>
                  <a:close/>
                  <a:moveTo>
                    <a:pt x="31" y="91"/>
                  </a:moveTo>
                  <a:lnTo>
                    <a:pt x="41" y="91"/>
                  </a:lnTo>
                  <a:lnTo>
                    <a:pt x="41" y="100"/>
                  </a:lnTo>
                  <a:lnTo>
                    <a:pt x="31" y="100"/>
                  </a:lnTo>
                  <a:lnTo>
                    <a:pt x="31" y="91"/>
                  </a:lnTo>
                  <a:close/>
                  <a:moveTo>
                    <a:pt x="31" y="111"/>
                  </a:moveTo>
                  <a:lnTo>
                    <a:pt x="41" y="111"/>
                  </a:lnTo>
                  <a:lnTo>
                    <a:pt x="41" y="121"/>
                  </a:lnTo>
                  <a:lnTo>
                    <a:pt x="31" y="121"/>
                  </a:lnTo>
                  <a:lnTo>
                    <a:pt x="31" y="111"/>
                  </a:lnTo>
                  <a:close/>
                  <a:moveTo>
                    <a:pt x="31" y="132"/>
                  </a:moveTo>
                  <a:lnTo>
                    <a:pt x="41" y="132"/>
                  </a:lnTo>
                  <a:lnTo>
                    <a:pt x="41" y="142"/>
                  </a:lnTo>
                  <a:lnTo>
                    <a:pt x="31" y="142"/>
                  </a:lnTo>
                  <a:lnTo>
                    <a:pt x="31" y="132"/>
                  </a:lnTo>
                  <a:close/>
                  <a:moveTo>
                    <a:pt x="31" y="152"/>
                  </a:moveTo>
                  <a:lnTo>
                    <a:pt x="41" y="152"/>
                  </a:lnTo>
                  <a:lnTo>
                    <a:pt x="41" y="162"/>
                  </a:lnTo>
                  <a:lnTo>
                    <a:pt x="31" y="162"/>
                  </a:lnTo>
                  <a:lnTo>
                    <a:pt x="31" y="152"/>
                  </a:lnTo>
                  <a:close/>
                  <a:moveTo>
                    <a:pt x="31" y="172"/>
                  </a:moveTo>
                  <a:lnTo>
                    <a:pt x="41" y="172"/>
                  </a:lnTo>
                  <a:lnTo>
                    <a:pt x="41" y="181"/>
                  </a:lnTo>
                  <a:lnTo>
                    <a:pt x="31" y="181"/>
                  </a:lnTo>
                  <a:lnTo>
                    <a:pt x="31" y="172"/>
                  </a:lnTo>
                  <a:close/>
                  <a:moveTo>
                    <a:pt x="31" y="192"/>
                  </a:moveTo>
                  <a:lnTo>
                    <a:pt x="41" y="192"/>
                  </a:lnTo>
                  <a:lnTo>
                    <a:pt x="41" y="202"/>
                  </a:lnTo>
                  <a:lnTo>
                    <a:pt x="31" y="202"/>
                  </a:lnTo>
                  <a:lnTo>
                    <a:pt x="31" y="192"/>
                  </a:lnTo>
                  <a:close/>
                  <a:moveTo>
                    <a:pt x="31" y="213"/>
                  </a:moveTo>
                  <a:lnTo>
                    <a:pt x="41" y="213"/>
                  </a:lnTo>
                  <a:lnTo>
                    <a:pt x="41" y="222"/>
                  </a:lnTo>
                  <a:lnTo>
                    <a:pt x="31" y="222"/>
                  </a:lnTo>
                  <a:lnTo>
                    <a:pt x="31" y="213"/>
                  </a:lnTo>
                  <a:close/>
                  <a:moveTo>
                    <a:pt x="31" y="233"/>
                  </a:moveTo>
                  <a:lnTo>
                    <a:pt x="41" y="233"/>
                  </a:lnTo>
                  <a:lnTo>
                    <a:pt x="41" y="243"/>
                  </a:lnTo>
                  <a:lnTo>
                    <a:pt x="31" y="243"/>
                  </a:lnTo>
                  <a:lnTo>
                    <a:pt x="31" y="233"/>
                  </a:lnTo>
                  <a:close/>
                  <a:moveTo>
                    <a:pt x="31" y="253"/>
                  </a:moveTo>
                  <a:lnTo>
                    <a:pt x="41" y="253"/>
                  </a:lnTo>
                  <a:lnTo>
                    <a:pt x="41" y="262"/>
                  </a:lnTo>
                  <a:lnTo>
                    <a:pt x="31" y="262"/>
                  </a:lnTo>
                  <a:lnTo>
                    <a:pt x="31" y="253"/>
                  </a:lnTo>
                  <a:close/>
                  <a:moveTo>
                    <a:pt x="31" y="273"/>
                  </a:moveTo>
                  <a:lnTo>
                    <a:pt x="41" y="273"/>
                  </a:lnTo>
                  <a:lnTo>
                    <a:pt x="41" y="283"/>
                  </a:lnTo>
                  <a:lnTo>
                    <a:pt x="31" y="283"/>
                  </a:lnTo>
                  <a:lnTo>
                    <a:pt x="31" y="273"/>
                  </a:lnTo>
                  <a:close/>
                  <a:moveTo>
                    <a:pt x="31" y="294"/>
                  </a:moveTo>
                  <a:lnTo>
                    <a:pt x="41" y="294"/>
                  </a:lnTo>
                  <a:lnTo>
                    <a:pt x="41" y="303"/>
                  </a:lnTo>
                  <a:lnTo>
                    <a:pt x="31" y="303"/>
                  </a:lnTo>
                  <a:lnTo>
                    <a:pt x="31" y="294"/>
                  </a:lnTo>
                  <a:close/>
                  <a:moveTo>
                    <a:pt x="31" y="314"/>
                  </a:moveTo>
                  <a:lnTo>
                    <a:pt x="41" y="314"/>
                  </a:lnTo>
                  <a:lnTo>
                    <a:pt x="41" y="324"/>
                  </a:lnTo>
                  <a:lnTo>
                    <a:pt x="31" y="324"/>
                  </a:lnTo>
                  <a:lnTo>
                    <a:pt x="31" y="314"/>
                  </a:lnTo>
                  <a:close/>
                  <a:moveTo>
                    <a:pt x="31" y="333"/>
                  </a:moveTo>
                  <a:lnTo>
                    <a:pt x="41" y="333"/>
                  </a:lnTo>
                  <a:lnTo>
                    <a:pt x="41" y="343"/>
                  </a:lnTo>
                  <a:lnTo>
                    <a:pt x="31" y="343"/>
                  </a:lnTo>
                  <a:lnTo>
                    <a:pt x="31" y="333"/>
                  </a:lnTo>
                  <a:close/>
                  <a:moveTo>
                    <a:pt x="31" y="354"/>
                  </a:moveTo>
                  <a:lnTo>
                    <a:pt x="41" y="354"/>
                  </a:lnTo>
                  <a:lnTo>
                    <a:pt x="41" y="364"/>
                  </a:lnTo>
                  <a:lnTo>
                    <a:pt x="31" y="364"/>
                  </a:lnTo>
                  <a:lnTo>
                    <a:pt x="31" y="354"/>
                  </a:lnTo>
                  <a:close/>
                  <a:moveTo>
                    <a:pt x="31" y="375"/>
                  </a:moveTo>
                  <a:lnTo>
                    <a:pt x="41" y="375"/>
                  </a:lnTo>
                  <a:lnTo>
                    <a:pt x="41" y="384"/>
                  </a:lnTo>
                  <a:lnTo>
                    <a:pt x="31" y="384"/>
                  </a:lnTo>
                  <a:lnTo>
                    <a:pt x="31" y="375"/>
                  </a:lnTo>
                  <a:close/>
                  <a:moveTo>
                    <a:pt x="31" y="395"/>
                  </a:moveTo>
                  <a:lnTo>
                    <a:pt x="41" y="395"/>
                  </a:lnTo>
                  <a:lnTo>
                    <a:pt x="41" y="405"/>
                  </a:lnTo>
                  <a:lnTo>
                    <a:pt x="31" y="405"/>
                  </a:lnTo>
                  <a:lnTo>
                    <a:pt x="31" y="395"/>
                  </a:lnTo>
                  <a:close/>
                  <a:moveTo>
                    <a:pt x="31" y="414"/>
                  </a:moveTo>
                  <a:lnTo>
                    <a:pt x="41" y="414"/>
                  </a:lnTo>
                  <a:lnTo>
                    <a:pt x="41" y="424"/>
                  </a:lnTo>
                  <a:lnTo>
                    <a:pt x="31" y="424"/>
                  </a:lnTo>
                  <a:lnTo>
                    <a:pt x="31" y="414"/>
                  </a:lnTo>
                  <a:close/>
                  <a:moveTo>
                    <a:pt x="31" y="435"/>
                  </a:moveTo>
                  <a:lnTo>
                    <a:pt x="41" y="435"/>
                  </a:lnTo>
                  <a:lnTo>
                    <a:pt x="41" y="444"/>
                  </a:lnTo>
                  <a:lnTo>
                    <a:pt x="31" y="444"/>
                  </a:lnTo>
                  <a:lnTo>
                    <a:pt x="31" y="435"/>
                  </a:lnTo>
                  <a:close/>
                  <a:moveTo>
                    <a:pt x="31" y="455"/>
                  </a:moveTo>
                  <a:lnTo>
                    <a:pt x="41" y="455"/>
                  </a:lnTo>
                  <a:lnTo>
                    <a:pt x="41" y="465"/>
                  </a:lnTo>
                  <a:lnTo>
                    <a:pt x="31" y="465"/>
                  </a:lnTo>
                  <a:lnTo>
                    <a:pt x="31" y="455"/>
                  </a:lnTo>
                  <a:close/>
                  <a:moveTo>
                    <a:pt x="31" y="476"/>
                  </a:moveTo>
                  <a:lnTo>
                    <a:pt x="41" y="476"/>
                  </a:lnTo>
                  <a:lnTo>
                    <a:pt x="41" y="486"/>
                  </a:lnTo>
                  <a:lnTo>
                    <a:pt x="31" y="486"/>
                  </a:lnTo>
                  <a:lnTo>
                    <a:pt x="31" y="476"/>
                  </a:lnTo>
                  <a:close/>
                  <a:moveTo>
                    <a:pt x="31" y="495"/>
                  </a:moveTo>
                  <a:lnTo>
                    <a:pt x="41" y="495"/>
                  </a:lnTo>
                  <a:lnTo>
                    <a:pt x="41" y="505"/>
                  </a:lnTo>
                  <a:lnTo>
                    <a:pt x="31" y="505"/>
                  </a:lnTo>
                  <a:lnTo>
                    <a:pt x="31" y="495"/>
                  </a:lnTo>
                  <a:close/>
                  <a:moveTo>
                    <a:pt x="31" y="516"/>
                  </a:moveTo>
                  <a:lnTo>
                    <a:pt x="41" y="516"/>
                  </a:lnTo>
                  <a:lnTo>
                    <a:pt x="41" y="525"/>
                  </a:lnTo>
                  <a:lnTo>
                    <a:pt x="31" y="525"/>
                  </a:lnTo>
                  <a:lnTo>
                    <a:pt x="31" y="516"/>
                  </a:lnTo>
                  <a:close/>
                  <a:moveTo>
                    <a:pt x="31" y="546"/>
                  </a:moveTo>
                  <a:lnTo>
                    <a:pt x="31" y="536"/>
                  </a:lnTo>
                  <a:lnTo>
                    <a:pt x="41" y="536"/>
                  </a:lnTo>
                  <a:lnTo>
                    <a:pt x="41" y="546"/>
                  </a:lnTo>
                  <a:lnTo>
                    <a:pt x="31" y="546"/>
                  </a:lnTo>
                  <a:close/>
                  <a:moveTo>
                    <a:pt x="51" y="546"/>
                  </a:moveTo>
                  <a:lnTo>
                    <a:pt x="51" y="536"/>
                  </a:lnTo>
                  <a:lnTo>
                    <a:pt x="60" y="536"/>
                  </a:lnTo>
                  <a:lnTo>
                    <a:pt x="60" y="546"/>
                  </a:lnTo>
                  <a:lnTo>
                    <a:pt x="51" y="546"/>
                  </a:lnTo>
                  <a:close/>
                  <a:moveTo>
                    <a:pt x="71" y="546"/>
                  </a:moveTo>
                  <a:lnTo>
                    <a:pt x="71" y="536"/>
                  </a:lnTo>
                  <a:lnTo>
                    <a:pt x="81" y="536"/>
                  </a:lnTo>
                  <a:lnTo>
                    <a:pt x="81" y="546"/>
                  </a:lnTo>
                  <a:lnTo>
                    <a:pt x="71" y="546"/>
                  </a:lnTo>
                  <a:close/>
                  <a:moveTo>
                    <a:pt x="92" y="546"/>
                  </a:moveTo>
                  <a:lnTo>
                    <a:pt x="92" y="536"/>
                  </a:lnTo>
                  <a:lnTo>
                    <a:pt x="101" y="536"/>
                  </a:lnTo>
                  <a:lnTo>
                    <a:pt x="101" y="546"/>
                  </a:lnTo>
                  <a:lnTo>
                    <a:pt x="92" y="546"/>
                  </a:lnTo>
                  <a:close/>
                  <a:moveTo>
                    <a:pt x="112" y="546"/>
                  </a:moveTo>
                  <a:lnTo>
                    <a:pt x="112" y="536"/>
                  </a:lnTo>
                  <a:lnTo>
                    <a:pt x="122" y="536"/>
                  </a:lnTo>
                  <a:lnTo>
                    <a:pt x="122" y="546"/>
                  </a:lnTo>
                  <a:lnTo>
                    <a:pt x="112" y="546"/>
                  </a:lnTo>
                  <a:close/>
                  <a:moveTo>
                    <a:pt x="132" y="546"/>
                  </a:moveTo>
                  <a:lnTo>
                    <a:pt x="132" y="536"/>
                  </a:lnTo>
                  <a:lnTo>
                    <a:pt x="141" y="536"/>
                  </a:lnTo>
                  <a:lnTo>
                    <a:pt x="141" y="546"/>
                  </a:lnTo>
                  <a:lnTo>
                    <a:pt x="132" y="546"/>
                  </a:lnTo>
                  <a:close/>
                  <a:moveTo>
                    <a:pt x="152" y="546"/>
                  </a:moveTo>
                  <a:lnTo>
                    <a:pt x="152" y="536"/>
                  </a:lnTo>
                  <a:lnTo>
                    <a:pt x="162" y="536"/>
                  </a:lnTo>
                  <a:lnTo>
                    <a:pt x="162" y="546"/>
                  </a:lnTo>
                  <a:lnTo>
                    <a:pt x="152" y="546"/>
                  </a:lnTo>
                  <a:close/>
                  <a:moveTo>
                    <a:pt x="173" y="546"/>
                  </a:moveTo>
                  <a:lnTo>
                    <a:pt x="173" y="536"/>
                  </a:lnTo>
                  <a:lnTo>
                    <a:pt x="182" y="536"/>
                  </a:lnTo>
                  <a:lnTo>
                    <a:pt x="182" y="546"/>
                  </a:lnTo>
                  <a:lnTo>
                    <a:pt x="173" y="546"/>
                  </a:lnTo>
                  <a:close/>
                  <a:moveTo>
                    <a:pt x="193" y="546"/>
                  </a:moveTo>
                  <a:lnTo>
                    <a:pt x="193" y="536"/>
                  </a:lnTo>
                  <a:lnTo>
                    <a:pt x="203" y="536"/>
                  </a:lnTo>
                  <a:lnTo>
                    <a:pt x="203" y="546"/>
                  </a:lnTo>
                  <a:lnTo>
                    <a:pt x="193" y="546"/>
                  </a:lnTo>
                  <a:close/>
                  <a:moveTo>
                    <a:pt x="213" y="546"/>
                  </a:moveTo>
                  <a:lnTo>
                    <a:pt x="213" y="536"/>
                  </a:lnTo>
                  <a:lnTo>
                    <a:pt x="222" y="536"/>
                  </a:lnTo>
                  <a:lnTo>
                    <a:pt x="222" y="546"/>
                  </a:lnTo>
                  <a:lnTo>
                    <a:pt x="213" y="546"/>
                  </a:lnTo>
                  <a:close/>
                  <a:moveTo>
                    <a:pt x="233" y="546"/>
                  </a:moveTo>
                  <a:lnTo>
                    <a:pt x="233" y="536"/>
                  </a:lnTo>
                  <a:lnTo>
                    <a:pt x="243" y="536"/>
                  </a:lnTo>
                  <a:lnTo>
                    <a:pt x="243" y="546"/>
                  </a:lnTo>
                  <a:lnTo>
                    <a:pt x="233" y="546"/>
                  </a:lnTo>
                  <a:close/>
                  <a:moveTo>
                    <a:pt x="254" y="546"/>
                  </a:moveTo>
                  <a:lnTo>
                    <a:pt x="254" y="536"/>
                  </a:lnTo>
                  <a:lnTo>
                    <a:pt x="263" y="536"/>
                  </a:lnTo>
                  <a:lnTo>
                    <a:pt x="263" y="546"/>
                  </a:lnTo>
                  <a:lnTo>
                    <a:pt x="254" y="546"/>
                  </a:lnTo>
                  <a:close/>
                  <a:moveTo>
                    <a:pt x="274" y="546"/>
                  </a:moveTo>
                  <a:lnTo>
                    <a:pt x="274" y="536"/>
                  </a:lnTo>
                  <a:lnTo>
                    <a:pt x="284" y="536"/>
                  </a:lnTo>
                  <a:lnTo>
                    <a:pt x="284" y="546"/>
                  </a:lnTo>
                  <a:lnTo>
                    <a:pt x="274" y="546"/>
                  </a:lnTo>
                  <a:close/>
                  <a:moveTo>
                    <a:pt x="293" y="546"/>
                  </a:moveTo>
                  <a:lnTo>
                    <a:pt x="293" y="536"/>
                  </a:lnTo>
                  <a:lnTo>
                    <a:pt x="303" y="536"/>
                  </a:lnTo>
                  <a:lnTo>
                    <a:pt x="303" y="546"/>
                  </a:lnTo>
                  <a:lnTo>
                    <a:pt x="293" y="546"/>
                  </a:lnTo>
                  <a:close/>
                  <a:moveTo>
                    <a:pt x="314" y="546"/>
                  </a:moveTo>
                  <a:lnTo>
                    <a:pt x="314" y="536"/>
                  </a:lnTo>
                  <a:lnTo>
                    <a:pt x="324" y="536"/>
                  </a:lnTo>
                  <a:lnTo>
                    <a:pt x="324" y="546"/>
                  </a:lnTo>
                  <a:lnTo>
                    <a:pt x="314" y="546"/>
                  </a:lnTo>
                  <a:close/>
                  <a:moveTo>
                    <a:pt x="335" y="546"/>
                  </a:moveTo>
                  <a:lnTo>
                    <a:pt x="335" y="536"/>
                  </a:lnTo>
                  <a:lnTo>
                    <a:pt x="344" y="536"/>
                  </a:lnTo>
                  <a:lnTo>
                    <a:pt x="344" y="546"/>
                  </a:lnTo>
                  <a:lnTo>
                    <a:pt x="335" y="546"/>
                  </a:lnTo>
                  <a:close/>
                  <a:moveTo>
                    <a:pt x="355" y="546"/>
                  </a:moveTo>
                  <a:lnTo>
                    <a:pt x="355" y="536"/>
                  </a:lnTo>
                  <a:lnTo>
                    <a:pt x="365" y="536"/>
                  </a:lnTo>
                  <a:lnTo>
                    <a:pt x="365" y="546"/>
                  </a:lnTo>
                  <a:lnTo>
                    <a:pt x="355" y="546"/>
                  </a:lnTo>
                  <a:close/>
                  <a:moveTo>
                    <a:pt x="374" y="546"/>
                  </a:moveTo>
                  <a:lnTo>
                    <a:pt x="374" y="536"/>
                  </a:lnTo>
                  <a:lnTo>
                    <a:pt x="384" y="536"/>
                  </a:lnTo>
                  <a:lnTo>
                    <a:pt x="384" y="546"/>
                  </a:lnTo>
                  <a:lnTo>
                    <a:pt x="374" y="546"/>
                  </a:lnTo>
                  <a:close/>
                  <a:moveTo>
                    <a:pt x="395" y="546"/>
                  </a:moveTo>
                  <a:lnTo>
                    <a:pt x="395" y="536"/>
                  </a:lnTo>
                  <a:lnTo>
                    <a:pt x="405" y="536"/>
                  </a:lnTo>
                  <a:lnTo>
                    <a:pt x="405" y="546"/>
                  </a:lnTo>
                  <a:lnTo>
                    <a:pt x="395" y="546"/>
                  </a:lnTo>
                  <a:close/>
                  <a:moveTo>
                    <a:pt x="416" y="546"/>
                  </a:moveTo>
                  <a:lnTo>
                    <a:pt x="416" y="536"/>
                  </a:lnTo>
                  <a:lnTo>
                    <a:pt x="425" y="536"/>
                  </a:lnTo>
                  <a:lnTo>
                    <a:pt x="425" y="546"/>
                  </a:lnTo>
                  <a:lnTo>
                    <a:pt x="416" y="546"/>
                  </a:lnTo>
                  <a:close/>
                  <a:moveTo>
                    <a:pt x="436" y="546"/>
                  </a:moveTo>
                  <a:lnTo>
                    <a:pt x="436" y="536"/>
                  </a:lnTo>
                  <a:lnTo>
                    <a:pt x="446" y="536"/>
                  </a:lnTo>
                  <a:lnTo>
                    <a:pt x="446" y="546"/>
                  </a:lnTo>
                  <a:lnTo>
                    <a:pt x="436" y="546"/>
                  </a:lnTo>
                  <a:close/>
                  <a:moveTo>
                    <a:pt x="455" y="546"/>
                  </a:moveTo>
                  <a:lnTo>
                    <a:pt x="455" y="536"/>
                  </a:lnTo>
                  <a:lnTo>
                    <a:pt x="465" y="536"/>
                  </a:lnTo>
                  <a:lnTo>
                    <a:pt x="465" y="546"/>
                  </a:lnTo>
                  <a:lnTo>
                    <a:pt x="455" y="546"/>
                  </a:lnTo>
                  <a:close/>
                  <a:moveTo>
                    <a:pt x="476" y="546"/>
                  </a:moveTo>
                  <a:lnTo>
                    <a:pt x="476" y="536"/>
                  </a:lnTo>
                  <a:lnTo>
                    <a:pt x="486" y="536"/>
                  </a:lnTo>
                  <a:lnTo>
                    <a:pt x="486" y="546"/>
                  </a:lnTo>
                  <a:lnTo>
                    <a:pt x="476" y="546"/>
                  </a:lnTo>
                  <a:close/>
                  <a:moveTo>
                    <a:pt x="496" y="546"/>
                  </a:moveTo>
                  <a:lnTo>
                    <a:pt x="496" y="536"/>
                  </a:lnTo>
                  <a:lnTo>
                    <a:pt x="506" y="536"/>
                  </a:lnTo>
                  <a:lnTo>
                    <a:pt x="506" y="546"/>
                  </a:lnTo>
                  <a:lnTo>
                    <a:pt x="496" y="546"/>
                  </a:lnTo>
                  <a:close/>
                  <a:moveTo>
                    <a:pt x="517" y="546"/>
                  </a:moveTo>
                  <a:lnTo>
                    <a:pt x="517" y="536"/>
                  </a:lnTo>
                  <a:lnTo>
                    <a:pt x="527" y="536"/>
                  </a:lnTo>
                  <a:lnTo>
                    <a:pt x="527" y="546"/>
                  </a:lnTo>
                  <a:lnTo>
                    <a:pt x="517" y="546"/>
                  </a:lnTo>
                  <a:close/>
                  <a:moveTo>
                    <a:pt x="546" y="546"/>
                  </a:moveTo>
                  <a:lnTo>
                    <a:pt x="536" y="546"/>
                  </a:lnTo>
                  <a:lnTo>
                    <a:pt x="536" y="536"/>
                  </a:lnTo>
                  <a:lnTo>
                    <a:pt x="546" y="536"/>
                  </a:lnTo>
                  <a:lnTo>
                    <a:pt x="546" y="546"/>
                  </a:lnTo>
                  <a:close/>
                  <a:moveTo>
                    <a:pt x="546" y="525"/>
                  </a:moveTo>
                  <a:lnTo>
                    <a:pt x="536" y="525"/>
                  </a:lnTo>
                  <a:lnTo>
                    <a:pt x="536" y="516"/>
                  </a:lnTo>
                  <a:lnTo>
                    <a:pt x="546" y="516"/>
                  </a:lnTo>
                  <a:lnTo>
                    <a:pt x="546" y="525"/>
                  </a:lnTo>
                  <a:close/>
                  <a:moveTo>
                    <a:pt x="546" y="505"/>
                  </a:moveTo>
                  <a:lnTo>
                    <a:pt x="536" y="505"/>
                  </a:lnTo>
                  <a:lnTo>
                    <a:pt x="536" y="495"/>
                  </a:lnTo>
                  <a:lnTo>
                    <a:pt x="546" y="495"/>
                  </a:lnTo>
                  <a:lnTo>
                    <a:pt x="546" y="505"/>
                  </a:lnTo>
                  <a:close/>
                  <a:moveTo>
                    <a:pt x="546" y="486"/>
                  </a:moveTo>
                  <a:lnTo>
                    <a:pt x="536" y="486"/>
                  </a:lnTo>
                  <a:lnTo>
                    <a:pt x="536" y="476"/>
                  </a:lnTo>
                  <a:lnTo>
                    <a:pt x="546" y="476"/>
                  </a:lnTo>
                  <a:lnTo>
                    <a:pt x="546" y="486"/>
                  </a:lnTo>
                  <a:close/>
                  <a:moveTo>
                    <a:pt x="536" y="465"/>
                  </a:moveTo>
                  <a:lnTo>
                    <a:pt x="536" y="455"/>
                  </a:lnTo>
                  <a:lnTo>
                    <a:pt x="546" y="455"/>
                  </a:lnTo>
                  <a:lnTo>
                    <a:pt x="546" y="465"/>
                  </a:lnTo>
                  <a:lnTo>
                    <a:pt x="536" y="465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8" name="î$liḍe">
              <a:extLst>
                <a:ext uri="{FF2B5EF4-FFF2-40B4-BE49-F238E27FC236}">
                  <a16:creationId xmlns:a16="http://schemas.microsoft.com/office/drawing/2014/main" xmlns="" id="{17026F46-9F5B-4B2C-B128-62403A27214A}"/>
                </a:ext>
              </a:extLst>
            </p:cNvPr>
            <p:cNvSpPr/>
            <p:nvPr/>
          </p:nvSpPr>
          <p:spPr bwMode="auto">
            <a:xfrm>
              <a:off x="2591919" y="4035409"/>
              <a:ext cx="681712" cy="393068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9" name="ïśļïḓê">
              <a:extLst>
                <a:ext uri="{FF2B5EF4-FFF2-40B4-BE49-F238E27FC236}">
                  <a16:creationId xmlns:a16="http://schemas.microsoft.com/office/drawing/2014/main" xmlns="" id="{7A148716-1752-4914-B573-43054D7DBB54}"/>
                </a:ext>
              </a:extLst>
            </p:cNvPr>
            <p:cNvSpPr/>
            <p:nvPr/>
          </p:nvSpPr>
          <p:spPr bwMode="auto">
            <a:xfrm>
              <a:off x="2505227" y="4358533"/>
              <a:ext cx="856080" cy="69944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0" name="íṥľíďe">
              <a:extLst>
                <a:ext uri="{FF2B5EF4-FFF2-40B4-BE49-F238E27FC236}">
                  <a16:creationId xmlns:a16="http://schemas.microsoft.com/office/drawing/2014/main" xmlns="" id="{CA3EB3A5-9BD8-4F67-9872-455D0DFCF342}"/>
                </a:ext>
              </a:extLst>
            </p:cNvPr>
            <p:cNvSpPr/>
            <p:nvPr/>
          </p:nvSpPr>
          <p:spPr bwMode="auto">
            <a:xfrm>
              <a:off x="1762437" y="2522244"/>
              <a:ext cx="2341661" cy="1565377"/>
            </a:xfrm>
            <a:custGeom>
              <a:avLst/>
              <a:gdLst>
                <a:gd name="T0" fmla="*/ 1733 w 1733"/>
                <a:gd name="T1" fmla="*/ 1109 h 1160"/>
                <a:gd name="T2" fmla="*/ 1681 w 1733"/>
                <a:gd name="T3" fmla="*/ 1160 h 1160"/>
                <a:gd name="T4" fmla="*/ 51 w 1733"/>
                <a:gd name="T5" fmla="*/ 1160 h 1160"/>
                <a:gd name="T6" fmla="*/ 0 w 1733"/>
                <a:gd name="T7" fmla="*/ 1109 h 1160"/>
                <a:gd name="T8" fmla="*/ 0 w 1733"/>
                <a:gd name="T9" fmla="*/ 51 h 1160"/>
                <a:gd name="T10" fmla="*/ 51 w 1733"/>
                <a:gd name="T11" fmla="*/ 0 h 1160"/>
                <a:gd name="T12" fmla="*/ 1681 w 1733"/>
                <a:gd name="T13" fmla="*/ 0 h 1160"/>
                <a:gd name="T14" fmla="*/ 1733 w 1733"/>
                <a:gd name="T15" fmla="*/ 51 h 1160"/>
                <a:gd name="T16" fmla="*/ 1733 w 1733"/>
                <a:gd name="T17" fmla="*/ 1109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3" h="1160">
                  <a:moveTo>
                    <a:pt x="1733" y="1109"/>
                  </a:moveTo>
                  <a:cubicBezTo>
                    <a:pt x="1733" y="1137"/>
                    <a:pt x="1710" y="1160"/>
                    <a:pt x="1681" y="1160"/>
                  </a:cubicBezTo>
                  <a:cubicBezTo>
                    <a:pt x="51" y="1160"/>
                    <a:pt x="51" y="1160"/>
                    <a:pt x="51" y="1160"/>
                  </a:cubicBezTo>
                  <a:cubicBezTo>
                    <a:pt x="23" y="1160"/>
                    <a:pt x="0" y="1137"/>
                    <a:pt x="0" y="110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681" y="0"/>
                    <a:pt x="1681" y="0"/>
                    <a:pt x="1681" y="0"/>
                  </a:cubicBezTo>
                  <a:cubicBezTo>
                    <a:pt x="1710" y="0"/>
                    <a:pt x="1733" y="23"/>
                    <a:pt x="1733" y="51"/>
                  </a:cubicBezTo>
                  <a:cubicBezTo>
                    <a:pt x="1733" y="1109"/>
                    <a:pt x="1733" y="1109"/>
                    <a:pt x="1733" y="1109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1" name="iśļiďé">
              <a:extLst>
                <a:ext uri="{FF2B5EF4-FFF2-40B4-BE49-F238E27FC236}">
                  <a16:creationId xmlns:a16="http://schemas.microsoft.com/office/drawing/2014/main" xmlns="" id="{0D7A07D3-0282-46FE-AFFB-620B920F1552}"/>
                </a:ext>
              </a:extLst>
            </p:cNvPr>
            <p:cNvSpPr/>
            <p:nvPr/>
          </p:nvSpPr>
          <p:spPr bwMode="auto">
            <a:xfrm>
              <a:off x="1762437" y="2522244"/>
              <a:ext cx="2341661" cy="1484596"/>
            </a:xfrm>
            <a:custGeom>
              <a:avLst/>
              <a:gdLst>
                <a:gd name="T0" fmla="*/ 1733 w 1733"/>
                <a:gd name="T1" fmla="*/ 1100 h 1100"/>
                <a:gd name="T2" fmla="*/ 1733 w 1733"/>
                <a:gd name="T3" fmla="*/ 51 h 1100"/>
                <a:gd name="T4" fmla="*/ 1681 w 1733"/>
                <a:gd name="T5" fmla="*/ 0 h 1100"/>
                <a:gd name="T6" fmla="*/ 51 w 1733"/>
                <a:gd name="T7" fmla="*/ 0 h 1100"/>
                <a:gd name="T8" fmla="*/ 0 w 1733"/>
                <a:gd name="T9" fmla="*/ 51 h 1100"/>
                <a:gd name="T10" fmla="*/ 0 w 1733"/>
                <a:gd name="T11" fmla="*/ 1100 h 1100"/>
                <a:gd name="T12" fmla="*/ 1733 w 1733"/>
                <a:gd name="T13" fmla="*/ 110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3" h="1100">
                  <a:moveTo>
                    <a:pt x="1733" y="1100"/>
                  </a:moveTo>
                  <a:cubicBezTo>
                    <a:pt x="1733" y="51"/>
                    <a:pt x="1733" y="51"/>
                    <a:pt x="1733" y="51"/>
                  </a:cubicBezTo>
                  <a:cubicBezTo>
                    <a:pt x="1733" y="23"/>
                    <a:pt x="1710" y="0"/>
                    <a:pt x="168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1100"/>
                    <a:pt x="0" y="1100"/>
                    <a:pt x="0" y="1100"/>
                  </a:cubicBezTo>
                  <a:cubicBezTo>
                    <a:pt x="1733" y="1100"/>
                    <a:pt x="1733" y="1100"/>
                    <a:pt x="1733" y="110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3" name="ïşļide">
              <a:extLst>
                <a:ext uri="{FF2B5EF4-FFF2-40B4-BE49-F238E27FC236}">
                  <a16:creationId xmlns:a16="http://schemas.microsoft.com/office/drawing/2014/main" xmlns="" id="{5D5A47FA-9775-4CEC-9F1F-64E396253E36}"/>
                </a:ext>
              </a:extLst>
            </p:cNvPr>
            <p:cNvSpPr/>
            <p:nvPr/>
          </p:nvSpPr>
          <p:spPr bwMode="auto">
            <a:xfrm>
              <a:off x="1860951" y="2620758"/>
              <a:ext cx="2143649" cy="1326975"/>
            </a:xfrm>
            <a:custGeom>
              <a:avLst/>
              <a:gdLst>
                <a:gd name="T0" fmla="*/ 0 w 2176"/>
                <a:gd name="T1" fmla="*/ 0 h 1347"/>
                <a:gd name="T2" fmla="*/ 0 w 2176"/>
                <a:gd name="T3" fmla="*/ 112 h 1347"/>
                <a:gd name="T4" fmla="*/ 0 w 2176"/>
                <a:gd name="T5" fmla="*/ 1347 h 1347"/>
                <a:gd name="T6" fmla="*/ 226 w 2176"/>
                <a:gd name="T7" fmla="*/ 1347 h 1347"/>
                <a:gd name="T8" fmla="*/ 1951 w 2176"/>
                <a:gd name="T9" fmla="*/ 1347 h 1347"/>
                <a:gd name="T10" fmla="*/ 2176 w 2176"/>
                <a:gd name="T11" fmla="*/ 1347 h 1347"/>
                <a:gd name="T12" fmla="*/ 2176 w 2176"/>
                <a:gd name="T13" fmla="*/ 112 h 1347"/>
                <a:gd name="T14" fmla="*/ 2176 w 2176"/>
                <a:gd name="T15" fmla="*/ 0 h 1347"/>
                <a:gd name="T16" fmla="*/ 0 w 2176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76" h="1347">
                  <a:moveTo>
                    <a:pt x="0" y="0"/>
                  </a:moveTo>
                  <a:lnTo>
                    <a:pt x="0" y="112"/>
                  </a:lnTo>
                  <a:lnTo>
                    <a:pt x="0" y="1347"/>
                  </a:lnTo>
                  <a:lnTo>
                    <a:pt x="226" y="1347"/>
                  </a:lnTo>
                  <a:lnTo>
                    <a:pt x="1951" y="1347"/>
                  </a:lnTo>
                  <a:lnTo>
                    <a:pt x="2176" y="1347"/>
                  </a:lnTo>
                  <a:lnTo>
                    <a:pt x="2176" y="112"/>
                  </a:lnTo>
                  <a:lnTo>
                    <a:pt x="217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4" name="íṡľíḍé">
              <a:extLst>
                <a:ext uri="{FF2B5EF4-FFF2-40B4-BE49-F238E27FC236}">
                  <a16:creationId xmlns:a16="http://schemas.microsoft.com/office/drawing/2014/main" xmlns="" id="{10F53F9F-0E53-4D88-A7A0-B2935C8B265C}"/>
                </a:ext>
              </a:extLst>
            </p:cNvPr>
            <p:cNvSpPr/>
            <p:nvPr/>
          </p:nvSpPr>
          <p:spPr bwMode="auto">
            <a:xfrm>
              <a:off x="4015436" y="4061023"/>
              <a:ext cx="12807" cy="26599"/>
            </a:xfrm>
            <a:prstGeom prst="rect">
              <a:avLst/>
            </a:prstGeom>
            <a:solidFill>
              <a:srgbClr val="C0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5" name="íšľiďè">
              <a:extLst>
                <a:ext uri="{FF2B5EF4-FFF2-40B4-BE49-F238E27FC236}">
                  <a16:creationId xmlns:a16="http://schemas.microsoft.com/office/drawing/2014/main" xmlns="" id="{F08C7C6A-C1A2-4AB4-8AA5-135E40C930DB}"/>
                </a:ext>
              </a:extLst>
            </p:cNvPr>
            <p:cNvSpPr/>
            <p:nvPr/>
          </p:nvSpPr>
          <p:spPr bwMode="auto">
            <a:xfrm>
              <a:off x="3991793" y="4061023"/>
              <a:ext cx="12807" cy="26599"/>
            </a:xfrm>
            <a:prstGeom prst="rect">
              <a:avLst/>
            </a:prstGeom>
            <a:solidFill>
              <a:srgbClr val="8BC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6" name="ïṩḻïḑè">
              <a:extLst>
                <a:ext uri="{FF2B5EF4-FFF2-40B4-BE49-F238E27FC236}">
                  <a16:creationId xmlns:a16="http://schemas.microsoft.com/office/drawing/2014/main" xmlns="" id="{F387DE3B-3B0F-443A-B939-EE3107531A83}"/>
                </a:ext>
              </a:extLst>
            </p:cNvPr>
            <p:cNvSpPr/>
            <p:nvPr/>
          </p:nvSpPr>
          <p:spPr bwMode="auto">
            <a:xfrm>
              <a:off x="3968150" y="4061023"/>
              <a:ext cx="11822" cy="26599"/>
            </a:xfrm>
            <a:prstGeom prst="rect">
              <a:avLst/>
            </a:pr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7" name="îṡlîḋê">
              <a:extLst>
                <a:ext uri="{FF2B5EF4-FFF2-40B4-BE49-F238E27FC236}">
                  <a16:creationId xmlns:a16="http://schemas.microsoft.com/office/drawing/2014/main" xmlns="" id="{F2699C6F-8F9D-4DA7-B666-DC032E0EB0C2}"/>
                </a:ext>
              </a:extLst>
            </p:cNvPr>
            <p:cNvSpPr/>
            <p:nvPr/>
          </p:nvSpPr>
          <p:spPr bwMode="auto">
            <a:xfrm>
              <a:off x="3943521" y="4061023"/>
              <a:ext cx="11822" cy="2659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4558388" y="2605717"/>
            <a:ext cx="6912522" cy="1697743"/>
            <a:chOff x="4813897" y="3447596"/>
            <a:chExt cx="6912522" cy="1697743"/>
          </a:xfrm>
        </p:grpSpPr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xmlns="" id="{6F39B45A-50AF-44A8-ACC2-1F5AB1F499F5}"/>
                </a:ext>
              </a:extLst>
            </p:cNvPr>
            <p:cNvCxnSpPr>
              <a:cxnSpLocks/>
            </p:cNvCxnSpPr>
            <p:nvPr/>
          </p:nvCxnSpPr>
          <p:spPr>
            <a:xfrm>
              <a:off x="5016001" y="3716508"/>
              <a:ext cx="6504487" cy="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233" name="îṥḻiḍè">
              <a:extLst>
                <a:ext uri="{FF2B5EF4-FFF2-40B4-BE49-F238E27FC236}">
                  <a16:creationId xmlns:a16="http://schemas.microsoft.com/office/drawing/2014/main" xmlns="" id="{A5CBB8AA-0091-4B4D-8BF7-A683E81586B7}"/>
                </a:ext>
              </a:extLst>
            </p:cNvPr>
            <p:cNvSpPr/>
            <p:nvPr/>
          </p:nvSpPr>
          <p:spPr>
            <a:xfrm>
              <a:off x="5367532" y="3447596"/>
              <a:ext cx="537820" cy="537824"/>
            </a:xfrm>
            <a:prstGeom prst="ellipse">
              <a:avLst/>
            </a:pr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Q1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4" name="iś1ídè">
              <a:extLst>
                <a:ext uri="{FF2B5EF4-FFF2-40B4-BE49-F238E27FC236}">
                  <a16:creationId xmlns:a16="http://schemas.microsoft.com/office/drawing/2014/main" xmlns="" id="{A148BF1E-C3B5-4B38-8660-94370104D0F7}"/>
                </a:ext>
              </a:extLst>
            </p:cNvPr>
            <p:cNvSpPr/>
            <p:nvPr/>
          </p:nvSpPr>
          <p:spPr>
            <a:xfrm>
              <a:off x="4813897" y="4406308"/>
              <a:ext cx="1645090" cy="73903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rPr>
                <a:t>Supporting text here.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</a:t>
              </a:r>
              <a:r>
                <a:rPr lang="en-US" altLang="zh-CN" sz="1000" kern="0" dirty="0" smtClean="0">
                  <a:solidFill>
                    <a:srgbClr val="000000"/>
                  </a:solidFill>
                  <a:latin typeface="Arial"/>
                </a:rPr>
                <a:t>here</a:t>
              </a:r>
              <a:endParaRPr lang="en-US" altLang="zh-CN" sz="1000" kern="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5" name="îṥľïḓe">
              <a:extLst>
                <a:ext uri="{FF2B5EF4-FFF2-40B4-BE49-F238E27FC236}">
                  <a16:creationId xmlns:a16="http://schemas.microsoft.com/office/drawing/2014/main" xmlns="" id="{3F184857-7E9F-41FA-8FB5-291C8085FAAF}"/>
                </a:ext>
              </a:extLst>
            </p:cNvPr>
            <p:cNvSpPr txBox="1"/>
            <p:nvPr/>
          </p:nvSpPr>
          <p:spPr bwMode="auto">
            <a:xfrm>
              <a:off x="4813897" y="4055169"/>
              <a:ext cx="16437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36" name="ïsḻiḍê">
              <a:extLst>
                <a:ext uri="{FF2B5EF4-FFF2-40B4-BE49-F238E27FC236}">
                  <a16:creationId xmlns:a16="http://schemas.microsoft.com/office/drawing/2014/main" xmlns="" id="{F42AAFD3-AFE0-49C8-A82C-3ADEFB576575}"/>
                </a:ext>
              </a:extLst>
            </p:cNvPr>
            <p:cNvSpPr/>
            <p:nvPr/>
          </p:nvSpPr>
          <p:spPr>
            <a:xfrm>
              <a:off x="7123342" y="3447596"/>
              <a:ext cx="537820" cy="537824"/>
            </a:xfrm>
            <a:prstGeom prst="ellipse">
              <a:avLst/>
            </a:pr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Q2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37" name="íšliḍê">
              <a:extLst>
                <a:ext uri="{FF2B5EF4-FFF2-40B4-BE49-F238E27FC236}">
                  <a16:creationId xmlns:a16="http://schemas.microsoft.com/office/drawing/2014/main" xmlns="" id="{9AFEBC26-F5F3-4506-A130-15C16907EC4C}"/>
                </a:ext>
              </a:extLst>
            </p:cNvPr>
            <p:cNvSpPr/>
            <p:nvPr/>
          </p:nvSpPr>
          <p:spPr>
            <a:xfrm>
              <a:off x="6569707" y="4406308"/>
              <a:ext cx="1645090" cy="73903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</p:txBody>
        </p:sp>
        <p:sp>
          <p:nvSpPr>
            <p:cNvPr id="238" name="îsḻíḑé">
              <a:extLst>
                <a:ext uri="{FF2B5EF4-FFF2-40B4-BE49-F238E27FC236}">
                  <a16:creationId xmlns:a16="http://schemas.microsoft.com/office/drawing/2014/main" xmlns="" id="{7243DA6E-C3E1-4A8E-A9FC-100802C14785}"/>
                </a:ext>
              </a:extLst>
            </p:cNvPr>
            <p:cNvSpPr txBox="1"/>
            <p:nvPr/>
          </p:nvSpPr>
          <p:spPr bwMode="auto">
            <a:xfrm>
              <a:off x="6569707" y="4055169"/>
              <a:ext cx="16437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39" name="iśḻïḓé">
              <a:extLst>
                <a:ext uri="{FF2B5EF4-FFF2-40B4-BE49-F238E27FC236}">
                  <a16:creationId xmlns:a16="http://schemas.microsoft.com/office/drawing/2014/main" xmlns="" id="{98D40A62-3C57-403F-AE60-98EF073E1943}"/>
                </a:ext>
              </a:extLst>
            </p:cNvPr>
            <p:cNvSpPr/>
            <p:nvPr/>
          </p:nvSpPr>
          <p:spPr>
            <a:xfrm>
              <a:off x="8879153" y="3447596"/>
              <a:ext cx="537820" cy="537824"/>
            </a:xfrm>
            <a:prstGeom prst="ellipse">
              <a:avLst/>
            </a:pr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Q3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0" name="í$1îďé">
              <a:extLst>
                <a:ext uri="{FF2B5EF4-FFF2-40B4-BE49-F238E27FC236}">
                  <a16:creationId xmlns:a16="http://schemas.microsoft.com/office/drawing/2014/main" xmlns="" id="{0EE763D5-F020-4849-9E42-F871ECF76510}"/>
                </a:ext>
              </a:extLst>
            </p:cNvPr>
            <p:cNvSpPr/>
            <p:nvPr/>
          </p:nvSpPr>
          <p:spPr>
            <a:xfrm>
              <a:off x="8325518" y="4406308"/>
              <a:ext cx="1645090" cy="73903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</a:t>
              </a:r>
            </a:p>
          </p:txBody>
        </p:sp>
        <p:sp>
          <p:nvSpPr>
            <p:cNvPr id="241" name="iṡḷîḍè">
              <a:extLst>
                <a:ext uri="{FF2B5EF4-FFF2-40B4-BE49-F238E27FC236}">
                  <a16:creationId xmlns:a16="http://schemas.microsoft.com/office/drawing/2014/main" xmlns="" id="{FC78EE85-C1C2-45AA-AE79-F4058B4A2AF1}"/>
                </a:ext>
              </a:extLst>
            </p:cNvPr>
            <p:cNvSpPr txBox="1"/>
            <p:nvPr/>
          </p:nvSpPr>
          <p:spPr bwMode="auto">
            <a:xfrm>
              <a:off x="8325518" y="4055169"/>
              <a:ext cx="16437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242" name="ïś1ïḓè">
              <a:extLst>
                <a:ext uri="{FF2B5EF4-FFF2-40B4-BE49-F238E27FC236}">
                  <a16:creationId xmlns:a16="http://schemas.microsoft.com/office/drawing/2014/main" xmlns="" id="{B63C4519-C722-40A0-B3DB-57C3138D8FF0}"/>
                </a:ext>
              </a:extLst>
            </p:cNvPr>
            <p:cNvSpPr/>
            <p:nvPr/>
          </p:nvSpPr>
          <p:spPr>
            <a:xfrm>
              <a:off x="10634964" y="3447596"/>
              <a:ext cx="537820" cy="537824"/>
            </a:xfrm>
            <a:prstGeom prst="ellipse">
              <a:avLst/>
            </a:prstGeom>
            <a:solidFill>
              <a:srgbClr val="2F53BA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</a:rPr>
                <a:t>Q4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43" name="ïSḷiḓê">
              <a:extLst>
                <a:ext uri="{FF2B5EF4-FFF2-40B4-BE49-F238E27FC236}">
                  <a16:creationId xmlns:a16="http://schemas.microsoft.com/office/drawing/2014/main" xmlns="" id="{13601639-8988-4FD0-8388-01C58A9B960B}"/>
                </a:ext>
              </a:extLst>
            </p:cNvPr>
            <p:cNvSpPr/>
            <p:nvPr/>
          </p:nvSpPr>
          <p:spPr>
            <a:xfrm>
              <a:off x="10081329" y="4406308"/>
              <a:ext cx="1645090" cy="73903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en-US" altLang="zh-CN" sz="1000" kern="0" dirty="0">
                  <a:latin typeface="Arial"/>
                </a:rPr>
                <a:t>Supporting text here.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00" kern="0" dirty="0">
                  <a:latin typeface="Arial"/>
                </a:rPr>
                <a:t>Supporting text here</a:t>
              </a:r>
            </a:p>
          </p:txBody>
        </p:sp>
        <p:sp>
          <p:nvSpPr>
            <p:cNvPr id="244" name="íśḻïḓè">
              <a:extLst>
                <a:ext uri="{FF2B5EF4-FFF2-40B4-BE49-F238E27FC236}">
                  <a16:creationId xmlns:a16="http://schemas.microsoft.com/office/drawing/2014/main" xmlns="" id="{6EDF752B-38CC-49A2-916C-E59848B64045}"/>
                </a:ext>
              </a:extLst>
            </p:cNvPr>
            <p:cNvSpPr txBox="1"/>
            <p:nvPr/>
          </p:nvSpPr>
          <p:spPr bwMode="auto">
            <a:xfrm>
              <a:off x="10081329" y="4055169"/>
              <a:ext cx="164372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245" name="直接连接符 244">
              <a:extLst>
                <a:ext uri="{FF2B5EF4-FFF2-40B4-BE49-F238E27FC236}">
                  <a16:creationId xmlns:a16="http://schemas.microsoft.com/office/drawing/2014/main" xmlns="" id="{AA203D73-898D-4ECE-849D-140C7432F696}"/>
                </a:ext>
              </a:extLst>
            </p:cNvPr>
            <p:cNvCxnSpPr/>
            <p:nvPr/>
          </p:nvCxnSpPr>
          <p:spPr>
            <a:xfrm>
              <a:off x="6457624" y="4055169"/>
              <a:ext cx="0" cy="858831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xmlns="" id="{BDC1A8EE-280F-43F8-A027-5DB14D6F15EF}"/>
                </a:ext>
              </a:extLst>
            </p:cNvPr>
            <p:cNvCxnSpPr/>
            <p:nvPr/>
          </p:nvCxnSpPr>
          <p:spPr>
            <a:xfrm>
              <a:off x="8238799" y="4055169"/>
              <a:ext cx="0" cy="858831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xmlns="" id="{D04FD5DC-4AF0-4E7D-8ABC-C573A2591436}"/>
                </a:ext>
              </a:extLst>
            </p:cNvPr>
            <p:cNvCxnSpPr/>
            <p:nvPr/>
          </p:nvCxnSpPr>
          <p:spPr>
            <a:xfrm>
              <a:off x="10019974" y="4055169"/>
              <a:ext cx="0" cy="858831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8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</p:grpSp>
      <p:sp>
        <p:nvSpPr>
          <p:cNvPr id="250" name="矩形 249"/>
          <p:cNvSpPr/>
          <p:nvPr/>
        </p:nvSpPr>
        <p:spPr>
          <a:xfrm>
            <a:off x="1692351" y="2678764"/>
            <a:ext cx="1805025" cy="1003073"/>
          </a:xfrm>
          <a:prstGeom prst="rect">
            <a:avLst/>
          </a:prstGeom>
          <a:solidFill>
            <a:srgbClr val="E7E7E7"/>
          </a:solidFill>
          <a:ln>
            <a:solidFill>
              <a:srgbClr val="E7E7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ambulance-side-view_61900"/>
          <p:cNvSpPr>
            <a:spLocks noChangeAspect="1"/>
          </p:cNvSpPr>
          <p:nvPr/>
        </p:nvSpPr>
        <p:spPr bwMode="auto">
          <a:xfrm>
            <a:off x="2160563" y="2927320"/>
            <a:ext cx="860318" cy="564337"/>
          </a:xfrm>
          <a:custGeom>
            <a:avLst/>
            <a:gdLst>
              <a:gd name="connsiteX0" fmla="*/ 433202 w 608768"/>
              <a:gd name="connsiteY0" fmla="*/ 317216 h 399330"/>
              <a:gd name="connsiteX1" fmla="*/ 408298 w 608768"/>
              <a:gd name="connsiteY1" fmla="*/ 342202 h 399330"/>
              <a:gd name="connsiteX2" fmla="*/ 433202 w 608768"/>
              <a:gd name="connsiteY2" fmla="*/ 367057 h 399330"/>
              <a:gd name="connsiteX3" fmla="*/ 458235 w 608768"/>
              <a:gd name="connsiteY3" fmla="*/ 342202 h 399330"/>
              <a:gd name="connsiteX4" fmla="*/ 433202 w 608768"/>
              <a:gd name="connsiteY4" fmla="*/ 317216 h 399330"/>
              <a:gd name="connsiteX5" fmla="*/ 130758 w 608768"/>
              <a:gd name="connsiteY5" fmla="*/ 317216 h 399330"/>
              <a:gd name="connsiteX6" fmla="*/ 105854 w 608768"/>
              <a:gd name="connsiteY6" fmla="*/ 342202 h 399330"/>
              <a:gd name="connsiteX7" fmla="*/ 130758 w 608768"/>
              <a:gd name="connsiteY7" fmla="*/ 367057 h 399330"/>
              <a:gd name="connsiteX8" fmla="*/ 155791 w 608768"/>
              <a:gd name="connsiteY8" fmla="*/ 342202 h 399330"/>
              <a:gd name="connsiteX9" fmla="*/ 130758 w 608768"/>
              <a:gd name="connsiteY9" fmla="*/ 317216 h 399330"/>
              <a:gd name="connsiteX10" fmla="*/ 433202 w 608768"/>
              <a:gd name="connsiteY10" fmla="*/ 284943 h 399330"/>
              <a:gd name="connsiteX11" fmla="*/ 490571 w 608768"/>
              <a:gd name="connsiteY11" fmla="*/ 342202 h 399330"/>
              <a:gd name="connsiteX12" fmla="*/ 433202 w 608768"/>
              <a:gd name="connsiteY12" fmla="*/ 399330 h 399330"/>
              <a:gd name="connsiteX13" fmla="*/ 375832 w 608768"/>
              <a:gd name="connsiteY13" fmla="*/ 342202 h 399330"/>
              <a:gd name="connsiteX14" fmla="*/ 433202 w 608768"/>
              <a:gd name="connsiteY14" fmla="*/ 284943 h 399330"/>
              <a:gd name="connsiteX15" fmla="*/ 130758 w 608768"/>
              <a:gd name="connsiteY15" fmla="*/ 284943 h 399330"/>
              <a:gd name="connsiteX16" fmla="*/ 188127 w 608768"/>
              <a:gd name="connsiteY16" fmla="*/ 342202 h 399330"/>
              <a:gd name="connsiteX17" fmla="*/ 130758 w 608768"/>
              <a:gd name="connsiteY17" fmla="*/ 399330 h 399330"/>
              <a:gd name="connsiteX18" fmla="*/ 73388 w 608768"/>
              <a:gd name="connsiteY18" fmla="*/ 342202 h 399330"/>
              <a:gd name="connsiteX19" fmla="*/ 130758 w 608768"/>
              <a:gd name="connsiteY19" fmla="*/ 284943 h 399330"/>
              <a:gd name="connsiteX20" fmla="*/ 386118 w 608768"/>
              <a:gd name="connsiteY20" fmla="*/ 107377 h 399330"/>
              <a:gd name="connsiteX21" fmla="*/ 386118 w 608768"/>
              <a:gd name="connsiteY21" fmla="*/ 191456 h 399330"/>
              <a:gd name="connsiteX22" fmla="*/ 490404 w 608768"/>
              <a:gd name="connsiteY22" fmla="*/ 191456 h 399330"/>
              <a:gd name="connsiteX23" fmla="*/ 484407 w 608768"/>
              <a:gd name="connsiteY23" fmla="*/ 182866 h 399330"/>
              <a:gd name="connsiteX24" fmla="*/ 459770 w 608768"/>
              <a:gd name="connsiteY24" fmla="*/ 133147 h 399330"/>
              <a:gd name="connsiteX25" fmla="*/ 417404 w 608768"/>
              <a:gd name="connsiteY25" fmla="*/ 107377 h 399330"/>
              <a:gd name="connsiteX26" fmla="*/ 178068 w 608768"/>
              <a:gd name="connsiteY26" fmla="*/ 67680 h 399330"/>
              <a:gd name="connsiteX27" fmla="*/ 160991 w 608768"/>
              <a:gd name="connsiteY27" fmla="*/ 84730 h 399330"/>
              <a:gd name="connsiteX28" fmla="*/ 160991 w 608768"/>
              <a:gd name="connsiteY28" fmla="*/ 120132 h 399330"/>
              <a:gd name="connsiteX29" fmla="*/ 125534 w 608768"/>
              <a:gd name="connsiteY29" fmla="*/ 120132 h 399330"/>
              <a:gd name="connsiteX30" fmla="*/ 108327 w 608768"/>
              <a:gd name="connsiteY30" fmla="*/ 137182 h 399330"/>
              <a:gd name="connsiteX31" fmla="*/ 108327 w 608768"/>
              <a:gd name="connsiteY31" fmla="*/ 167118 h 399330"/>
              <a:gd name="connsiteX32" fmla="*/ 125534 w 608768"/>
              <a:gd name="connsiteY32" fmla="*/ 184168 h 399330"/>
              <a:gd name="connsiteX33" fmla="*/ 160991 w 608768"/>
              <a:gd name="connsiteY33" fmla="*/ 184168 h 399330"/>
              <a:gd name="connsiteX34" fmla="*/ 160991 w 608768"/>
              <a:gd name="connsiteY34" fmla="*/ 219570 h 399330"/>
              <a:gd name="connsiteX35" fmla="*/ 178068 w 608768"/>
              <a:gd name="connsiteY35" fmla="*/ 236750 h 399330"/>
              <a:gd name="connsiteX36" fmla="*/ 208050 w 608768"/>
              <a:gd name="connsiteY36" fmla="*/ 236750 h 399330"/>
              <a:gd name="connsiteX37" fmla="*/ 225127 w 608768"/>
              <a:gd name="connsiteY37" fmla="*/ 219570 h 399330"/>
              <a:gd name="connsiteX38" fmla="*/ 225127 w 608768"/>
              <a:gd name="connsiteY38" fmla="*/ 184168 h 399330"/>
              <a:gd name="connsiteX39" fmla="*/ 260584 w 608768"/>
              <a:gd name="connsiteY39" fmla="*/ 184168 h 399330"/>
              <a:gd name="connsiteX40" fmla="*/ 277791 w 608768"/>
              <a:gd name="connsiteY40" fmla="*/ 167118 h 399330"/>
              <a:gd name="connsiteX41" fmla="*/ 277791 w 608768"/>
              <a:gd name="connsiteY41" fmla="*/ 137182 h 399330"/>
              <a:gd name="connsiteX42" fmla="*/ 260584 w 608768"/>
              <a:gd name="connsiteY42" fmla="*/ 120132 h 399330"/>
              <a:gd name="connsiteX43" fmla="*/ 225127 w 608768"/>
              <a:gd name="connsiteY43" fmla="*/ 120132 h 399330"/>
              <a:gd name="connsiteX44" fmla="*/ 225127 w 608768"/>
              <a:gd name="connsiteY44" fmla="*/ 84730 h 399330"/>
              <a:gd name="connsiteX45" fmla="*/ 208050 w 608768"/>
              <a:gd name="connsiteY45" fmla="*/ 67680 h 399330"/>
              <a:gd name="connsiteX46" fmla="*/ 33111 w 608768"/>
              <a:gd name="connsiteY46" fmla="*/ 0 h 399330"/>
              <a:gd name="connsiteX47" fmla="*/ 353138 w 608768"/>
              <a:gd name="connsiteY47" fmla="*/ 0 h 399330"/>
              <a:gd name="connsiteX48" fmla="*/ 386118 w 608768"/>
              <a:gd name="connsiteY48" fmla="*/ 32929 h 399330"/>
              <a:gd name="connsiteX49" fmla="*/ 386118 w 608768"/>
              <a:gd name="connsiteY49" fmla="*/ 84730 h 399330"/>
              <a:gd name="connsiteX50" fmla="*/ 429005 w 608768"/>
              <a:gd name="connsiteY50" fmla="*/ 84730 h 399330"/>
              <a:gd name="connsiteX51" fmla="*/ 476716 w 608768"/>
              <a:gd name="connsiteY51" fmla="*/ 113754 h 399330"/>
              <a:gd name="connsiteX52" fmla="*/ 504222 w 608768"/>
              <a:gd name="connsiteY52" fmla="*/ 169460 h 399330"/>
              <a:gd name="connsiteX53" fmla="*/ 545545 w 608768"/>
              <a:gd name="connsiteY53" fmla="*/ 194320 h 399330"/>
              <a:gd name="connsiteX54" fmla="*/ 608768 w 608768"/>
              <a:gd name="connsiteY54" fmla="*/ 251067 h 399330"/>
              <a:gd name="connsiteX55" fmla="*/ 608768 w 608768"/>
              <a:gd name="connsiteY55" fmla="*/ 313021 h 399330"/>
              <a:gd name="connsiteX56" fmla="*/ 576048 w 608768"/>
              <a:gd name="connsiteY56" fmla="*/ 345559 h 399330"/>
              <a:gd name="connsiteX57" fmla="*/ 507872 w 608768"/>
              <a:gd name="connsiteY57" fmla="*/ 345559 h 399330"/>
              <a:gd name="connsiteX58" fmla="*/ 508002 w 608768"/>
              <a:gd name="connsiteY58" fmla="*/ 342175 h 399330"/>
              <a:gd name="connsiteX59" fmla="*/ 433177 w 608768"/>
              <a:gd name="connsiteY59" fmla="*/ 267466 h 399330"/>
              <a:gd name="connsiteX60" fmla="*/ 358482 w 608768"/>
              <a:gd name="connsiteY60" fmla="*/ 342175 h 399330"/>
              <a:gd name="connsiteX61" fmla="*/ 358613 w 608768"/>
              <a:gd name="connsiteY61" fmla="*/ 345039 h 399330"/>
              <a:gd name="connsiteX62" fmla="*/ 353138 w 608768"/>
              <a:gd name="connsiteY62" fmla="*/ 345559 h 399330"/>
              <a:gd name="connsiteX63" fmla="*/ 205443 w 608768"/>
              <a:gd name="connsiteY63" fmla="*/ 345559 h 399330"/>
              <a:gd name="connsiteX64" fmla="*/ 205573 w 608768"/>
              <a:gd name="connsiteY64" fmla="*/ 342175 h 399330"/>
              <a:gd name="connsiteX65" fmla="*/ 130748 w 608768"/>
              <a:gd name="connsiteY65" fmla="*/ 267466 h 399330"/>
              <a:gd name="connsiteX66" fmla="*/ 56054 w 608768"/>
              <a:gd name="connsiteY66" fmla="*/ 342175 h 399330"/>
              <a:gd name="connsiteX67" fmla="*/ 56184 w 608768"/>
              <a:gd name="connsiteY67" fmla="*/ 345559 h 399330"/>
              <a:gd name="connsiteX68" fmla="*/ 33111 w 608768"/>
              <a:gd name="connsiteY68" fmla="*/ 345559 h 399330"/>
              <a:gd name="connsiteX69" fmla="*/ 0 w 608768"/>
              <a:gd name="connsiteY69" fmla="*/ 312630 h 399330"/>
              <a:gd name="connsiteX70" fmla="*/ 0 w 608768"/>
              <a:gd name="connsiteY70" fmla="*/ 32929 h 399330"/>
              <a:gd name="connsiteX71" fmla="*/ 33111 w 608768"/>
              <a:gd name="connsiteY71" fmla="*/ 0 h 39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8768" h="399330">
                <a:moveTo>
                  <a:pt x="433202" y="317216"/>
                </a:moveTo>
                <a:cubicBezTo>
                  <a:pt x="419511" y="317216"/>
                  <a:pt x="408298" y="328408"/>
                  <a:pt x="408298" y="342202"/>
                </a:cubicBezTo>
                <a:cubicBezTo>
                  <a:pt x="408298" y="355866"/>
                  <a:pt x="419511" y="367057"/>
                  <a:pt x="433202" y="367057"/>
                </a:cubicBezTo>
                <a:cubicBezTo>
                  <a:pt x="447022" y="367057"/>
                  <a:pt x="458235" y="355866"/>
                  <a:pt x="458235" y="342202"/>
                </a:cubicBezTo>
                <a:cubicBezTo>
                  <a:pt x="458235" y="328408"/>
                  <a:pt x="447022" y="317216"/>
                  <a:pt x="433202" y="317216"/>
                </a:cubicBezTo>
                <a:close/>
                <a:moveTo>
                  <a:pt x="130758" y="317216"/>
                </a:moveTo>
                <a:cubicBezTo>
                  <a:pt x="117067" y="317216"/>
                  <a:pt x="105854" y="328408"/>
                  <a:pt x="105854" y="342202"/>
                </a:cubicBezTo>
                <a:cubicBezTo>
                  <a:pt x="105854" y="355866"/>
                  <a:pt x="117067" y="367057"/>
                  <a:pt x="130758" y="367057"/>
                </a:cubicBezTo>
                <a:cubicBezTo>
                  <a:pt x="144578" y="367057"/>
                  <a:pt x="155791" y="355866"/>
                  <a:pt x="155791" y="342202"/>
                </a:cubicBezTo>
                <a:cubicBezTo>
                  <a:pt x="155791" y="328408"/>
                  <a:pt x="144578" y="317216"/>
                  <a:pt x="130758" y="317216"/>
                </a:cubicBezTo>
                <a:close/>
                <a:moveTo>
                  <a:pt x="433202" y="284943"/>
                </a:moveTo>
                <a:cubicBezTo>
                  <a:pt x="464885" y="284943"/>
                  <a:pt x="490571" y="310449"/>
                  <a:pt x="490571" y="342202"/>
                </a:cubicBezTo>
                <a:cubicBezTo>
                  <a:pt x="490571" y="373824"/>
                  <a:pt x="464885" y="399330"/>
                  <a:pt x="433202" y="399330"/>
                </a:cubicBezTo>
                <a:cubicBezTo>
                  <a:pt x="401518" y="399330"/>
                  <a:pt x="375832" y="373824"/>
                  <a:pt x="375832" y="342202"/>
                </a:cubicBezTo>
                <a:cubicBezTo>
                  <a:pt x="375832" y="310449"/>
                  <a:pt x="401518" y="284943"/>
                  <a:pt x="433202" y="284943"/>
                </a:cubicBezTo>
                <a:close/>
                <a:moveTo>
                  <a:pt x="130758" y="284943"/>
                </a:moveTo>
                <a:cubicBezTo>
                  <a:pt x="162441" y="284943"/>
                  <a:pt x="188127" y="310449"/>
                  <a:pt x="188127" y="342202"/>
                </a:cubicBezTo>
                <a:cubicBezTo>
                  <a:pt x="188127" y="373824"/>
                  <a:pt x="162441" y="399330"/>
                  <a:pt x="130758" y="399330"/>
                </a:cubicBezTo>
                <a:cubicBezTo>
                  <a:pt x="99074" y="399330"/>
                  <a:pt x="73388" y="373824"/>
                  <a:pt x="73388" y="342202"/>
                </a:cubicBezTo>
                <a:cubicBezTo>
                  <a:pt x="73388" y="310449"/>
                  <a:pt x="99074" y="284943"/>
                  <a:pt x="130758" y="284943"/>
                </a:cubicBezTo>
                <a:close/>
                <a:moveTo>
                  <a:pt x="386118" y="107377"/>
                </a:moveTo>
                <a:lnTo>
                  <a:pt x="386118" y="191456"/>
                </a:lnTo>
                <a:lnTo>
                  <a:pt x="490404" y="191456"/>
                </a:lnTo>
                <a:cubicBezTo>
                  <a:pt x="488188" y="189114"/>
                  <a:pt x="486102" y="186250"/>
                  <a:pt x="484407" y="182866"/>
                </a:cubicBezTo>
                <a:lnTo>
                  <a:pt x="459770" y="133147"/>
                </a:lnTo>
                <a:cubicBezTo>
                  <a:pt x="452470" y="118961"/>
                  <a:pt x="433307" y="107377"/>
                  <a:pt x="417404" y="107377"/>
                </a:cubicBezTo>
                <a:close/>
                <a:moveTo>
                  <a:pt x="178068" y="67680"/>
                </a:moveTo>
                <a:cubicBezTo>
                  <a:pt x="168682" y="67680"/>
                  <a:pt x="160991" y="75359"/>
                  <a:pt x="160991" y="84730"/>
                </a:cubicBezTo>
                <a:lnTo>
                  <a:pt x="160991" y="120132"/>
                </a:lnTo>
                <a:lnTo>
                  <a:pt x="125534" y="120132"/>
                </a:lnTo>
                <a:cubicBezTo>
                  <a:pt x="116148" y="120132"/>
                  <a:pt x="108327" y="127811"/>
                  <a:pt x="108327" y="137182"/>
                </a:cubicBezTo>
                <a:lnTo>
                  <a:pt x="108327" y="167118"/>
                </a:lnTo>
                <a:cubicBezTo>
                  <a:pt x="108327" y="176489"/>
                  <a:pt x="116148" y="184168"/>
                  <a:pt x="125534" y="184168"/>
                </a:cubicBezTo>
                <a:lnTo>
                  <a:pt x="160991" y="184168"/>
                </a:lnTo>
                <a:lnTo>
                  <a:pt x="160991" y="219570"/>
                </a:lnTo>
                <a:cubicBezTo>
                  <a:pt x="160991" y="229071"/>
                  <a:pt x="168682" y="236750"/>
                  <a:pt x="178068" y="236750"/>
                </a:cubicBezTo>
                <a:lnTo>
                  <a:pt x="208050" y="236750"/>
                </a:lnTo>
                <a:cubicBezTo>
                  <a:pt x="217436" y="236750"/>
                  <a:pt x="225127" y="229071"/>
                  <a:pt x="225127" y="219570"/>
                </a:cubicBezTo>
                <a:lnTo>
                  <a:pt x="225127" y="184168"/>
                </a:lnTo>
                <a:lnTo>
                  <a:pt x="260584" y="184168"/>
                </a:lnTo>
                <a:cubicBezTo>
                  <a:pt x="270100" y="184168"/>
                  <a:pt x="277791" y="176489"/>
                  <a:pt x="277791" y="167118"/>
                </a:cubicBezTo>
                <a:lnTo>
                  <a:pt x="277791" y="137182"/>
                </a:lnTo>
                <a:cubicBezTo>
                  <a:pt x="277791" y="127811"/>
                  <a:pt x="270100" y="120132"/>
                  <a:pt x="260584" y="120132"/>
                </a:cubicBezTo>
                <a:lnTo>
                  <a:pt x="225127" y="120132"/>
                </a:lnTo>
                <a:lnTo>
                  <a:pt x="225127" y="84730"/>
                </a:lnTo>
                <a:cubicBezTo>
                  <a:pt x="225127" y="75359"/>
                  <a:pt x="217436" y="67680"/>
                  <a:pt x="208050" y="67680"/>
                </a:cubicBezTo>
                <a:close/>
                <a:moveTo>
                  <a:pt x="33111" y="0"/>
                </a:moveTo>
                <a:lnTo>
                  <a:pt x="353138" y="0"/>
                </a:lnTo>
                <a:cubicBezTo>
                  <a:pt x="371257" y="0"/>
                  <a:pt x="386118" y="14837"/>
                  <a:pt x="386118" y="32929"/>
                </a:cubicBezTo>
                <a:lnTo>
                  <a:pt x="386118" y="84730"/>
                </a:lnTo>
                <a:lnTo>
                  <a:pt x="429005" y="84730"/>
                </a:lnTo>
                <a:cubicBezTo>
                  <a:pt x="446995" y="84730"/>
                  <a:pt x="468373" y="97745"/>
                  <a:pt x="476716" y="113754"/>
                </a:cubicBezTo>
                <a:lnTo>
                  <a:pt x="504222" y="169460"/>
                </a:lnTo>
                <a:cubicBezTo>
                  <a:pt x="512564" y="185469"/>
                  <a:pt x="524557" y="188853"/>
                  <a:pt x="545545" y="194320"/>
                </a:cubicBezTo>
                <a:cubicBezTo>
                  <a:pt x="563013" y="198875"/>
                  <a:pt x="608768" y="198875"/>
                  <a:pt x="608768" y="251067"/>
                </a:cubicBezTo>
                <a:lnTo>
                  <a:pt x="608768" y="313021"/>
                </a:lnTo>
                <a:cubicBezTo>
                  <a:pt x="608768" y="330852"/>
                  <a:pt x="594038" y="345559"/>
                  <a:pt x="576048" y="345559"/>
                </a:cubicBezTo>
                <a:lnTo>
                  <a:pt x="507872" y="345559"/>
                </a:lnTo>
                <a:cubicBezTo>
                  <a:pt x="507872" y="344388"/>
                  <a:pt x="508002" y="343216"/>
                  <a:pt x="508002" y="342175"/>
                </a:cubicBezTo>
                <a:cubicBezTo>
                  <a:pt x="508002" y="300916"/>
                  <a:pt x="474370" y="267466"/>
                  <a:pt x="433177" y="267466"/>
                </a:cubicBezTo>
                <a:cubicBezTo>
                  <a:pt x="391984" y="267466"/>
                  <a:pt x="358482" y="300916"/>
                  <a:pt x="358482" y="342175"/>
                </a:cubicBezTo>
                <a:cubicBezTo>
                  <a:pt x="358482" y="343086"/>
                  <a:pt x="358482" y="344128"/>
                  <a:pt x="358613" y="345039"/>
                </a:cubicBezTo>
                <a:cubicBezTo>
                  <a:pt x="356788" y="345429"/>
                  <a:pt x="354963" y="345559"/>
                  <a:pt x="353138" y="345559"/>
                </a:cubicBezTo>
                <a:lnTo>
                  <a:pt x="205443" y="345559"/>
                </a:lnTo>
                <a:cubicBezTo>
                  <a:pt x="205443" y="344388"/>
                  <a:pt x="205573" y="343216"/>
                  <a:pt x="205573" y="342175"/>
                </a:cubicBezTo>
                <a:cubicBezTo>
                  <a:pt x="205573" y="300916"/>
                  <a:pt x="171941" y="267466"/>
                  <a:pt x="130748" y="267466"/>
                </a:cubicBezTo>
                <a:cubicBezTo>
                  <a:pt x="89555" y="267466"/>
                  <a:pt x="56054" y="300916"/>
                  <a:pt x="56054" y="342175"/>
                </a:cubicBezTo>
                <a:cubicBezTo>
                  <a:pt x="56054" y="343216"/>
                  <a:pt x="56054" y="344388"/>
                  <a:pt x="56184" y="345559"/>
                </a:cubicBezTo>
                <a:lnTo>
                  <a:pt x="33111" y="345559"/>
                </a:lnTo>
                <a:cubicBezTo>
                  <a:pt x="14861" y="345559"/>
                  <a:pt x="0" y="330722"/>
                  <a:pt x="0" y="312630"/>
                </a:cubicBezTo>
                <a:lnTo>
                  <a:pt x="0" y="32929"/>
                </a:lnTo>
                <a:cubicBezTo>
                  <a:pt x="0" y="14837"/>
                  <a:pt x="14861" y="0"/>
                  <a:pt x="33111" y="0"/>
                </a:cubicBezTo>
                <a:close/>
              </a:path>
            </a:pathLst>
          </a:custGeom>
          <a:solidFill>
            <a:srgbClr val="2F53BA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17775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460" y="1472731"/>
            <a:ext cx="10943380" cy="3912539"/>
            <a:chOff x="656460" y="1472731"/>
            <a:chExt cx="10943380" cy="3912539"/>
          </a:xfrm>
        </p:grpSpPr>
        <p:sp>
          <p:nvSpPr>
            <p:cNvPr id="3" name="îşľide">
              <a:extLst>
                <a:ext uri="{FF2B5EF4-FFF2-40B4-BE49-F238E27FC236}">
                  <a16:creationId xmlns:a16="http://schemas.microsoft.com/office/drawing/2014/main" xmlns="" id="{DC7EF314-FC1F-49DF-80E0-3F5D48AD0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0034" y="4578655"/>
              <a:ext cx="2345896" cy="553439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E7E7E7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" name="íş1íḑè">
              <a:extLst>
                <a:ext uri="{FF2B5EF4-FFF2-40B4-BE49-F238E27FC236}">
                  <a16:creationId xmlns:a16="http://schemas.microsoft.com/office/drawing/2014/main" xmlns="" id="{2AA81842-E173-4355-AA70-84585622E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0034" y="4334695"/>
              <a:ext cx="2345896" cy="471575"/>
            </a:xfrm>
            <a:prstGeom prst="ellipse">
              <a:avLst/>
            </a:prstGeom>
            <a:solidFill>
              <a:srgbClr val="2F53BA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" name="ïSḻíďê">
              <a:extLst>
                <a:ext uri="{FF2B5EF4-FFF2-40B4-BE49-F238E27FC236}">
                  <a16:creationId xmlns:a16="http://schemas.microsoft.com/office/drawing/2014/main" xmlns="" id="{04142C68-BED4-4333-9E58-B45A18BF2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0014" y="4480775"/>
              <a:ext cx="1245936" cy="179414"/>
            </a:xfrm>
            <a:prstGeom prst="ellipse">
              <a:avLst/>
            </a:prstGeom>
            <a:solidFill>
              <a:srgbClr val="F6F8F8"/>
            </a:solidFill>
            <a:ln>
              <a:solidFill>
                <a:srgbClr val="E7E7E7"/>
              </a:solidFill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îṥ1iḋê">
              <a:extLst>
                <a:ext uri="{FF2B5EF4-FFF2-40B4-BE49-F238E27FC236}">
                  <a16:creationId xmlns:a16="http://schemas.microsoft.com/office/drawing/2014/main" xmlns="" id="{7FFCDA09-CA1E-4E50-A31E-9A9D8D55F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2948" y="3776946"/>
              <a:ext cx="2620068" cy="618120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E7E7E7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7" name="iṧľíḋé">
              <a:extLst>
                <a:ext uri="{FF2B5EF4-FFF2-40B4-BE49-F238E27FC236}">
                  <a16:creationId xmlns:a16="http://schemas.microsoft.com/office/drawing/2014/main" xmlns="" id="{7C53CD9A-C1F8-4206-9D65-6149EC6FC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2948" y="3504475"/>
              <a:ext cx="2620068" cy="526688"/>
            </a:xfrm>
            <a:prstGeom prst="ellipse">
              <a:avLst/>
            </a:prstGeom>
            <a:solidFill>
              <a:srgbClr val="2F53BA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8" name="iṩľïḓé">
              <a:extLst>
                <a:ext uri="{FF2B5EF4-FFF2-40B4-BE49-F238E27FC236}">
                  <a16:creationId xmlns:a16="http://schemas.microsoft.com/office/drawing/2014/main" xmlns="" id="{904EFD26-972C-4694-BB78-CB1F7C9B6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7206" y="3667627"/>
              <a:ext cx="1391552" cy="200383"/>
            </a:xfrm>
            <a:prstGeom prst="ellipse">
              <a:avLst/>
            </a:prstGeom>
            <a:solidFill>
              <a:srgbClr val="F6F8F8"/>
            </a:solidFill>
            <a:ln>
              <a:solidFill>
                <a:srgbClr val="E7E7E7"/>
              </a:solidFill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iṣļiḓe">
              <a:extLst>
                <a:ext uri="{FF2B5EF4-FFF2-40B4-BE49-F238E27FC236}">
                  <a16:creationId xmlns:a16="http://schemas.microsoft.com/office/drawing/2014/main" xmlns="" id="{16EA5F6E-53D0-447E-99FD-754B83C3B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073" y="2851180"/>
              <a:ext cx="3001818" cy="708182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E7E7E7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0" name="íṧľîḍe">
              <a:extLst>
                <a:ext uri="{FF2B5EF4-FFF2-40B4-BE49-F238E27FC236}">
                  <a16:creationId xmlns:a16="http://schemas.microsoft.com/office/drawing/2014/main" xmlns="" id="{7740E07F-4CBD-45F3-8F0C-81FAEA1B5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2073" y="2539009"/>
              <a:ext cx="3001818" cy="603428"/>
            </a:xfrm>
            <a:prstGeom prst="ellipse">
              <a:avLst/>
            </a:prstGeom>
            <a:solidFill>
              <a:srgbClr val="2F53BA"/>
            </a:solidFill>
            <a:ln w="9525">
              <a:solidFill>
                <a:srgbClr val="34AD79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1" name="íṧ1íde">
              <a:extLst>
                <a:ext uri="{FF2B5EF4-FFF2-40B4-BE49-F238E27FC236}">
                  <a16:creationId xmlns:a16="http://schemas.microsoft.com/office/drawing/2014/main" xmlns="" id="{9C59AE0A-9645-4C8F-AAB7-666E9CB1A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830" y="2725933"/>
              <a:ext cx="1594304" cy="229579"/>
            </a:xfrm>
            <a:prstGeom prst="ellipse">
              <a:avLst/>
            </a:prstGeom>
            <a:solidFill>
              <a:srgbClr val="F6F8F8"/>
            </a:solidFill>
            <a:ln>
              <a:solidFill>
                <a:srgbClr val="34AD79"/>
              </a:solidFill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íṣļíďè">
              <a:extLst>
                <a:ext uri="{FF2B5EF4-FFF2-40B4-BE49-F238E27FC236}">
                  <a16:creationId xmlns:a16="http://schemas.microsoft.com/office/drawing/2014/main" xmlns="" id="{4397C278-D7E5-4914-9847-6F21DCBC1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262" y="1831027"/>
              <a:ext cx="3445352" cy="812819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rgbClr val="E7E7E7"/>
            </a:solidFill>
            <a:ln w="9525">
              <a:solidFill>
                <a:srgbClr val="E7E7E7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3" name="îsḷíḋe">
              <a:extLst>
                <a:ext uri="{FF2B5EF4-FFF2-40B4-BE49-F238E27FC236}">
                  <a16:creationId xmlns:a16="http://schemas.microsoft.com/office/drawing/2014/main" xmlns="" id="{33D69B73-04BC-4550-A5CF-040F5572C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3262" y="1472731"/>
              <a:ext cx="3445352" cy="692587"/>
            </a:xfrm>
            <a:prstGeom prst="ellipse">
              <a:avLst/>
            </a:prstGeom>
            <a:solidFill>
              <a:srgbClr val="2F53BA"/>
            </a:solidFill>
            <a:ln w="9525">
              <a:solidFill>
                <a:srgbClr val="A49443"/>
              </a:solidFill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4" name="i$ľiḋè">
              <a:extLst>
                <a:ext uri="{FF2B5EF4-FFF2-40B4-BE49-F238E27FC236}">
                  <a16:creationId xmlns:a16="http://schemas.microsoft.com/office/drawing/2014/main" xmlns="" id="{FA28BEC4-713F-490C-863E-00FD242E9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003" y="1687274"/>
              <a:ext cx="1829871" cy="263500"/>
            </a:xfrm>
            <a:prstGeom prst="ellipse">
              <a:avLst/>
            </a:prstGeom>
            <a:solidFill>
              <a:srgbClr val="F6F8F8"/>
            </a:solidFill>
            <a:ln>
              <a:solidFill>
                <a:srgbClr val="A49443"/>
              </a:solidFill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E5470E7-3CC6-4836-8F54-35EC229A4958}"/>
                </a:ext>
              </a:extLst>
            </p:cNvPr>
            <p:cNvCxnSpPr/>
            <p:nvPr/>
          </p:nvCxnSpPr>
          <p:spPr>
            <a:xfrm>
              <a:off x="7920600" y="2034260"/>
              <a:ext cx="643136" cy="0"/>
            </a:xfrm>
            <a:prstGeom prst="line">
              <a:avLst/>
            </a:prstGeom>
            <a:noFill/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ysDot"/>
              <a:miter lim="800000"/>
              <a:headEnd type="none"/>
              <a:tailEnd type="oval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DDD9585-E9EA-4935-80E2-4F5186B13AA3}"/>
                </a:ext>
              </a:extLst>
            </p:cNvPr>
            <p:cNvCxnSpPr>
              <a:cxnSpLocks/>
            </p:cNvCxnSpPr>
            <p:nvPr/>
          </p:nvCxnSpPr>
          <p:spPr>
            <a:xfrm>
              <a:off x="7639226" y="3874566"/>
              <a:ext cx="988809" cy="0"/>
            </a:xfrm>
            <a:prstGeom prst="line">
              <a:avLst/>
            </a:prstGeom>
            <a:noFill/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ysDot"/>
              <a:miter lim="800000"/>
              <a:headEnd type="none"/>
              <a:tailEnd type="oval"/>
            </a:ln>
            <a:effectLst/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D738D09-FB60-47C6-B501-BA370F6199E2}"/>
                </a:ext>
              </a:extLst>
            </p:cNvPr>
            <p:cNvCxnSpPr/>
            <p:nvPr/>
          </p:nvCxnSpPr>
          <p:spPr>
            <a:xfrm flipH="1">
              <a:off x="3711697" y="3031222"/>
              <a:ext cx="643136" cy="0"/>
            </a:xfrm>
            <a:prstGeom prst="line">
              <a:avLst/>
            </a:prstGeom>
            <a:noFill/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ysDot"/>
              <a:miter lim="800000"/>
              <a:headEnd type="none"/>
              <a:tailEnd type="oval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7E790ED2-215B-4C93-B48C-318AA4ACD8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59483" y="4764774"/>
              <a:ext cx="992942" cy="0"/>
            </a:xfrm>
            <a:prstGeom prst="line">
              <a:avLst/>
            </a:prstGeom>
            <a:noFill/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ysDot"/>
              <a:miter lim="800000"/>
              <a:headEnd type="none"/>
              <a:tailEnd type="oval"/>
            </a:ln>
            <a:effectLst/>
          </p:spPr>
        </p:cxnSp>
        <p:sp>
          <p:nvSpPr>
            <p:cNvPr id="19" name="iŝḻïďè">
              <a:extLst>
                <a:ext uri="{FF2B5EF4-FFF2-40B4-BE49-F238E27FC236}">
                  <a16:creationId xmlns:a16="http://schemas.microsoft.com/office/drawing/2014/main" xmlns="" id="{597A1EA0-8FB7-44A5-A9C9-39D32E5E4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703" y="2021860"/>
              <a:ext cx="2300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0" name="îṩľíďè">
              <a:extLst>
                <a:ext uri="{FF2B5EF4-FFF2-40B4-BE49-F238E27FC236}">
                  <a16:creationId xmlns:a16="http://schemas.microsoft.com/office/drawing/2014/main" xmlns="" id="{63394853-960F-446D-B521-EA2D317EA9A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99703" y="1608980"/>
              <a:ext cx="230013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21" name="îṧlíḋe">
              <a:extLst>
                <a:ext uri="{FF2B5EF4-FFF2-40B4-BE49-F238E27FC236}">
                  <a16:creationId xmlns:a16="http://schemas.microsoft.com/office/drawing/2014/main" xmlns="" id="{ABA5C0E5-3FF8-4440-A4FE-58E987C32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021" y="1762510"/>
              <a:ext cx="461080" cy="339517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rgbClr val="2F53BA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2" name="ïṣḷíḍé">
              <a:extLst>
                <a:ext uri="{FF2B5EF4-FFF2-40B4-BE49-F238E27FC236}">
                  <a16:creationId xmlns:a16="http://schemas.microsoft.com/office/drawing/2014/main" xmlns="" id="{B05FE56D-839E-4A53-B948-924A97FE9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9703" y="3837670"/>
              <a:ext cx="2300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3" name="íṧľiḓe">
              <a:extLst>
                <a:ext uri="{FF2B5EF4-FFF2-40B4-BE49-F238E27FC236}">
                  <a16:creationId xmlns:a16="http://schemas.microsoft.com/office/drawing/2014/main" xmlns="" id="{5A29E510-57AB-4DA8-B3BF-B860BA70482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99703" y="3424790"/>
              <a:ext cx="230013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24" name="îSļïdè">
              <a:extLst>
                <a:ext uri="{FF2B5EF4-FFF2-40B4-BE49-F238E27FC236}">
                  <a16:creationId xmlns:a16="http://schemas.microsoft.com/office/drawing/2014/main" xmlns="" id="{62780378-5C9E-4B81-BE53-9B885AEDBC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021" y="3590762"/>
              <a:ext cx="461080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2F53BA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5" name="íṥḷiďè">
              <a:extLst>
                <a:ext uri="{FF2B5EF4-FFF2-40B4-BE49-F238E27FC236}">
                  <a16:creationId xmlns:a16="http://schemas.microsoft.com/office/drawing/2014/main" xmlns="" id="{074D602E-BB88-4687-8238-7E4F259323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60" y="3138813"/>
              <a:ext cx="2300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 algn="r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6" name="ïś1iďé">
              <a:extLst>
                <a:ext uri="{FF2B5EF4-FFF2-40B4-BE49-F238E27FC236}">
                  <a16:creationId xmlns:a16="http://schemas.microsoft.com/office/drawing/2014/main" xmlns="" id="{98EC70BC-81F6-4D85-A765-B756EDA2395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6460" y="2725933"/>
              <a:ext cx="230013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27" name="ïŝḻiḋé">
              <a:extLst>
                <a:ext uri="{FF2B5EF4-FFF2-40B4-BE49-F238E27FC236}">
                  <a16:creationId xmlns:a16="http://schemas.microsoft.com/office/drawing/2014/main" xmlns="" id="{A734E9F4-E236-48D0-AA10-9ECD935A1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297" y="2818984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2F53BA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28" name="îšlíḍe">
              <a:extLst>
                <a:ext uri="{FF2B5EF4-FFF2-40B4-BE49-F238E27FC236}">
                  <a16:creationId xmlns:a16="http://schemas.microsoft.com/office/drawing/2014/main" xmlns="" id="{8F07663E-B75A-4B54-845A-2449ECABC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460" y="4827871"/>
              <a:ext cx="2300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70000" lnSpcReduction="20000"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lvl="0" algn="r">
                <a:lnSpc>
                  <a:spcPct val="180000"/>
                </a:lnSpc>
                <a:defRPr/>
              </a:pPr>
              <a:r>
                <a:rPr lang="en-US" altLang="zh-CN" sz="1000" kern="0" dirty="0">
                  <a:solidFill>
                    <a:srgbClr val="000000"/>
                  </a:solidFill>
                  <a:latin typeface="Arial"/>
                </a:rPr>
                <a:t>When you copy &amp; paste, choose "keep text only" option.</a:t>
              </a:r>
            </a:p>
          </p:txBody>
        </p:sp>
        <p:sp>
          <p:nvSpPr>
            <p:cNvPr id="29" name="iṩḷíḑê">
              <a:extLst>
                <a:ext uri="{FF2B5EF4-FFF2-40B4-BE49-F238E27FC236}">
                  <a16:creationId xmlns:a16="http://schemas.microsoft.com/office/drawing/2014/main" xmlns="" id="{5F478D53-62E2-4836-B747-B926789803B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6460" y="4414991"/>
              <a:ext cx="230013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Arial"/>
                </a:rPr>
                <a:t>标题文本预设</a:t>
              </a:r>
            </a:p>
          </p:txBody>
        </p:sp>
        <p:sp>
          <p:nvSpPr>
            <p:cNvPr id="30" name="ïṣḷïdé">
              <a:extLst>
                <a:ext uri="{FF2B5EF4-FFF2-40B4-BE49-F238E27FC236}">
                  <a16:creationId xmlns:a16="http://schemas.microsoft.com/office/drawing/2014/main" xmlns="" id="{E226B671-60EB-4A5C-996D-C4463255BE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297" y="4508087"/>
              <a:ext cx="461080" cy="460384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rgbClr val="2F53BA"/>
            </a:solidFill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1" name="íšḷíḍe">
              <a:extLst>
                <a:ext uri="{FF2B5EF4-FFF2-40B4-BE49-F238E27FC236}">
                  <a16:creationId xmlns:a16="http://schemas.microsoft.com/office/drawing/2014/main" xmlns="" id="{32634959-A92C-4924-97EB-3136FA24C8F9}"/>
                </a:ext>
              </a:extLst>
            </p:cNvPr>
            <p:cNvSpPr txBox="1"/>
            <p:nvPr/>
          </p:nvSpPr>
          <p:spPr>
            <a:xfrm>
              <a:off x="5351929" y="2231240"/>
              <a:ext cx="1488142" cy="405672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01</a:t>
              </a:r>
            </a:p>
          </p:txBody>
        </p:sp>
        <p:sp>
          <p:nvSpPr>
            <p:cNvPr id="32" name="í$ḻïḋê">
              <a:extLst>
                <a:ext uri="{FF2B5EF4-FFF2-40B4-BE49-F238E27FC236}">
                  <a16:creationId xmlns:a16="http://schemas.microsoft.com/office/drawing/2014/main" xmlns="" id="{1E3D0A86-BA2B-4D6D-B988-9D400D729359}"/>
                </a:ext>
              </a:extLst>
            </p:cNvPr>
            <p:cNvSpPr txBox="1"/>
            <p:nvPr/>
          </p:nvSpPr>
          <p:spPr>
            <a:xfrm>
              <a:off x="5351929" y="3173099"/>
              <a:ext cx="1488142" cy="405672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02</a:t>
              </a:r>
            </a:p>
          </p:txBody>
        </p:sp>
        <p:sp>
          <p:nvSpPr>
            <p:cNvPr id="33" name="iṩḻïḍè">
              <a:extLst>
                <a:ext uri="{FF2B5EF4-FFF2-40B4-BE49-F238E27FC236}">
                  <a16:creationId xmlns:a16="http://schemas.microsoft.com/office/drawing/2014/main" xmlns="" id="{2F764A9B-047A-48A1-A7A7-FC7D52BE89A5}"/>
                </a:ext>
              </a:extLst>
            </p:cNvPr>
            <p:cNvSpPr txBox="1"/>
            <p:nvPr/>
          </p:nvSpPr>
          <p:spPr>
            <a:xfrm>
              <a:off x="5351929" y="4021216"/>
              <a:ext cx="1488142" cy="405672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3</a:t>
              </a:r>
            </a:p>
          </p:txBody>
        </p:sp>
        <p:sp>
          <p:nvSpPr>
            <p:cNvPr id="34" name="iş1îdè">
              <a:extLst>
                <a:ext uri="{FF2B5EF4-FFF2-40B4-BE49-F238E27FC236}">
                  <a16:creationId xmlns:a16="http://schemas.microsoft.com/office/drawing/2014/main" xmlns="" id="{23D43472-2953-4257-892F-1A8029FA9E2D}"/>
                </a:ext>
              </a:extLst>
            </p:cNvPr>
            <p:cNvSpPr txBox="1"/>
            <p:nvPr/>
          </p:nvSpPr>
          <p:spPr>
            <a:xfrm>
              <a:off x="5351929" y="4762523"/>
              <a:ext cx="1488142" cy="405672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0</a:t>
              </a: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anose="020B0806030902050204" pitchFamily="34" charset="0"/>
                  <a:ea typeface="微软雅黑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885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şľíḓè">
            <a:extLst>
              <a:ext uri="{FF2B5EF4-FFF2-40B4-BE49-F238E27FC236}">
                <a16:creationId xmlns:a16="http://schemas.microsoft.com/office/drawing/2014/main" xmlns="" id="{0CCCB7ED-2B37-4D96-9184-7C1EFD770328}"/>
              </a:ext>
            </a:extLst>
          </p:cNvPr>
          <p:cNvSpPr/>
          <p:nvPr/>
        </p:nvSpPr>
        <p:spPr>
          <a:xfrm>
            <a:off x="660400" y="1123951"/>
            <a:ext cx="5336075" cy="1622378"/>
          </a:xfrm>
          <a:prstGeom prst="rect">
            <a:avLst/>
          </a:prstGeom>
          <a:blipFill>
            <a:blip r:embed="rId2"/>
            <a:srcRect/>
            <a:stretch>
              <a:fillRect t="-55785" b="-5491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4" name="ïŝlïḋe">
            <a:extLst>
              <a:ext uri="{FF2B5EF4-FFF2-40B4-BE49-F238E27FC236}">
                <a16:creationId xmlns:a16="http://schemas.microsoft.com/office/drawing/2014/main" xmlns="" id="{CA2942F1-E438-4209-A654-6E9C0AE4215A}"/>
              </a:ext>
            </a:extLst>
          </p:cNvPr>
          <p:cNvSpPr/>
          <p:nvPr/>
        </p:nvSpPr>
        <p:spPr>
          <a:xfrm>
            <a:off x="2910626" y="2306205"/>
            <a:ext cx="835622" cy="835622"/>
          </a:xfrm>
          <a:prstGeom prst="ellipse">
            <a:avLst/>
          </a:prstGeom>
          <a:solidFill>
            <a:srgbClr val="2F53BA"/>
          </a:solidFill>
          <a:ln w="571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5" name="ïşlídé">
            <a:extLst>
              <a:ext uri="{FF2B5EF4-FFF2-40B4-BE49-F238E27FC236}">
                <a16:creationId xmlns:a16="http://schemas.microsoft.com/office/drawing/2014/main" xmlns="" id="{79F75C41-0117-4717-BFFC-B7452A57DE4D}"/>
              </a:ext>
            </a:extLst>
          </p:cNvPr>
          <p:cNvSpPr/>
          <p:nvPr/>
        </p:nvSpPr>
        <p:spPr>
          <a:xfrm>
            <a:off x="3154660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6" name="iŝ1iḓê">
            <a:extLst>
              <a:ext uri="{FF2B5EF4-FFF2-40B4-BE49-F238E27FC236}">
                <a16:creationId xmlns:a16="http://schemas.microsoft.com/office/drawing/2014/main" xmlns="" id="{B9A4B52A-E9F7-4136-9781-A45386B1882B}"/>
              </a:ext>
            </a:extLst>
          </p:cNvPr>
          <p:cNvSpPr txBox="1"/>
          <p:nvPr/>
        </p:nvSpPr>
        <p:spPr>
          <a:xfrm>
            <a:off x="649272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000" kern="0" dirty="0">
                <a:solidFill>
                  <a:srgbClr val="000000"/>
                </a:solidFill>
                <a:latin typeface="Arial"/>
              </a:rPr>
              <a:t>Supporting text here.</a:t>
            </a:r>
          </a:p>
          <a:p>
            <a:pPr lvl="0" algn="ctr">
              <a:lnSpc>
                <a:spcPct val="180000"/>
              </a:lnSpc>
              <a:defRPr/>
            </a:pPr>
            <a:r>
              <a:rPr lang="en-US" altLang="zh-CN" sz="1000" kern="0" dirty="0">
                <a:solidFill>
                  <a:srgbClr val="000000"/>
                </a:solidFill>
                <a:latin typeface="Arial"/>
              </a:rPr>
              <a:t>When you copy &amp; paste, choose "keep text only" option.</a:t>
            </a:r>
          </a:p>
        </p:txBody>
      </p:sp>
      <p:sp>
        <p:nvSpPr>
          <p:cNvPr id="7" name="işḷîḑè">
            <a:extLst>
              <a:ext uri="{FF2B5EF4-FFF2-40B4-BE49-F238E27FC236}">
                <a16:creationId xmlns:a16="http://schemas.microsoft.com/office/drawing/2014/main" xmlns="" id="{43DB0C74-4E32-44F9-8769-1E738FAC7827}"/>
              </a:ext>
            </a:extLst>
          </p:cNvPr>
          <p:cNvSpPr txBox="1"/>
          <p:nvPr/>
        </p:nvSpPr>
        <p:spPr>
          <a:xfrm>
            <a:off x="649276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2020</a:t>
            </a:r>
            <a:endParaRPr kumimoji="0" lang="en-US" altLang="zh-CN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8" name="îŝļíḋé">
            <a:extLst>
              <a:ext uri="{FF2B5EF4-FFF2-40B4-BE49-F238E27FC236}">
                <a16:creationId xmlns:a16="http://schemas.microsoft.com/office/drawing/2014/main" xmlns="" id="{5B97BF41-CB69-4141-8398-5E90B67865C7}"/>
              </a:ext>
            </a:extLst>
          </p:cNvPr>
          <p:cNvSpPr/>
          <p:nvPr/>
        </p:nvSpPr>
        <p:spPr>
          <a:xfrm>
            <a:off x="6186513" y="1123951"/>
            <a:ext cx="5336075" cy="1622378"/>
          </a:xfrm>
          <a:prstGeom prst="rect">
            <a:avLst/>
          </a:prstGeom>
          <a:blipFill>
            <a:blip r:embed="rId3"/>
            <a:srcRect/>
            <a:stretch>
              <a:fillRect t="-60102" b="-5916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9" name="î$ḷîďè">
            <a:extLst>
              <a:ext uri="{FF2B5EF4-FFF2-40B4-BE49-F238E27FC236}">
                <a16:creationId xmlns:a16="http://schemas.microsoft.com/office/drawing/2014/main" xmlns="" id="{9F075A47-ADA5-408C-8783-A5D6AA6839CE}"/>
              </a:ext>
            </a:extLst>
          </p:cNvPr>
          <p:cNvSpPr/>
          <p:nvPr/>
        </p:nvSpPr>
        <p:spPr>
          <a:xfrm>
            <a:off x="8436739" y="2306205"/>
            <a:ext cx="835622" cy="835622"/>
          </a:xfrm>
          <a:prstGeom prst="ellipse">
            <a:avLst/>
          </a:prstGeom>
          <a:solidFill>
            <a:srgbClr val="E7E7E7"/>
          </a:solidFill>
          <a:ln w="5715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0" name="ïṡļïḍe">
            <a:extLst>
              <a:ext uri="{FF2B5EF4-FFF2-40B4-BE49-F238E27FC236}">
                <a16:creationId xmlns:a16="http://schemas.microsoft.com/office/drawing/2014/main" xmlns="" id="{FECCAB99-4F84-4601-8AC1-DB160CECC21A}"/>
              </a:ext>
            </a:extLst>
          </p:cNvPr>
          <p:cNvSpPr/>
          <p:nvPr/>
        </p:nvSpPr>
        <p:spPr>
          <a:xfrm>
            <a:off x="8680773" y="2558283"/>
            <a:ext cx="347557" cy="331463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2F53B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1" name="íṥḷïďê">
            <a:extLst>
              <a:ext uri="{FF2B5EF4-FFF2-40B4-BE49-F238E27FC236}">
                <a16:creationId xmlns:a16="http://schemas.microsoft.com/office/drawing/2014/main" xmlns="" id="{4DCC3452-07F0-47D7-BB3B-58677FF3DFD1}"/>
              </a:ext>
            </a:extLst>
          </p:cNvPr>
          <p:cNvSpPr txBox="1"/>
          <p:nvPr/>
        </p:nvSpPr>
        <p:spPr>
          <a:xfrm>
            <a:off x="6186513" y="3820331"/>
            <a:ext cx="5336075" cy="113866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en-US" altLang="zh-CN" sz="1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Supporting text here.</a:t>
            </a:r>
            <a:endParaRPr lang="en-US" altLang="zh-CN" sz="1000" kern="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</a:endParaRPr>
          </a:p>
          <a:p>
            <a:pPr lvl="0" algn="ctr">
              <a:lnSpc>
                <a:spcPct val="180000"/>
              </a:lnSpc>
              <a:defRPr/>
            </a:pPr>
            <a:r>
              <a:rPr lang="en-US" altLang="zh-CN" sz="10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When you copy &amp; paste, choose "keep text only" option.</a:t>
            </a:r>
          </a:p>
        </p:txBody>
      </p:sp>
      <p:sp>
        <p:nvSpPr>
          <p:cNvPr id="12" name="íş1íḋê">
            <a:extLst>
              <a:ext uri="{FF2B5EF4-FFF2-40B4-BE49-F238E27FC236}">
                <a16:creationId xmlns:a16="http://schemas.microsoft.com/office/drawing/2014/main" xmlns="" id="{018A30E5-249C-4EA6-857A-7056B87420E7}"/>
              </a:ext>
            </a:extLst>
          </p:cNvPr>
          <p:cNvSpPr txBox="1"/>
          <p:nvPr/>
        </p:nvSpPr>
        <p:spPr>
          <a:xfrm>
            <a:off x="6186517" y="3348511"/>
            <a:ext cx="5336066" cy="47182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2020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BFEF939-075B-4C12-A472-BEB9106642D3}"/>
              </a:ext>
            </a:extLst>
          </p:cNvPr>
          <p:cNvCxnSpPr>
            <a:cxnSpLocks/>
          </p:cNvCxnSpPr>
          <p:nvPr/>
        </p:nvCxnSpPr>
        <p:spPr>
          <a:xfrm>
            <a:off x="6086475" y="1123951"/>
            <a:ext cx="0" cy="4425649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14" name="îṡ1ïḋé">
            <a:extLst>
              <a:ext uri="{FF2B5EF4-FFF2-40B4-BE49-F238E27FC236}">
                <a16:creationId xmlns:a16="http://schemas.microsoft.com/office/drawing/2014/main" xmlns="" id="{CBA8E6AF-23A9-471D-AC99-896411093815}"/>
              </a:ext>
            </a:extLst>
          </p:cNvPr>
          <p:cNvSpPr/>
          <p:nvPr/>
        </p:nvSpPr>
        <p:spPr bwMode="auto">
          <a:xfrm>
            <a:off x="5816475" y="3716157"/>
            <a:ext cx="539990" cy="539990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 w="38100" cap="flat" cmpd="sng" algn="ctr">
            <a:noFill/>
            <a:prstDash val="solid"/>
            <a:miter lim="800000"/>
          </a:ln>
          <a:effectLst/>
          <a:ex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</a:rPr>
              <a:t>VS</a:t>
            </a:r>
            <a:endParaRPr kumimoji="0" lang="zh-CN" alt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15" name="íṥḷïḑê">
            <a:extLst>
              <a:ext uri="{FF2B5EF4-FFF2-40B4-BE49-F238E27FC236}">
                <a16:creationId xmlns:a16="http://schemas.microsoft.com/office/drawing/2014/main" xmlns="" id="{E95F6A3D-A075-4E12-9F01-1AC162A8B1E8}"/>
              </a:ext>
            </a:extLst>
          </p:cNvPr>
          <p:cNvSpPr txBox="1"/>
          <p:nvPr/>
        </p:nvSpPr>
        <p:spPr bwMode="auto">
          <a:xfrm>
            <a:off x="608634" y="5206933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6" name="ïṩḻïḋè">
            <a:extLst>
              <a:ext uri="{FF2B5EF4-FFF2-40B4-BE49-F238E27FC236}">
                <a16:creationId xmlns:a16="http://schemas.microsoft.com/office/drawing/2014/main" xmlns="" id="{821BAAFD-DAB8-4936-8E9C-A0E92A05C4B8}"/>
              </a:ext>
            </a:extLst>
          </p:cNvPr>
          <p:cNvSpPr/>
          <p:nvPr/>
        </p:nvSpPr>
        <p:spPr>
          <a:xfrm>
            <a:off x="929236" y="4926738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2F53BA"/>
                </a:solidFill>
                <a:effectLst/>
                <a:uLnTx/>
                <a:uFillTx/>
                <a:latin typeface="Arial"/>
              </a:rPr>
              <a:t>30K</a:t>
            </a:r>
          </a:p>
        </p:txBody>
      </p:sp>
      <p:sp>
        <p:nvSpPr>
          <p:cNvPr id="17" name="íśľîḋe">
            <a:extLst>
              <a:ext uri="{FF2B5EF4-FFF2-40B4-BE49-F238E27FC236}">
                <a16:creationId xmlns:a16="http://schemas.microsoft.com/office/drawing/2014/main" xmlns="" id="{0916FABC-5969-42E1-A009-A138DC24DA37}"/>
              </a:ext>
            </a:extLst>
          </p:cNvPr>
          <p:cNvSpPr/>
          <p:nvPr/>
        </p:nvSpPr>
        <p:spPr>
          <a:xfrm>
            <a:off x="2349842" y="4926738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2F53BA"/>
                </a:solidFill>
                <a:effectLst/>
                <a:uLnTx/>
                <a:uFillTx/>
                <a:latin typeface="Arial"/>
              </a:rPr>
              <a:t>56K</a:t>
            </a:r>
          </a:p>
        </p:txBody>
      </p:sp>
      <p:sp>
        <p:nvSpPr>
          <p:cNvPr id="18" name="îṥḷîďè">
            <a:extLst>
              <a:ext uri="{FF2B5EF4-FFF2-40B4-BE49-F238E27FC236}">
                <a16:creationId xmlns:a16="http://schemas.microsoft.com/office/drawing/2014/main" xmlns="" id="{C6839891-909B-42B4-B869-15EEC6A3436C}"/>
              </a:ext>
            </a:extLst>
          </p:cNvPr>
          <p:cNvSpPr txBox="1"/>
          <p:nvPr/>
        </p:nvSpPr>
        <p:spPr bwMode="auto">
          <a:xfrm>
            <a:off x="2029240" y="5206933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19" name="íś1ïdé">
            <a:extLst>
              <a:ext uri="{FF2B5EF4-FFF2-40B4-BE49-F238E27FC236}">
                <a16:creationId xmlns:a16="http://schemas.microsoft.com/office/drawing/2014/main" xmlns="" id="{DF11F825-F76E-46C6-91C6-F0E91E80CC08}"/>
              </a:ext>
            </a:extLst>
          </p:cNvPr>
          <p:cNvSpPr/>
          <p:nvPr/>
        </p:nvSpPr>
        <p:spPr>
          <a:xfrm>
            <a:off x="3770448" y="4926738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2F53BA"/>
                </a:solidFill>
                <a:effectLst/>
                <a:uLnTx/>
                <a:uFillTx/>
                <a:latin typeface="Arial"/>
              </a:rPr>
              <a:t>52K</a:t>
            </a:r>
          </a:p>
        </p:txBody>
      </p:sp>
      <p:sp>
        <p:nvSpPr>
          <p:cNvPr id="20" name="í$1iḍê">
            <a:extLst>
              <a:ext uri="{FF2B5EF4-FFF2-40B4-BE49-F238E27FC236}">
                <a16:creationId xmlns:a16="http://schemas.microsoft.com/office/drawing/2014/main" xmlns="" id="{E7C54691-C635-41B8-9129-261411BABC8C}"/>
              </a:ext>
            </a:extLst>
          </p:cNvPr>
          <p:cNvSpPr txBox="1"/>
          <p:nvPr/>
        </p:nvSpPr>
        <p:spPr bwMode="auto">
          <a:xfrm>
            <a:off x="3449846" y="5206933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1" name="îṥḻiḋè">
            <a:extLst>
              <a:ext uri="{FF2B5EF4-FFF2-40B4-BE49-F238E27FC236}">
                <a16:creationId xmlns:a16="http://schemas.microsoft.com/office/drawing/2014/main" xmlns="" id="{40F14B0A-03BE-4A13-9DDE-ADABE59819D6}"/>
              </a:ext>
            </a:extLst>
          </p:cNvPr>
          <p:cNvSpPr/>
          <p:nvPr/>
        </p:nvSpPr>
        <p:spPr>
          <a:xfrm>
            <a:off x="5191055" y="4926738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2F53BA"/>
                </a:solidFill>
                <a:effectLst/>
                <a:uLnTx/>
                <a:uFillTx/>
                <a:latin typeface="Arial"/>
              </a:rPr>
              <a:t>36K</a:t>
            </a:r>
          </a:p>
        </p:txBody>
      </p:sp>
      <p:sp>
        <p:nvSpPr>
          <p:cNvPr id="22" name="iṣḷîdê">
            <a:extLst>
              <a:ext uri="{FF2B5EF4-FFF2-40B4-BE49-F238E27FC236}">
                <a16:creationId xmlns:a16="http://schemas.microsoft.com/office/drawing/2014/main" xmlns="" id="{57FFCC84-4C9B-485D-A904-C67C0D6184A8}"/>
              </a:ext>
            </a:extLst>
          </p:cNvPr>
          <p:cNvSpPr txBox="1"/>
          <p:nvPr/>
        </p:nvSpPr>
        <p:spPr bwMode="auto">
          <a:xfrm>
            <a:off x="4870453" y="5206933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DD771BE-9CA1-44ED-8046-FCDD473B9607}"/>
              </a:ext>
            </a:extLst>
          </p:cNvPr>
          <p:cNvCxnSpPr/>
          <p:nvPr/>
        </p:nvCxnSpPr>
        <p:spPr>
          <a:xfrm>
            <a:off x="1868925" y="4860063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B552AE50-577F-462D-877B-5701F5A0361F}"/>
              </a:ext>
            </a:extLst>
          </p:cNvPr>
          <p:cNvCxnSpPr/>
          <p:nvPr/>
        </p:nvCxnSpPr>
        <p:spPr>
          <a:xfrm>
            <a:off x="3345300" y="4831488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79DB21A1-4A0E-46A3-A802-BDCB08C48970}"/>
              </a:ext>
            </a:extLst>
          </p:cNvPr>
          <p:cNvCxnSpPr/>
          <p:nvPr/>
        </p:nvCxnSpPr>
        <p:spPr>
          <a:xfrm>
            <a:off x="4713940" y="4860063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26" name="íS1ïdé">
            <a:extLst>
              <a:ext uri="{FF2B5EF4-FFF2-40B4-BE49-F238E27FC236}">
                <a16:creationId xmlns:a16="http://schemas.microsoft.com/office/drawing/2014/main" xmlns="" id="{8D44F065-63A3-4D0B-9600-72572CA597AC}"/>
              </a:ext>
            </a:extLst>
          </p:cNvPr>
          <p:cNvSpPr txBox="1"/>
          <p:nvPr/>
        </p:nvSpPr>
        <p:spPr bwMode="auto">
          <a:xfrm>
            <a:off x="6335227" y="5130366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27" name="îṧļíḍè">
            <a:extLst>
              <a:ext uri="{FF2B5EF4-FFF2-40B4-BE49-F238E27FC236}">
                <a16:creationId xmlns:a16="http://schemas.microsoft.com/office/drawing/2014/main" xmlns="" id="{BD51804C-162C-421C-9D44-BE6966DD68B7}"/>
              </a:ext>
            </a:extLst>
          </p:cNvPr>
          <p:cNvSpPr/>
          <p:nvPr/>
        </p:nvSpPr>
        <p:spPr>
          <a:xfrm>
            <a:off x="6655829" y="4850171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</a:rPr>
              <a:t>20K</a:t>
            </a:r>
          </a:p>
        </p:txBody>
      </p:sp>
      <p:sp>
        <p:nvSpPr>
          <p:cNvPr id="28" name="îšľíḑe">
            <a:extLst>
              <a:ext uri="{FF2B5EF4-FFF2-40B4-BE49-F238E27FC236}">
                <a16:creationId xmlns:a16="http://schemas.microsoft.com/office/drawing/2014/main" xmlns="" id="{701E6262-FEA4-4086-BF90-DF6D09195575}"/>
              </a:ext>
            </a:extLst>
          </p:cNvPr>
          <p:cNvSpPr/>
          <p:nvPr/>
        </p:nvSpPr>
        <p:spPr>
          <a:xfrm>
            <a:off x="8076435" y="4850171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</a:rPr>
              <a:t>62K</a:t>
            </a:r>
          </a:p>
        </p:txBody>
      </p:sp>
      <p:sp>
        <p:nvSpPr>
          <p:cNvPr id="29" name="í$ḻîdé">
            <a:extLst>
              <a:ext uri="{FF2B5EF4-FFF2-40B4-BE49-F238E27FC236}">
                <a16:creationId xmlns:a16="http://schemas.microsoft.com/office/drawing/2014/main" xmlns="" id="{0BF469E4-6179-4A50-948C-6667E2D360DA}"/>
              </a:ext>
            </a:extLst>
          </p:cNvPr>
          <p:cNvSpPr txBox="1"/>
          <p:nvPr/>
        </p:nvSpPr>
        <p:spPr bwMode="auto">
          <a:xfrm>
            <a:off x="7755833" y="5130366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0" name="iṣľíḑe">
            <a:extLst>
              <a:ext uri="{FF2B5EF4-FFF2-40B4-BE49-F238E27FC236}">
                <a16:creationId xmlns:a16="http://schemas.microsoft.com/office/drawing/2014/main" xmlns="" id="{C99BC54D-6DB9-46AB-BCA9-82DD56D4A166}"/>
              </a:ext>
            </a:extLst>
          </p:cNvPr>
          <p:cNvSpPr/>
          <p:nvPr/>
        </p:nvSpPr>
        <p:spPr>
          <a:xfrm>
            <a:off x="9497041" y="4850171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</a:rPr>
              <a:t>42K</a:t>
            </a:r>
          </a:p>
        </p:txBody>
      </p:sp>
      <p:sp>
        <p:nvSpPr>
          <p:cNvPr id="31" name="îŝ1iḑê">
            <a:extLst>
              <a:ext uri="{FF2B5EF4-FFF2-40B4-BE49-F238E27FC236}">
                <a16:creationId xmlns:a16="http://schemas.microsoft.com/office/drawing/2014/main" xmlns="" id="{2492FDDB-FBBE-47F3-BE7A-675ED4DB490D}"/>
              </a:ext>
            </a:extLst>
          </p:cNvPr>
          <p:cNvSpPr txBox="1"/>
          <p:nvPr/>
        </p:nvSpPr>
        <p:spPr bwMode="auto">
          <a:xfrm>
            <a:off x="9176439" y="5130366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2" name="íṡ1íḍé">
            <a:extLst>
              <a:ext uri="{FF2B5EF4-FFF2-40B4-BE49-F238E27FC236}">
                <a16:creationId xmlns:a16="http://schemas.microsoft.com/office/drawing/2014/main" xmlns="" id="{0F82DB4B-89A9-4CDC-ADCC-1A70C2FB656B}"/>
              </a:ext>
            </a:extLst>
          </p:cNvPr>
          <p:cNvSpPr/>
          <p:nvPr/>
        </p:nvSpPr>
        <p:spPr>
          <a:xfrm>
            <a:off x="10917648" y="4850171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/>
              </a:rPr>
              <a:t>40K</a:t>
            </a:r>
          </a:p>
        </p:txBody>
      </p:sp>
      <p:sp>
        <p:nvSpPr>
          <p:cNvPr id="33" name="ís1îḋè">
            <a:extLst>
              <a:ext uri="{FF2B5EF4-FFF2-40B4-BE49-F238E27FC236}">
                <a16:creationId xmlns:a16="http://schemas.microsoft.com/office/drawing/2014/main" xmlns="" id="{B2C23EC5-7FB6-4F49-87CA-72CE76BF8BC5}"/>
              </a:ext>
            </a:extLst>
          </p:cNvPr>
          <p:cNvSpPr txBox="1"/>
          <p:nvPr/>
        </p:nvSpPr>
        <p:spPr bwMode="auto">
          <a:xfrm>
            <a:off x="10597046" y="5130366"/>
            <a:ext cx="1090306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/>
            <a:r>
              <a:rPr lang="en-US" altLang="zh-CN" sz="1400" kern="0" dirty="0">
                <a:solidFill>
                  <a:srgbClr val="000000"/>
                </a:solidFill>
                <a:latin typeface="Arial"/>
              </a:rPr>
              <a:t>text here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757F83EA-8B1E-4846-B994-DEF32A3ABEAF}"/>
              </a:ext>
            </a:extLst>
          </p:cNvPr>
          <p:cNvCxnSpPr/>
          <p:nvPr/>
        </p:nvCxnSpPr>
        <p:spPr>
          <a:xfrm>
            <a:off x="7595518" y="4783496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8744B814-0B42-45E2-B4D9-27B3C96A75FC}"/>
              </a:ext>
            </a:extLst>
          </p:cNvPr>
          <p:cNvCxnSpPr/>
          <p:nvPr/>
        </p:nvCxnSpPr>
        <p:spPr>
          <a:xfrm>
            <a:off x="9071893" y="4754921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AFDEA103-D125-4435-A61A-7B98B0CF8FEB}"/>
              </a:ext>
            </a:extLst>
          </p:cNvPr>
          <p:cNvCxnSpPr/>
          <p:nvPr/>
        </p:nvCxnSpPr>
        <p:spPr>
          <a:xfrm>
            <a:off x="10440533" y="4783496"/>
            <a:ext cx="0" cy="83051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98006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1856</Words>
  <Application>Microsoft Office PowerPoint</Application>
  <PresentationFormat>宽屏</PresentationFormat>
  <Paragraphs>259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 Unicode MS</vt:lpstr>
      <vt:lpstr>Impact MT Std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 模板网</cp:keywords>
  <dc:description>www.5 1ppt moban.com</dc:description>
  <cp:lastModifiedBy>YANGs</cp:lastModifiedBy>
  <cp:revision>14</cp:revision>
  <dcterms:created xsi:type="dcterms:W3CDTF">2019-11-02T01:08:57Z</dcterms:created>
  <dcterms:modified xsi:type="dcterms:W3CDTF">2020-08-13T12:33:52Z</dcterms:modified>
</cp:coreProperties>
</file>