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30" r:id="rId1"/>
    <p:sldMasterId id="2147483769" r:id="rId2"/>
  </p:sldMasterIdLst>
  <p:notesMasterIdLst>
    <p:notesMasterId r:id="rId19"/>
  </p:notesMasterIdLst>
  <p:sldIdLst>
    <p:sldId id="1054" r:id="rId3"/>
    <p:sldId id="1187" r:id="rId4"/>
    <p:sldId id="3305" r:id="rId5"/>
    <p:sldId id="3306" r:id="rId6"/>
    <p:sldId id="1058" r:id="rId7"/>
    <p:sldId id="1059" r:id="rId8"/>
    <p:sldId id="3307" r:id="rId9"/>
    <p:sldId id="1060" r:id="rId10"/>
    <p:sldId id="1065" r:id="rId11"/>
    <p:sldId id="1053" r:id="rId12"/>
    <p:sldId id="1055" r:id="rId13"/>
    <p:sldId id="3308" r:id="rId14"/>
    <p:sldId id="3310" r:id="rId15"/>
    <p:sldId id="3313" r:id="rId16"/>
    <p:sldId id="3311" r:id="rId17"/>
    <p:sldId id="3312" r:id="rId18"/>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D0F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showGuides="1">
      <p:cViewPr varScale="1">
        <p:scale>
          <a:sx n="132" d="100"/>
          <a:sy n="132" d="100"/>
        </p:scale>
        <p:origin x="108" y="162"/>
      </p:cViewPr>
      <p:guideLst>
        <p:guide orient="horz" pos="1620"/>
        <p:guide pos="288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4A3340-C542-46E3-BB6B-1E3F28D53E89}" type="datetimeFigureOut">
              <a:rPr lang="zh-CN" altLang="en-US" smtClean="0"/>
              <a:t>2020/8/13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EAA4AF-B0AE-42C7-9AD8-C74E868F5800}" type="slidenum">
              <a:rPr lang="zh-CN" altLang="en-US" smtClean="0"/>
              <a:t>‹#›</a:t>
            </a:fld>
            <a:endParaRPr lang="zh-CN" altLang="en-US"/>
          </a:p>
        </p:txBody>
      </p:sp>
    </p:spTree>
    <p:extLst>
      <p:ext uri="{BB962C8B-B14F-4D97-AF65-F5344CB8AC3E}">
        <p14:creationId xmlns:p14="http://schemas.microsoft.com/office/powerpoint/2010/main" val="3794114630"/>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EC4DAE-4541-43CA-A4FF-DC618A162F89}" type="slidenum">
              <a:rPr lang="zh-CN" altLang="en-US" smtClean="0"/>
              <a:t>1</a:t>
            </a:fld>
            <a:endParaRPr lang="zh-CN" altLang="en-US"/>
          </a:p>
        </p:txBody>
      </p:sp>
    </p:spTree>
    <p:extLst>
      <p:ext uri="{BB962C8B-B14F-4D97-AF65-F5344CB8AC3E}">
        <p14:creationId xmlns:p14="http://schemas.microsoft.com/office/powerpoint/2010/main" val="42149657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11</a:t>
            </a:fld>
            <a:endParaRPr lang="zh-CN" altLang="en-US"/>
          </a:p>
        </p:txBody>
      </p:sp>
    </p:spTree>
    <p:extLst>
      <p:ext uri="{BB962C8B-B14F-4D97-AF65-F5344CB8AC3E}">
        <p14:creationId xmlns:p14="http://schemas.microsoft.com/office/powerpoint/2010/main" val="6038482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12</a:t>
            </a:fld>
            <a:endParaRPr lang="zh-CN" altLang="en-US"/>
          </a:p>
        </p:txBody>
      </p:sp>
    </p:spTree>
    <p:extLst>
      <p:ext uri="{BB962C8B-B14F-4D97-AF65-F5344CB8AC3E}">
        <p14:creationId xmlns:p14="http://schemas.microsoft.com/office/powerpoint/2010/main" val="267118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EC4DAE-4541-43CA-A4FF-DC618A162F89}" type="slidenum">
              <a:rPr lang="zh-CN" altLang="en-US" smtClean="0"/>
              <a:t>13</a:t>
            </a:fld>
            <a:endParaRPr lang="zh-CN" altLang="en-US"/>
          </a:p>
        </p:txBody>
      </p:sp>
    </p:spTree>
    <p:extLst>
      <p:ext uri="{BB962C8B-B14F-4D97-AF65-F5344CB8AC3E}">
        <p14:creationId xmlns:p14="http://schemas.microsoft.com/office/powerpoint/2010/main" val="16065042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EC4DAE-4541-43CA-A4FF-DC618A162F89}" type="slidenum">
              <a:rPr lang="zh-CN" altLang="en-US" smtClean="0"/>
              <a:t>2</a:t>
            </a:fld>
            <a:endParaRPr lang="zh-CN" altLang="en-US"/>
          </a:p>
        </p:txBody>
      </p:sp>
    </p:spTree>
    <p:extLst>
      <p:ext uri="{BB962C8B-B14F-4D97-AF65-F5344CB8AC3E}">
        <p14:creationId xmlns:p14="http://schemas.microsoft.com/office/powerpoint/2010/main" val="17606812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3</a:t>
            </a:fld>
            <a:endParaRPr lang="zh-CN" altLang="en-US"/>
          </a:p>
        </p:txBody>
      </p:sp>
    </p:spTree>
    <p:extLst>
      <p:ext uri="{BB962C8B-B14F-4D97-AF65-F5344CB8AC3E}">
        <p14:creationId xmlns:p14="http://schemas.microsoft.com/office/powerpoint/2010/main" val="41657732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66DFD-D77D-44AB-A44B-39D08D789409}" type="slidenum">
              <a:rPr lang="zh-CN" altLang="en-US" smtClean="0"/>
              <a:pPr/>
              <a:t>4</a:t>
            </a:fld>
            <a:endParaRPr lang="zh-CN" altLang="en-US"/>
          </a:p>
        </p:txBody>
      </p:sp>
    </p:spTree>
    <p:extLst>
      <p:ext uri="{BB962C8B-B14F-4D97-AF65-F5344CB8AC3E}">
        <p14:creationId xmlns:p14="http://schemas.microsoft.com/office/powerpoint/2010/main" val="10337329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5</a:t>
            </a:fld>
            <a:endParaRPr lang="zh-CN" altLang="en-US"/>
          </a:p>
        </p:txBody>
      </p:sp>
    </p:spTree>
    <p:extLst>
      <p:ext uri="{BB962C8B-B14F-4D97-AF65-F5344CB8AC3E}">
        <p14:creationId xmlns:p14="http://schemas.microsoft.com/office/powerpoint/2010/main" val="20253207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pPr/>
              <a:t>6</a:t>
            </a:fld>
            <a:endParaRPr lang="zh-CN" altLang="en-US"/>
          </a:p>
        </p:txBody>
      </p:sp>
    </p:spTree>
    <p:extLst>
      <p:ext uri="{BB962C8B-B14F-4D97-AF65-F5344CB8AC3E}">
        <p14:creationId xmlns:p14="http://schemas.microsoft.com/office/powerpoint/2010/main" val="1458901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7</a:t>
            </a:fld>
            <a:endParaRPr lang="zh-CN" altLang="en-US"/>
          </a:p>
        </p:txBody>
      </p:sp>
    </p:spTree>
    <p:extLst>
      <p:ext uri="{BB962C8B-B14F-4D97-AF65-F5344CB8AC3E}">
        <p14:creationId xmlns:p14="http://schemas.microsoft.com/office/powerpoint/2010/main" val="31406796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31765104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E62F313-D051-4284-95AD-6163FA128698}" type="slidenum">
              <a:rPr lang="zh-CN" altLang="en-US" smtClean="0"/>
              <a:pPr/>
              <a:t>9</a:t>
            </a:fld>
            <a:endParaRPr lang="zh-CN" altLang="en-US"/>
          </a:p>
        </p:txBody>
      </p:sp>
    </p:spTree>
    <p:extLst>
      <p:ext uri="{BB962C8B-B14F-4D97-AF65-F5344CB8AC3E}">
        <p14:creationId xmlns:p14="http://schemas.microsoft.com/office/powerpoint/2010/main" val="25607206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4111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8/13/2020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1401249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dirty="0"/>
              <a:t>8/13/2020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2791385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dirty="0"/>
              <a:t>8/13/2020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2345391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8/13/2020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3925844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8/13/2020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7342732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7766314"/>
      </p:ext>
    </p:extLst>
  </p:cSld>
  <p:clrMapOvr>
    <a:masterClrMapping/>
  </p:clrMapOvr>
  <p:extLst>
    <p:ext uri="{DCECCB84-F9BA-43D5-87BE-67443E8EF086}">
      <p15:sldGuideLst xmlns:p15="http://schemas.microsoft.com/office/powerpoint/2012/main">
        <p15:guide id="1" pos="3840">
          <p15:clr>
            <a:srgbClr val="FBAE40"/>
          </p15:clr>
        </p15:guide>
        <p15:guide id="2" orient="horz" pos="216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686244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20090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4_Title Slide 1">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4035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8/13/2020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4770917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8/13/2020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7245818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C764DE79-268F-4C1A-8933-263129D2AF90}" type="datetimeFigureOut">
              <a:rPr lang="en-US" dirty="0"/>
              <a:t>8/13/2020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8482762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8/13/2020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2983236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8/13/2020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80412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8/13/2020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32939633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8238122"/>
      </p:ext>
    </p:extLst>
  </p:cSld>
  <p:clrMap bg1="lt1" tx1="dk1" bg2="lt2" tx2="dk2" accent1="accent1" accent2="accent2" accent3="accent3" accent4="accent4" accent5="accent5" accent6="accent6" hlink="hlink" folHlink="folHlink"/>
  <p:sldLayoutIdLst>
    <p:sldLayoutId id="2147483760" r:id="rId1"/>
    <p:sldLayoutId id="2147483767" r:id="rId2"/>
    <p:sldLayoutId id="2147483768" r:id="rId3"/>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C764DE79-268F-4C1A-8933-263129D2AF90}" type="datetimeFigureOut">
              <a:rPr lang="en-US" dirty="0"/>
              <a:t>8/13/2020</a:t>
            </a:fld>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524527322"/>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 id="2147483785" r:id="rId12"/>
    <p:sldLayoutId id="2147483786" r:id="rId13"/>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ColourPPT/" TargetMode="Externa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C83FBA3C-0398-48D2-8D94-0A814AE111AA}"/>
              </a:ext>
            </a:extLst>
          </p:cNvPr>
          <p:cNvPicPr>
            <a:picLocks noChangeAspect="1"/>
          </p:cNvPicPr>
          <p:nvPr/>
        </p:nvPicPr>
        <p:blipFill rotWithShape="1">
          <a:blip r:embed="rId3"/>
          <a:srcRect r="26158"/>
          <a:stretch/>
        </p:blipFill>
        <p:spPr>
          <a:xfrm>
            <a:off x="4364933" y="0"/>
            <a:ext cx="4779067" cy="5143500"/>
          </a:xfrm>
          <a:prstGeom prst="rect">
            <a:avLst/>
          </a:prstGeom>
        </p:spPr>
      </p:pic>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266700" y="1352550"/>
            <a:ext cx="330347" cy="762000"/>
          </a:xfrm>
          <a:prstGeom prst="rect">
            <a:avLst/>
          </a:prstGeom>
          <a:noFill/>
        </p:spPr>
        <p:txBody>
          <a:bodyPr vert="wordArtVert" rtlCol="0">
            <a:spAutoFit/>
          </a:bodyPr>
          <a:lstStyle/>
          <a:p>
            <a:r>
              <a:rPr lang="en-US" altLang="zh-CN" sz="100"/>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lang="zh-CN" altLang="en-US" sz="100"/>
          </a:p>
        </p:txBody>
      </p:sp>
      <p:sp>
        <p:nvSpPr>
          <p:cNvPr id="48" name="任意多边形 47"/>
          <p:cNvSpPr/>
          <p:nvPr/>
        </p:nvSpPr>
        <p:spPr>
          <a:xfrm rot="1800000">
            <a:off x="6547944" y="-450682"/>
            <a:ext cx="766162" cy="3868534"/>
          </a:xfrm>
          <a:custGeom>
            <a:avLst/>
            <a:gdLst>
              <a:gd name="connsiteX0" fmla="*/ 0 w 1021549"/>
              <a:gd name="connsiteY0" fmla="*/ 589792 h 5158045"/>
              <a:gd name="connsiteX1" fmla="*/ 1021549 w 1021549"/>
              <a:gd name="connsiteY1" fmla="*/ 0 h 5158045"/>
              <a:gd name="connsiteX2" fmla="*/ 1021549 w 1021549"/>
              <a:gd name="connsiteY2" fmla="*/ 5158045 h 5158045"/>
              <a:gd name="connsiteX3" fmla="*/ 0 w 1021549"/>
              <a:gd name="connsiteY3" fmla="*/ 4568254 h 5158045"/>
            </a:gdLst>
            <a:ahLst/>
            <a:cxnLst>
              <a:cxn ang="0">
                <a:pos x="connsiteX0" y="connsiteY0"/>
              </a:cxn>
              <a:cxn ang="0">
                <a:pos x="connsiteX1" y="connsiteY1"/>
              </a:cxn>
              <a:cxn ang="0">
                <a:pos x="connsiteX2" y="connsiteY2"/>
              </a:cxn>
              <a:cxn ang="0">
                <a:pos x="connsiteX3" y="connsiteY3"/>
              </a:cxn>
            </a:cxnLst>
            <a:rect l="l" t="t" r="r" b="b"/>
            <a:pathLst>
              <a:path w="1021549" h="5158045">
                <a:moveTo>
                  <a:pt x="0" y="589792"/>
                </a:moveTo>
                <a:lnTo>
                  <a:pt x="1021549" y="0"/>
                </a:lnTo>
                <a:lnTo>
                  <a:pt x="1021549" y="5158045"/>
                </a:lnTo>
                <a:lnTo>
                  <a:pt x="0" y="4568254"/>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9" name="任意多边形 48"/>
          <p:cNvSpPr/>
          <p:nvPr/>
        </p:nvSpPr>
        <p:spPr>
          <a:xfrm rot="9000000">
            <a:off x="6763923" y="2575253"/>
            <a:ext cx="766162" cy="2957931"/>
          </a:xfrm>
          <a:custGeom>
            <a:avLst/>
            <a:gdLst>
              <a:gd name="connsiteX0" fmla="*/ 0 w 1021549"/>
              <a:gd name="connsiteY0" fmla="*/ 3943908 h 3943908"/>
              <a:gd name="connsiteX1" fmla="*/ 0 w 1021549"/>
              <a:gd name="connsiteY1" fmla="*/ 0 h 3943908"/>
              <a:gd name="connsiteX2" fmla="*/ 1021549 w 1021549"/>
              <a:gd name="connsiteY2" fmla="*/ 589792 h 3943908"/>
              <a:gd name="connsiteX3" fmla="*/ 1021549 w 1021549"/>
              <a:gd name="connsiteY3" fmla="*/ 3354116 h 3943908"/>
            </a:gdLst>
            <a:ahLst/>
            <a:cxnLst>
              <a:cxn ang="0">
                <a:pos x="connsiteX0" y="connsiteY0"/>
              </a:cxn>
              <a:cxn ang="0">
                <a:pos x="connsiteX1" y="connsiteY1"/>
              </a:cxn>
              <a:cxn ang="0">
                <a:pos x="connsiteX2" y="connsiteY2"/>
              </a:cxn>
              <a:cxn ang="0">
                <a:pos x="connsiteX3" y="connsiteY3"/>
              </a:cxn>
            </a:cxnLst>
            <a:rect l="l" t="t" r="r" b="b"/>
            <a:pathLst>
              <a:path w="1021549" h="3943908">
                <a:moveTo>
                  <a:pt x="0" y="3943908"/>
                </a:moveTo>
                <a:lnTo>
                  <a:pt x="0" y="0"/>
                </a:lnTo>
                <a:lnTo>
                  <a:pt x="1021549" y="589792"/>
                </a:lnTo>
                <a:lnTo>
                  <a:pt x="1021549" y="3354116"/>
                </a:ln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4" name="文本框 13">
            <a:extLst>
              <a:ext uri="{FF2B5EF4-FFF2-40B4-BE49-F238E27FC236}">
                <a16:creationId xmlns:a16="http://schemas.microsoft.com/office/drawing/2014/main" xmlns="" id="{A88010A5-3522-4F6F-A73C-AA38EBCF7CC0}"/>
              </a:ext>
            </a:extLst>
          </p:cNvPr>
          <p:cNvSpPr txBox="1"/>
          <p:nvPr/>
        </p:nvSpPr>
        <p:spPr>
          <a:xfrm>
            <a:off x="887473" y="2360534"/>
            <a:ext cx="5135956" cy="715581"/>
          </a:xfrm>
          <a:prstGeom prst="rect">
            <a:avLst/>
          </a:prstGeom>
          <a:noFill/>
        </p:spPr>
        <p:txBody>
          <a:bodyPr wrap="square" rtlCol="0">
            <a:spAutoFit/>
            <a:scene3d>
              <a:camera prst="orthographicFront"/>
              <a:lightRig rig="threePt" dir="t"/>
            </a:scene3d>
            <a:sp3d contourW="12700"/>
          </a:bodyPr>
          <a:lstStyle/>
          <a:p>
            <a:r>
              <a:rPr lang="zh-CN" altLang="en-US" sz="4050" b="1" spc="450" dirty="0">
                <a:solidFill>
                  <a:schemeClr val="tx2"/>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简约通用汇报模板</a:t>
            </a:r>
          </a:p>
        </p:txBody>
      </p:sp>
      <p:sp>
        <p:nvSpPr>
          <p:cNvPr id="15" name="文本框 14">
            <a:extLst>
              <a:ext uri="{FF2B5EF4-FFF2-40B4-BE49-F238E27FC236}">
                <a16:creationId xmlns:a16="http://schemas.microsoft.com/office/drawing/2014/main" xmlns="" id="{5C8A9C05-9609-430F-A94D-D23E8A882F5D}"/>
              </a:ext>
            </a:extLst>
          </p:cNvPr>
          <p:cNvSpPr txBox="1"/>
          <p:nvPr/>
        </p:nvSpPr>
        <p:spPr>
          <a:xfrm>
            <a:off x="887473" y="3161756"/>
            <a:ext cx="4606070" cy="346249"/>
          </a:xfrm>
          <a:prstGeom prst="rect">
            <a:avLst/>
          </a:prstGeom>
          <a:noFill/>
        </p:spPr>
        <p:txBody>
          <a:bodyPr wrap="square" rtlCol="0">
            <a:spAutoFit/>
            <a:scene3d>
              <a:camera prst="orthographicFront"/>
              <a:lightRig rig="threePt" dir="t"/>
            </a:scene3d>
            <a:sp3d contourW="12700"/>
          </a:bodyPr>
          <a:lstStyle/>
          <a:p>
            <a:r>
              <a:rPr lang="en-US" altLang="zh-CN" sz="825" dirty="0">
                <a:solidFill>
                  <a:schemeClr val="bg1">
                    <a:lumMod val="50000"/>
                  </a:schemeClr>
                </a:solidFill>
                <a:latin typeface="Calibri" panose="020F0502020204030204" pitchFamily="34" charset="0"/>
                <a:ea typeface="微软雅黑" panose="020B0503020204020204" pitchFamily="34" charset="-122"/>
                <a:sym typeface="Calibri" panose="020F0502020204030204" pitchFamily="34" charset="0"/>
              </a:rPr>
              <a:t>The user can demonstrate on a projector or computer, or print the presentation and make it into a film to be used in a wider field The user can demonstrate</a:t>
            </a:r>
          </a:p>
        </p:txBody>
      </p:sp>
      <p:sp>
        <p:nvSpPr>
          <p:cNvPr id="16" name="文本框 15">
            <a:extLst>
              <a:ext uri="{FF2B5EF4-FFF2-40B4-BE49-F238E27FC236}">
                <a16:creationId xmlns:a16="http://schemas.microsoft.com/office/drawing/2014/main" xmlns="" id="{2CAF6D49-CA57-4551-A64B-BA74AF1A4496}"/>
              </a:ext>
            </a:extLst>
          </p:cNvPr>
          <p:cNvSpPr txBox="1"/>
          <p:nvPr/>
        </p:nvSpPr>
        <p:spPr>
          <a:xfrm>
            <a:off x="887473" y="1493419"/>
            <a:ext cx="1880846" cy="923330"/>
          </a:xfrm>
          <a:prstGeom prst="rect">
            <a:avLst/>
          </a:prstGeom>
          <a:noFill/>
        </p:spPr>
        <p:txBody>
          <a:bodyPr wrap="square" rtlCol="0">
            <a:spAutoFit/>
            <a:scene3d>
              <a:camera prst="orthographicFront"/>
              <a:lightRig rig="threePt" dir="t"/>
            </a:scene3d>
            <a:sp3d contourW="12700"/>
          </a:bodyPr>
          <a:lstStyle/>
          <a:p>
            <a:r>
              <a:rPr lang="en-US" altLang="zh-CN" sz="5400" b="1" dirty="0">
                <a:solidFill>
                  <a:schemeClr val="accent1"/>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202X</a:t>
            </a:r>
            <a:endParaRPr lang="zh-CN" altLang="en-US" sz="5400" b="1" dirty="0">
              <a:solidFill>
                <a:schemeClr val="accent1"/>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endParaRPr>
          </a:p>
        </p:txBody>
      </p:sp>
      <p:sp>
        <p:nvSpPr>
          <p:cNvPr id="17" name="矩形 16">
            <a:extLst>
              <a:ext uri="{FF2B5EF4-FFF2-40B4-BE49-F238E27FC236}">
                <a16:creationId xmlns:a16="http://schemas.microsoft.com/office/drawing/2014/main" xmlns="" id="{8C7DFCDE-F822-4809-9935-AAE35D42335E}"/>
              </a:ext>
            </a:extLst>
          </p:cNvPr>
          <p:cNvSpPr/>
          <p:nvPr/>
        </p:nvSpPr>
        <p:spPr>
          <a:xfrm rot="5400000">
            <a:off x="-998924" y="2377667"/>
            <a:ext cx="2386014" cy="38816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3" spc="225" dirty="0">
                <a:solidFill>
                  <a:schemeClr val="bg1"/>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BUSINESS DESIGN</a:t>
            </a:r>
          </a:p>
        </p:txBody>
      </p:sp>
    </p:spTree>
    <p:extLst>
      <p:ext uri="{BB962C8B-B14F-4D97-AF65-F5344CB8AC3E}">
        <p14:creationId xmlns:p14="http://schemas.microsoft.com/office/powerpoint/2010/main" val="4230889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Other_1"/>
          <p:cNvSpPr/>
          <p:nvPr/>
        </p:nvSpPr>
        <p:spPr>
          <a:xfrm rot="21600000">
            <a:off x="4467445" y="1432786"/>
            <a:ext cx="694149" cy="694149"/>
          </a:xfrm>
          <a:custGeom>
            <a:avLst/>
            <a:gdLst>
              <a:gd name="connsiteX0" fmla="*/ 465960 w 925532"/>
              <a:gd name="connsiteY0" fmla="*/ 182093 h 925532"/>
              <a:gd name="connsiteX1" fmla="*/ 830144 w 925532"/>
              <a:gd name="connsiteY1" fmla="*/ 182133 h 925532"/>
              <a:gd name="connsiteX2" fmla="*/ 875777 w 925532"/>
              <a:gd name="connsiteY2" fmla="*/ 253776 h 925532"/>
              <a:gd name="connsiteX3" fmla="*/ 869008 w 925532"/>
              <a:gd name="connsiteY3" fmla="*/ 684569 h 925532"/>
              <a:gd name="connsiteX4" fmla="*/ 839619 w 925532"/>
              <a:gd name="connsiteY4" fmla="*/ 727326 h 925532"/>
              <a:gd name="connsiteX5" fmla="*/ 465897 w 925532"/>
              <a:gd name="connsiteY5" fmla="*/ 727284 h 925532"/>
              <a:gd name="connsiteX6" fmla="*/ 273152 w 925532"/>
              <a:gd name="connsiteY6" fmla="*/ 647422 h 925532"/>
              <a:gd name="connsiteX7" fmla="*/ 193333 w 925532"/>
              <a:gd name="connsiteY7" fmla="*/ 454656 h 925532"/>
              <a:gd name="connsiteX8" fmla="*/ 465960 w 925532"/>
              <a:gd name="connsiteY8" fmla="*/ 182093 h 925532"/>
              <a:gd name="connsiteX9" fmla="*/ 424515 w 925532"/>
              <a:gd name="connsiteY9" fmla="*/ 1594 h 925532"/>
              <a:gd name="connsiteX10" fmla="*/ 761817 w 925532"/>
              <a:gd name="connsiteY10" fmla="*/ 109621 h 925532"/>
              <a:gd name="connsiteX11" fmla="*/ 813561 w 925532"/>
              <a:gd name="connsiteY11" fmla="*/ 163229 h 925532"/>
              <a:gd name="connsiteX12" fmla="*/ 461530 w 925532"/>
              <a:gd name="connsiteY12" fmla="*/ 163189 h 925532"/>
              <a:gd name="connsiteX13" fmla="*/ 170000 w 925532"/>
              <a:gd name="connsiteY13" fmla="*/ 454653 h 925532"/>
              <a:gd name="connsiteX14" fmla="*/ 169998 w 925532"/>
              <a:gd name="connsiteY14" fmla="*/ 454653 h 925532"/>
              <a:gd name="connsiteX15" fmla="*/ 461463 w 925532"/>
              <a:gd name="connsiteY15" fmla="*/ 746184 h 925532"/>
              <a:gd name="connsiteX16" fmla="*/ 826629 w 925532"/>
              <a:gd name="connsiteY16" fmla="*/ 746226 h 925532"/>
              <a:gd name="connsiteX17" fmla="*/ 815913 w 925532"/>
              <a:gd name="connsiteY17" fmla="*/ 761817 h 925532"/>
              <a:gd name="connsiteX18" fmla="*/ 163717 w 925532"/>
              <a:gd name="connsiteY18" fmla="*/ 815913 h 925532"/>
              <a:gd name="connsiteX19" fmla="*/ 109620 w 925532"/>
              <a:gd name="connsiteY19" fmla="*/ 163717 h 925532"/>
              <a:gd name="connsiteX20" fmla="*/ 424515 w 925532"/>
              <a:gd name="connsiteY20" fmla="*/ 1594 h 925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25532" h="925532">
                <a:moveTo>
                  <a:pt x="465960" y="182093"/>
                </a:moveTo>
                <a:lnTo>
                  <a:pt x="830144" y="182133"/>
                </a:lnTo>
                <a:lnTo>
                  <a:pt x="875777" y="253776"/>
                </a:lnTo>
                <a:cubicBezTo>
                  <a:pt x="943569" y="387894"/>
                  <a:pt x="942824" y="549707"/>
                  <a:pt x="869008" y="684569"/>
                </a:cubicBezTo>
                <a:lnTo>
                  <a:pt x="839619" y="727326"/>
                </a:lnTo>
                <a:lnTo>
                  <a:pt x="465897" y="727284"/>
                </a:lnTo>
                <a:cubicBezTo>
                  <a:pt x="390622" y="727276"/>
                  <a:pt x="322477" y="696757"/>
                  <a:pt x="273152" y="647422"/>
                </a:cubicBezTo>
                <a:cubicBezTo>
                  <a:pt x="223827" y="598085"/>
                  <a:pt x="193324" y="529933"/>
                  <a:pt x="193333" y="454656"/>
                </a:cubicBezTo>
                <a:cubicBezTo>
                  <a:pt x="193349" y="304105"/>
                  <a:pt x="315409" y="182074"/>
                  <a:pt x="465960" y="182093"/>
                </a:cubicBezTo>
                <a:close/>
                <a:moveTo>
                  <a:pt x="424515" y="1594"/>
                </a:moveTo>
                <a:cubicBezTo>
                  <a:pt x="542539" y="-8195"/>
                  <a:pt x="664298" y="27040"/>
                  <a:pt x="761817" y="109621"/>
                </a:cubicBezTo>
                <a:lnTo>
                  <a:pt x="813561" y="163229"/>
                </a:lnTo>
                <a:lnTo>
                  <a:pt x="461530" y="163189"/>
                </a:lnTo>
                <a:cubicBezTo>
                  <a:pt x="300541" y="163170"/>
                  <a:pt x="170017" y="293663"/>
                  <a:pt x="170000" y="454653"/>
                </a:cubicBezTo>
                <a:lnTo>
                  <a:pt x="169998" y="454653"/>
                </a:lnTo>
                <a:cubicBezTo>
                  <a:pt x="169980" y="615642"/>
                  <a:pt x="300473" y="746166"/>
                  <a:pt x="461463" y="746184"/>
                </a:cubicBezTo>
                <a:lnTo>
                  <a:pt x="826629" y="746226"/>
                </a:lnTo>
                <a:lnTo>
                  <a:pt x="815913" y="761817"/>
                </a:lnTo>
                <a:cubicBezTo>
                  <a:pt x="650752" y="956855"/>
                  <a:pt x="358754" y="981074"/>
                  <a:pt x="163717" y="815913"/>
                </a:cubicBezTo>
                <a:cubicBezTo>
                  <a:pt x="-31321" y="650751"/>
                  <a:pt x="-55542" y="358754"/>
                  <a:pt x="109620" y="163717"/>
                </a:cubicBezTo>
                <a:cubicBezTo>
                  <a:pt x="192199" y="66197"/>
                  <a:pt x="306491" y="11383"/>
                  <a:pt x="424515" y="159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31" tIns="45715" rIns="91431" bIns="45715" anchor="ctr">
            <a:no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A</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5" name="MH_SubTitle_1"/>
          <p:cNvSpPr/>
          <p:nvPr/>
        </p:nvSpPr>
        <p:spPr>
          <a:xfrm rot="21600000">
            <a:off x="5077711" y="986666"/>
            <a:ext cx="1488842" cy="586139"/>
          </a:xfrm>
          <a:custGeom>
            <a:avLst/>
            <a:gdLst>
              <a:gd name="connsiteX0" fmla="*/ 1595507 w 1985123"/>
              <a:gd name="connsiteY0" fmla="*/ 2 h 781519"/>
              <a:gd name="connsiteX1" fmla="*/ 1977044 w 1985123"/>
              <a:gd name="connsiteY1" fmla="*/ 309683 h 781519"/>
              <a:gd name="connsiteX2" fmla="*/ 1985123 w 1985123"/>
              <a:gd name="connsiteY2" fmla="*/ 388052 h 781519"/>
              <a:gd name="connsiteX3" fmla="*/ 1977407 w 1985123"/>
              <a:gd name="connsiteY3" fmla="*/ 466453 h 781519"/>
              <a:gd name="connsiteX4" fmla="*/ 1597281 w 1985123"/>
              <a:gd name="connsiteY4" fmla="*/ 777875 h 781519"/>
              <a:gd name="connsiteX5" fmla="*/ 1475 w 1985123"/>
              <a:gd name="connsiteY5" fmla="*/ 781519 h 781519"/>
              <a:gd name="connsiteX6" fmla="*/ 0 w 1985123"/>
              <a:gd name="connsiteY6" fmla="*/ 756307 h 781519"/>
              <a:gd name="connsiteX7" fmla="*/ 1591310 w 1985123"/>
              <a:gd name="connsiteY7" fmla="*/ 752673 h 781519"/>
              <a:gd name="connsiteX8" fmla="*/ 1954009 w 1985123"/>
              <a:gd name="connsiteY8" fmla="*/ 388121 h 781519"/>
              <a:gd name="connsiteX9" fmla="*/ 1589653 w 1985123"/>
              <a:gd name="connsiteY9" fmla="*/ 25233 h 781519"/>
              <a:gd name="connsiteX10" fmla="*/ 436077 w 1985123"/>
              <a:gd name="connsiteY10" fmla="*/ 27871 h 781519"/>
              <a:gd name="connsiteX11" fmla="*/ 419937 w 1985123"/>
              <a:gd name="connsiteY11" fmla="*/ 2688 h 781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5123" h="781519">
                <a:moveTo>
                  <a:pt x="1595507" y="2"/>
                </a:moveTo>
                <a:cubicBezTo>
                  <a:pt x="1783358" y="-425"/>
                  <a:pt x="1940394" y="132536"/>
                  <a:pt x="1977044" y="309683"/>
                </a:cubicBezTo>
                <a:lnTo>
                  <a:pt x="1985123" y="388052"/>
                </a:lnTo>
                <a:lnTo>
                  <a:pt x="1977407" y="466453"/>
                </a:lnTo>
                <a:cubicBezTo>
                  <a:pt x="1941567" y="643770"/>
                  <a:pt x="1785137" y="777446"/>
                  <a:pt x="1597281" y="777875"/>
                </a:cubicBezTo>
                <a:lnTo>
                  <a:pt x="1475" y="781519"/>
                </a:lnTo>
                <a:lnTo>
                  <a:pt x="0" y="756307"/>
                </a:lnTo>
                <a:lnTo>
                  <a:pt x="1591310" y="752673"/>
                </a:lnTo>
                <a:cubicBezTo>
                  <a:pt x="1792084" y="752214"/>
                  <a:pt x="1954466" y="588998"/>
                  <a:pt x="1954009" y="388121"/>
                </a:cubicBezTo>
                <a:cubicBezTo>
                  <a:pt x="1953549" y="187245"/>
                  <a:pt x="1790419" y="24779"/>
                  <a:pt x="1589653" y="25233"/>
                </a:cubicBezTo>
                <a:lnTo>
                  <a:pt x="436077" y="27871"/>
                </a:lnTo>
                <a:lnTo>
                  <a:pt x="419937" y="2688"/>
                </a:lnTo>
                <a:close/>
              </a:path>
            </a:pathLst>
          </a:cu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91431" tIns="45715" rIns="91431" bIns="45715" anchor="ctr">
            <a:no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6" name="MH_Other_2"/>
          <p:cNvSpPr/>
          <p:nvPr/>
        </p:nvSpPr>
        <p:spPr>
          <a:xfrm rot="21600000">
            <a:off x="3979258" y="2177072"/>
            <a:ext cx="704618" cy="704409"/>
          </a:xfrm>
          <a:custGeom>
            <a:avLst/>
            <a:gdLst>
              <a:gd name="connsiteX0" fmla="*/ 465381 w 939490"/>
              <a:gd name="connsiteY0" fmla="*/ 184805 h 939212"/>
              <a:gd name="connsiteX1" fmla="*/ 743208 w 939490"/>
              <a:gd name="connsiteY1" fmla="*/ 459787 h 939212"/>
              <a:gd name="connsiteX2" fmla="*/ 662956 w 939490"/>
              <a:gd name="connsiteY2" fmla="*/ 655865 h 939212"/>
              <a:gd name="connsiteX3" fmla="*/ 467626 w 939490"/>
              <a:gd name="connsiteY3" fmla="*/ 738049 h 939212"/>
              <a:gd name="connsiteX4" fmla="*/ 88269 w 939490"/>
              <a:gd name="connsiteY4" fmla="*/ 740294 h 939212"/>
              <a:gd name="connsiteX5" fmla="*/ 58269 w 939490"/>
              <a:gd name="connsiteY5" fmla="*/ 697082 h 939212"/>
              <a:gd name="connsiteX6" fmla="*/ 49670 w 939490"/>
              <a:gd name="connsiteY6" fmla="*/ 259967 h 939212"/>
              <a:gd name="connsiteX7" fmla="*/ 95706 w 939490"/>
              <a:gd name="connsiteY7" fmla="*/ 186994 h 939212"/>
              <a:gd name="connsiteX8" fmla="*/ 506729 w 939490"/>
              <a:gd name="connsiteY8" fmla="*/ 1398 h 939212"/>
              <a:gd name="connsiteX9" fmla="*/ 827022 w 939490"/>
              <a:gd name="connsiteY9" fmla="*/ 164053 h 939212"/>
              <a:gd name="connsiteX10" fmla="*/ 774717 w 939490"/>
              <a:gd name="connsiteY10" fmla="*/ 826202 h 939212"/>
              <a:gd name="connsiteX11" fmla="*/ 112472 w 939490"/>
              <a:gd name="connsiteY11" fmla="*/ 775154 h 939212"/>
              <a:gd name="connsiteX12" fmla="*/ 101532 w 939490"/>
              <a:gd name="connsiteY12" fmla="*/ 759396 h 939212"/>
              <a:gd name="connsiteX13" fmla="*/ 472204 w 939490"/>
              <a:gd name="connsiteY13" fmla="*/ 757201 h 939212"/>
              <a:gd name="connsiteX14" fmla="*/ 766895 w 939490"/>
              <a:gd name="connsiteY14" fmla="*/ 459645 h 939212"/>
              <a:gd name="connsiteX15" fmla="*/ 766890 w 939490"/>
              <a:gd name="connsiteY15" fmla="*/ 459645 h 939212"/>
              <a:gd name="connsiteX16" fmla="*/ 469801 w 939490"/>
              <a:gd name="connsiteY16" fmla="*/ 165595 h 939212"/>
              <a:gd name="connsiteX17" fmla="*/ 112464 w 939490"/>
              <a:gd name="connsiteY17" fmla="*/ 167716 h 939212"/>
              <a:gd name="connsiteX18" fmla="*/ 164777 w 939490"/>
              <a:gd name="connsiteY18" fmla="*/ 113007 h 939212"/>
              <a:gd name="connsiteX19" fmla="*/ 506729 w 939490"/>
              <a:gd name="connsiteY19" fmla="*/ 1398 h 939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9490" h="939212">
                <a:moveTo>
                  <a:pt x="465381" y="184805"/>
                </a:moveTo>
                <a:cubicBezTo>
                  <a:pt x="618201" y="183897"/>
                  <a:pt x="742589" y="307012"/>
                  <a:pt x="743208" y="459787"/>
                </a:cubicBezTo>
                <a:cubicBezTo>
                  <a:pt x="743517" y="536173"/>
                  <a:pt x="712828" y="605512"/>
                  <a:pt x="662956" y="655865"/>
                </a:cubicBezTo>
                <a:cubicBezTo>
                  <a:pt x="613089" y="706219"/>
                  <a:pt x="544034" y="737596"/>
                  <a:pt x="467626" y="738049"/>
                </a:cubicBezTo>
                <a:lnTo>
                  <a:pt x="88269" y="740294"/>
                </a:lnTo>
                <a:lnTo>
                  <a:pt x="58269" y="697082"/>
                </a:lnTo>
                <a:cubicBezTo>
                  <a:pt x="-17200" y="560663"/>
                  <a:pt x="-18605" y="396466"/>
                  <a:pt x="49670" y="259967"/>
                </a:cubicBezTo>
                <a:lnTo>
                  <a:pt x="95706" y="186994"/>
                </a:lnTo>
                <a:close/>
                <a:moveTo>
                  <a:pt x="506729" y="1398"/>
                </a:moveTo>
                <a:cubicBezTo>
                  <a:pt x="626572" y="10630"/>
                  <a:pt x="742804" y="65583"/>
                  <a:pt x="827022" y="164053"/>
                </a:cubicBezTo>
                <a:cubicBezTo>
                  <a:pt x="995450" y="360996"/>
                  <a:pt x="972033" y="657448"/>
                  <a:pt x="774717" y="826202"/>
                </a:cubicBezTo>
                <a:cubicBezTo>
                  <a:pt x="577401" y="994954"/>
                  <a:pt x="280902" y="972100"/>
                  <a:pt x="112472" y="775154"/>
                </a:cubicBezTo>
                <a:lnTo>
                  <a:pt x="101532" y="759396"/>
                </a:lnTo>
                <a:lnTo>
                  <a:pt x="472204" y="757201"/>
                </a:lnTo>
                <a:cubicBezTo>
                  <a:pt x="635618" y="756233"/>
                  <a:pt x="767559" y="623010"/>
                  <a:pt x="766895" y="459645"/>
                </a:cubicBezTo>
                <a:lnTo>
                  <a:pt x="766890" y="459645"/>
                </a:lnTo>
                <a:cubicBezTo>
                  <a:pt x="766232" y="296278"/>
                  <a:pt x="633221" y="164629"/>
                  <a:pt x="469801" y="165595"/>
                </a:cubicBezTo>
                <a:lnTo>
                  <a:pt x="112464" y="167716"/>
                </a:lnTo>
                <a:lnTo>
                  <a:pt x="164777" y="113007"/>
                </a:lnTo>
                <a:cubicBezTo>
                  <a:pt x="263432" y="28632"/>
                  <a:pt x="386884" y="-7840"/>
                  <a:pt x="506729" y="139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31" tIns="45715" rIns="91431" bIns="45715" anchor="ctr">
            <a:no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B</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MH_SubTitle_2"/>
          <p:cNvSpPr/>
          <p:nvPr/>
        </p:nvSpPr>
        <p:spPr>
          <a:xfrm rot="21600000">
            <a:off x="2550512" y="1730470"/>
            <a:ext cx="1513865" cy="593876"/>
          </a:xfrm>
          <a:custGeom>
            <a:avLst/>
            <a:gdLst>
              <a:gd name="connsiteX0" fmla="*/ 1588141 w 2018486"/>
              <a:gd name="connsiteY0" fmla="*/ 0 h 791835"/>
              <a:gd name="connsiteX1" fmla="*/ 1571877 w 2018486"/>
              <a:gd name="connsiteY1" fmla="*/ 25609 h 791835"/>
              <a:gd name="connsiteX2" fmla="*/ 399963 w 2018486"/>
              <a:gd name="connsiteY2" fmla="*/ 28650 h 791835"/>
              <a:gd name="connsiteX3" fmla="*/ 31615 w 2018486"/>
              <a:gd name="connsiteY3" fmla="*/ 398407 h 791835"/>
              <a:gd name="connsiteX4" fmla="*/ 401876 w 2018486"/>
              <a:gd name="connsiteY4" fmla="*/ 766249 h 791835"/>
              <a:gd name="connsiteX5" fmla="*/ 2018486 w 2018486"/>
              <a:gd name="connsiteY5" fmla="*/ 762051 h 791835"/>
              <a:gd name="connsiteX6" fmla="*/ 2017111 w 2018486"/>
              <a:gd name="connsiteY6" fmla="*/ 787629 h 791835"/>
              <a:gd name="connsiteX7" fmla="*/ 395935 w 2018486"/>
              <a:gd name="connsiteY7" fmla="*/ 791834 h 791835"/>
              <a:gd name="connsiteX8" fmla="*/ 2 w 2018486"/>
              <a:gd name="connsiteY8" fmla="*/ 398485 h 791835"/>
              <a:gd name="connsiteX9" fmla="*/ 393892 w 2018486"/>
              <a:gd name="connsiteY9" fmla="*/ 3093 h 79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8486" h="791835">
                <a:moveTo>
                  <a:pt x="1588141" y="0"/>
                </a:moveTo>
                <a:lnTo>
                  <a:pt x="1571877" y="25609"/>
                </a:lnTo>
                <a:lnTo>
                  <a:pt x="399963" y="28650"/>
                </a:lnTo>
                <a:cubicBezTo>
                  <a:pt x="196003" y="29178"/>
                  <a:pt x="31089" y="194721"/>
                  <a:pt x="31615" y="398407"/>
                </a:cubicBezTo>
                <a:cubicBezTo>
                  <a:pt x="32144" y="602086"/>
                  <a:pt x="197915" y="766778"/>
                  <a:pt x="401876" y="766249"/>
                </a:cubicBezTo>
                <a:lnTo>
                  <a:pt x="2018486" y="762051"/>
                </a:lnTo>
                <a:lnTo>
                  <a:pt x="2017111" y="787629"/>
                </a:lnTo>
                <a:lnTo>
                  <a:pt x="395935" y="791834"/>
                </a:lnTo>
                <a:cubicBezTo>
                  <a:pt x="177835" y="792399"/>
                  <a:pt x="566" y="616292"/>
                  <a:pt x="2" y="398485"/>
                </a:cubicBezTo>
                <a:cubicBezTo>
                  <a:pt x="-563" y="180681"/>
                  <a:pt x="175787" y="3659"/>
                  <a:pt x="393892" y="3093"/>
                </a:cubicBezTo>
                <a:close/>
              </a:path>
            </a:pathLst>
          </a:cu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lIns="91431" tIns="45715" rIns="91431" bIns="45715" anchor="ctr">
            <a:no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8" name="MH_Other_1"/>
          <p:cNvSpPr/>
          <p:nvPr/>
        </p:nvSpPr>
        <p:spPr>
          <a:xfrm rot="21600000">
            <a:off x="4467453" y="2940116"/>
            <a:ext cx="694148" cy="694151"/>
          </a:xfrm>
          <a:custGeom>
            <a:avLst/>
            <a:gdLst>
              <a:gd name="connsiteX0" fmla="*/ 465963 w 925531"/>
              <a:gd name="connsiteY0" fmla="*/ 182094 h 925534"/>
              <a:gd name="connsiteX1" fmla="*/ 830139 w 925531"/>
              <a:gd name="connsiteY1" fmla="*/ 182133 h 925534"/>
              <a:gd name="connsiteX2" fmla="*/ 875778 w 925531"/>
              <a:gd name="connsiteY2" fmla="*/ 253776 h 925534"/>
              <a:gd name="connsiteX3" fmla="*/ 869005 w 925531"/>
              <a:gd name="connsiteY3" fmla="*/ 684570 h 925534"/>
              <a:gd name="connsiteX4" fmla="*/ 839616 w 925531"/>
              <a:gd name="connsiteY4" fmla="*/ 727327 h 925534"/>
              <a:gd name="connsiteX5" fmla="*/ 465895 w 925531"/>
              <a:gd name="connsiteY5" fmla="*/ 727286 h 925534"/>
              <a:gd name="connsiteX6" fmla="*/ 273154 w 925531"/>
              <a:gd name="connsiteY6" fmla="*/ 647424 h 925534"/>
              <a:gd name="connsiteX7" fmla="*/ 193337 w 925531"/>
              <a:gd name="connsiteY7" fmla="*/ 454658 h 925534"/>
              <a:gd name="connsiteX8" fmla="*/ 465963 w 925531"/>
              <a:gd name="connsiteY8" fmla="*/ 182094 h 925534"/>
              <a:gd name="connsiteX9" fmla="*/ 424518 w 925531"/>
              <a:gd name="connsiteY9" fmla="*/ 1594 h 925534"/>
              <a:gd name="connsiteX10" fmla="*/ 761817 w 925531"/>
              <a:gd name="connsiteY10" fmla="*/ 109623 h 925534"/>
              <a:gd name="connsiteX11" fmla="*/ 813559 w 925531"/>
              <a:gd name="connsiteY11" fmla="*/ 163236 h 925534"/>
              <a:gd name="connsiteX12" fmla="*/ 461529 w 925531"/>
              <a:gd name="connsiteY12" fmla="*/ 163190 h 925534"/>
              <a:gd name="connsiteX13" fmla="*/ 175930 w 925531"/>
              <a:gd name="connsiteY13" fmla="*/ 395908 h 925534"/>
              <a:gd name="connsiteX14" fmla="*/ 169999 w 925531"/>
              <a:gd name="connsiteY14" fmla="*/ 454657 h 925534"/>
              <a:gd name="connsiteX15" fmla="*/ 175915 w 925531"/>
              <a:gd name="connsiteY15" fmla="*/ 513405 h 925534"/>
              <a:gd name="connsiteX16" fmla="*/ 461462 w 925531"/>
              <a:gd name="connsiteY16" fmla="*/ 746186 h 925534"/>
              <a:gd name="connsiteX17" fmla="*/ 826631 w 925531"/>
              <a:gd name="connsiteY17" fmla="*/ 746228 h 925534"/>
              <a:gd name="connsiteX18" fmla="*/ 815914 w 925531"/>
              <a:gd name="connsiteY18" fmla="*/ 761820 h 925534"/>
              <a:gd name="connsiteX19" fmla="*/ 163716 w 925531"/>
              <a:gd name="connsiteY19" fmla="*/ 815914 h 925534"/>
              <a:gd name="connsiteX20" fmla="*/ 109622 w 925531"/>
              <a:gd name="connsiteY20" fmla="*/ 163718 h 925534"/>
              <a:gd name="connsiteX21" fmla="*/ 424518 w 925531"/>
              <a:gd name="connsiteY21" fmla="*/ 1594 h 925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25531" h="925534">
                <a:moveTo>
                  <a:pt x="465963" y="182094"/>
                </a:moveTo>
                <a:lnTo>
                  <a:pt x="830139" y="182133"/>
                </a:lnTo>
                <a:lnTo>
                  <a:pt x="875778" y="253776"/>
                </a:lnTo>
                <a:cubicBezTo>
                  <a:pt x="943567" y="387894"/>
                  <a:pt x="942824" y="549710"/>
                  <a:pt x="869005" y="684570"/>
                </a:cubicBezTo>
                <a:lnTo>
                  <a:pt x="839616" y="727327"/>
                </a:lnTo>
                <a:lnTo>
                  <a:pt x="465895" y="727286"/>
                </a:lnTo>
                <a:cubicBezTo>
                  <a:pt x="390625" y="727274"/>
                  <a:pt x="322477" y="696761"/>
                  <a:pt x="273154" y="647424"/>
                </a:cubicBezTo>
                <a:cubicBezTo>
                  <a:pt x="223826" y="598089"/>
                  <a:pt x="193330" y="529935"/>
                  <a:pt x="193337" y="454658"/>
                </a:cubicBezTo>
                <a:cubicBezTo>
                  <a:pt x="193351" y="304107"/>
                  <a:pt x="315408" y="182074"/>
                  <a:pt x="465963" y="182094"/>
                </a:cubicBezTo>
                <a:close/>
                <a:moveTo>
                  <a:pt x="424518" y="1594"/>
                </a:moveTo>
                <a:cubicBezTo>
                  <a:pt x="542537" y="-8195"/>
                  <a:pt x="664302" y="27044"/>
                  <a:pt x="761817" y="109623"/>
                </a:cubicBezTo>
                <a:lnTo>
                  <a:pt x="813559" y="163236"/>
                </a:lnTo>
                <a:lnTo>
                  <a:pt x="461529" y="163190"/>
                </a:lnTo>
                <a:cubicBezTo>
                  <a:pt x="320663" y="163174"/>
                  <a:pt x="203120" y="263079"/>
                  <a:pt x="175930" y="395908"/>
                </a:cubicBezTo>
                <a:lnTo>
                  <a:pt x="169999" y="454657"/>
                </a:lnTo>
                <a:lnTo>
                  <a:pt x="175915" y="513405"/>
                </a:lnTo>
                <a:cubicBezTo>
                  <a:pt x="203079" y="646238"/>
                  <a:pt x="320594" y="746169"/>
                  <a:pt x="461462" y="746186"/>
                </a:cubicBezTo>
                <a:lnTo>
                  <a:pt x="826631" y="746228"/>
                </a:lnTo>
                <a:lnTo>
                  <a:pt x="815914" y="761820"/>
                </a:lnTo>
                <a:cubicBezTo>
                  <a:pt x="650754" y="956858"/>
                  <a:pt x="358752" y="981075"/>
                  <a:pt x="163716" y="815914"/>
                </a:cubicBezTo>
                <a:cubicBezTo>
                  <a:pt x="-31321" y="650753"/>
                  <a:pt x="-55541" y="358757"/>
                  <a:pt x="109622" y="163718"/>
                </a:cubicBezTo>
                <a:cubicBezTo>
                  <a:pt x="192200" y="66201"/>
                  <a:pt x="306492" y="11384"/>
                  <a:pt x="424518" y="1594"/>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31" tIns="45715" rIns="91431" bIns="45715" anchor="ctr">
            <a:no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C</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9" name="MH_SubTitle_1"/>
          <p:cNvSpPr/>
          <p:nvPr/>
        </p:nvSpPr>
        <p:spPr>
          <a:xfrm rot="21600000">
            <a:off x="5077716" y="2494001"/>
            <a:ext cx="1488842" cy="586143"/>
          </a:xfrm>
          <a:custGeom>
            <a:avLst/>
            <a:gdLst>
              <a:gd name="connsiteX0" fmla="*/ 1595504 w 1985123"/>
              <a:gd name="connsiteY0" fmla="*/ 2 h 781524"/>
              <a:gd name="connsiteX1" fmla="*/ 1977046 w 1985123"/>
              <a:gd name="connsiteY1" fmla="*/ 309685 h 781524"/>
              <a:gd name="connsiteX2" fmla="*/ 1985123 w 1985123"/>
              <a:gd name="connsiteY2" fmla="*/ 388052 h 781524"/>
              <a:gd name="connsiteX3" fmla="*/ 1977406 w 1985123"/>
              <a:gd name="connsiteY3" fmla="*/ 466450 h 781524"/>
              <a:gd name="connsiteX4" fmla="*/ 1597279 w 1985123"/>
              <a:gd name="connsiteY4" fmla="*/ 777880 h 781524"/>
              <a:gd name="connsiteX5" fmla="*/ 1472 w 1985123"/>
              <a:gd name="connsiteY5" fmla="*/ 781524 h 781524"/>
              <a:gd name="connsiteX6" fmla="*/ 0 w 1985123"/>
              <a:gd name="connsiteY6" fmla="*/ 756303 h 781524"/>
              <a:gd name="connsiteX7" fmla="*/ 1591309 w 1985123"/>
              <a:gd name="connsiteY7" fmla="*/ 752675 h 781524"/>
              <a:gd name="connsiteX8" fmla="*/ 1954004 w 1985123"/>
              <a:gd name="connsiteY8" fmla="*/ 388124 h 781524"/>
              <a:gd name="connsiteX9" fmla="*/ 1589647 w 1985123"/>
              <a:gd name="connsiteY9" fmla="*/ 25236 h 781524"/>
              <a:gd name="connsiteX10" fmla="*/ 436072 w 1985123"/>
              <a:gd name="connsiteY10" fmla="*/ 27875 h 781524"/>
              <a:gd name="connsiteX11" fmla="*/ 419935 w 1985123"/>
              <a:gd name="connsiteY11" fmla="*/ 2689 h 781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5123" h="781524">
                <a:moveTo>
                  <a:pt x="1595504" y="2"/>
                </a:moveTo>
                <a:cubicBezTo>
                  <a:pt x="1783354" y="-425"/>
                  <a:pt x="1940392" y="132538"/>
                  <a:pt x="1977046" y="309685"/>
                </a:cubicBezTo>
                <a:lnTo>
                  <a:pt x="1985123" y="388052"/>
                </a:lnTo>
                <a:lnTo>
                  <a:pt x="1977406" y="466450"/>
                </a:lnTo>
                <a:cubicBezTo>
                  <a:pt x="1941563" y="643769"/>
                  <a:pt x="1785133" y="777446"/>
                  <a:pt x="1597279" y="777880"/>
                </a:cubicBezTo>
                <a:lnTo>
                  <a:pt x="1472" y="781524"/>
                </a:lnTo>
                <a:lnTo>
                  <a:pt x="0" y="756303"/>
                </a:lnTo>
                <a:lnTo>
                  <a:pt x="1591309" y="752675"/>
                </a:lnTo>
                <a:cubicBezTo>
                  <a:pt x="1792080" y="752212"/>
                  <a:pt x="1954467" y="589003"/>
                  <a:pt x="1954004" y="388124"/>
                </a:cubicBezTo>
                <a:cubicBezTo>
                  <a:pt x="1953543" y="187250"/>
                  <a:pt x="1790421" y="24778"/>
                  <a:pt x="1589647" y="25236"/>
                </a:cubicBezTo>
                <a:lnTo>
                  <a:pt x="436072" y="27875"/>
                </a:lnTo>
                <a:lnTo>
                  <a:pt x="419935" y="2689"/>
                </a:lnTo>
                <a:close/>
              </a:path>
            </a:pathLst>
          </a:cu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lIns="91431" tIns="45715" rIns="91431" bIns="45715" anchor="ctr">
            <a:no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10" name="MH_Other_2"/>
          <p:cNvSpPr/>
          <p:nvPr/>
        </p:nvSpPr>
        <p:spPr>
          <a:xfrm rot="21600000">
            <a:off x="3979256" y="3684401"/>
            <a:ext cx="704622" cy="704411"/>
          </a:xfrm>
          <a:custGeom>
            <a:avLst/>
            <a:gdLst>
              <a:gd name="connsiteX0" fmla="*/ 465386 w 939496"/>
              <a:gd name="connsiteY0" fmla="*/ 184807 h 939215"/>
              <a:gd name="connsiteX1" fmla="*/ 743210 w 939496"/>
              <a:gd name="connsiteY1" fmla="*/ 459788 h 939215"/>
              <a:gd name="connsiteX2" fmla="*/ 662960 w 939496"/>
              <a:gd name="connsiteY2" fmla="*/ 655870 h 939215"/>
              <a:gd name="connsiteX3" fmla="*/ 467630 w 939496"/>
              <a:gd name="connsiteY3" fmla="*/ 738051 h 939215"/>
              <a:gd name="connsiteX4" fmla="*/ 88271 w 939496"/>
              <a:gd name="connsiteY4" fmla="*/ 740296 h 939215"/>
              <a:gd name="connsiteX5" fmla="*/ 58270 w 939496"/>
              <a:gd name="connsiteY5" fmla="*/ 697083 h 939215"/>
              <a:gd name="connsiteX6" fmla="*/ 49675 w 939496"/>
              <a:gd name="connsiteY6" fmla="*/ 259967 h 939215"/>
              <a:gd name="connsiteX7" fmla="*/ 95713 w 939496"/>
              <a:gd name="connsiteY7" fmla="*/ 186998 h 939215"/>
              <a:gd name="connsiteX8" fmla="*/ 506736 w 939496"/>
              <a:gd name="connsiteY8" fmla="*/ 1398 h 939215"/>
              <a:gd name="connsiteX9" fmla="*/ 827024 w 939496"/>
              <a:gd name="connsiteY9" fmla="*/ 164059 h 939215"/>
              <a:gd name="connsiteX10" fmla="*/ 774722 w 939496"/>
              <a:gd name="connsiteY10" fmla="*/ 826205 h 939215"/>
              <a:gd name="connsiteX11" fmla="*/ 112475 w 939496"/>
              <a:gd name="connsiteY11" fmla="*/ 775156 h 939215"/>
              <a:gd name="connsiteX12" fmla="*/ 101534 w 939496"/>
              <a:gd name="connsiteY12" fmla="*/ 759400 h 939215"/>
              <a:gd name="connsiteX13" fmla="*/ 472208 w 939496"/>
              <a:gd name="connsiteY13" fmla="*/ 757206 h 939215"/>
              <a:gd name="connsiteX14" fmla="*/ 766903 w 939496"/>
              <a:gd name="connsiteY14" fmla="*/ 459644 h 939215"/>
              <a:gd name="connsiteX15" fmla="*/ 766898 w 939496"/>
              <a:gd name="connsiteY15" fmla="*/ 459643 h 939215"/>
              <a:gd name="connsiteX16" fmla="*/ 469810 w 939496"/>
              <a:gd name="connsiteY16" fmla="*/ 165598 h 939215"/>
              <a:gd name="connsiteX17" fmla="*/ 112471 w 939496"/>
              <a:gd name="connsiteY17" fmla="*/ 167717 h 939215"/>
              <a:gd name="connsiteX18" fmla="*/ 164780 w 939496"/>
              <a:gd name="connsiteY18" fmla="*/ 113010 h 939215"/>
              <a:gd name="connsiteX19" fmla="*/ 506736 w 939496"/>
              <a:gd name="connsiteY19" fmla="*/ 1398 h 939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9496" h="939215">
                <a:moveTo>
                  <a:pt x="465386" y="184807"/>
                </a:moveTo>
                <a:cubicBezTo>
                  <a:pt x="618208" y="183901"/>
                  <a:pt x="742595" y="307012"/>
                  <a:pt x="743210" y="459788"/>
                </a:cubicBezTo>
                <a:cubicBezTo>
                  <a:pt x="743522" y="536171"/>
                  <a:pt x="712832" y="605514"/>
                  <a:pt x="662960" y="655870"/>
                </a:cubicBezTo>
                <a:cubicBezTo>
                  <a:pt x="613088" y="706223"/>
                  <a:pt x="544042" y="737600"/>
                  <a:pt x="467630" y="738051"/>
                </a:cubicBezTo>
                <a:lnTo>
                  <a:pt x="88271" y="740296"/>
                </a:lnTo>
                <a:lnTo>
                  <a:pt x="58270" y="697083"/>
                </a:lnTo>
                <a:cubicBezTo>
                  <a:pt x="-17201" y="560661"/>
                  <a:pt x="-18605" y="396466"/>
                  <a:pt x="49675" y="259967"/>
                </a:cubicBezTo>
                <a:lnTo>
                  <a:pt x="95713" y="186998"/>
                </a:lnTo>
                <a:close/>
                <a:moveTo>
                  <a:pt x="506736" y="1398"/>
                </a:moveTo>
                <a:cubicBezTo>
                  <a:pt x="626576" y="10637"/>
                  <a:pt x="742808" y="65584"/>
                  <a:pt x="827024" y="164059"/>
                </a:cubicBezTo>
                <a:cubicBezTo>
                  <a:pt x="995457" y="361002"/>
                  <a:pt x="972038" y="657454"/>
                  <a:pt x="774722" y="826205"/>
                </a:cubicBezTo>
                <a:cubicBezTo>
                  <a:pt x="577405" y="994959"/>
                  <a:pt x="280906" y="972100"/>
                  <a:pt x="112475" y="775156"/>
                </a:cubicBezTo>
                <a:lnTo>
                  <a:pt x="101534" y="759400"/>
                </a:lnTo>
                <a:lnTo>
                  <a:pt x="472208" y="757206"/>
                </a:lnTo>
                <a:cubicBezTo>
                  <a:pt x="635622" y="756234"/>
                  <a:pt x="767563" y="623012"/>
                  <a:pt x="766903" y="459644"/>
                </a:cubicBezTo>
                <a:lnTo>
                  <a:pt x="766898" y="459643"/>
                </a:lnTo>
                <a:cubicBezTo>
                  <a:pt x="766232" y="296277"/>
                  <a:pt x="633225" y="164629"/>
                  <a:pt x="469810" y="165598"/>
                </a:cubicBezTo>
                <a:lnTo>
                  <a:pt x="112471" y="167717"/>
                </a:lnTo>
                <a:lnTo>
                  <a:pt x="164780" y="113010"/>
                </a:lnTo>
                <a:cubicBezTo>
                  <a:pt x="263436" y="28636"/>
                  <a:pt x="386888" y="-7838"/>
                  <a:pt x="506736" y="1398"/>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31" tIns="45715" rIns="91431" bIns="45715" anchor="ctr">
            <a:no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D</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1" name="MH_SubTitle_2"/>
          <p:cNvSpPr/>
          <p:nvPr/>
        </p:nvSpPr>
        <p:spPr>
          <a:xfrm rot="21600000">
            <a:off x="2550516" y="3237799"/>
            <a:ext cx="1513862" cy="593882"/>
          </a:xfrm>
          <a:custGeom>
            <a:avLst/>
            <a:gdLst>
              <a:gd name="connsiteX0" fmla="*/ 1588140 w 2018482"/>
              <a:gd name="connsiteY0" fmla="*/ 0 h 791843"/>
              <a:gd name="connsiteX1" fmla="*/ 1571873 w 2018482"/>
              <a:gd name="connsiteY1" fmla="*/ 25617 h 791843"/>
              <a:gd name="connsiteX2" fmla="*/ 399959 w 2018482"/>
              <a:gd name="connsiteY2" fmla="*/ 28657 h 791843"/>
              <a:gd name="connsiteX3" fmla="*/ 31611 w 2018482"/>
              <a:gd name="connsiteY3" fmla="*/ 398411 h 791843"/>
              <a:gd name="connsiteX4" fmla="*/ 401875 w 2018482"/>
              <a:gd name="connsiteY4" fmla="*/ 766253 h 791843"/>
              <a:gd name="connsiteX5" fmla="*/ 2018482 w 2018482"/>
              <a:gd name="connsiteY5" fmla="*/ 762062 h 791843"/>
              <a:gd name="connsiteX6" fmla="*/ 2017109 w 2018482"/>
              <a:gd name="connsiteY6" fmla="*/ 787637 h 791843"/>
              <a:gd name="connsiteX7" fmla="*/ 395937 w 2018482"/>
              <a:gd name="connsiteY7" fmla="*/ 791842 h 791843"/>
              <a:gd name="connsiteX8" fmla="*/ 2 w 2018482"/>
              <a:gd name="connsiteY8" fmla="*/ 398492 h 791843"/>
              <a:gd name="connsiteX9" fmla="*/ 393889 w 2018482"/>
              <a:gd name="connsiteY9" fmla="*/ 3100 h 791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8482" h="791843">
                <a:moveTo>
                  <a:pt x="1588140" y="0"/>
                </a:moveTo>
                <a:lnTo>
                  <a:pt x="1571873" y="25617"/>
                </a:lnTo>
                <a:lnTo>
                  <a:pt x="399959" y="28657"/>
                </a:lnTo>
                <a:cubicBezTo>
                  <a:pt x="196003" y="29186"/>
                  <a:pt x="31083" y="194729"/>
                  <a:pt x="31611" y="398411"/>
                </a:cubicBezTo>
                <a:cubicBezTo>
                  <a:pt x="32139" y="602091"/>
                  <a:pt x="197916" y="766783"/>
                  <a:pt x="401875" y="766253"/>
                </a:cubicBezTo>
                <a:lnTo>
                  <a:pt x="2018482" y="762062"/>
                </a:lnTo>
                <a:lnTo>
                  <a:pt x="2017109" y="787637"/>
                </a:lnTo>
                <a:lnTo>
                  <a:pt x="395937" y="791842"/>
                </a:lnTo>
                <a:cubicBezTo>
                  <a:pt x="177827" y="792404"/>
                  <a:pt x="563" y="616299"/>
                  <a:pt x="2" y="398492"/>
                </a:cubicBezTo>
                <a:cubicBezTo>
                  <a:pt x="-562" y="180691"/>
                  <a:pt x="175784" y="3666"/>
                  <a:pt x="393889" y="3100"/>
                </a:cubicBezTo>
                <a:close/>
              </a:path>
            </a:pathLst>
          </a:cu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lIns="91431" tIns="45715" rIns="91431" bIns="45715" anchor="ctr">
            <a:no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12" name="文本框 11"/>
          <p:cNvSpPr txBox="1"/>
          <p:nvPr/>
        </p:nvSpPr>
        <p:spPr>
          <a:xfrm>
            <a:off x="5460611" y="1622819"/>
            <a:ext cx="2486843" cy="369322"/>
          </a:xfrm>
          <a:prstGeom prst="rect">
            <a:avLst/>
          </a:prstGeom>
          <a:noFill/>
        </p:spPr>
        <p:txBody>
          <a:bodyPr wrap="square" lIns="91431" tIns="45715" rIns="91431" bIns="45715" rtlCol="0">
            <a:spAutoFit/>
          </a:bodyPr>
          <a:lstStyle/>
          <a:p>
            <a:pPr defTabSz="912500">
              <a:spcBef>
                <a:spcPct val="20000"/>
              </a:spcBef>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3" name="文本框 12"/>
          <p:cNvSpPr txBox="1"/>
          <p:nvPr/>
        </p:nvSpPr>
        <p:spPr>
          <a:xfrm>
            <a:off x="5460611" y="3124202"/>
            <a:ext cx="2486843" cy="369322"/>
          </a:xfrm>
          <a:prstGeom prst="rect">
            <a:avLst/>
          </a:prstGeom>
          <a:noFill/>
        </p:spPr>
        <p:txBody>
          <a:bodyPr wrap="square" lIns="91431" tIns="45715" rIns="91431" bIns="45715" rtlCol="0">
            <a:spAutoFit/>
          </a:bodyPr>
          <a:lstStyle/>
          <a:p>
            <a:pPr defTabSz="912500">
              <a:spcBef>
                <a:spcPct val="20000"/>
              </a:spcBef>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4" name="文本框 13"/>
          <p:cNvSpPr txBox="1"/>
          <p:nvPr/>
        </p:nvSpPr>
        <p:spPr>
          <a:xfrm>
            <a:off x="1339602" y="2396732"/>
            <a:ext cx="2486843" cy="369322"/>
          </a:xfrm>
          <a:prstGeom prst="rect">
            <a:avLst/>
          </a:prstGeom>
          <a:noFill/>
        </p:spPr>
        <p:txBody>
          <a:bodyPr wrap="square" lIns="91431" tIns="45715" rIns="91431" bIns="45715" rtlCol="0">
            <a:spAutoFit/>
          </a:bodyPr>
          <a:lstStyle/>
          <a:p>
            <a:pPr defTabSz="912500">
              <a:spcBef>
                <a:spcPct val="20000"/>
              </a:spcBef>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5" name="文本框 14"/>
          <p:cNvSpPr txBox="1"/>
          <p:nvPr/>
        </p:nvSpPr>
        <p:spPr>
          <a:xfrm>
            <a:off x="1339602" y="3898115"/>
            <a:ext cx="2486843" cy="369322"/>
          </a:xfrm>
          <a:prstGeom prst="rect">
            <a:avLst/>
          </a:prstGeom>
          <a:noFill/>
        </p:spPr>
        <p:txBody>
          <a:bodyPr wrap="square" lIns="91431" tIns="45715" rIns="91431" bIns="45715" rtlCol="0">
            <a:spAutoFit/>
          </a:bodyPr>
          <a:lstStyle/>
          <a:p>
            <a:pPr defTabSz="912500">
              <a:spcBef>
                <a:spcPct val="20000"/>
              </a:spcBef>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9" name="文本框 18">
            <a:extLst>
              <a:ext uri="{FF2B5EF4-FFF2-40B4-BE49-F238E27FC236}">
                <a16:creationId xmlns:a16="http://schemas.microsoft.com/office/drawing/2014/main" xmlns="" id="{54F06757-43FC-4BB8-A556-439F5D073F9C}"/>
              </a:ext>
            </a:extLst>
          </p:cNvPr>
          <p:cNvSpPr txBox="1"/>
          <p:nvPr/>
        </p:nvSpPr>
        <p:spPr>
          <a:xfrm>
            <a:off x="3114681" y="283253"/>
            <a:ext cx="2886075" cy="415498"/>
          </a:xfrm>
          <a:prstGeom prst="rect">
            <a:avLst/>
          </a:prstGeom>
          <a:noFill/>
        </p:spPr>
        <p:txBody>
          <a:bodyPr wrap="square" rtlCol="0">
            <a:spAutoFit/>
          </a:bodyPr>
          <a:lstStyle/>
          <a:p>
            <a:pPr algn="ctr"/>
            <a:r>
              <a:rPr lang="zh-CN" altLang="en-US"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输入章节标题文案</a:t>
            </a:r>
            <a:endParaRPr lang="en-US" altLang="zh-CN"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0" name="文本框 19">
            <a:extLst>
              <a:ext uri="{FF2B5EF4-FFF2-40B4-BE49-F238E27FC236}">
                <a16:creationId xmlns:a16="http://schemas.microsoft.com/office/drawing/2014/main" xmlns="" id="{44BD6457-506F-40B8-9127-F56D0700743A}"/>
              </a:ext>
            </a:extLst>
          </p:cNvPr>
          <p:cNvSpPr txBox="1"/>
          <p:nvPr/>
        </p:nvSpPr>
        <p:spPr>
          <a:xfrm>
            <a:off x="3019436" y="675669"/>
            <a:ext cx="3076564" cy="213585"/>
          </a:xfrm>
          <a:prstGeom prst="rect">
            <a:avLst/>
          </a:prstGeom>
          <a:noFill/>
        </p:spPr>
        <p:txBody>
          <a:bodyPr wrap="square" rtlCol="0">
            <a:spAutoFit/>
            <a:scene3d>
              <a:camera prst="orthographicFront"/>
              <a:lightRig rig="threePt" dir="t"/>
            </a:scene3d>
            <a:sp3d contourW="12700"/>
          </a:bodyPr>
          <a:lstStyle/>
          <a:p>
            <a:pPr algn="ctr"/>
            <a:r>
              <a:rPr lang="en-US" altLang="zh-CN" sz="788" dirty="0">
                <a:latin typeface="Calibri" panose="020F0502020204030204" pitchFamily="34" charset="0"/>
                <a:ea typeface="微软雅黑" panose="020B0503020204020204" pitchFamily="34" charset="-122"/>
                <a:sym typeface="Calibri" panose="020F0502020204030204" pitchFamily="34" charset="0"/>
              </a:rPr>
              <a:t>print the presentation and make it into a film a wider field</a:t>
            </a:r>
          </a:p>
        </p:txBody>
      </p:sp>
      <p:sp>
        <p:nvSpPr>
          <p:cNvPr id="21" name="任意多边形 22">
            <a:extLst>
              <a:ext uri="{FF2B5EF4-FFF2-40B4-BE49-F238E27FC236}">
                <a16:creationId xmlns:a16="http://schemas.microsoft.com/office/drawing/2014/main" xmlns="" id="{40830F48-8D33-4F4B-80E9-09A275A7F8A1}"/>
              </a:ext>
            </a:extLst>
          </p:cNvPr>
          <p:cNvSpPr/>
          <p:nvPr/>
        </p:nvSpPr>
        <p:spPr>
          <a:xfrm>
            <a:off x="4193509" y="0"/>
            <a:ext cx="774562" cy="223597"/>
          </a:xfrm>
          <a:custGeom>
            <a:avLst/>
            <a:gdLst>
              <a:gd name="connsiteX0" fmla="*/ 0 w 1032749"/>
              <a:gd name="connsiteY0" fmla="*/ 0 h 298129"/>
              <a:gd name="connsiteX1" fmla="*/ 1032749 w 1032749"/>
              <a:gd name="connsiteY1" fmla="*/ 0 h 298129"/>
              <a:gd name="connsiteX2" fmla="*/ 516374 w 1032749"/>
              <a:gd name="connsiteY2" fmla="*/ 298129 h 298129"/>
              <a:gd name="connsiteX3" fmla="*/ 0 w 1032749"/>
              <a:gd name="connsiteY3" fmla="*/ 0 h 298129"/>
            </a:gdLst>
            <a:ahLst/>
            <a:cxnLst>
              <a:cxn ang="0">
                <a:pos x="connsiteX0" y="connsiteY0"/>
              </a:cxn>
              <a:cxn ang="0">
                <a:pos x="connsiteX1" y="connsiteY1"/>
              </a:cxn>
              <a:cxn ang="0">
                <a:pos x="connsiteX2" y="connsiteY2"/>
              </a:cxn>
              <a:cxn ang="0">
                <a:pos x="connsiteX3" y="connsiteY3"/>
              </a:cxn>
            </a:cxnLst>
            <a:rect l="l" t="t" r="r" b="b"/>
            <a:pathLst>
              <a:path w="1032749" h="298129">
                <a:moveTo>
                  <a:pt x="0" y="0"/>
                </a:moveTo>
                <a:lnTo>
                  <a:pt x="1032749" y="0"/>
                </a:lnTo>
                <a:lnTo>
                  <a:pt x="516374" y="298129"/>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Tree>
    <p:extLst>
      <p:ext uri="{BB962C8B-B14F-4D97-AF65-F5344CB8AC3E}">
        <p14:creationId xmlns:p14="http://schemas.microsoft.com/office/powerpoint/2010/main" val="109698058"/>
      </p:ext>
    </p:extLst>
  </p:cSld>
  <p:clrMapOvr>
    <a:masterClrMapping/>
  </p:clrMapOvr>
  <p:transition spd="med">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标题 4"/>
          <p:cNvSpPr txBox="1"/>
          <p:nvPr/>
        </p:nvSpPr>
        <p:spPr>
          <a:xfrm>
            <a:off x="36679" y="1207389"/>
            <a:ext cx="1295807" cy="249622"/>
          </a:xfrm>
          <a:prstGeom prst="rect">
            <a:avLst/>
          </a:prstGeom>
        </p:spPr>
        <p:txBody>
          <a:bodyPr vert="horz" lIns="68555" tIns="34278" rIns="68555" bIns="3427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solidFill>
                <a:latin typeface="微软雅黑" panose="020B0503020204020204" pitchFamily="34" charset="-122"/>
                <a:ea typeface="微软雅黑" panose="020B0503020204020204" pitchFamily="34" charset="-122"/>
              </a:rPr>
              <a:t>我们要做什么</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sp>
        <p:nvSpPr>
          <p:cNvPr id="129" name="标题 4"/>
          <p:cNvSpPr txBox="1"/>
          <p:nvPr/>
        </p:nvSpPr>
        <p:spPr>
          <a:xfrm>
            <a:off x="8837365" y="962465"/>
            <a:ext cx="485927" cy="403245"/>
          </a:xfrm>
          <a:prstGeom prst="rect">
            <a:avLst/>
          </a:prstGeom>
        </p:spPr>
        <p:txBody>
          <a:bodyPr vert="horz" lIns="68555" tIns="34278" rIns="68555" bIns="3427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400" dirty="0">
                <a:solidFill>
                  <a:schemeClr val="bg1"/>
                </a:solidFill>
                <a:latin typeface="微软雅黑" panose="020B0503020204020204" pitchFamily="34" charset="-122"/>
                <a:ea typeface="微软雅黑" panose="020B0503020204020204" pitchFamily="34" charset="-122"/>
              </a:rPr>
              <a:t>14</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grpSp>
        <p:nvGrpSpPr>
          <p:cNvPr id="2" name="组合 129"/>
          <p:cNvGrpSpPr/>
          <p:nvPr/>
        </p:nvGrpSpPr>
        <p:grpSpPr>
          <a:xfrm>
            <a:off x="3950067" y="956351"/>
            <a:ext cx="842064" cy="976795"/>
            <a:chOff x="5301679" y="1577352"/>
            <a:chExt cx="1123045" cy="1302732"/>
          </a:xfrm>
        </p:grpSpPr>
        <p:sp>
          <p:nvSpPr>
            <p:cNvPr id="131" name="六边形 130"/>
            <p:cNvSpPr/>
            <p:nvPr/>
          </p:nvSpPr>
          <p:spPr>
            <a:xfrm rot="5400000">
              <a:off x="5211836" y="1667195"/>
              <a:ext cx="1302732" cy="1123045"/>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2" name="KSO_Shape"/>
            <p:cNvSpPr/>
            <p:nvPr/>
          </p:nvSpPr>
          <p:spPr bwMode="auto">
            <a:xfrm>
              <a:off x="5635344" y="2000361"/>
              <a:ext cx="455715" cy="455715"/>
            </a:xfrm>
            <a:custGeom>
              <a:avLst/>
              <a:gdLst>
                <a:gd name="T0" fmla="*/ 1159904 w 2208213"/>
                <a:gd name="T1" fmla="*/ 523327 h 2209801"/>
                <a:gd name="T2" fmla="*/ 1199134 w 2208213"/>
                <a:gd name="T3" fmla="*/ 565478 h 2209801"/>
                <a:gd name="T4" fmla="*/ 1206816 w 2208213"/>
                <a:gd name="T5" fmla="*/ 627336 h 2209801"/>
                <a:gd name="T6" fmla="*/ 1183496 w 2208213"/>
                <a:gd name="T7" fmla="*/ 668666 h 2209801"/>
                <a:gd name="T8" fmla="*/ 954421 w 2208213"/>
                <a:gd name="T9" fmla="*/ 947300 h 2209801"/>
                <a:gd name="T10" fmla="*/ 901747 w 2208213"/>
                <a:gd name="T11" fmla="*/ 1002588 h 2209801"/>
                <a:gd name="T12" fmla="*/ 871569 w 2208213"/>
                <a:gd name="T13" fmla="*/ 1378936 h 2209801"/>
                <a:gd name="T14" fmla="*/ 822461 w 2208213"/>
                <a:gd name="T15" fmla="*/ 1396179 h 2209801"/>
                <a:gd name="T16" fmla="*/ 784602 w 2208213"/>
                <a:gd name="T17" fmla="*/ 1361418 h 2209801"/>
                <a:gd name="T18" fmla="*/ 740982 w 2208213"/>
                <a:gd name="T19" fmla="*/ 986166 h 2209801"/>
                <a:gd name="T20" fmla="*/ 701476 w 2208213"/>
                <a:gd name="T21" fmla="*/ 923487 h 2209801"/>
                <a:gd name="T22" fmla="*/ 699830 w 2208213"/>
                <a:gd name="T23" fmla="*/ 851775 h 2209801"/>
                <a:gd name="T24" fmla="*/ 735769 w 2208213"/>
                <a:gd name="T25" fmla="*/ 788002 h 2209801"/>
                <a:gd name="T26" fmla="*/ 801886 w 2208213"/>
                <a:gd name="T27" fmla="*/ 751873 h 2209801"/>
                <a:gd name="T28" fmla="*/ 1066626 w 2208213"/>
                <a:gd name="T29" fmla="*/ 521138 h 2209801"/>
                <a:gd name="T30" fmla="*/ 533853 w 2208213"/>
                <a:gd name="T31" fmla="*/ 676984 h 2209801"/>
                <a:gd name="T32" fmla="*/ 283900 w 2208213"/>
                <a:gd name="T33" fmla="*/ 652063 h 2209801"/>
                <a:gd name="T34" fmla="*/ 235717 w 2208213"/>
                <a:gd name="T35" fmla="*/ 799950 h 2209801"/>
                <a:gd name="T36" fmla="*/ 219838 w 2208213"/>
                <a:gd name="T37" fmla="*/ 953315 h 2209801"/>
                <a:gd name="T38" fmla="*/ 235990 w 2208213"/>
                <a:gd name="T39" fmla="*/ 1107228 h 2209801"/>
                <a:gd name="T40" fmla="*/ 284722 w 2208213"/>
                <a:gd name="T41" fmla="*/ 1255389 h 2209801"/>
                <a:gd name="T42" fmla="*/ 365484 w 2208213"/>
                <a:gd name="T43" fmla="*/ 1392049 h 2209801"/>
                <a:gd name="T44" fmla="*/ 469517 w 2208213"/>
                <a:gd name="T45" fmla="*/ 1504060 h 2209801"/>
                <a:gd name="T46" fmla="*/ 671834 w 2208213"/>
                <a:gd name="T47" fmla="*/ 1628669 h 2209801"/>
                <a:gd name="T48" fmla="*/ 922061 w 2208213"/>
                <a:gd name="T49" fmla="*/ 1683442 h 2209801"/>
                <a:gd name="T50" fmla="*/ 1075099 w 2208213"/>
                <a:gd name="T51" fmla="*/ 1897058 h 2209801"/>
                <a:gd name="T52" fmla="*/ 829252 w 2208213"/>
                <a:gd name="T53" fmla="*/ 1897606 h 2209801"/>
                <a:gd name="T54" fmla="*/ 643088 w 2208213"/>
                <a:gd name="T55" fmla="*/ 1852966 h 2209801"/>
                <a:gd name="T56" fmla="*/ 484300 w 2208213"/>
                <a:gd name="T57" fmla="*/ 1782308 h 2209801"/>
                <a:gd name="T58" fmla="*/ 338654 w 2208213"/>
                <a:gd name="T59" fmla="*/ 1681799 h 2209801"/>
                <a:gd name="T60" fmla="*/ 196841 w 2208213"/>
                <a:gd name="T61" fmla="*/ 1533637 h 2209801"/>
                <a:gd name="T62" fmla="*/ 84047 w 2208213"/>
                <a:gd name="T63" fmla="*/ 1345217 h 2209801"/>
                <a:gd name="T64" fmla="*/ 18342 w 2208213"/>
                <a:gd name="T65" fmla="*/ 1140913 h 2209801"/>
                <a:gd name="T66" fmla="*/ 0 w 2208213"/>
                <a:gd name="T67" fmla="*/ 928667 h 2209801"/>
                <a:gd name="T68" fmla="*/ 29020 w 2208213"/>
                <a:gd name="T69" fmla="*/ 717516 h 2209801"/>
                <a:gd name="T70" fmla="*/ 105128 w 2208213"/>
                <a:gd name="T71" fmla="*/ 516225 h 2209801"/>
                <a:gd name="T72" fmla="*/ 210530 w 2208213"/>
                <a:gd name="T73" fmla="*/ 353822 h 2209801"/>
                <a:gd name="T74" fmla="*/ 1141446 w 2208213"/>
                <a:gd name="T75" fmla="*/ 18620 h 2209801"/>
                <a:gd name="T76" fmla="*/ 1322266 w 2208213"/>
                <a:gd name="T77" fmla="*/ 74481 h 2209801"/>
                <a:gd name="T78" fmla="*/ 1477059 w 2208213"/>
                <a:gd name="T79" fmla="*/ 157177 h 2209801"/>
                <a:gd name="T80" fmla="*/ 1614592 w 2208213"/>
                <a:gd name="T81" fmla="*/ 267528 h 2209801"/>
                <a:gd name="T82" fmla="*/ 1754042 w 2208213"/>
                <a:gd name="T83" fmla="*/ 437575 h 2209801"/>
                <a:gd name="T84" fmla="*/ 1849932 w 2208213"/>
                <a:gd name="T85" fmla="*/ 632539 h 2209801"/>
                <a:gd name="T86" fmla="*/ 1898425 w 2208213"/>
                <a:gd name="T87" fmla="*/ 840647 h 2209801"/>
                <a:gd name="T88" fmla="*/ 1899521 w 2208213"/>
                <a:gd name="T89" fmla="*/ 1053410 h 2209801"/>
                <a:gd name="T90" fmla="*/ 1853220 w 2208213"/>
                <a:gd name="T91" fmla="*/ 1262339 h 2209801"/>
                <a:gd name="T92" fmla="*/ 1761440 w 2208213"/>
                <a:gd name="T93" fmla="*/ 1455113 h 2209801"/>
                <a:gd name="T94" fmla="*/ 1536237 w 2208213"/>
                <a:gd name="T95" fmla="*/ 1393502 h 2209801"/>
                <a:gd name="T96" fmla="*/ 1625825 w 2208213"/>
                <a:gd name="T97" fmla="*/ 1239886 h 2209801"/>
                <a:gd name="T98" fmla="*/ 1671304 w 2208213"/>
                <a:gd name="T99" fmla="*/ 1090925 h 2209801"/>
                <a:gd name="T100" fmla="*/ 1684455 w 2208213"/>
                <a:gd name="T101" fmla="*/ 937034 h 2209801"/>
                <a:gd name="T102" fmla="*/ 1665003 w 2208213"/>
                <a:gd name="T103" fmla="*/ 783965 h 2209801"/>
                <a:gd name="T104" fmla="*/ 1613770 w 2208213"/>
                <a:gd name="T105" fmla="*/ 636646 h 2209801"/>
                <a:gd name="T106" fmla="*/ 1529935 w 2208213"/>
                <a:gd name="T107" fmla="*/ 501102 h 2209801"/>
                <a:gd name="T108" fmla="*/ 1425004 w 2208213"/>
                <a:gd name="T109" fmla="*/ 392393 h 2209801"/>
                <a:gd name="T110" fmla="*/ 1313773 w 2208213"/>
                <a:gd name="T111" fmla="*/ 315174 h 2209801"/>
                <a:gd name="T112" fmla="*/ 1191035 w 2208213"/>
                <a:gd name="T113" fmla="*/ 259314 h 2209801"/>
                <a:gd name="T114" fmla="*/ 996790 w 2208213"/>
                <a:gd name="T115" fmla="*/ 220977 h 2209801"/>
                <a:gd name="T116" fmla="*/ 817613 w 2208213"/>
                <a:gd name="T117" fmla="*/ 53670 h 220980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208213" h="2209801">
                  <a:moveTo>
                    <a:pt x="1288552" y="590550"/>
                  </a:moveTo>
                  <a:lnTo>
                    <a:pt x="1298410" y="590868"/>
                  </a:lnTo>
                  <a:lnTo>
                    <a:pt x="1307950" y="592138"/>
                  </a:lnTo>
                  <a:lnTo>
                    <a:pt x="1313039" y="593408"/>
                  </a:lnTo>
                  <a:lnTo>
                    <a:pt x="1317809" y="594678"/>
                  </a:lnTo>
                  <a:lnTo>
                    <a:pt x="1322579" y="596265"/>
                  </a:lnTo>
                  <a:lnTo>
                    <a:pt x="1326713" y="598170"/>
                  </a:lnTo>
                  <a:lnTo>
                    <a:pt x="1331483" y="600075"/>
                  </a:lnTo>
                  <a:lnTo>
                    <a:pt x="1335935" y="601980"/>
                  </a:lnTo>
                  <a:lnTo>
                    <a:pt x="1340705" y="604520"/>
                  </a:lnTo>
                  <a:lnTo>
                    <a:pt x="1344522" y="607060"/>
                  </a:lnTo>
                  <a:lnTo>
                    <a:pt x="1348974" y="610235"/>
                  </a:lnTo>
                  <a:lnTo>
                    <a:pt x="1352790" y="613410"/>
                  </a:lnTo>
                  <a:lnTo>
                    <a:pt x="1356924" y="616585"/>
                  </a:lnTo>
                  <a:lnTo>
                    <a:pt x="1360740" y="620078"/>
                  </a:lnTo>
                  <a:lnTo>
                    <a:pt x="1371870" y="631190"/>
                  </a:lnTo>
                  <a:lnTo>
                    <a:pt x="1375368" y="635000"/>
                  </a:lnTo>
                  <a:lnTo>
                    <a:pt x="1378867" y="639128"/>
                  </a:lnTo>
                  <a:lnTo>
                    <a:pt x="1382047" y="642938"/>
                  </a:lnTo>
                  <a:lnTo>
                    <a:pt x="1384909" y="647383"/>
                  </a:lnTo>
                  <a:lnTo>
                    <a:pt x="1387453" y="651510"/>
                  </a:lnTo>
                  <a:lnTo>
                    <a:pt x="1389997" y="655955"/>
                  </a:lnTo>
                  <a:lnTo>
                    <a:pt x="1392223" y="660718"/>
                  </a:lnTo>
                  <a:lnTo>
                    <a:pt x="1394131" y="664845"/>
                  </a:lnTo>
                  <a:lnTo>
                    <a:pt x="1395721" y="669608"/>
                  </a:lnTo>
                  <a:lnTo>
                    <a:pt x="1397311" y="674370"/>
                  </a:lnTo>
                  <a:lnTo>
                    <a:pt x="1398901" y="679133"/>
                  </a:lnTo>
                  <a:lnTo>
                    <a:pt x="1399855" y="683895"/>
                  </a:lnTo>
                  <a:lnTo>
                    <a:pt x="1401445" y="693738"/>
                  </a:lnTo>
                  <a:lnTo>
                    <a:pt x="1401763" y="703580"/>
                  </a:lnTo>
                  <a:lnTo>
                    <a:pt x="1401445" y="713105"/>
                  </a:lnTo>
                  <a:lnTo>
                    <a:pt x="1399855" y="722948"/>
                  </a:lnTo>
                  <a:lnTo>
                    <a:pt x="1398901" y="727710"/>
                  </a:lnTo>
                  <a:lnTo>
                    <a:pt x="1397311" y="732155"/>
                  </a:lnTo>
                  <a:lnTo>
                    <a:pt x="1395721" y="736918"/>
                  </a:lnTo>
                  <a:lnTo>
                    <a:pt x="1394131" y="741680"/>
                  </a:lnTo>
                  <a:lnTo>
                    <a:pt x="1392223" y="746443"/>
                  </a:lnTo>
                  <a:lnTo>
                    <a:pt x="1389997" y="750888"/>
                  </a:lnTo>
                  <a:lnTo>
                    <a:pt x="1387453" y="755015"/>
                  </a:lnTo>
                  <a:lnTo>
                    <a:pt x="1384909" y="759460"/>
                  </a:lnTo>
                  <a:lnTo>
                    <a:pt x="1382047" y="763905"/>
                  </a:lnTo>
                  <a:lnTo>
                    <a:pt x="1378867" y="767715"/>
                  </a:lnTo>
                  <a:lnTo>
                    <a:pt x="1375368" y="771525"/>
                  </a:lnTo>
                  <a:lnTo>
                    <a:pt x="1371870" y="775653"/>
                  </a:lnTo>
                  <a:lnTo>
                    <a:pt x="1123823" y="1022668"/>
                  </a:lnTo>
                  <a:lnTo>
                    <a:pt x="1123823" y="1030605"/>
                  </a:lnTo>
                  <a:lnTo>
                    <a:pt x="1123505" y="1038543"/>
                  </a:lnTo>
                  <a:lnTo>
                    <a:pt x="1122551" y="1046480"/>
                  </a:lnTo>
                  <a:lnTo>
                    <a:pt x="1121279" y="1053783"/>
                  </a:lnTo>
                  <a:lnTo>
                    <a:pt x="1120007" y="1061720"/>
                  </a:lnTo>
                  <a:lnTo>
                    <a:pt x="1117781" y="1069340"/>
                  </a:lnTo>
                  <a:lnTo>
                    <a:pt x="1115555" y="1076643"/>
                  </a:lnTo>
                  <a:lnTo>
                    <a:pt x="1112693" y="1084263"/>
                  </a:lnTo>
                  <a:lnTo>
                    <a:pt x="1109513" y="1091565"/>
                  </a:lnTo>
                  <a:lnTo>
                    <a:pt x="1106333" y="1098868"/>
                  </a:lnTo>
                  <a:lnTo>
                    <a:pt x="1102517" y="1105853"/>
                  </a:lnTo>
                  <a:lnTo>
                    <a:pt x="1098064" y="1112520"/>
                  </a:lnTo>
                  <a:lnTo>
                    <a:pt x="1093930" y="1119188"/>
                  </a:lnTo>
                  <a:lnTo>
                    <a:pt x="1088842" y="1125855"/>
                  </a:lnTo>
                  <a:lnTo>
                    <a:pt x="1083118" y="1132205"/>
                  </a:lnTo>
                  <a:lnTo>
                    <a:pt x="1077712" y="1138238"/>
                  </a:lnTo>
                  <a:lnTo>
                    <a:pt x="1071352" y="1143953"/>
                  </a:lnTo>
                  <a:lnTo>
                    <a:pt x="1064992" y="1149033"/>
                  </a:lnTo>
                  <a:lnTo>
                    <a:pt x="1058631" y="1154113"/>
                  </a:lnTo>
                  <a:lnTo>
                    <a:pt x="1051953" y="1158558"/>
                  </a:lnTo>
                  <a:lnTo>
                    <a:pt x="1045275" y="1163003"/>
                  </a:lnTo>
                  <a:lnTo>
                    <a:pt x="1038279" y="1166813"/>
                  </a:lnTo>
                  <a:lnTo>
                    <a:pt x="1031283" y="1169988"/>
                  </a:lnTo>
                  <a:lnTo>
                    <a:pt x="1023650" y="1173163"/>
                  </a:lnTo>
                  <a:lnTo>
                    <a:pt x="1023650" y="1562101"/>
                  </a:lnTo>
                  <a:lnTo>
                    <a:pt x="1023650" y="1567816"/>
                  </a:lnTo>
                  <a:lnTo>
                    <a:pt x="1022378" y="1573848"/>
                  </a:lnTo>
                  <a:lnTo>
                    <a:pt x="1021424" y="1579246"/>
                  </a:lnTo>
                  <a:lnTo>
                    <a:pt x="1019198" y="1584961"/>
                  </a:lnTo>
                  <a:lnTo>
                    <a:pt x="1016654" y="1590041"/>
                  </a:lnTo>
                  <a:lnTo>
                    <a:pt x="1013792" y="1594803"/>
                  </a:lnTo>
                  <a:lnTo>
                    <a:pt x="1010294" y="1599566"/>
                  </a:lnTo>
                  <a:lnTo>
                    <a:pt x="1006796" y="1603376"/>
                  </a:lnTo>
                  <a:lnTo>
                    <a:pt x="1002344" y="1607186"/>
                  </a:lnTo>
                  <a:lnTo>
                    <a:pt x="997892" y="1610361"/>
                  </a:lnTo>
                  <a:lnTo>
                    <a:pt x="993439" y="1613536"/>
                  </a:lnTo>
                  <a:lnTo>
                    <a:pt x="988033" y="1616076"/>
                  </a:lnTo>
                  <a:lnTo>
                    <a:pt x="982627" y="1617981"/>
                  </a:lnTo>
                  <a:lnTo>
                    <a:pt x="977221" y="1619568"/>
                  </a:lnTo>
                  <a:lnTo>
                    <a:pt x="971179" y="1620203"/>
                  </a:lnTo>
                  <a:lnTo>
                    <a:pt x="965455" y="1620838"/>
                  </a:lnTo>
                  <a:lnTo>
                    <a:pt x="959413" y="1620203"/>
                  </a:lnTo>
                  <a:lnTo>
                    <a:pt x="953370" y="1619568"/>
                  </a:lnTo>
                  <a:lnTo>
                    <a:pt x="947964" y="1617981"/>
                  </a:lnTo>
                  <a:lnTo>
                    <a:pt x="942558" y="1616076"/>
                  </a:lnTo>
                  <a:lnTo>
                    <a:pt x="937470" y="1613536"/>
                  </a:lnTo>
                  <a:lnTo>
                    <a:pt x="932700" y="1610361"/>
                  </a:lnTo>
                  <a:lnTo>
                    <a:pt x="927930" y="1607186"/>
                  </a:lnTo>
                  <a:lnTo>
                    <a:pt x="923795" y="1603376"/>
                  </a:lnTo>
                  <a:lnTo>
                    <a:pt x="919979" y="1599566"/>
                  </a:lnTo>
                  <a:lnTo>
                    <a:pt x="916799" y="1594803"/>
                  </a:lnTo>
                  <a:lnTo>
                    <a:pt x="913619" y="1590041"/>
                  </a:lnTo>
                  <a:lnTo>
                    <a:pt x="911393" y="1584961"/>
                  </a:lnTo>
                  <a:lnTo>
                    <a:pt x="909485" y="1579246"/>
                  </a:lnTo>
                  <a:lnTo>
                    <a:pt x="907895" y="1573848"/>
                  </a:lnTo>
                  <a:lnTo>
                    <a:pt x="906941" y="1567816"/>
                  </a:lnTo>
                  <a:lnTo>
                    <a:pt x="906623" y="1562101"/>
                  </a:lnTo>
                  <a:lnTo>
                    <a:pt x="906623" y="1173163"/>
                  </a:lnTo>
                  <a:lnTo>
                    <a:pt x="899627" y="1169988"/>
                  </a:lnTo>
                  <a:lnTo>
                    <a:pt x="892313" y="1166813"/>
                  </a:lnTo>
                  <a:lnTo>
                    <a:pt x="885316" y="1163003"/>
                  </a:lnTo>
                  <a:lnTo>
                    <a:pt x="878638" y="1158558"/>
                  </a:lnTo>
                  <a:lnTo>
                    <a:pt x="871960" y="1154113"/>
                  </a:lnTo>
                  <a:lnTo>
                    <a:pt x="865282" y="1149033"/>
                  </a:lnTo>
                  <a:lnTo>
                    <a:pt x="858922" y="1143953"/>
                  </a:lnTo>
                  <a:lnTo>
                    <a:pt x="852879" y="1138238"/>
                  </a:lnTo>
                  <a:lnTo>
                    <a:pt x="847473" y="1132205"/>
                  </a:lnTo>
                  <a:lnTo>
                    <a:pt x="842385" y="1125855"/>
                  </a:lnTo>
                  <a:lnTo>
                    <a:pt x="837297" y="1119505"/>
                  </a:lnTo>
                  <a:lnTo>
                    <a:pt x="832845" y="1113473"/>
                  </a:lnTo>
                  <a:lnTo>
                    <a:pt x="828393" y="1106488"/>
                  </a:lnTo>
                  <a:lnTo>
                    <a:pt x="824577" y="1099503"/>
                  </a:lnTo>
                  <a:lnTo>
                    <a:pt x="821397" y="1092835"/>
                  </a:lnTo>
                  <a:lnTo>
                    <a:pt x="818216" y="1085850"/>
                  </a:lnTo>
                  <a:lnTo>
                    <a:pt x="815354" y="1078230"/>
                  </a:lnTo>
                  <a:lnTo>
                    <a:pt x="813128" y="1071245"/>
                  </a:lnTo>
                  <a:lnTo>
                    <a:pt x="811220" y="1063625"/>
                  </a:lnTo>
                  <a:lnTo>
                    <a:pt x="809630" y="1056323"/>
                  </a:lnTo>
                  <a:lnTo>
                    <a:pt x="808040" y="1048703"/>
                  </a:lnTo>
                  <a:lnTo>
                    <a:pt x="807086" y="1041400"/>
                  </a:lnTo>
                  <a:lnTo>
                    <a:pt x="806768" y="1033463"/>
                  </a:lnTo>
                  <a:lnTo>
                    <a:pt x="806450" y="1025843"/>
                  </a:lnTo>
                  <a:lnTo>
                    <a:pt x="806768" y="1018540"/>
                  </a:lnTo>
                  <a:lnTo>
                    <a:pt x="807086" y="1010920"/>
                  </a:lnTo>
                  <a:lnTo>
                    <a:pt x="808040" y="1002983"/>
                  </a:lnTo>
                  <a:lnTo>
                    <a:pt x="809630" y="995680"/>
                  </a:lnTo>
                  <a:lnTo>
                    <a:pt x="811220" y="988060"/>
                  </a:lnTo>
                  <a:lnTo>
                    <a:pt x="813128" y="981075"/>
                  </a:lnTo>
                  <a:lnTo>
                    <a:pt x="815354" y="973455"/>
                  </a:lnTo>
                  <a:lnTo>
                    <a:pt x="818216" y="966470"/>
                  </a:lnTo>
                  <a:lnTo>
                    <a:pt x="821397" y="959485"/>
                  </a:lnTo>
                  <a:lnTo>
                    <a:pt x="824577" y="952183"/>
                  </a:lnTo>
                  <a:lnTo>
                    <a:pt x="828393" y="945515"/>
                  </a:lnTo>
                  <a:lnTo>
                    <a:pt x="832845" y="938848"/>
                  </a:lnTo>
                  <a:lnTo>
                    <a:pt x="837297" y="932180"/>
                  </a:lnTo>
                  <a:lnTo>
                    <a:pt x="842385" y="925830"/>
                  </a:lnTo>
                  <a:lnTo>
                    <a:pt x="847473" y="920115"/>
                  </a:lnTo>
                  <a:lnTo>
                    <a:pt x="852879" y="914083"/>
                  </a:lnTo>
                  <a:lnTo>
                    <a:pt x="859240" y="908368"/>
                  </a:lnTo>
                  <a:lnTo>
                    <a:pt x="865282" y="902653"/>
                  </a:lnTo>
                  <a:lnTo>
                    <a:pt x="871960" y="897890"/>
                  </a:lnTo>
                  <a:lnTo>
                    <a:pt x="878638" y="893445"/>
                  </a:lnTo>
                  <a:lnTo>
                    <a:pt x="885316" y="889000"/>
                  </a:lnTo>
                  <a:lnTo>
                    <a:pt x="892313" y="885508"/>
                  </a:lnTo>
                  <a:lnTo>
                    <a:pt x="899627" y="882015"/>
                  </a:lnTo>
                  <a:lnTo>
                    <a:pt x="906941" y="878840"/>
                  </a:lnTo>
                  <a:lnTo>
                    <a:pt x="914573" y="875983"/>
                  </a:lnTo>
                  <a:lnTo>
                    <a:pt x="921887" y="873760"/>
                  </a:lnTo>
                  <a:lnTo>
                    <a:pt x="929520" y="872173"/>
                  </a:lnTo>
                  <a:lnTo>
                    <a:pt x="936834" y="870585"/>
                  </a:lnTo>
                  <a:lnTo>
                    <a:pt x="944784" y="869315"/>
                  </a:lnTo>
                  <a:lnTo>
                    <a:pt x="952734" y="868363"/>
                  </a:lnTo>
                  <a:lnTo>
                    <a:pt x="960685" y="868045"/>
                  </a:lnTo>
                  <a:lnTo>
                    <a:pt x="967999" y="867728"/>
                  </a:lnTo>
                  <a:lnTo>
                    <a:pt x="1216364" y="620078"/>
                  </a:lnTo>
                  <a:lnTo>
                    <a:pt x="1219862" y="616585"/>
                  </a:lnTo>
                  <a:lnTo>
                    <a:pt x="1223996" y="613410"/>
                  </a:lnTo>
                  <a:lnTo>
                    <a:pt x="1228130" y="610235"/>
                  </a:lnTo>
                  <a:lnTo>
                    <a:pt x="1232264" y="607060"/>
                  </a:lnTo>
                  <a:lnTo>
                    <a:pt x="1236398" y="604520"/>
                  </a:lnTo>
                  <a:lnTo>
                    <a:pt x="1240851" y="601980"/>
                  </a:lnTo>
                  <a:lnTo>
                    <a:pt x="1245621" y="599758"/>
                  </a:lnTo>
                  <a:lnTo>
                    <a:pt x="1250073" y="597535"/>
                  </a:lnTo>
                  <a:lnTo>
                    <a:pt x="1254843" y="596265"/>
                  </a:lnTo>
                  <a:lnTo>
                    <a:pt x="1259295" y="594678"/>
                  </a:lnTo>
                  <a:lnTo>
                    <a:pt x="1264065" y="593408"/>
                  </a:lnTo>
                  <a:lnTo>
                    <a:pt x="1268835" y="592138"/>
                  </a:lnTo>
                  <a:lnTo>
                    <a:pt x="1278694" y="590868"/>
                  </a:lnTo>
                  <a:lnTo>
                    <a:pt x="1288552" y="590550"/>
                  </a:lnTo>
                  <a:close/>
                  <a:moveTo>
                    <a:pt x="799395" y="26988"/>
                  </a:moveTo>
                  <a:lnTo>
                    <a:pt x="618825" y="785302"/>
                  </a:lnTo>
                  <a:lnTo>
                    <a:pt x="426196" y="592785"/>
                  </a:lnTo>
                  <a:lnTo>
                    <a:pt x="414454" y="608987"/>
                  </a:lnTo>
                  <a:lnTo>
                    <a:pt x="403030" y="625189"/>
                  </a:lnTo>
                  <a:lnTo>
                    <a:pt x="392240" y="641708"/>
                  </a:lnTo>
                  <a:lnTo>
                    <a:pt x="381450" y="658228"/>
                  </a:lnTo>
                  <a:lnTo>
                    <a:pt x="371295" y="674748"/>
                  </a:lnTo>
                  <a:lnTo>
                    <a:pt x="361775" y="691585"/>
                  </a:lnTo>
                  <a:lnTo>
                    <a:pt x="352254" y="709058"/>
                  </a:lnTo>
                  <a:lnTo>
                    <a:pt x="343369" y="726213"/>
                  </a:lnTo>
                  <a:lnTo>
                    <a:pt x="336387" y="741144"/>
                  </a:lnTo>
                  <a:lnTo>
                    <a:pt x="329088" y="756393"/>
                  </a:lnTo>
                  <a:lnTo>
                    <a:pt x="322741" y="771642"/>
                  </a:lnTo>
                  <a:lnTo>
                    <a:pt x="316711" y="786573"/>
                  </a:lnTo>
                  <a:lnTo>
                    <a:pt x="310365" y="801822"/>
                  </a:lnTo>
                  <a:lnTo>
                    <a:pt x="304652" y="817706"/>
                  </a:lnTo>
                  <a:lnTo>
                    <a:pt x="299257" y="832955"/>
                  </a:lnTo>
                  <a:lnTo>
                    <a:pt x="294180" y="848839"/>
                  </a:lnTo>
                  <a:lnTo>
                    <a:pt x="289420" y="864723"/>
                  </a:lnTo>
                  <a:lnTo>
                    <a:pt x="284977" y="880290"/>
                  </a:lnTo>
                  <a:lnTo>
                    <a:pt x="280851" y="896174"/>
                  </a:lnTo>
                  <a:lnTo>
                    <a:pt x="276726" y="912376"/>
                  </a:lnTo>
                  <a:lnTo>
                    <a:pt x="273235" y="927942"/>
                  </a:lnTo>
                  <a:lnTo>
                    <a:pt x="270062" y="944144"/>
                  </a:lnTo>
                  <a:lnTo>
                    <a:pt x="267523" y="960346"/>
                  </a:lnTo>
                  <a:lnTo>
                    <a:pt x="264667" y="976548"/>
                  </a:lnTo>
                  <a:lnTo>
                    <a:pt x="262128" y="992433"/>
                  </a:lnTo>
                  <a:lnTo>
                    <a:pt x="260224" y="1008634"/>
                  </a:lnTo>
                  <a:lnTo>
                    <a:pt x="258637" y="1024836"/>
                  </a:lnTo>
                  <a:lnTo>
                    <a:pt x="257050" y="1041038"/>
                  </a:lnTo>
                  <a:lnTo>
                    <a:pt x="256098" y="1057240"/>
                  </a:lnTo>
                  <a:lnTo>
                    <a:pt x="255464" y="1073760"/>
                  </a:lnTo>
                  <a:lnTo>
                    <a:pt x="254829" y="1089962"/>
                  </a:lnTo>
                  <a:lnTo>
                    <a:pt x="254829" y="1105846"/>
                  </a:lnTo>
                  <a:lnTo>
                    <a:pt x="254829" y="1122683"/>
                  </a:lnTo>
                  <a:lnTo>
                    <a:pt x="255464" y="1138568"/>
                  </a:lnTo>
                  <a:lnTo>
                    <a:pt x="256416" y="1155087"/>
                  </a:lnTo>
                  <a:lnTo>
                    <a:pt x="257050" y="1171289"/>
                  </a:lnTo>
                  <a:lnTo>
                    <a:pt x="258637" y="1187491"/>
                  </a:lnTo>
                  <a:lnTo>
                    <a:pt x="260224" y="1203693"/>
                  </a:lnTo>
                  <a:lnTo>
                    <a:pt x="262128" y="1219895"/>
                  </a:lnTo>
                  <a:lnTo>
                    <a:pt x="264667" y="1236097"/>
                  </a:lnTo>
                  <a:lnTo>
                    <a:pt x="267523" y="1251981"/>
                  </a:lnTo>
                  <a:lnTo>
                    <a:pt x="270379" y="1268183"/>
                  </a:lnTo>
                  <a:lnTo>
                    <a:pt x="273552" y="1284385"/>
                  </a:lnTo>
                  <a:lnTo>
                    <a:pt x="277361" y="1300269"/>
                  </a:lnTo>
                  <a:lnTo>
                    <a:pt x="281169" y="1316153"/>
                  </a:lnTo>
                  <a:lnTo>
                    <a:pt x="284977" y="1332038"/>
                  </a:lnTo>
                  <a:lnTo>
                    <a:pt x="289737" y="1347922"/>
                  </a:lnTo>
                  <a:lnTo>
                    <a:pt x="294497" y="1363488"/>
                  </a:lnTo>
                  <a:lnTo>
                    <a:pt x="299575" y="1379373"/>
                  </a:lnTo>
                  <a:lnTo>
                    <a:pt x="305287" y="1394622"/>
                  </a:lnTo>
                  <a:lnTo>
                    <a:pt x="310682" y="1410188"/>
                  </a:lnTo>
                  <a:lnTo>
                    <a:pt x="317029" y="1425437"/>
                  </a:lnTo>
                  <a:lnTo>
                    <a:pt x="323376" y="1440686"/>
                  </a:lnTo>
                  <a:lnTo>
                    <a:pt x="330040" y="1456252"/>
                  </a:lnTo>
                  <a:lnTo>
                    <a:pt x="337022" y="1471184"/>
                  </a:lnTo>
                  <a:lnTo>
                    <a:pt x="344003" y="1486115"/>
                  </a:lnTo>
                  <a:lnTo>
                    <a:pt x="351620" y="1501046"/>
                  </a:lnTo>
                  <a:lnTo>
                    <a:pt x="359553" y="1515660"/>
                  </a:lnTo>
                  <a:lnTo>
                    <a:pt x="367804" y="1530273"/>
                  </a:lnTo>
                  <a:lnTo>
                    <a:pt x="376373" y="1544887"/>
                  </a:lnTo>
                  <a:lnTo>
                    <a:pt x="384941" y="1558865"/>
                  </a:lnTo>
                  <a:lnTo>
                    <a:pt x="394461" y="1573161"/>
                  </a:lnTo>
                  <a:lnTo>
                    <a:pt x="403982" y="1587139"/>
                  </a:lnTo>
                  <a:lnTo>
                    <a:pt x="413819" y="1601117"/>
                  </a:lnTo>
                  <a:lnTo>
                    <a:pt x="423657" y="1614777"/>
                  </a:lnTo>
                  <a:lnTo>
                    <a:pt x="434130" y="1628120"/>
                  </a:lnTo>
                  <a:lnTo>
                    <a:pt x="444919" y="1641780"/>
                  </a:lnTo>
                  <a:lnTo>
                    <a:pt x="455709" y="1655123"/>
                  </a:lnTo>
                  <a:lnTo>
                    <a:pt x="466816" y="1668148"/>
                  </a:lnTo>
                  <a:lnTo>
                    <a:pt x="478558" y="1680856"/>
                  </a:lnTo>
                  <a:lnTo>
                    <a:pt x="490300" y="1693563"/>
                  </a:lnTo>
                  <a:lnTo>
                    <a:pt x="502676" y="1706270"/>
                  </a:lnTo>
                  <a:lnTo>
                    <a:pt x="512832" y="1716119"/>
                  </a:lnTo>
                  <a:lnTo>
                    <a:pt x="522987" y="1725967"/>
                  </a:lnTo>
                  <a:lnTo>
                    <a:pt x="533776" y="1735497"/>
                  </a:lnTo>
                  <a:lnTo>
                    <a:pt x="544249" y="1744710"/>
                  </a:lnTo>
                  <a:lnTo>
                    <a:pt x="555039" y="1753923"/>
                  </a:lnTo>
                  <a:lnTo>
                    <a:pt x="565511" y="1762818"/>
                  </a:lnTo>
                  <a:lnTo>
                    <a:pt x="587725" y="1780291"/>
                  </a:lnTo>
                  <a:lnTo>
                    <a:pt x="609939" y="1796811"/>
                  </a:lnTo>
                  <a:lnTo>
                    <a:pt x="633106" y="1812695"/>
                  </a:lnTo>
                  <a:lnTo>
                    <a:pt x="656589" y="1827626"/>
                  </a:lnTo>
                  <a:lnTo>
                    <a:pt x="680073" y="1841604"/>
                  </a:lnTo>
                  <a:lnTo>
                    <a:pt x="704509" y="1854629"/>
                  </a:lnTo>
                  <a:lnTo>
                    <a:pt x="728944" y="1867337"/>
                  </a:lnTo>
                  <a:lnTo>
                    <a:pt x="753697" y="1878774"/>
                  </a:lnTo>
                  <a:lnTo>
                    <a:pt x="778768" y="1889257"/>
                  </a:lnTo>
                  <a:lnTo>
                    <a:pt x="804155" y="1899741"/>
                  </a:lnTo>
                  <a:lnTo>
                    <a:pt x="829543" y="1908636"/>
                  </a:lnTo>
                  <a:lnTo>
                    <a:pt x="855566" y="1916896"/>
                  </a:lnTo>
                  <a:lnTo>
                    <a:pt x="881906" y="1923885"/>
                  </a:lnTo>
                  <a:lnTo>
                    <a:pt x="908245" y="1930556"/>
                  </a:lnTo>
                  <a:lnTo>
                    <a:pt x="934585" y="1936592"/>
                  </a:lnTo>
                  <a:lnTo>
                    <a:pt x="961242" y="1941357"/>
                  </a:lnTo>
                  <a:lnTo>
                    <a:pt x="988217" y="1945805"/>
                  </a:lnTo>
                  <a:lnTo>
                    <a:pt x="1014874" y="1948982"/>
                  </a:lnTo>
                  <a:lnTo>
                    <a:pt x="1042165" y="1951206"/>
                  </a:lnTo>
                  <a:lnTo>
                    <a:pt x="1068823" y="1952794"/>
                  </a:lnTo>
                  <a:lnTo>
                    <a:pt x="1095797" y="1953112"/>
                  </a:lnTo>
                  <a:lnTo>
                    <a:pt x="1123089" y="1953112"/>
                  </a:lnTo>
                  <a:lnTo>
                    <a:pt x="1150063" y="1951841"/>
                  </a:lnTo>
                  <a:lnTo>
                    <a:pt x="1177355" y="1950253"/>
                  </a:lnTo>
                  <a:lnTo>
                    <a:pt x="1204012" y="1947711"/>
                  </a:lnTo>
                  <a:lnTo>
                    <a:pt x="1231304" y="1944217"/>
                  </a:lnTo>
                  <a:lnTo>
                    <a:pt x="1257961" y="1939451"/>
                  </a:lnTo>
                  <a:lnTo>
                    <a:pt x="1284618" y="1934368"/>
                  </a:lnTo>
                  <a:lnTo>
                    <a:pt x="1311275" y="1928015"/>
                  </a:lnTo>
                  <a:lnTo>
                    <a:pt x="1258913" y="2147853"/>
                  </a:lnTo>
                  <a:lnTo>
                    <a:pt x="1246219" y="2200588"/>
                  </a:lnTo>
                  <a:lnTo>
                    <a:pt x="1220514" y="2203130"/>
                  </a:lnTo>
                  <a:lnTo>
                    <a:pt x="1195126" y="2205989"/>
                  </a:lnTo>
                  <a:lnTo>
                    <a:pt x="1169104" y="2207895"/>
                  </a:lnTo>
                  <a:lnTo>
                    <a:pt x="1143082" y="2209166"/>
                  </a:lnTo>
                  <a:lnTo>
                    <a:pt x="1117694" y="2209801"/>
                  </a:lnTo>
                  <a:lnTo>
                    <a:pt x="1091672" y="2209801"/>
                  </a:lnTo>
                  <a:lnTo>
                    <a:pt x="1065649" y="2209483"/>
                  </a:lnTo>
                  <a:lnTo>
                    <a:pt x="1039627" y="2208530"/>
                  </a:lnTo>
                  <a:lnTo>
                    <a:pt x="1013287" y="2206307"/>
                  </a:lnTo>
                  <a:lnTo>
                    <a:pt x="987265" y="2204083"/>
                  </a:lnTo>
                  <a:lnTo>
                    <a:pt x="961242" y="2201224"/>
                  </a:lnTo>
                  <a:lnTo>
                    <a:pt x="935537" y="2197411"/>
                  </a:lnTo>
                  <a:lnTo>
                    <a:pt x="909832" y="2193282"/>
                  </a:lnTo>
                  <a:lnTo>
                    <a:pt x="883810" y="2188199"/>
                  </a:lnTo>
                  <a:lnTo>
                    <a:pt x="857787" y="2182798"/>
                  </a:lnTo>
                  <a:lnTo>
                    <a:pt x="832400" y="2176762"/>
                  </a:lnTo>
                  <a:lnTo>
                    <a:pt x="832717" y="2174856"/>
                  </a:lnTo>
                  <a:lnTo>
                    <a:pt x="814946" y="2170091"/>
                  </a:lnTo>
                  <a:lnTo>
                    <a:pt x="797808" y="2165325"/>
                  </a:lnTo>
                  <a:lnTo>
                    <a:pt x="780037" y="2160242"/>
                  </a:lnTo>
                  <a:lnTo>
                    <a:pt x="762583" y="2154842"/>
                  </a:lnTo>
                  <a:lnTo>
                    <a:pt x="745446" y="2149441"/>
                  </a:lnTo>
                  <a:lnTo>
                    <a:pt x="727992" y="2143087"/>
                  </a:lnTo>
                  <a:lnTo>
                    <a:pt x="710856" y="2136734"/>
                  </a:lnTo>
                  <a:lnTo>
                    <a:pt x="693719" y="2130380"/>
                  </a:lnTo>
                  <a:lnTo>
                    <a:pt x="676900" y="2123391"/>
                  </a:lnTo>
                  <a:lnTo>
                    <a:pt x="660080" y="2116084"/>
                  </a:lnTo>
                  <a:lnTo>
                    <a:pt x="642943" y="2108777"/>
                  </a:lnTo>
                  <a:lnTo>
                    <a:pt x="626441" y="2100835"/>
                  </a:lnTo>
                  <a:lnTo>
                    <a:pt x="609939" y="2092893"/>
                  </a:lnTo>
                  <a:lnTo>
                    <a:pt x="593437" y="2084633"/>
                  </a:lnTo>
                  <a:lnTo>
                    <a:pt x="577253" y="2076056"/>
                  </a:lnTo>
                  <a:lnTo>
                    <a:pt x="561385" y="2067478"/>
                  </a:lnTo>
                  <a:lnTo>
                    <a:pt x="545201" y="2057948"/>
                  </a:lnTo>
                  <a:lnTo>
                    <a:pt x="529016" y="2048417"/>
                  </a:lnTo>
                  <a:lnTo>
                    <a:pt x="513149" y="2038887"/>
                  </a:lnTo>
                  <a:lnTo>
                    <a:pt x="497916" y="2028721"/>
                  </a:lnTo>
                  <a:lnTo>
                    <a:pt x="482049" y="2018555"/>
                  </a:lnTo>
                  <a:lnTo>
                    <a:pt x="466816" y="2007754"/>
                  </a:lnTo>
                  <a:lnTo>
                    <a:pt x="451901" y="1996952"/>
                  </a:lnTo>
                  <a:lnTo>
                    <a:pt x="436668" y="1985833"/>
                  </a:lnTo>
                  <a:lnTo>
                    <a:pt x="422070" y="1974397"/>
                  </a:lnTo>
                  <a:lnTo>
                    <a:pt x="407155" y="1962642"/>
                  </a:lnTo>
                  <a:lnTo>
                    <a:pt x="392557" y="1950888"/>
                  </a:lnTo>
                  <a:lnTo>
                    <a:pt x="378277" y="1938498"/>
                  </a:lnTo>
                  <a:lnTo>
                    <a:pt x="364313" y="1926109"/>
                  </a:lnTo>
                  <a:lnTo>
                    <a:pt x="350033" y="1913083"/>
                  </a:lnTo>
                  <a:lnTo>
                    <a:pt x="336387" y="1900058"/>
                  </a:lnTo>
                  <a:lnTo>
                    <a:pt x="322424" y="1886716"/>
                  </a:lnTo>
                  <a:lnTo>
                    <a:pt x="305604" y="1869243"/>
                  </a:lnTo>
                  <a:lnTo>
                    <a:pt x="289420" y="1852088"/>
                  </a:lnTo>
                  <a:lnTo>
                    <a:pt x="273235" y="1833980"/>
                  </a:lnTo>
                  <a:lnTo>
                    <a:pt x="258002" y="1815554"/>
                  </a:lnTo>
                  <a:lnTo>
                    <a:pt x="242452" y="1797446"/>
                  </a:lnTo>
                  <a:lnTo>
                    <a:pt x="228172" y="1779020"/>
                  </a:lnTo>
                  <a:lnTo>
                    <a:pt x="213891" y="1760277"/>
                  </a:lnTo>
                  <a:lnTo>
                    <a:pt x="200245" y="1741216"/>
                  </a:lnTo>
                  <a:lnTo>
                    <a:pt x="187234" y="1721837"/>
                  </a:lnTo>
                  <a:lnTo>
                    <a:pt x="174223" y="1702141"/>
                  </a:lnTo>
                  <a:lnTo>
                    <a:pt x="161846" y="1682444"/>
                  </a:lnTo>
                  <a:lnTo>
                    <a:pt x="150105" y="1662748"/>
                  </a:lnTo>
                  <a:lnTo>
                    <a:pt x="138363" y="1642734"/>
                  </a:lnTo>
                  <a:lnTo>
                    <a:pt x="127573" y="1622402"/>
                  </a:lnTo>
                  <a:lnTo>
                    <a:pt x="117101" y="1602388"/>
                  </a:lnTo>
                  <a:lnTo>
                    <a:pt x="106946" y="1581420"/>
                  </a:lnTo>
                  <a:lnTo>
                    <a:pt x="97425" y="1560453"/>
                  </a:lnTo>
                  <a:lnTo>
                    <a:pt x="87905" y="1539486"/>
                  </a:lnTo>
                  <a:lnTo>
                    <a:pt x="79336" y="1518836"/>
                  </a:lnTo>
                  <a:lnTo>
                    <a:pt x="71085" y="1497551"/>
                  </a:lnTo>
                  <a:lnTo>
                    <a:pt x="63152" y="1476267"/>
                  </a:lnTo>
                  <a:lnTo>
                    <a:pt x="56170" y="1454664"/>
                  </a:lnTo>
                  <a:lnTo>
                    <a:pt x="49189" y="1432744"/>
                  </a:lnTo>
                  <a:lnTo>
                    <a:pt x="42842" y="1411141"/>
                  </a:lnTo>
                  <a:lnTo>
                    <a:pt x="36495" y="1389539"/>
                  </a:lnTo>
                  <a:lnTo>
                    <a:pt x="31100" y="1367618"/>
                  </a:lnTo>
                  <a:lnTo>
                    <a:pt x="25705" y="1345380"/>
                  </a:lnTo>
                  <a:lnTo>
                    <a:pt x="21262" y="1323460"/>
                  </a:lnTo>
                  <a:lnTo>
                    <a:pt x="17137" y="1301222"/>
                  </a:lnTo>
                  <a:lnTo>
                    <a:pt x="13328" y="1278984"/>
                  </a:lnTo>
                  <a:lnTo>
                    <a:pt x="10155" y="1256746"/>
                  </a:lnTo>
                  <a:lnTo>
                    <a:pt x="7299" y="1234508"/>
                  </a:lnTo>
                  <a:lnTo>
                    <a:pt x="5077" y="1211953"/>
                  </a:lnTo>
                  <a:lnTo>
                    <a:pt x="2856" y="1189397"/>
                  </a:lnTo>
                  <a:lnTo>
                    <a:pt x="1587" y="1167159"/>
                  </a:lnTo>
                  <a:lnTo>
                    <a:pt x="317" y="1144604"/>
                  </a:lnTo>
                  <a:lnTo>
                    <a:pt x="0" y="1122048"/>
                  </a:lnTo>
                  <a:lnTo>
                    <a:pt x="0" y="1099810"/>
                  </a:lnTo>
                  <a:lnTo>
                    <a:pt x="0" y="1077254"/>
                  </a:lnTo>
                  <a:lnTo>
                    <a:pt x="635" y="1054699"/>
                  </a:lnTo>
                  <a:lnTo>
                    <a:pt x="2221" y="1032461"/>
                  </a:lnTo>
                  <a:lnTo>
                    <a:pt x="3808" y="1009905"/>
                  </a:lnTo>
                  <a:lnTo>
                    <a:pt x="5712" y="987350"/>
                  </a:lnTo>
                  <a:lnTo>
                    <a:pt x="8568" y="965429"/>
                  </a:lnTo>
                  <a:lnTo>
                    <a:pt x="11742" y="942874"/>
                  </a:lnTo>
                  <a:lnTo>
                    <a:pt x="14915" y="920636"/>
                  </a:lnTo>
                  <a:lnTo>
                    <a:pt x="19041" y="898398"/>
                  </a:lnTo>
                  <a:lnTo>
                    <a:pt x="23484" y="876478"/>
                  </a:lnTo>
                  <a:lnTo>
                    <a:pt x="28244" y="854240"/>
                  </a:lnTo>
                  <a:lnTo>
                    <a:pt x="33639" y="832319"/>
                  </a:lnTo>
                  <a:lnTo>
                    <a:pt x="39351" y="810717"/>
                  </a:lnTo>
                  <a:lnTo>
                    <a:pt x="45380" y="788479"/>
                  </a:lnTo>
                  <a:lnTo>
                    <a:pt x="52045" y="766876"/>
                  </a:lnTo>
                  <a:lnTo>
                    <a:pt x="59344" y="745591"/>
                  </a:lnTo>
                  <a:lnTo>
                    <a:pt x="66643" y="723989"/>
                  </a:lnTo>
                  <a:lnTo>
                    <a:pt x="74894" y="702704"/>
                  </a:lnTo>
                  <a:lnTo>
                    <a:pt x="83145" y="681737"/>
                  </a:lnTo>
                  <a:lnTo>
                    <a:pt x="92348" y="660452"/>
                  </a:lnTo>
                  <a:lnTo>
                    <a:pt x="101868" y="639802"/>
                  </a:lnTo>
                  <a:lnTo>
                    <a:pt x="111706" y="619153"/>
                  </a:lnTo>
                  <a:lnTo>
                    <a:pt x="121861" y="598821"/>
                  </a:lnTo>
                  <a:lnTo>
                    <a:pt x="132333" y="578171"/>
                  </a:lnTo>
                  <a:lnTo>
                    <a:pt x="143758" y="558157"/>
                  </a:lnTo>
                  <a:lnTo>
                    <a:pt x="155182" y="538143"/>
                  </a:lnTo>
                  <a:lnTo>
                    <a:pt x="165337" y="521623"/>
                  </a:lnTo>
                  <a:lnTo>
                    <a:pt x="175810" y="505422"/>
                  </a:lnTo>
                  <a:lnTo>
                    <a:pt x="186282" y="489220"/>
                  </a:lnTo>
                  <a:lnTo>
                    <a:pt x="197389" y="473018"/>
                  </a:lnTo>
                  <a:lnTo>
                    <a:pt x="208814" y="457451"/>
                  </a:lnTo>
                  <a:lnTo>
                    <a:pt x="220238" y="441567"/>
                  </a:lnTo>
                  <a:lnTo>
                    <a:pt x="231980" y="425683"/>
                  </a:lnTo>
                  <a:lnTo>
                    <a:pt x="244039" y="410434"/>
                  </a:lnTo>
                  <a:lnTo>
                    <a:pt x="41255" y="207115"/>
                  </a:lnTo>
                  <a:lnTo>
                    <a:pt x="799395" y="26988"/>
                  </a:lnTo>
                  <a:close/>
                  <a:moveTo>
                    <a:pt x="1115113" y="0"/>
                  </a:moveTo>
                  <a:lnTo>
                    <a:pt x="1141155" y="953"/>
                  </a:lnTo>
                  <a:lnTo>
                    <a:pt x="1167196" y="1906"/>
                  </a:lnTo>
                  <a:lnTo>
                    <a:pt x="1193555" y="3494"/>
                  </a:lnTo>
                  <a:lnTo>
                    <a:pt x="1219596" y="6035"/>
                  </a:lnTo>
                  <a:lnTo>
                    <a:pt x="1245320" y="9212"/>
                  </a:lnTo>
                  <a:lnTo>
                    <a:pt x="1271044" y="12706"/>
                  </a:lnTo>
                  <a:lnTo>
                    <a:pt x="1297085" y="17152"/>
                  </a:lnTo>
                  <a:lnTo>
                    <a:pt x="1323126" y="21599"/>
                  </a:lnTo>
                  <a:lnTo>
                    <a:pt x="1348532" y="27317"/>
                  </a:lnTo>
                  <a:lnTo>
                    <a:pt x="1374574" y="33670"/>
                  </a:lnTo>
                  <a:lnTo>
                    <a:pt x="1392676" y="38434"/>
                  </a:lnTo>
                  <a:lnTo>
                    <a:pt x="1410460" y="42881"/>
                  </a:lnTo>
                  <a:lnTo>
                    <a:pt x="1428244" y="48599"/>
                  </a:lnTo>
                  <a:lnTo>
                    <a:pt x="1445711" y="53999"/>
                  </a:lnTo>
                  <a:lnTo>
                    <a:pt x="1463495" y="60034"/>
                  </a:lnTo>
                  <a:lnTo>
                    <a:pt x="1480962" y="66387"/>
                  </a:lnTo>
                  <a:lnTo>
                    <a:pt x="1498746" y="72422"/>
                  </a:lnTo>
                  <a:lnTo>
                    <a:pt x="1515578" y="79092"/>
                  </a:lnTo>
                  <a:lnTo>
                    <a:pt x="1532727" y="86398"/>
                  </a:lnTo>
                  <a:lnTo>
                    <a:pt x="1549876" y="93703"/>
                  </a:lnTo>
                  <a:lnTo>
                    <a:pt x="1566708" y="101327"/>
                  </a:lnTo>
                  <a:lnTo>
                    <a:pt x="1583222" y="109585"/>
                  </a:lnTo>
                  <a:lnTo>
                    <a:pt x="1600053" y="117526"/>
                  </a:lnTo>
                  <a:lnTo>
                    <a:pt x="1616250" y="126103"/>
                  </a:lnTo>
                  <a:lnTo>
                    <a:pt x="1632764" y="134679"/>
                  </a:lnTo>
                  <a:lnTo>
                    <a:pt x="1648960" y="143890"/>
                  </a:lnTo>
                  <a:lnTo>
                    <a:pt x="1665157" y="152784"/>
                  </a:lnTo>
                  <a:lnTo>
                    <a:pt x="1681035" y="162631"/>
                  </a:lnTo>
                  <a:lnTo>
                    <a:pt x="1696597" y="172478"/>
                  </a:lnTo>
                  <a:lnTo>
                    <a:pt x="1712158" y="182325"/>
                  </a:lnTo>
                  <a:lnTo>
                    <a:pt x="1727402" y="193124"/>
                  </a:lnTo>
                  <a:lnTo>
                    <a:pt x="1742645" y="203606"/>
                  </a:lnTo>
                  <a:lnTo>
                    <a:pt x="1757572" y="214406"/>
                  </a:lnTo>
                  <a:lnTo>
                    <a:pt x="1772498" y="225206"/>
                  </a:lnTo>
                  <a:lnTo>
                    <a:pt x="1787106" y="236641"/>
                  </a:lnTo>
                  <a:lnTo>
                    <a:pt x="1801715" y="248711"/>
                  </a:lnTo>
                  <a:lnTo>
                    <a:pt x="1816323" y="260464"/>
                  </a:lnTo>
                  <a:lnTo>
                    <a:pt x="1830614" y="272534"/>
                  </a:lnTo>
                  <a:lnTo>
                    <a:pt x="1844270" y="284922"/>
                  </a:lnTo>
                  <a:lnTo>
                    <a:pt x="1857926" y="297310"/>
                  </a:lnTo>
                  <a:lnTo>
                    <a:pt x="1871582" y="310333"/>
                  </a:lnTo>
                  <a:lnTo>
                    <a:pt x="1884920" y="323356"/>
                  </a:lnTo>
                  <a:lnTo>
                    <a:pt x="1901751" y="340826"/>
                  </a:lnTo>
                  <a:lnTo>
                    <a:pt x="1918265" y="358296"/>
                  </a:lnTo>
                  <a:lnTo>
                    <a:pt x="1934144" y="376084"/>
                  </a:lnTo>
                  <a:lnTo>
                    <a:pt x="1949706" y="394190"/>
                  </a:lnTo>
                  <a:lnTo>
                    <a:pt x="1964632" y="412295"/>
                  </a:lnTo>
                  <a:lnTo>
                    <a:pt x="1979240" y="431036"/>
                  </a:lnTo>
                  <a:lnTo>
                    <a:pt x="1993531" y="449776"/>
                  </a:lnTo>
                  <a:lnTo>
                    <a:pt x="2007187" y="468835"/>
                  </a:lnTo>
                  <a:lnTo>
                    <a:pt x="2020525" y="487893"/>
                  </a:lnTo>
                  <a:lnTo>
                    <a:pt x="2033228" y="507587"/>
                  </a:lnTo>
                  <a:lnTo>
                    <a:pt x="2045931" y="527280"/>
                  </a:lnTo>
                  <a:lnTo>
                    <a:pt x="2057682" y="546974"/>
                  </a:lnTo>
                  <a:lnTo>
                    <a:pt x="2069114" y="567303"/>
                  </a:lnTo>
                  <a:lnTo>
                    <a:pt x="2080230" y="587314"/>
                  </a:lnTo>
                  <a:lnTo>
                    <a:pt x="2090710" y="607643"/>
                  </a:lnTo>
                  <a:lnTo>
                    <a:pt x="2100555" y="628607"/>
                  </a:lnTo>
                  <a:lnTo>
                    <a:pt x="2110399" y="648936"/>
                  </a:lnTo>
                  <a:lnTo>
                    <a:pt x="2119609" y="670218"/>
                  </a:lnTo>
                  <a:lnTo>
                    <a:pt x="2128184" y="691182"/>
                  </a:lnTo>
                  <a:lnTo>
                    <a:pt x="2136441" y="712464"/>
                  </a:lnTo>
                  <a:lnTo>
                    <a:pt x="2144380" y="733745"/>
                  </a:lnTo>
                  <a:lnTo>
                    <a:pt x="2151684" y="755345"/>
                  </a:lnTo>
                  <a:lnTo>
                    <a:pt x="2158354" y="776627"/>
                  </a:lnTo>
                  <a:lnTo>
                    <a:pt x="2165023" y="798544"/>
                  </a:lnTo>
                  <a:lnTo>
                    <a:pt x="2171057" y="820461"/>
                  </a:lnTo>
                  <a:lnTo>
                    <a:pt x="2176455" y="842378"/>
                  </a:lnTo>
                  <a:lnTo>
                    <a:pt x="2181537" y="863977"/>
                  </a:lnTo>
                  <a:lnTo>
                    <a:pt x="2186300" y="886530"/>
                  </a:lnTo>
                  <a:lnTo>
                    <a:pt x="2190429" y="908447"/>
                  </a:lnTo>
                  <a:lnTo>
                    <a:pt x="2194240" y="930681"/>
                  </a:lnTo>
                  <a:lnTo>
                    <a:pt x="2197416" y="952916"/>
                  </a:lnTo>
                  <a:lnTo>
                    <a:pt x="2200591" y="975151"/>
                  </a:lnTo>
                  <a:lnTo>
                    <a:pt x="2202814" y="997703"/>
                  </a:lnTo>
                  <a:lnTo>
                    <a:pt x="2204402" y="1019938"/>
                  </a:lnTo>
                  <a:lnTo>
                    <a:pt x="2205990" y="1042490"/>
                  </a:lnTo>
                  <a:lnTo>
                    <a:pt x="2207260" y="1065043"/>
                  </a:lnTo>
                  <a:lnTo>
                    <a:pt x="2207578" y="1087277"/>
                  </a:lnTo>
                  <a:lnTo>
                    <a:pt x="2208213" y="1109830"/>
                  </a:lnTo>
                  <a:lnTo>
                    <a:pt x="2207578" y="1132382"/>
                  </a:lnTo>
                  <a:lnTo>
                    <a:pt x="2206943" y="1154617"/>
                  </a:lnTo>
                  <a:lnTo>
                    <a:pt x="2205673" y="1177169"/>
                  </a:lnTo>
                  <a:lnTo>
                    <a:pt x="2203767" y="1199721"/>
                  </a:lnTo>
                  <a:lnTo>
                    <a:pt x="2201862" y="1221956"/>
                  </a:lnTo>
                  <a:lnTo>
                    <a:pt x="2199003" y="1244508"/>
                  </a:lnTo>
                  <a:lnTo>
                    <a:pt x="2195828" y="1267061"/>
                  </a:lnTo>
                  <a:lnTo>
                    <a:pt x="2192652" y="1288978"/>
                  </a:lnTo>
                  <a:lnTo>
                    <a:pt x="2188841" y="1310895"/>
                  </a:lnTo>
                  <a:lnTo>
                    <a:pt x="2184077" y="1333447"/>
                  </a:lnTo>
                  <a:lnTo>
                    <a:pt x="2179314" y="1355047"/>
                  </a:lnTo>
                  <a:lnTo>
                    <a:pt x="2173915" y="1377281"/>
                  </a:lnTo>
                  <a:lnTo>
                    <a:pt x="2168198" y="1399198"/>
                  </a:lnTo>
                  <a:lnTo>
                    <a:pt x="2162165" y="1420798"/>
                  </a:lnTo>
                  <a:lnTo>
                    <a:pt x="2155178" y="1442397"/>
                  </a:lnTo>
                  <a:lnTo>
                    <a:pt x="2148191" y="1464314"/>
                  </a:lnTo>
                  <a:lnTo>
                    <a:pt x="2140887" y="1485596"/>
                  </a:lnTo>
                  <a:lnTo>
                    <a:pt x="2132630" y="1506878"/>
                  </a:lnTo>
                  <a:lnTo>
                    <a:pt x="2124055" y="1527842"/>
                  </a:lnTo>
                  <a:lnTo>
                    <a:pt x="2115163" y="1548806"/>
                  </a:lnTo>
                  <a:lnTo>
                    <a:pt x="2105636" y="1569770"/>
                  </a:lnTo>
                  <a:lnTo>
                    <a:pt x="2095791" y="1590735"/>
                  </a:lnTo>
                  <a:lnTo>
                    <a:pt x="2085628" y="1611063"/>
                  </a:lnTo>
                  <a:lnTo>
                    <a:pt x="2075148" y="1631710"/>
                  </a:lnTo>
                  <a:lnTo>
                    <a:pt x="2063716" y="1651721"/>
                  </a:lnTo>
                  <a:lnTo>
                    <a:pt x="2052283" y="1671732"/>
                  </a:lnTo>
                  <a:lnTo>
                    <a:pt x="2041803" y="1687932"/>
                  </a:lnTo>
                  <a:lnTo>
                    <a:pt x="2031640" y="1704449"/>
                  </a:lnTo>
                  <a:lnTo>
                    <a:pt x="2021160" y="1720649"/>
                  </a:lnTo>
                  <a:lnTo>
                    <a:pt x="2010045" y="1736848"/>
                  </a:lnTo>
                  <a:lnTo>
                    <a:pt x="1998930" y="1752413"/>
                  </a:lnTo>
                  <a:lnTo>
                    <a:pt x="1987180" y="1768295"/>
                  </a:lnTo>
                  <a:lnTo>
                    <a:pt x="1975429" y="1783541"/>
                  </a:lnTo>
                  <a:lnTo>
                    <a:pt x="1963044" y="1798788"/>
                  </a:lnTo>
                  <a:lnTo>
                    <a:pt x="2166293" y="2002394"/>
                  </a:lnTo>
                  <a:lnTo>
                    <a:pt x="1407602" y="2182813"/>
                  </a:lnTo>
                  <a:lnTo>
                    <a:pt x="1588303" y="1424292"/>
                  </a:lnTo>
                  <a:lnTo>
                    <a:pt x="1780755" y="1616463"/>
                  </a:lnTo>
                  <a:lnTo>
                    <a:pt x="1792823" y="1600899"/>
                  </a:lnTo>
                  <a:lnTo>
                    <a:pt x="1804255" y="1584699"/>
                  </a:lnTo>
                  <a:lnTo>
                    <a:pt x="1815053" y="1568182"/>
                  </a:lnTo>
                  <a:lnTo>
                    <a:pt x="1825851" y="1551665"/>
                  </a:lnTo>
                  <a:lnTo>
                    <a:pt x="1836013" y="1534830"/>
                  </a:lnTo>
                  <a:lnTo>
                    <a:pt x="1845540" y="1517678"/>
                  </a:lnTo>
                  <a:lnTo>
                    <a:pt x="1855068" y="1500525"/>
                  </a:lnTo>
                  <a:lnTo>
                    <a:pt x="1863960" y="1483055"/>
                  </a:lnTo>
                  <a:lnTo>
                    <a:pt x="1870946" y="1468126"/>
                  </a:lnTo>
                  <a:lnTo>
                    <a:pt x="1878251" y="1453197"/>
                  </a:lnTo>
                  <a:lnTo>
                    <a:pt x="1884602" y="1438268"/>
                  </a:lnTo>
                  <a:lnTo>
                    <a:pt x="1891271" y="1422704"/>
                  </a:lnTo>
                  <a:lnTo>
                    <a:pt x="1896988" y="1407457"/>
                  </a:lnTo>
                  <a:lnTo>
                    <a:pt x="1902704" y="1392210"/>
                  </a:lnTo>
                  <a:lnTo>
                    <a:pt x="1908103" y="1376328"/>
                  </a:lnTo>
                  <a:lnTo>
                    <a:pt x="1913184" y="1360764"/>
                  </a:lnTo>
                  <a:lnTo>
                    <a:pt x="1917948" y="1344882"/>
                  </a:lnTo>
                  <a:lnTo>
                    <a:pt x="1922712" y="1329000"/>
                  </a:lnTo>
                  <a:lnTo>
                    <a:pt x="1926522" y="1313436"/>
                  </a:lnTo>
                  <a:lnTo>
                    <a:pt x="1930651" y="1297554"/>
                  </a:lnTo>
                  <a:lnTo>
                    <a:pt x="1934144" y="1281354"/>
                  </a:lnTo>
                  <a:lnTo>
                    <a:pt x="1937320" y="1265473"/>
                  </a:lnTo>
                  <a:lnTo>
                    <a:pt x="1940496" y="1249591"/>
                  </a:lnTo>
                  <a:lnTo>
                    <a:pt x="1942719" y="1233391"/>
                  </a:lnTo>
                  <a:lnTo>
                    <a:pt x="1944942" y="1217191"/>
                  </a:lnTo>
                  <a:lnTo>
                    <a:pt x="1947165" y="1200992"/>
                  </a:lnTo>
                  <a:lnTo>
                    <a:pt x="1949070" y="1184475"/>
                  </a:lnTo>
                  <a:lnTo>
                    <a:pt x="1950341" y="1168593"/>
                  </a:lnTo>
                  <a:lnTo>
                    <a:pt x="1951293" y="1152393"/>
                  </a:lnTo>
                  <a:lnTo>
                    <a:pt x="1952246" y="1135876"/>
                  </a:lnTo>
                  <a:lnTo>
                    <a:pt x="1952564" y="1119676"/>
                  </a:lnTo>
                  <a:lnTo>
                    <a:pt x="1952564" y="1103477"/>
                  </a:lnTo>
                  <a:lnTo>
                    <a:pt x="1952564" y="1086960"/>
                  </a:lnTo>
                  <a:lnTo>
                    <a:pt x="1952246" y="1070760"/>
                  </a:lnTo>
                  <a:lnTo>
                    <a:pt x="1951293" y="1054560"/>
                  </a:lnTo>
                  <a:lnTo>
                    <a:pt x="1950341" y="1038043"/>
                  </a:lnTo>
                  <a:lnTo>
                    <a:pt x="1948753" y="1021844"/>
                  </a:lnTo>
                  <a:lnTo>
                    <a:pt x="1947165" y="1005962"/>
                  </a:lnTo>
                  <a:lnTo>
                    <a:pt x="1944942" y="989762"/>
                  </a:lnTo>
                  <a:lnTo>
                    <a:pt x="1942719" y="973563"/>
                  </a:lnTo>
                  <a:lnTo>
                    <a:pt x="1939861" y="957363"/>
                  </a:lnTo>
                  <a:lnTo>
                    <a:pt x="1937320" y="941163"/>
                  </a:lnTo>
                  <a:lnTo>
                    <a:pt x="1933509" y="925599"/>
                  </a:lnTo>
                  <a:lnTo>
                    <a:pt x="1930016" y="909400"/>
                  </a:lnTo>
                  <a:lnTo>
                    <a:pt x="1926522" y="893518"/>
                  </a:lnTo>
                  <a:lnTo>
                    <a:pt x="1922394" y="877318"/>
                  </a:lnTo>
                  <a:lnTo>
                    <a:pt x="1917948" y="861754"/>
                  </a:lnTo>
                  <a:lnTo>
                    <a:pt x="1912867" y="845872"/>
                  </a:lnTo>
                  <a:lnTo>
                    <a:pt x="1907785" y="830625"/>
                  </a:lnTo>
                  <a:lnTo>
                    <a:pt x="1902704" y="814743"/>
                  </a:lnTo>
                  <a:lnTo>
                    <a:pt x="1896670" y="799497"/>
                  </a:lnTo>
                  <a:lnTo>
                    <a:pt x="1890636" y="784250"/>
                  </a:lnTo>
                  <a:lnTo>
                    <a:pt x="1883967" y="768686"/>
                  </a:lnTo>
                  <a:lnTo>
                    <a:pt x="1877298" y="753757"/>
                  </a:lnTo>
                  <a:lnTo>
                    <a:pt x="1870629" y="738510"/>
                  </a:lnTo>
                  <a:lnTo>
                    <a:pt x="1863325" y="723899"/>
                  </a:lnTo>
                  <a:lnTo>
                    <a:pt x="1855703" y="708970"/>
                  </a:lnTo>
                  <a:lnTo>
                    <a:pt x="1847763" y="694358"/>
                  </a:lnTo>
                  <a:lnTo>
                    <a:pt x="1839506" y="679747"/>
                  </a:lnTo>
                  <a:lnTo>
                    <a:pt x="1830932" y="665135"/>
                  </a:lnTo>
                  <a:lnTo>
                    <a:pt x="1822357" y="650524"/>
                  </a:lnTo>
                  <a:lnTo>
                    <a:pt x="1813147" y="636548"/>
                  </a:lnTo>
                  <a:lnTo>
                    <a:pt x="1803620" y="622572"/>
                  </a:lnTo>
                  <a:lnTo>
                    <a:pt x="1793775" y="608913"/>
                  </a:lnTo>
                  <a:lnTo>
                    <a:pt x="1783613" y="595255"/>
                  </a:lnTo>
                  <a:lnTo>
                    <a:pt x="1773450" y="581279"/>
                  </a:lnTo>
                  <a:lnTo>
                    <a:pt x="1762653" y="567938"/>
                  </a:lnTo>
                  <a:lnTo>
                    <a:pt x="1751855" y="554915"/>
                  </a:lnTo>
                  <a:lnTo>
                    <a:pt x="1740422" y="541892"/>
                  </a:lnTo>
                  <a:lnTo>
                    <a:pt x="1728672" y="528868"/>
                  </a:lnTo>
                  <a:lnTo>
                    <a:pt x="1716604" y="516481"/>
                  </a:lnTo>
                  <a:lnTo>
                    <a:pt x="1704536" y="503775"/>
                  </a:lnTo>
                  <a:lnTo>
                    <a:pt x="1694374" y="493611"/>
                  </a:lnTo>
                  <a:lnTo>
                    <a:pt x="1683576" y="483764"/>
                  </a:lnTo>
                  <a:lnTo>
                    <a:pt x="1673414" y="473917"/>
                  </a:lnTo>
                  <a:lnTo>
                    <a:pt x="1662298" y="464388"/>
                  </a:lnTo>
                  <a:lnTo>
                    <a:pt x="1651818" y="455176"/>
                  </a:lnTo>
                  <a:lnTo>
                    <a:pt x="1640703" y="445965"/>
                  </a:lnTo>
                  <a:lnTo>
                    <a:pt x="1629270" y="437071"/>
                  </a:lnTo>
                  <a:lnTo>
                    <a:pt x="1618155" y="428177"/>
                  </a:lnTo>
                  <a:lnTo>
                    <a:pt x="1607040" y="419918"/>
                  </a:lnTo>
                  <a:lnTo>
                    <a:pt x="1594972" y="411342"/>
                  </a:lnTo>
                  <a:lnTo>
                    <a:pt x="1583539" y="403401"/>
                  </a:lnTo>
                  <a:lnTo>
                    <a:pt x="1571789" y="395460"/>
                  </a:lnTo>
                  <a:lnTo>
                    <a:pt x="1559721" y="387519"/>
                  </a:lnTo>
                  <a:lnTo>
                    <a:pt x="1547971" y="380213"/>
                  </a:lnTo>
                  <a:lnTo>
                    <a:pt x="1535585" y="372590"/>
                  </a:lnTo>
                  <a:lnTo>
                    <a:pt x="1522882" y="365602"/>
                  </a:lnTo>
                  <a:lnTo>
                    <a:pt x="1510814" y="358296"/>
                  </a:lnTo>
                  <a:lnTo>
                    <a:pt x="1498111" y="351626"/>
                  </a:lnTo>
                  <a:lnTo>
                    <a:pt x="1485726" y="345591"/>
                  </a:lnTo>
                  <a:lnTo>
                    <a:pt x="1472705" y="339238"/>
                  </a:lnTo>
                  <a:lnTo>
                    <a:pt x="1460002" y="332885"/>
                  </a:lnTo>
                  <a:lnTo>
                    <a:pt x="1446981" y="326850"/>
                  </a:lnTo>
                  <a:lnTo>
                    <a:pt x="1433961" y="321450"/>
                  </a:lnTo>
                  <a:lnTo>
                    <a:pt x="1420622" y="316051"/>
                  </a:lnTo>
                  <a:lnTo>
                    <a:pt x="1407284" y="310651"/>
                  </a:lnTo>
                  <a:lnTo>
                    <a:pt x="1394263" y="305568"/>
                  </a:lnTo>
                  <a:lnTo>
                    <a:pt x="1380608" y="300804"/>
                  </a:lnTo>
                  <a:lnTo>
                    <a:pt x="1367269" y="296674"/>
                  </a:lnTo>
                  <a:lnTo>
                    <a:pt x="1353614" y="292228"/>
                  </a:lnTo>
                  <a:lnTo>
                    <a:pt x="1339958" y="288416"/>
                  </a:lnTo>
                  <a:lnTo>
                    <a:pt x="1326302" y="284287"/>
                  </a:lnTo>
                  <a:lnTo>
                    <a:pt x="1312329" y="280793"/>
                  </a:lnTo>
                  <a:lnTo>
                    <a:pt x="1286287" y="274440"/>
                  </a:lnTo>
                  <a:lnTo>
                    <a:pt x="1259928" y="269358"/>
                  </a:lnTo>
                  <a:lnTo>
                    <a:pt x="1234205" y="264593"/>
                  </a:lnTo>
                  <a:lnTo>
                    <a:pt x="1207528" y="261099"/>
                  </a:lnTo>
                  <a:lnTo>
                    <a:pt x="1181169" y="258558"/>
                  </a:lnTo>
                  <a:lnTo>
                    <a:pt x="1155446" y="256334"/>
                  </a:lnTo>
                  <a:lnTo>
                    <a:pt x="1129087" y="255381"/>
                  </a:lnTo>
                  <a:lnTo>
                    <a:pt x="1102410" y="254746"/>
                  </a:lnTo>
                  <a:lnTo>
                    <a:pt x="1076687" y="255699"/>
                  </a:lnTo>
                  <a:lnTo>
                    <a:pt x="1050328" y="256970"/>
                  </a:lnTo>
                  <a:lnTo>
                    <a:pt x="1024286" y="258875"/>
                  </a:lnTo>
                  <a:lnTo>
                    <a:pt x="998245" y="261417"/>
                  </a:lnTo>
                  <a:lnTo>
                    <a:pt x="972204" y="265546"/>
                  </a:lnTo>
                  <a:lnTo>
                    <a:pt x="946798" y="269993"/>
                  </a:lnTo>
                  <a:lnTo>
                    <a:pt x="921074" y="275075"/>
                  </a:lnTo>
                  <a:lnTo>
                    <a:pt x="895350" y="280793"/>
                  </a:lnTo>
                  <a:lnTo>
                    <a:pt x="947750" y="62257"/>
                  </a:lnTo>
                  <a:lnTo>
                    <a:pt x="960453" y="9847"/>
                  </a:lnTo>
                  <a:lnTo>
                    <a:pt x="986177" y="6670"/>
                  </a:lnTo>
                  <a:lnTo>
                    <a:pt x="1011583" y="4129"/>
                  </a:lnTo>
                  <a:lnTo>
                    <a:pt x="1037625" y="2541"/>
                  </a:lnTo>
                  <a:lnTo>
                    <a:pt x="1063666" y="953"/>
                  </a:lnTo>
                  <a:lnTo>
                    <a:pt x="1089072" y="635"/>
                  </a:lnTo>
                  <a:lnTo>
                    <a:pt x="1115113"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 name="组合 132"/>
          <p:cNvGrpSpPr/>
          <p:nvPr/>
        </p:nvGrpSpPr>
        <p:grpSpPr>
          <a:xfrm>
            <a:off x="4400262" y="1760766"/>
            <a:ext cx="842064" cy="976795"/>
            <a:chOff x="5902096" y="2650185"/>
            <a:chExt cx="1123045" cy="1302732"/>
          </a:xfrm>
        </p:grpSpPr>
        <p:sp>
          <p:nvSpPr>
            <p:cNvPr id="134" name="六边形 133"/>
            <p:cNvSpPr/>
            <p:nvPr/>
          </p:nvSpPr>
          <p:spPr>
            <a:xfrm rot="5400000">
              <a:off x="5812253" y="2740028"/>
              <a:ext cx="1302732" cy="1123045"/>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5" name="KSO_Shape"/>
            <p:cNvSpPr>
              <a:spLocks noChangeArrowheads="1"/>
            </p:cNvSpPr>
            <p:nvPr/>
          </p:nvSpPr>
          <p:spPr bwMode="auto">
            <a:xfrm>
              <a:off x="6218596" y="3069394"/>
              <a:ext cx="490046" cy="460643"/>
            </a:xfrm>
            <a:custGeom>
              <a:avLst/>
              <a:gdLst>
                <a:gd name="T0" fmla="*/ 186557 w 1993900"/>
                <a:gd name="T1" fmla="*/ 1472016 h 1873250"/>
                <a:gd name="T2" fmla="*/ 1296550 w 1993900"/>
                <a:gd name="T3" fmla="*/ 576666 h 1873250"/>
                <a:gd name="T4" fmla="*/ 1153710 w 1993900"/>
                <a:gd name="T5" fmla="*/ 1135821 h 1873250"/>
                <a:gd name="T6" fmla="*/ 1097106 w 1993900"/>
                <a:gd name="T7" fmla="*/ 797974 h 1873250"/>
                <a:gd name="T8" fmla="*/ 1032144 w 1993900"/>
                <a:gd name="T9" fmla="*/ 704592 h 1873250"/>
                <a:gd name="T10" fmla="*/ 1078871 w 1993900"/>
                <a:gd name="T11" fmla="*/ 694343 h 1873250"/>
                <a:gd name="T12" fmla="*/ 1116861 w 1993900"/>
                <a:gd name="T13" fmla="*/ 676502 h 1873250"/>
                <a:gd name="T14" fmla="*/ 1146872 w 1993900"/>
                <a:gd name="T15" fmla="*/ 652207 h 1873250"/>
                <a:gd name="T16" fmla="*/ 1168526 w 1993900"/>
                <a:gd name="T17" fmla="*/ 620700 h 1873250"/>
                <a:gd name="T18" fmla="*/ 1184861 w 1993900"/>
                <a:gd name="T19" fmla="*/ 576666 h 1873250"/>
                <a:gd name="T20" fmla="*/ 568770 w 1993900"/>
                <a:gd name="T21" fmla="*/ 1239833 h 1873250"/>
                <a:gd name="T22" fmla="*/ 673241 w 1993900"/>
                <a:gd name="T23" fmla="*/ 791901 h 1873250"/>
                <a:gd name="T24" fmla="*/ 568770 w 1993900"/>
                <a:gd name="T25" fmla="*/ 802909 h 1873250"/>
                <a:gd name="T26" fmla="*/ 609419 w 1993900"/>
                <a:gd name="T27" fmla="*/ 698519 h 1873250"/>
                <a:gd name="T28" fmla="*/ 650068 w 1993900"/>
                <a:gd name="T29" fmla="*/ 682954 h 1873250"/>
                <a:gd name="T30" fmla="*/ 682739 w 1993900"/>
                <a:gd name="T31" fmla="*/ 660938 h 1873250"/>
                <a:gd name="T32" fmla="*/ 707052 w 1993900"/>
                <a:gd name="T33" fmla="*/ 632088 h 1873250"/>
                <a:gd name="T34" fmla="*/ 724147 w 1993900"/>
                <a:gd name="T35" fmla="*/ 596405 h 1873250"/>
                <a:gd name="T36" fmla="*/ 214659 w 1993900"/>
                <a:gd name="T37" fmla="*/ 266708 h 1873250"/>
                <a:gd name="T38" fmla="*/ 171803 w 1993900"/>
                <a:gd name="T39" fmla="*/ 295920 h 1873250"/>
                <a:gd name="T40" fmla="*/ 151323 w 1993900"/>
                <a:gd name="T41" fmla="*/ 344102 h 1873250"/>
                <a:gd name="T42" fmla="*/ 158150 w 1993900"/>
                <a:gd name="T43" fmla="*/ 1583935 h 1873250"/>
                <a:gd name="T44" fmla="*/ 190766 w 1993900"/>
                <a:gd name="T45" fmla="*/ 1623770 h 1873250"/>
                <a:gd name="T46" fmla="*/ 241586 w 1993900"/>
                <a:gd name="T47" fmla="*/ 1639325 h 1873250"/>
                <a:gd name="T48" fmla="*/ 1706270 w 1993900"/>
                <a:gd name="T49" fmla="*/ 1627944 h 1873250"/>
                <a:gd name="T50" fmla="*/ 1743058 w 1993900"/>
                <a:gd name="T51" fmla="*/ 1591902 h 1873250"/>
                <a:gd name="T52" fmla="*/ 1754056 w 1993900"/>
                <a:gd name="T53" fmla="*/ 353207 h 1873250"/>
                <a:gd name="T54" fmla="*/ 1738127 w 1993900"/>
                <a:gd name="T55" fmla="*/ 302749 h 1873250"/>
                <a:gd name="T56" fmla="*/ 1698306 w 1993900"/>
                <a:gd name="T57" fmla="*/ 269743 h 1873250"/>
                <a:gd name="T58" fmla="*/ 1541294 w 1993900"/>
                <a:gd name="T59" fmla="*/ 323995 h 1873250"/>
                <a:gd name="T60" fmla="*/ 334125 w 1993900"/>
                <a:gd name="T61" fmla="*/ 262534 h 1873250"/>
                <a:gd name="T62" fmla="*/ 1334979 w 1993900"/>
                <a:gd name="T63" fmla="*/ 206006 h 1873250"/>
                <a:gd name="T64" fmla="*/ 1663414 w 1993900"/>
                <a:gd name="T65" fmla="*/ 111160 h 1873250"/>
                <a:gd name="T66" fmla="*/ 1735094 w 1993900"/>
                <a:gd name="T67" fmla="*/ 122162 h 1873250"/>
                <a:gd name="T68" fmla="*/ 1798429 w 1993900"/>
                <a:gd name="T69" fmla="*/ 152513 h 1873250"/>
                <a:gd name="T70" fmla="*/ 1849629 w 1993900"/>
                <a:gd name="T71" fmla="*/ 199557 h 1873250"/>
                <a:gd name="T72" fmla="*/ 1886037 w 1993900"/>
                <a:gd name="T73" fmla="*/ 259120 h 1873250"/>
                <a:gd name="T74" fmla="*/ 1903862 w 1993900"/>
                <a:gd name="T75" fmla="*/ 328927 h 1873250"/>
                <a:gd name="T76" fmla="*/ 1902346 w 1993900"/>
                <a:gd name="T77" fmla="*/ 1585453 h 1873250"/>
                <a:gd name="T78" fmla="*/ 1881107 w 1993900"/>
                <a:gd name="T79" fmla="*/ 1653362 h 1873250"/>
                <a:gd name="T80" fmla="*/ 1842044 w 1993900"/>
                <a:gd name="T81" fmla="*/ 1711029 h 1873250"/>
                <a:gd name="T82" fmla="*/ 1788568 w 1993900"/>
                <a:gd name="T83" fmla="*/ 1755417 h 1873250"/>
                <a:gd name="T84" fmla="*/ 1723716 w 1993900"/>
                <a:gd name="T85" fmla="*/ 1782733 h 1873250"/>
                <a:gd name="T86" fmla="*/ 241586 w 1993900"/>
                <a:gd name="T87" fmla="*/ 1790700 h 1873250"/>
                <a:gd name="T88" fmla="*/ 169906 w 1993900"/>
                <a:gd name="T89" fmla="*/ 1779698 h 1873250"/>
                <a:gd name="T90" fmla="*/ 106191 w 1993900"/>
                <a:gd name="T91" fmla="*/ 1748968 h 1873250"/>
                <a:gd name="T92" fmla="*/ 54992 w 1993900"/>
                <a:gd name="T93" fmla="*/ 1702303 h 1873250"/>
                <a:gd name="T94" fmla="*/ 18963 w 1993900"/>
                <a:gd name="T95" fmla="*/ 1642740 h 1873250"/>
                <a:gd name="T96" fmla="*/ 1138 w 1993900"/>
                <a:gd name="T97" fmla="*/ 1573312 h 1873250"/>
                <a:gd name="T98" fmla="*/ 2655 w 1993900"/>
                <a:gd name="T99" fmla="*/ 316408 h 1873250"/>
                <a:gd name="T100" fmla="*/ 23514 w 1993900"/>
                <a:gd name="T101" fmla="*/ 248497 h 1873250"/>
                <a:gd name="T102" fmla="*/ 62577 w 1993900"/>
                <a:gd name="T103" fmla="*/ 190451 h 1873250"/>
                <a:gd name="T104" fmla="*/ 116432 w 1993900"/>
                <a:gd name="T105" fmla="*/ 146064 h 1873250"/>
                <a:gd name="T106" fmla="*/ 181284 w 1993900"/>
                <a:gd name="T107" fmla="*/ 118748 h 1873250"/>
                <a:gd name="T108" fmla="*/ 363706 w 1993900"/>
                <a:gd name="T109" fmla="*/ 111160 h 18732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993900" h="1873250">
                  <a:moveTo>
                    <a:pt x="195263" y="1631950"/>
                  </a:moveTo>
                  <a:lnTo>
                    <a:pt x="1766888" y="1631950"/>
                  </a:lnTo>
                  <a:lnTo>
                    <a:pt x="1766888" y="1663700"/>
                  </a:lnTo>
                  <a:lnTo>
                    <a:pt x="195263" y="1663700"/>
                  </a:lnTo>
                  <a:lnTo>
                    <a:pt x="195263" y="1631950"/>
                  </a:lnTo>
                  <a:close/>
                  <a:moveTo>
                    <a:pt x="195263" y="1539875"/>
                  </a:moveTo>
                  <a:lnTo>
                    <a:pt x="1766888" y="1539875"/>
                  </a:lnTo>
                  <a:lnTo>
                    <a:pt x="1766888" y="1570038"/>
                  </a:lnTo>
                  <a:lnTo>
                    <a:pt x="195263" y="1570038"/>
                  </a:lnTo>
                  <a:lnTo>
                    <a:pt x="195263" y="1539875"/>
                  </a:lnTo>
                  <a:close/>
                  <a:moveTo>
                    <a:pt x="1240155" y="603250"/>
                  </a:moveTo>
                  <a:lnTo>
                    <a:pt x="1357056" y="603250"/>
                  </a:lnTo>
                  <a:lnTo>
                    <a:pt x="1357056" y="1188182"/>
                  </a:lnTo>
                  <a:lnTo>
                    <a:pt x="1493838" y="1188182"/>
                  </a:lnTo>
                  <a:lnTo>
                    <a:pt x="1493838" y="1296988"/>
                  </a:lnTo>
                  <a:lnTo>
                    <a:pt x="1071563" y="1296988"/>
                  </a:lnTo>
                  <a:lnTo>
                    <a:pt x="1071563" y="1188182"/>
                  </a:lnTo>
                  <a:lnTo>
                    <a:pt x="1207550" y="1188182"/>
                  </a:lnTo>
                  <a:lnTo>
                    <a:pt x="1207550" y="820068"/>
                  </a:lnTo>
                  <a:lnTo>
                    <a:pt x="1201586" y="822053"/>
                  </a:lnTo>
                  <a:lnTo>
                    <a:pt x="1194826" y="824833"/>
                  </a:lnTo>
                  <a:lnTo>
                    <a:pt x="1180909" y="828407"/>
                  </a:lnTo>
                  <a:lnTo>
                    <a:pt x="1165402" y="831981"/>
                  </a:lnTo>
                  <a:lnTo>
                    <a:pt x="1148304" y="834760"/>
                  </a:lnTo>
                  <a:lnTo>
                    <a:pt x="1130809" y="837143"/>
                  </a:lnTo>
                  <a:lnTo>
                    <a:pt x="1111723" y="838732"/>
                  </a:lnTo>
                  <a:lnTo>
                    <a:pt x="1091842" y="839526"/>
                  </a:lnTo>
                  <a:lnTo>
                    <a:pt x="1071563" y="839923"/>
                  </a:lnTo>
                  <a:lnTo>
                    <a:pt x="1071563" y="738265"/>
                  </a:lnTo>
                  <a:lnTo>
                    <a:pt x="1080311" y="737073"/>
                  </a:lnTo>
                  <a:lnTo>
                    <a:pt x="1089456" y="735882"/>
                  </a:lnTo>
                  <a:lnTo>
                    <a:pt x="1097806" y="734294"/>
                  </a:lnTo>
                  <a:lnTo>
                    <a:pt x="1106156" y="732705"/>
                  </a:lnTo>
                  <a:lnTo>
                    <a:pt x="1114109" y="730720"/>
                  </a:lnTo>
                  <a:lnTo>
                    <a:pt x="1121664" y="728734"/>
                  </a:lnTo>
                  <a:lnTo>
                    <a:pt x="1129218" y="726352"/>
                  </a:lnTo>
                  <a:lnTo>
                    <a:pt x="1136376" y="723969"/>
                  </a:lnTo>
                  <a:lnTo>
                    <a:pt x="1143931" y="720792"/>
                  </a:lnTo>
                  <a:lnTo>
                    <a:pt x="1150690" y="718012"/>
                  </a:lnTo>
                  <a:lnTo>
                    <a:pt x="1156654" y="714438"/>
                  </a:lnTo>
                  <a:lnTo>
                    <a:pt x="1163016" y="711262"/>
                  </a:lnTo>
                  <a:lnTo>
                    <a:pt x="1168981" y="707688"/>
                  </a:lnTo>
                  <a:lnTo>
                    <a:pt x="1174945" y="704114"/>
                  </a:lnTo>
                  <a:lnTo>
                    <a:pt x="1180512" y="699746"/>
                  </a:lnTo>
                  <a:lnTo>
                    <a:pt x="1186079" y="695775"/>
                  </a:lnTo>
                  <a:lnTo>
                    <a:pt x="1191248" y="691407"/>
                  </a:lnTo>
                  <a:lnTo>
                    <a:pt x="1195621" y="686641"/>
                  </a:lnTo>
                  <a:lnTo>
                    <a:pt x="1200393" y="682273"/>
                  </a:lnTo>
                  <a:lnTo>
                    <a:pt x="1204767" y="677111"/>
                  </a:lnTo>
                  <a:lnTo>
                    <a:pt x="1208743" y="671551"/>
                  </a:lnTo>
                  <a:lnTo>
                    <a:pt x="1213117" y="666389"/>
                  </a:lnTo>
                  <a:lnTo>
                    <a:pt x="1216298" y="661227"/>
                  </a:lnTo>
                  <a:lnTo>
                    <a:pt x="1220274" y="655270"/>
                  </a:lnTo>
                  <a:lnTo>
                    <a:pt x="1223057" y="649314"/>
                  </a:lnTo>
                  <a:lnTo>
                    <a:pt x="1226636" y="643357"/>
                  </a:lnTo>
                  <a:lnTo>
                    <a:pt x="1229022" y="637003"/>
                  </a:lnTo>
                  <a:lnTo>
                    <a:pt x="1231407" y="630650"/>
                  </a:lnTo>
                  <a:lnTo>
                    <a:pt x="1234191" y="623899"/>
                  </a:lnTo>
                  <a:lnTo>
                    <a:pt x="1236179" y="617148"/>
                  </a:lnTo>
                  <a:lnTo>
                    <a:pt x="1240155" y="603250"/>
                  </a:lnTo>
                  <a:close/>
                  <a:moveTo>
                    <a:pt x="763507" y="603250"/>
                  </a:moveTo>
                  <a:lnTo>
                    <a:pt x="880806" y="603250"/>
                  </a:lnTo>
                  <a:lnTo>
                    <a:pt x="880806" y="1188182"/>
                  </a:lnTo>
                  <a:lnTo>
                    <a:pt x="1017588" y="1188182"/>
                  </a:lnTo>
                  <a:lnTo>
                    <a:pt x="1017588" y="1296988"/>
                  </a:lnTo>
                  <a:lnTo>
                    <a:pt x="595313" y="1296988"/>
                  </a:lnTo>
                  <a:lnTo>
                    <a:pt x="595313" y="1188182"/>
                  </a:lnTo>
                  <a:lnTo>
                    <a:pt x="731300" y="1188182"/>
                  </a:lnTo>
                  <a:lnTo>
                    <a:pt x="731300" y="820068"/>
                  </a:lnTo>
                  <a:lnTo>
                    <a:pt x="725336" y="822053"/>
                  </a:lnTo>
                  <a:lnTo>
                    <a:pt x="718576" y="824833"/>
                  </a:lnTo>
                  <a:lnTo>
                    <a:pt x="704659" y="828407"/>
                  </a:lnTo>
                  <a:lnTo>
                    <a:pt x="688754" y="831981"/>
                  </a:lnTo>
                  <a:lnTo>
                    <a:pt x="672054" y="834760"/>
                  </a:lnTo>
                  <a:lnTo>
                    <a:pt x="654161" y="837143"/>
                  </a:lnTo>
                  <a:lnTo>
                    <a:pt x="635473" y="838732"/>
                  </a:lnTo>
                  <a:lnTo>
                    <a:pt x="615592" y="839526"/>
                  </a:lnTo>
                  <a:lnTo>
                    <a:pt x="595313" y="839923"/>
                  </a:lnTo>
                  <a:lnTo>
                    <a:pt x="595313" y="738265"/>
                  </a:lnTo>
                  <a:lnTo>
                    <a:pt x="604061" y="737073"/>
                  </a:lnTo>
                  <a:lnTo>
                    <a:pt x="612809" y="735882"/>
                  </a:lnTo>
                  <a:lnTo>
                    <a:pt x="621159" y="734294"/>
                  </a:lnTo>
                  <a:lnTo>
                    <a:pt x="629906" y="732705"/>
                  </a:lnTo>
                  <a:lnTo>
                    <a:pt x="637859" y="730720"/>
                  </a:lnTo>
                  <a:lnTo>
                    <a:pt x="645414" y="728734"/>
                  </a:lnTo>
                  <a:lnTo>
                    <a:pt x="652968" y="726352"/>
                  </a:lnTo>
                  <a:lnTo>
                    <a:pt x="660126" y="723969"/>
                  </a:lnTo>
                  <a:lnTo>
                    <a:pt x="667283" y="720792"/>
                  </a:lnTo>
                  <a:lnTo>
                    <a:pt x="674042" y="718012"/>
                  </a:lnTo>
                  <a:lnTo>
                    <a:pt x="680404" y="714438"/>
                  </a:lnTo>
                  <a:lnTo>
                    <a:pt x="686766" y="711262"/>
                  </a:lnTo>
                  <a:lnTo>
                    <a:pt x="692731" y="707688"/>
                  </a:lnTo>
                  <a:lnTo>
                    <a:pt x="698695" y="704114"/>
                  </a:lnTo>
                  <a:lnTo>
                    <a:pt x="704262" y="699746"/>
                  </a:lnTo>
                  <a:lnTo>
                    <a:pt x="709431" y="695775"/>
                  </a:lnTo>
                  <a:lnTo>
                    <a:pt x="714600" y="691407"/>
                  </a:lnTo>
                  <a:lnTo>
                    <a:pt x="719371" y="686641"/>
                  </a:lnTo>
                  <a:lnTo>
                    <a:pt x="724143" y="682273"/>
                  </a:lnTo>
                  <a:lnTo>
                    <a:pt x="728119" y="677111"/>
                  </a:lnTo>
                  <a:lnTo>
                    <a:pt x="732493" y="671551"/>
                  </a:lnTo>
                  <a:lnTo>
                    <a:pt x="736469" y="666389"/>
                  </a:lnTo>
                  <a:lnTo>
                    <a:pt x="740048" y="661227"/>
                  </a:lnTo>
                  <a:lnTo>
                    <a:pt x="744024" y="655270"/>
                  </a:lnTo>
                  <a:lnTo>
                    <a:pt x="746807" y="649314"/>
                  </a:lnTo>
                  <a:lnTo>
                    <a:pt x="749988" y="643357"/>
                  </a:lnTo>
                  <a:lnTo>
                    <a:pt x="752772" y="637003"/>
                  </a:lnTo>
                  <a:lnTo>
                    <a:pt x="755157" y="630650"/>
                  </a:lnTo>
                  <a:lnTo>
                    <a:pt x="757941" y="623899"/>
                  </a:lnTo>
                  <a:lnTo>
                    <a:pt x="759929" y="617148"/>
                  </a:lnTo>
                  <a:lnTo>
                    <a:pt x="763507" y="603250"/>
                  </a:lnTo>
                  <a:close/>
                  <a:moveTo>
                    <a:pt x="252860" y="274637"/>
                  </a:moveTo>
                  <a:lnTo>
                    <a:pt x="243333" y="275431"/>
                  </a:lnTo>
                  <a:lnTo>
                    <a:pt x="233806" y="276622"/>
                  </a:lnTo>
                  <a:lnTo>
                    <a:pt x="224676" y="279003"/>
                  </a:lnTo>
                  <a:lnTo>
                    <a:pt x="216340" y="282178"/>
                  </a:lnTo>
                  <a:lnTo>
                    <a:pt x="207607" y="286147"/>
                  </a:lnTo>
                  <a:lnTo>
                    <a:pt x="199668" y="290909"/>
                  </a:lnTo>
                  <a:lnTo>
                    <a:pt x="192523" y="296465"/>
                  </a:lnTo>
                  <a:lnTo>
                    <a:pt x="185774" y="302815"/>
                  </a:lnTo>
                  <a:lnTo>
                    <a:pt x="179820" y="309562"/>
                  </a:lnTo>
                  <a:lnTo>
                    <a:pt x="174263" y="316706"/>
                  </a:lnTo>
                  <a:lnTo>
                    <a:pt x="169499" y="324644"/>
                  </a:lnTo>
                  <a:lnTo>
                    <a:pt x="165530" y="332581"/>
                  </a:lnTo>
                  <a:lnTo>
                    <a:pt x="162354" y="341312"/>
                  </a:lnTo>
                  <a:lnTo>
                    <a:pt x="159972" y="350837"/>
                  </a:lnTo>
                  <a:lnTo>
                    <a:pt x="158385" y="359965"/>
                  </a:lnTo>
                  <a:lnTo>
                    <a:pt x="157988" y="369490"/>
                  </a:lnTo>
                  <a:lnTo>
                    <a:pt x="157988" y="1619647"/>
                  </a:lnTo>
                  <a:lnTo>
                    <a:pt x="158385" y="1629569"/>
                  </a:lnTo>
                  <a:lnTo>
                    <a:pt x="159972" y="1639094"/>
                  </a:lnTo>
                  <a:lnTo>
                    <a:pt x="162354" y="1647825"/>
                  </a:lnTo>
                  <a:lnTo>
                    <a:pt x="165530" y="1656953"/>
                  </a:lnTo>
                  <a:lnTo>
                    <a:pt x="169499" y="1665288"/>
                  </a:lnTo>
                  <a:lnTo>
                    <a:pt x="174263" y="1672828"/>
                  </a:lnTo>
                  <a:lnTo>
                    <a:pt x="179820" y="1679972"/>
                  </a:lnTo>
                  <a:lnTo>
                    <a:pt x="185774" y="1686719"/>
                  </a:lnTo>
                  <a:lnTo>
                    <a:pt x="192523" y="1693069"/>
                  </a:lnTo>
                  <a:lnTo>
                    <a:pt x="199668" y="1698625"/>
                  </a:lnTo>
                  <a:lnTo>
                    <a:pt x="207607" y="1702991"/>
                  </a:lnTo>
                  <a:lnTo>
                    <a:pt x="216340" y="1707356"/>
                  </a:lnTo>
                  <a:lnTo>
                    <a:pt x="224676" y="1710531"/>
                  </a:lnTo>
                  <a:lnTo>
                    <a:pt x="233806" y="1712913"/>
                  </a:lnTo>
                  <a:lnTo>
                    <a:pt x="243333" y="1714103"/>
                  </a:lnTo>
                  <a:lnTo>
                    <a:pt x="252860" y="1714897"/>
                  </a:lnTo>
                  <a:lnTo>
                    <a:pt x="1741040" y="1714897"/>
                  </a:lnTo>
                  <a:lnTo>
                    <a:pt x="1750567" y="1714103"/>
                  </a:lnTo>
                  <a:lnTo>
                    <a:pt x="1759697" y="1712913"/>
                  </a:lnTo>
                  <a:lnTo>
                    <a:pt x="1769224" y="1710531"/>
                  </a:lnTo>
                  <a:lnTo>
                    <a:pt x="1777560" y="1707356"/>
                  </a:lnTo>
                  <a:lnTo>
                    <a:pt x="1785896" y="1702991"/>
                  </a:lnTo>
                  <a:lnTo>
                    <a:pt x="1794232" y="1698625"/>
                  </a:lnTo>
                  <a:lnTo>
                    <a:pt x="1801377" y="1693069"/>
                  </a:lnTo>
                  <a:lnTo>
                    <a:pt x="1808126" y="1686719"/>
                  </a:lnTo>
                  <a:lnTo>
                    <a:pt x="1813683" y="1679972"/>
                  </a:lnTo>
                  <a:lnTo>
                    <a:pt x="1819240" y="1672828"/>
                  </a:lnTo>
                  <a:lnTo>
                    <a:pt x="1824401" y="1665288"/>
                  </a:lnTo>
                  <a:lnTo>
                    <a:pt x="1828370" y="1656953"/>
                  </a:lnTo>
                  <a:lnTo>
                    <a:pt x="1831546" y="1647825"/>
                  </a:lnTo>
                  <a:lnTo>
                    <a:pt x="1833531" y="1639094"/>
                  </a:lnTo>
                  <a:lnTo>
                    <a:pt x="1835516" y="1629569"/>
                  </a:lnTo>
                  <a:lnTo>
                    <a:pt x="1835912" y="1619647"/>
                  </a:lnTo>
                  <a:lnTo>
                    <a:pt x="1835912" y="369490"/>
                  </a:lnTo>
                  <a:lnTo>
                    <a:pt x="1835516" y="359965"/>
                  </a:lnTo>
                  <a:lnTo>
                    <a:pt x="1833531" y="350837"/>
                  </a:lnTo>
                  <a:lnTo>
                    <a:pt x="1831546" y="341312"/>
                  </a:lnTo>
                  <a:lnTo>
                    <a:pt x="1828370" y="332581"/>
                  </a:lnTo>
                  <a:lnTo>
                    <a:pt x="1824401" y="324644"/>
                  </a:lnTo>
                  <a:lnTo>
                    <a:pt x="1819240" y="316706"/>
                  </a:lnTo>
                  <a:lnTo>
                    <a:pt x="1813683" y="309562"/>
                  </a:lnTo>
                  <a:lnTo>
                    <a:pt x="1808126" y="302815"/>
                  </a:lnTo>
                  <a:lnTo>
                    <a:pt x="1801377" y="296465"/>
                  </a:lnTo>
                  <a:lnTo>
                    <a:pt x="1794232" y="290909"/>
                  </a:lnTo>
                  <a:lnTo>
                    <a:pt x="1785896" y="286147"/>
                  </a:lnTo>
                  <a:lnTo>
                    <a:pt x="1777560" y="282178"/>
                  </a:lnTo>
                  <a:lnTo>
                    <a:pt x="1769224" y="279003"/>
                  </a:lnTo>
                  <a:lnTo>
                    <a:pt x="1759697" y="276622"/>
                  </a:lnTo>
                  <a:lnTo>
                    <a:pt x="1750567" y="275431"/>
                  </a:lnTo>
                  <a:lnTo>
                    <a:pt x="1741040" y="274637"/>
                  </a:lnTo>
                  <a:lnTo>
                    <a:pt x="1613221" y="274637"/>
                  </a:lnTo>
                  <a:lnTo>
                    <a:pt x="1613221" y="338931"/>
                  </a:lnTo>
                  <a:lnTo>
                    <a:pt x="1366316" y="338931"/>
                  </a:lnTo>
                  <a:lnTo>
                    <a:pt x="1366316" y="274637"/>
                  </a:lnTo>
                  <a:lnTo>
                    <a:pt x="596622" y="274637"/>
                  </a:lnTo>
                  <a:lnTo>
                    <a:pt x="596622" y="338931"/>
                  </a:lnTo>
                  <a:lnTo>
                    <a:pt x="349717" y="338931"/>
                  </a:lnTo>
                  <a:lnTo>
                    <a:pt x="349717" y="274637"/>
                  </a:lnTo>
                  <a:lnTo>
                    <a:pt x="252860" y="274637"/>
                  </a:lnTo>
                  <a:close/>
                  <a:moveTo>
                    <a:pt x="442207" y="0"/>
                  </a:moveTo>
                  <a:lnTo>
                    <a:pt x="565660" y="0"/>
                  </a:lnTo>
                  <a:lnTo>
                    <a:pt x="565660" y="116284"/>
                  </a:lnTo>
                  <a:lnTo>
                    <a:pt x="1397278" y="116284"/>
                  </a:lnTo>
                  <a:lnTo>
                    <a:pt x="1397278" y="215503"/>
                  </a:lnTo>
                  <a:lnTo>
                    <a:pt x="1397278" y="307975"/>
                  </a:lnTo>
                  <a:lnTo>
                    <a:pt x="1461188" y="307975"/>
                  </a:lnTo>
                  <a:lnTo>
                    <a:pt x="1461188" y="0"/>
                  </a:lnTo>
                  <a:lnTo>
                    <a:pt x="1551296" y="0"/>
                  </a:lnTo>
                  <a:lnTo>
                    <a:pt x="1551296" y="116284"/>
                  </a:lnTo>
                  <a:lnTo>
                    <a:pt x="1741040" y="116284"/>
                  </a:lnTo>
                  <a:lnTo>
                    <a:pt x="1754140" y="116681"/>
                  </a:lnTo>
                  <a:lnTo>
                    <a:pt x="1766446" y="117475"/>
                  </a:lnTo>
                  <a:lnTo>
                    <a:pt x="1779148" y="119062"/>
                  </a:lnTo>
                  <a:lnTo>
                    <a:pt x="1791851" y="121840"/>
                  </a:lnTo>
                  <a:lnTo>
                    <a:pt x="1804156" y="124222"/>
                  </a:lnTo>
                  <a:lnTo>
                    <a:pt x="1816065" y="127794"/>
                  </a:lnTo>
                  <a:lnTo>
                    <a:pt x="1827973" y="131762"/>
                  </a:lnTo>
                  <a:lnTo>
                    <a:pt x="1839088" y="136525"/>
                  </a:lnTo>
                  <a:lnTo>
                    <a:pt x="1850600" y="141684"/>
                  </a:lnTo>
                  <a:lnTo>
                    <a:pt x="1861318" y="147240"/>
                  </a:lnTo>
                  <a:lnTo>
                    <a:pt x="1872035" y="152797"/>
                  </a:lnTo>
                  <a:lnTo>
                    <a:pt x="1882356" y="159544"/>
                  </a:lnTo>
                  <a:lnTo>
                    <a:pt x="1892280" y="167084"/>
                  </a:lnTo>
                  <a:lnTo>
                    <a:pt x="1901807" y="174228"/>
                  </a:lnTo>
                  <a:lnTo>
                    <a:pt x="1911334" y="182165"/>
                  </a:lnTo>
                  <a:lnTo>
                    <a:pt x="1919670" y="190500"/>
                  </a:lnTo>
                  <a:lnTo>
                    <a:pt x="1928006" y="199231"/>
                  </a:lnTo>
                  <a:lnTo>
                    <a:pt x="1935945" y="208756"/>
                  </a:lnTo>
                  <a:lnTo>
                    <a:pt x="1943884" y="218281"/>
                  </a:lnTo>
                  <a:lnTo>
                    <a:pt x="1951029" y="228203"/>
                  </a:lnTo>
                  <a:lnTo>
                    <a:pt x="1957380" y="238125"/>
                  </a:lnTo>
                  <a:lnTo>
                    <a:pt x="1963732" y="249237"/>
                  </a:lnTo>
                  <a:lnTo>
                    <a:pt x="1968892" y="259953"/>
                  </a:lnTo>
                  <a:lnTo>
                    <a:pt x="1974052" y="271065"/>
                  </a:lnTo>
                  <a:lnTo>
                    <a:pt x="1978816" y="282575"/>
                  </a:lnTo>
                  <a:lnTo>
                    <a:pt x="1982389" y="294084"/>
                  </a:lnTo>
                  <a:lnTo>
                    <a:pt x="1985961" y="306387"/>
                  </a:lnTo>
                  <a:lnTo>
                    <a:pt x="1988740" y="318690"/>
                  </a:lnTo>
                  <a:lnTo>
                    <a:pt x="1991122" y="330994"/>
                  </a:lnTo>
                  <a:lnTo>
                    <a:pt x="1992709" y="344090"/>
                  </a:lnTo>
                  <a:lnTo>
                    <a:pt x="1993503" y="356790"/>
                  </a:lnTo>
                  <a:lnTo>
                    <a:pt x="1993900" y="369490"/>
                  </a:lnTo>
                  <a:lnTo>
                    <a:pt x="1993900" y="1619647"/>
                  </a:lnTo>
                  <a:lnTo>
                    <a:pt x="1993503" y="1632744"/>
                  </a:lnTo>
                  <a:lnTo>
                    <a:pt x="1992709" y="1645841"/>
                  </a:lnTo>
                  <a:lnTo>
                    <a:pt x="1991122" y="1658541"/>
                  </a:lnTo>
                  <a:lnTo>
                    <a:pt x="1988740" y="1670844"/>
                  </a:lnTo>
                  <a:lnTo>
                    <a:pt x="1985961" y="1682750"/>
                  </a:lnTo>
                  <a:lnTo>
                    <a:pt x="1982389" y="1695053"/>
                  </a:lnTo>
                  <a:lnTo>
                    <a:pt x="1978816" y="1706960"/>
                  </a:lnTo>
                  <a:lnTo>
                    <a:pt x="1974052" y="1718469"/>
                  </a:lnTo>
                  <a:lnTo>
                    <a:pt x="1968892" y="1729581"/>
                  </a:lnTo>
                  <a:lnTo>
                    <a:pt x="1963732" y="1740694"/>
                  </a:lnTo>
                  <a:lnTo>
                    <a:pt x="1957380" y="1751410"/>
                  </a:lnTo>
                  <a:lnTo>
                    <a:pt x="1951029" y="1761331"/>
                  </a:lnTo>
                  <a:lnTo>
                    <a:pt x="1943884" y="1771650"/>
                  </a:lnTo>
                  <a:lnTo>
                    <a:pt x="1935945" y="1780778"/>
                  </a:lnTo>
                  <a:lnTo>
                    <a:pt x="1928006" y="1789906"/>
                  </a:lnTo>
                  <a:lnTo>
                    <a:pt x="1919670" y="1799035"/>
                  </a:lnTo>
                  <a:lnTo>
                    <a:pt x="1911334" y="1807369"/>
                  </a:lnTo>
                  <a:lnTo>
                    <a:pt x="1901807" y="1815306"/>
                  </a:lnTo>
                  <a:lnTo>
                    <a:pt x="1892280" y="1822847"/>
                  </a:lnTo>
                  <a:lnTo>
                    <a:pt x="1882356" y="1829594"/>
                  </a:lnTo>
                  <a:lnTo>
                    <a:pt x="1872035" y="1836341"/>
                  </a:lnTo>
                  <a:lnTo>
                    <a:pt x="1861318" y="1842294"/>
                  </a:lnTo>
                  <a:lnTo>
                    <a:pt x="1850600" y="1848247"/>
                  </a:lnTo>
                  <a:lnTo>
                    <a:pt x="1839088" y="1853406"/>
                  </a:lnTo>
                  <a:lnTo>
                    <a:pt x="1827973" y="1857375"/>
                  </a:lnTo>
                  <a:lnTo>
                    <a:pt x="1816065" y="1861741"/>
                  </a:lnTo>
                  <a:lnTo>
                    <a:pt x="1804156" y="1864916"/>
                  </a:lnTo>
                  <a:lnTo>
                    <a:pt x="1791851" y="1868091"/>
                  </a:lnTo>
                  <a:lnTo>
                    <a:pt x="1779148" y="1870075"/>
                  </a:lnTo>
                  <a:lnTo>
                    <a:pt x="1766446" y="1871663"/>
                  </a:lnTo>
                  <a:lnTo>
                    <a:pt x="1754140" y="1872456"/>
                  </a:lnTo>
                  <a:lnTo>
                    <a:pt x="1741040" y="1873250"/>
                  </a:lnTo>
                  <a:lnTo>
                    <a:pt x="252860" y="1873250"/>
                  </a:lnTo>
                  <a:lnTo>
                    <a:pt x="239760" y="1872456"/>
                  </a:lnTo>
                  <a:lnTo>
                    <a:pt x="227058" y="1871663"/>
                  </a:lnTo>
                  <a:lnTo>
                    <a:pt x="214355" y="1870075"/>
                  </a:lnTo>
                  <a:lnTo>
                    <a:pt x="201653" y="1868091"/>
                  </a:lnTo>
                  <a:lnTo>
                    <a:pt x="189744" y="1864916"/>
                  </a:lnTo>
                  <a:lnTo>
                    <a:pt x="177835" y="1861741"/>
                  </a:lnTo>
                  <a:lnTo>
                    <a:pt x="165927" y="1857375"/>
                  </a:lnTo>
                  <a:lnTo>
                    <a:pt x="154018" y="1853406"/>
                  </a:lnTo>
                  <a:lnTo>
                    <a:pt x="143300" y="1848247"/>
                  </a:lnTo>
                  <a:lnTo>
                    <a:pt x="132186" y="1842294"/>
                  </a:lnTo>
                  <a:lnTo>
                    <a:pt x="121865" y="1836341"/>
                  </a:lnTo>
                  <a:lnTo>
                    <a:pt x="111147" y="1829594"/>
                  </a:lnTo>
                  <a:lnTo>
                    <a:pt x="101620" y="1822847"/>
                  </a:lnTo>
                  <a:lnTo>
                    <a:pt x="91696" y="1815306"/>
                  </a:lnTo>
                  <a:lnTo>
                    <a:pt x="82566" y="1807369"/>
                  </a:lnTo>
                  <a:lnTo>
                    <a:pt x="74230" y="1799035"/>
                  </a:lnTo>
                  <a:lnTo>
                    <a:pt x="65497" y="1789906"/>
                  </a:lnTo>
                  <a:lnTo>
                    <a:pt x="57558" y="1780778"/>
                  </a:lnTo>
                  <a:lnTo>
                    <a:pt x="50016" y="1771650"/>
                  </a:lnTo>
                  <a:lnTo>
                    <a:pt x="42871" y="1761331"/>
                  </a:lnTo>
                  <a:lnTo>
                    <a:pt x="36520" y="1751410"/>
                  </a:lnTo>
                  <a:lnTo>
                    <a:pt x="30168" y="1740694"/>
                  </a:lnTo>
                  <a:lnTo>
                    <a:pt x="24611" y="1729581"/>
                  </a:lnTo>
                  <a:lnTo>
                    <a:pt x="19848" y="1718469"/>
                  </a:lnTo>
                  <a:lnTo>
                    <a:pt x="15084" y="1706960"/>
                  </a:lnTo>
                  <a:lnTo>
                    <a:pt x="11115" y="1695053"/>
                  </a:lnTo>
                  <a:lnTo>
                    <a:pt x="7939" y="1682750"/>
                  </a:lnTo>
                  <a:lnTo>
                    <a:pt x="4763" y="1670844"/>
                  </a:lnTo>
                  <a:lnTo>
                    <a:pt x="2779" y="1658541"/>
                  </a:lnTo>
                  <a:lnTo>
                    <a:pt x="1191" y="1645841"/>
                  </a:lnTo>
                  <a:lnTo>
                    <a:pt x="0" y="1632744"/>
                  </a:lnTo>
                  <a:lnTo>
                    <a:pt x="0" y="1619647"/>
                  </a:lnTo>
                  <a:lnTo>
                    <a:pt x="0" y="369490"/>
                  </a:lnTo>
                  <a:lnTo>
                    <a:pt x="0" y="356790"/>
                  </a:lnTo>
                  <a:lnTo>
                    <a:pt x="1191" y="344090"/>
                  </a:lnTo>
                  <a:lnTo>
                    <a:pt x="2779" y="330994"/>
                  </a:lnTo>
                  <a:lnTo>
                    <a:pt x="4763" y="318690"/>
                  </a:lnTo>
                  <a:lnTo>
                    <a:pt x="7939" y="306387"/>
                  </a:lnTo>
                  <a:lnTo>
                    <a:pt x="11115" y="294084"/>
                  </a:lnTo>
                  <a:lnTo>
                    <a:pt x="15084" y="282575"/>
                  </a:lnTo>
                  <a:lnTo>
                    <a:pt x="19848" y="271065"/>
                  </a:lnTo>
                  <a:lnTo>
                    <a:pt x="24611" y="259953"/>
                  </a:lnTo>
                  <a:lnTo>
                    <a:pt x="30168" y="249237"/>
                  </a:lnTo>
                  <a:lnTo>
                    <a:pt x="36520" y="238125"/>
                  </a:lnTo>
                  <a:lnTo>
                    <a:pt x="42871" y="228203"/>
                  </a:lnTo>
                  <a:lnTo>
                    <a:pt x="50016" y="218281"/>
                  </a:lnTo>
                  <a:lnTo>
                    <a:pt x="57558" y="208756"/>
                  </a:lnTo>
                  <a:lnTo>
                    <a:pt x="65497" y="199231"/>
                  </a:lnTo>
                  <a:lnTo>
                    <a:pt x="74230" y="190500"/>
                  </a:lnTo>
                  <a:lnTo>
                    <a:pt x="82566" y="182165"/>
                  </a:lnTo>
                  <a:lnTo>
                    <a:pt x="91696" y="174228"/>
                  </a:lnTo>
                  <a:lnTo>
                    <a:pt x="101620" y="167084"/>
                  </a:lnTo>
                  <a:lnTo>
                    <a:pt x="111147" y="159544"/>
                  </a:lnTo>
                  <a:lnTo>
                    <a:pt x="121865" y="152797"/>
                  </a:lnTo>
                  <a:lnTo>
                    <a:pt x="132186" y="147240"/>
                  </a:lnTo>
                  <a:lnTo>
                    <a:pt x="143300" y="141684"/>
                  </a:lnTo>
                  <a:lnTo>
                    <a:pt x="154018" y="136525"/>
                  </a:lnTo>
                  <a:lnTo>
                    <a:pt x="165927" y="131762"/>
                  </a:lnTo>
                  <a:lnTo>
                    <a:pt x="177835" y="127794"/>
                  </a:lnTo>
                  <a:lnTo>
                    <a:pt x="189744" y="124222"/>
                  </a:lnTo>
                  <a:lnTo>
                    <a:pt x="201653" y="121840"/>
                  </a:lnTo>
                  <a:lnTo>
                    <a:pt x="214355" y="119062"/>
                  </a:lnTo>
                  <a:lnTo>
                    <a:pt x="227058" y="117475"/>
                  </a:lnTo>
                  <a:lnTo>
                    <a:pt x="239760" y="116681"/>
                  </a:lnTo>
                  <a:lnTo>
                    <a:pt x="252860" y="116284"/>
                  </a:lnTo>
                  <a:lnTo>
                    <a:pt x="380679" y="116284"/>
                  </a:lnTo>
                  <a:lnTo>
                    <a:pt x="380679" y="215503"/>
                  </a:lnTo>
                  <a:lnTo>
                    <a:pt x="380679" y="307975"/>
                  </a:lnTo>
                  <a:lnTo>
                    <a:pt x="442207" y="307975"/>
                  </a:lnTo>
                  <a:lnTo>
                    <a:pt x="442207"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 name="组合 135"/>
          <p:cNvGrpSpPr/>
          <p:nvPr/>
        </p:nvGrpSpPr>
        <p:grpSpPr>
          <a:xfrm>
            <a:off x="3950067" y="2565930"/>
            <a:ext cx="842064" cy="976795"/>
            <a:chOff x="5301679" y="3724016"/>
            <a:chExt cx="1123045" cy="1302732"/>
          </a:xfrm>
        </p:grpSpPr>
        <p:sp>
          <p:nvSpPr>
            <p:cNvPr id="137" name="六边形 136"/>
            <p:cNvSpPr/>
            <p:nvPr/>
          </p:nvSpPr>
          <p:spPr>
            <a:xfrm rot="5400000">
              <a:off x="5211836" y="3813859"/>
              <a:ext cx="1302732" cy="1123045"/>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8" name="KSO_Shape"/>
            <p:cNvSpPr/>
            <p:nvPr/>
          </p:nvSpPr>
          <p:spPr bwMode="auto">
            <a:xfrm>
              <a:off x="5622788" y="4143426"/>
              <a:ext cx="480825" cy="453578"/>
            </a:xfrm>
            <a:custGeom>
              <a:avLst/>
              <a:gdLst>
                <a:gd name="T0" fmla="*/ 186247 w 2959101"/>
                <a:gd name="T1" fmla="*/ 1226349 h 2789237"/>
                <a:gd name="T2" fmla="*/ 230689 w 2959101"/>
                <a:gd name="T3" fmla="*/ 1237612 h 2789237"/>
                <a:gd name="T4" fmla="*/ 288413 w 2959101"/>
                <a:gd name="T5" fmla="*/ 1242988 h 2789237"/>
                <a:gd name="T6" fmla="*/ 479719 w 2959101"/>
                <a:gd name="T7" fmla="*/ 1671247 h 2789237"/>
                <a:gd name="T8" fmla="*/ 447792 w 2959101"/>
                <a:gd name="T9" fmla="*/ 1667919 h 2789237"/>
                <a:gd name="T10" fmla="*/ 425571 w 2959101"/>
                <a:gd name="T11" fmla="*/ 1655632 h 2789237"/>
                <a:gd name="T12" fmla="*/ 406415 w 2959101"/>
                <a:gd name="T13" fmla="*/ 1632337 h 2789237"/>
                <a:gd name="T14" fmla="*/ 1684037 w 2959101"/>
                <a:gd name="T15" fmla="*/ 1235155 h 2789237"/>
                <a:gd name="T16" fmla="*/ 1739462 w 2959101"/>
                <a:gd name="T17" fmla="*/ 1231059 h 2789237"/>
                <a:gd name="T18" fmla="*/ 1778540 w 2959101"/>
                <a:gd name="T19" fmla="*/ 1219540 h 2789237"/>
                <a:gd name="T20" fmla="*/ 1816086 w 2959101"/>
                <a:gd name="T21" fmla="*/ 1198804 h 2789237"/>
                <a:gd name="T22" fmla="*/ 1573698 w 2959101"/>
                <a:gd name="T23" fmla="*/ 1645505 h 2789237"/>
                <a:gd name="T24" fmla="*/ 1560927 w 2959101"/>
                <a:gd name="T25" fmla="*/ 1659840 h 2789237"/>
                <a:gd name="T26" fmla="*/ 1547390 w 2959101"/>
                <a:gd name="T27" fmla="*/ 1666496 h 2789237"/>
                <a:gd name="T28" fmla="*/ 1509589 w 2959101"/>
                <a:gd name="T29" fmla="*/ 1671104 h 2789237"/>
                <a:gd name="T30" fmla="*/ 1044479 w 2959101"/>
                <a:gd name="T31" fmla="*/ 1465033 h 2789237"/>
                <a:gd name="T32" fmla="*/ 653055 w 2959101"/>
                <a:gd name="T33" fmla="*/ 989868 h 2789237"/>
                <a:gd name="T34" fmla="*/ 262244 w 2959101"/>
                <a:gd name="T35" fmla="*/ 1208432 h 2789237"/>
                <a:gd name="T36" fmla="*/ 203201 w 2959101"/>
                <a:gd name="T37" fmla="*/ 1197683 h 2789237"/>
                <a:gd name="T38" fmla="*/ 151059 w 2959101"/>
                <a:gd name="T39" fmla="*/ 1173369 h 2789237"/>
                <a:gd name="T40" fmla="*/ 106841 w 2959101"/>
                <a:gd name="T41" fmla="*/ 1139075 h 2789237"/>
                <a:gd name="T42" fmla="*/ 72846 w 2959101"/>
                <a:gd name="T43" fmla="*/ 1097359 h 2789237"/>
                <a:gd name="T44" fmla="*/ 49586 w 2959101"/>
                <a:gd name="T45" fmla="*/ 1051547 h 2789237"/>
                <a:gd name="T46" fmla="*/ 39874 w 2959101"/>
                <a:gd name="T47" fmla="*/ 1004712 h 2789237"/>
                <a:gd name="T48" fmla="*/ 44474 w 2959101"/>
                <a:gd name="T49" fmla="*/ 953782 h 2789237"/>
                <a:gd name="T50" fmla="*/ 156427 w 2959101"/>
                <a:gd name="T51" fmla="*/ 723445 h 2789237"/>
                <a:gd name="T52" fmla="*/ 1881769 w 2959101"/>
                <a:gd name="T53" fmla="*/ 891877 h 2789237"/>
                <a:gd name="T54" fmla="*/ 1894788 w 2959101"/>
                <a:gd name="T55" fmla="*/ 923328 h 2789237"/>
                <a:gd name="T56" fmla="*/ 1902958 w 2959101"/>
                <a:gd name="T57" fmla="*/ 957080 h 2789237"/>
                <a:gd name="T58" fmla="*/ 1904745 w 2959101"/>
                <a:gd name="T59" fmla="*/ 994156 h 2789237"/>
                <a:gd name="T60" fmla="*/ 1893767 w 2959101"/>
                <a:gd name="T61" fmla="*/ 1047342 h 2789237"/>
                <a:gd name="T62" fmla="*/ 1869771 w 2959101"/>
                <a:gd name="T63" fmla="*/ 1095413 h 2789237"/>
                <a:gd name="T64" fmla="*/ 1834797 w 2959101"/>
                <a:gd name="T65" fmla="*/ 1136069 h 2789237"/>
                <a:gd name="T66" fmla="*/ 1792164 w 2959101"/>
                <a:gd name="T67" fmla="*/ 1167520 h 2789237"/>
                <a:gd name="T68" fmla="*/ 1744425 w 2959101"/>
                <a:gd name="T69" fmla="*/ 1188999 h 2789237"/>
                <a:gd name="T70" fmla="*/ 1694645 w 2959101"/>
                <a:gd name="T71" fmla="*/ 1198460 h 2789237"/>
                <a:gd name="T72" fmla="*/ 1531517 w 2959101"/>
                <a:gd name="T73" fmla="*/ 727463 h 2789237"/>
                <a:gd name="T74" fmla="*/ 1310612 w 2959101"/>
                <a:gd name="T75" fmla="*/ 512 h 2789237"/>
                <a:gd name="T76" fmla="*/ 1333869 w 2959101"/>
                <a:gd name="T77" fmla="*/ 7934 h 2789237"/>
                <a:gd name="T78" fmla="*/ 1352526 w 2959101"/>
                <a:gd name="T79" fmla="*/ 26874 h 2789237"/>
                <a:gd name="T80" fmla="*/ 1493861 w 2959101"/>
                <a:gd name="T81" fmla="*/ 264384 h 2789237"/>
                <a:gd name="T82" fmla="*/ 892487 w 2959101"/>
                <a:gd name="T83" fmla="*/ 95976 h 2789237"/>
                <a:gd name="T84" fmla="*/ 832682 w 2959101"/>
                <a:gd name="T85" fmla="*/ 21499 h 2789237"/>
                <a:gd name="T86" fmla="*/ 658932 w 2959101"/>
                <a:gd name="T87" fmla="*/ 0 h 2789237"/>
                <a:gd name="T88" fmla="*/ 706710 w 2959101"/>
                <a:gd name="T89" fmla="*/ 3069 h 2789237"/>
                <a:gd name="T90" fmla="*/ 746568 w 2959101"/>
                <a:gd name="T91" fmla="*/ 12022 h 2789237"/>
                <a:gd name="T92" fmla="*/ 779783 w 2959101"/>
                <a:gd name="T93" fmla="*/ 26347 h 2789237"/>
                <a:gd name="T94" fmla="*/ 807888 w 2959101"/>
                <a:gd name="T95" fmla="*/ 45788 h 2789237"/>
                <a:gd name="T96" fmla="*/ 831905 w 2959101"/>
                <a:gd name="T97" fmla="*/ 69578 h 2789237"/>
                <a:gd name="T98" fmla="*/ 862565 w 2959101"/>
                <a:gd name="T99" fmla="*/ 112553 h 2789237"/>
                <a:gd name="T100" fmla="*/ 861798 w 2959101"/>
                <a:gd name="T101" fmla="*/ 328704 h 2789237"/>
                <a:gd name="T102" fmla="*/ 501800 w 2959101"/>
                <a:gd name="T103" fmla="*/ 83903 h 2789237"/>
                <a:gd name="T104" fmla="*/ 531183 w 2959101"/>
                <a:gd name="T105" fmla="*/ 43998 h 2789237"/>
                <a:gd name="T106" fmla="*/ 566697 w 2959101"/>
                <a:gd name="T107" fmla="*/ 17394 h 2789237"/>
                <a:gd name="T108" fmla="*/ 612431 w 2959101"/>
                <a:gd name="T109" fmla="*/ 3325 h 2789237"/>
                <a:gd name="T110" fmla="*/ 658932 w 2959101"/>
                <a:gd name="T111" fmla="*/ 0 h 278923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959101" h="2789237">
                  <a:moveTo>
                    <a:pt x="230188" y="1878012"/>
                  </a:moveTo>
                  <a:lnTo>
                    <a:pt x="253199" y="1889137"/>
                  </a:lnTo>
                  <a:lnTo>
                    <a:pt x="265102" y="1894302"/>
                  </a:lnTo>
                  <a:lnTo>
                    <a:pt x="277004" y="1898673"/>
                  </a:lnTo>
                  <a:lnTo>
                    <a:pt x="289303" y="1903440"/>
                  </a:lnTo>
                  <a:lnTo>
                    <a:pt x="301999" y="1907414"/>
                  </a:lnTo>
                  <a:lnTo>
                    <a:pt x="315092" y="1911387"/>
                  </a:lnTo>
                  <a:lnTo>
                    <a:pt x="328978" y="1914963"/>
                  </a:lnTo>
                  <a:lnTo>
                    <a:pt x="343657" y="1918538"/>
                  </a:lnTo>
                  <a:lnTo>
                    <a:pt x="358337" y="1920922"/>
                  </a:lnTo>
                  <a:lnTo>
                    <a:pt x="374207" y="1923704"/>
                  </a:lnTo>
                  <a:lnTo>
                    <a:pt x="391267" y="1925690"/>
                  </a:lnTo>
                  <a:lnTo>
                    <a:pt x="408724" y="1927279"/>
                  </a:lnTo>
                  <a:lnTo>
                    <a:pt x="427767" y="1928471"/>
                  </a:lnTo>
                  <a:lnTo>
                    <a:pt x="448001" y="1929266"/>
                  </a:lnTo>
                  <a:lnTo>
                    <a:pt x="469029" y="1929266"/>
                  </a:lnTo>
                  <a:lnTo>
                    <a:pt x="1446213" y="1929266"/>
                  </a:lnTo>
                  <a:lnTo>
                    <a:pt x="1293069" y="2273739"/>
                  </a:lnTo>
                  <a:lnTo>
                    <a:pt x="1446213" y="2593975"/>
                  </a:lnTo>
                  <a:lnTo>
                    <a:pt x="745164" y="2593975"/>
                  </a:lnTo>
                  <a:lnTo>
                    <a:pt x="733261" y="2593975"/>
                  </a:lnTo>
                  <a:lnTo>
                    <a:pt x="722946" y="2593181"/>
                  </a:lnTo>
                  <a:lnTo>
                    <a:pt x="713424" y="2591989"/>
                  </a:lnTo>
                  <a:lnTo>
                    <a:pt x="703902" y="2590399"/>
                  </a:lnTo>
                  <a:lnTo>
                    <a:pt x="695571" y="2588810"/>
                  </a:lnTo>
                  <a:lnTo>
                    <a:pt x="688032" y="2586029"/>
                  </a:lnTo>
                  <a:lnTo>
                    <a:pt x="680891" y="2582850"/>
                  </a:lnTo>
                  <a:lnTo>
                    <a:pt x="673750" y="2578877"/>
                  </a:lnTo>
                  <a:lnTo>
                    <a:pt x="667402" y="2574507"/>
                  </a:lnTo>
                  <a:lnTo>
                    <a:pt x="661054" y="2569739"/>
                  </a:lnTo>
                  <a:lnTo>
                    <a:pt x="655103" y="2564177"/>
                  </a:lnTo>
                  <a:lnTo>
                    <a:pt x="649151" y="2557422"/>
                  </a:lnTo>
                  <a:lnTo>
                    <a:pt x="643200" y="2550668"/>
                  </a:lnTo>
                  <a:lnTo>
                    <a:pt x="637646" y="2542324"/>
                  </a:lnTo>
                  <a:lnTo>
                    <a:pt x="631298" y="2533583"/>
                  </a:lnTo>
                  <a:lnTo>
                    <a:pt x="625347" y="2523650"/>
                  </a:lnTo>
                  <a:lnTo>
                    <a:pt x="230188" y="1878012"/>
                  </a:lnTo>
                  <a:close/>
                  <a:moveTo>
                    <a:pt x="1932679" y="1738312"/>
                  </a:moveTo>
                  <a:lnTo>
                    <a:pt x="1932679" y="1917109"/>
                  </a:lnTo>
                  <a:lnTo>
                    <a:pt x="2615872" y="1917109"/>
                  </a:lnTo>
                  <a:lnTo>
                    <a:pt x="2636106" y="1916711"/>
                  </a:lnTo>
                  <a:lnTo>
                    <a:pt x="2654356" y="1915917"/>
                  </a:lnTo>
                  <a:lnTo>
                    <a:pt x="2671416" y="1914725"/>
                  </a:lnTo>
                  <a:lnTo>
                    <a:pt x="2687286" y="1912738"/>
                  </a:lnTo>
                  <a:lnTo>
                    <a:pt x="2701965" y="1910751"/>
                  </a:lnTo>
                  <a:lnTo>
                    <a:pt x="2715851" y="1907970"/>
                  </a:lnTo>
                  <a:lnTo>
                    <a:pt x="2728547" y="1904791"/>
                  </a:lnTo>
                  <a:lnTo>
                    <a:pt x="2740449" y="1901216"/>
                  </a:lnTo>
                  <a:lnTo>
                    <a:pt x="2751955" y="1897640"/>
                  </a:lnTo>
                  <a:lnTo>
                    <a:pt x="2762667" y="1892872"/>
                  </a:lnTo>
                  <a:lnTo>
                    <a:pt x="2772982" y="1888104"/>
                  </a:lnTo>
                  <a:lnTo>
                    <a:pt x="2782901" y="1883336"/>
                  </a:lnTo>
                  <a:lnTo>
                    <a:pt x="2792423" y="1878171"/>
                  </a:lnTo>
                  <a:lnTo>
                    <a:pt x="2802341" y="1872608"/>
                  </a:lnTo>
                  <a:lnTo>
                    <a:pt x="2820988" y="1860688"/>
                  </a:lnTo>
                  <a:lnTo>
                    <a:pt x="2473441" y="2504355"/>
                  </a:lnTo>
                  <a:lnTo>
                    <a:pt x="2465506" y="2519056"/>
                  </a:lnTo>
                  <a:lnTo>
                    <a:pt x="2458364" y="2532168"/>
                  </a:lnTo>
                  <a:lnTo>
                    <a:pt x="2451223" y="2544088"/>
                  </a:lnTo>
                  <a:lnTo>
                    <a:pt x="2444478" y="2554021"/>
                  </a:lnTo>
                  <a:lnTo>
                    <a:pt x="2438130" y="2562365"/>
                  </a:lnTo>
                  <a:lnTo>
                    <a:pt x="2434956" y="2566338"/>
                  </a:lnTo>
                  <a:lnTo>
                    <a:pt x="2431386" y="2569914"/>
                  </a:lnTo>
                  <a:lnTo>
                    <a:pt x="2428212" y="2573092"/>
                  </a:lnTo>
                  <a:lnTo>
                    <a:pt x="2424641" y="2576271"/>
                  </a:lnTo>
                  <a:lnTo>
                    <a:pt x="2420674" y="2578655"/>
                  </a:lnTo>
                  <a:lnTo>
                    <a:pt x="2416706" y="2581039"/>
                  </a:lnTo>
                  <a:lnTo>
                    <a:pt x="2412342" y="2583025"/>
                  </a:lnTo>
                  <a:lnTo>
                    <a:pt x="2407978" y="2585012"/>
                  </a:lnTo>
                  <a:lnTo>
                    <a:pt x="2403614" y="2586601"/>
                  </a:lnTo>
                  <a:lnTo>
                    <a:pt x="2398059" y="2587793"/>
                  </a:lnTo>
                  <a:lnTo>
                    <a:pt x="2387347" y="2590575"/>
                  </a:lnTo>
                  <a:lnTo>
                    <a:pt x="2375048" y="2591767"/>
                  </a:lnTo>
                  <a:lnTo>
                    <a:pt x="2361162" y="2593356"/>
                  </a:lnTo>
                  <a:lnTo>
                    <a:pt x="2344896" y="2593753"/>
                  </a:lnTo>
                  <a:lnTo>
                    <a:pt x="2326645" y="2594151"/>
                  </a:lnTo>
                  <a:lnTo>
                    <a:pt x="2306411" y="2594151"/>
                  </a:lnTo>
                  <a:lnTo>
                    <a:pt x="1958864" y="2594151"/>
                  </a:lnTo>
                  <a:lnTo>
                    <a:pt x="1958864" y="2789237"/>
                  </a:lnTo>
                  <a:lnTo>
                    <a:pt x="1622425" y="2273907"/>
                  </a:lnTo>
                  <a:lnTo>
                    <a:pt x="1932679" y="1738312"/>
                  </a:lnTo>
                  <a:close/>
                  <a:moveTo>
                    <a:pt x="0" y="995362"/>
                  </a:moveTo>
                  <a:lnTo>
                    <a:pt x="674158" y="995362"/>
                  </a:lnTo>
                  <a:lnTo>
                    <a:pt x="950888" y="1437085"/>
                  </a:lnTo>
                  <a:lnTo>
                    <a:pt x="1014413" y="1536394"/>
                  </a:lnTo>
                  <a:lnTo>
                    <a:pt x="950888" y="1504615"/>
                  </a:lnTo>
                  <a:lnTo>
                    <a:pt x="840911" y="1449797"/>
                  </a:lnTo>
                  <a:lnTo>
                    <a:pt x="608251" y="1876425"/>
                  </a:lnTo>
                  <a:lnTo>
                    <a:pt x="426411" y="1876425"/>
                  </a:lnTo>
                  <a:lnTo>
                    <a:pt x="407353" y="1875631"/>
                  </a:lnTo>
                  <a:lnTo>
                    <a:pt x="388296" y="1874439"/>
                  </a:lnTo>
                  <a:lnTo>
                    <a:pt x="369635" y="1871658"/>
                  </a:lnTo>
                  <a:lnTo>
                    <a:pt x="350975" y="1868083"/>
                  </a:lnTo>
                  <a:lnTo>
                    <a:pt x="333506" y="1864111"/>
                  </a:lnTo>
                  <a:lnTo>
                    <a:pt x="315639" y="1858947"/>
                  </a:lnTo>
                  <a:lnTo>
                    <a:pt x="298567" y="1852988"/>
                  </a:lnTo>
                  <a:lnTo>
                    <a:pt x="281892" y="1845838"/>
                  </a:lnTo>
                  <a:lnTo>
                    <a:pt x="265614" y="1838291"/>
                  </a:lnTo>
                  <a:lnTo>
                    <a:pt x="249732" y="1829949"/>
                  </a:lnTo>
                  <a:lnTo>
                    <a:pt x="234645" y="1821210"/>
                  </a:lnTo>
                  <a:lnTo>
                    <a:pt x="219955" y="1811676"/>
                  </a:lnTo>
                  <a:lnTo>
                    <a:pt x="205662" y="1801745"/>
                  </a:lnTo>
                  <a:lnTo>
                    <a:pt x="192163" y="1791020"/>
                  </a:lnTo>
                  <a:lnTo>
                    <a:pt x="179061" y="1779500"/>
                  </a:lnTo>
                  <a:lnTo>
                    <a:pt x="165959" y="1767981"/>
                  </a:lnTo>
                  <a:lnTo>
                    <a:pt x="154445" y="1755666"/>
                  </a:lnTo>
                  <a:lnTo>
                    <a:pt x="142931" y="1743352"/>
                  </a:lnTo>
                  <a:lnTo>
                    <a:pt x="132211" y="1730243"/>
                  </a:lnTo>
                  <a:lnTo>
                    <a:pt x="122285" y="1716738"/>
                  </a:lnTo>
                  <a:lnTo>
                    <a:pt x="113154" y="1703232"/>
                  </a:lnTo>
                  <a:lnTo>
                    <a:pt x="104419" y="1689328"/>
                  </a:lnTo>
                  <a:lnTo>
                    <a:pt x="96479" y="1675425"/>
                  </a:lnTo>
                  <a:lnTo>
                    <a:pt x="89332" y="1661125"/>
                  </a:lnTo>
                  <a:lnTo>
                    <a:pt x="82979" y="1646824"/>
                  </a:lnTo>
                  <a:lnTo>
                    <a:pt x="77024" y="1632127"/>
                  </a:lnTo>
                  <a:lnTo>
                    <a:pt x="72657" y="1617826"/>
                  </a:lnTo>
                  <a:lnTo>
                    <a:pt x="68289" y="1602732"/>
                  </a:lnTo>
                  <a:lnTo>
                    <a:pt x="65510" y="1588431"/>
                  </a:lnTo>
                  <a:lnTo>
                    <a:pt x="63128" y="1574131"/>
                  </a:lnTo>
                  <a:lnTo>
                    <a:pt x="61937" y="1559433"/>
                  </a:lnTo>
                  <a:lnTo>
                    <a:pt x="61540" y="1545133"/>
                  </a:lnTo>
                  <a:lnTo>
                    <a:pt x="61937" y="1528846"/>
                  </a:lnTo>
                  <a:lnTo>
                    <a:pt x="63128" y="1512560"/>
                  </a:lnTo>
                  <a:lnTo>
                    <a:pt x="65907" y="1496273"/>
                  </a:lnTo>
                  <a:lnTo>
                    <a:pt x="69083" y="1480384"/>
                  </a:lnTo>
                  <a:lnTo>
                    <a:pt x="73848" y="1465289"/>
                  </a:lnTo>
                  <a:lnTo>
                    <a:pt x="79009" y="1449400"/>
                  </a:lnTo>
                  <a:lnTo>
                    <a:pt x="85362" y="1433908"/>
                  </a:lnTo>
                  <a:lnTo>
                    <a:pt x="92508" y="1418813"/>
                  </a:lnTo>
                  <a:lnTo>
                    <a:pt x="242983" y="1122874"/>
                  </a:lnTo>
                  <a:lnTo>
                    <a:pt x="0" y="995362"/>
                  </a:lnTo>
                  <a:close/>
                  <a:moveTo>
                    <a:pt x="2574057" y="833437"/>
                  </a:moveTo>
                  <a:lnTo>
                    <a:pt x="2912705" y="1366837"/>
                  </a:lnTo>
                  <a:lnTo>
                    <a:pt x="2917861" y="1375172"/>
                  </a:lnTo>
                  <a:lnTo>
                    <a:pt x="2923016" y="1384300"/>
                  </a:lnTo>
                  <a:lnTo>
                    <a:pt x="2927378" y="1393428"/>
                  </a:lnTo>
                  <a:lnTo>
                    <a:pt x="2931740" y="1402953"/>
                  </a:lnTo>
                  <a:lnTo>
                    <a:pt x="2936102" y="1412478"/>
                  </a:lnTo>
                  <a:lnTo>
                    <a:pt x="2940067" y="1422797"/>
                  </a:lnTo>
                  <a:lnTo>
                    <a:pt x="2943239" y="1433116"/>
                  </a:lnTo>
                  <a:lnTo>
                    <a:pt x="2946808" y="1443434"/>
                  </a:lnTo>
                  <a:lnTo>
                    <a:pt x="2949188" y="1453753"/>
                  </a:lnTo>
                  <a:lnTo>
                    <a:pt x="2951963" y="1464469"/>
                  </a:lnTo>
                  <a:lnTo>
                    <a:pt x="2954343" y="1474788"/>
                  </a:lnTo>
                  <a:lnTo>
                    <a:pt x="2955929" y="1485503"/>
                  </a:lnTo>
                  <a:lnTo>
                    <a:pt x="2957118" y="1495822"/>
                  </a:lnTo>
                  <a:lnTo>
                    <a:pt x="2958308" y="1505744"/>
                  </a:lnTo>
                  <a:lnTo>
                    <a:pt x="2958705" y="1516063"/>
                  </a:lnTo>
                  <a:lnTo>
                    <a:pt x="2959101" y="1525588"/>
                  </a:lnTo>
                  <a:lnTo>
                    <a:pt x="2958705" y="1543050"/>
                  </a:lnTo>
                  <a:lnTo>
                    <a:pt x="2956722" y="1560116"/>
                  </a:lnTo>
                  <a:lnTo>
                    <a:pt x="2954739" y="1576784"/>
                  </a:lnTo>
                  <a:lnTo>
                    <a:pt x="2951170" y="1593453"/>
                  </a:lnTo>
                  <a:lnTo>
                    <a:pt x="2946808" y="1609725"/>
                  </a:lnTo>
                  <a:lnTo>
                    <a:pt x="2941653" y="1625600"/>
                  </a:lnTo>
                  <a:lnTo>
                    <a:pt x="2935705" y="1641475"/>
                  </a:lnTo>
                  <a:lnTo>
                    <a:pt x="2928964" y="1656556"/>
                  </a:lnTo>
                  <a:lnTo>
                    <a:pt x="2921429" y="1671638"/>
                  </a:lnTo>
                  <a:lnTo>
                    <a:pt x="2913102" y="1685925"/>
                  </a:lnTo>
                  <a:lnTo>
                    <a:pt x="2904378" y="1700213"/>
                  </a:lnTo>
                  <a:lnTo>
                    <a:pt x="2894464" y="1713706"/>
                  </a:lnTo>
                  <a:lnTo>
                    <a:pt x="2884154" y="1726803"/>
                  </a:lnTo>
                  <a:lnTo>
                    <a:pt x="2873448" y="1739106"/>
                  </a:lnTo>
                  <a:lnTo>
                    <a:pt x="2862344" y="1751410"/>
                  </a:lnTo>
                  <a:lnTo>
                    <a:pt x="2850052" y="1763316"/>
                  </a:lnTo>
                  <a:lnTo>
                    <a:pt x="2837759" y="1774031"/>
                  </a:lnTo>
                  <a:lnTo>
                    <a:pt x="2825069" y="1784747"/>
                  </a:lnTo>
                  <a:lnTo>
                    <a:pt x="2811983" y="1794272"/>
                  </a:lnTo>
                  <a:lnTo>
                    <a:pt x="2797708" y="1803797"/>
                  </a:lnTo>
                  <a:lnTo>
                    <a:pt x="2783829" y="1812131"/>
                  </a:lnTo>
                  <a:lnTo>
                    <a:pt x="2769950" y="1820466"/>
                  </a:lnTo>
                  <a:lnTo>
                    <a:pt x="2754881" y="1827610"/>
                  </a:lnTo>
                  <a:lnTo>
                    <a:pt x="2740209" y="1834753"/>
                  </a:lnTo>
                  <a:lnTo>
                    <a:pt x="2725140" y="1840310"/>
                  </a:lnTo>
                  <a:lnTo>
                    <a:pt x="2709675" y="1845469"/>
                  </a:lnTo>
                  <a:lnTo>
                    <a:pt x="2694606" y="1849835"/>
                  </a:lnTo>
                  <a:lnTo>
                    <a:pt x="2679141" y="1853803"/>
                  </a:lnTo>
                  <a:lnTo>
                    <a:pt x="2663279" y="1856978"/>
                  </a:lnTo>
                  <a:lnTo>
                    <a:pt x="2648211" y="1858566"/>
                  </a:lnTo>
                  <a:lnTo>
                    <a:pt x="2632349" y="1860153"/>
                  </a:lnTo>
                  <a:lnTo>
                    <a:pt x="2616487" y="1860550"/>
                  </a:lnTo>
                  <a:lnTo>
                    <a:pt x="2418215" y="1860550"/>
                  </a:lnTo>
                  <a:lnTo>
                    <a:pt x="2078376" y="1290637"/>
                  </a:lnTo>
                  <a:lnTo>
                    <a:pt x="2008188" y="1171972"/>
                  </a:lnTo>
                  <a:lnTo>
                    <a:pt x="2378957" y="1129109"/>
                  </a:lnTo>
                  <a:lnTo>
                    <a:pt x="2574057" y="833437"/>
                  </a:lnTo>
                  <a:close/>
                  <a:moveTo>
                    <a:pt x="1239838" y="0"/>
                  </a:moveTo>
                  <a:lnTo>
                    <a:pt x="2017953" y="0"/>
                  </a:lnTo>
                  <a:lnTo>
                    <a:pt x="2027084" y="397"/>
                  </a:lnTo>
                  <a:lnTo>
                    <a:pt x="2035818" y="794"/>
                  </a:lnTo>
                  <a:lnTo>
                    <a:pt x="2044155" y="1986"/>
                  </a:lnTo>
                  <a:lnTo>
                    <a:pt x="2051697" y="3178"/>
                  </a:lnTo>
                  <a:lnTo>
                    <a:pt x="2058843" y="5561"/>
                  </a:lnTo>
                  <a:lnTo>
                    <a:pt x="2065195" y="8739"/>
                  </a:lnTo>
                  <a:lnTo>
                    <a:pt x="2071944" y="12314"/>
                  </a:lnTo>
                  <a:lnTo>
                    <a:pt x="2077899" y="16684"/>
                  </a:lnTo>
                  <a:lnTo>
                    <a:pt x="2083854" y="21451"/>
                  </a:lnTo>
                  <a:lnTo>
                    <a:pt x="2089015" y="27013"/>
                  </a:lnTo>
                  <a:lnTo>
                    <a:pt x="2094970" y="34163"/>
                  </a:lnTo>
                  <a:lnTo>
                    <a:pt x="2100925" y="41711"/>
                  </a:lnTo>
                  <a:lnTo>
                    <a:pt x="2106880" y="50053"/>
                  </a:lnTo>
                  <a:lnTo>
                    <a:pt x="2112835" y="59587"/>
                  </a:lnTo>
                  <a:lnTo>
                    <a:pt x="2119584" y="69518"/>
                  </a:lnTo>
                  <a:lnTo>
                    <a:pt x="2126730" y="81435"/>
                  </a:lnTo>
                  <a:lnTo>
                    <a:pt x="2320465" y="410355"/>
                  </a:lnTo>
                  <a:lnTo>
                    <a:pt x="2530476" y="296742"/>
                  </a:lnTo>
                  <a:lnTo>
                    <a:pt x="2219230" y="850900"/>
                  </a:lnTo>
                  <a:lnTo>
                    <a:pt x="1584035" y="850900"/>
                  </a:lnTo>
                  <a:lnTo>
                    <a:pt x="1749979" y="743246"/>
                  </a:lnTo>
                  <a:lnTo>
                    <a:pt x="1386330" y="148967"/>
                  </a:lnTo>
                  <a:lnTo>
                    <a:pt x="1337499" y="76668"/>
                  </a:lnTo>
                  <a:lnTo>
                    <a:pt x="1327177" y="64354"/>
                  </a:lnTo>
                  <a:lnTo>
                    <a:pt x="1316061" y="52834"/>
                  </a:lnTo>
                  <a:lnTo>
                    <a:pt x="1304945" y="42902"/>
                  </a:lnTo>
                  <a:lnTo>
                    <a:pt x="1293433" y="33369"/>
                  </a:lnTo>
                  <a:lnTo>
                    <a:pt x="1281126" y="23835"/>
                  </a:lnTo>
                  <a:lnTo>
                    <a:pt x="1268422" y="15492"/>
                  </a:lnTo>
                  <a:lnTo>
                    <a:pt x="1254527" y="7945"/>
                  </a:lnTo>
                  <a:lnTo>
                    <a:pt x="1239838" y="0"/>
                  </a:lnTo>
                  <a:close/>
                  <a:moveTo>
                    <a:pt x="1023541" y="0"/>
                  </a:moveTo>
                  <a:lnTo>
                    <a:pt x="1039416" y="397"/>
                  </a:lnTo>
                  <a:lnTo>
                    <a:pt x="1054895" y="794"/>
                  </a:lnTo>
                  <a:lnTo>
                    <a:pt x="1069579" y="1588"/>
                  </a:lnTo>
                  <a:lnTo>
                    <a:pt x="1084263" y="2779"/>
                  </a:lnTo>
                  <a:lnTo>
                    <a:pt x="1097757" y="4764"/>
                  </a:lnTo>
                  <a:lnTo>
                    <a:pt x="1110854" y="6749"/>
                  </a:lnTo>
                  <a:lnTo>
                    <a:pt x="1123951" y="9132"/>
                  </a:lnTo>
                  <a:lnTo>
                    <a:pt x="1136254" y="12308"/>
                  </a:lnTo>
                  <a:lnTo>
                    <a:pt x="1148160" y="15087"/>
                  </a:lnTo>
                  <a:lnTo>
                    <a:pt x="1159670" y="18660"/>
                  </a:lnTo>
                  <a:lnTo>
                    <a:pt x="1170385" y="22234"/>
                  </a:lnTo>
                  <a:lnTo>
                    <a:pt x="1181498" y="26601"/>
                  </a:lnTo>
                  <a:lnTo>
                    <a:pt x="1191420" y="30968"/>
                  </a:lnTo>
                  <a:lnTo>
                    <a:pt x="1201738" y="35733"/>
                  </a:lnTo>
                  <a:lnTo>
                    <a:pt x="1211263" y="40894"/>
                  </a:lnTo>
                  <a:lnTo>
                    <a:pt x="1220391" y="46453"/>
                  </a:lnTo>
                  <a:lnTo>
                    <a:pt x="1229520" y="52011"/>
                  </a:lnTo>
                  <a:lnTo>
                    <a:pt x="1238251" y="57967"/>
                  </a:lnTo>
                  <a:lnTo>
                    <a:pt x="1246585" y="64319"/>
                  </a:lnTo>
                  <a:lnTo>
                    <a:pt x="1254920" y="71069"/>
                  </a:lnTo>
                  <a:lnTo>
                    <a:pt x="1262857" y="77818"/>
                  </a:lnTo>
                  <a:lnTo>
                    <a:pt x="1270398" y="85362"/>
                  </a:lnTo>
                  <a:lnTo>
                    <a:pt x="1277938" y="92906"/>
                  </a:lnTo>
                  <a:lnTo>
                    <a:pt x="1285082" y="100052"/>
                  </a:lnTo>
                  <a:lnTo>
                    <a:pt x="1292226" y="107993"/>
                  </a:lnTo>
                  <a:lnTo>
                    <a:pt x="1299370" y="116331"/>
                  </a:lnTo>
                  <a:lnTo>
                    <a:pt x="1312863" y="133800"/>
                  </a:lnTo>
                  <a:lnTo>
                    <a:pt x="1325960" y="152064"/>
                  </a:lnTo>
                  <a:lnTo>
                    <a:pt x="1338660" y="171121"/>
                  </a:lnTo>
                  <a:lnTo>
                    <a:pt x="1339851" y="174695"/>
                  </a:lnTo>
                  <a:lnTo>
                    <a:pt x="1341835" y="178268"/>
                  </a:lnTo>
                  <a:lnTo>
                    <a:pt x="1343423" y="181047"/>
                  </a:lnTo>
                  <a:lnTo>
                    <a:pt x="1345010" y="183826"/>
                  </a:lnTo>
                  <a:lnTo>
                    <a:pt x="1435101" y="335096"/>
                  </a:lnTo>
                  <a:lnTo>
                    <a:pt x="1338660" y="510188"/>
                  </a:lnTo>
                  <a:lnTo>
                    <a:pt x="1069579" y="995363"/>
                  </a:lnTo>
                  <a:lnTo>
                    <a:pt x="835820" y="696397"/>
                  </a:lnTo>
                  <a:lnTo>
                    <a:pt x="481013" y="681706"/>
                  </a:lnTo>
                  <a:lnTo>
                    <a:pt x="771129" y="144917"/>
                  </a:lnTo>
                  <a:lnTo>
                    <a:pt x="779463" y="130227"/>
                  </a:lnTo>
                  <a:lnTo>
                    <a:pt x="788194" y="115934"/>
                  </a:lnTo>
                  <a:lnTo>
                    <a:pt x="796926" y="102832"/>
                  </a:lnTo>
                  <a:lnTo>
                    <a:pt x="806451" y="90524"/>
                  </a:lnTo>
                  <a:lnTo>
                    <a:pt x="815579" y="78613"/>
                  </a:lnTo>
                  <a:lnTo>
                    <a:pt x="825104" y="68290"/>
                  </a:lnTo>
                  <a:lnTo>
                    <a:pt x="835026" y="57967"/>
                  </a:lnTo>
                  <a:lnTo>
                    <a:pt x="845741" y="49232"/>
                  </a:lnTo>
                  <a:lnTo>
                    <a:pt x="856854" y="40894"/>
                  </a:lnTo>
                  <a:lnTo>
                    <a:pt x="867966" y="33748"/>
                  </a:lnTo>
                  <a:lnTo>
                    <a:pt x="880269" y="26998"/>
                  </a:lnTo>
                  <a:lnTo>
                    <a:pt x="892970" y="21440"/>
                  </a:lnTo>
                  <a:lnTo>
                    <a:pt x="906066" y="15881"/>
                  </a:lnTo>
                  <a:lnTo>
                    <a:pt x="920751" y="11514"/>
                  </a:lnTo>
                  <a:lnTo>
                    <a:pt x="935435" y="8338"/>
                  </a:lnTo>
                  <a:lnTo>
                    <a:pt x="951310" y="5161"/>
                  </a:lnTo>
                  <a:lnTo>
                    <a:pt x="959248" y="3970"/>
                  </a:lnTo>
                  <a:lnTo>
                    <a:pt x="967582" y="2779"/>
                  </a:lnTo>
                  <a:lnTo>
                    <a:pt x="985441" y="1191"/>
                  </a:lnTo>
                  <a:lnTo>
                    <a:pt x="1004491" y="397"/>
                  </a:lnTo>
                  <a:lnTo>
                    <a:pt x="1023541"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 name="组合 139"/>
          <p:cNvGrpSpPr/>
          <p:nvPr/>
        </p:nvGrpSpPr>
        <p:grpSpPr>
          <a:xfrm>
            <a:off x="4898895" y="1118328"/>
            <a:ext cx="3074598" cy="855411"/>
            <a:chOff x="6567113" y="1793376"/>
            <a:chExt cx="4100531" cy="1140841"/>
          </a:xfrm>
        </p:grpSpPr>
        <p:sp>
          <p:nvSpPr>
            <p:cNvPr id="141" name="文本框 69"/>
            <p:cNvSpPr txBox="1"/>
            <p:nvPr/>
          </p:nvSpPr>
          <p:spPr>
            <a:xfrm>
              <a:off x="6567113" y="1810921"/>
              <a:ext cx="916058" cy="697806"/>
            </a:xfrm>
            <a:prstGeom prst="rect">
              <a:avLst/>
            </a:prstGeom>
            <a:noFill/>
          </p:spPr>
          <p:txBody>
            <a:bodyPr wrap="square" rtlCol="0">
              <a:spAutoFit/>
            </a:bodyPr>
            <a:lstStyle/>
            <a:p>
              <a:pPr algn="ctr"/>
              <a:r>
                <a:rPr lang="en-US" altLang="zh-CN" sz="2800" dirty="0">
                  <a:solidFill>
                    <a:schemeClr val="bg1">
                      <a:lumMod val="50000"/>
                    </a:schemeClr>
                  </a:solidFill>
                  <a:latin typeface="Impact MT Std" pitchFamily="34" charset="0"/>
                  <a:ea typeface="微软雅黑" panose="020B0503020204020204" pitchFamily="34" charset="-122"/>
                </a:rPr>
                <a:t>01</a:t>
              </a:r>
              <a:endParaRPr lang="zh-CN" altLang="en-US" sz="2800" dirty="0">
                <a:solidFill>
                  <a:schemeClr val="bg1">
                    <a:lumMod val="50000"/>
                  </a:schemeClr>
                </a:solidFill>
                <a:latin typeface="Impact MT Std" pitchFamily="34" charset="0"/>
                <a:ea typeface="微软雅黑" panose="020B0503020204020204" pitchFamily="34" charset="-122"/>
              </a:endParaRPr>
            </a:p>
          </p:txBody>
        </p:sp>
        <p:grpSp>
          <p:nvGrpSpPr>
            <p:cNvPr id="6" name="组合 141"/>
            <p:cNvGrpSpPr/>
            <p:nvPr/>
          </p:nvGrpSpPr>
          <p:grpSpPr>
            <a:xfrm>
              <a:off x="7395055" y="1793376"/>
              <a:ext cx="3272589" cy="1140841"/>
              <a:chOff x="6968290" y="1689104"/>
              <a:chExt cx="3272589" cy="1140841"/>
            </a:xfrm>
          </p:grpSpPr>
          <p:sp>
            <p:nvSpPr>
              <p:cNvPr id="143" name="文本框 9"/>
              <p:cNvSpPr txBox="1"/>
              <p:nvPr/>
            </p:nvSpPr>
            <p:spPr>
              <a:xfrm>
                <a:off x="6968290" y="1689104"/>
                <a:ext cx="2329313" cy="369427"/>
              </a:xfrm>
              <a:prstGeom prst="rect">
                <a:avLst/>
              </a:prstGeom>
              <a:noFill/>
            </p:spPr>
            <p:txBody>
              <a:bodyPr wrap="square"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输入标题</a:t>
                </a:r>
              </a:p>
            </p:txBody>
          </p:sp>
          <p:sp>
            <p:nvSpPr>
              <p:cNvPr id="144" name="文本框 11"/>
              <p:cNvSpPr txBox="1"/>
              <p:nvPr/>
            </p:nvSpPr>
            <p:spPr>
              <a:xfrm>
                <a:off x="6968290" y="2029520"/>
                <a:ext cx="3272589" cy="800425"/>
              </a:xfrm>
              <a:prstGeom prst="rect">
                <a:avLst/>
              </a:prstGeom>
              <a:noFill/>
            </p:spPr>
            <p:txBody>
              <a:bodyPr wrap="square" rtlCol="0">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rPr>
                  <a:t>在此输入详细介绍，以表达项目工作的详细资料和文字信息。在此输入详细介绍，以表达项目工作的详细资料和文字信息。</a:t>
                </a:r>
              </a:p>
              <a:p>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7" name="组合 145"/>
          <p:cNvGrpSpPr/>
          <p:nvPr/>
        </p:nvGrpSpPr>
        <p:grpSpPr>
          <a:xfrm>
            <a:off x="1117814" y="1890328"/>
            <a:ext cx="3140667" cy="737622"/>
            <a:chOff x="1524357" y="2822972"/>
            <a:chExt cx="4188647" cy="983750"/>
          </a:xfrm>
        </p:grpSpPr>
        <p:sp>
          <p:nvSpPr>
            <p:cNvPr id="147" name="文本框 75"/>
            <p:cNvSpPr txBox="1"/>
            <p:nvPr/>
          </p:nvSpPr>
          <p:spPr>
            <a:xfrm>
              <a:off x="4796945" y="2868141"/>
              <a:ext cx="916059" cy="697807"/>
            </a:xfrm>
            <a:prstGeom prst="rect">
              <a:avLst/>
            </a:prstGeom>
            <a:noFill/>
          </p:spPr>
          <p:txBody>
            <a:bodyPr wrap="square" rtlCol="0">
              <a:spAutoFit/>
            </a:bodyPr>
            <a:lstStyle/>
            <a:p>
              <a:pPr algn="ctr"/>
              <a:r>
                <a:rPr lang="en-US" altLang="zh-CN" sz="2800" dirty="0">
                  <a:solidFill>
                    <a:schemeClr val="bg1">
                      <a:lumMod val="50000"/>
                    </a:schemeClr>
                  </a:solidFill>
                  <a:latin typeface="Impact MT Std" pitchFamily="34" charset="0"/>
                  <a:ea typeface="微软雅黑" panose="020B0503020204020204" pitchFamily="34" charset="-122"/>
                </a:rPr>
                <a:t>02</a:t>
              </a:r>
              <a:endParaRPr lang="zh-CN" altLang="en-US" sz="2800" dirty="0">
                <a:solidFill>
                  <a:schemeClr val="bg1">
                    <a:lumMod val="50000"/>
                  </a:schemeClr>
                </a:solidFill>
                <a:latin typeface="Impact MT Std" pitchFamily="34" charset="0"/>
                <a:ea typeface="微软雅黑" panose="020B0503020204020204" pitchFamily="34" charset="-122"/>
              </a:endParaRPr>
            </a:p>
          </p:txBody>
        </p:sp>
        <p:grpSp>
          <p:nvGrpSpPr>
            <p:cNvPr id="8" name="组合 147"/>
            <p:cNvGrpSpPr/>
            <p:nvPr/>
          </p:nvGrpSpPr>
          <p:grpSpPr>
            <a:xfrm>
              <a:off x="1524357" y="2822972"/>
              <a:ext cx="3272589" cy="983750"/>
              <a:chOff x="6968290" y="1661479"/>
              <a:chExt cx="3272589" cy="983750"/>
            </a:xfrm>
          </p:grpSpPr>
          <p:sp>
            <p:nvSpPr>
              <p:cNvPr id="149" name="文本框 77"/>
              <p:cNvSpPr txBox="1"/>
              <p:nvPr/>
            </p:nvSpPr>
            <p:spPr>
              <a:xfrm>
                <a:off x="7911567" y="1661479"/>
                <a:ext cx="2329312" cy="369427"/>
              </a:xfrm>
              <a:prstGeom prst="rect">
                <a:avLst/>
              </a:prstGeom>
              <a:noFill/>
            </p:spPr>
            <p:txBody>
              <a:bodyPr wrap="square" rtlCol="0">
                <a:spAutoFit/>
              </a:bodyPr>
              <a:lstStyle/>
              <a:p>
                <a:pPr algn="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输入标题</a:t>
                </a:r>
              </a:p>
            </p:txBody>
          </p:sp>
          <p:sp>
            <p:nvSpPr>
              <p:cNvPr id="150" name="文本框 80"/>
              <p:cNvSpPr txBox="1"/>
              <p:nvPr/>
            </p:nvSpPr>
            <p:spPr>
              <a:xfrm>
                <a:off x="6968290" y="2029517"/>
                <a:ext cx="3272589" cy="615712"/>
              </a:xfrm>
              <a:prstGeom prst="rect">
                <a:avLst/>
              </a:prstGeom>
              <a:noFill/>
            </p:spPr>
            <p:txBody>
              <a:bodyPr wrap="square" rtlCol="0">
                <a:spAutoFit/>
              </a:bodyPr>
              <a:lstStyle/>
              <a:p>
                <a:pPr algn="r"/>
                <a:r>
                  <a:rPr lang="zh-CN" altLang="en-US" sz="800" dirty="0">
                    <a:solidFill>
                      <a:schemeClr val="bg1">
                        <a:lumMod val="50000"/>
                      </a:schemeClr>
                    </a:solidFill>
                    <a:latin typeface="微软雅黑" panose="020B0503020204020204" pitchFamily="34" charset="-122"/>
                    <a:ea typeface="微软雅黑" panose="020B0503020204020204" pitchFamily="34" charset="-122"/>
                  </a:rPr>
                  <a:t>由在此输入详细介绍，以表达项目工作的详细资料和文字信息。在此输入详细介绍，以表达项目工作的详细资料和文字信息。</a:t>
                </a:r>
              </a:p>
            </p:txBody>
          </p:sp>
        </p:grpSp>
      </p:grpSp>
      <p:grpSp>
        <p:nvGrpSpPr>
          <p:cNvPr id="9" name="组合 151"/>
          <p:cNvGrpSpPr/>
          <p:nvPr/>
        </p:nvGrpSpPr>
        <p:grpSpPr>
          <a:xfrm>
            <a:off x="4898895" y="2708040"/>
            <a:ext cx="3074598" cy="886037"/>
            <a:chOff x="6567113" y="3913544"/>
            <a:chExt cx="4100531" cy="1181689"/>
          </a:xfrm>
        </p:grpSpPr>
        <p:sp>
          <p:nvSpPr>
            <p:cNvPr id="153" name="文本框 101"/>
            <p:cNvSpPr txBox="1"/>
            <p:nvPr/>
          </p:nvSpPr>
          <p:spPr>
            <a:xfrm>
              <a:off x="6567113" y="3971938"/>
              <a:ext cx="916058" cy="697807"/>
            </a:xfrm>
            <a:prstGeom prst="rect">
              <a:avLst/>
            </a:prstGeom>
            <a:noFill/>
          </p:spPr>
          <p:txBody>
            <a:bodyPr wrap="square" rtlCol="0">
              <a:spAutoFit/>
            </a:bodyPr>
            <a:lstStyle/>
            <a:p>
              <a:pPr algn="ctr"/>
              <a:r>
                <a:rPr lang="en-US" altLang="zh-CN" sz="2800" dirty="0">
                  <a:solidFill>
                    <a:schemeClr val="bg1">
                      <a:lumMod val="50000"/>
                    </a:schemeClr>
                  </a:solidFill>
                  <a:latin typeface="Impact MT Std" pitchFamily="34" charset="0"/>
                  <a:ea typeface="微软雅黑" panose="020B0503020204020204" pitchFamily="34" charset="-122"/>
                </a:rPr>
                <a:t>03</a:t>
              </a:r>
              <a:endParaRPr lang="zh-CN" altLang="en-US" sz="2800" dirty="0">
                <a:solidFill>
                  <a:schemeClr val="bg1">
                    <a:lumMod val="50000"/>
                  </a:schemeClr>
                </a:solidFill>
                <a:latin typeface="Impact MT Std" pitchFamily="34" charset="0"/>
                <a:ea typeface="微软雅黑" panose="020B0503020204020204" pitchFamily="34" charset="-122"/>
              </a:endParaRPr>
            </a:p>
          </p:txBody>
        </p:sp>
        <p:grpSp>
          <p:nvGrpSpPr>
            <p:cNvPr id="10" name="组合 153"/>
            <p:cNvGrpSpPr/>
            <p:nvPr/>
          </p:nvGrpSpPr>
          <p:grpSpPr>
            <a:xfrm>
              <a:off x="7395055" y="3913544"/>
              <a:ext cx="3272589" cy="1181689"/>
              <a:chOff x="6968290" y="1648255"/>
              <a:chExt cx="3272589" cy="1181689"/>
            </a:xfrm>
          </p:grpSpPr>
          <p:sp>
            <p:nvSpPr>
              <p:cNvPr id="155" name="文本框 103"/>
              <p:cNvSpPr txBox="1"/>
              <p:nvPr/>
            </p:nvSpPr>
            <p:spPr>
              <a:xfrm>
                <a:off x="6968290" y="1648255"/>
                <a:ext cx="2329313" cy="369428"/>
              </a:xfrm>
              <a:prstGeom prst="rect">
                <a:avLst/>
              </a:prstGeom>
              <a:noFill/>
            </p:spPr>
            <p:txBody>
              <a:bodyPr wrap="square"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输入标题</a:t>
                </a:r>
              </a:p>
            </p:txBody>
          </p:sp>
          <p:sp>
            <p:nvSpPr>
              <p:cNvPr id="156" name="文本框 104"/>
              <p:cNvSpPr txBox="1"/>
              <p:nvPr/>
            </p:nvSpPr>
            <p:spPr>
              <a:xfrm>
                <a:off x="6968290" y="2029518"/>
                <a:ext cx="3272589" cy="800426"/>
              </a:xfrm>
              <a:prstGeom prst="rect">
                <a:avLst/>
              </a:prstGeom>
              <a:noFill/>
            </p:spPr>
            <p:txBody>
              <a:bodyPr wrap="square" rtlCol="0">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rPr>
                  <a:t>在此输入详细介绍，以表达项目工作的详细资料和文字信息。在此输入详细介绍，以表达项目工作的详细资料和文字信息。</a:t>
                </a:r>
              </a:p>
              <a:p>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11" name="组合 157"/>
          <p:cNvGrpSpPr/>
          <p:nvPr/>
        </p:nvGrpSpPr>
        <p:grpSpPr>
          <a:xfrm>
            <a:off x="1127318" y="3601953"/>
            <a:ext cx="3140667" cy="728574"/>
            <a:chOff x="1524357" y="2835045"/>
            <a:chExt cx="4188647" cy="971686"/>
          </a:xfrm>
        </p:grpSpPr>
        <p:sp>
          <p:nvSpPr>
            <p:cNvPr id="159" name="文本框 75"/>
            <p:cNvSpPr txBox="1"/>
            <p:nvPr/>
          </p:nvSpPr>
          <p:spPr>
            <a:xfrm>
              <a:off x="4796945" y="2868143"/>
              <a:ext cx="916059" cy="697809"/>
            </a:xfrm>
            <a:prstGeom prst="rect">
              <a:avLst/>
            </a:prstGeom>
            <a:noFill/>
          </p:spPr>
          <p:txBody>
            <a:bodyPr wrap="square" rtlCol="0">
              <a:spAutoFit/>
            </a:bodyPr>
            <a:lstStyle/>
            <a:p>
              <a:pPr algn="ctr"/>
              <a:r>
                <a:rPr lang="en-US" altLang="zh-CN" sz="2800" dirty="0">
                  <a:solidFill>
                    <a:schemeClr val="bg1">
                      <a:lumMod val="50000"/>
                    </a:schemeClr>
                  </a:solidFill>
                  <a:latin typeface="Impact MT Std" pitchFamily="34" charset="0"/>
                  <a:ea typeface="微软雅黑" panose="020B0503020204020204" pitchFamily="34" charset="-122"/>
                </a:rPr>
                <a:t>04</a:t>
              </a:r>
              <a:endParaRPr lang="zh-CN" altLang="en-US" sz="2800" dirty="0">
                <a:solidFill>
                  <a:schemeClr val="bg1">
                    <a:lumMod val="50000"/>
                  </a:schemeClr>
                </a:solidFill>
                <a:latin typeface="Impact MT Std" pitchFamily="34" charset="0"/>
                <a:ea typeface="微软雅黑" panose="020B0503020204020204" pitchFamily="34" charset="-122"/>
              </a:endParaRPr>
            </a:p>
          </p:txBody>
        </p:sp>
        <p:grpSp>
          <p:nvGrpSpPr>
            <p:cNvPr id="12" name="组合 159"/>
            <p:cNvGrpSpPr/>
            <p:nvPr/>
          </p:nvGrpSpPr>
          <p:grpSpPr>
            <a:xfrm>
              <a:off x="1524357" y="2835045"/>
              <a:ext cx="3272589" cy="971686"/>
              <a:chOff x="6968290" y="1673552"/>
              <a:chExt cx="3272589" cy="971686"/>
            </a:xfrm>
          </p:grpSpPr>
          <p:sp>
            <p:nvSpPr>
              <p:cNvPr id="161" name="文本框 77"/>
              <p:cNvSpPr txBox="1"/>
              <p:nvPr/>
            </p:nvSpPr>
            <p:spPr>
              <a:xfrm>
                <a:off x="7911567" y="1673552"/>
                <a:ext cx="2329312" cy="369429"/>
              </a:xfrm>
              <a:prstGeom prst="rect">
                <a:avLst/>
              </a:prstGeom>
              <a:noFill/>
            </p:spPr>
            <p:txBody>
              <a:bodyPr wrap="square" rtlCol="0">
                <a:spAutoFit/>
              </a:bodyPr>
              <a:lstStyle/>
              <a:p>
                <a:pPr algn="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输入标题</a:t>
                </a:r>
              </a:p>
            </p:txBody>
          </p:sp>
          <p:sp>
            <p:nvSpPr>
              <p:cNvPr id="162" name="文本框 80"/>
              <p:cNvSpPr txBox="1"/>
              <p:nvPr/>
            </p:nvSpPr>
            <p:spPr>
              <a:xfrm>
                <a:off x="6968290" y="2029524"/>
                <a:ext cx="3272589" cy="615714"/>
              </a:xfrm>
              <a:prstGeom prst="rect">
                <a:avLst/>
              </a:prstGeom>
              <a:noFill/>
            </p:spPr>
            <p:txBody>
              <a:bodyPr wrap="square" rtlCol="0">
                <a:spAutoFit/>
              </a:bodyPr>
              <a:lstStyle/>
              <a:p>
                <a:pPr algn="r"/>
                <a:r>
                  <a:rPr lang="zh-CN" altLang="en-US" sz="800" dirty="0">
                    <a:solidFill>
                      <a:schemeClr val="bg1">
                        <a:lumMod val="50000"/>
                      </a:schemeClr>
                    </a:solidFill>
                    <a:latin typeface="微软雅黑" panose="020B0503020204020204" pitchFamily="34" charset="-122"/>
                    <a:ea typeface="微软雅黑" panose="020B0503020204020204" pitchFamily="34" charset="-122"/>
                  </a:rPr>
                  <a:t>由在此输入详细介绍，以表达项目工作的详细资料和文字信息。在此输入详细介绍，以表达项目工作的详细资料和文字信息。</a:t>
                </a:r>
              </a:p>
            </p:txBody>
          </p:sp>
        </p:grpSp>
      </p:grpSp>
      <p:grpSp>
        <p:nvGrpSpPr>
          <p:cNvPr id="13" name="组合 162"/>
          <p:cNvGrpSpPr/>
          <p:nvPr/>
        </p:nvGrpSpPr>
        <p:grpSpPr>
          <a:xfrm>
            <a:off x="4388640" y="3370810"/>
            <a:ext cx="842064" cy="976795"/>
            <a:chOff x="5550606" y="4704901"/>
            <a:chExt cx="1123045" cy="1302732"/>
          </a:xfrm>
        </p:grpSpPr>
        <p:sp>
          <p:nvSpPr>
            <p:cNvPr id="164" name="六边形 163"/>
            <p:cNvSpPr/>
            <p:nvPr/>
          </p:nvSpPr>
          <p:spPr>
            <a:xfrm rot="5400000">
              <a:off x="5460763" y="4794744"/>
              <a:ext cx="1302732" cy="1123045"/>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4" name="组合 164"/>
            <p:cNvGrpSpPr/>
            <p:nvPr/>
          </p:nvGrpSpPr>
          <p:grpSpPr>
            <a:xfrm>
              <a:off x="5923329" y="5169661"/>
              <a:ext cx="348517" cy="446576"/>
              <a:chOff x="3095876" y="2479873"/>
              <a:chExt cx="366231" cy="470769"/>
            </a:xfrm>
          </p:grpSpPr>
          <p:sp>
            <p:nvSpPr>
              <p:cNvPr id="166" name="Freeform 108"/>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65714">
                  <a:defRPr/>
                </a:pPr>
                <a:endParaRPr lang="zh-CN" altLang="en-US" sz="1100" dirty="0">
                  <a:solidFill>
                    <a:schemeClr val="bg1">
                      <a:lumMod val="50000"/>
                    </a:schemeClr>
                  </a:solidFill>
                  <a:latin typeface="Calibri" panose="020F0502020204030204"/>
                  <a:ea typeface="宋体" panose="02010600030101010101" pitchFamily="2" charset="-122"/>
                </a:endParaRPr>
              </a:p>
            </p:txBody>
          </p:sp>
          <p:sp>
            <p:nvSpPr>
              <p:cNvPr id="167"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65714">
                  <a:defRPr/>
                </a:pPr>
                <a:endParaRPr lang="zh-CN" altLang="en-US" sz="1100" dirty="0">
                  <a:solidFill>
                    <a:schemeClr val="bg1">
                      <a:lumMod val="50000"/>
                    </a:schemeClr>
                  </a:solidFill>
                  <a:latin typeface="Calibri" panose="020F0502020204030204"/>
                  <a:ea typeface="宋体" panose="02010600030101010101" pitchFamily="2" charset="-122"/>
                </a:endParaRPr>
              </a:p>
            </p:txBody>
          </p:sp>
          <p:sp>
            <p:nvSpPr>
              <p:cNvPr id="168"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65714">
                  <a:defRPr/>
                </a:pPr>
                <a:endParaRPr lang="zh-CN" altLang="en-US" sz="1100" dirty="0">
                  <a:solidFill>
                    <a:schemeClr val="bg1">
                      <a:lumMod val="50000"/>
                    </a:schemeClr>
                  </a:solidFill>
                  <a:latin typeface="Calibri" panose="020F0502020204030204"/>
                  <a:ea typeface="宋体" panose="02010600030101010101" pitchFamily="2" charset="-122"/>
                </a:endParaRPr>
              </a:p>
            </p:txBody>
          </p:sp>
          <p:sp>
            <p:nvSpPr>
              <p:cNvPr id="169"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65714">
                  <a:defRPr/>
                </a:pPr>
                <a:endParaRPr lang="zh-CN" altLang="en-US" sz="1100" dirty="0">
                  <a:solidFill>
                    <a:schemeClr val="bg1">
                      <a:lumMod val="50000"/>
                    </a:schemeClr>
                  </a:solidFill>
                  <a:latin typeface="Calibri" panose="020F0502020204030204"/>
                  <a:ea typeface="宋体" panose="02010600030101010101" pitchFamily="2" charset="-122"/>
                </a:endParaRPr>
              </a:p>
            </p:txBody>
          </p:sp>
        </p:grpSp>
      </p:grpSp>
      <p:sp>
        <p:nvSpPr>
          <p:cNvPr id="43" name="文本框 42">
            <a:extLst>
              <a:ext uri="{FF2B5EF4-FFF2-40B4-BE49-F238E27FC236}">
                <a16:creationId xmlns:a16="http://schemas.microsoft.com/office/drawing/2014/main" xmlns="" id="{ED240335-9CE2-4653-A7FD-12113D2B1C1E}"/>
              </a:ext>
            </a:extLst>
          </p:cNvPr>
          <p:cNvSpPr txBox="1"/>
          <p:nvPr/>
        </p:nvSpPr>
        <p:spPr>
          <a:xfrm>
            <a:off x="3114681" y="283253"/>
            <a:ext cx="2886075" cy="415498"/>
          </a:xfrm>
          <a:prstGeom prst="rect">
            <a:avLst/>
          </a:prstGeom>
          <a:noFill/>
        </p:spPr>
        <p:txBody>
          <a:bodyPr wrap="square" rtlCol="0">
            <a:spAutoFit/>
          </a:bodyPr>
          <a:lstStyle/>
          <a:p>
            <a:pPr algn="ctr"/>
            <a:r>
              <a:rPr lang="zh-CN" altLang="en-US"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输入章节标题文案</a:t>
            </a:r>
            <a:endParaRPr lang="en-US" altLang="zh-CN"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44" name="文本框 43">
            <a:extLst>
              <a:ext uri="{FF2B5EF4-FFF2-40B4-BE49-F238E27FC236}">
                <a16:creationId xmlns:a16="http://schemas.microsoft.com/office/drawing/2014/main" xmlns="" id="{6E9524CA-D7AA-47AB-BEEF-EE8B87C58CEA}"/>
              </a:ext>
            </a:extLst>
          </p:cNvPr>
          <p:cNvSpPr txBox="1"/>
          <p:nvPr/>
        </p:nvSpPr>
        <p:spPr>
          <a:xfrm>
            <a:off x="3019436" y="675669"/>
            <a:ext cx="3076564" cy="213585"/>
          </a:xfrm>
          <a:prstGeom prst="rect">
            <a:avLst/>
          </a:prstGeom>
          <a:noFill/>
        </p:spPr>
        <p:txBody>
          <a:bodyPr wrap="square" rtlCol="0">
            <a:spAutoFit/>
            <a:scene3d>
              <a:camera prst="orthographicFront"/>
              <a:lightRig rig="threePt" dir="t"/>
            </a:scene3d>
            <a:sp3d contourW="12700"/>
          </a:bodyPr>
          <a:lstStyle/>
          <a:p>
            <a:pPr algn="ctr"/>
            <a:r>
              <a:rPr lang="en-US" altLang="zh-CN" sz="788" dirty="0">
                <a:latin typeface="Calibri" panose="020F0502020204030204" pitchFamily="34" charset="0"/>
                <a:ea typeface="微软雅黑" panose="020B0503020204020204" pitchFamily="34" charset="-122"/>
                <a:sym typeface="Calibri" panose="020F0502020204030204" pitchFamily="34" charset="0"/>
              </a:rPr>
              <a:t>print the presentation and make it into a film a wider field</a:t>
            </a:r>
          </a:p>
        </p:txBody>
      </p:sp>
      <p:sp>
        <p:nvSpPr>
          <p:cNvPr id="45" name="任意多边形 22">
            <a:extLst>
              <a:ext uri="{FF2B5EF4-FFF2-40B4-BE49-F238E27FC236}">
                <a16:creationId xmlns:a16="http://schemas.microsoft.com/office/drawing/2014/main" xmlns="" id="{88C63DC9-020C-429F-8AFF-FD93A57BD7F1}"/>
              </a:ext>
            </a:extLst>
          </p:cNvPr>
          <p:cNvSpPr/>
          <p:nvPr/>
        </p:nvSpPr>
        <p:spPr>
          <a:xfrm>
            <a:off x="4193509" y="0"/>
            <a:ext cx="774562" cy="223597"/>
          </a:xfrm>
          <a:custGeom>
            <a:avLst/>
            <a:gdLst>
              <a:gd name="connsiteX0" fmla="*/ 0 w 1032749"/>
              <a:gd name="connsiteY0" fmla="*/ 0 h 298129"/>
              <a:gd name="connsiteX1" fmla="*/ 1032749 w 1032749"/>
              <a:gd name="connsiteY1" fmla="*/ 0 h 298129"/>
              <a:gd name="connsiteX2" fmla="*/ 516374 w 1032749"/>
              <a:gd name="connsiteY2" fmla="*/ 298129 h 298129"/>
              <a:gd name="connsiteX3" fmla="*/ 0 w 1032749"/>
              <a:gd name="connsiteY3" fmla="*/ 0 h 298129"/>
            </a:gdLst>
            <a:ahLst/>
            <a:cxnLst>
              <a:cxn ang="0">
                <a:pos x="connsiteX0" y="connsiteY0"/>
              </a:cxn>
              <a:cxn ang="0">
                <a:pos x="connsiteX1" y="connsiteY1"/>
              </a:cxn>
              <a:cxn ang="0">
                <a:pos x="connsiteX2" y="connsiteY2"/>
              </a:cxn>
              <a:cxn ang="0">
                <a:pos x="connsiteX3" y="connsiteY3"/>
              </a:cxn>
            </a:cxnLst>
            <a:rect l="l" t="t" r="r" b="b"/>
            <a:pathLst>
              <a:path w="1032749" h="298129">
                <a:moveTo>
                  <a:pt x="0" y="0"/>
                </a:moveTo>
                <a:lnTo>
                  <a:pt x="1032749" y="0"/>
                </a:lnTo>
                <a:lnTo>
                  <a:pt x="516374" y="298129"/>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Tree>
  </p:cSld>
  <p:clrMapOvr>
    <a:masterClrMapping/>
  </p:clrMapOvr>
  <p:transition spd="med">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135099FC-2C7F-4687-BBC7-B1C6DCB36897}"/>
              </a:ext>
            </a:extLst>
          </p:cNvPr>
          <p:cNvPicPr>
            <a:picLocks noChangeAspect="1"/>
          </p:cNvPicPr>
          <p:nvPr/>
        </p:nvPicPr>
        <p:blipFill rotWithShape="1">
          <a:blip r:embed="rId3"/>
          <a:srcRect r="26158"/>
          <a:stretch/>
        </p:blipFill>
        <p:spPr>
          <a:xfrm>
            <a:off x="4364933" y="0"/>
            <a:ext cx="4779067" cy="5143500"/>
          </a:xfrm>
          <a:prstGeom prst="rect">
            <a:avLst/>
          </a:prstGeom>
        </p:spPr>
      </p:pic>
      <p:sp>
        <p:nvSpPr>
          <p:cNvPr id="5" name="文本框 4"/>
          <p:cNvSpPr txBox="1"/>
          <p:nvPr/>
        </p:nvSpPr>
        <p:spPr>
          <a:xfrm>
            <a:off x="756957" y="1682817"/>
            <a:ext cx="1880846" cy="646331"/>
          </a:xfrm>
          <a:prstGeom prst="rect">
            <a:avLst/>
          </a:prstGeom>
          <a:noFill/>
        </p:spPr>
        <p:txBody>
          <a:bodyPr wrap="square" rtlCol="0">
            <a:spAutoFit/>
            <a:scene3d>
              <a:camera prst="orthographicFront"/>
              <a:lightRig rig="threePt" dir="t"/>
            </a:scene3d>
            <a:sp3d contourW="12700"/>
          </a:bodyPr>
          <a:lstStyle/>
          <a:p>
            <a:pPr algn="ctr"/>
            <a:r>
              <a:rPr lang="en-US" altLang="zh-CN" sz="3600" dirty="0">
                <a:solidFill>
                  <a:schemeClr val="accent1"/>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PART 01</a:t>
            </a:r>
            <a:endParaRPr lang="zh-CN" altLang="en-US" sz="3600" dirty="0">
              <a:solidFill>
                <a:schemeClr val="accent1"/>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endParaRPr>
          </a:p>
        </p:txBody>
      </p:sp>
      <p:sp>
        <p:nvSpPr>
          <p:cNvPr id="6" name="文本框 5"/>
          <p:cNvSpPr txBox="1"/>
          <p:nvPr/>
        </p:nvSpPr>
        <p:spPr>
          <a:xfrm>
            <a:off x="756957" y="2306064"/>
            <a:ext cx="3201872" cy="600164"/>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zh-CN" altLang="en-US" sz="3300" dirty="0">
                <a:solidFill>
                  <a:schemeClr val="tx2"/>
                </a:solidFill>
                <a:latin typeface="Calibri" panose="020F0502020204030204" pitchFamily="34" charset="0"/>
                <a:ea typeface="微软雅黑" panose="020B0503020204020204" pitchFamily="34" charset="-122"/>
                <a:sym typeface="Calibri" panose="020F0502020204030204" pitchFamily="34" charset="0"/>
              </a:rPr>
              <a:t>年度工作概述</a:t>
            </a:r>
          </a:p>
        </p:txBody>
      </p:sp>
      <p:sp>
        <p:nvSpPr>
          <p:cNvPr id="7" name="文本框 6"/>
          <p:cNvSpPr txBox="1"/>
          <p:nvPr/>
        </p:nvSpPr>
        <p:spPr>
          <a:xfrm>
            <a:off x="756957" y="2883145"/>
            <a:ext cx="3972206" cy="386901"/>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pPr algn="l"/>
            <a:r>
              <a:rPr lang="en-US" altLang="zh-CN" sz="825" dirty="0">
                <a:solidFill>
                  <a:schemeClr val="tx1"/>
                </a:solidFill>
                <a:latin typeface="Calibri" panose="020F0502020204030204" pitchFamily="34" charset="0"/>
                <a:ea typeface="微软雅黑" panose="020B0503020204020204" pitchFamily="34" charset="-122"/>
                <a:sym typeface="Calibri" panose="020F0502020204030204" pitchFamily="34" charset="0"/>
              </a:rPr>
              <a:t>print the presentation and make it into a film to be used in a wider field The user can demonstrate on a projector or computer</a:t>
            </a:r>
          </a:p>
        </p:txBody>
      </p:sp>
      <p:sp>
        <p:nvSpPr>
          <p:cNvPr id="8" name="矩形 7">
            <a:extLst>
              <a:ext uri="{FF2B5EF4-FFF2-40B4-BE49-F238E27FC236}">
                <a16:creationId xmlns:a16="http://schemas.microsoft.com/office/drawing/2014/main" xmlns="" id="{0C206334-A4EA-4D58-B9F0-459FF5B48023}"/>
              </a:ext>
            </a:extLst>
          </p:cNvPr>
          <p:cNvSpPr/>
          <p:nvPr/>
        </p:nvSpPr>
        <p:spPr>
          <a:xfrm rot="5400000">
            <a:off x="-998924" y="2377667"/>
            <a:ext cx="2386014" cy="38816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3" spc="225" dirty="0">
                <a:solidFill>
                  <a:schemeClr val="bg1"/>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BUSINESS DESIGN</a:t>
            </a:r>
          </a:p>
        </p:txBody>
      </p:sp>
      <p:sp>
        <p:nvSpPr>
          <p:cNvPr id="10" name="任意多边形 47">
            <a:extLst>
              <a:ext uri="{FF2B5EF4-FFF2-40B4-BE49-F238E27FC236}">
                <a16:creationId xmlns:a16="http://schemas.microsoft.com/office/drawing/2014/main" xmlns="" id="{3D331DDA-2378-49A8-9001-3611F556EB0A}"/>
              </a:ext>
            </a:extLst>
          </p:cNvPr>
          <p:cNvSpPr/>
          <p:nvPr/>
        </p:nvSpPr>
        <p:spPr>
          <a:xfrm rot="1800000">
            <a:off x="6547944" y="-450682"/>
            <a:ext cx="766162" cy="3868534"/>
          </a:xfrm>
          <a:custGeom>
            <a:avLst/>
            <a:gdLst>
              <a:gd name="connsiteX0" fmla="*/ 0 w 1021549"/>
              <a:gd name="connsiteY0" fmla="*/ 589792 h 5158045"/>
              <a:gd name="connsiteX1" fmla="*/ 1021549 w 1021549"/>
              <a:gd name="connsiteY1" fmla="*/ 0 h 5158045"/>
              <a:gd name="connsiteX2" fmla="*/ 1021549 w 1021549"/>
              <a:gd name="connsiteY2" fmla="*/ 5158045 h 5158045"/>
              <a:gd name="connsiteX3" fmla="*/ 0 w 1021549"/>
              <a:gd name="connsiteY3" fmla="*/ 4568254 h 5158045"/>
            </a:gdLst>
            <a:ahLst/>
            <a:cxnLst>
              <a:cxn ang="0">
                <a:pos x="connsiteX0" y="connsiteY0"/>
              </a:cxn>
              <a:cxn ang="0">
                <a:pos x="connsiteX1" y="connsiteY1"/>
              </a:cxn>
              <a:cxn ang="0">
                <a:pos x="connsiteX2" y="connsiteY2"/>
              </a:cxn>
              <a:cxn ang="0">
                <a:pos x="connsiteX3" y="connsiteY3"/>
              </a:cxn>
            </a:cxnLst>
            <a:rect l="l" t="t" r="r" b="b"/>
            <a:pathLst>
              <a:path w="1021549" h="5158045">
                <a:moveTo>
                  <a:pt x="0" y="589792"/>
                </a:moveTo>
                <a:lnTo>
                  <a:pt x="1021549" y="0"/>
                </a:lnTo>
                <a:lnTo>
                  <a:pt x="1021549" y="5158045"/>
                </a:lnTo>
                <a:lnTo>
                  <a:pt x="0" y="4568254"/>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 name="任意多边形 48">
            <a:extLst>
              <a:ext uri="{FF2B5EF4-FFF2-40B4-BE49-F238E27FC236}">
                <a16:creationId xmlns:a16="http://schemas.microsoft.com/office/drawing/2014/main" xmlns="" id="{917FA297-22A0-4140-9E24-8531D1414E12}"/>
              </a:ext>
            </a:extLst>
          </p:cNvPr>
          <p:cNvSpPr/>
          <p:nvPr/>
        </p:nvSpPr>
        <p:spPr>
          <a:xfrm rot="9000000">
            <a:off x="6763923" y="2575253"/>
            <a:ext cx="766162" cy="2957931"/>
          </a:xfrm>
          <a:custGeom>
            <a:avLst/>
            <a:gdLst>
              <a:gd name="connsiteX0" fmla="*/ 0 w 1021549"/>
              <a:gd name="connsiteY0" fmla="*/ 3943908 h 3943908"/>
              <a:gd name="connsiteX1" fmla="*/ 0 w 1021549"/>
              <a:gd name="connsiteY1" fmla="*/ 0 h 3943908"/>
              <a:gd name="connsiteX2" fmla="*/ 1021549 w 1021549"/>
              <a:gd name="connsiteY2" fmla="*/ 589792 h 3943908"/>
              <a:gd name="connsiteX3" fmla="*/ 1021549 w 1021549"/>
              <a:gd name="connsiteY3" fmla="*/ 3354116 h 3943908"/>
            </a:gdLst>
            <a:ahLst/>
            <a:cxnLst>
              <a:cxn ang="0">
                <a:pos x="connsiteX0" y="connsiteY0"/>
              </a:cxn>
              <a:cxn ang="0">
                <a:pos x="connsiteX1" y="connsiteY1"/>
              </a:cxn>
              <a:cxn ang="0">
                <a:pos x="connsiteX2" y="connsiteY2"/>
              </a:cxn>
              <a:cxn ang="0">
                <a:pos x="connsiteX3" y="connsiteY3"/>
              </a:cxn>
            </a:cxnLst>
            <a:rect l="l" t="t" r="r" b="b"/>
            <a:pathLst>
              <a:path w="1021549" h="3943908">
                <a:moveTo>
                  <a:pt x="0" y="3943908"/>
                </a:moveTo>
                <a:lnTo>
                  <a:pt x="0" y="0"/>
                </a:lnTo>
                <a:lnTo>
                  <a:pt x="1021549" y="589792"/>
                </a:lnTo>
                <a:lnTo>
                  <a:pt x="1021549" y="3354116"/>
                </a:ln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Tree>
    <p:extLst>
      <p:ext uri="{BB962C8B-B14F-4D97-AF65-F5344CB8AC3E}">
        <p14:creationId xmlns:p14="http://schemas.microsoft.com/office/powerpoint/2010/main" val="15021804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3896872D-64D4-4635-8C20-7333C269C409}"/>
              </a:ext>
            </a:extLst>
          </p:cNvPr>
          <p:cNvPicPr>
            <a:picLocks noChangeAspect="1"/>
          </p:cNvPicPr>
          <p:nvPr/>
        </p:nvPicPr>
        <p:blipFill rotWithShape="1">
          <a:blip r:embed="rId3"/>
          <a:srcRect r="26158"/>
          <a:stretch/>
        </p:blipFill>
        <p:spPr>
          <a:xfrm>
            <a:off x="4364933" y="0"/>
            <a:ext cx="4779067" cy="5143500"/>
          </a:xfrm>
          <a:prstGeom prst="rect">
            <a:avLst/>
          </a:prstGeom>
        </p:spPr>
      </p:pic>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266700" y="1352550"/>
            <a:ext cx="330347" cy="762000"/>
          </a:xfrm>
          <a:prstGeom prst="rect">
            <a:avLst/>
          </a:prstGeom>
          <a:noFill/>
        </p:spPr>
        <p:txBody>
          <a:bodyPr vert="wordArtVert" rtlCol="0">
            <a:spAutoFit/>
          </a:bodyPr>
          <a:lstStyle/>
          <a:p>
            <a:r>
              <a:rPr lang="en-US" altLang="zh-CN" sz="100"/>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lang="zh-CN" altLang="en-US" sz="100"/>
          </a:p>
        </p:txBody>
      </p:sp>
      <p:sp>
        <p:nvSpPr>
          <p:cNvPr id="48" name="任意多边形 47"/>
          <p:cNvSpPr/>
          <p:nvPr/>
        </p:nvSpPr>
        <p:spPr>
          <a:xfrm rot="1800000">
            <a:off x="6547944" y="-450682"/>
            <a:ext cx="766162" cy="3868534"/>
          </a:xfrm>
          <a:custGeom>
            <a:avLst/>
            <a:gdLst>
              <a:gd name="connsiteX0" fmla="*/ 0 w 1021549"/>
              <a:gd name="connsiteY0" fmla="*/ 589792 h 5158045"/>
              <a:gd name="connsiteX1" fmla="*/ 1021549 w 1021549"/>
              <a:gd name="connsiteY1" fmla="*/ 0 h 5158045"/>
              <a:gd name="connsiteX2" fmla="*/ 1021549 w 1021549"/>
              <a:gd name="connsiteY2" fmla="*/ 5158045 h 5158045"/>
              <a:gd name="connsiteX3" fmla="*/ 0 w 1021549"/>
              <a:gd name="connsiteY3" fmla="*/ 4568254 h 5158045"/>
            </a:gdLst>
            <a:ahLst/>
            <a:cxnLst>
              <a:cxn ang="0">
                <a:pos x="connsiteX0" y="connsiteY0"/>
              </a:cxn>
              <a:cxn ang="0">
                <a:pos x="connsiteX1" y="connsiteY1"/>
              </a:cxn>
              <a:cxn ang="0">
                <a:pos x="connsiteX2" y="connsiteY2"/>
              </a:cxn>
              <a:cxn ang="0">
                <a:pos x="connsiteX3" y="connsiteY3"/>
              </a:cxn>
            </a:cxnLst>
            <a:rect l="l" t="t" r="r" b="b"/>
            <a:pathLst>
              <a:path w="1021549" h="5158045">
                <a:moveTo>
                  <a:pt x="0" y="589792"/>
                </a:moveTo>
                <a:lnTo>
                  <a:pt x="1021549" y="0"/>
                </a:lnTo>
                <a:lnTo>
                  <a:pt x="1021549" y="5158045"/>
                </a:lnTo>
                <a:lnTo>
                  <a:pt x="0" y="4568254"/>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9" name="任意多边形 48"/>
          <p:cNvSpPr/>
          <p:nvPr/>
        </p:nvSpPr>
        <p:spPr>
          <a:xfrm rot="9000000">
            <a:off x="6763923" y="2575253"/>
            <a:ext cx="766162" cy="2957931"/>
          </a:xfrm>
          <a:custGeom>
            <a:avLst/>
            <a:gdLst>
              <a:gd name="connsiteX0" fmla="*/ 0 w 1021549"/>
              <a:gd name="connsiteY0" fmla="*/ 3943908 h 3943908"/>
              <a:gd name="connsiteX1" fmla="*/ 0 w 1021549"/>
              <a:gd name="connsiteY1" fmla="*/ 0 h 3943908"/>
              <a:gd name="connsiteX2" fmla="*/ 1021549 w 1021549"/>
              <a:gd name="connsiteY2" fmla="*/ 589792 h 3943908"/>
              <a:gd name="connsiteX3" fmla="*/ 1021549 w 1021549"/>
              <a:gd name="connsiteY3" fmla="*/ 3354116 h 3943908"/>
            </a:gdLst>
            <a:ahLst/>
            <a:cxnLst>
              <a:cxn ang="0">
                <a:pos x="connsiteX0" y="connsiteY0"/>
              </a:cxn>
              <a:cxn ang="0">
                <a:pos x="connsiteX1" y="connsiteY1"/>
              </a:cxn>
              <a:cxn ang="0">
                <a:pos x="connsiteX2" y="connsiteY2"/>
              </a:cxn>
              <a:cxn ang="0">
                <a:pos x="connsiteX3" y="connsiteY3"/>
              </a:cxn>
            </a:cxnLst>
            <a:rect l="l" t="t" r="r" b="b"/>
            <a:pathLst>
              <a:path w="1021549" h="3943908">
                <a:moveTo>
                  <a:pt x="0" y="3943908"/>
                </a:moveTo>
                <a:lnTo>
                  <a:pt x="0" y="0"/>
                </a:lnTo>
                <a:lnTo>
                  <a:pt x="1021549" y="589792"/>
                </a:lnTo>
                <a:lnTo>
                  <a:pt x="1021549" y="3354116"/>
                </a:ln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4" name="文本框 13">
            <a:extLst>
              <a:ext uri="{FF2B5EF4-FFF2-40B4-BE49-F238E27FC236}">
                <a16:creationId xmlns:a16="http://schemas.microsoft.com/office/drawing/2014/main" xmlns="" id="{A88010A5-3522-4F6F-A73C-AA38EBCF7CC0}"/>
              </a:ext>
            </a:extLst>
          </p:cNvPr>
          <p:cNvSpPr txBox="1"/>
          <p:nvPr/>
        </p:nvSpPr>
        <p:spPr>
          <a:xfrm>
            <a:off x="887473" y="2360534"/>
            <a:ext cx="5135956" cy="715581"/>
          </a:xfrm>
          <a:prstGeom prst="rect">
            <a:avLst/>
          </a:prstGeom>
          <a:noFill/>
        </p:spPr>
        <p:txBody>
          <a:bodyPr wrap="square" rtlCol="0">
            <a:spAutoFit/>
            <a:scene3d>
              <a:camera prst="orthographicFront"/>
              <a:lightRig rig="threePt" dir="t"/>
            </a:scene3d>
            <a:sp3d contourW="12700"/>
          </a:bodyPr>
          <a:lstStyle/>
          <a:p>
            <a:r>
              <a:rPr lang="zh-CN" altLang="en-US" sz="4050" b="1" spc="450" dirty="0">
                <a:solidFill>
                  <a:schemeClr val="tx2"/>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感谢大家的支持</a:t>
            </a:r>
          </a:p>
        </p:txBody>
      </p:sp>
      <p:sp>
        <p:nvSpPr>
          <p:cNvPr id="15" name="文本框 14">
            <a:extLst>
              <a:ext uri="{FF2B5EF4-FFF2-40B4-BE49-F238E27FC236}">
                <a16:creationId xmlns:a16="http://schemas.microsoft.com/office/drawing/2014/main" xmlns="" id="{5C8A9C05-9609-430F-A94D-D23E8A882F5D}"/>
              </a:ext>
            </a:extLst>
          </p:cNvPr>
          <p:cNvSpPr txBox="1"/>
          <p:nvPr/>
        </p:nvSpPr>
        <p:spPr>
          <a:xfrm>
            <a:off x="887473" y="3161756"/>
            <a:ext cx="4606070" cy="346249"/>
          </a:xfrm>
          <a:prstGeom prst="rect">
            <a:avLst/>
          </a:prstGeom>
          <a:noFill/>
        </p:spPr>
        <p:txBody>
          <a:bodyPr wrap="square" rtlCol="0">
            <a:spAutoFit/>
            <a:scene3d>
              <a:camera prst="orthographicFront"/>
              <a:lightRig rig="threePt" dir="t"/>
            </a:scene3d>
            <a:sp3d contourW="12700"/>
          </a:bodyPr>
          <a:lstStyle/>
          <a:p>
            <a:r>
              <a:rPr lang="en-US" altLang="zh-CN" sz="825" dirty="0">
                <a:solidFill>
                  <a:schemeClr val="bg1">
                    <a:lumMod val="50000"/>
                  </a:schemeClr>
                </a:solidFill>
                <a:latin typeface="Calibri" panose="020F0502020204030204" pitchFamily="34" charset="0"/>
                <a:ea typeface="微软雅黑" panose="020B0503020204020204" pitchFamily="34" charset="-122"/>
                <a:sym typeface="Calibri" panose="020F0502020204030204" pitchFamily="34" charset="0"/>
              </a:rPr>
              <a:t>The user can demonstrate on a projector or computer, or print the presentation and make it into a film to be used in a wider field The user can demonstrate</a:t>
            </a:r>
          </a:p>
        </p:txBody>
      </p:sp>
      <p:sp>
        <p:nvSpPr>
          <p:cNvPr id="16" name="文本框 15">
            <a:extLst>
              <a:ext uri="{FF2B5EF4-FFF2-40B4-BE49-F238E27FC236}">
                <a16:creationId xmlns:a16="http://schemas.microsoft.com/office/drawing/2014/main" xmlns="" id="{2CAF6D49-CA57-4551-A64B-BA74AF1A4496}"/>
              </a:ext>
            </a:extLst>
          </p:cNvPr>
          <p:cNvSpPr txBox="1"/>
          <p:nvPr/>
        </p:nvSpPr>
        <p:spPr>
          <a:xfrm>
            <a:off x="887473" y="1493419"/>
            <a:ext cx="1880846" cy="923330"/>
          </a:xfrm>
          <a:prstGeom prst="rect">
            <a:avLst/>
          </a:prstGeom>
          <a:noFill/>
        </p:spPr>
        <p:txBody>
          <a:bodyPr wrap="square" rtlCol="0">
            <a:spAutoFit/>
            <a:scene3d>
              <a:camera prst="orthographicFront"/>
              <a:lightRig rig="threePt" dir="t"/>
            </a:scene3d>
            <a:sp3d contourW="12700"/>
          </a:bodyPr>
          <a:lstStyle/>
          <a:p>
            <a:r>
              <a:rPr lang="en-US" altLang="zh-CN" sz="5400" b="1" dirty="0">
                <a:solidFill>
                  <a:schemeClr val="accent1"/>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202X</a:t>
            </a:r>
            <a:endParaRPr lang="zh-CN" altLang="en-US" sz="5400" b="1" dirty="0">
              <a:solidFill>
                <a:schemeClr val="accent1"/>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endParaRPr>
          </a:p>
        </p:txBody>
      </p:sp>
      <p:sp>
        <p:nvSpPr>
          <p:cNvPr id="17" name="矩形 16">
            <a:extLst>
              <a:ext uri="{FF2B5EF4-FFF2-40B4-BE49-F238E27FC236}">
                <a16:creationId xmlns:a16="http://schemas.microsoft.com/office/drawing/2014/main" xmlns="" id="{8C7DFCDE-F822-4809-9935-AAE35D42335E}"/>
              </a:ext>
            </a:extLst>
          </p:cNvPr>
          <p:cNvSpPr/>
          <p:nvPr/>
        </p:nvSpPr>
        <p:spPr>
          <a:xfrm rot="5400000">
            <a:off x="-998924" y="2377667"/>
            <a:ext cx="2386014" cy="38816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3" spc="225" dirty="0">
                <a:solidFill>
                  <a:schemeClr val="bg1"/>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BUSINESS DESIGN</a:t>
            </a:r>
          </a:p>
        </p:txBody>
      </p:sp>
    </p:spTree>
    <p:extLst>
      <p:ext uri="{BB962C8B-B14F-4D97-AF65-F5344CB8AC3E}">
        <p14:creationId xmlns:p14="http://schemas.microsoft.com/office/powerpoint/2010/main" val="2582606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13765" y="2421709"/>
            <a:ext cx="3727495" cy="1131079"/>
          </a:xfrm>
          <a:prstGeom prst="rect">
            <a:avLst/>
          </a:prstGeom>
        </p:spPr>
        <p:txBody>
          <a:bodyPr wrap="none">
            <a:spAutoFit/>
          </a:bodyPr>
          <a:lstStyle/>
          <a:p>
            <a:r>
              <a:rPr lang="en-US" altLang="zh-CN" dirty="0" err="1" smtClean="0">
                <a:hlinkClick r:id="rId2"/>
              </a:rPr>
              <a:t>ColourPPT</a:t>
            </a:r>
            <a:r>
              <a:rPr lang="en-US" altLang="zh-CN" dirty="0" smtClean="0"/>
              <a:t>   </a:t>
            </a:r>
            <a:r>
              <a:rPr lang="zh-CN" altLang="en-US" dirty="0" smtClean="0"/>
              <a:t>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7276877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C94CBA25-F70E-4445-B247-8B140B17B995}"/>
              </a:ext>
            </a:extLst>
          </p:cNvPr>
          <p:cNvPicPr>
            <a:picLocks noChangeAspect="1"/>
          </p:cNvPicPr>
          <p:nvPr/>
        </p:nvPicPr>
        <p:blipFill>
          <a:blip r:embed="rId2"/>
          <a:stretch>
            <a:fillRect/>
          </a:stretch>
        </p:blipFill>
        <p:spPr>
          <a:xfrm>
            <a:off x="0" y="0"/>
            <a:ext cx="9144000" cy="5143500"/>
          </a:xfrm>
          <a:prstGeom prst="rect">
            <a:avLst/>
          </a:prstGeom>
        </p:spPr>
      </p:pic>
      <p:sp>
        <p:nvSpPr>
          <p:cNvPr id="4" name="文本框 3">
            <a:extLst>
              <a:ext uri="{FF2B5EF4-FFF2-40B4-BE49-F238E27FC236}">
                <a16:creationId xmlns:a16="http://schemas.microsoft.com/office/drawing/2014/main" xmlns="" id="{24763D17-44B0-45EB-9367-A59C1045B4FE}"/>
              </a:ext>
            </a:extLst>
          </p:cNvPr>
          <p:cNvSpPr txBox="1"/>
          <p:nvPr/>
        </p:nvSpPr>
        <p:spPr>
          <a:xfrm>
            <a:off x="3496088" y="2498774"/>
            <a:ext cx="2151824" cy="461665"/>
          </a:xfrm>
          <a:prstGeom prst="rect">
            <a:avLst/>
          </a:prstGeom>
          <a:solidFill>
            <a:schemeClr val="bg1"/>
          </a:solidFill>
        </p:spPr>
        <p:txBody>
          <a:bodyPr wrap="square" rtlCol="0">
            <a:spAutoFit/>
          </a:bodyPr>
          <a:lstStyle/>
          <a:p>
            <a:pPr algn="ctr"/>
            <a:r>
              <a:rPr lang="en-US" altLang="zh-CN" sz="2400" b="1" spc="600" dirty="0">
                <a:solidFill>
                  <a:schemeClr val="tx2"/>
                </a:solidFill>
              </a:rPr>
              <a:t>PPT</a:t>
            </a:r>
            <a:r>
              <a:rPr lang="zh-CN" altLang="en-US" sz="2400" b="1" spc="600" dirty="0">
                <a:solidFill>
                  <a:schemeClr val="tx2"/>
                </a:solidFill>
              </a:rPr>
              <a:t>管家</a:t>
            </a:r>
          </a:p>
        </p:txBody>
      </p:sp>
    </p:spTree>
    <p:extLst>
      <p:ext uri="{BB962C8B-B14F-4D97-AF65-F5344CB8AC3E}">
        <p14:creationId xmlns:p14="http://schemas.microsoft.com/office/powerpoint/2010/main" val="128497245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CA5C74D8-FD8D-4CE9-850A-85644AC648B2}"/>
              </a:ext>
            </a:extLst>
          </p:cNvPr>
          <p:cNvPicPr>
            <a:picLocks noChangeAspect="1"/>
          </p:cNvPicPr>
          <p:nvPr/>
        </p:nvPicPr>
        <p:blipFill>
          <a:blip r:embed="rId2"/>
          <a:stretch>
            <a:fillRect/>
          </a:stretch>
        </p:blipFill>
        <p:spPr>
          <a:xfrm>
            <a:off x="0" y="0"/>
            <a:ext cx="9144000" cy="5143500"/>
          </a:xfrm>
          <a:prstGeom prst="rect">
            <a:avLst/>
          </a:prstGeom>
        </p:spPr>
      </p:pic>
      <p:sp>
        <p:nvSpPr>
          <p:cNvPr id="6" name="文本框 5">
            <a:extLst>
              <a:ext uri="{FF2B5EF4-FFF2-40B4-BE49-F238E27FC236}">
                <a16:creationId xmlns:a16="http://schemas.microsoft.com/office/drawing/2014/main" xmlns="" id="{9A4771CD-C557-42F4-AA9A-2324B4F95A9C}"/>
              </a:ext>
            </a:extLst>
          </p:cNvPr>
          <p:cNvSpPr txBox="1"/>
          <p:nvPr/>
        </p:nvSpPr>
        <p:spPr>
          <a:xfrm>
            <a:off x="3806186" y="2612206"/>
            <a:ext cx="4354893" cy="381066"/>
          </a:xfrm>
          <a:prstGeom prst="rect">
            <a:avLst/>
          </a:prstGeom>
          <a:solidFill>
            <a:schemeClr val="bg1"/>
          </a:solidFill>
        </p:spPr>
        <p:txBody>
          <a:bodyPr wrap="square" rtlCol="0">
            <a:spAutoFit/>
          </a:bodyPr>
          <a:lstStyle/>
          <a:p>
            <a:pPr defTabSz="914333">
              <a:lnSpc>
                <a:spcPct val="150000"/>
              </a:lnSpc>
              <a:defRPr/>
            </a:pPr>
            <a:r>
              <a:rPr lang="zh-CN" altLang="en-US" sz="1400" spc="300" dirty="0">
                <a:solidFill>
                  <a:prstClr val="black">
                    <a:lumMod val="65000"/>
                    <a:lumOff val="35000"/>
                  </a:prstClr>
                </a:solidFill>
                <a:latin typeface="Calibri"/>
                <a:ea typeface="微软雅黑"/>
              </a:rPr>
              <a:t>回复：</a:t>
            </a:r>
            <a:r>
              <a:rPr lang="en-US" altLang="zh-CN" sz="1400" b="1" spc="300" dirty="0">
                <a:solidFill>
                  <a:prstClr val="black"/>
                </a:solidFill>
                <a:latin typeface="Calibri"/>
                <a:ea typeface="微软雅黑"/>
              </a:rPr>
              <a:t>2008</a:t>
            </a:r>
            <a:r>
              <a:rPr lang="zh-CN" altLang="en-US" sz="1400" spc="300" dirty="0">
                <a:solidFill>
                  <a:prstClr val="black">
                    <a:lumMod val="65000"/>
                    <a:lumOff val="35000"/>
                  </a:prstClr>
                </a:solidFill>
                <a:latin typeface="Calibri"/>
                <a:ea typeface="微软雅黑"/>
              </a:rPr>
              <a:t>，免费获取</a:t>
            </a:r>
            <a:r>
              <a:rPr lang="en-US" altLang="zh-CN" sz="1400" spc="300" dirty="0">
                <a:solidFill>
                  <a:prstClr val="black">
                    <a:lumMod val="65000"/>
                    <a:lumOff val="35000"/>
                  </a:prstClr>
                </a:solidFill>
                <a:latin typeface="Calibri"/>
                <a:ea typeface="微软雅黑"/>
              </a:rPr>
              <a:t>30</a:t>
            </a:r>
            <a:r>
              <a:rPr lang="zh-CN" altLang="en-US" sz="1400" spc="300" dirty="0">
                <a:solidFill>
                  <a:prstClr val="black">
                    <a:lumMod val="65000"/>
                    <a:lumOff val="35000"/>
                  </a:prstClr>
                </a:solidFill>
                <a:latin typeface="Calibri"/>
                <a:ea typeface="微软雅黑"/>
              </a:rPr>
              <a:t>页完整模板。</a:t>
            </a:r>
          </a:p>
        </p:txBody>
      </p:sp>
    </p:spTree>
    <p:extLst>
      <p:ext uri="{BB962C8B-B14F-4D97-AF65-F5344CB8AC3E}">
        <p14:creationId xmlns:p14="http://schemas.microsoft.com/office/powerpoint/2010/main" val="41961999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任意多边形 28"/>
          <p:cNvSpPr/>
          <p:nvPr/>
        </p:nvSpPr>
        <p:spPr>
          <a:xfrm flipH="1" flipV="1">
            <a:off x="-1" y="0"/>
            <a:ext cx="5070357" cy="5143500"/>
          </a:xfrm>
          <a:custGeom>
            <a:avLst/>
            <a:gdLst>
              <a:gd name="connsiteX0" fmla="*/ 6760476 w 6760476"/>
              <a:gd name="connsiteY0" fmla="*/ 6858000 h 6858000"/>
              <a:gd name="connsiteX1" fmla="*/ 5719075 w 6760476"/>
              <a:gd name="connsiteY1" fmla="*/ 6858000 h 6858000"/>
              <a:gd name="connsiteX2" fmla="*/ 5242825 w 6760476"/>
              <a:gd name="connsiteY2" fmla="*/ 6858000 h 6858000"/>
              <a:gd name="connsiteX3" fmla="*/ 5166625 w 6760476"/>
              <a:gd name="connsiteY3" fmla="*/ 6858000 h 6858000"/>
              <a:gd name="connsiteX4" fmla="*/ 4690376 w 6760476"/>
              <a:gd name="connsiteY4" fmla="*/ 6858000 h 6858000"/>
              <a:gd name="connsiteX5" fmla="*/ 4630504 w 6760476"/>
              <a:gd name="connsiteY5" fmla="*/ 6858000 h 6858000"/>
              <a:gd name="connsiteX6" fmla="*/ 3401325 w 6760476"/>
              <a:gd name="connsiteY6" fmla="*/ 6858000 h 6858000"/>
              <a:gd name="connsiteX7" fmla="*/ 1988380 w 6760476"/>
              <a:gd name="connsiteY7" fmla="*/ 6858000 h 6858000"/>
              <a:gd name="connsiteX8" fmla="*/ 0 w 6760476"/>
              <a:gd name="connsiteY8" fmla="*/ 3414024 h 6858000"/>
              <a:gd name="connsiteX9" fmla="*/ 1971087 w 6760476"/>
              <a:gd name="connsiteY9" fmla="*/ 0 h 6858000"/>
              <a:gd name="connsiteX10" fmla="*/ 3401325 w 6760476"/>
              <a:gd name="connsiteY10" fmla="*/ 0 h 6858000"/>
              <a:gd name="connsiteX11" fmla="*/ 4630504 w 6760476"/>
              <a:gd name="connsiteY11" fmla="*/ 0 h 6858000"/>
              <a:gd name="connsiteX12" fmla="*/ 4690376 w 6760476"/>
              <a:gd name="connsiteY12" fmla="*/ 0 h 6858000"/>
              <a:gd name="connsiteX13" fmla="*/ 5166625 w 6760476"/>
              <a:gd name="connsiteY13" fmla="*/ 0 h 6858000"/>
              <a:gd name="connsiteX14" fmla="*/ 5242825 w 6760476"/>
              <a:gd name="connsiteY14" fmla="*/ 0 h 6858000"/>
              <a:gd name="connsiteX15" fmla="*/ 5719075 w 6760476"/>
              <a:gd name="connsiteY15" fmla="*/ 0 h 6858000"/>
              <a:gd name="connsiteX16" fmla="*/ 6760476 w 6760476"/>
              <a:gd name="connsiteY1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760476" h="6858000">
                <a:moveTo>
                  <a:pt x="6760476" y="6858000"/>
                </a:moveTo>
                <a:lnTo>
                  <a:pt x="5719075" y="6858000"/>
                </a:lnTo>
                <a:lnTo>
                  <a:pt x="5242825" y="6858000"/>
                </a:lnTo>
                <a:lnTo>
                  <a:pt x="5166625" y="6858000"/>
                </a:lnTo>
                <a:lnTo>
                  <a:pt x="4690376" y="6858000"/>
                </a:lnTo>
                <a:lnTo>
                  <a:pt x="4630504" y="6858000"/>
                </a:lnTo>
                <a:lnTo>
                  <a:pt x="3401325" y="6858000"/>
                </a:lnTo>
                <a:lnTo>
                  <a:pt x="1988380" y="6858000"/>
                </a:lnTo>
                <a:lnTo>
                  <a:pt x="0" y="3414024"/>
                </a:lnTo>
                <a:lnTo>
                  <a:pt x="1971087" y="0"/>
                </a:lnTo>
                <a:lnTo>
                  <a:pt x="3401325" y="0"/>
                </a:lnTo>
                <a:lnTo>
                  <a:pt x="4630504" y="0"/>
                </a:lnTo>
                <a:lnTo>
                  <a:pt x="4690376" y="0"/>
                </a:lnTo>
                <a:lnTo>
                  <a:pt x="5166625" y="0"/>
                </a:lnTo>
                <a:lnTo>
                  <a:pt x="5242825" y="0"/>
                </a:lnTo>
                <a:lnTo>
                  <a:pt x="5719075" y="0"/>
                </a:lnTo>
                <a:lnTo>
                  <a:pt x="6760476" y="0"/>
                </a:lnTo>
                <a:close/>
              </a:path>
            </a:pathLst>
          </a:custGeom>
          <a:blipFill dpi="0" rotWithShape="0">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30" name="任意多边形 29"/>
          <p:cNvSpPr/>
          <p:nvPr/>
        </p:nvSpPr>
        <p:spPr>
          <a:xfrm flipH="1" flipV="1">
            <a:off x="396" y="0"/>
            <a:ext cx="5070357" cy="5143500"/>
          </a:xfrm>
          <a:custGeom>
            <a:avLst/>
            <a:gdLst>
              <a:gd name="connsiteX0" fmla="*/ 6760476 w 6760476"/>
              <a:gd name="connsiteY0" fmla="*/ 6858000 h 6858000"/>
              <a:gd name="connsiteX1" fmla="*/ 5719075 w 6760476"/>
              <a:gd name="connsiteY1" fmla="*/ 6858000 h 6858000"/>
              <a:gd name="connsiteX2" fmla="*/ 5242825 w 6760476"/>
              <a:gd name="connsiteY2" fmla="*/ 6858000 h 6858000"/>
              <a:gd name="connsiteX3" fmla="*/ 5166625 w 6760476"/>
              <a:gd name="connsiteY3" fmla="*/ 6858000 h 6858000"/>
              <a:gd name="connsiteX4" fmla="*/ 4690376 w 6760476"/>
              <a:gd name="connsiteY4" fmla="*/ 6858000 h 6858000"/>
              <a:gd name="connsiteX5" fmla="*/ 4630504 w 6760476"/>
              <a:gd name="connsiteY5" fmla="*/ 6858000 h 6858000"/>
              <a:gd name="connsiteX6" fmla="*/ 3401325 w 6760476"/>
              <a:gd name="connsiteY6" fmla="*/ 6858000 h 6858000"/>
              <a:gd name="connsiteX7" fmla="*/ 1988380 w 6760476"/>
              <a:gd name="connsiteY7" fmla="*/ 6858000 h 6858000"/>
              <a:gd name="connsiteX8" fmla="*/ 0 w 6760476"/>
              <a:gd name="connsiteY8" fmla="*/ 3414024 h 6858000"/>
              <a:gd name="connsiteX9" fmla="*/ 1971087 w 6760476"/>
              <a:gd name="connsiteY9" fmla="*/ 0 h 6858000"/>
              <a:gd name="connsiteX10" fmla="*/ 3401325 w 6760476"/>
              <a:gd name="connsiteY10" fmla="*/ 0 h 6858000"/>
              <a:gd name="connsiteX11" fmla="*/ 4630504 w 6760476"/>
              <a:gd name="connsiteY11" fmla="*/ 0 h 6858000"/>
              <a:gd name="connsiteX12" fmla="*/ 4690376 w 6760476"/>
              <a:gd name="connsiteY12" fmla="*/ 0 h 6858000"/>
              <a:gd name="connsiteX13" fmla="*/ 5166625 w 6760476"/>
              <a:gd name="connsiteY13" fmla="*/ 0 h 6858000"/>
              <a:gd name="connsiteX14" fmla="*/ 5242825 w 6760476"/>
              <a:gd name="connsiteY14" fmla="*/ 0 h 6858000"/>
              <a:gd name="connsiteX15" fmla="*/ 5719075 w 6760476"/>
              <a:gd name="connsiteY15" fmla="*/ 0 h 6858000"/>
              <a:gd name="connsiteX16" fmla="*/ 6760476 w 6760476"/>
              <a:gd name="connsiteY1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760476" h="6858000">
                <a:moveTo>
                  <a:pt x="6760476" y="6858000"/>
                </a:moveTo>
                <a:lnTo>
                  <a:pt x="5719075" y="6858000"/>
                </a:lnTo>
                <a:lnTo>
                  <a:pt x="5242825" y="6858000"/>
                </a:lnTo>
                <a:lnTo>
                  <a:pt x="5166625" y="6858000"/>
                </a:lnTo>
                <a:lnTo>
                  <a:pt x="4690376" y="6858000"/>
                </a:lnTo>
                <a:lnTo>
                  <a:pt x="4630504" y="6858000"/>
                </a:lnTo>
                <a:lnTo>
                  <a:pt x="3401325" y="6858000"/>
                </a:lnTo>
                <a:lnTo>
                  <a:pt x="1988380" y="6858000"/>
                </a:lnTo>
                <a:lnTo>
                  <a:pt x="0" y="3414024"/>
                </a:lnTo>
                <a:lnTo>
                  <a:pt x="1971087" y="0"/>
                </a:lnTo>
                <a:lnTo>
                  <a:pt x="3401325" y="0"/>
                </a:lnTo>
                <a:lnTo>
                  <a:pt x="4630504" y="0"/>
                </a:lnTo>
                <a:lnTo>
                  <a:pt x="4690376" y="0"/>
                </a:lnTo>
                <a:lnTo>
                  <a:pt x="5166625" y="0"/>
                </a:lnTo>
                <a:lnTo>
                  <a:pt x="5242825" y="0"/>
                </a:lnTo>
                <a:lnTo>
                  <a:pt x="5719075" y="0"/>
                </a:lnTo>
                <a:lnTo>
                  <a:pt x="6760476" y="0"/>
                </a:lnTo>
                <a:close/>
              </a:path>
            </a:pathLst>
          </a:cu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266700" y="1352550"/>
            <a:ext cx="330347" cy="762000"/>
          </a:xfrm>
          <a:prstGeom prst="rect">
            <a:avLst/>
          </a:prstGeom>
          <a:noFill/>
        </p:spPr>
        <p:txBody>
          <a:bodyPr vert="wordArtVert" rtlCol="0">
            <a:spAutoFit/>
          </a:bodyPr>
          <a:lstStyle/>
          <a:p>
            <a:r>
              <a:rPr lang="en-US" altLang="zh-CN" sz="100"/>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lang="zh-CN" altLang="en-US" sz="100"/>
          </a:p>
        </p:txBody>
      </p:sp>
      <p:sp>
        <p:nvSpPr>
          <p:cNvPr id="23" name="任意多边形 22"/>
          <p:cNvSpPr/>
          <p:nvPr/>
        </p:nvSpPr>
        <p:spPr>
          <a:xfrm rot="19800000" flipH="1">
            <a:off x="3609564" y="-450682"/>
            <a:ext cx="766162" cy="3868534"/>
          </a:xfrm>
          <a:custGeom>
            <a:avLst/>
            <a:gdLst>
              <a:gd name="connsiteX0" fmla="*/ 0 w 1021549"/>
              <a:gd name="connsiteY0" fmla="*/ 589792 h 5158045"/>
              <a:gd name="connsiteX1" fmla="*/ 1021549 w 1021549"/>
              <a:gd name="connsiteY1" fmla="*/ 0 h 5158045"/>
              <a:gd name="connsiteX2" fmla="*/ 1021549 w 1021549"/>
              <a:gd name="connsiteY2" fmla="*/ 5158045 h 5158045"/>
              <a:gd name="connsiteX3" fmla="*/ 0 w 1021549"/>
              <a:gd name="connsiteY3" fmla="*/ 4568254 h 5158045"/>
            </a:gdLst>
            <a:ahLst/>
            <a:cxnLst>
              <a:cxn ang="0">
                <a:pos x="connsiteX0" y="connsiteY0"/>
              </a:cxn>
              <a:cxn ang="0">
                <a:pos x="connsiteX1" y="connsiteY1"/>
              </a:cxn>
              <a:cxn ang="0">
                <a:pos x="connsiteX2" y="connsiteY2"/>
              </a:cxn>
              <a:cxn ang="0">
                <a:pos x="connsiteX3" y="connsiteY3"/>
              </a:cxn>
            </a:cxnLst>
            <a:rect l="l" t="t" r="r" b="b"/>
            <a:pathLst>
              <a:path w="1021549" h="5158045">
                <a:moveTo>
                  <a:pt x="0" y="589792"/>
                </a:moveTo>
                <a:lnTo>
                  <a:pt x="1021549" y="0"/>
                </a:lnTo>
                <a:lnTo>
                  <a:pt x="1021549" y="5158045"/>
                </a:lnTo>
                <a:lnTo>
                  <a:pt x="0" y="4568254"/>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4" name="任意多边形 23"/>
          <p:cNvSpPr/>
          <p:nvPr/>
        </p:nvSpPr>
        <p:spPr>
          <a:xfrm rot="12600000" flipH="1">
            <a:off x="3393585" y="2575253"/>
            <a:ext cx="766162" cy="2957931"/>
          </a:xfrm>
          <a:custGeom>
            <a:avLst/>
            <a:gdLst>
              <a:gd name="connsiteX0" fmla="*/ 0 w 1021549"/>
              <a:gd name="connsiteY0" fmla="*/ 3943908 h 3943908"/>
              <a:gd name="connsiteX1" fmla="*/ 0 w 1021549"/>
              <a:gd name="connsiteY1" fmla="*/ 0 h 3943908"/>
              <a:gd name="connsiteX2" fmla="*/ 1021549 w 1021549"/>
              <a:gd name="connsiteY2" fmla="*/ 589792 h 3943908"/>
              <a:gd name="connsiteX3" fmla="*/ 1021549 w 1021549"/>
              <a:gd name="connsiteY3" fmla="*/ 3354116 h 3943908"/>
            </a:gdLst>
            <a:ahLst/>
            <a:cxnLst>
              <a:cxn ang="0">
                <a:pos x="connsiteX0" y="connsiteY0"/>
              </a:cxn>
              <a:cxn ang="0">
                <a:pos x="connsiteX1" y="connsiteY1"/>
              </a:cxn>
              <a:cxn ang="0">
                <a:pos x="connsiteX2" y="connsiteY2"/>
              </a:cxn>
              <a:cxn ang="0">
                <a:pos x="connsiteX3" y="connsiteY3"/>
              </a:cxn>
            </a:cxnLst>
            <a:rect l="l" t="t" r="r" b="b"/>
            <a:pathLst>
              <a:path w="1021549" h="3943908">
                <a:moveTo>
                  <a:pt x="0" y="3943908"/>
                </a:moveTo>
                <a:lnTo>
                  <a:pt x="0" y="0"/>
                </a:lnTo>
                <a:lnTo>
                  <a:pt x="1021549" y="589792"/>
                </a:lnTo>
                <a:lnTo>
                  <a:pt x="1021549" y="3354116"/>
                </a:ln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8" name="文本框 17">
            <a:extLst>
              <a:ext uri="{FF2B5EF4-FFF2-40B4-BE49-F238E27FC236}">
                <a16:creationId xmlns:a16="http://schemas.microsoft.com/office/drawing/2014/main" xmlns="" id="{5ED24FA2-E7F8-43F7-80BA-03811C4D0272}"/>
              </a:ext>
            </a:extLst>
          </p:cNvPr>
          <p:cNvSpPr txBox="1"/>
          <p:nvPr/>
        </p:nvSpPr>
        <p:spPr>
          <a:xfrm>
            <a:off x="664844" y="2209998"/>
            <a:ext cx="2788841" cy="715581"/>
          </a:xfrm>
          <a:prstGeom prst="rect">
            <a:avLst/>
          </a:prstGeom>
          <a:noFill/>
        </p:spPr>
        <p:txBody>
          <a:bodyPr wrap="square" rtlCol="0">
            <a:spAutoFit/>
            <a:scene3d>
              <a:camera prst="orthographicFront"/>
              <a:lightRig rig="threePt" dir="t"/>
            </a:scene3d>
            <a:sp3d contourW="12700"/>
          </a:bodyPr>
          <a:lstStyle/>
          <a:p>
            <a:pPr algn="ctr"/>
            <a:r>
              <a:rPr lang="en-US" altLang="zh-CN" sz="4050" dirty="0">
                <a:solidFill>
                  <a:schemeClr val="bg1"/>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CONTENTS</a:t>
            </a:r>
            <a:endParaRPr lang="zh-CN" altLang="en-US" sz="4050" dirty="0">
              <a:solidFill>
                <a:schemeClr val="bg1"/>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endParaRPr>
          </a:p>
        </p:txBody>
      </p:sp>
      <p:sp>
        <p:nvSpPr>
          <p:cNvPr id="19" name="文本框 18">
            <a:extLst>
              <a:ext uri="{FF2B5EF4-FFF2-40B4-BE49-F238E27FC236}">
                <a16:creationId xmlns:a16="http://schemas.microsoft.com/office/drawing/2014/main" xmlns="" id="{F4EFDA4D-42E6-409E-9AB1-9FF8606E6A5D}"/>
              </a:ext>
            </a:extLst>
          </p:cNvPr>
          <p:cNvSpPr txBox="1"/>
          <p:nvPr/>
        </p:nvSpPr>
        <p:spPr>
          <a:xfrm>
            <a:off x="5804974" y="1032494"/>
            <a:ext cx="1970411" cy="369332"/>
          </a:xfrm>
          <a:prstGeom prst="rect">
            <a:avLst/>
          </a:prstGeom>
          <a:noFill/>
        </p:spPr>
        <p:txBody>
          <a:bodyPr wrap="none" rtlCol="0">
            <a:spAutoFit/>
            <a:scene3d>
              <a:camera prst="orthographicFront"/>
              <a:lightRig rig="threePt" dir="t"/>
            </a:scene3d>
            <a:sp3d contourW="12700"/>
          </a:bodyPr>
          <a:lstStyle/>
          <a:p>
            <a:r>
              <a:rPr lang="en-US" altLang="zh-CN" sz="18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01 . </a:t>
            </a:r>
            <a:r>
              <a:rPr lang="zh-CN" altLang="en-US" sz="18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年度工作概述</a:t>
            </a:r>
          </a:p>
        </p:txBody>
      </p:sp>
      <p:sp>
        <p:nvSpPr>
          <p:cNvPr id="20" name="文本框 19">
            <a:extLst>
              <a:ext uri="{FF2B5EF4-FFF2-40B4-BE49-F238E27FC236}">
                <a16:creationId xmlns:a16="http://schemas.microsoft.com/office/drawing/2014/main" xmlns="" id="{B8F3C917-DCBE-4CA0-B203-7A071D08DFE8}"/>
              </a:ext>
            </a:extLst>
          </p:cNvPr>
          <p:cNvSpPr txBox="1"/>
          <p:nvPr/>
        </p:nvSpPr>
        <p:spPr>
          <a:xfrm>
            <a:off x="5804974" y="1356903"/>
            <a:ext cx="3076564" cy="213585"/>
          </a:xfrm>
          <a:prstGeom prst="rect">
            <a:avLst/>
          </a:prstGeom>
          <a:noFill/>
        </p:spPr>
        <p:txBody>
          <a:bodyPr wrap="square" rtlCol="0">
            <a:spAutoFit/>
            <a:scene3d>
              <a:camera prst="orthographicFront"/>
              <a:lightRig rig="threePt" dir="t"/>
            </a:scene3d>
            <a:sp3d contourW="12700"/>
          </a:bodyPr>
          <a:lstStyle/>
          <a:p>
            <a:r>
              <a:rPr lang="en-US" altLang="zh-CN" sz="788" dirty="0">
                <a:latin typeface="Calibri" panose="020F0502020204030204" pitchFamily="34" charset="0"/>
                <a:ea typeface="微软雅黑" panose="020B0503020204020204" pitchFamily="34" charset="-122"/>
                <a:sym typeface="Calibri" panose="020F0502020204030204" pitchFamily="34" charset="0"/>
              </a:rPr>
              <a:t>print the presentation and make it into a film a wider field</a:t>
            </a:r>
          </a:p>
        </p:txBody>
      </p:sp>
      <p:sp>
        <p:nvSpPr>
          <p:cNvPr id="21" name="文本框 20">
            <a:extLst>
              <a:ext uri="{FF2B5EF4-FFF2-40B4-BE49-F238E27FC236}">
                <a16:creationId xmlns:a16="http://schemas.microsoft.com/office/drawing/2014/main" xmlns="" id="{45F32F05-E79B-4F49-A371-77FB320C1E1C}"/>
              </a:ext>
            </a:extLst>
          </p:cNvPr>
          <p:cNvSpPr txBox="1"/>
          <p:nvPr/>
        </p:nvSpPr>
        <p:spPr>
          <a:xfrm>
            <a:off x="5804974" y="2653858"/>
            <a:ext cx="1970411" cy="369332"/>
          </a:xfrm>
          <a:prstGeom prst="rect">
            <a:avLst/>
          </a:prstGeom>
          <a:noFill/>
        </p:spPr>
        <p:txBody>
          <a:bodyPr wrap="none" rtlCol="0">
            <a:spAutoFit/>
            <a:scene3d>
              <a:camera prst="orthographicFront"/>
              <a:lightRig rig="threePt" dir="t"/>
            </a:scene3d>
            <a:sp3d contourW="12700"/>
          </a:bodyPr>
          <a:lstStyle/>
          <a:p>
            <a:r>
              <a:rPr lang="en-US" altLang="zh-CN" sz="18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03 . </a:t>
            </a:r>
            <a:r>
              <a:rPr lang="zh-CN" altLang="en-US" sz="18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工作存在不足</a:t>
            </a:r>
          </a:p>
        </p:txBody>
      </p:sp>
      <p:sp>
        <p:nvSpPr>
          <p:cNvPr id="22" name="文本框 21">
            <a:extLst>
              <a:ext uri="{FF2B5EF4-FFF2-40B4-BE49-F238E27FC236}">
                <a16:creationId xmlns:a16="http://schemas.microsoft.com/office/drawing/2014/main" xmlns="" id="{F3CE71DD-A182-4A4E-90D3-22E3CE8AE9C4}"/>
              </a:ext>
            </a:extLst>
          </p:cNvPr>
          <p:cNvSpPr txBox="1"/>
          <p:nvPr/>
        </p:nvSpPr>
        <p:spPr>
          <a:xfrm>
            <a:off x="5804974" y="2978266"/>
            <a:ext cx="3076564" cy="213585"/>
          </a:xfrm>
          <a:prstGeom prst="rect">
            <a:avLst/>
          </a:prstGeom>
          <a:noFill/>
        </p:spPr>
        <p:txBody>
          <a:bodyPr wrap="square" rtlCol="0">
            <a:spAutoFit/>
            <a:scene3d>
              <a:camera prst="orthographicFront"/>
              <a:lightRig rig="threePt" dir="t"/>
            </a:scene3d>
            <a:sp3d contourW="12700"/>
          </a:bodyPr>
          <a:lstStyle/>
          <a:p>
            <a:r>
              <a:rPr lang="en-US" altLang="zh-CN" sz="788" dirty="0">
                <a:latin typeface="Calibri" panose="020F0502020204030204" pitchFamily="34" charset="0"/>
                <a:ea typeface="微软雅黑" panose="020B0503020204020204" pitchFamily="34" charset="-122"/>
                <a:sym typeface="Calibri" panose="020F0502020204030204" pitchFamily="34" charset="0"/>
              </a:rPr>
              <a:t>print the presentation and make it into a film a wider field</a:t>
            </a:r>
          </a:p>
        </p:txBody>
      </p:sp>
      <p:sp>
        <p:nvSpPr>
          <p:cNvPr id="25" name="文本框 24">
            <a:extLst>
              <a:ext uri="{FF2B5EF4-FFF2-40B4-BE49-F238E27FC236}">
                <a16:creationId xmlns:a16="http://schemas.microsoft.com/office/drawing/2014/main" xmlns="" id="{D064AD58-B0BD-4DB1-8AC9-01D07405FF20}"/>
              </a:ext>
            </a:extLst>
          </p:cNvPr>
          <p:cNvSpPr txBox="1"/>
          <p:nvPr/>
        </p:nvSpPr>
        <p:spPr>
          <a:xfrm>
            <a:off x="5804974" y="1885590"/>
            <a:ext cx="1970411" cy="369332"/>
          </a:xfrm>
          <a:prstGeom prst="rect">
            <a:avLst/>
          </a:prstGeom>
          <a:noFill/>
        </p:spPr>
        <p:txBody>
          <a:bodyPr wrap="none" rtlCol="0">
            <a:spAutoFit/>
            <a:scene3d>
              <a:camera prst="orthographicFront"/>
              <a:lightRig rig="threePt" dir="t"/>
            </a:scene3d>
            <a:sp3d contourW="12700"/>
          </a:bodyPr>
          <a:lstStyle/>
          <a:p>
            <a:r>
              <a:rPr lang="en-US" altLang="zh-CN" sz="18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02 . </a:t>
            </a:r>
            <a:r>
              <a:rPr lang="zh-CN" altLang="en-US" sz="18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工作完成情况</a:t>
            </a:r>
          </a:p>
        </p:txBody>
      </p:sp>
      <p:sp>
        <p:nvSpPr>
          <p:cNvPr id="26" name="文本框 25">
            <a:extLst>
              <a:ext uri="{FF2B5EF4-FFF2-40B4-BE49-F238E27FC236}">
                <a16:creationId xmlns:a16="http://schemas.microsoft.com/office/drawing/2014/main" xmlns="" id="{9BFEFE58-7D4E-4E36-9B6B-9FD1252EADB9}"/>
              </a:ext>
            </a:extLst>
          </p:cNvPr>
          <p:cNvSpPr txBox="1"/>
          <p:nvPr/>
        </p:nvSpPr>
        <p:spPr>
          <a:xfrm>
            <a:off x="5804974" y="2209998"/>
            <a:ext cx="3143239" cy="213585"/>
          </a:xfrm>
          <a:prstGeom prst="rect">
            <a:avLst/>
          </a:prstGeom>
          <a:noFill/>
        </p:spPr>
        <p:txBody>
          <a:bodyPr wrap="square" rtlCol="0">
            <a:spAutoFit/>
            <a:scene3d>
              <a:camera prst="orthographicFront"/>
              <a:lightRig rig="threePt" dir="t"/>
            </a:scene3d>
            <a:sp3d contourW="12700"/>
          </a:bodyPr>
          <a:lstStyle/>
          <a:p>
            <a:r>
              <a:rPr lang="en-US" altLang="zh-CN" sz="788" dirty="0">
                <a:latin typeface="Calibri" panose="020F0502020204030204" pitchFamily="34" charset="0"/>
                <a:ea typeface="微软雅黑" panose="020B0503020204020204" pitchFamily="34" charset="-122"/>
                <a:sym typeface="Calibri" panose="020F0502020204030204" pitchFamily="34" charset="0"/>
              </a:rPr>
              <a:t>print the presentation and make it into a film a wider field</a:t>
            </a:r>
          </a:p>
        </p:txBody>
      </p:sp>
      <p:sp>
        <p:nvSpPr>
          <p:cNvPr id="27" name="文本框 26">
            <a:extLst>
              <a:ext uri="{FF2B5EF4-FFF2-40B4-BE49-F238E27FC236}">
                <a16:creationId xmlns:a16="http://schemas.microsoft.com/office/drawing/2014/main" xmlns="" id="{7E0CFE95-7B34-4322-9FF0-9BB707802372}"/>
              </a:ext>
            </a:extLst>
          </p:cNvPr>
          <p:cNvSpPr txBox="1"/>
          <p:nvPr/>
        </p:nvSpPr>
        <p:spPr>
          <a:xfrm>
            <a:off x="5804974" y="3506954"/>
            <a:ext cx="1970411" cy="369332"/>
          </a:xfrm>
          <a:prstGeom prst="rect">
            <a:avLst/>
          </a:prstGeom>
          <a:noFill/>
        </p:spPr>
        <p:txBody>
          <a:bodyPr wrap="none" rtlCol="0">
            <a:spAutoFit/>
            <a:scene3d>
              <a:camera prst="orthographicFront"/>
              <a:lightRig rig="threePt" dir="t"/>
            </a:scene3d>
            <a:sp3d contourW="12700"/>
          </a:bodyPr>
          <a:lstStyle/>
          <a:p>
            <a:r>
              <a:rPr lang="en-US" altLang="zh-CN" sz="18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04 . </a:t>
            </a:r>
            <a:r>
              <a:rPr lang="zh-CN" altLang="en-US" sz="18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明年工作计划</a:t>
            </a:r>
          </a:p>
        </p:txBody>
      </p:sp>
      <p:sp>
        <p:nvSpPr>
          <p:cNvPr id="28" name="文本框 27">
            <a:extLst>
              <a:ext uri="{FF2B5EF4-FFF2-40B4-BE49-F238E27FC236}">
                <a16:creationId xmlns:a16="http://schemas.microsoft.com/office/drawing/2014/main" xmlns="" id="{2A6A6120-4BC9-40B8-8E3A-D1E552711366}"/>
              </a:ext>
            </a:extLst>
          </p:cNvPr>
          <p:cNvSpPr txBox="1"/>
          <p:nvPr/>
        </p:nvSpPr>
        <p:spPr>
          <a:xfrm>
            <a:off x="5804974" y="3831362"/>
            <a:ext cx="3076564" cy="213585"/>
          </a:xfrm>
          <a:prstGeom prst="rect">
            <a:avLst/>
          </a:prstGeom>
          <a:noFill/>
        </p:spPr>
        <p:txBody>
          <a:bodyPr wrap="square" rtlCol="0">
            <a:spAutoFit/>
            <a:scene3d>
              <a:camera prst="orthographicFront"/>
              <a:lightRig rig="threePt" dir="t"/>
            </a:scene3d>
            <a:sp3d contourW="12700"/>
          </a:bodyPr>
          <a:lstStyle/>
          <a:p>
            <a:r>
              <a:rPr lang="en-US" altLang="zh-CN" sz="788" dirty="0">
                <a:latin typeface="Calibri" panose="020F0502020204030204" pitchFamily="34" charset="0"/>
                <a:ea typeface="微软雅黑" panose="020B0503020204020204" pitchFamily="34" charset="-122"/>
                <a:sym typeface="Calibri" panose="020F0502020204030204" pitchFamily="34" charset="0"/>
              </a:rPr>
              <a:t>print the presentation and make it into a film a wider field</a:t>
            </a:r>
          </a:p>
        </p:txBody>
      </p:sp>
      <p:sp>
        <p:nvSpPr>
          <p:cNvPr id="31" name="矩形 30">
            <a:extLst>
              <a:ext uri="{FF2B5EF4-FFF2-40B4-BE49-F238E27FC236}">
                <a16:creationId xmlns:a16="http://schemas.microsoft.com/office/drawing/2014/main" xmlns="" id="{659448DA-A359-4CE8-A82E-FE106EB96969}"/>
              </a:ext>
            </a:extLst>
          </p:cNvPr>
          <p:cNvSpPr/>
          <p:nvPr/>
        </p:nvSpPr>
        <p:spPr>
          <a:xfrm rot="5400000">
            <a:off x="-998924" y="2377667"/>
            <a:ext cx="2386014" cy="38816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3" spc="225" dirty="0">
                <a:solidFill>
                  <a:schemeClr val="bg1"/>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BUSINESS DESIGN</a:t>
            </a:r>
          </a:p>
        </p:txBody>
      </p:sp>
    </p:spTree>
    <p:extLst>
      <p:ext uri="{BB962C8B-B14F-4D97-AF65-F5344CB8AC3E}">
        <p14:creationId xmlns:p14="http://schemas.microsoft.com/office/powerpoint/2010/main" val="383286116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09CE431A-FBE9-455D-9949-8A273B71E12C}"/>
              </a:ext>
            </a:extLst>
          </p:cNvPr>
          <p:cNvPicPr>
            <a:picLocks noChangeAspect="1"/>
          </p:cNvPicPr>
          <p:nvPr/>
        </p:nvPicPr>
        <p:blipFill rotWithShape="1">
          <a:blip r:embed="rId3"/>
          <a:srcRect r="26158"/>
          <a:stretch/>
        </p:blipFill>
        <p:spPr>
          <a:xfrm>
            <a:off x="4364933" y="0"/>
            <a:ext cx="4779067" cy="5143500"/>
          </a:xfrm>
          <a:prstGeom prst="rect">
            <a:avLst/>
          </a:prstGeom>
        </p:spPr>
      </p:pic>
      <p:sp>
        <p:nvSpPr>
          <p:cNvPr id="5" name="文本框 4"/>
          <p:cNvSpPr txBox="1"/>
          <p:nvPr/>
        </p:nvSpPr>
        <p:spPr>
          <a:xfrm>
            <a:off x="756957" y="1682817"/>
            <a:ext cx="1880846" cy="646331"/>
          </a:xfrm>
          <a:prstGeom prst="rect">
            <a:avLst/>
          </a:prstGeom>
          <a:noFill/>
        </p:spPr>
        <p:txBody>
          <a:bodyPr wrap="square" rtlCol="0">
            <a:spAutoFit/>
            <a:scene3d>
              <a:camera prst="orthographicFront"/>
              <a:lightRig rig="threePt" dir="t"/>
            </a:scene3d>
            <a:sp3d contourW="12700"/>
          </a:bodyPr>
          <a:lstStyle/>
          <a:p>
            <a:pPr algn="ctr"/>
            <a:r>
              <a:rPr lang="en-US" altLang="zh-CN" sz="3600" dirty="0">
                <a:solidFill>
                  <a:schemeClr val="accent1"/>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PART 01</a:t>
            </a:r>
            <a:endParaRPr lang="zh-CN" altLang="en-US" sz="3600" dirty="0">
              <a:solidFill>
                <a:schemeClr val="accent1"/>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endParaRPr>
          </a:p>
        </p:txBody>
      </p:sp>
      <p:sp>
        <p:nvSpPr>
          <p:cNvPr id="6" name="文本框 5"/>
          <p:cNvSpPr txBox="1"/>
          <p:nvPr/>
        </p:nvSpPr>
        <p:spPr>
          <a:xfrm>
            <a:off x="756957" y="2306064"/>
            <a:ext cx="3201872" cy="600164"/>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zh-CN" altLang="en-US" sz="3300" dirty="0">
                <a:solidFill>
                  <a:schemeClr val="tx2"/>
                </a:solidFill>
                <a:latin typeface="Calibri" panose="020F0502020204030204" pitchFamily="34" charset="0"/>
                <a:ea typeface="微软雅黑" panose="020B0503020204020204" pitchFamily="34" charset="-122"/>
                <a:sym typeface="Calibri" panose="020F0502020204030204" pitchFamily="34" charset="0"/>
              </a:rPr>
              <a:t>年度工作概述</a:t>
            </a:r>
          </a:p>
        </p:txBody>
      </p:sp>
      <p:sp>
        <p:nvSpPr>
          <p:cNvPr id="7" name="文本框 6"/>
          <p:cNvSpPr txBox="1"/>
          <p:nvPr/>
        </p:nvSpPr>
        <p:spPr>
          <a:xfrm>
            <a:off x="756957" y="2883145"/>
            <a:ext cx="3972206" cy="386901"/>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pPr algn="l"/>
            <a:r>
              <a:rPr lang="en-US" altLang="zh-CN" sz="825" dirty="0">
                <a:solidFill>
                  <a:schemeClr val="tx1"/>
                </a:solidFill>
                <a:latin typeface="Calibri" panose="020F0502020204030204" pitchFamily="34" charset="0"/>
                <a:ea typeface="微软雅黑" panose="020B0503020204020204" pitchFamily="34" charset="-122"/>
                <a:sym typeface="Calibri" panose="020F0502020204030204" pitchFamily="34" charset="0"/>
              </a:rPr>
              <a:t>print the presentation and make it into a film to be used in a wider field The user can demonstrate on a projector or computer</a:t>
            </a:r>
          </a:p>
        </p:txBody>
      </p:sp>
      <p:sp>
        <p:nvSpPr>
          <p:cNvPr id="8" name="矩形 7">
            <a:extLst>
              <a:ext uri="{FF2B5EF4-FFF2-40B4-BE49-F238E27FC236}">
                <a16:creationId xmlns:a16="http://schemas.microsoft.com/office/drawing/2014/main" xmlns="" id="{0C206334-A4EA-4D58-B9F0-459FF5B48023}"/>
              </a:ext>
            </a:extLst>
          </p:cNvPr>
          <p:cNvSpPr/>
          <p:nvPr/>
        </p:nvSpPr>
        <p:spPr>
          <a:xfrm rot="5400000">
            <a:off x="-998924" y="2377667"/>
            <a:ext cx="2386014" cy="38816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3" spc="225" dirty="0">
                <a:solidFill>
                  <a:schemeClr val="bg1"/>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BUSINESS DESIGN</a:t>
            </a:r>
          </a:p>
        </p:txBody>
      </p:sp>
      <p:sp>
        <p:nvSpPr>
          <p:cNvPr id="10" name="任意多边形 47">
            <a:extLst>
              <a:ext uri="{FF2B5EF4-FFF2-40B4-BE49-F238E27FC236}">
                <a16:creationId xmlns:a16="http://schemas.microsoft.com/office/drawing/2014/main" xmlns="" id="{3D331DDA-2378-49A8-9001-3611F556EB0A}"/>
              </a:ext>
            </a:extLst>
          </p:cNvPr>
          <p:cNvSpPr/>
          <p:nvPr/>
        </p:nvSpPr>
        <p:spPr>
          <a:xfrm rot="1800000">
            <a:off x="6547944" y="-450682"/>
            <a:ext cx="766162" cy="3868534"/>
          </a:xfrm>
          <a:custGeom>
            <a:avLst/>
            <a:gdLst>
              <a:gd name="connsiteX0" fmla="*/ 0 w 1021549"/>
              <a:gd name="connsiteY0" fmla="*/ 589792 h 5158045"/>
              <a:gd name="connsiteX1" fmla="*/ 1021549 w 1021549"/>
              <a:gd name="connsiteY1" fmla="*/ 0 h 5158045"/>
              <a:gd name="connsiteX2" fmla="*/ 1021549 w 1021549"/>
              <a:gd name="connsiteY2" fmla="*/ 5158045 h 5158045"/>
              <a:gd name="connsiteX3" fmla="*/ 0 w 1021549"/>
              <a:gd name="connsiteY3" fmla="*/ 4568254 h 5158045"/>
            </a:gdLst>
            <a:ahLst/>
            <a:cxnLst>
              <a:cxn ang="0">
                <a:pos x="connsiteX0" y="connsiteY0"/>
              </a:cxn>
              <a:cxn ang="0">
                <a:pos x="connsiteX1" y="connsiteY1"/>
              </a:cxn>
              <a:cxn ang="0">
                <a:pos x="connsiteX2" y="connsiteY2"/>
              </a:cxn>
              <a:cxn ang="0">
                <a:pos x="connsiteX3" y="connsiteY3"/>
              </a:cxn>
            </a:cxnLst>
            <a:rect l="l" t="t" r="r" b="b"/>
            <a:pathLst>
              <a:path w="1021549" h="5158045">
                <a:moveTo>
                  <a:pt x="0" y="589792"/>
                </a:moveTo>
                <a:lnTo>
                  <a:pt x="1021549" y="0"/>
                </a:lnTo>
                <a:lnTo>
                  <a:pt x="1021549" y="5158045"/>
                </a:lnTo>
                <a:lnTo>
                  <a:pt x="0" y="4568254"/>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 name="任意多边形 48">
            <a:extLst>
              <a:ext uri="{FF2B5EF4-FFF2-40B4-BE49-F238E27FC236}">
                <a16:creationId xmlns:a16="http://schemas.microsoft.com/office/drawing/2014/main" xmlns="" id="{917FA297-22A0-4140-9E24-8531D1414E12}"/>
              </a:ext>
            </a:extLst>
          </p:cNvPr>
          <p:cNvSpPr/>
          <p:nvPr/>
        </p:nvSpPr>
        <p:spPr>
          <a:xfrm rot="9000000">
            <a:off x="6763923" y="2575253"/>
            <a:ext cx="766162" cy="2957931"/>
          </a:xfrm>
          <a:custGeom>
            <a:avLst/>
            <a:gdLst>
              <a:gd name="connsiteX0" fmla="*/ 0 w 1021549"/>
              <a:gd name="connsiteY0" fmla="*/ 3943908 h 3943908"/>
              <a:gd name="connsiteX1" fmla="*/ 0 w 1021549"/>
              <a:gd name="connsiteY1" fmla="*/ 0 h 3943908"/>
              <a:gd name="connsiteX2" fmla="*/ 1021549 w 1021549"/>
              <a:gd name="connsiteY2" fmla="*/ 589792 h 3943908"/>
              <a:gd name="connsiteX3" fmla="*/ 1021549 w 1021549"/>
              <a:gd name="connsiteY3" fmla="*/ 3354116 h 3943908"/>
            </a:gdLst>
            <a:ahLst/>
            <a:cxnLst>
              <a:cxn ang="0">
                <a:pos x="connsiteX0" y="connsiteY0"/>
              </a:cxn>
              <a:cxn ang="0">
                <a:pos x="connsiteX1" y="connsiteY1"/>
              </a:cxn>
              <a:cxn ang="0">
                <a:pos x="connsiteX2" y="connsiteY2"/>
              </a:cxn>
              <a:cxn ang="0">
                <a:pos x="connsiteX3" y="connsiteY3"/>
              </a:cxn>
            </a:cxnLst>
            <a:rect l="l" t="t" r="r" b="b"/>
            <a:pathLst>
              <a:path w="1021549" h="3943908">
                <a:moveTo>
                  <a:pt x="0" y="3943908"/>
                </a:moveTo>
                <a:lnTo>
                  <a:pt x="0" y="0"/>
                </a:lnTo>
                <a:lnTo>
                  <a:pt x="1021549" y="589792"/>
                </a:lnTo>
                <a:lnTo>
                  <a:pt x="1021549" y="3354116"/>
                </a:ln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Tree>
    <p:extLst>
      <p:ext uri="{BB962C8B-B14F-4D97-AF65-F5344CB8AC3E}">
        <p14:creationId xmlns:p14="http://schemas.microsoft.com/office/powerpoint/2010/main" val="36383395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a:stCxn id="101" idx="3"/>
          </p:cNvCxnSpPr>
          <p:nvPr/>
        </p:nvCxnSpPr>
        <p:spPr>
          <a:xfrm>
            <a:off x="2366872" y="2738902"/>
            <a:ext cx="7787" cy="69072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3845065" y="2738902"/>
            <a:ext cx="7787" cy="69072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5318385" y="2738902"/>
            <a:ext cx="7787" cy="69072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a:off x="6774693" y="2738902"/>
            <a:ext cx="7787" cy="69072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3" name="TextBox 102"/>
          <p:cNvSpPr txBox="1"/>
          <p:nvPr/>
        </p:nvSpPr>
        <p:spPr>
          <a:xfrm>
            <a:off x="1663883" y="3740625"/>
            <a:ext cx="1330707" cy="373743"/>
          </a:xfrm>
          <a:prstGeom prst="rect">
            <a:avLst/>
          </a:prstGeom>
          <a:noFill/>
        </p:spPr>
        <p:txBody>
          <a:bodyPr wrap="square" lIns="68566" tIns="34283" rIns="68566" bIns="34283" rtlCol="0">
            <a:spAutoFit/>
          </a:bodyPr>
          <a:lstStyle/>
          <a:p>
            <a:pPr algn="ct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a:t>
            </a:r>
          </a:p>
        </p:txBody>
      </p:sp>
      <p:sp>
        <p:nvSpPr>
          <p:cNvPr id="104" name="TextBox 103"/>
          <p:cNvSpPr txBox="1"/>
          <p:nvPr/>
        </p:nvSpPr>
        <p:spPr>
          <a:xfrm>
            <a:off x="1663883" y="3437921"/>
            <a:ext cx="1330707" cy="244362"/>
          </a:xfrm>
          <a:prstGeom prst="rect">
            <a:avLst/>
          </a:prstGeom>
          <a:noFill/>
        </p:spPr>
        <p:txBody>
          <a:bodyPr wrap="square" lIns="68566" tIns="0" rIns="68566" bIns="0" rtlCol="0" anchor="t">
            <a:spAutoFit/>
          </a:bodyPr>
          <a:lstStyle/>
          <a:p>
            <a:pPr algn="ctr">
              <a:lnSpc>
                <a:spcPct val="150000"/>
              </a:lnSpc>
            </a:pPr>
            <a:r>
              <a:rPr lang="zh-CN" altLang="en-US" sz="1200" b="1" dirty="0">
                <a:solidFill>
                  <a:schemeClr val="bg1">
                    <a:lumMod val="50000"/>
                  </a:schemeClr>
                </a:solidFill>
                <a:latin typeface="微软雅黑" pitchFamily="34" charset="-122"/>
                <a:ea typeface="微软雅黑" pitchFamily="34" charset="-122"/>
                <a:cs typeface="华文黑体" pitchFamily="2" charset="-122"/>
              </a:rPr>
              <a:t>添加标题</a:t>
            </a:r>
          </a:p>
        </p:txBody>
      </p:sp>
      <p:sp>
        <p:nvSpPr>
          <p:cNvPr id="105" name="TextBox 104"/>
          <p:cNvSpPr txBox="1"/>
          <p:nvPr/>
        </p:nvSpPr>
        <p:spPr>
          <a:xfrm>
            <a:off x="3140390" y="3737861"/>
            <a:ext cx="1330707" cy="373743"/>
          </a:xfrm>
          <a:prstGeom prst="rect">
            <a:avLst/>
          </a:prstGeom>
          <a:noFill/>
        </p:spPr>
        <p:txBody>
          <a:bodyPr wrap="square" lIns="68566" tIns="34283" rIns="68566" bIns="34283" rtlCol="0">
            <a:spAutoFit/>
          </a:bodyPr>
          <a:lstStyle/>
          <a:p>
            <a:pPr algn="ct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a:t>
            </a:r>
          </a:p>
        </p:txBody>
      </p:sp>
      <p:sp>
        <p:nvSpPr>
          <p:cNvPr id="106" name="TextBox 105"/>
          <p:cNvSpPr txBox="1"/>
          <p:nvPr/>
        </p:nvSpPr>
        <p:spPr>
          <a:xfrm>
            <a:off x="3140390" y="3435157"/>
            <a:ext cx="1330707" cy="244362"/>
          </a:xfrm>
          <a:prstGeom prst="rect">
            <a:avLst/>
          </a:prstGeom>
          <a:noFill/>
        </p:spPr>
        <p:txBody>
          <a:bodyPr wrap="square" lIns="68566" tIns="0" rIns="68566" bIns="0" rtlCol="0" anchor="t">
            <a:spAutoFit/>
          </a:bodyPr>
          <a:lstStyle/>
          <a:p>
            <a:pPr algn="ctr">
              <a:lnSpc>
                <a:spcPct val="150000"/>
              </a:lnSpc>
            </a:pPr>
            <a:r>
              <a:rPr lang="zh-CN" altLang="en-US" sz="1200" b="1" dirty="0">
                <a:solidFill>
                  <a:schemeClr val="bg1">
                    <a:lumMod val="50000"/>
                  </a:schemeClr>
                </a:solidFill>
                <a:latin typeface="微软雅黑" pitchFamily="34" charset="-122"/>
                <a:ea typeface="微软雅黑" pitchFamily="34" charset="-122"/>
                <a:cs typeface="华文黑体" pitchFamily="2" charset="-122"/>
              </a:rPr>
              <a:t>添加标题</a:t>
            </a:r>
          </a:p>
        </p:txBody>
      </p:sp>
      <p:sp>
        <p:nvSpPr>
          <p:cNvPr id="107" name="TextBox 106"/>
          <p:cNvSpPr txBox="1"/>
          <p:nvPr/>
        </p:nvSpPr>
        <p:spPr>
          <a:xfrm>
            <a:off x="4683232" y="3735098"/>
            <a:ext cx="1330707" cy="373743"/>
          </a:xfrm>
          <a:prstGeom prst="rect">
            <a:avLst/>
          </a:prstGeom>
          <a:noFill/>
        </p:spPr>
        <p:txBody>
          <a:bodyPr wrap="square" lIns="68566" tIns="34283" rIns="68566" bIns="34283" rtlCol="0">
            <a:spAutoFit/>
          </a:bodyPr>
          <a:lstStyle/>
          <a:p>
            <a:pPr algn="ct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a:t>
            </a:r>
          </a:p>
        </p:txBody>
      </p:sp>
      <p:sp>
        <p:nvSpPr>
          <p:cNvPr id="108" name="TextBox 107"/>
          <p:cNvSpPr txBox="1"/>
          <p:nvPr/>
        </p:nvSpPr>
        <p:spPr>
          <a:xfrm>
            <a:off x="4683232" y="3432393"/>
            <a:ext cx="1330707" cy="244362"/>
          </a:xfrm>
          <a:prstGeom prst="rect">
            <a:avLst/>
          </a:prstGeom>
          <a:noFill/>
        </p:spPr>
        <p:txBody>
          <a:bodyPr wrap="square" lIns="68566" tIns="0" rIns="68566" bIns="0" rtlCol="0" anchor="t">
            <a:spAutoFit/>
          </a:bodyPr>
          <a:lstStyle/>
          <a:p>
            <a:pPr algn="ctr">
              <a:lnSpc>
                <a:spcPct val="150000"/>
              </a:lnSpc>
            </a:pPr>
            <a:r>
              <a:rPr lang="zh-CN" altLang="en-US" sz="1200" b="1" dirty="0">
                <a:solidFill>
                  <a:schemeClr val="bg1">
                    <a:lumMod val="50000"/>
                  </a:schemeClr>
                </a:solidFill>
                <a:latin typeface="微软雅黑" pitchFamily="34" charset="-122"/>
                <a:ea typeface="微软雅黑" pitchFamily="34" charset="-122"/>
                <a:cs typeface="华文黑体" pitchFamily="2" charset="-122"/>
              </a:rPr>
              <a:t>添加标题</a:t>
            </a:r>
          </a:p>
        </p:txBody>
      </p:sp>
      <p:sp>
        <p:nvSpPr>
          <p:cNvPr id="109" name="TextBox 108"/>
          <p:cNvSpPr txBox="1"/>
          <p:nvPr/>
        </p:nvSpPr>
        <p:spPr>
          <a:xfrm>
            <a:off x="6163786" y="3732334"/>
            <a:ext cx="1330707" cy="373743"/>
          </a:xfrm>
          <a:prstGeom prst="rect">
            <a:avLst/>
          </a:prstGeom>
          <a:noFill/>
        </p:spPr>
        <p:txBody>
          <a:bodyPr wrap="square" lIns="68566" tIns="34283" rIns="68566" bIns="34283" rtlCol="0">
            <a:spAutoFit/>
          </a:bodyPr>
          <a:lstStyle/>
          <a:p>
            <a:pPr algn="ct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a:t>
            </a:r>
          </a:p>
        </p:txBody>
      </p:sp>
      <p:sp>
        <p:nvSpPr>
          <p:cNvPr id="110" name="TextBox 109"/>
          <p:cNvSpPr txBox="1"/>
          <p:nvPr/>
        </p:nvSpPr>
        <p:spPr>
          <a:xfrm>
            <a:off x="6163786" y="3429630"/>
            <a:ext cx="1330707" cy="244362"/>
          </a:xfrm>
          <a:prstGeom prst="rect">
            <a:avLst/>
          </a:prstGeom>
          <a:noFill/>
        </p:spPr>
        <p:txBody>
          <a:bodyPr wrap="square" lIns="68566" tIns="0" rIns="68566" bIns="0" rtlCol="0" anchor="t">
            <a:spAutoFit/>
          </a:bodyPr>
          <a:lstStyle/>
          <a:p>
            <a:pPr algn="ctr">
              <a:lnSpc>
                <a:spcPct val="150000"/>
              </a:lnSpc>
            </a:pPr>
            <a:r>
              <a:rPr lang="zh-CN" altLang="en-US" sz="1200" b="1" dirty="0">
                <a:solidFill>
                  <a:schemeClr val="bg1">
                    <a:lumMod val="50000"/>
                  </a:schemeClr>
                </a:solidFill>
                <a:latin typeface="微软雅黑" pitchFamily="34" charset="-122"/>
                <a:ea typeface="微软雅黑" pitchFamily="34" charset="-122"/>
                <a:cs typeface="华文黑体" pitchFamily="2" charset="-122"/>
              </a:rPr>
              <a:t>添加标题</a:t>
            </a:r>
          </a:p>
        </p:txBody>
      </p:sp>
      <p:sp>
        <p:nvSpPr>
          <p:cNvPr id="57" name="梯形 2"/>
          <p:cNvSpPr>
            <a:spLocks noChangeArrowheads="1"/>
          </p:cNvSpPr>
          <p:nvPr/>
        </p:nvSpPr>
        <p:spPr bwMode="auto">
          <a:xfrm flipV="1">
            <a:off x="1239526" y="2698009"/>
            <a:ext cx="6696075" cy="270272"/>
          </a:xfrm>
          <a:custGeom>
            <a:avLst/>
            <a:gdLst>
              <a:gd name="G0" fmla="+- 1116 0 0"/>
              <a:gd name="G1" fmla="+- 21600 0 1116"/>
              <a:gd name="G2" fmla="*/ 1116 1 2"/>
              <a:gd name="G3" fmla="+- 21600 0 G2"/>
              <a:gd name="G4" fmla="+/ 1116 21600 2"/>
              <a:gd name="G5" fmla="+/ G1 0 2"/>
              <a:gd name="G6" fmla="*/ 21600 21600 1116"/>
              <a:gd name="G7" fmla="*/ G6 1 2"/>
              <a:gd name="G8" fmla="+- 21600 0 G7"/>
              <a:gd name="G9" fmla="*/ 21600 1 2"/>
              <a:gd name="G10" fmla="+- 1116 0 G9"/>
              <a:gd name="G11" fmla="?: G10 G8 0"/>
              <a:gd name="G12" fmla="?: G10 G7 21600"/>
              <a:gd name="T0" fmla="*/ 21042 w 21600"/>
              <a:gd name="T1" fmla="*/ 10800 h 21600"/>
              <a:gd name="T2" fmla="*/ 10800 w 21600"/>
              <a:gd name="T3" fmla="*/ 21600 h 21600"/>
              <a:gd name="T4" fmla="*/ 558 w 21600"/>
              <a:gd name="T5" fmla="*/ 10800 h 21600"/>
              <a:gd name="T6" fmla="*/ 10800 w 21600"/>
              <a:gd name="T7" fmla="*/ 0 h 21600"/>
              <a:gd name="T8" fmla="*/ 2358 w 21600"/>
              <a:gd name="T9" fmla="*/ 2358 h 21600"/>
              <a:gd name="T10" fmla="*/ 19242 w 21600"/>
              <a:gd name="T11" fmla="*/ 19242 h 21600"/>
            </a:gdLst>
            <a:ahLst/>
            <a:cxnLst>
              <a:cxn ang="0">
                <a:pos x="T0" y="T1"/>
              </a:cxn>
              <a:cxn ang="0">
                <a:pos x="T2" y="T3"/>
              </a:cxn>
              <a:cxn ang="0">
                <a:pos x="T4" y="T5"/>
              </a:cxn>
              <a:cxn ang="0">
                <a:pos x="T6" y="T7"/>
              </a:cxn>
            </a:cxnLst>
            <a:rect l="T8" t="T9" r="T10" b="T11"/>
            <a:pathLst>
              <a:path w="21600" h="21600">
                <a:moveTo>
                  <a:pt x="0" y="0"/>
                </a:moveTo>
                <a:lnTo>
                  <a:pt x="1116" y="21600"/>
                </a:lnTo>
                <a:lnTo>
                  <a:pt x="20484" y="21600"/>
                </a:lnTo>
                <a:lnTo>
                  <a:pt x="21600" y="0"/>
                </a:lnTo>
                <a:close/>
              </a:path>
            </a:pathLst>
          </a:custGeom>
          <a:solidFill>
            <a:schemeClr val="bg1">
              <a:lumMod val="65000"/>
              <a:alpha val="50000"/>
            </a:schemeClr>
          </a:solidFill>
          <a:ln>
            <a:noFill/>
          </a:ln>
        </p:spPr>
        <p:txBody>
          <a:bodyPr lIns="91431" tIns="45715" rIns="91431" bIns="45715" anchor="ctr"/>
          <a:lstStyle/>
          <a:p>
            <a:pPr algn="ctr"/>
            <a:endParaRPr lang="zh-CN" altLang="zh-CN" sz="1800">
              <a:solidFill>
                <a:srgbClr val="FFFFFF"/>
              </a:solidFill>
              <a:latin typeface="宋体" pitchFamily="2" charset="-122"/>
              <a:sym typeface="宋体" pitchFamily="2" charset="-122"/>
            </a:endParaRPr>
          </a:p>
        </p:txBody>
      </p:sp>
      <p:grpSp>
        <p:nvGrpSpPr>
          <p:cNvPr id="2" name="组合 9"/>
          <p:cNvGrpSpPr>
            <a:grpSpLocks/>
          </p:cNvGrpSpPr>
          <p:nvPr/>
        </p:nvGrpSpPr>
        <p:grpSpPr bwMode="auto">
          <a:xfrm>
            <a:off x="4813782" y="1779907"/>
            <a:ext cx="1041797" cy="1040606"/>
            <a:chOff x="0" y="0"/>
            <a:chExt cx="1387872" cy="1387872"/>
          </a:xfrm>
          <a:solidFill>
            <a:schemeClr val="accent3"/>
          </a:solidFill>
        </p:grpSpPr>
        <p:sp>
          <p:nvSpPr>
            <p:cNvPr id="65"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grp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sz="1800">
                <a:solidFill>
                  <a:schemeClr val="bg1"/>
                </a:solidFill>
                <a:latin typeface="宋体" pitchFamily="2" charset="-122"/>
                <a:sym typeface="宋体" pitchFamily="2" charset="-122"/>
              </a:endParaRPr>
            </a:p>
          </p:txBody>
        </p:sp>
        <p:sp>
          <p:nvSpPr>
            <p:cNvPr id="66"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grp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sz="1800">
                <a:solidFill>
                  <a:schemeClr val="bg1"/>
                </a:solidFill>
                <a:latin typeface="宋体" pitchFamily="2" charset="-122"/>
                <a:sym typeface="宋体" pitchFamily="2" charset="-122"/>
              </a:endParaRPr>
            </a:p>
          </p:txBody>
        </p:sp>
      </p:grpSp>
      <p:grpSp>
        <p:nvGrpSpPr>
          <p:cNvPr id="4" name="组合 13"/>
          <p:cNvGrpSpPr>
            <a:grpSpLocks/>
          </p:cNvGrpSpPr>
          <p:nvPr/>
        </p:nvGrpSpPr>
        <p:grpSpPr bwMode="auto">
          <a:xfrm>
            <a:off x="6261583" y="1779907"/>
            <a:ext cx="1041797" cy="1040606"/>
            <a:chOff x="0" y="0"/>
            <a:chExt cx="1387872" cy="1387872"/>
          </a:xfrm>
          <a:solidFill>
            <a:schemeClr val="accent4"/>
          </a:solidFill>
        </p:grpSpPr>
        <p:sp>
          <p:nvSpPr>
            <p:cNvPr id="68" name="同心圆 14"/>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grp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sz="1800">
                <a:solidFill>
                  <a:schemeClr val="bg1"/>
                </a:solidFill>
                <a:latin typeface="宋体" pitchFamily="2" charset="-122"/>
                <a:sym typeface="宋体" pitchFamily="2" charset="-122"/>
              </a:endParaRPr>
            </a:p>
          </p:txBody>
        </p:sp>
        <p:sp>
          <p:nvSpPr>
            <p:cNvPr id="69" name="空心弧 15"/>
            <p:cNvSpPr>
              <a:spLocks noChangeArrowheads="1"/>
            </p:cNvSpPr>
            <p:nvPr/>
          </p:nvSpPr>
          <p:spPr bwMode="auto">
            <a:xfrm rot="5400000">
              <a:off x="0" y="0"/>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grp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sz="1800">
                <a:solidFill>
                  <a:schemeClr val="bg1"/>
                </a:solidFill>
                <a:latin typeface="宋体" pitchFamily="2" charset="-122"/>
                <a:sym typeface="宋体" pitchFamily="2" charset="-122"/>
              </a:endParaRPr>
            </a:p>
          </p:txBody>
        </p:sp>
      </p:grpSp>
      <p:grpSp>
        <p:nvGrpSpPr>
          <p:cNvPr id="5" name="组合 13"/>
          <p:cNvGrpSpPr>
            <a:grpSpLocks/>
          </p:cNvGrpSpPr>
          <p:nvPr/>
        </p:nvGrpSpPr>
        <p:grpSpPr bwMode="auto">
          <a:xfrm>
            <a:off x="3328061" y="1779907"/>
            <a:ext cx="1041797" cy="1040606"/>
            <a:chOff x="0" y="0"/>
            <a:chExt cx="1387872" cy="1387872"/>
          </a:xfrm>
          <a:solidFill>
            <a:schemeClr val="accent2"/>
          </a:solidFill>
        </p:grpSpPr>
        <p:sp>
          <p:nvSpPr>
            <p:cNvPr id="90" name="同心圆 14"/>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grp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sz="1800">
                <a:solidFill>
                  <a:schemeClr val="bg1"/>
                </a:solidFill>
                <a:latin typeface="宋体" pitchFamily="2" charset="-122"/>
                <a:sym typeface="宋体" pitchFamily="2" charset="-122"/>
              </a:endParaRPr>
            </a:p>
          </p:txBody>
        </p:sp>
        <p:sp>
          <p:nvSpPr>
            <p:cNvPr id="96" name="空心弧 15"/>
            <p:cNvSpPr>
              <a:spLocks noChangeArrowheads="1"/>
            </p:cNvSpPr>
            <p:nvPr/>
          </p:nvSpPr>
          <p:spPr bwMode="auto">
            <a:xfrm rot="5400000">
              <a:off x="0" y="0"/>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grp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sz="1800">
                <a:solidFill>
                  <a:schemeClr val="bg1"/>
                </a:solidFill>
                <a:latin typeface="宋体" pitchFamily="2" charset="-122"/>
                <a:sym typeface="宋体" pitchFamily="2" charset="-122"/>
              </a:endParaRPr>
            </a:p>
          </p:txBody>
        </p:sp>
      </p:grpSp>
      <p:grpSp>
        <p:nvGrpSpPr>
          <p:cNvPr id="6" name="组合 9"/>
          <p:cNvGrpSpPr>
            <a:grpSpLocks/>
          </p:cNvGrpSpPr>
          <p:nvPr/>
        </p:nvGrpSpPr>
        <p:grpSpPr bwMode="auto">
          <a:xfrm>
            <a:off x="1845973" y="1779907"/>
            <a:ext cx="1041797" cy="1040606"/>
            <a:chOff x="0" y="0"/>
            <a:chExt cx="1387872" cy="1387872"/>
          </a:xfrm>
          <a:solidFill>
            <a:schemeClr val="accent1"/>
          </a:solidFill>
        </p:grpSpPr>
        <p:sp>
          <p:nvSpPr>
            <p:cNvPr id="100"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grp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sz="1800">
                <a:solidFill>
                  <a:schemeClr val="bg1"/>
                </a:solidFill>
                <a:latin typeface="宋体" pitchFamily="2" charset="-122"/>
                <a:sym typeface="宋体" pitchFamily="2" charset="-122"/>
              </a:endParaRPr>
            </a:p>
          </p:txBody>
        </p:sp>
        <p:sp>
          <p:nvSpPr>
            <p:cNvPr id="101"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grp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sz="1800">
                <a:solidFill>
                  <a:schemeClr val="bg1"/>
                </a:solidFill>
                <a:latin typeface="宋体" pitchFamily="2" charset="-122"/>
                <a:sym typeface="宋体" pitchFamily="2" charset="-122"/>
              </a:endParaRPr>
            </a:p>
          </p:txBody>
        </p:sp>
      </p:grpSp>
      <p:sp>
        <p:nvSpPr>
          <p:cNvPr id="119" name="文本框 19"/>
          <p:cNvSpPr>
            <a:spLocks noChangeArrowheads="1"/>
          </p:cNvSpPr>
          <p:nvPr/>
        </p:nvSpPr>
        <p:spPr bwMode="auto">
          <a:xfrm>
            <a:off x="2071097" y="2070204"/>
            <a:ext cx="607123" cy="40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p>
            <a:pPr algn="ctr"/>
            <a:r>
              <a:rPr lang="en-US" sz="2000" b="1" dirty="0">
                <a:solidFill>
                  <a:schemeClr val="bg1">
                    <a:lumMod val="50000"/>
                  </a:schemeClr>
                </a:solidFill>
                <a:latin typeface="微软雅黑" pitchFamily="34" charset="-122"/>
                <a:ea typeface="微软雅黑" pitchFamily="34" charset="-122"/>
                <a:sym typeface="微软雅黑" pitchFamily="34" charset="-122"/>
              </a:rPr>
              <a:t>01</a:t>
            </a:r>
            <a:endParaRPr lang="zh-CN" altLang="en-US" sz="20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120" name="文本框 19"/>
          <p:cNvSpPr>
            <a:spLocks noChangeArrowheads="1"/>
          </p:cNvSpPr>
          <p:nvPr/>
        </p:nvSpPr>
        <p:spPr bwMode="auto">
          <a:xfrm>
            <a:off x="5054149" y="2080920"/>
            <a:ext cx="607123" cy="40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p>
            <a:pPr algn="ctr"/>
            <a:r>
              <a:rPr lang="en-US" sz="2000" b="1" dirty="0">
                <a:solidFill>
                  <a:schemeClr val="bg1">
                    <a:lumMod val="50000"/>
                  </a:schemeClr>
                </a:solidFill>
                <a:latin typeface="微软雅黑" pitchFamily="34" charset="-122"/>
                <a:ea typeface="微软雅黑" pitchFamily="34" charset="-122"/>
                <a:sym typeface="微软雅黑" pitchFamily="34" charset="-122"/>
              </a:rPr>
              <a:t>03</a:t>
            </a:r>
            <a:endParaRPr lang="zh-CN" altLang="en-US" sz="20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121" name="文本框 19"/>
          <p:cNvSpPr>
            <a:spLocks noChangeArrowheads="1"/>
          </p:cNvSpPr>
          <p:nvPr/>
        </p:nvSpPr>
        <p:spPr bwMode="auto">
          <a:xfrm>
            <a:off x="6483135" y="2070204"/>
            <a:ext cx="607123" cy="40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p>
            <a:pPr algn="ctr"/>
            <a:r>
              <a:rPr lang="en-US" sz="2000" b="1" dirty="0">
                <a:solidFill>
                  <a:schemeClr val="bg1">
                    <a:lumMod val="50000"/>
                  </a:schemeClr>
                </a:solidFill>
                <a:latin typeface="微软雅黑" pitchFamily="34" charset="-122"/>
                <a:ea typeface="微软雅黑" pitchFamily="34" charset="-122"/>
                <a:sym typeface="微软雅黑" pitchFamily="34" charset="-122"/>
              </a:rPr>
              <a:t>04</a:t>
            </a:r>
            <a:endParaRPr lang="zh-CN" altLang="en-US" sz="20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122" name="文本框 19"/>
          <p:cNvSpPr>
            <a:spLocks noChangeArrowheads="1"/>
          </p:cNvSpPr>
          <p:nvPr/>
        </p:nvSpPr>
        <p:spPr bwMode="auto">
          <a:xfrm>
            <a:off x="3556578" y="2084844"/>
            <a:ext cx="607123" cy="40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p>
            <a:pPr algn="ctr"/>
            <a:r>
              <a:rPr lang="en-US" sz="2000" b="1" dirty="0">
                <a:solidFill>
                  <a:schemeClr val="bg1">
                    <a:lumMod val="50000"/>
                  </a:schemeClr>
                </a:solidFill>
                <a:latin typeface="微软雅黑" pitchFamily="34" charset="-122"/>
                <a:ea typeface="微软雅黑" pitchFamily="34" charset="-122"/>
                <a:sym typeface="微软雅黑" pitchFamily="34" charset="-122"/>
              </a:rPr>
              <a:t>02</a:t>
            </a:r>
            <a:endParaRPr lang="zh-CN" altLang="en-US" sz="20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31" name="文本框 30">
            <a:extLst>
              <a:ext uri="{FF2B5EF4-FFF2-40B4-BE49-F238E27FC236}">
                <a16:creationId xmlns:a16="http://schemas.microsoft.com/office/drawing/2014/main" xmlns="" id="{E32C0D81-5E0A-4C72-B34B-1949CDDE5BA2}"/>
              </a:ext>
            </a:extLst>
          </p:cNvPr>
          <p:cNvSpPr txBox="1"/>
          <p:nvPr/>
        </p:nvSpPr>
        <p:spPr>
          <a:xfrm>
            <a:off x="3114681" y="283253"/>
            <a:ext cx="2886075" cy="415498"/>
          </a:xfrm>
          <a:prstGeom prst="rect">
            <a:avLst/>
          </a:prstGeom>
          <a:noFill/>
        </p:spPr>
        <p:txBody>
          <a:bodyPr wrap="square" rtlCol="0">
            <a:spAutoFit/>
          </a:bodyPr>
          <a:lstStyle/>
          <a:p>
            <a:pPr algn="ctr"/>
            <a:r>
              <a:rPr lang="zh-CN" altLang="en-US"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输入章节标题文案</a:t>
            </a:r>
            <a:endParaRPr lang="en-US" altLang="zh-CN"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2" name="文本框 31">
            <a:extLst>
              <a:ext uri="{FF2B5EF4-FFF2-40B4-BE49-F238E27FC236}">
                <a16:creationId xmlns:a16="http://schemas.microsoft.com/office/drawing/2014/main" xmlns="" id="{70FE9B68-AB69-4448-B881-972096F5915B}"/>
              </a:ext>
            </a:extLst>
          </p:cNvPr>
          <p:cNvSpPr txBox="1"/>
          <p:nvPr/>
        </p:nvSpPr>
        <p:spPr>
          <a:xfrm>
            <a:off x="3019436" y="675669"/>
            <a:ext cx="3076564" cy="213585"/>
          </a:xfrm>
          <a:prstGeom prst="rect">
            <a:avLst/>
          </a:prstGeom>
          <a:noFill/>
        </p:spPr>
        <p:txBody>
          <a:bodyPr wrap="square" rtlCol="0">
            <a:spAutoFit/>
            <a:scene3d>
              <a:camera prst="orthographicFront"/>
              <a:lightRig rig="threePt" dir="t"/>
            </a:scene3d>
            <a:sp3d contourW="12700"/>
          </a:bodyPr>
          <a:lstStyle/>
          <a:p>
            <a:pPr algn="ctr"/>
            <a:r>
              <a:rPr lang="en-US" altLang="zh-CN" sz="788" dirty="0">
                <a:latin typeface="Calibri" panose="020F0502020204030204" pitchFamily="34" charset="0"/>
                <a:ea typeface="微软雅黑" panose="020B0503020204020204" pitchFamily="34" charset="-122"/>
                <a:sym typeface="Calibri" panose="020F0502020204030204" pitchFamily="34" charset="0"/>
              </a:rPr>
              <a:t>print the presentation and make it into a film a wider field</a:t>
            </a:r>
          </a:p>
        </p:txBody>
      </p:sp>
      <p:sp>
        <p:nvSpPr>
          <p:cNvPr id="34" name="任意多边形 22">
            <a:extLst>
              <a:ext uri="{FF2B5EF4-FFF2-40B4-BE49-F238E27FC236}">
                <a16:creationId xmlns:a16="http://schemas.microsoft.com/office/drawing/2014/main" xmlns="" id="{9FDFFD68-296C-48F8-A8E6-ACE6AD3088B8}"/>
              </a:ext>
            </a:extLst>
          </p:cNvPr>
          <p:cNvSpPr/>
          <p:nvPr/>
        </p:nvSpPr>
        <p:spPr>
          <a:xfrm>
            <a:off x="4193509" y="0"/>
            <a:ext cx="774562" cy="223597"/>
          </a:xfrm>
          <a:custGeom>
            <a:avLst/>
            <a:gdLst>
              <a:gd name="connsiteX0" fmla="*/ 0 w 1032749"/>
              <a:gd name="connsiteY0" fmla="*/ 0 h 298129"/>
              <a:gd name="connsiteX1" fmla="*/ 1032749 w 1032749"/>
              <a:gd name="connsiteY1" fmla="*/ 0 h 298129"/>
              <a:gd name="connsiteX2" fmla="*/ 516374 w 1032749"/>
              <a:gd name="connsiteY2" fmla="*/ 298129 h 298129"/>
              <a:gd name="connsiteX3" fmla="*/ 0 w 1032749"/>
              <a:gd name="connsiteY3" fmla="*/ 0 h 298129"/>
            </a:gdLst>
            <a:ahLst/>
            <a:cxnLst>
              <a:cxn ang="0">
                <a:pos x="connsiteX0" y="connsiteY0"/>
              </a:cxn>
              <a:cxn ang="0">
                <a:pos x="connsiteX1" y="connsiteY1"/>
              </a:cxn>
              <a:cxn ang="0">
                <a:pos x="connsiteX2" y="connsiteY2"/>
              </a:cxn>
              <a:cxn ang="0">
                <a:pos x="connsiteX3" y="connsiteY3"/>
              </a:cxn>
            </a:cxnLst>
            <a:rect l="l" t="t" r="r" b="b"/>
            <a:pathLst>
              <a:path w="1032749" h="298129">
                <a:moveTo>
                  <a:pt x="0" y="0"/>
                </a:moveTo>
                <a:lnTo>
                  <a:pt x="1032749" y="0"/>
                </a:lnTo>
                <a:lnTo>
                  <a:pt x="516374" y="298129"/>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Tree>
    <p:extLst>
      <p:ext uri="{BB962C8B-B14F-4D97-AF65-F5344CB8AC3E}">
        <p14:creationId xmlns:p14="http://schemas.microsoft.com/office/powerpoint/2010/main" val="4093891367"/>
      </p:ext>
    </p:extLst>
  </p:cSld>
  <p:clrMapOvr>
    <a:masterClrMapping/>
  </p:clrMapOvr>
  <p:transition spd="med">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0"/>
          <p:cNvGrpSpPr/>
          <p:nvPr/>
        </p:nvGrpSpPr>
        <p:grpSpPr>
          <a:xfrm>
            <a:off x="4879931" y="2654054"/>
            <a:ext cx="582003" cy="582003"/>
            <a:chOff x="6253939" y="2516220"/>
            <a:chExt cx="831273" cy="831273"/>
          </a:xfrm>
        </p:grpSpPr>
        <p:sp>
          <p:nvSpPr>
            <p:cNvPr id="27" name="Oval 11"/>
            <p:cNvSpPr/>
            <p:nvPr/>
          </p:nvSpPr>
          <p:spPr>
            <a:xfrm>
              <a:off x="6253939" y="2516220"/>
              <a:ext cx="831273" cy="83127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dirty="0">
                <a:solidFill>
                  <a:schemeClr val="tx1">
                    <a:lumMod val="65000"/>
                    <a:lumOff val="35000"/>
                  </a:schemeClr>
                </a:solidFill>
              </a:endParaRPr>
            </a:p>
          </p:txBody>
        </p:sp>
        <p:sp>
          <p:nvSpPr>
            <p:cNvPr id="28" name="AutoShape 117"/>
            <p:cNvSpPr>
              <a:spLocks/>
            </p:cNvSpPr>
            <p:nvPr/>
          </p:nvSpPr>
          <p:spPr bwMode="auto">
            <a:xfrm>
              <a:off x="6437403" y="2772142"/>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563" hangingPunct="0"/>
              <a:endParaRPr lang="en-US" sz="8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3" name="Group 13"/>
          <p:cNvGrpSpPr/>
          <p:nvPr/>
        </p:nvGrpSpPr>
        <p:grpSpPr>
          <a:xfrm>
            <a:off x="4879931" y="3333716"/>
            <a:ext cx="582003" cy="582003"/>
            <a:chOff x="5716910" y="3464598"/>
            <a:chExt cx="831273" cy="831273"/>
          </a:xfrm>
        </p:grpSpPr>
        <p:sp>
          <p:nvSpPr>
            <p:cNvPr id="30" name="Oval 14"/>
            <p:cNvSpPr/>
            <p:nvPr/>
          </p:nvSpPr>
          <p:spPr>
            <a:xfrm>
              <a:off x="5716910" y="3464598"/>
              <a:ext cx="831273" cy="83127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dirty="0">
                <a:solidFill>
                  <a:schemeClr val="tx1">
                    <a:lumMod val="65000"/>
                    <a:lumOff val="35000"/>
                  </a:schemeClr>
                </a:solidFill>
              </a:endParaRPr>
            </a:p>
          </p:txBody>
        </p:sp>
        <p:grpSp>
          <p:nvGrpSpPr>
            <p:cNvPr id="4" name="Group 15"/>
            <p:cNvGrpSpPr/>
            <p:nvPr/>
          </p:nvGrpSpPr>
          <p:grpSpPr>
            <a:xfrm>
              <a:off x="5900374" y="3655628"/>
              <a:ext cx="464344" cy="464344"/>
              <a:chOff x="4439444" y="2582069"/>
              <a:chExt cx="464344" cy="464344"/>
            </a:xfrm>
            <a:solidFill>
              <a:schemeClr val="bg1"/>
            </a:solidFill>
          </p:grpSpPr>
          <p:sp>
            <p:nvSpPr>
              <p:cNvPr id="32"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563" hangingPunct="0"/>
                <a:endParaRPr lang="en-US" sz="8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33"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563" hangingPunct="0"/>
                <a:endParaRPr lang="en-US" sz="8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34"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563" hangingPunct="0"/>
                <a:endParaRPr lang="en-US" sz="8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5" name="Group 19"/>
          <p:cNvGrpSpPr/>
          <p:nvPr/>
        </p:nvGrpSpPr>
        <p:grpSpPr>
          <a:xfrm>
            <a:off x="4879931" y="1975463"/>
            <a:ext cx="582003" cy="582003"/>
            <a:chOff x="6678551" y="1578185"/>
            <a:chExt cx="831273" cy="831273"/>
          </a:xfrm>
        </p:grpSpPr>
        <p:sp>
          <p:nvSpPr>
            <p:cNvPr id="36" name="Oval 20"/>
            <p:cNvSpPr/>
            <p:nvPr/>
          </p:nvSpPr>
          <p:spPr>
            <a:xfrm>
              <a:off x="6678551" y="1578185"/>
              <a:ext cx="831273" cy="83127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dirty="0">
                <a:solidFill>
                  <a:schemeClr val="tx1">
                    <a:lumMod val="65000"/>
                    <a:lumOff val="35000"/>
                  </a:schemeClr>
                </a:solidFill>
              </a:endParaRPr>
            </a:p>
          </p:txBody>
        </p:sp>
        <p:sp>
          <p:nvSpPr>
            <p:cNvPr id="37" name="AutoShape 139"/>
            <p:cNvSpPr>
              <a:spLocks/>
            </p:cNvSpPr>
            <p:nvPr/>
          </p:nvSpPr>
          <p:spPr bwMode="auto">
            <a:xfrm>
              <a:off x="6862015" y="1768792"/>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563" hangingPunct="0"/>
              <a:endParaRPr lang="en-US" sz="8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sp>
        <p:nvSpPr>
          <p:cNvPr id="38" name="TextBox 37"/>
          <p:cNvSpPr txBox="1"/>
          <p:nvPr/>
        </p:nvSpPr>
        <p:spPr>
          <a:xfrm>
            <a:off x="5413830" y="1945846"/>
            <a:ext cx="1321642" cy="423179"/>
          </a:xfrm>
          <a:prstGeom prst="rect">
            <a:avLst/>
          </a:prstGeom>
          <a:noFill/>
        </p:spPr>
        <p:txBody>
          <a:bodyPr wrap="square" lIns="68565" tIns="34283" rIns="68565" bIns="34283" rtlCol="0">
            <a:spAutoFit/>
          </a:bodyPr>
          <a:lstStyle/>
          <a:p>
            <a:r>
              <a:rPr lang="zh-CN" altLang="en-US" sz="1200" b="1" dirty="0">
                <a:solidFill>
                  <a:schemeClr val="bg1">
                    <a:lumMod val="50000"/>
                  </a:schemeClr>
                </a:solidFill>
                <a:latin typeface="微软雅黑" pitchFamily="34" charset="-122"/>
                <a:ea typeface="微软雅黑" pitchFamily="34" charset="-122"/>
              </a:rPr>
              <a:t>点击添加文本</a:t>
            </a:r>
          </a:p>
          <a:p>
            <a:endParaRPr lang="en-GB" sz="1100" b="1" dirty="0">
              <a:solidFill>
                <a:schemeClr val="bg1">
                  <a:lumMod val="50000"/>
                </a:schemeClr>
              </a:solidFill>
            </a:endParaRPr>
          </a:p>
        </p:txBody>
      </p:sp>
      <p:sp>
        <p:nvSpPr>
          <p:cNvPr id="39" name="Rectangle 24"/>
          <p:cNvSpPr/>
          <p:nvPr/>
        </p:nvSpPr>
        <p:spPr>
          <a:xfrm>
            <a:off x="5413831" y="2158993"/>
            <a:ext cx="2713242" cy="315457"/>
          </a:xfrm>
          <a:prstGeom prst="rect">
            <a:avLst/>
          </a:prstGeom>
        </p:spPr>
        <p:txBody>
          <a:bodyPr wrap="square" lIns="68565" tIns="34283" rIns="68565" bIns="34283">
            <a:spAutoFit/>
          </a:bodyPr>
          <a:lstStyle/>
          <a:p>
            <a:r>
              <a:rPr lang="zh-CN" altLang="en-US" sz="800" dirty="0">
                <a:solidFill>
                  <a:schemeClr val="bg1">
                    <a:lumMod val="50000"/>
                  </a:schemeClr>
                </a:solidFill>
                <a:latin typeface="微软雅黑" pitchFamily="34" charset="-122"/>
                <a:ea typeface="微软雅黑" pitchFamily="34" charset="-122"/>
              </a:rPr>
              <a:t>点击输入简要文本内容，文字内容需概况精炼的说明专业设计</a:t>
            </a:r>
            <a:r>
              <a:rPr lang="en-US" altLang="zh-CN" sz="800" dirty="0">
                <a:solidFill>
                  <a:schemeClr val="bg1">
                    <a:lumMod val="50000"/>
                  </a:schemeClr>
                </a:solidFill>
                <a:latin typeface="微软雅黑" pitchFamily="34" charset="-122"/>
                <a:ea typeface="微软雅黑" pitchFamily="34" charset="-122"/>
              </a:rPr>
              <a:t>……</a:t>
            </a:r>
          </a:p>
        </p:txBody>
      </p:sp>
      <p:sp>
        <p:nvSpPr>
          <p:cNvPr id="40" name="TextBox 39"/>
          <p:cNvSpPr txBox="1"/>
          <p:nvPr/>
        </p:nvSpPr>
        <p:spPr>
          <a:xfrm>
            <a:off x="5413830" y="2628698"/>
            <a:ext cx="1321642" cy="423179"/>
          </a:xfrm>
          <a:prstGeom prst="rect">
            <a:avLst/>
          </a:prstGeom>
          <a:noFill/>
        </p:spPr>
        <p:txBody>
          <a:bodyPr wrap="square" lIns="68565" tIns="34283" rIns="68565" bIns="34283" rtlCol="0">
            <a:spAutoFit/>
          </a:bodyPr>
          <a:lstStyle/>
          <a:p>
            <a:r>
              <a:rPr lang="zh-CN" altLang="en-US" sz="1200" b="1" dirty="0">
                <a:solidFill>
                  <a:schemeClr val="bg1">
                    <a:lumMod val="50000"/>
                  </a:schemeClr>
                </a:solidFill>
                <a:latin typeface="微软雅黑" pitchFamily="34" charset="-122"/>
                <a:ea typeface="微软雅黑" pitchFamily="34" charset="-122"/>
              </a:rPr>
              <a:t>点击添加文本</a:t>
            </a:r>
          </a:p>
          <a:p>
            <a:endParaRPr lang="en-GB" sz="1100" b="1" dirty="0">
              <a:solidFill>
                <a:schemeClr val="bg1">
                  <a:lumMod val="50000"/>
                </a:schemeClr>
              </a:solidFill>
            </a:endParaRPr>
          </a:p>
        </p:txBody>
      </p:sp>
      <p:sp>
        <p:nvSpPr>
          <p:cNvPr id="41" name="Rectangle 24"/>
          <p:cNvSpPr/>
          <p:nvPr/>
        </p:nvSpPr>
        <p:spPr>
          <a:xfrm>
            <a:off x="5413831" y="2813269"/>
            <a:ext cx="2713242" cy="315457"/>
          </a:xfrm>
          <a:prstGeom prst="rect">
            <a:avLst/>
          </a:prstGeom>
        </p:spPr>
        <p:txBody>
          <a:bodyPr wrap="square" lIns="68565" tIns="34283" rIns="68565" bIns="34283">
            <a:spAutoFit/>
          </a:bodyPr>
          <a:lstStyle/>
          <a:p>
            <a:r>
              <a:rPr lang="zh-CN" altLang="en-US" sz="800" dirty="0">
                <a:solidFill>
                  <a:schemeClr val="bg1">
                    <a:lumMod val="50000"/>
                  </a:schemeClr>
                </a:solidFill>
                <a:latin typeface="微软雅黑" pitchFamily="34" charset="-122"/>
                <a:ea typeface="微软雅黑" pitchFamily="34" charset="-122"/>
              </a:rPr>
              <a:t>点击输入简要文本内容，文字内容需概况精炼的说明专业设计</a:t>
            </a:r>
            <a:r>
              <a:rPr lang="en-US" altLang="zh-CN" sz="800" dirty="0">
                <a:solidFill>
                  <a:schemeClr val="bg1">
                    <a:lumMod val="50000"/>
                  </a:schemeClr>
                </a:solidFill>
                <a:latin typeface="微软雅黑" pitchFamily="34" charset="-122"/>
                <a:ea typeface="微软雅黑" pitchFamily="34" charset="-122"/>
              </a:rPr>
              <a:t>……</a:t>
            </a:r>
          </a:p>
        </p:txBody>
      </p:sp>
      <p:sp>
        <p:nvSpPr>
          <p:cNvPr id="42" name="TextBox 41"/>
          <p:cNvSpPr txBox="1"/>
          <p:nvPr/>
        </p:nvSpPr>
        <p:spPr>
          <a:xfrm>
            <a:off x="5413830" y="3282102"/>
            <a:ext cx="1321642" cy="423179"/>
          </a:xfrm>
          <a:prstGeom prst="rect">
            <a:avLst/>
          </a:prstGeom>
          <a:noFill/>
        </p:spPr>
        <p:txBody>
          <a:bodyPr wrap="square" lIns="68565" tIns="34283" rIns="68565" bIns="34283" rtlCol="0">
            <a:spAutoFit/>
          </a:bodyPr>
          <a:lstStyle/>
          <a:p>
            <a:r>
              <a:rPr lang="zh-CN" altLang="en-US" sz="1200" b="1" dirty="0">
                <a:solidFill>
                  <a:schemeClr val="bg1">
                    <a:lumMod val="50000"/>
                  </a:schemeClr>
                </a:solidFill>
                <a:latin typeface="微软雅黑" pitchFamily="34" charset="-122"/>
                <a:ea typeface="微软雅黑" pitchFamily="34" charset="-122"/>
              </a:rPr>
              <a:t>点击添加文本</a:t>
            </a:r>
          </a:p>
          <a:p>
            <a:endParaRPr lang="en-GB" sz="1100" b="1" dirty="0">
              <a:solidFill>
                <a:schemeClr val="bg1">
                  <a:lumMod val="50000"/>
                </a:schemeClr>
              </a:solidFill>
            </a:endParaRPr>
          </a:p>
        </p:txBody>
      </p:sp>
      <p:sp>
        <p:nvSpPr>
          <p:cNvPr id="43" name="Rectangle 24"/>
          <p:cNvSpPr/>
          <p:nvPr/>
        </p:nvSpPr>
        <p:spPr>
          <a:xfrm>
            <a:off x="5413831" y="3495247"/>
            <a:ext cx="2713242" cy="315457"/>
          </a:xfrm>
          <a:prstGeom prst="rect">
            <a:avLst/>
          </a:prstGeom>
        </p:spPr>
        <p:txBody>
          <a:bodyPr wrap="square" lIns="68565" tIns="34283" rIns="68565" bIns="34283">
            <a:spAutoFit/>
          </a:bodyPr>
          <a:lstStyle/>
          <a:p>
            <a:r>
              <a:rPr lang="zh-CN" altLang="en-US" sz="800" dirty="0">
                <a:solidFill>
                  <a:schemeClr val="bg1">
                    <a:lumMod val="50000"/>
                  </a:schemeClr>
                </a:solidFill>
                <a:latin typeface="微软雅黑" pitchFamily="34" charset="-122"/>
                <a:ea typeface="微软雅黑" pitchFamily="34" charset="-122"/>
              </a:rPr>
              <a:t>点击输入简要文本内容，文字内容需概况精炼的说明专业设计</a:t>
            </a:r>
            <a:r>
              <a:rPr lang="en-US" altLang="zh-CN" sz="800" dirty="0">
                <a:solidFill>
                  <a:schemeClr val="bg1">
                    <a:lumMod val="50000"/>
                  </a:schemeClr>
                </a:solidFill>
                <a:latin typeface="微软雅黑" pitchFamily="34" charset="-122"/>
                <a:ea typeface="微软雅黑" pitchFamily="34" charset="-122"/>
              </a:rPr>
              <a:t>……</a:t>
            </a:r>
          </a:p>
        </p:txBody>
      </p:sp>
      <p:sp>
        <p:nvSpPr>
          <p:cNvPr id="44" name="矩形 43"/>
          <p:cNvSpPr/>
          <p:nvPr/>
        </p:nvSpPr>
        <p:spPr>
          <a:xfrm>
            <a:off x="1099713" y="1952155"/>
            <a:ext cx="3242653" cy="200496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65" tIns="34283" rIns="68565" bIns="34283" rtlCol="0" anchor="ctr"/>
          <a:lstStyle/>
          <a:p>
            <a:pPr algn="ctr"/>
            <a:endParaRPr lang="zh-CN" altLang="en-US" sz="1800" dirty="0"/>
          </a:p>
        </p:txBody>
      </p:sp>
      <p:sp>
        <p:nvSpPr>
          <p:cNvPr id="24" name="文本框 23">
            <a:extLst>
              <a:ext uri="{FF2B5EF4-FFF2-40B4-BE49-F238E27FC236}">
                <a16:creationId xmlns:a16="http://schemas.microsoft.com/office/drawing/2014/main" xmlns="" id="{F9076D51-1707-4F49-BE39-FA798D1BC940}"/>
              </a:ext>
            </a:extLst>
          </p:cNvPr>
          <p:cNvSpPr txBox="1"/>
          <p:nvPr/>
        </p:nvSpPr>
        <p:spPr>
          <a:xfrm>
            <a:off x="3114681" y="283253"/>
            <a:ext cx="2886075" cy="415498"/>
          </a:xfrm>
          <a:prstGeom prst="rect">
            <a:avLst/>
          </a:prstGeom>
          <a:noFill/>
        </p:spPr>
        <p:txBody>
          <a:bodyPr wrap="square" rtlCol="0">
            <a:spAutoFit/>
          </a:bodyPr>
          <a:lstStyle/>
          <a:p>
            <a:pPr algn="ctr"/>
            <a:r>
              <a:rPr lang="zh-CN" altLang="en-US"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输入章节标题文案</a:t>
            </a:r>
            <a:endParaRPr lang="en-US" altLang="zh-CN"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5" name="文本框 24">
            <a:extLst>
              <a:ext uri="{FF2B5EF4-FFF2-40B4-BE49-F238E27FC236}">
                <a16:creationId xmlns:a16="http://schemas.microsoft.com/office/drawing/2014/main" xmlns="" id="{8309C6A2-F497-48A4-8AA8-1B26B32C7067}"/>
              </a:ext>
            </a:extLst>
          </p:cNvPr>
          <p:cNvSpPr txBox="1"/>
          <p:nvPr/>
        </p:nvSpPr>
        <p:spPr>
          <a:xfrm>
            <a:off x="3019436" y="675669"/>
            <a:ext cx="3076564" cy="213585"/>
          </a:xfrm>
          <a:prstGeom prst="rect">
            <a:avLst/>
          </a:prstGeom>
          <a:noFill/>
        </p:spPr>
        <p:txBody>
          <a:bodyPr wrap="square" rtlCol="0">
            <a:spAutoFit/>
            <a:scene3d>
              <a:camera prst="orthographicFront"/>
              <a:lightRig rig="threePt" dir="t"/>
            </a:scene3d>
            <a:sp3d contourW="12700"/>
          </a:bodyPr>
          <a:lstStyle/>
          <a:p>
            <a:pPr algn="ctr"/>
            <a:r>
              <a:rPr lang="en-US" altLang="zh-CN" sz="788" dirty="0">
                <a:latin typeface="Calibri" panose="020F0502020204030204" pitchFamily="34" charset="0"/>
                <a:ea typeface="微软雅黑" panose="020B0503020204020204" pitchFamily="34" charset="-122"/>
                <a:sym typeface="Calibri" panose="020F0502020204030204" pitchFamily="34" charset="0"/>
              </a:rPr>
              <a:t>print the presentation and make it into a film a wider field</a:t>
            </a:r>
          </a:p>
        </p:txBody>
      </p:sp>
      <p:sp>
        <p:nvSpPr>
          <p:cNvPr id="26" name="任意多边形 22">
            <a:extLst>
              <a:ext uri="{FF2B5EF4-FFF2-40B4-BE49-F238E27FC236}">
                <a16:creationId xmlns:a16="http://schemas.microsoft.com/office/drawing/2014/main" xmlns="" id="{56D4DA70-34B8-4E39-8293-399990C706B9}"/>
              </a:ext>
            </a:extLst>
          </p:cNvPr>
          <p:cNvSpPr/>
          <p:nvPr/>
        </p:nvSpPr>
        <p:spPr>
          <a:xfrm>
            <a:off x="4193509" y="0"/>
            <a:ext cx="774562" cy="223597"/>
          </a:xfrm>
          <a:custGeom>
            <a:avLst/>
            <a:gdLst>
              <a:gd name="connsiteX0" fmla="*/ 0 w 1032749"/>
              <a:gd name="connsiteY0" fmla="*/ 0 h 298129"/>
              <a:gd name="connsiteX1" fmla="*/ 1032749 w 1032749"/>
              <a:gd name="connsiteY1" fmla="*/ 0 h 298129"/>
              <a:gd name="connsiteX2" fmla="*/ 516374 w 1032749"/>
              <a:gd name="connsiteY2" fmla="*/ 298129 h 298129"/>
              <a:gd name="connsiteX3" fmla="*/ 0 w 1032749"/>
              <a:gd name="connsiteY3" fmla="*/ 0 h 298129"/>
            </a:gdLst>
            <a:ahLst/>
            <a:cxnLst>
              <a:cxn ang="0">
                <a:pos x="connsiteX0" y="connsiteY0"/>
              </a:cxn>
              <a:cxn ang="0">
                <a:pos x="connsiteX1" y="connsiteY1"/>
              </a:cxn>
              <a:cxn ang="0">
                <a:pos x="connsiteX2" y="connsiteY2"/>
              </a:cxn>
              <a:cxn ang="0">
                <a:pos x="connsiteX3" y="connsiteY3"/>
              </a:cxn>
            </a:cxnLst>
            <a:rect l="l" t="t" r="r" b="b"/>
            <a:pathLst>
              <a:path w="1032749" h="298129">
                <a:moveTo>
                  <a:pt x="0" y="0"/>
                </a:moveTo>
                <a:lnTo>
                  <a:pt x="1032749" y="0"/>
                </a:lnTo>
                <a:lnTo>
                  <a:pt x="516374" y="298129"/>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Tree>
    <p:extLst>
      <p:ext uri="{BB962C8B-B14F-4D97-AF65-F5344CB8AC3E}">
        <p14:creationId xmlns:p14="http://schemas.microsoft.com/office/powerpoint/2010/main" val="3091143703"/>
      </p:ext>
    </p:extLst>
  </p:cSld>
  <p:clrMapOvr>
    <a:masterClrMapping/>
  </p:clrMapOvr>
  <p:transition spd="med">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Line 11"/>
          <p:cNvSpPr>
            <a:spLocks noChangeShapeType="1"/>
          </p:cNvSpPr>
          <p:nvPr/>
        </p:nvSpPr>
        <p:spPr bwMode="auto">
          <a:xfrm flipH="1" flipV="1">
            <a:off x="4053582" y="2013316"/>
            <a:ext cx="1105214" cy="565931"/>
          </a:xfrm>
          <a:prstGeom prst="line">
            <a:avLst/>
          </a:prstGeom>
          <a:noFill/>
          <a:ln w="12700" cap="flat">
            <a:solidFill>
              <a:schemeClr val="bg1">
                <a:lumMod val="65000"/>
              </a:schemeClr>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31" tIns="45715" rIns="91431" bIns="45715" numCol="1" anchor="t" anchorCtr="0" compatLnSpc="1">
            <a:prstTxWarp prst="textNoShape">
              <a:avLst/>
            </a:prstTxWarp>
          </a:bodyPr>
          <a:lstStyle/>
          <a:p>
            <a:endParaRPr lang="zh-CN" altLang="en-US" sz="1800">
              <a:solidFill>
                <a:srgbClr val="080808"/>
              </a:solidFill>
            </a:endParaRPr>
          </a:p>
        </p:txBody>
      </p:sp>
      <p:sp>
        <p:nvSpPr>
          <p:cNvPr id="22" name="Line 12"/>
          <p:cNvSpPr>
            <a:spLocks noChangeShapeType="1"/>
          </p:cNvSpPr>
          <p:nvPr/>
        </p:nvSpPr>
        <p:spPr bwMode="auto">
          <a:xfrm flipH="1">
            <a:off x="4220305" y="3149956"/>
            <a:ext cx="938492" cy="576195"/>
          </a:xfrm>
          <a:prstGeom prst="line">
            <a:avLst/>
          </a:prstGeom>
          <a:noFill/>
          <a:ln w="12700" cap="flat">
            <a:solidFill>
              <a:schemeClr val="bg1">
                <a:lumMod val="65000"/>
              </a:schemeClr>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31" tIns="45715" rIns="91431" bIns="45715" numCol="1" anchor="t" anchorCtr="0" compatLnSpc="1">
            <a:prstTxWarp prst="textNoShape">
              <a:avLst/>
            </a:prstTxWarp>
          </a:bodyPr>
          <a:lstStyle/>
          <a:p>
            <a:endParaRPr lang="zh-CN" altLang="en-US" sz="1800">
              <a:solidFill>
                <a:srgbClr val="080808"/>
              </a:solidFill>
            </a:endParaRPr>
          </a:p>
        </p:txBody>
      </p:sp>
      <p:sp>
        <p:nvSpPr>
          <p:cNvPr id="23" name="Line 13"/>
          <p:cNvSpPr>
            <a:spLocks noChangeShapeType="1"/>
          </p:cNvSpPr>
          <p:nvPr/>
        </p:nvSpPr>
        <p:spPr bwMode="auto">
          <a:xfrm flipH="1">
            <a:off x="3674365" y="2877410"/>
            <a:ext cx="1484430" cy="0"/>
          </a:xfrm>
          <a:prstGeom prst="line">
            <a:avLst/>
          </a:prstGeom>
          <a:noFill/>
          <a:ln w="12700" cap="flat">
            <a:solidFill>
              <a:schemeClr val="bg1">
                <a:lumMod val="65000"/>
              </a:schemeClr>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31" tIns="45715" rIns="91431" bIns="45715" numCol="1" anchor="t" anchorCtr="0" compatLnSpc="1">
            <a:prstTxWarp prst="textNoShape">
              <a:avLst/>
            </a:prstTxWarp>
          </a:bodyPr>
          <a:lstStyle/>
          <a:p>
            <a:endParaRPr lang="zh-CN" altLang="en-US" sz="1800">
              <a:solidFill>
                <a:srgbClr val="080808"/>
              </a:solidFill>
            </a:endParaRPr>
          </a:p>
        </p:txBody>
      </p:sp>
      <p:sp>
        <p:nvSpPr>
          <p:cNvPr id="24" name="TextBox 23"/>
          <p:cNvSpPr txBox="1"/>
          <p:nvPr/>
        </p:nvSpPr>
        <p:spPr>
          <a:xfrm>
            <a:off x="6581368" y="1887224"/>
            <a:ext cx="2016224" cy="1634796"/>
          </a:xfrm>
          <a:prstGeom prst="rect">
            <a:avLst/>
          </a:prstGeom>
          <a:noFill/>
          <a:ln>
            <a:noFill/>
          </a:ln>
        </p:spPr>
        <p:txBody>
          <a:bodyPr wrap="square" lIns="91431" tIns="45715" rIns="91431" bIns="45715" rtlCol="0">
            <a:spAutoFit/>
          </a:bodyPr>
          <a:lstStyle/>
          <a:p>
            <a:pPr>
              <a:lnSpc>
                <a:spcPct val="150000"/>
              </a:lnSpc>
            </a:pPr>
            <a:r>
              <a:rPr lang="zh-CN" altLang="en-US" sz="800" dirty="0">
                <a:solidFill>
                  <a:schemeClr val="bg1">
                    <a:lumMod val="50000"/>
                  </a:schemeClr>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a:t>
            </a:r>
            <a:endParaRPr lang="en-US" altLang="zh-CN" sz="800" dirty="0">
              <a:solidFill>
                <a:schemeClr val="bg1">
                  <a:lumMod val="50000"/>
                </a:schemeClr>
              </a:solidFill>
              <a:latin typeface="微软雅黑" pitchFamily="34" charset="-122"/>
              <a:ea typeface="微软雅黑" pitchFamily="34" charset="-122"/>
              <a:sym typeface="微软雅黑" pitchFamily="34" charset="-122"/>
            </a:endParaRPr>
          </a:p>
          <a:p>
            <a:pP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25" name="TextBox 24"/>
          <p:cNvSpPr txBox="1"/>
          <p:nvPr/>
        </p:nvSpPr>
        <p:spPr>
          <a:xfrm>
            <a:off x="1618704" y="1203598"/>
            <a:ext cx="1036867" cy="184666"/>
          </a:xfrm>
          <a:prstGeom prst="rect">
            <a:avLst/>
          </a:prstGeom>
          <a:noFill/>
        </p:spPr>
        <p:txBody>
          <a:bodyPr wrap="square" lIns="0" tIns="0" rIns="0" bIns="0" rtlCol="0">
            <a:spAutoFit/>
          </a:bodyPr>
          <a:lstStyle/>
          <a:p>
            <a:pPr algn="ctr"/>
            <a:r>
              <a:rPr lang="zh-CN" altLang="en-US" sz="1200" b="1" dirty="0">
                <a:solidFill>
                  <a:schemeClr val="bg1">
                    <a:lumMod val="50000"/>
                  </a:schemeClr>
                </a:solidFill>
                <a:latin typeface="微软雅黑" pitchFamily="34" charset="-122"/>
                <a:ea typeface="微软雅黑" pitchFamily="34" charset="-122"/>
              </a:rPr>
              <a:t>标题文字</a:t>
            </a:r>
          </a:p>
        </p:txBody>
      </p:sp>
      <p:sp>
        <p:nvSpPr>
          <p:cNvPr id="26" name="TextBox 25"/>
          <p:cNvSpPr txBox="1"/>
          <p:nvPr/>
        </p:nvSpPr>
        <p:spPr>
          <a:xfrm>
            <a:off x="1247933" y="1534012"/>
            <a:ext cx="1667885" cy="400110"/>
          </a:xfrm>
          <a:prstGeom prst="rect">
            <a:avLst/>
          </a:prstGeom>
          <a:noFill/>
        </p:spPr>
        <p:txBody>
          <a:bodyPr wrap="square" lIns="0" tIns="0" rIns="0" bIns="0" rtlCol="0">
            <a:spAutoFit/>
          </a:bodyPr>
          <a:lstStyle/>
          <a:p>
            <a:r>
              <a:rPr lang="zh-CN" altLang="en-US" sz="800" dirty="0">
                <a:solidFill>
                  <a:schemeClr val="bg1">
                    <a:lumMod val="50000"/>
                  </a:schemeClr>
                </a:solidFill>
                <a:latin typeface="微软雅黑" pitchFamily="34" charset="-122"/>
                <a:ea typeface="微软雅黑" pitchFamily="34" charset="-122"/>
              </a:rPr>
              <a:t>点击输入文字内容点击输入文字内容点击输入文字点击输入</a:t>
            </a:r>
          </a:p>
          <a:p>
            <a:endParaRPr lang="zh-CN" altLang="en-US" sz="1000" dirty="0">
              <a:solidFill>
                <a:schemeClr val="accent1"/>
              </a:solidFill>
              <a:latin typeface="微软雅黑" pitchFamily="34" charset="-122"/>
              <a:ea typeface="微软雅黑" pitchFamily="34" charset="-122"/>
            </a:endParaRPr>
          </a:p>
        </p:txBody>
      </p:sp>
      <p:sp>
        <p:nvSpPr>
          <p:cNvPr id="27" name="TextBox 26"/>
          <p:cNvSpPr txBox="1"/>
          <p:nvPr/>
        </p:nvSpPr>
        <p:spPr>
          <a:xfrm>
            <a:off x="6587497" y="1599503"/>
            <a:ext cx="1036867" cy="184666"/>
          </a:xfrm>
          <a:prstGeom prst="rect">
            <a:avLst/>
          </a:prstGeom>
          <a:noFill/>
        </p:spPr>
        <p:txBody>
          <a:bodyPr wrap="square" lIns="0" tIns="0" rIns="0" bIns="0" rtlCol="0">
            <a:spAutoFit/>
          </a:bodyPr>
          <a:lstStyle/>
          <a:p>
            <a:pPr algn="ctr"/>
            <a:r>
              <a:rPr lang="zh-CN" altLang="en-US" sz="1200" b="1" dirty="0">
                <a:solidFill>
                  <a:schemeClr val="bg1">
                    <a:lumMod val="50000"/>
                  </a:schemeClr>
                </a:solidFill>
                <a:latin typeface="微软雅黑" pitchFamily="34" charset="-122"/>
                <a:ea typeface="微软雅黑" pitchFamily="34" charset="-122"/>
              </a:rPr>
              <a:t>标题文字</a:t>
            </a:r>
          </a:p>
        </p:txBody>
      </p:sp>
      <p:grpSp>
        <p:nvGrpSpPr>
          <p:cNvPr id="2" name="组合 27"/>
          <p:cNvGrpSpPr/>
          <p:nvPr/>
        </p:nvGrpSpPr>
        <p:grpSpPr>
          <a:xfrm>
            <a:off x="5315348" y="2380991"/>
            <a:ext cx="1056852" cy="1044555"/>
            <a:chOff x="5315348" y="2380989"/>
            <a:chExt cx="1056852" cy="1044555"/>
          </a:xfrm>
        </p:grpSpPr>
        <p:sp>
          <p:nvSpPr>
            <p:cNvPr id="29" name="任意多边形 83"/>
            <p:cNvSpPr/>
            <p:nvPr/>
          </p:nvSpPr>
          <p:spPr bwMode="auto">
            <a:xfrm rot="16377237">
              <a:off x="5314292" y="2382045"/>
              <a:ext cx="1044555" cy="104244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1"/>
            </a:soli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080808"/>
                </a:solidFill>
                <a:latin typeface="宋体"/>
                <a:ea typeface="宋体"/>
              </a:endParaRPr>
            </a:p>
          </p:txBody>
        </p:sp>
        <p:sp>
          <p:nvSpPr>
            <p:cNvPr id="30" name="TextBox 29"/>
            <p:cNvSpPr txBox="1"/>
            <p:nvPr/>
          </p:nvSpPr>
          <p:spPr>
            <a:xfrm>
              <a:off x="5335333" y="2643758"/>
              <a:ext cx="1036867" cy="369332"/>
            </a:xfrm>
            <a:prstGeom prst="rect">
              <a:avLst/>
            </a:prstGeom>
            <a:noFill/>
          </p:spPr>
          <p:txBody>
            <a:bodyPr wrap="square" lIns="0" tIns="0" rIns="0" bIns="0" rtlCol="0">
              <a:spAutoFit/>
            </a:bodyPr>
            <a:lstStyle/>
            <a:p>
              <a:pPr algn="ctr"/>
              <a:r>
                <a:rPr lang="zh-CN" altLang="en-US" sz="1200" b="1" dirty="0">
                  <a:solidFill>
                    <a:schemeClr val="bg1"/>
                  </a:solidFill>
                  <a:latin typeface="微软雅黑" pitchFamily="34" charset="-122"/>
                  <a:ea typeface="微软雅黑" pitchFamily="34" charset="-122"/>
                </a:rPr>
                <a:t>标题</a:t>
              </a:r>
              <a:endParaRPr lang="en-US" altLang="zh-CN" sz="1200" b="1" dirty="0">
                <a:solidFill>
                  <a:schemeClr val="bg1"/>
                </a:solidFill>
                <a:latin typeface="微软雅黑" pitchFamily="34" charset="-122"/>
                <a:ea typeface="微软雅黑" pitchFamily="34" charset="-122"/>
              </a:endParaRPr>
            </a:p>
            <a:p>
              <a:pPr algn="ctr"/>
              <a:r>
                <a:rPr lang="zh-CN" altLang="en-US" sz="1200" b="1" dirty="0">
                  <a:solidFill>
                    <a:schemeClr val="bg1"/>
                  </a:solidFill>
                  <a:latin typeface="微软雅黑" pitchFamily="34" charset="-122"/>
                  <a:ea typeface="微软雅黑" pitchFamily="34" charset="-122"/>
                </a:rPr>
                <a:t>文字</a:t>
              </a:r>
            </a:p>
          </p:txBody>
        </p:sp>
      </p:grpSp>
      <p:grpSp>
        <p:nvGrpSpPr>
          <p:cNvPr id="3" name="组合 30"/>
          <p:cNvGrpSpPr/>
          <p:nvPr/>
        </p:nvGrpSpPr>
        <p:grpSpPr>
          <a:xfrm>
            <a:off x="3078884" y="1266632"/>
            <a:ext cx="1036867" cy="665742"/>
            <a:chOff x="3078882" y="1266632"/>
            <a:chExt cx="1036867" cy="665742"/>
          </a:xfrm>
        </p:grpSpPr>
        <p:sp>
          <p:nvSpPr>
            <p:cNvPr id="32" name="椭圆 80"/>
            <p:cNvSpPr/>
            <p:nvPr/>
          </p:nvSpPr>
          <p:spPr bwMode="auto">
            <a:xfrm>
              <a:off x="3255801" y="1266632"/>
              <a:ext cx="664395" cy="665742"/>
            </a:xfrm>
            <a:prstGeom prst="ellipse">
              <a:avLst/>
            </a:prstGeom>
            <a:solidFill>
              <a:schemeClr val="accent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33" name="TextBox 32"/>
            <p:cNvSpPr txBox="1"/>
            <p:nvPr/>
          </p:nvSpPr>
          <p:spPr>
            <a:xfrm>
              <a:off x="3078882" y="1461433"/>
              <a:ext cx="1036867" cy="184666"/>
            </a:xfrm>
            <a:prstGeom prst="rect">
              <a:avLst/>
            </a:prstGeom>
            <a:noFill/>
          </p:spPr>
          <p:txBody>
            <a:bodyPr wrap="square" lIns="0" tIns="0" rIns="0" bIns="0" rtlCol="0">
              <a:spAutoFit/>
            </a:bodyPr>
            <a:lstStyle/>
            <a:p>
              <a:pPr algn="ctr"/>
              <a:r>
                <a:rPr lang="zh-CN" altLang="en-US" sz="1200" b="1" dirty="0">
                  <a:solidFill>
                    <a:schemeClr val="bg1"/>
                  </a:solidFill>
                  <a:latin typeface="微软雅黑" pitchFamily="34" charset="-122"/>
                  <a:ea typeface="微软雅黑" pitchFamily="34" charset="-122"/>
                </a:rPr>
                <a:t>标题</a:t>
              </a:r>
            </a:p>
          </p:txBody>
        </p:sp>
      </p:grpSp>
      <p:grpSp>
        <p:nvGrpSpPr>
          <p:cNvPr id="4" name="组合 37"/>
          <p:cNvGrpSpPr/>
          <p:nvPr/>
        </p:nvGrpSpPr>
        <p:grpSpPr>
          <a:xfrm>
            <a:off x="2599031" y="2603954"/>
            <a:ext cx="1036867" cy="691758"/>
            <a:chOff x="2599029" y="2603954"/>
            <a:chExt cx="1036867" cy="691758"/>
          </a:xfrm>
        </p:grpSpPr>
        <p:sp>
          <p:nvSpPr>
            <p:cNvPr id="39" name="椭圆 80"/>
            <p:cNvSpPr/>
            <p:nvPr/>
          </p:nvSpPr>
          <p:spPr bwMode="auto">
            <a:xfrm>
              <a:off x="2746251" y="2603954"/>
              <a:ext cx="690358" cy="691758"/>
            </a:xfrm>
            <a:prstGeom prst="ellipse">
              <a:avLst/>
            </a:prstGeom>
            <a:solidFill>
              <a:schemeClr val="accent3"/>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40" name="TextBox 39"/>
            <p:cNvSpPr txBox="1"/>
            <p:nvPr/>
          </p:nvSpPr>
          <p:spPr>
            <a:xfrm>
              <a:off x="2599029" y="2826722"/>
              <a:ext cx="1036867" cy="184666"/>
            </a:xfrm>
            <a:prstGeom prst="rect">
              <a:avLst/>
            </a:prstGeom>
            <a:noFill/>
          </p:spPr>
          <p:txBody>
            <a:bodyPr wrap="square" lIns="0" tIns="0" rIns="0" bIns="0" rtlCol="0">
              <a:spAutoFit/>
            </a:bodyPr>
            <a:lstStyle/>
            <a:p>
              <a:pPr algn="ctr"/>
              <a:r>
                <a:rPr lang="zh-CN" altLang="en-US" sz="1200" b="1" dirty="0">
                  <a:solidFill>
                    <a:schemeClr val="bg1"/>
                  </a:solidFill>
                  <a:latin typeface="微软雅黑" pitchFamily="34" charset="-122"/>
                  <a:ea typeface="微软雅黑" pitchFamily="34" charset="-122"/>
                </a:rPr>
                <a:t>标题</a:t>
              </a:r>
            </a:p>
          </p:txBody>
        </p:sp>
      </p:grpSp>
      <p:grpSp>
        <p:nvGrpSpPr>
          <p:cNvPr id="5" name="组合 40"/>
          <p:cNvGrpSpPr/>
          <p:nvPr/>
        </p:nvGrpSpPr>
        <p:grpSpPr>
          <a:xfrm>
            <a:off x="3218528" y="3839142"/>
            <a:ext cx="1036867" cy="665742"/>
            <a:chOff x="3218526" y="3839142"/>
            <a:chExt cx="1036867" cy="665742"/>
          </a:xfrm>
        </p:grpSpPr>
        <p:sp>
          <p:nvSpPr>
            <p:cNvPr id="57" name="椭圆 80"/>
            <p:cNvSpPr/>
            <p:nvPr/>
          </p:nvSpPr>
          <p:spPr bwMode="auto">
            <a:xfrm>
              <a:off x="3403549" y="3839142"/>
              <a:ext cx="664395" cy="665742"/>
            </a:xfrm>
            <a:prstGeom prst="ellipse">
              <a:avLst/>
            </a:prstGeom>
            <a:solidFill>
              <a:schemeClr val="accent4"/>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58" name="TextBox 57"/>
            <p:cNvSpPr txBox="1"/>
            <p:nvPr/>
          </p:nvSpPr>
          <p:spPr>
            <a:xfrm>
              <a:off x="3218526" y="4057787"/>
              <a:ext cx="1036867" cy="184666"/>
            </a:xfrm>
            <a:prstGeom prst="rect">
              <a:avLst/>
            </a:prstGeom>
            <a:noFill/>
          </p:spPr>
          <p:txBody>
            <a:bodyPr wrap="square" lIns="0" tIns="0" rIns="0" bIns="0" rtlCol="0">
              <a:spAutoFit/>
            </a:bodyPr>
            <a:lstStyle/>
            <a:p>
              <a:pPr algn="ctr"/>
              <a:r>
                <a:rPr lang="zh-CN" altLang="en-US" sz="1200" b="1" dirty="0">
                  <a:solidFill>
                    <a:schemeClr val="bg1"/>
                  </a:solidFill>
                  <a:latin typeface="微软雅黑" pitchFamily="34" charset="-122"/>
                  <a:ea typeface="微软雅黑" pitchFamily="34" charset="-122"/>
                </a:rPr>
                <a:t>标题</a:t>
              </a:r>
            </a:p>
          </p:txBody>
        </p:sp>
      </p:grpSp>
      <p:sp>
        <p:nvSpPr>
          <p:cNvPr id="59" name="TextBox 58"/>
          <p:cNvSpPr txBox="1"/>
          <p:nvPr/>
        </p:nvSpPr>
        <p:spPr>
          <a:xfrm>
            <a:off x="1270365" y="2520649"/>
            <a:ext cx="1036867" cy="184666"/>
          </a:xfrm>
          <a:prstGeom prst="rect">
            <a:avLst/>
          </a:prstGeom>
          <a:noFill/>
        </p:spPr>
        <p:txBody>
          <a:bodyPr wrap="square" lIns="0" tIns="0" rIns="0" bIns="0" rtlCol="0">
            <a:spAutoFit/>
          </a:bodyPr>
          <a:lstStyle/>
          <a:p>
            <a:pPr algn="ctr"/>
            <a:r>
              <a:rPr lang="zh-CN" altLang="en-US" sz="1200" b="1" dirty="0">
                <a:solidFill>
                  <a:schemeClr val="bg1">
                    <a:lumMod val="50000"/>
                  </a:schemeClr>
                </a:solidFill>
                <a:latin typeface="微软雅黑" pitchFamily="34" charset="-122"/>
                <a:ea typeface="微软雅黑" pitchFamily="34" charset="-122"/>
              </a:rPr>
              <a:t>标题文字</a:t>
            </a:r>
          </a:p>
        </p:txBody>
      </p:sp>
      <p:sp>
        <p:nvSpPr>
          <p:cNvPr id="60" name="TextBox 59"/>
          <p:cNvSpPr txBox="1"/>
          <p:nvPr/>
        </p:nvSpPr>
        <p:spPr>
          <a:xfrm>
            <a:off x="899594" y="2851061"/>
            <a:ext cx="1667885" cy="400110"/>
          </a:xfrm>
          <a:prstGeom prst="rect">
            <a:avLst/>
          </a:prstGeom>
          <a:noFill/>
        </p:spPr>
        <p:txBody>
          <a:bodyPr wrap="square" lIns="0" tIns="0" rIns="0" bIns="0" rtlCol="0">
            <a:spAutoFit/>
          </a:bodyPr>
          <a:lstStyle/>
          <a:p>
            <a:r>
              <a:rPr lang="zh-CN" altLang="en-US" sz="800" dirty="0">
                <a:solidFill>
                  <a:schemeClr val="bg1">
                    <a:lumMod val="50000"/>
                  </a:schemeClr>
                </a:solidFill>
                <a:latin typeface="微软雅黑" pitchFamily="34" charset="-122"/>
                <a:ea typeface="微软雅黑" pitchFamily="34" charset="-122"/>
              </a:rPr>
              <a:t>点击输入文字内容点击输入文字内容点击输入文字点击输入</a:t>
            </a:r>
            <a:endParaRPr lang="zh-CN" altLang="en-US" sz="1000" dirty="0">
              <a:solidFill>
                <a:schemeClr val="bg1">
                  <a:lumMod val="50000"/>
                </a:schemeClr>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sp>
        <p:nvSpPr>
          <p:cNvPr id="61" name="TextBox 60"/>
          <p:cNvSpPr txBox="1"/>
          <p:nvPr/>
        </p:nvSpPr>
        <p:spPr>
          <a:xfrm>
            <a:off x="1978744" y="3811567"/>
            <a:ext cx="1036867" cy="184666"/>
          </a:xfrm>
          <a:prstGeom prst="rect">
            <a:avLst/>
          </a:prstGeom>
          <a:noFill/>
        </p:spPr>
        <p:txBody>
          <a:bodyPr wrap="square" lIns="0" tIns="0" rIns="0" bIns="0" rtlCol="0">
            <a:spAutoFit/>
          </a:bodyPr>
          <a:lstStyle/>
          <a:p>
            <a:pPr algn="ctr"/>
            <a:r>
              <a:rPr lang="zh-CN" altLang="en-US" sz="1200" b="1" dirty="0">
                <a:solidFill>
                  <a:schemeClr val="bg1">
                    <a:lumMod val="50000"/>
                  </a:schemeClr>
                </a:solidFill>
                <a:latin typeface="微软雅黑" pitchFamily="34" charset="-122"/>
                <a:ea typeface="微软雅黑" pitchFamily="34" charset="-122"/>
              </a:rPr>
              <a:t>标题文字</a:t>
            </a:r>
          </a:p>
        </p:txBody>
      </p:sp>
      <p:sp>
        <p:nvSpPr>
          <p:cNvPr id="62" name="TextBox 61"/>
          <p:cNvSpPr txBox="1"/>
          <p:nvPr/>
        </p:nvSpPr>
        <p:spPr>
          <a:xfrm>
            <a:off x="1607973" y="4141979"/>
            <a:ext cx="1667885" cy="400110"/>
          </a:xfrm>
          <a:prstGeom prst="rect">
            <a:avLst/>
          </a:prstGeom>
          <a:noFill/>
        </p:spPr>
        <p:txBody>
          <a:bodyPr wrap="square" lIns="0" tIns="0" rIns="0" bIns="0" rtlCol="0">
            <a:spAutoFit/>
          </a:bodyPr>
          <a:lstStyle/>
          <a:p>
            <a:r>
              <a:rPr lang="zh-CN" altLang="en-US" sz="800" dirty="0">
                <a:solidFill>
                  <a:schemeClr val="bg1">
                    <a:lumMod val="50000"/>
                  </a:schemeClr>
                </a:solidFill>
                <a:latin typeface="微软雅黑" pitchFamily="34" charset="-122"/>
                <a:ea typeface="微软雅黑" pitchFamily="34" charset="-122"/>
              </a:rPr>
              <a:t>点击输入文字内容点击输入文字内容点击输入文字点击输入</a:t>
            </a:r>
          </a:p>
          <a:p>
            <a:endParaRPr lang="zh-CN" altLang="en-US" sz="1000" dirty="0">
              <a:solidFill>
                <a:schemeClr val="accent1"/>
              </a:solidFill>
              <a:latin typeface="微软雅黑" pitchFamily="34" charset="-122"/>
              <a:ea typeface="微软雅黑" pitchFamily="34" charset="-122"/>
            </a:endParaRPr>
          </a:p>
        </p:txBody>
      </p:sp>
      <p:sp>
        <p:nvSpPr>
          <p:cNvPr id="35" name="文本框 34">
            <a:extLst>
              <a:ext uri="{FF2B5EF4-FFF2-40B4-BE49-F238E27FC236}">
                <a16:creationId xmlns:a16="http://schemas.microsoft.com/office/drawing/2014/main" xmlns="" id="{3C947B22-9241-4D26-98BF-024F05E97F1B}"/>
              </a:ext>
            </a:extLst>
          </p:cNvPr>
          <p:cNvSpPr txBox="1"/>
          <p:nvPr/>
        </p:nvSpPr>
        <p:spPr>
          <a:xfrm>
            <a:off x="3114681" y="283253"/>
            <a:ext cx="2886075" cy="415498"/>
          </a:xfrm>
          <a:prstGeom prst="rect">
            <a:avLst/>
          </a:prstGeom>
          <a:noFill/>
        </p:spPr>
        <p:txBody>
          <a:bodyPr wrap="square" rtlCol="0">
            <a:spAutoFit/>
          </a:bodyPr>
          <a:lstStyle/>
          <a:p>
            <a:pPr algn="ctr"/>
            <a:r>
              <a:rPr lang="zh-CN" altLang="en-US"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输入章节标题文案</a:t>
            </a:r>
            <a:endParaRPr lang="en-US" altLang="zh-CN"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6" name="文本框 35">
            <a:extLst>
              <a:ext uri="{FF2B5EF4-FFF2-40B4-BE49-F238E27FC236}">
                <a16:creationId xmlns:a16="http://schemas.microsoft.com/office/drawing/2014/main" xmlns="" id="{E1A01CE2-FDFB-45BE-A9E2-954E7A28507D}"/>
              </a:ext>
            </a:extLst>
          </p:cNvPr>
          <p:cNvSpPr txBox="1"/>
          <p:nvPr/>
        </p:nvSpPr>
        <p:spPr>
          <a:xfrm>
            <a:off x="3019436" y="675669"/>
            <a:ext cx="3076564" cy="213585"/>
          </a:xfrm>
          <a:prstGeom prst="rect">
            <a:avLst/>
          </a:prstGeom>
          <a:noFill/>
        </p:spPr>
        <p:txBody>
          <a:bodyPr wrap="square" rtlCol="0">
            <a:spAutoFit/>
            <a:scene3d>
              <a:camera prst="orthographicFront"/>
              <a:lightRig rig="threePt" dir="t"/>
            </a:scene3d>
            <a:sp3d contourW="12700"/>
          </a:bodyPr>
          <a:lstStyle/>
          <a:p>
            <a:pPr algn="ctr"/>
            <a:r>
              <a:rPr lang="en-US" altLang="zh-CN" sz="788" dirty="0">
                <a:latin typeface="Calibri" panose="020F0502020204030204" pitchFamily="34" charset="0"/>
                <a:ea typeface="微软雅黑" panose="020B0503020204020204" pitchFamily="34" charset="-122"/>
                <a:sym typeface="Calibri" panose="020F0502020204030204" pitchFamily="34" charset="0"/>
              </a:rPr>
              <a:t>print the presentation and make it into a film a wider field</a:t>
            </a:r>
          </a:p>
        </p:txBody>
      </p:sp>
      <p:sp>
        <p:nvSpPr>
          <p:cNvPr id="37" name="任意多边形 22">
            <a:extLst>
              <a:ext uri="{FF2B5EF4-FFF2-40B4-BE49-F238E27FC236}">
                <a16:creationId xmlns:a16="http://schemas.microsoft.com/office/drawing/2014/main" xmlns="" id="{909757C5-24A2-4874-8AAC-EAA124A4D13E}"/>
              </a:ext>
            </a:extLst>
          </p:cNvPr>
          <p:cNvSpPr/>
          <p:nvPr/>
        </p:nvSpPr>
        <p:spPr>
          <a:xfrm>
            <a:off x="4193509" y="0"/>
            <a:ext cx="774562" cy="223597"/>
          </a:xfrm>
          <a:custGeom>
            <a:avLst/>
            <a:gdLst>
              <a:gd name="connsiteX0" fmla="*/ 0 w 1032749"/>
              <a:gd name="connsiteY0" fmla="*/ 0 h 298129"/>
              <a:gd name="connsiteX1" fmla="*/ 1032749 w 1032749"/>
              <a:gd name="connsiteY1" fmla="*/ 0 h 298129"/>
              <a:gd name="connsiteX2" fmla="*/ 516374 w 1032749"/>
              <a:gd name="connsiteY2" fmla="*/ 298129 h 298129"/>
              <a:gd name="connsiteX3" fmla="*/ 0 w 1032749"/>
              <a:gd name="connsiteY3" fmla="*/ 0 h 298129"/>
            </a:gdLst>
            <a:ahLst/>
            <a:cxnLst>
              <a:cxn ang="0">
                <a:pos x="connsiteX0" y="connsiteY0"/>
              </a:cxn>
              <a:cxn ang="0">
                <a:pos x="connsiteX1" y="connsiteY1"/>
              </a:cxn>
              <a:cxn ang="0">
                <a:pos x="connsiteX2" y="connsiteY2"/>
              </a:cxn>
              <a:cxn ang="0">
                <a:pos x="connsiteX3" y="connsiteY3"/>
              </a:cxn>
            </a:cxnLst>
            <a:rect l="l" t="t" r="r" b="b"/>
            <a:pathLst>
              <a:path w="1032749" h="298129">
                <a:moveTo>
                  <a:pt x="0" y="0"/>
                </a:moveTo>
                <a:lnTo>
                  <a:pt x="1032749" y="0"/>
                </a:lnTo>
                <a:lnTo>
                  <a:pt x="516374" y="298129"/>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Tree>
    <p:extLst>
      <p:ext uri="{BB962C8B-B14F-4D97-AF65-F5344CB8AC3E}">
        <p14:creationId xmlns:p14="http://schemas.microsoft.com/office/powerpoint/2010/main" val="238201623"/>
      </p:ext>
    </p:extLst>
  </p:cSld>
  <p:clrMapOvr>
    <a:masterClrMapping/>
  </p:clrMapOvr>
  <p:transition spd="med">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B9C741AB-AA15-4BC5-8520-A8FF7AFAD2D0}"/>
              </a:ext>
            </a:extLst>
          </p:cNvPr>
          <p:cNvPicPr>
            <a:picLocks noChangeAspect="1"/>
          </p:cNvPicPr>
          <p:nvPr/>
        </p:nvPicPr>
        <p:blipFill rotWithShape="1">
          <a:blip r:embed="rId3"/>
          <a:srcRect r="26158"/>
          <a:stretch/>
        </p:blipFill>
        <p:spPr>
          <a:xfrm>
            <a:off x="4364933" y="0"/>
            <a:ext cx="4779067" cy="5143500"/>
          </a:xfrm>
          <a:prstGeom prst="rect">
            <a:avLst/>
          </a:prstGeom>
        </p:spPr>
      </p:pic>
      <p:sp>
        <p:nvSpPr>
          <p:cNvPr id="5" name="文本框 4"/>
          <p:cNvSpPr txBox="1"/>
          <p:nvPr/>
        </p:nvSpPr>
        <p:spPr>
          <a:xfrm>
            <a:off x="756957" y="1682817"/>
            <a:ext cx="1880846" cy="646331"/>
          </a:xfrm>
          <a:prstGeom prst="rect">
            <a:avLst/>
          </a:prstGeom>
          <a:noFill/>
        </p:spPr>
        <p:txBody>
          <a:bodyPr wrap="square" rtlCol="0">
            <a:spAutoFit/>
            <a:scene3d>
              <a:camera prst="orthographicFront"/>
              <a:lightRig rig="threePt" dir="t"/>
            </a:scene3d>
            <a:sp3d contourW="12700"/>
          </a:bodyPr>
          <a:lstStyle/>
          <a:p>
            <a:pPr algn="ctr"/>
            <a:r>
              <a:rPr lang="en-US" altLang="zh-CN" sz="3600" dirty="0">
                <a:solidFill>
                  <a:schemeClr val="accent1"/>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PART 01</a:t>
            </a:r>
            <a:endParaRPr lang="zh-CN" altLang="en-US" sz="3600" dirty="0">
              <a:solidFill>
                <a:schemeClr val="accent1"/>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endParaRPr>
          </a:p>
        </p:txBody>
      </p:sp>
      <p:sp>
        <p:nvSpPr>
          <p:cNvPr id="6" name="文本框 5"/>
          <p:cNvSpPr txBox="1"/>
          <p:nvPr/>
        </p:nvSpPr>
        <p:spPr>
          <a:xfrm>
            <a:off x="756957" y="2306064"/>
            <a:ext cx="3201872" cy="600164"/>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zh-CN" altLang="en-US" sz="3300" dirty="0">
                <a:solidFill>
                  <a:schemeClr val="tx2"/>
                </a:solidFill>
                <a:latin typeface="Calibri" panose="020F0502020204030204" pitchFamily="34" charset="0"/>
                <a:ea typeface="微软雅黑" panose="020B0503020204020204" pitchFamily="34" charset="-122"/>
                <a:sym typeface="Calibri" panose="020F0502020204030204" pitchFamily="34" charset="0"/>
              </a:rPr>
              <a:t>年度工作概述</a:t>
            </a:r>
          </a:p>
        </p:txBody>
      </p:sp>
      <p:sp>
        <p:nvSpPr>
          <p:cNvPr id="7" name="文本框 6"/>
          <p:cNvSpPr txBox="1"/>
          <p:nvPr/>
        </p:nvSpPr>
        <p:spPr>
          <a:xfrm>
            <a:off x="756957" y="2883145"/>
            <a:ext cx="3972206" cy="386901"/>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pPr algn="l"/>
            <a:r>
              <a:rPr lang="en-US" altLang="zh-CN" sz="825" dirty="0">
                <a:solidFill>
                  <a:schemeClr val="tx1"/>
                </a:solidFill>
                <a:latin typeface="Calibri" panose="020F0502020204030204" pitchFamily="34" charset="0"/>
                <a:ea typeface="微软雅黑" panose="020B0503020204020204" pitchFamily="34" charset="-122"/>
                <a:sym typeface="Calibri" panose="020F0502020204030204" pitchFamily="34" charset="0"/>
              </a:rPr>
              <a:t>print the presentation and make it into a film to be used in a wider field The user can demonstrate on a projector or computer</a:t>
            </a:r>
          </a:p>
        </p:txBody>
      </p:sp>
      <p:sp>
        <p:nvSpPr>
          <p:cNvPr id="8" name="矩形 7">
            <a:extLst>
              <a:ext uri="{FF2B5EF4-FFF2-40B4-BE49-F238E27FC236}">
                <a16:creationId xmlns:a16="http://schemas.microsoft.com/office/drawing/2014/main" xmlns="" id="{0C206334-A4EA-4D58-B9F0-459FF5B48023}"/>
              </a:ext>
            </a:extLst>
          </p:cNvPr>
          <p:cNvSpPr/>
          <p:nvPr/>
        </p:nvSpPr>
        <p:spPr>
          <a:xfrm rot="5400000">
            <a:off x="-998924" y="2377667"/>
            <a:ext cx="2386014" cy="38816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13" spc="225" dirty="0">
                <a:solidFill>
                  <a:schemeClr val="bg1"/>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BUSINESS DESIGN</a:t>
            </a:r>
          </a:p>
        </p:txBody>
      </p:sp>
      <p:sp>
        <p:nvSpPr>
          <p:cNvPr id="10" name="任意多边形 47">
            <a:extLst>
              <a:ext uri="{FF2B5EF4-FFF2-40B4-BE49-F238E27FC236}">
                <a16:creationId xmlns:a16="http://schemas.microsoft.com/office/drawing/2014/main" xmlns="" id="{3D331DDA-2378-49A8-9001-3611F556EB0A}"/>
              </a:ext>
            </a:extLst>
          </p:cNvPr>
          <p:cNvSpPr/>
          <p:nvPr/>
        </p:nvSpPr>
        <p:spPr>
          <a:xfrm rot="1800000">
            <a:off x="6547944" y="-450682"/>
            <a:ext cx="766162" cy="3868534"/>
          </a:xfrm>
          <a:custGeom>
            <a:avLst/>
            <a:gdLst>
              <a:gd name="connsiteX0" fmla="*/ 0 w 1021549"/>
              <a:gd name="connsiteY0" fmla="*/ 589792 h 5158045"/>
              <a:gd name="connsiteX1" fmla="*/ 1021549 w 1021549"/>
              <a:gd name="connsiteY1" fmla="*/ 0 h 5158045"/>
              <a:gd name="connsiteX2" fmla="*/ 1021549 w 1021549"/>
              <a:gd name="connsiteY2" fmla="*/ 5158045 h 5158045"/>
              <a:gd name="connsiteX3" fmla="*/ 0 w 1021549"/>
              <a:gd name="connsiteY3" fmla="*/ 4568254 h 5158045"/>
            </a:gdLst>
            <a:ahLst/>
            <a:cxnLst>
              <a:cxn ang="0">
                <a:pos x="connsiteX0" y="connsiteY0"/>
              </a:cxn>
              <a:cxn ang="0">
                <a:pos x="connsiteX1" y="connsiteY1"/>
              </a:cxn>
              <a:cxn ang="0">
                <a:pos x="connsiteX2" y="connsiteY2"/>
              </a:cxn>
              <a:cxn ang="0">
                <a:pos x="connsiteX3" y="connsiteY3"/>
              </a:cxn>
            </a:cxnLst>
            <a:rect l="l" t="t" r="r" b="b"/>
            <a:pathLst>
              <a:path w="1021549" h="5158045">
                <a:moveTo>
                  <a:pt x="0" y="589792"/>
                </a:moveTo>
                <a:lnTo>
                  <a:pt x="1021549" y="0"/>
                </a:lnTo>
                <a:lnTo>
                  <a:pt x="1021549" y="5158045"/>
                </a:lnTo>
                <a:lnTo>
                  <a:pt x="0" y="4568254"/>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 name="任意多边形 48">
            <a:extLst>
              <a:ext uri="{FF2B5EF4-FFF2-40B4-BE49-F238E27FC236}">
                <a16:creationId xmlns:a16="http://schemas.microsoft.com/office/drawing/2014/main" xmlns="" id="{917FA297-22A0-4140-9E24-8531D1414E12}"/>
              </a:ext>
            </a:extLst>
          </p:cNvPr>
          <p:cNvSpPr/>
          <p:nvPr/>
        </p:nvSpPr>
        <p:spPr>
          <a:xfrm rot="9000000">
            <a:off x="6763923" y="2575253"/>
            <a:ext cx="766162" cy="2957931"/>
          </a:xfrm>
          <a:custGeom>
            <a:avLst/>
            <a:gdLst>
              <a:gd name="connsiteX0" fmla="*/ 0 w 1021549"/>
              <a:gd name="connsiteY0" fmla="*/ 3943908 h 3943908"/>
              <a:gd name="connsiteX1" fmla="*/ 0 w 1021549"/>
              <a:gd name="connsiteY1" fmla="*/ 0 h 3943908"/>
              <a:gd name="connsiteX2" fmla="*/ 1021549 w 1021549"/>
              <a:gd name="connsiteY2" fmla="*/ 589792 h 3943908"/>
              <a:gd name="connsiteX3" fmla="*/ 1021549 w 1021549"/>
              <a:gd name="connsiteY3" fmla="*/ 3354116 h 3943908"/>
            </a:gdLst>
            <a:ahLst/>
            <a:cxnLst>
              <a:cxn ang="0">
                <a:pos x="connsiteX0" y="connsiteY0"/>
              </a:cxn>
              <a:cxn ang="0">
                <a:pos x="connsiteX1" y="connsiteY1"/>
              </a:cxn>
              <a:cxn ang="0">
                <a:pos x="connsiteX2" y="connsiteY2"/>
              </a:cxn>
              <a:cxn ang="0">
                <a:pos x="connsiteX3" y="connsiteY3"/>
              </a:cxn>
            </a:cxnLst>
            <a:rect l="l" t="t" r="r" b="b"/>
            <a:pathLst>
              <a:path w="1021549" h="3943908">
                <a:moveTo>
                  <a:pt x="0" y="3943908"/>
                </a:moveTo>
                <a:lnTo>
                  <a:pt x="0" y="0"/>
                </a:lnTo>
                <a:lnTo>
                  <a:pt x="1021549" y="589792"/>
                </a:lnTo>
                <a:lnTo>
                  <a:pt x="1021549" y="3354116"/>
                </a:ln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Tree>
    <p:extLst>
      <p:ext uri="{BB962C8B-B14F-4D97-AF65-F5344CB8AC3E}">
        <p14:creationId xmlns:p14="http://schemas.microsoft.com/office/powerpoint/2010/main" val="11474574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8"/>
          <p:cNvGrpSpPr/>
          <p:nvPr/>
        </p:nvGrpSpPr>
        <p:grpSpPr>
          <a:xfrm>
            <a:off x="5053037" y="1781155"/>
            <a:ext cx="4090965" cy="1841729"/>
            <a:chOff x="5053036" y="1866998"/>
            <a:chExt cx="4090965" cy="1841728"/>
          </a:xfrm>
        </p:grpSpPr>
        <p:sp>
          <p:nvSpPr>
            <p:cNvPr id="50" name="任意多边形 49"/>
            <p:cNvSpPr/>
            <p:nvPr/>
          </p:nvSpPr>
          <p:spPr>
            <a:xfrm flipH="1">
              <a:off x="5231631" y="1866998"/>
              <a:ext cx="3912370" cy="1772091"/>
            </a:xfrm>
            <a:custGeom>
              <a:avLst/>
              <a:gdLst>
                <a:gd name="connsiteX0" fmla="*/ 4058363 w 5216493"/>
                <a:gd name="connsiteY0" fmla="*/ 0 h 2362788"/>
                <a:gd name="connsiteX1" fmla="*/ 850234 w 5216493"/>
                <a:gd name="connsiteY1" fmla="*/ 0 h 2362788"/>
                <a:gd name="connsiteX2" fmla="*/ 850234 w 5216493"/>
                <a:gd name="connsiteY2" fmla="*/ 2032 h 2362788"/>
                <a:gd name="connsiteX3" fmla="*/ 0 w 5216493"/>
                <a:gd name="connsiteY3" fmla="*/ 2032 h 2362788"/>
                <a:gd name="connsiteX4" fmla="*/ 0 w 5216493"/>
                <a:gd name="connsiteY4" fmla="*/ 531904 h 2362788"/>
                <a:gd name="connsiteX5" fmla="*/ 1 w 5216493"/>
                <a:gd name="connsiteY5" fmla="*/ 531904 h 2362788"/>
                <a:gd name="connsiteX6" fmla="*/ 1 w 5216493"/>
                <a:gd name="connsiteY6" fmla="*/ 364801 h 2362788"/>
                <a:gd name="connsiteX7" fmla="*/ 850234 w 5216493"/>
                <a:gd name="connsiteY7" fmla="*/ 364801 h 2362788"/>
                <a:gd name="connsiteX8" fmla="*/ 850234 w 5216493"/>
                <a:gd name="connsiteY8" fmla="*/ 2362788 h 2362788"/>
                <a:gd name="connsiteX9" fmla="*/ 850235 w 5216493"/>
                <a:gd name="connsiteY9" fmla="*/ 2362788 h 2362788"/>
                <a:gd name="connsiteX10" fmla="*/ 850235 w 5216493"/>
                <a:gd name="connsiteY10" fmla="*/ 364801 h 2362788"/>
                <a:gd name="connsiteX11" fmla="*/ 1653870 w 5216493"/>
                <a:gd name="connsiteY11" fmla="*/ 364801 h 2362788"/>
                <a:gd name="connsiteX12" fmla="*/ 1653870 w 5216493"/>
                <a:gd name="connsiteY12" fmla="*/ 362769 h 2362788"/>
                <a:gd name="connsiteX13" fmla="*/ 3815944 w 5216493"/>
                <a:gd name="connsiteY13" fmla="*/ 362769 h 2362788"/>
                <a:gd name="connsiteX14" fmla="*/ 4860260 w 5216493"/>
                <a:gd name="connsiteY14" fmla="*/ 1407085 h 2362788"/>
                <a:gd name="connsiteX15" fmla="*/ 4860260 w 5216493"/>
                <a:gd name="connsiteY15" fmla="*/ 2125118 h 2362788"/>
                <a:gd name="connsiteX16" fmla="*/ 5216493 w 5216493"/>
                <a:gd name="connsiteY16" fmla="*/ 2125118 h 2362788"/>
                <a:gd name="connsiteX17" fmla="*/ 5216493 w 5216493"/>
                <a:gd name="connsiteY17" fmla="*/ 1158130 h 2362788"/>
                <a:gd name="connsiteX18" fmla="*/ 4058363 w 5216493"/>
                <a:gd name="connsiteY18" fmla="*/ 0 h 23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6493" h="2362788">
                  <a:moveTo>
                    <a:pt x="4058363" y="0"/>
                  </a:moveTo>
                  <a:lnTo>
                    <a:pt x="850234" y="0"/>
                  </a:lnTo>
                  <a:lnTo>
                    <a:pt x="850234" y="2032"/>
                  </a:lnTo>
                  <a:lnTo>
                    <a:pt x="0" y="2032"/>
                  </a:lnTo>
                  <a:lnTo>
                    <a:pt x="0" y="531904"/>
                  </a:lnTo>
                  <a:lnTo>
                    <a:pt x="1" y="531904"/>
                  </a:lnTo>
                  <a:lnTo>
                    <a:pt x="1" y="364801"/>
                  </a:lnTo>
                  <a:lnTo>
                    <a:pt x="850234" y="364801"/>
                  </a:lnTo>
                  <a:lnTo>
                    <a:pt x="850234" y="2362788"/>
                  </a:lnTo>
                  <a:lnTo>
                    <a:pt x="850235" y="2362788"/>
                  </a:lnTo>
                  <a:lnTo>
                    <a:pt x="850235" y="364801"/>
                  </a:lnTo>
                  <a:lnTo>
                    <a:pt x="1653870" y="364801"/>
                  </a:lnTo>
                  <a:lnTo>
                    <a:pt x="1653870" y="362769"/>
                  </a:lnTo>
                  <a:lnTo>
                    <a:pt x="3815944" y="362769"/>
                  </a:lnTo>
                  <a:cubicBezTo>
                    <a:pt x="4392704" y="362769"/>
                    <a:pt x="4860260" y="830325"/>
                    <a:pt x="4860260" y="1407085"/>
                  </a:cubicBezTo>
                  <a:lnTo>
                    <a:pt x="4860260" y="2125118"/>
                  </a:lnTo>
                  <a:lnTo>
                    <a:pt x="5216493" y="2125118"/>
                  </a:lnTo>
                  <a:lnTo>
                    <a:pt x="5216493" y="1158130"/>
                  </a:lnTo>
                  <a:cubicBezTo>
                    <a:pt x="5216493" y="518512"/>
                    <a:pt x="4697981" y="0"/>
                    <a:pt x="4058363"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solidFill>
                  <a:srgbClr val="564B45"/>
                </a:solidFill>
                <a:latin typeface="微软雅黑" panose="020B0503020204020204" pitchFamily="34" charset="-122"/>
                <a:ea typeface="微软雅黑" panose="020B0503020204020204" pitchFamily="34" charset="-122"/>
              </a:endParaRPr>
            </a:p>
          </p:txBody>
        </p:sp>
        <p:sp>
          <p:nvSpPr>
            <p:cNvPr id="51" name="椭圆 50"/>
            <p:cNvSpPr/>
            <p:nvPr/>
          </p:nvSpPr>
          <p:spPr>
            <a:xfrm>
              <a:off x="5053036" y="3212947"/>
              <a:ext cx="495779" cy="495779"/>
            </a:xfrm>
            <a:prstGeom prst="ellipse">
              <a:avLst/>
            </a:pr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solidFill>
                  <a:srgbClr val="F8F8F8"/>
                </a:solidFill>
                <a:latin typeface="微软雅黑" panose="020B0503020204020204" pitchFamily="34" charset="-122"/>
                <a:ea typeface="微软雅黑" panose="020B0503020204020204" pitchFamily="34" charset="-122"/>
              </a:endParaRPr>
            </a:p>
          </p:txBody>
        </p:sp>
        <p:sp>
          <p:nvSpPr>
            <p:cNvPr id="52" name="文本框 92"/>
            <p:cNvSpPr txBox="1"/>
            <p:nvPr/>
          </p:nvSpPr>
          <p:spPr>
            <a:xfrm>
              <a:off x="5095740" y="3320198"/>
              <a:ext cx="410370" cy="300082"/>
            </a:xfrm>
            <a:prstGeom prst="rect">
              <a:avLst/>
            </a:prstGeom>
            <a:noFill/>
          </p:spPr>
          <p:txBody>
            <a:bodyPr wrap="square" lIns="68580" tIns="34290" rIns="68580" bIns="34290" rtlCol="0">
              <a:spAutoFit/>
            </a:bodyPr>
            <a:lstStyle/>
            <a:p>
              <a:pPr algn="ctr"/>
              <a:r>
                <a:rPr lang="en-US" altLang="zh-CN" sz="1500" dirty="0">
                  <a:solidFill>
                    <a:schemeClr val="bg1"/>
                  </a:solidFill>
                  <a:latin typeface="微软雅黑" panose="020B0503020204020204" pitchFamily="34" charset="-122"/>
                  <a:ea typeface="微软雅黑" panose="020B0503020204020204" pitchFamily="34" charset="-122"/>
                </a:rPr>
                <a:t>01</a:t>
              </a:r>
              <a:endParaRPr lang="zh-CN" altLang="en-US" sz="1500" dirty="0">
                <a:solidFill>
                  <a:schemeClr val="bg1"/>
                </a:solidFill>
                <a:latin typeface="微软雅黑" panose="020B0503020204020204" pitchFamily="34" charset="-122"/>
                <a:ea typeface="微软雅黑" panose="020B0503020204020204" pitchFamily="34" charset="-122"/>
              </a:endParaRPr>
            </a:p>
          </p:txBody>
        </p:sp>
      </p:grpSp>
      <p:grpSp>
        <p:nvGrpSpPr>
          <p:cNvPr id="3" name="组合 52"/>
          <p:cNvGrpSpPr/>
          <p:nvPr/>
        </p:nvGrpSpPr>
        <p:grpSpPr>
          <a:xfrm>
            <a:off x="5763485" y="2337148"/>
            <a:ext cx="3380515" cy="1285736"/>
            <a:chOff x="5763484" y="2422990"/>
            <a:chExt cx="3380515" cy="1285736"/>
          </a:xfrm>
        </p:grpSpPr>
        <p:sp>
          <p:nvSpPr>
            <p:cNvPr id="54" name="任意多边形 53"/>
            <p:cNvSpPr/>
            <p:nvPr/>
          </p:nvSpPr>
          <p:spPr>
            <a:xfrm flipH="1">
              <a:off x="5797656" y="2422990"/>
              <a:ext cx="3346343" cy="1037847"/>
            </a:xfrm>
            <a:custGeom>
              <a:avLst/>
              <a:gdLst>
                <a:gd name="connsiteX0" fmla="*/ 1607999 w 4461791"/>
                <a:gd name="connsiteY0" fmla="*/ 0 h 1383796"/>
                <a:gd name="connsiteX1" fmla="*/ 0 w 4461791"/>
                <a:gd name="connsiteY1" fmla="*/ 0 h 1383796"/>
                <a:gd name="connsiteX2" fmla="*/ 0 w 4461791"/>
                <a:gd name="connsiteY2" fmla="*/ 566646 h 1383796"/>
                <a:gd name="connsiteX3" fmla="*/ 1 w 4461791"/>
                <a:gd name="connsiteY3" fmla="*/ 566646 h 1383796"/>
                <a:gd name="connsiteX4" fmla="*/ 1 w 4461791"/>
                <a:gd name="connsiteY4" fmla="*/ 387946 h 1383796"/>
                <a:gd name="connsiteX5" fmla="*/ 1603034 w 4461791"/>
                <a:gd name="connsiteY5" fmla="*/ 387946 h 1383796"/>
                <a:gd name="connsiteX6" fmla="*/ 1603034 w 4461791"/>
                <a:gd name="connsiteY6" fmla="*/ 384898 h 1383796"/>
                <a:gd name="connsiteX7" fmla="*/ 3653197 w 4461791"/>
                <a:gd name="connsiteY7" fmla="*/ 384898 h 1383796"/>
                <a:gd name="connsiteX8" fmla="*/ 4068091 w 4461791"/>
                <a:gd name="connsiteY8" fmla="*/ 799792 h 1383796"/>
                <a:gd name="connsiteX9" fmla="*/ 4068091 w 4461791"/>
                <a:gd name="connsiteY9" fmla="*/ 1383796 h 1383796"/>
                <a:gd name="connsiteX10" fmla="*/ 4461791 w 4461791"/>
                <a:gd name="connsiteY10" fmla="*/ 1383796 h 1383796"/>
                <a:gd name="connsiteX11" fmla="*/ 4461791 w 4461791"/>
                <a:gd name="connsiteY11" fmla="*/ 701914 h 1383796"/>
                <a:gd name="connsiteX12" fmla="*/ 3763050 w 4461791"/>
                <a:gd name="connsiteY12" fmla="*/ 3173 h 1383796"/>
                <a:gd name="connsiteX13" fmla="*/ 1607733 w 4461791"/>
                <a:gd name="connsiteY13" fmla="*/ 3173 h 13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61791" h="1383796">
                  <a:moveTo>
                    <a:pt x="1607999" y="0"/>
                  </a:moveTo>
                  <a:lnTo>
                    <a:pt x="0" y="0"/>
                  </a:lnTo>
                  <a:lnTo>
                    <a:pt x="0" y="566646"/>
                  </a:lnTo>
                  <a:lnTo>
                    <a:pt x="1" y="566646"/>
                  </a:lnTo>
                  <a:lnTo>
                    <a:pt x="1" y="387946"/>
                  </a:lnTo>
                  <a:lnTo>
                    <a:pt x="1603034" y="387946"/>
                  </a:lnTo>
                  <a:lnTo>
                    <a:pt x="1603034" y="384898"/>
                  </a:lnTo>
                  <a:lnTo>
                    <a:pt x="3653197" y="384898"/>
                  </a:lnTo>
                  <a:cubicBezTo>
                    <a:pt x="3882337" y="384898"/>
                    <a:pt x="4068091" y="570652"/>
                    <a:pt x="4068091" y="799792"/>
                  </a:cubicBezTo>
                  <a:lnTo>
                    <a:pt x="4068091" y="1383796"/>
                  </a:lnTo>
                  <a:lnTo>
                    <a:pt x="4461791" y="1383796"/>
                  </a:lnTo>
                  <a:lnTo>
                    <a:pt x="4461791" y="701914"/>
                  </a:lnTo>
                  <a:cubicBezTo>
                    <a:pt x="4461791" y="316010"/>
                    <a:pt x="4148954" y="3173"/>
                    <a:pt x="3763050" y="3173"/>
                  </a:cubicBezTo>
                  <a:lnTo>
                    <a:pt x="1607733" y="3173"/>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solidFill>
                  <a:srgbClr val="564B45"/>
                </a:solidFill>
                <a:latin typeface="微软雅黑" panose="020B0503020204020204" pitchFamily="34" charset="-122"/>
                <a:ea typeface="微软雅黑" panose="020B0503020204020204" pitchFamily="34" charset="-122"/>
              </a:endParaRPr>
            </a:p>
          </p:txBody>
        </p:sp>
        <p:sp>
          <p:nvSpPr>
            <p:cNvPr id="55" name="椭圆 54"/>
            <p:cNvSpPr/>
            <p:nvPr/>
          </p:nvSpPr>
          <p:spPr>
            <a:xfrm>
              <a:off x="5763484" y="3212947"/>
              <a:ext cx="495779" cy="495779"/>
            </a:xfrm>
            <a:prstGeom prst="ellipse">
              <a:avLst/>
            </a:prstGeom>
            <a:solidFill>
              <a:schemeClr val="accent3"/>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solidFill>
                  <a:srgbClr val="F8F8F8"/>
                </a:solidFill>
                <a:latin typeface="微软雅黑" panose="020B0503020204020204" pitchFamily="34" charset="-122"/>
                <a:ea typeface="微软雅黑" panose="020B0503020204020204" pitchFamily="34" charset="-122"/>
              </a:endParaRPr>
            </a:p>
          </p:txBody>
        </p:sp>
        <p:sp>
          <p:nvSpPr>
            <p:cNvPr id="56" name="文本框 100"/>
            <p:cNvSpPr txBox="1"/>
            <p:nvPr/>
          </p:nvSpPr>
          <p:spPr>
            <a:xfrm>
              <a:off x="5843734" y="3320198"/>
              <a:ext cx="410370" cy="300082"/>
            </a:xfrm>
            <a:prstGeom prst="rect">
              <a:avLst/>
            </a:prstGeom>
            <a:noFill/>
          </p:spPr>
          <p:txBody>
            <a:bodyPr wrap="square" lIns="68580" tIns="34290" rIns="68580" bIns="34290" rtlCol="0">
              <a:spAutoFit/>
            </a:bodyPr>
            <a:lstStyle/>
            <a:p>
              <a:pPr algn="ctr"/>
              <a:r>
                <a:rPr lang="en-US" altLang="zh-CN" sz="1500" dirty="0">
                  <a:solidFill>
                    <a:schemeClr val="bg1"/>
                  </a:solidFill>
                  <a:latin typeface="微软雅黑" panose="020B0503020204020204" pitchFamily="34" charset="-122"/>
                  <a:ea typeface="微软雅黑" panose="020B0503020204020204" pitchFamily="34" charset="-122"/>
                </a:rPr>
                <a:t>03</a:t>
              </a:r>
              <a:endParaRPr lang="zh-CN" altLang="en-US" sz="1500" dirty="0">
                <a:solidFill>
                  <a:schemeClr val="bg1"/>
                </a:solidFill>
                <a:latin typeface="微软雅黑" panose="020B0503020204020204" pitchFamily="34" charset="-122"/>
                <a:ea typeface="微软雅黑" panose="020B0503020204020204" pitchFamily="34" charset="-122"/>
              </a:endParaRPr>
            </a:p>
          </p:txBody>
        </p:sp>
      </p:grpSp>
      <p:grpSp>
        <p:nvGrpSpPr>
          <p:cNvPr id="4" name="组合 56"/>
          <p:cNvGrpSpPr/>
          <p:nvPr/>
        </p:nvGrpSpPr>
        <p:grpSpPr>
          <a:xfrm>
            <a:off x="5421775" y="2053230"/>
            <a:ext cx="3722225" cy="1569651"/>
            <a:chOff x="5421773" y="2139075"/>
            <a:chExt cx="3722225" cy="1569651"/>
          </a:xfrm>
          <a:solidFill>
            <a:schemeClr val="accent2"/>
          </a:solidFill>
        </p:grpSpPr>
        <p:sp>
          <p:nvSpPr>
            <p:cNvPr id="58" name="任意多边形 57"/>
            <p:cNvSpPr/>
            <p:nvPr/>
          </p:nvSpPr>
          <p:spPr>
            <a:xfrm flipH="1">
              <a:off x="5498806" y="2139075"/>
              <a:ext cx="3645192" cy="1321762"/>
            </a:xfrm>
            <a:custGeom>
              <a:avLst/>
              <a:gdLst>
                <a:gd name="connsiteX0" fmla="*/ 3815940 w 4860256"/>
                <a:gd name="connsiteY0" fmla="*/ 0 h 1762349"/>
                <a:gd name="connsiteX1" fmla="*/ 990598 w 4860256"/>
                <a:gd name="connsiteY1" fmla="*/ 0 h 1762349"/>
                <a:gd name="connsiteX2" fmla="*/ 850231 w 4860256"/>
                <a:gd name="connsiteY2" fmla="*/ 0 h 1762349"/>
                <a:gd name="connsiteX3" fmla="*/ 0 w 4860256"/>
                <a:gd name="connsiteY3" fmla="*/ 0 h 1762349"/>
                <a:gd name="connsiteX4" fmla="*/ 0 w 4860256"/>
                <a:gd name="connsiteY4" fmla="*/ 395925 h 1762349"/>
                <a:gd name="connsiteX5" fmla="*/ 990598 w 4860256"/>
                <a:gd name="connsiteY5" fmla="*/ 395925 h 1762349"/>
                <a:gd name="connsiteX6" fmla="*/ 990598 w 4860256"/>
                <a:gd name="connsiteY6" fmla="*/ 392340 h 1762349"/>
                <a:gd name="connsiteX7" fmla="*/ 3763050 w 4860256"/>
                <a:gd name="connsiteY7" fmla="*/ 392340 h 1762349"/>
                <a:gd name="connsiteX8" fmla="*/ 4461791 w 4860256"/>
                <a:gd name="connsiteY8" fmla="*/ 1091081 h 1762349"/>
                <a:gd name="connsiteX9" fmla="*/ 4461791 w 4860256"/>
                <a:gd name="connsiteY9" fmla="*/ 1762349 h 1762349"/>
                <a:gd name="connsiteX10" fmla="*/ 4860256 w 4860256"/>
                <a:gd name="connsiteY10" fmla="*/ 1762349 h 1762349"/>
                <a:gd name="connsiteX11" fmla="*/ 4860256 w 4860256"/>
                <a:gd name="connsiteY11" fmla="*/ 1044316 h 1762349"/>
                <a:gd name="connsiteX12" fmla="*/ 3815940 w 4860256"/>
                <a:gd name="connsiteY12" fmla="*/ 0 h 176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256" h="1762349">
                  <a:moveTo>
                    <a:pt x="3815940" y="0"/>
                  </a:moveTo>
                  <a:lnTo>
                    <a:pt x="990598" y="0"/>
                  </a:lnTo>
                  <a:lnTo>
                    <a:pt x="850231" y="0"/>
                  </a:lnTo>
                  <a:lnTo>
                    <a:pt x="0" y="0"/>
                  </a:lnTo>
                  <a:lnTo>
                    <a:pt x="0" y="395925"/>
                  </a:lnTo>
                  <a:lnTo>
                    <a:pt x="990598" y="395925"/>
                  </a:lnTo>
                  <a:lnTo>
                    <a:pt x="990598" y="392340"/>
                  </a:lnTo>
                  <a:lnTo>
                    <a:pt x="3763050" y="392340"/>
                  </a:lnTo>
                  <a:cubicBezTo>
                    <a:pt x="4148954" y="392340"/>
                    <a:pt x="4461791" y="705177"/>
                    <a:pt x="4461791" y="1091081"/>
                  </a:cubicBezTo>
                  <a:lnTo>
                    <a:pt x="4461791" y="1762349"/>
                  </a:lnTo>
                  <a:lnTo>
                    <a:pt x="4860256" y="1762349"/>
                  </a:lnTo>
                  <a:lnTo>
                    <a:pt x="4860256" y="1044316"/>
                  </a:lnTo>
                  <a:cubicBezTo>
                    <a:pt x="4860256" y="467556"/>
                    <a:pt x="4392700" y="0"/>
                    <a:pt x="3815940" y="0"/>
                  </a:cubicBez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solidFill>
                  <a:srgbClr val="564B45"/>
                </a:solidFill>
                <a:latin typeface="微软雅黑" panose="020B0503020204020204" pitchFamily="34" charset="-122"/>
                <a:ea typeface="微软雅黑" panose="020B0503020204020204" pitchFamily="34" charset="-122"/>
              </a:endParaRPr>
            </a:p>
          </p:txBody>
        </p:sp>
        <p:sp>
          <p:nvSpPr>
            <p:cNvPr id="59" name="椭圆 58"/>
            <p:cNvSpPr/>
            <p:nvPr/>
          </p:nvSpPr>
          <p:spPr>
            <a:xfrm>
              <a:off x="5421773" y="3212947"/>
              <a:ext cx="495779" cy="495779"/>
            </a:xfrm>
            <a:prstGeom prst="ellipse">
              <a:avLst/>
            </a:prstGeom>
            <a:gr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solidFill>
                  <a:srgbClr val="F8F8F8"/>
                </a:solidFill>
                <a:latin typeface="微软雅黑" panose="020B0503020204020204" pitchFamily="34" charset="-122"/>
                <a:ea typeface="微软雅黑" panose="020B0503020204020204" pitchFamily="34" charset="-122"/>
              </a:endParaRPr>
            </a:p>
          </p:txBody>
        </p:sp>
        <p:sp>
          <p:nvSpPr>
            <p:cNvPr id="60" name="文本框 93"/>
            <p:cNvSpPr txBox="1"/>
            <p:nvPr/>
          </p:nvSpPr>
          <p:spPr>
            <a:xfrm>
              <a:off x="5468050" y="3320198"/>
              <a:ext cx="410370" cy="300082"/>
            </a:xfrm>
            <a:prstGeom prst="rect">
              <a:avLst/>
            </a:prstGeom>
            <a:noFill/>
          </p:spPr>
          <p:txBody>
            <a:bodyPr wrap="square" lIns="68580" tIns="34290" rIns="68580" bIns="34290" rtlCol="0">
              <a:spAutoFit/>
            </a:bodyPr>
            <a:lstStyle/>
            <a:p>
              <a:pPr algn="ctr"/>
              <a:r>
                <a:rPr lang="en-US" altLang="zh-CN" sz="1500" dirty="0">
                  <a:solidFill>
                    <a:schemeClr val="bg1"/>
                  </a:solidFill>
                  <a:latin typeface="微软雅黑" panose="020B0503020204020204" pitchFamily="34" charset="-122"/>
                  <a:ea typeface="微软雅黑" panose="020B0503020204020204" pitchFamily="34" charset="-122"/>
                </a:rPr>
                <a:t>02</a:t>
              </a:r>
              <a:endParaRPr lang="zh-CN" altLang="en-US" sz="1500" dirty="0">
                <a:solidFill>
                  <a:schemeClr val="bg1"/>
                </a:solidFill>
                <a:latin typeface="微软雅黑" panose="020B0503020204020204" pitchFamily="34" charset="-122"/>
                <a:ea typeface="微软雅黑" panose="020B0503020204020204" pitchFamily="34" charset="-122"/>
              </a:endParaRPr>
            </a:p>
          </p:txBody>
        </p:sp>
      </p:grpSp>
      <p:sp>
        <p:nvSpPr>
          <p:cNvPr id="61" name="任意多边形 60"/>
          <p:cNvSpPr/>
          <p:nvPr/>
        </p:nvSpPr>
        <p:spPr>
          <a:xfrm>
            <a:off x="3381877" y="1589789"/>
            <a:ext cx="2228850" cy="381000"/>
          </a:xfrm>
          <a:custGeom>
            <a:avLst/>
            <a:gdLst>
              <a:gd name="connsiteX0" fmla="*/ 2971800 w 2971800"/>
              <a:gd name="connsiteY0" fmla="*/ 508000 h 508000"/>
              <a:gd name="connsiteX1" fmla="*/ 622300 w 2971800"/>
              <a:gd name="connsiteY1" fmla="*/ 508000 h 508000"/>
              <a:gd name="connsiteX2" fmla="*/ 622300 w 2971800"/>
              <a:gd name="connsiteY2" fmla="*/ 0 h 508000"/>
              <a:gd name="connsiteX3" fmla="*/ 0 w 2971800"/>
              <a:gd name="connsiteY3" fmla="*/ 0 h 508000"/>
            </a:gdLst>
            <a:ahLst/>
            <a:cxnLst>
              <a:cxn ang="0">
                <a:pos x="connsiteX0" y="connsiteY0"/>
              </a:cxn>
              <a:cxn ang="0">
                <a:pos x="connsiteX1" y="connsiteY1"/>
              </a:cxn>
              <a:cxn ang="0">
                <a:pos x="connsiteX2" y="connsiteY2"/>
              </a:cxn>
              <a:cxn ang="0">
                <a:pos x="connsiteX3" y="connsiteY3"/>
              </a:cxn>
            </a:cxnLst>
            <a:rect l="l" t="t" r="r" b="b"/>
            <a:pathLst>
              <a:path w="2971800" h="508000">
                <a:moveTo>
                  <a:pt x="2971800" y="508000"/>
                </a:moveTo>
                <a:lnTo>
                  <a:pt x="622300" y="508000"/>
                </a:lnTo>
                <a:lnTo>
                  <a:pt x="622300" y="0"/>
                </a:lnTo>
                <a:lnTo>
                  <a:pt x="0" y="0"/>
                </a:lnTo>
              </a:path>
            </a:pathLst>
          </a:cu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800">
              <a:solidFill>
                <a:srgbClr val="564B45"/>
              </a:solidFill>
              <a:latin typeface="微软雅黑" panose="020B0503020204020204" pitchFamily="34" charset="-122"/>
              <a:ea typeface="微软雅黑" panose="020B0503020204020204" pitchFamily="34" charset="-122"/>
            </a:endParaRPr>
          </a:p>
        </p:txBody>
      </p:sp>
      <p:sp>
        <p:nvSpPr>
          <p:cNvPr id="62" name="任意多边形 61"/>
          <p:cNvSpPr/>
          <p:nvPr/>
        </p:nvSpPr>
        <p:spPr>
          <a:xfrm>
            <a:off x="3381878" y="2519430"/>
            <a:ext cx="2638425" cy="438150"/>
          </a:xfrm>
          <a:custGeom>
            <a:avLst/>
            <a:gdLst>
              <a:gd name="connsiteX0" fmla="*/ 3517900 w 3517900"/>
              <a:gd name="connsiteY0" fmla="*/ 0 h 584200"/>
              <a:gd name="connsiteX1" fmla="*/ 609600 w 3517900"/>
              <a:gd name="connsiteY1" fmla="*/ 0 h 584200"/>
              <a:gd name="connsiteX2" fmla="*/ 609600 w 3517900"/>
              <a:gd name="connsiteY2" fmla="*/ 584200 h 584200"/>
              <a:gd name="connsiteX3" fmla="*/ 0 w 3517900"/>
              <a:gd name="connsiteY3" fmla="*/ 584200 h 584200"/>
            </a:gdLst>
            <a:ahLst/>
            <a:cxnLst>
              <a:cxn ang="0">
                <a:pos x="connsiteX0" y="connsiteY0"/>
              </a:cxn>
              <a:cxn ang="0">
                <a:pos x="connsiteX1" y="connsiteY1"/>
              </a:cxn>
              <a:cxn ang="0">
                <a:pos x="connsiteX2" y="connsiteY2"/>
              </a:cxn>
              <a:cxn ang="0">
                <a:pos x="connsiteX3" y="connsiteY3"/>
              </a:cxn>
            </a:cxnLst>
            <a:rect l="l" t="t" r="r" b="b"/>
            <a:pathLst>
              <a:path w="3517900" h="584200">
                <a:moveTo>
                  <a:pt x="3517900" y="0"/>
                </a:moveTo>
                <a:lnTo>
                  <a:pt x="609600" y="0"/>
                </a:lnTo>
                <a:lnTo>
                  <a:pt x="609600" y="584200"/>
                </a:lnTo>
                <a:lnTo>
                  <a:pt x="0" y="584200"/>
                </a:lnTo>
              </a:path>
            </a:pathLst>
          </a:cu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800">
              <a:ln>
                <a:solidFill>
                  <a:srgbClr val="8FA3A4"/>
                </a:solidFill>
              </a:ln>
              <a:solidFill>
                <a:srgbClr val="564B45"/>
              </a:solidFill>
              <a:latin typeface="微软雅黑" panose="020B0503020204020204" pitchFamily="34" charset="-122"/>
              <a:ea typeface="微软雅黑" panose="020B0503020204020204" pitchFamily="34" charset="-122"/>
            </a:endParaRPr>
          </a:p>
        </p:txBody>
      </p:sp>
      <p:sp>
        <p:nvSpPr>
          <p:cNvPr id="63" name="任意多边形 62"/>
          <p:cNvSpPr/>
          <p:nvPr/>
        </p:nvSpPr>
        <p:spPr>
          <a:xfrm>
            <a:off x="3381877" y="2264159"/>
            <a:ext cx="2419350" cy="0"/>
          </a:xfrm>
          <a:custGeom>
            <a:avLst/>
            <a:gdLst>
              <a:gd name="connsiteX0" fmla="*/ 3225800 w 3225800"/>
              <a:gd name="connsiteY0" fmla="*/ 0 h 0"/>
              <a:gd name="connsiteX1" fmla="*/ 0 w 3225800"/>
              <a:gd name="connsiteY1" fmla="*/ 0 h 0"/>
            </a:gdLst>
            <a:ahLst/>
            <a:cxnLst>
              <a:cxn ang="0">
                <a:pos x="connsiteX0" y="connsiteY0"/>
              </a:cxn>
              <a:cxn ang="0">
                <a:pos x="connsiteX1" y="connsiteY1"/>
              </a:cxn>
            </a:cxnLst>
            <a:rect l="l" t="t" r="r" b="b"/>
            <a:pathLst>
              <a:path w="3225800">
                <a:moveTo>
                  <a:pt x="3225800" y="0"/>
                </a:moveTo>
                <a:lnTo>
                  <a:pt x="0" y="0"/>
                </a:ln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800">
              <a:solidFill>
                <a:srgbClr val="564B45"/>
              </a:solidFill>
              <a:latin typeface="微软雅黑" panose="020B0503020204020204" pitchFamily="34" charset="-122"/>
              <a:ea typeface="微软雅黑" panose="020B0503020204020204" pitchFamily="34" charset="-122"/>
            </a:endParaRPr>
          </a:p>
        </p:txBody>
      </p:sp>
      <p:grpSp>
        <p:nvGrpSpPr>
          <p:cNvPr id="5" name="组合 63"/>
          <p:cNvGrpSpPr/>
          <p:nvPr/>
        </p:nvGrpSpPr>
        <p:grpSpPr>
          <a:xfrm>
            <a:off x="1827516" y="1347988"/>
            <a:ext cx="1478797" cy="555983"/>
            <a:chOff x="3447030" y="3890564"/>
            <a:chExt cx="1971730" cy="741311"/>
          </a:xfrm>
        </p:grpSpPr>
        <p:sp>
          <p:nvSpPr>
            <p:cNvPr id="65" name="文本框 111"/>
            <p:cNvSpPr txBox="1"/>
            <p:nvPr/>
          </p:nvSpPr>
          <p:spPr>
            <a:xfrm>
              <a:off x="3451161" y="3890564"/>
              <a:ext cx="1725051" cy="369332"/>
            </a:xfrm>
            <a:prstGeom prst="rect">
              <a:avLst/>
            </a:prstGeom>
            <a:noFill/>
          </p:spPr>
          <p:txBody>
            <a:bodyPr wrap="square"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标题文字</a:t>
              </a:r>
            </a:p>
          </p:txBody>
        </p:sp>
        <p:sp>
          <p:nvSpPr>
            <p:cNvPr id="66" name="文本框 112"/>
            <p:cNvSpPr txBox="1"/>
            <p:nvPr/>
          </p:nvSpPr>
          <p:spPr>
            <a:xfrm>
              <a:off x="3447030" y="4180469"/>
              <a:ext cx="1971730" cy="451406"/>
            </a:xfrm>
            <a:prstGeom prst="rect">
              <a:avLst/>
            </a:prstGeom>
            <a:noFill/>
          </p:spPr>
          <p:txBody>
            <a:bodyPr wrap="square" rtlCol="0">
              <a:spAutoFit/>
            </a:bodyPr>
            <a:lstStyle/>
            <a:p>
              <a:pPr algn="just"/>
              <a:r>
                <a:rPr lang="zh-CN" altLang="en-US" sz="800" kern="0" dirty="0">
                  <a:solidFill>
                    <a:schemeClr val="bg1">
                      <a:lumMod val="50000"/>
                    </a:schemeClr>
                  </a:solidFill>
                  <a:latin typeface="微软雅黑" panose="020B0503020204020204" pitchFamily="34" charset="-122"/>
                  <a:ea typeface="微软雅黑" panose="020B0503020204020204" pitchFamily="34" charset="-122"/>
                  <a:cs typeface="Arial" pitchFamily="34" charset="0"/>
                </a:rPr>
                <a:t>单击此处可添加文本单击此处可添加文本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67" name="椭圆 66"/>
          <p:cNvSpPr/>
          <p:nvPr/>
        </p:nvSpPr>
        <p:spPr>
          <a:xfrm>
            <a:off x="3350444" y="1560502"/>
            <a:ext cx="62865" cy="62865"/>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800">
              <a:solidFill>
                <a:srgbClr val="080808"/>
              </a:solidFill>
              <a:latin typeface="微软雅黑" panose="020B0503020204020204" pitchFamily="34" charset="-122"/>
              <a:ea typeface="微软雅黑" panose="020B0503020204020204" pitchFamily="34" charset="-122"/>
            </a:endParaRPr>
          </a:p>
        </p:txBody>
      </p:sp>
      <p:sp>
        <p:nvSpPr>
          <p:cNvPr id="68" name="椭圆 67"/>
          <p:cNvSpPr/>
          <p:nvPr/>
        </p:nvSpPr>
        <p:spPr>
          <a:xfrm>
            <a:off x="3350444" y="2231471"/>
            <a:ext cx="62865" cy="6286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800">
              <a:solidFill>
                <a:srgbClr val="080808"/>
              </a:solidFill>
              <a:latin typeface="微软雅黑" panose="020B0503020204020204" pitchFamily="34" charset="-122"/>
              <a:ea typeface="微软雅黑" panose="020B0503020204020204" pitchFamily="34" charset="-122"/>
            </a:endParaRPr>
          </a:p>
        </p:txBody>
      </p:sp>
      <p:sp>
        <p:nvSpPr>
          <p:cNvPr id="69" name="椭圆 68"/>
          <p:cNvSpPr/>
          <p:nvPr/>
        </p:nvSpPr>
        <p:spPr>
          <a:xfrm>
            <a:off x="3350444" y="2926592"/>
            <a:ext cx="62865" cy="6286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800">
              <a:solidFill>
                <a:srgbClr val="080808"/>
              </a:solidFill>
              <a:latin typeface="微软雅黑" panose="020B0503020204020204" pitchFamily="34" charset="-122"/>
              <a:ea typeface="微软雅黑" panose="020B0503020204020204" pitchFamily="34" charset="-122"/>
            </a:endParaRPr>
          </a:p>
        </p:txBody>
      </p:sp>
      <p:sp>
        <p:nvSpPr>
          <p:cNvPr id="70" name="椭圆 69"/>
          <p:cNvSpPr/>
          <p:nvPr/>
        </p:nvSpPr>
        <p:spPr>
          <a:xfrm>
            <a:off x="1340924" y="1364436"/>
            <a:ext cx="450708" cy="450708"/>
          </a:xfrm>
          <a:prstGeom prst="ellipse">
            <a:avLst/>
          </a:pr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800">
              <a:solidFill>
                <a:srgbClr val="564B45"/>
              </a:solidFill>
              <a:latin typeface="微软雅黑" panose="020B0503020204020204" pitchFamily="34" charset="-122"/>
              <a:ea typeface="微软雅黑" panose="020B0503020204020204" pitchFamily="34" charset="-122"/>
            </a:endParaRPr>
          </a:p>
        </p:txBody>
      </p:sp>
      <p:sp>
        <p:nvSpPr>
          <p:cNvPr id="71" name="椭圆 70"/>
          <p:cNvSpPr/>
          <p:nvPr/>
        </p:nvSpPr>
        <p:spPr>
          <a:xfrm>
            <a:off x="1340924" y="2037327"/>
            <a:ext cx="450708" cy="450708"/>
          </a:xfrm>
          <a:prstGeom prst="ellipse">
            <a:avLst/>
          </a:prstGeom>
          <a:solidFill>
            <a:schemeClr val="accent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800">
              <a:solidFill>
                <a:srgbClr val="564B45"/>
              </a:solidFill>
              <a:latin typeface="微软雅黑" panose="020B0503020204020204" pitchFamily="34" charset="-122"/>
              <a:ea typeface="微软雅黑" panose="020B0503020204020204" pitchFamily="34" charset="-122"/>
            </a:endParaRPr>
          </a:p>
        </p:txBody>
      </p:sp>
      <p:sp>
        <p:nvSpPr>
          <p:cNvPr id="72" name="椭圆 71"/>
          <p:cNvSpPr/>
          <p:nvPr/>
        </p:nvSpPr>
        <p:spPr>
          <a:xfrm>
            <a:off x="1340924" y="2730383"/>
            <a:ext cx="450708" cy="450708"/>
          </a:xfrm>
          <a:prstGeom prst="ellipse">
            <a:avLst/>
          </a:prstGeom>
          <a:solidFill>
            <a:schemeClr val="accent3"/>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800">
              <a:solidFill>
                <a:srgbClr val="564B45"/>
              </a:solidFill>
              <a:latin typeface="微软雅黑" panose="020B0503020204020204" pitchFamily="34" charset="-122"/>
              <a:ea typeface="微软雅黑" panose="020B0503020204020204" pitchFamily="34" charset="-122"/>
            </a:endParaRPr>
          </a:p>
        </p:txBody>
      </p:sp>
      <p:sp>
        <p:nvSpPr>
          <p:cNvPr id="73" name="椭圆 70"/>
          <p:cNvSpPr/>
          <p:nvPr/>
        </p:nvSpPr>
        <p:spPr>
          <a:xfrm>
            <a:off x="1452226" y="1452318"/>
            <a:ext cx="228104" cy="274946"/>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3" tIns="34287" rIns="68573" bIns="34287" numCol="1" spcCol="0" rtlCol="0" fromWordArt="0" anchor="ctr" anchorCtr="0" forceAA="0" compatLnSpc="1">
            <a:prstTxWarp prst="textNoShape">
              <a:avLst/>
            </a:prstTxWarp>
            <a:noAutofit/>
          </a:bodyPr>
          <a:lstStyle/>
          <a:p>
            <a:pPr algn="ctr"/>
            <a:endParaRPr lang="zh-CN" altLang="en-US" sz="1800" dirty="0">
              <a:solidFill>
                <a:prstClr val="white"/>
              </a:solidFill>
              <a:latin typeface="微软雅黑" panose="020B0503020204020204" pitchFamily="34" charset="-122"/>
              <a:ea typeface="微软雅黑" panose="020B0503020204020204" pitchFamily="34" charset="-122"/>
            </a:endParaRPr>
          </a:p>
        </p:txBody>
      </p:sp>
      <p:grpSp>
        <p:nvGrpSpPr>
          <p:cNvPr id="6" name="组合 73"/>
          <p:cNvGrpSpPr/>
          <p:nvPr/>
        </p:nvGrpSpPr>
        <p:grpSpPr>
          <a:xfrm>
            <a:off x="1452227" y="2162070"/>
            <a:ext cx="215812" cy="217283"/>
            <a:chOff x="3771900" y="3200400"/>
            <a:chExt cx="2011680" cy="2025396"/>
          </a:xfrm>
          <a:solidFill>
            <a:schemeClr val="bg1"/>
          </a:solidFill>
        </p:grpSpPr>
        <p:sp>
          <p:nvSpPr>
            <p:cNvPr id="75" name="任意多边形 74"/>
            <p:cNvSpPr/>
            <p:nvPr/>
          </p:nvSpPr>
          <p:spPr>
            <a:xfrm>
              <a:off x="3775166" y="3370217"/>
              <a:ext cx="770708" cy="796834"/>
            </a:xfrm>
            <a:custGeom>
              <a:avLst/>
              <a:gdLst>
                <a:gd name="connsiteX0" fmla="*/ 0 w 770708"/>
                <a:gd name="connsiteY0" fmla="*/ 104503 h 796834"/>
                <a:gd name="connsiteX1" fmla="*/ 0 w 770708"/>
                <a:gd name="connsiteY1" fmla="*/ 796834 h 796834"/>
                <a:gd name="connsiteX2" fmla="*/ 770708 w 770708"/>
                <a:gd name="connsiteY2" fmla="*/ 770709 h 796834"/>
                <a:gd name="connsiteX3" fmla="*/ 770708 w 770708"/>
                <a:gd name="connsiteY3" fmla="*/ 0 h 796834"/>
                <a:gd name="connsiteX4" fmla="*/ 0 w 770708"/>
                <a:gd name="connsiteY4" fmla="*/ 104503 h 79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708" h="796834">
                  <a:moveTo>
                    <a:pt x="0" y="104503"/>
                  </a:moveTo>
                  <a:lnTo>
                    <a:pt x="0" y="796834"/>
                  </a:lnTo>
                  <a:lnTo>
                    <a:pt x="770708" y="770709"/>
                  </a:lnTo>
                  <a:lnTo>
                    <a:pt x="770708" y="0"/>
                  </a:lnTo>
                  <a:lnTo>
                    <a:pt x="0" y="104503"/>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微软雅黑" panose="020B0503020204020204" pitchFamily="34" charset="-122"/>
                <a:ea typeface="微软雅黑" panose="020B0503020204020204" pitchFamily="34" charset="-122"/>
              </a:endParaRPr>
            </a:p>
          </p:txBody>
        </p:sp>
        <p:sp>
          <p:nvSpPr>
            <p:cNvPr id="76" name="任意多边形 75"/>
            <p:cNvSpPr/>
            <p:nvPr/>
          </p:nvSpPr>
          <p:spPr>
            <a:xfrm>
              <a:off x="4704588" y="3200400"/>
              <a:ext cx="1078992" cy="937260"/>
            </a:xfrm>
            <a:custGeom>
              <a:avLst/>
              <a:gdLst>
                <a:gd name="connsiteX0" fmla="*/ 0 w 1078992"/>
                <a:gd name="connsiteY0" fmla="*/ 155448 h 937260"/>
                <a:gd name="connsiteX1" fmla="*/ 1078992 w 1078992"/>
                <a:gd name="connsiteY1" fmla="*/ 0 h 937260"/>
                <a:gd name="connsiteX2" fmla="*/ 1078992 w 1078992"/>
                <a:gd name="connsiteY2" fmla="*/ 928116 h 937260"/>
                <a:gd name="connsiteX3" fmla="*/ 9144 w 1078992"/>
                <a:gd name="connsiteY3" fmla="*/ 937260 h 937260"/>
                <a:gd name="connsiteX4" fmla="*/ 0 w 1078992"/>
                <a:gd name="connsiteY4" fmla="*/ 155448 h 937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992" h="937260">
                  <a:moveTo>
                    <a:pt x="0" y="155448"/>
                  </a:moveTo>
                  <a:lnTo>
                    <a:pt x="1078992" y="0"/>
                  </a:lnTo>
                  <a:lnTo>
                    <a:pt x="1078992" y="928116"/>
                  </a:lnTo>
                  <a:lnTo>
                    <a:pt x="9144" y="937260"/>
                  </a:lnTo>
                  <a:lnTo>
                    <a:pt x="0" y="155448"/>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微软雅黑" panose="020B0503020204020204" pitchFamily="34" charset="-122"/>
                <a:ea typeface="微软雅黑" panose="020B0503020204020204" pitchFamily="34" charset="-122"/>
              </a:endParaRPr>
            </a:p>
          </p:txBody>
        </p:sp>
        <p:sp>
          <p:nvSpPr>
            <p:cNvPr id="107" name="任意多边形 106"/>
            <p:cNvSpPr/>
            <p:nvPr/>
          </p:nvSpPr>
          <p:spPr>
            <a:xfrm>
              <a:off x="3771900" y="4279392"/>
              <a:ext cx="772668" cy="786384"/>
            </a:xfrm>
            <a:custGeom>
              <a:avLst/>
              <a:gdLst>
                <a:gd name="connsiteX0" fmla="*/ 0 w 772668"/>
                <a:gd name="connsiteY0" fmla="*/ 0 h 786384"/>
                <a:gd name="connsiteX1" fmla="*/ 772668 w 772668"/>
                <a:gd name="connsiteY1" fmla="*/ 13716 h 786384"/>
                <a:gd name="connsiteX2" fmla="*/ 772668 w 772668"/>
                <a:gd name="connsiteY2" fmla="*/ 786384 h 786384"/>
                <a:gd name="connsiteX3" fmla="*/ 4572 w 772668"/>
                <a:gd name="connsiteY3" fmla="*/ 667512 h 786384"/>
                <a:gd name="connsiteX4" fmla="*/ 0 w 772668"/>
                <a:gd name="connsiteY4" fmla="*/ 0 h 786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668" h="786384">
                  <a:moveTo>
                    <a:pt x="0" y="0"/>
                  </a:moveTo>
                  <a:lnTo>
                    <a:pt x="772668" y="13716"/>
                  </a:lnTo>
                  <a:lnTo>
                    <a:pt x="772668" y="786384"/>
                  </a:lnTo>
                  <a:lnTo>
                    <a:pt x="4572" y="667512"/>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微软雅黑" panose="020B0503020204020204" pitchFamily="34" charset="-122"/>
                <a:ea typeface="微软雅黑" panose="020B0503020204020204" pitchFamily="34" charset="-122"/>
              </a:endParaRPr>
            </a:p>
          </p:txBody>
        </p:sp>
        <p:sp>
          <p:nvSpPr>
            <p:cNvPr id="108" name="任意多边形 107"/>
            <p:cNvSpPr/>
            <p:nvPr/>
          </p:nvSpPr>
          <p:spPr>
            <a:xfrm>
              <a:off x="4704587" y="4293109"/>
              <a:ext cx="1076201" cy="932687"/>
            </a:xfrm>
            <a:custGeom>
              <a:avLst/>
              <a:gdLst>
                <a:gd name="connsiteX0" fmla="*/ 0 w 1092708"/>
                <a:gd name="connsiteY0" fmla="*/ 0 h 932688"/>
                <a:gd name="connsiteX1" fmla="*/ 0 w 1092708"/>
                <a:gd name="connsiteY1" fmla="*/ 795528 h 932688"/>
                <a:gd name="connsiteX2" fmla="*/ 1092708 w 1092708"/>
                <a:gd name="connsiteY2" fmla="*/ 932688 h 932688"/>
                <a:gd name="connsiteX3" fmla="*/ 1092708 w 1092708"/>
                <a:gd name="connsiteY3" fmla="*/ 9144 h 932688"/>
                <a:gd name="connsiteX4" fmla="*/ 0 w 1092708"/>
                <a:gd name="connsiteY4" fmla="*/ 0 h 93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708" h="932688">
                  <a:moveTo>
                    <a:pt x="0" y="0"/>
                  </a:moveTo>
                  <a:lnTo>
                    <a:pt x="0" y="795528"/>
                  </a:lnTo>
                  <a:lnTo>
                    <a:pt x="1092708" y="932688"/>
                  </a:lnTo>
                  <a:lnTo>
                    <a:pt x="1092708" y="9144"/>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latin typeface="微软雅黑" panose="020B0503020204020204" pitchFamily="34" charset="-122"/>
                <a:ea typeface="微软雅黑" panose="020B0503020204020204" pitchFamily="34" charset="-122"/>
              </a:endParaRPr>
            </a:p>
          </p:txBody>
        </p:sp>
      </p:grpSp>
      <p:grpSp>
        <p:nvGrpSpPr>
          <p:cNvPr id="7" name="组合 108"/>
          <p:cNvGrpSpPr/>
          <p:nvPr/>
        </p:nvGrpSpPr>
        <p:grpSpPr>
          <a:xfrm>
            <a:off x="1461211" y="2831635"/>
            <a:ext cx="210134" cy="253311"/>
            <a:chOff x="4141788" y="809625"/>
            <a:chExt cx="3600450" cy="4340225"/>
          </a:xfrm>
          <a:solidFill>
            <a:schemeClr val="bg1"/>
          </a:solidFill>
        </p:grpSpPr>
        <p:sp>
          <p:nvSpPr>
            <p:cNvPr id="110" name="Freeform 7"/>
            <p:cNvSpPr>
              <a:spLocks/>
            </p:cNvSpPr>
            <p:nvPr/>
          </p:nvSpPr>
          <p:spPr bwMode="auto">
            <a:xfrm>
              <a:off x="4141788" y="1774825"/>
              <a:ext cx="3600450" cy="3375025"/>
            </a:xfrm>
            <a:custGeom>
              <a:avLst/>
              <a:gdLst>
                <a:gd name="T0" fmla="*/ 923 w 958"/>
                <a:gd name="T1" fmla="*/ 114 h 898"/>
                <a:gd name="T2" fmla="*/ 721 w 958"/>
                <a:gd name="T3" fmla="*/ 0 h 898"/>
                <a:gd name="T4" fmla="*/ 508 w 958"/>
                <a:gd name="T5" fmla="*/ 65 h 898"/>
                <a:gd name="T6" fmla="*/ 326 w 958"/>
                <a:gd name="T7" fmla="*/ 3 h 898"/>
                <a:gd name="T8" fmla="*/ 0 w 958"/>
                <a:gd name="T9" fmla="*/ 341 h 898"/>
                <a:gd name="T10" fmla="*/ 107 w 958"/>
                <a:gd name="T11" fmla="*/ 734 h 898"/>
                <a:gd name="T12" fmla="*/ 301 w 958"/>
                <a:gd name="T13" fmla="*/ 898 h 898"/>
                <a:gd name="T14" fmla="*/ 494 w 958"/>
                <a:gd name="T15" fmla="*/ 849 h 898"/>
                <a:gd name="T16" fmla="*/ 681 w 958"/>
                <a:gd name="T17" fmla="*/ 894 h 898"/>
                <a:gd name="T18" fmla="*/ 958 w 958"/>
                <a:gd name="T19" fmla="*/ 583 h 898"/>
                <a:gd name="T20" fmla="*/ 956 w 958"/>
                <a:gd name="T21" fmla="*/ 567 h 898"/>
                <a:gd name="T22" fmla="*/ 956 w 958"/>
                <a:gd name="T23" fmla="*/ 559 h 898"/>
                <a:gd name="T24" fmla="*/ 812 w 958"/>
                <a:gd name="T25" fmla="*/ 327 h 898"/>
                <a:gd name="T26" fmla="*/ 920 w 958"/>
                <a:gd name="T27" fmla="*/ 116 h 898"/>
                <a:gd name="T28" fmla="*/ 923 w 958"/>
                <a:gd name="T29" fmla="*/ 114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8" h="898">
                  <a:moveTo>
                    <a:pt x="923" y="114"/>
                  </a:moveTo>
                  <a:cubicBezTo>
                    <a:pt x="877" y="57"/>
                    <a:pt x="816" y="0"/>
                    <a:pt x="721" y="0"/>
                  </a:cubicBezTo>
                  <a:cubicBezTo>
                    <a:pt x="655" y="0"/>
                    <a:pt x="599" y="65"/>
                    <a:pt x="508" y="65"/>
                  </a:cubicBezTo>
                  <a:cubicBezTo>
                    <a:pt x="435" y="65"/>
                    <a:pt x="405" y="3"/>
                    <a:pt x="326" y="3"/>
                  </a:cubicBezTo>
                  <a:cubicBezTo>
                    <a:pt x="162" y="3"/>
                    <a:pt x="0" y="150"/>
                    <a:pt x="0" y="341"/>
                  </a:cubicBezTo>
                  <a:cubicBezTo>
                    <a:pt x="0" y="442"/>
                    <a:pt x="33" y="598"/>
                    <a:pt x="107" y="734"/>
                  </a:cubicBezTo>
                  <a:cubicBezTo>
                    <a:pt x="161" y="834"/>
                    <a:pt x="227" y="898"/>
                    <a:pt x="301" y="898"/>
                  </a:cubicBezTo>
                  <a:cubicBezTo>
                    <a:pt x="355" y="898"/>
                    <a:pt x="418" y="849"/>
                    <a:pt x="494" y="849"/>
                  </a:cubicBezTo>
                  <a:cubicBezTo>
                    <a:pt x="560" y="849"/>
                    <a:pt x="621" y="894"/>
                    <a:pt x="681" y="894"/>
                  </a:cubicBezTo>
                  <a:cubicBezTo>
                    <a:pt x="825" y="894"/>
                    <a:pt x="958" y="707"/>
                    <a:pt x="958" y="583"/>
                  </a:cubicBezTo>
                  <a:cubicBezTo>
                    <a:pt x="958" y="576"/>
                    <a:pt x="956" y="572"/>
                    <a:pt x="956" y="567"/>
                  </a:cubicBezTo>
                  <a:cubicBezTo>
                    <a:pt x="956" y="559"/>
                    <a:pt x="956" y="559"/>
                    <a:pt x="956" y="559"/>
                  </a:cubicBezTo>
                  <a:cubicBezTo>
                    <a:pt x="863" y="509"/>
                    <a:pt x="812" y="434"/>
                    <a:pt x="812" y="327"/>
                  </a:cubicBezTo>
                  <a:cubicBezTo>
                    <a:pt x="812" y="240"/>
                    <a:pt x="850" y="164"/>
                    <a:pt x="920" y="116"/>
                  </a:cubicBezTo>
                  <a:cubicBezTo>
                    <a:pt x="923" y="114"/>
                    <a:pt x="923" y="114"/>
                    <a:pt x="923" y="1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sz="1800">
                <a:solidFill>
                  <a:srgbClr val="FFB954"/>
                </a:solidFill>
                <a:latin typeface="微软雅黑" panose="020B0503020204020204" pitchFamily="34" charset="-122"/>
                <a:ea typeface="微软雅黑" panose="020B0503020204020204" pitchFamily="34" charset="-122"/>
              </a:endParaRPr>
            </a:p>
          </p:txBody>
        </p:sp>
        <p:sp>
          <p:nvSpPr>
            <p:cNvPr id="111" name="Freeform 8"/>
            <p:cNvSpPr>
              <a:spLocks/>
            </p:cNvSpPr>
            <p:nvPr/>
          </p:nvSpPr>
          <p:spPr bwMode="auto">
            <a:xfrm>
              <a:off x="6021388" y="809625"/>
              <a:ext cx="792163" cy="1135063"/>
            </a:xfrm>
            <a:custGeom>
              <a:avLst/>
              <a:gdLst>
                <a:gd name="T0" fmla="*/ 5 w 211"/>
                <a:gd name="T1" fmla="*/ 302 h 302"/>
                <a:gd name="T2" fmla="*/ 211 w 211"/>
                <a:gd name="T3" fmla="*/ 47 h 302"/>
                <a:gd name="T4" fmla="*/ 208 w 211"/>
                <a:gd name="T5" fmla="*/ 6 h 302"/>
                <a:gd name="T6" fmla="*/ 207 w 211"/>
                <a:gd name="T7" fmla="*/ 0 h 302"/>
                <a:gd name="T8" fmla="*/ 0 w 211"/>
                <a:gd name="T9" fmla="*/ 249 h 302"/>
                <a:gd name="T10" fmla="*/ 5 w 211"/>
                <a:gd name="T11" fmla="*/ 295 h 302"/>
                <a:gd name="T12" fmla="*/ 5 w 211"/>
                <a:gd name="T13" fmla="*/ 302 h 302"/>
              </a:gdLst>
              <a:ahLst/>
              <a:cxnLst>
                <a:cxn ang="0">
                  <a:pos x="T0" y="T1"/>
                </a:cxn>
                <a:cxn ang="0">
                  <a:pos x="T2" y="T3"/>
                </a:cxn>
                <a:cxn ang="0">
                  <a:pos x="T4" y="T5"/>
                </a:cxn>
                <a:cxn ang="0">
                  <a:pos x="T6" y="T7"/>
                </a:cxn>
                <a:cxn ang="0">
                  <a:pos x="T8" y="T9"/>
                </a:cxn>
                <a:cxn ang="0">
                  <a:pos x="T10" y="T11"/>
                </a:cxn>
                <a:cxn ang="0">
                  <a:pos x="T12" y="T13"/>
                </a:cxn>
              </a:cxnLst>
              <a:rect l="0" t="0" r="r" b="b"/>
              <a:pathLst>
                <a:path w="211" h="302">
                  <a:moveTo>
                    <a:pt x="5" y="302"/>
                  </a:moveTo>
                  <a:cubicBezTo>
                    <a:pt x="112" y="268"/>
                    <a:pt x="211" y="188"/>
                    <a:pt x="211" y="47"/>
                  </a:cubicBezTo>
                  <a:cubicBezTo>
                    <a:pt x="211" y="36"/>
                    <a:pt x="210" y="22"/>
                    <a:pt x="208" y="6"/>
                  </a:cubicBezTo>
                  <a:cubicBezTo>
                    <a:pt x="207" y="0"/>
                    <a:pt x="207" y="0"/>
                    <a:pt x="207" y="0"/>
                  </a:cubicBezTo>
                  <a:cubicBezTo>
                    <a:pt x="98" y="30"/>
                    <a:pt x="0" y="115"/>
                    <a:pt x="0" y="249"/>
                  </a:cubicBezTo>
                  <a:cubicBezTo>
                    <a:pt x="0" y="262"/>
                    <a:pt x="1" y="278"/>
                    <a:pt x="5" y="295"/>
                  </a:cubicBezTo>
                  <a:cubicBezTo>
                    <a:pt x="5" y="302"/>
                    <a:pt x="5" y="302"/>
                    <a:pt x="5" y="30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sz="1800">
                <a:solidFill>
                  <a:srgbClr val="FFB954"/>
                </a:solidFill>
                <a:latin typeface="微软雅黑" panose="020B0503020204020204" pitchFamily="34" charset="-122"/>
                <a:ea typeface="微软雅黑" panose="020B0503020204020204" pitchFamily="34" charset="-122"/>
              </a:endParaRPr>
            </a:p>
          </p:txBody>
        </p:sp>
      </p:grpSp>
      <p:grpSp>
        <p:nvGrpSpPr>
          <p:cNvPr id="8" name="组合 111"/>
          <p:cNvGrpSpPr/>
          <p:nvPr/>
        </p:nvGrpSpPr>
        <p:grpSpPr>
          <a:xfrm>
            <a:off x="1827516" y="1972390"/>
            <a:ext cx="1478797" cy="555983"/>
            <a:chOff x="3447030" y="3890564"/>
            <a:chExt cx="1971730" cy="741311"/>
          </a:xfrm>
        </p:grpSpPr>
        <p:sp>
          <p:nvSpPr>
            <p:cNvPr id="113" name="文本框 111"/>
            <p:cNvSpPr txBox="1"/>
            <p:nvPr/>
          </p:nvSpPr>
          <p:spPr>
            <a:xfrm>
              <a:off x="3451161" y="3890564"/>
              <a:ext cx="1725051" cy="369332"/>
            </a:xfrm>
            <a:prstGeom prst="rect">
              <a:avLst/>
            </a:prstGeom>
            <a:noFill/>
          </p:spPr>
          <p:txBody>
            <a:bodyPr wrap="square"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标题文字</a:t>
              </a:r>
            </a:p>
          </p:txBody>
        </p:sp>
        <p:sp>
          <p:nvSpPr>
            <p:cNvPr id="114" name="文本框 112"/>
            <p:cNvSpPr txBox="1"/>
            <p:nvPr/>
          </p:nvSpPr>
          <p:spPr>
            <a:xfrm>
              <a:off x="3447030" y="4180469"/>
              <a:ext cx="1971730" cy="451406"/>
            </a:xfrm>
            <a:prstGeom prst="rect">
              <a:avLst/>
            </a:prstGeom>
            <a:noFill/>
          </p:spPr>
          <p:txBody>
            <a:bodyPr wrap="square" rtlCol="0">
              <a:spAutoFit/>
            </a:bodyPr>
            <a:lstStyle/>
            <a:p>
              <a:pPr algn="just"/>
              <a:r>
                <a:rPr lang="zh-CN" altLang="en-US" sz="800" kern="0" dirty="0">
                  <a:solidFill>
                    <a:schemeClr val="bg1">
                      <a:lumMod val="50000"/>
                    </a:schemeClr>
                  </a:solidFill>
                  <a:latin typeface="微软雅黑" panose="020B0503020204020204" pitchFamily="34" charset="-122"/>
                  <a:ea typeface="微软雅黑" panose="020B0503020204020204" pitchFamily="34" charset="-122"/>
                  <a:cs typeface="Arial" pitchFamily="34" charset="0"/>
                </a:rPr>
                <a:t>单击此处可添加文本单击此处可添加文本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9" name="组合 114"/>
          <p:cNvGrpSpPr/>
          <p:nvPr/>
        </p:nvGrpSpPr>
        <p:grpSpPr>
          <a:xfrm>
            <a:off x="1827516" y="2696075"/>
            <a:ext cx="1478797" cy="555983"/>
            <a:chOff x="3447030" y="3890564"/>
            <a:chExt cx="1971730" cy="741311"/>
          </a:xfrm>
        </p:grpSpPr>
        <p:sp>
          <p:nvSpPr>
            <p:cNvPr id="116" name="文本框 111"/>
            <p:cNvSpPr txBox="1"/>
            <p:nvPr/>
          </p:nvSpPr>
          <p:spPr>
            <a:xfrm>
              <a:off x="3451161" y="3890564"/>
              <a:ext cx="1725051" cy="369332"/>
            </a:xfrm>
            <a:prstGeom prst="rect">
              <a:avLst/>
            </a:prstGeom>
            <a:noFill/>
          </p:spPr>
          <p:txBody>
            <a:bodyPr wrap="square" rtlCol="0">
              <a:spAutoFit/>
            </a:bodyPr>
            <a:lstStyle/>
            <a:p>
              <a:r>
                <a:rPr lang="zh-CN" altLang="en-US" sz="1200" b="1" dirty="0">
                  <a:solidFill>
                    <a:schemeClr val="bg2"/>
                  </a:solidFill>
                  <a:latin typeface="微软雅黑" panose="020B0503020204020204" pitchFamily="34" charset="-122"/>
                  <a:ea typeface="微软雅黑" panose="020B0503020204020204" pitchFamily="34" charset="-122"/>
                </a:rPr>
                <a:t>标题文字</a:t>
              </a:r>
            </a:p>
          </p:txBody>
        </p:sp>
        <p:sp>
          <p:nvSpPr>
            <p:cNvPr id="117" name="文本框 112"/>
            <p:cNvSpPr txBox="1"/>
            <p:nvPr/>
          </p:nvSpPr>
          <p:spPr>
            <a:xfrm>
              <a:off x="3447030" y="4180469"/>
              <a:ext cx="1971730" cy="451406"/>
            </a:xfrm>
            <a:prstGeom prst="rect">
              <a:avLst/>
            </a:prstGeom>
            <a:noFill/>
          </p:spPr>
          <p:txBody>
            <a:bodyPr wrap="square" rtlCol="0">
              <a:spAutoFit/>
            </a:bodyPr>
            <a:lstStyle/>
            <a:p>
              <a:pPr algn="just"/>
              <a:r>
                <a:rPr lang="zh-CN" altLang="en-US" sz="800" kern="0" dirty="0">
                  <a:solidFill>
                    <a:schemeClr val="bg1">
                      <a:lumMod val="50000"/>
                    </a:schemeClr>
                  </a:solidFill>
                  <a:latin typeface="微软雅黑" panose="020B0503020204020204" pitchFamily="34" charset="-122"/>
                  <a:ea typeface="微软雅黑" panose="020B0503020204020204" pitchFamily="34" charset="-122"/>
                  <a:cs typeface="Arial" pitchFamily="34" charset="0"/>
                </a:rPr>
                <a:t>单击此处可添加文本单击此处可添加文本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18" name="TextBox 117"/>
          <p:cNvSpPr txBox="1"/>
          <p:nvPr/>
        </p:nvSpPr>
        <p:spPr>
          <a:xfrm>
            <a:off x="1187624" y="4044223"/>
            <a:ext cx="6696744" cy="338544"/>
          </a:xfrm>
          <a:prstGeom prst="rect">
            <a:avLst/>
          </a:prstGeom>
          <a:noFill/>
        </p:spPr>
        <p:txBody>
          <a:bodyPr wrap="square" lIns="91431" tIns="45715" rIns="91431" bIns="45715" rtlCol="0">
            <a:spAutoFit/>
          </a:bodyPr>
          <a:lstStyle/>
          <a:p>
            <a:r>
              <a:rPr lang="zh-CN" altLang="en-US" sz="800" spc="-10" dirty="0">
                <a:solidFill>
                  <a:schemeClr val="bg1">
                    <a:lumMod val="50000"/>
                  </a:schemeClr>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请输入内容请输入文字内容请输入内容请输入文字内容请输入内容请输入文字内容请输入内容请输入文字内容请输入内容请输入文字内容请输入内容请输入文字内容请输入内容请输入文字内容请输入内容请</a:t>
            </a:r>
          </a:p>
        </p:txBody>
      </p:sp>
      <p:sp>
        <p:nvSpPr>
          <p:cNvPr id="119" name="TextBox 118"/>
          <p:cNvSpPr txBox="1"/>
          <p:nvPr/>
        </p:nvSpPr>
        <p:spPr>
          <a:xfrm>
            <a:off x="1187626" y="3729770"/>
            <a:ext cx="2054567" cy="276989"/>
          </a:xfrm>
          <a:prstGeom prst="rect">
            <a:avLst/>
          </a:prstGeom>
          <a:noFill/>
        </p:spPr>
        <p:txBody>
          <a:bodyPr wrap="square" lIns="91431" tIns="45715" rIns="91431" bIns="45715" rtlCol="0">
            <a:spAutoFit/>
          </a:bodyPr>
          <a:lstStyle/>
          <a:p>
            <a:r>
              <a:rPr lang="zh-CN" altLang="en-US" sz="1200" b="1" spc="-10" dirty="0">
                <a:solidFill>
                  <a:schemeClr val="bg1">
                    <a:lumMod val="50000"/>
                  </a:schemeClr>
                </a:solidFill>
                <a:latin typeface="微软雅黑" panose="020B0503020204020204" pitchFamily="34" charset="-122"/>
                <a:ea typeface="微软雅黑" panose="020B0503020204020204" pitchFamily="34" charset="-122"/>
              </a:rPr>
              <a:t>标题文字内容</a:t>
            </a:r>
          </a:p>
        </p:txBody>
      </p:sp>
      <p:sp>
        <p:nvSpPr>
          <p:cNvPr id="46" name="文本框 45">
            <a:extLst>
              <a:ext uri="{FF2B5EF4-FFF2-40B4-BE49-F238E27FC236}">
                <a16:creationId xmlns:a16="http://schemas.microsoft.com/office/drawing/2014/main" xmlns="" id="{0C11A910-C067-4F74-ACBC-11EB4CD3F475}"/>
              </a:ext>
            </a:extLst>
          </p:cNvPr>
          <p:cNvSpPr txBox="1"/>
          <p:nvPr/>
        </p:nvSpPr>
        <p:spPr>
          <a:xfrm>
            <a:off x="3114681" y="283253"/>
            <a:ext cx="2886075" cy="415498"/>
          </a:xfrm>
          <a:prstGeom prst="rect">
            <a:avLst/>
          </a:prstGeom>
          <a:noFill/>
        </p:spPr>
        <p:txBody>
          <a:bodyPr wrap="square" rtlCol="0">
            <a:spAutoFit/>
          </a:bodyPr>
          <a:lstStyle/>
          <a:p>
            <a:pPr algn="ctr"/>
            <a:r>
              <a:rPr lang="zh-CN" altLang="en-US"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输入章节标题文案</a:t>
            </a:r>
            <a:endParaRPr lang="en-US" altLang="zh-CN"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47" name="文本框 46">
            <a:extLst>
              <a:ext uri="{FF2B5EF4-FFF2-40B4-BE49-F238E27FC236}">
                <a16:creationId xmlns:a16="http://schemas.microsoft.com/office/drawing/2014/main" xmlns="" id="{5E4E1DC4-2540-4942-89FB-5DB052BE4EDF}"/>
              </a:ext>
            </a:extLst>
          </p:cNvPr>
          <p:cNvSpPr txBox="1"/>
          <p:nvPr/>
        </p:nvSpPr>
        <p:spPr>
          <a:xfrm>
            <a:off x="3019436" y="675669"/>
            <a:ext cx="3076564" cy="213585"/>
          </a:xfrm>
          <a:prstGeom prst="rect">
            <a:avLst/>
          </a:prstGeom>
          <a:noFill/>
        </p:spPr>
        <p:txBody>
          <a:bodyPr wrap="square" rtlCol="0">
            <a:spAutoFit/>
            <a:scene3d>
              <a:camera prst="orthographicFront"/>
              <a:lightRig rig="threePt" dir="t"/>
            </a:scene3d>
            <a:sp3d contourW="12700"/>
          </a:bodyPr>
          <a:lstStyle/>
          <a:p>
            <a:pPr algn="ctr"/>
            <a:r>
              <a:rPr lang="en-US" altLang="zh-CN" sz="788" dirty="0">
                <a:latin typeface="Calibri" panose="020F0502020204030204" pitchFamily="34" charset="0"/>
                <a:ea typeface="微软雅黑" panose="020B0503020204020204" pitchFamily="34" charset="-122"/>
                <a:sym typeface="Calibri" panose="020F0502020204030204" pitchFamily="34" charset="0"/>
              </a:rPr>
              <a:t>print the presentation and make it into a film a wider field</a:t>
            </a:r>
          </a:p>
        </p:txBody>
      </p:sp>
      <p:sp>
        <p:nvSpPr>
          <p:cNvPr id="48" name="任意多边形 22">
            <a:extLst>
              <a:ext uri="{FF2B5EF4-FFF2-40B4-BE49-F238E27FC236}">
                <a16:creationId xmlns:a16="http://schemas.microsoft.com/office/drawing/2014/main" xmlns="" id="{FCEBCB83-702C-4738-AF62-281761578EBB}"/>
              </a:ext>
            </a:extLst>
          </p:cNvPr>
          <p:cNvSpPr/>
          <p:nvPr/>
        </p:nvSpPr>
        <p:spPr>
          <a:xfrm>
            <a:off x="4193509" y="0"/>
            <a:ext cx="774562" cy="223597"/>
          </a:xfrm>
          <a:custGeom>
            <a:avLst/>
            <a:gdLst>
              <a:gd name="connsiteX0" fmla="*/ 0 w 1032749"/>
              <a:gd name="connsiteY0" fmla="*/ 0 h 298129"/>
              <a:gd name="connsiteX1" fmla="*/ 1032749 w 1032749"/>
              <a:gd name="connsiteY1" fmla="*/ 0 h 298129"/>
              <a:gd name="connsiteX2" fmla="*/ 516374 w 1032749"/>
              <a:gd name="connsiteY2" fmla="*/ 298129 h 298129"/>
              <a:gd name="connsiteX3" fmla="*/ 0 w 1032749"/>
              <a:gd name="connsiteY3" fmla="*/ 0 h 298129"/>
            </a:gdLst>
            <a:ahLst/>
            <a:cxnLst>
              <a:cxn ang="0">
                <a:pos x="connsiteX0" y="connsiteY0"/>
              </a:cxn>
              <a:cxn ang="0">
                <a:pos x="connsiteX1" y="connsiteY1"/>
              </a:cxn>
              <a:cxn ang="0">
                <a:pos x="connsiteX2" y="connsiteY2"/>
              </a:cxn>
              <a:cxn ang="0">
                <a:pos x="connsiteX3" y="connsiteY3"/>
              </a:cxn>
            </a:cxnLst>
            <a:rect l="l" t="t" r="r" b="b"/>
            <a:pathLst>
              <a:path w="1032749" h="298129">
                <a:moveTo>
                  <a:pt x="0" y="0"/>
                </a:moveTo>
                <a:lnTo>
                  <a:pt x="1032749" y="0"/>
                </a:lnTo>
                <a:lnTo>
                  <a:pt x="516374" y="298129"/>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Tree>
    <p:extLst>
      <p:ext uri="{BB962C8B-B14F-4D97-AF65-F5344CB8AC3E}">
        <p14:creationId xmlns:p14="http://schemas.microsoft.com/office/powerpoint/2010/main" val="2527434862"/>
      </p:ext>
    </p:extLst>
  </p:cSld>
  <p:clrMapOvr>
    <a:masterClrMapping/>
  </p:clrMapOvr>
  <p:transition spd="med">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739269" y="1326194"/>
            <a:ext cx="1034496" cy="1034494"/>
            <a:chOff x="8078975" y="519953"/>
            <a:chExt cx="1603375" cy="1603375"/>
          </a:xfrm>
        </p:grpSpPr>
        <p:sp>
          <p:nvSpPr>
            <p:cNvPr id="32" name="Oval 8"/>
            <p:cNvSpPr>
              <a:spLocks noChangeArrowheads="1"/>
            </p:cNvSpPr>
            <p:nvPr/>
          </p:nvSpPr>
          <p:spPr bwMode="auto">
            <a:xfrm>
              <a:off x="8078975" y="519953"/>
              <a:ext cx="1603375" cy="1603375"/>
            </a:xfrm>
            <a:prstGeom prst="ellipse">
              <a:avLst/>
            </a:prstGeom>
            <a:solidFill>
              <a:srgbClr val="F58F9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33" name="Oval 9"/>
            <p:cNvSpPr>
              <a:spLocks noChangeArrowheads="1"/>
            </p:cNvSpPr>
            <p:nvPr/>
          </p:nvSpPr>
          <p:spPr bwMode="auto">
            <a:xfrm>
              <a:off x="8078975" y="519953"/>
              <a:ext cx="1603375" cy="1603375"/>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800" dirty="0">
                <a:latin typeface="Calibri" panose="020F0502020204030204" pitchFamily="34" charset="0"/>
                <a:ea typeface="微软雅黑" panose="020B0503020204020204" pitchFamily="34" charset="-122"/>
              </a:endParaRPr>
            </a:p>
          </p:txBody>
        </p:sp>
        <p:sp>
          <p:nvSpPr>
            <p:cNvPr id="34" name="Oval 29"/>
            <p:cNvSpPr>
              <a:spLocks noChangeArrowheads="1"/>
            </p:cNvSpPr>
            <p:nvPr/>
          </p:nvSpPr>
          <p:spPr bwMode="auto">
            <a:xfrm>
              <a:off x="8425050" y="1094628"/>
              <a:ext cx="76200" cy="777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35" name="Oval 30"/>
            <p:cNvSpPr>
              <a:spLocks noChangeArrowheads="1"/>
            </p:cNvSpPr>
            <p:nvPr/>
          </p:nvSpPr>
          <p:spPr bwMode="auto">
            <a:xfrm>
              <a:off x="8625075" y="1094628"/>
              <a:ext cx="77788" cy="7461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36" name="Oval 31"/>
            <p:cNvSpPr>
              <a:spLocks noChangeArrowheads="1"/>
            </p:cNvSpPr>
            <p:nvPr/>
          </p:nvSpPr>
          <p:spPr bwMode="auto">
            <a:xfrm>
              <a:off x="8847325" y="1094628"/>
              <a:ext cx="74613" cy="777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37" name="Oval 32"/>
            <p:cNvSpPr>
              <a:spLocks noChangeArrowheads="1"/>
            </p:cNvSpPr>
            <p:nvPr/>
          </p:nvSpPr>
          <p:spPr bwMode="auto">
            <a:xfrm>
              <a:off x="9066400" y="1094628"/>
              <a:ext cx="74613" cy="777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38" name="Oval 33"/>
            <p:cNvSpPr>
              <a:spLocks noChangeArrowheads="1"/>
            </p:cNvSpPr>
            <p:nvPr/>
          </p:nvSpPr>
          <p:spPr bwMode="auto">
            <a:xfrm>
              <a:off x="9269600" y="1094628"/>
              <a:ext cx="77788" cy="777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39" name="Freeform 39"/>
            <p:cNvSpPr/>
            <p:nvPr/>
          </p:nvSpPr>
          <p:spPr bwMode="auto">
            <a:xfrm>
              <a:off x="8461563" y="1127966"/>
              <a:ext cx="846138" cy="454025"/>
            </a:xfrm>
            <a:custGeom>
              <a:avLst/>
              <a:gdLst>
                <a:gd name="T0" fmla="*/ 407 w 533"/>
                <a:gd name="T1" fmla="*/ 164 h 286"/>
                <a:gd name="T2" fmla="*/ 407 w 533"/>
                <a:gd name="T3" fmla="*/ 0 h 286"/>
                <a:gd name="T4" fmla="*/ 320 w 533"/>
                <a:gd name="T5" fmla="*/ 159 h 286"/>
                <a:gd name="T6" fmla="*/ 267 w 533"/>
                <a:gd name="T7" fmla="*/ 0 h 286"/>
                <a:gd name="T8" fmla="*/ 213 w 533"/>
                <a:gd name="T9" fmla="*/ 159 h 286"/>
                <a:gd name="T10" fmla="*/ 128 w 533"/>
                <a:gd name="T11" fmla="*/ 0 h 286"/>
                <a:gd name="T12" fmla="*/ 128 w 533"/>
                <a:gd name="T13" fmla="*/ 164 h 286"/>
                <a:gd name="T14" fmla="*/ 0 w 533"/>
                <a:gd name="T15" fmla="*/ 5 h 286"/>
                <a:gd name="T16" fmla="*/ 98 w 533"/>
                <a:gd name="T17" fmla="*/ 286 h 286"/>
                <a:gd name="T18" fmla="*/ 267 w 533"/>
                <a:gd name="T19" fmla="*/ 286 h 286"/>
                <a:gd name="T20" fmla="*/ 437 w 533"/>
                <a:gd name="T21" fmla="*/ 286 h 286"/>
                <a:gd name="T22" fmla="*/ 533 w 533"/>
                <a:gd name="T23" fmla="*/ 5 h 286"/>
                <a:gd name="T24" fmla="*/ 407 w 533"/>
                <a:gd name="T25" fmla="*/ 164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3" h="286">
                  <a:moveTo>
                    <a:pt x="407" y="164"/>
                  </a:moveTo>
                  <a:lnTo>
                    <a:pt x="407" y="0"/>
                  </a:lnTo>
                  <a:lnTo>
                    <a:pt x="320" y="159"/>
                  </a:lnTo>
                  <a:lnTo>
                    <a:pt x="267" y="0"/>
                  </a:lnTo>
                  <a:lnTo>
                    <a:pt x="213" y="159"/>
                  </a:lnTo>
                  <a:lnTo>
                    <a:pt x="128" y="0"/>
                  </a:lnTo>
                  <a:lnTo>
                    <a:pt x="128" y="164"/>
                  </a:lnTo>
                  <a:lnTo>
                    <a:pt x="0" y="5"/>
                  </a:lnTo>
                  <a:lnTo>
                    <a:pt x="98" y="286"/>
                  </a:lnTo>
                  <a:lnTo>
                    <a:pt x="267" y="286"/>
                  </a:lnTo>
                  <a:lnTo>
                    <a:pt x="437" y="286"/>
                  </a:lnTo>
                  <a:lnTo>
                    <a:pt x="533" y="5"/>
                  </a:lnTo>
                  <a:lnTo>
                    <a:pt x="407" y="16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40" name="Rectangle 40"/>
            <p:cNvSpPr>
              <a:spLocks noChangeArrowheads="1"/>
            </p:cNvSpPr>
            <p:nvPr/>
          </p:nvSpPr>
          <p:spPr bwMode="auto">
            <a:xfrm>
              <a:off x="8609200" y="1635966"/>
              <a:ext cx="531813" cy="746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grpSp>
      <p:grpSp>
        <p:nvGrpSpPr>
          <p:cNvPr id="3" name="Group 3"/>
          <p:cNvGrpSpPr/>
          <p:nvPr/>
        </p:nvGrpSpPr>
        <p:grpSpPr>
          <a:xfrm>
            <a:off x="739269" y="3025732"/>
            <a:ext cx="1034496" cy="1036544"/>
            <a:chOff x="2008375" y="2602753"/>
            <a:chExt cx="1603375" cy="1606550"/>
          </a:xfrm>
        </p:grpSpPr>
        <p:sp>
          <p:nvSpPr>
            <p:cNvPr id="41" name="Oval 10"/>
            <p:cNvSpPr>
              <a:spLocks noChangeArrowheads="1"/>
            </p:cNvSpPr>
            <p:nvPr/>
          </p:nvSpPr>
          <p:spPr bwMode="auto">
            <a:xfrm>
              <a:off x="2008375" y="2602753"/>
              <a:ext cx="1603375" cy="1606550"/>
            </a:xfrm>
            <a:prstGeom prst="ellipse">
              <a:avLst/>
            </a:prstGeom>
            <a:solidFill>
              <a:schemeClr val="accent3"/>
            </a:solidFill>
            <a:ln>
              <a:noFill/>
            </a:ln>
            <a:effectLst>
              <a:outerShdw blurRad="76200" dir="18900000" sy="23000" kx="-1200000" algn="bl" rotWithShape="0">
                <a:prstClr val="black">
                  <a:alpha val="20000"/>
                </a:prstClr>
              </a:outerShdw>
            </a:effectLst>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42" name="Freeform 41"/>
            <p:cNvSpPr>
              <a:spLocks noEditPoints="1"/>
            </p:cNvSpPr>
            <p:nvPr/>
          </p:nvSpPr>
          <p:spPr bwMode="auto">
            <a:xfrm>
              <a:off x="2360800" y="3144091"/>
              <a:ext cx="898525" cy="511175"/>
            </a:xfrm>
            <a:custGeom>
              <a:avLst/>
              <a:gdLst>
                <a:gd name="T0" fmla="*/ 269 w 324"/>
                <a:gd name="T1" fmla="*/ 184 h 184"/>
                <a:gd name="T2" fmla="*/ 55 w 324"/>
                <a:gd name="T3" fmla="*/ 184 h 184"/>
                <a:gd name="T4" fmla="*/ 0 w 324"/>
                <a:gd name="T5" fmla="*/ 88 h 184"/>
                <a:gd name="T6" fmla="*/ 88 w 324"/>
                <a:gd name="T7" fmla="*/ 0 h 184"/>
                <a:gd name="T8" fmla="*/ 131 w 324"/>
                <a:gd name="T9" fmla="*/ 0 h 184"/>
                <a:gd name="T10" fmla="*/ 131 w 324"/>
                <a:gd name="T11" fmla="*/ 121 h 184"/>
                <a:gd name="T12" fmla="*/ 193 w 324"/>
                <a:gd name="T13" fmla="*/ 121 h 184"/>
                <a:gd name="T14" fmla="*/ 193 w 324"/>
                <a:gd name="T15" fmla="*/ 0 h 184"/>
                <a:gd name="T16" fmla="*/ 236 w 324"/>
                <a:gd name="T17" fmla="*/ 0 h 184"/>
                <a:gd name="T18" fmla="*/ 324 w 324"/>
                <a:gd name="T19" fmla="*/ 88 h 184"/>
                <a:gd name="T20" fmla="*/ 269 w 324"/>
                <a:gd name="T21" fmla="*/ 184 h 184"/>
                <a:gd name="T22" fmla="*/ 57 w 324"/>
                <a:gd name="T23" fmla="*/ 172 h 184"/>
                <a:gd name="T24" fmla="*/ 268 w 324"/>
                <a:gd name="T25" fmla="*/ 172 h 184"/>
                <a:gd name="T26" fmla="*/ 312 w 324"/>
                <a:gd name="T27" fmla="*/ 88 h 184"/>
                <a:gd name="T28" fmla="*/ 236 w 324"/>
                <a:gd name="T29" fmla="*/ 12 h 184"/>
                <a:gd name="T30" fmla="*/ 205 w 324"/>
                <a:gd name="T31" fmla="*/ 12 h 184"/>
                <a:gd name="T32" fmla="*/ 205 w 324"/>
                <a:gd name="T33" fmla="*/ 133 h 184"/>
                <a:gd name="T34" fmla="*/ 119 w 324"/>
                <a:gd name="T35" fmla="*/ 133 h 184"/>
                <a:gd name="T36" fmla="*/ 119 w 324"/>
                <a:gd name="T37" fmla="*/ 12 h 184"/>
                <a:gd name="T38" fmla="*/ 88 w 324"/>
                <a:gd name="T39" fmla="*/ 12 h 184"/>
                <a:gd name="T40" fmla="*/ 12 w 324"/>
                <a:gd name="T41" fmla="*/ 88 h 184"/>
                <a:gd name="T42" fmla="*/ 57 w 324"/>
                <a:gd name="T43" fmla="*/ 172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4" h="184">
                  <a:moveTo>
                    <a:pt x="269" y="184"/>
                  </a:moveTo>
                  <a:cubicBezTo>
                    <a:pt x="55" y="184"/>
                    <a:pt x="55" y="184"/>
                    <a:pt x="55" y="184"/>
                  </a:cubicBezTo>
                  <a:cubicBezTo>
                    <a:pt x="53" y="183"/>
                    <a:pt x="0" y="173"/>
                    <a:pt x="0" y="88"/>
                  </a:cubicBezTo>
                  <a:cubicBezTo>
                    <a:pt x="0" y="2"/>
                    <a:pt x="87" y="0"/>
                    <a:pt x="88" y="0"/>
                  </a:cubicBezTo>
                  <a:cubicBezTo>
                    <a:pt x="131" y="0"/>
                    <a:pt x="131" y="0"/>
                    <a:pt x="131" y="0"/>
                  </a:cubicBezTo>
                  <a:cubicBezTo>
                    <a:pt x="131" y="121"/>
                    <a:pt x="131" y="121"/>
                    <a:pt x="131" y="121"/>
                  </a:cubicBezTo>
                  <a:cubicBezTo>
                    <a:pt x="193" y="121"/>
                    <a:pt x="193" y="121"/>
                    <a:pt x="193" y="121"/>
                  </a:cubicBezTo>
                  <a:cubicBezTo>
                    <a:pt x="193" y="0"/>
                    <a:pt x="193" y="0"/>
                    <a:pt x="193" y="0"/>
                  </a:cubicBezTo>
                  <a:cubicBezTo>
                    <a:pt x="236" y="0"/>
                    <a:pt x="236" y="0"/>
                    <a:pt x="236" y="0"/>
                  </a:cubicBezTo>
                  <a:cubicBezTo>
                    <a:pt x="237" y="0"/>
                    <a:pt x="324" y="2"/>
                    <a:pt x="324" y="88"/>
                  </a:cubicBezTo>
                  <a:cubicBezTo>
                    <a:pt x="324" y="173"/>
                    <a:pt x="272" y="183"/>
                    <a:pt x="269" y="184"/>
                  </a:cubicBezTo>
                  <a:close/>
                  <a:moveTo>
                    <a:pt x="57" y="172"/>
                  </a:moveTo>
                  <a:cubicBezTo>
                    <a:pt x="268" y="172"/>
                    <a:pt x="268" y="172"/>
                    <a:pt x="268" y="172"/>
                  </a:cubicBezTo>
                  <a:cubicBezTo>
                    <a:pt x="273" y="171"/>
                    <a:pt x="312" y="159"/>
                    <a:pt x="312" y="88"/>
                  </a:cubicBezTo>
                  <a:cubicBezTo>
                    <a:pt x="312" y="14"/>
                    <a:pt x="239" y="12"/>
                    <a:pt x="236" y="12"/>
                  </a:cubicBezTo>
                  <a:cubicBezTo>
                    <a:pt x="205" y="12"/>
                    <a:pt x="205" y="12"/>
                    <a:pt x="205" y="12"/>
                  </a:cubicBezTo>
                  <a:cubicBezTo>
                    <a:pt x="205" y="133"/>
                    <a:pt x="205" y="133"/>
                    <a:pt x="205" y="133"/>
                  </a:cubicBezTo>
                  <a:cubicBezTo>
                    <a:pt x="119" y="133"/>
                    <a:pt x="119" y="133"/>
                    <a:pt x="119" y="133"/>
                  </a:cubicBezTo>
                  <a:cubicBezTo>
                    <a:pt x="119" y="12"/>
                    <a:pt x="119" y="12"/>
                    <a:pt x="119" y="12"/>
                  </a:cubicBezTo>
                  <a:cubicBezTo>
                    <a:pt x="88" y="12"/>
                    <a:pt x="88" y="12"/>
                    <a:pt x="88" y="12"/>
                  </a:cubicBezTo>
                  <a:cubicBezTo>
                    <a:pt x="85" y="12"/>
                    <a:pt x="12" y="14"/>
                    <a:pt x="12" y="88"/>
                  </a:cubicBezTo>
                  <a:cubicBezTo>
                    <a:pt x="12" y="159"/>
                    <a:pt x="52" y="171"/>
                    <a:pt x="57" y="1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43" name="Rectangle 42"/>
            <p:cNvSpPr>
              <a:spLocks noChangeArrowheads="1"/>
            </p:cNvSpPr>
            <p:nvPr/>
          </p:nvSpPr>
          <p:spPr bwMode="auto">
            <a:xfrm>
              <a:off x="2786250" y="2913903"/>
              <a:ext cx="49213" cy="4159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44" name="Rectangle 43"/>
            <p:cNvSpPr>
              <a:spLocks noChangeArrowheads="1"/>
            </p:cNvSpPr>
            <p:nvPr/>
          </p:nvSpPr>
          <p:spPr bwMode="auto">
            <a:xfrm>
              <a:off x="2683063" y="3017091"/>
              <a:ext cx="255588" cy="476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45" name="Rectangle 44"/>
            <p:cNvSpPr>
              <a:spLocks noChangeArrowheads="1"/>
            </p:cNvSpPr>
            <p:nvPr/>
          </p:nvSpPr>
          <p:spPr bwMode="auto">
            <a:xfrm>
              <a:off x="2500500" y="3710828"/>
              <a:ext cx="623888" cy="666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grpSp>
      <p:grpSp>
        <p:nvGrpSpPr>
          <p:cNvPr id="4" name="Group 4"/>
          <p:cNvGrpSpPr/>
          <p:nvPr/>
        </p:nvGrpSpPr>
        <p:grpSpPr>
          <a:xfrm>
            <a:off x="4859982" y="1323976"/>
            <a:ext cx="1036546" cy="1036544"/>
            <a:chOff x="4030850" y="2602753"/>
            <a:chExt cx="1606550" cy="1606550"/>
          </a:xfrm>
        </p:grpSpPr>
        <p:sp>
          <p:nvSpPr>
            <p:cNvPr id="46" name="Oval 11"/>
            <p:cNvSpPr>
              <a:spLocks noChangeArrowheads="1"/>
            </p:cNvSpPr>
            <p:nvPr/>
          </p:nvSpPr>
          <p:spPr bwMode="auto">
            <a:xfrm>
              <a:off x="4030850" y="2602753"/>
              <a:ext cx="1606550" cy="1606550"/>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800" dirty="0">
                <a:latin typeface="Calibri" panose="020F0502020204030204" pitchFamily="34" charset="0"/>
                <a:ea typeface="微软雅黑" panose="020B0503020204020204" pitchFamily="34" charset="-122"/>
              </a:endParaRPr>
            </a:p>
          </p:txBody>
        </p:sp>
        <p:sp>
          <p:nvSpPr>
            <p:cNvPr id="47" name="Freeform 45"/>
            <p:cNvSpPr>
              <a:spLocks noEditPoints="1"/>
            </p:cNvSpPr>
            <p:nvPr/>
          </p:nvSpPr>
          <p:spPr bwMode="auto">
            <a:xfrm>
              <a:off x="4368988" y="3144091"/>
              <a:ext cx="946150" cy="511175"/>
            </a:xfrm>
            <a:custGeom>
              <a:avLst/>
              <a:gdLst>
                <a:gd name="T0" fmla="*/ 274 w 341"/>
                <a:gd name="T1" fmla="*/ 184 h 184"/>
                <a:gd name="T2" fmla="*/ 67 w 341"/>
                <a:gd name="T3" fmla="*/ 184 h 184"/>
                <a:gd name="T4" fmla="*/ 0 w 341"/>
                <a:gd name="T5" fmla="*/ 90 h 184"/>
                <a:gd name="T6" fmla="*/ 89 w 341"/>
                <a:gd name="T7" fmla="*/ 0 h 184"/>
                <a:gd name="T8" fmla="*/ 90 w 341"/>
                <a:gd name="T9" fmla="*/ 0 h 184"/>
                <a:gd name="T10" fmla="*/ 252 w 341"/>
                <a:gd name="T11" fmla="*/ 0 h 184"/>
                <a:gd name="T12" fmla="*/ 341 w 341"/>
                <a:gd name="T13" fmla="*/ 90 h 184"/>
                <a:gd name="T14" fmla="*/ 274 w 341"/>
                <a:gd name="T15" fmla="*/ 184 h 184"/>
                <a:gd name="T16" fmla="*/ 69 w 341"/>
                <a:gd name="T17" fmla="*/ 172 h 184"/>
                <a:gd name="T18" fmla="*/ 273 w 341"/>
                <a:gd name="T19" fmla="*/ 172 h 184"/>
                <a:gd name="T20" fmla="*/ 329 w 341"/>
                <a:gd name="T21" fmla="*/ 90 h 184"/>
                <a:gd name="T22" fmla="*/ 251 w 341"/>
                <a:gd name="T23" fmla="*/ 12 h 184"/>
                <a:gd name="T24" fmla="*/ 90 w 341"/>
                <a:gd name="T25" fmla="*/ 12 h 184"/>
                <a:gd name="T26" fmla="*/ 12 w 341"/>
                <a:gd name="T27" fmla="*/ 90 h 184"/>
                <a:gd name="T28" fmla="*/ 69 w 341"/>
                <a:gd name="T29" fmla="*/ 172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1" h="184">
                  <a:moveTo>
                    <a:pt x="274" y="184"/>
                  </a:moveTo>
                  <a:cubicBezTo>
                    <a:pt x="67" y="184"/>
                    <a:pt x="67" y="184"/>
                    <a:pt x="67" y="184"/>
                  </a:cubicBezTo>
                  <a:cubicBezTo>
                    <a:pt x="66" y="184"/>
                    <a:pt x="0" y="169"/>
                    <a:pt x="0" y="90"/>
                  </a:cubicBezTo>
                  <a:cubicBezTo>
                    <a:pt x="0" y="10"/>
                    <a:pt x="88" y="0"/>
                    <a:pt x="89" y="0"/>
                  </a:cubicBezTo>
                  <a:cubicBezTo>
                    <a:pt x="90" y="0"/>
                    <a:pt x="90" y="0"/>
                    <a:pt x="90" y="0"/>
                  </a:cubicBezTo>
                  <a:cubicBezTo>
                    <a:pt x="252" y="0"/>
                    <a:pt x="252" y="0"/>
                    <a:pt x="252" y="0"/>
                  </a:cubicBezTo>
                  <a:cubicBezTo>
                    <a:pt x="253" y="0"/>
                    <a:pt x="341" y="10"/>
                    <a:pt x="341" y="90"/>
                  </a:cubicBezTo>
                  <a:cubicBezTo>
                    <a:pt x="341" y="169"/>
                    <a:pt x="275" y="184"/>
                    <a:pt x="274" y="184"/>
                  </a:cubicBezTo>
                  <a:close/>
                  <a:moveTo>
                    <a:pt x="69" y="172"/>
                  </a:moveTo>
                  <a:cubicBezTo>
                    <a:pt x="273" y="172"/>
                    <a:pt x="273" y="172"/>
                    <a:pt x="273" y="172"/>
                  </a:cubicBezTo>
                  <a:cubicBezTo>
                    <a:pt x="279" y="170"/>
                    <a:pt x="329" y="156"/>
                    <a:pt x="329" y="90"/>
                  </a:cubicBezTo>
                  <a:cubicBezTo>
                    <a:pt x="329" y="22"/>
                    <a:pt x="257" y="13"/>
                    <a:pt x="251" y="12"/>
                  </a:cubicBezTo>
                  <a:cubicBezTo>
                    <a:pt x="90" y="12"/>
                    <a:pt x="90" y="12"/>
                    <a:pt x="90" y="12"/>
                  </a:cubicBezTo>
                  <a:cubicBezTo>
                    <a:pt x="84" y="13"/>
                    <a:pt x="12" y="22"/>
                    <a:pt x="12" y="90"/>
                  </a:cubicBezTo>
                  <a:cubicBezTo>
                    <a:pt x="12" y="156"/>
                    <a:pt x="63" y="171"/>
                    <a:pt x="69" y="1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48" name="Freeform 46"/>
            <p:cNvSpPr/>
            <p:nvPr/>
          </p:nvSpPr>
          <p:spPr bwMode="auto">
            <a:xfrm>
              <a:off x="4446775" y="3053603"/>
              <a:ext cx="788988" cy="584200"/>
            </a:xfrm>
            <a:custGeom>
              <a:avLst/>
              <a:gdLst>
                <a:gd name="T0" fmla="*/ 142 w 284"/>
                <a:gd name="T1" fmla="*/ 0 h 211"/>
                <a:gd name="T2" fmla="*/ 142 w 284"/>
                <a:gd name="T3" fmla="*/ 211 h 211"/>
                <a:gd name="T4" fmla="*/ 142 w 284"/>
                <a:gd name="T5" fmla="*/ 0 h 211"/>
              </a:gdLst>
              <a:ahLst/>
              <a:cxnLst>
                <a:cxn ang="0">
                  <a:pos x="T0" y="T1"/>
                </a:cxn>
                <a:cxn ang="0">
                  <a:pos x="T2" y="T3"/>
                </a:cxn>
                <a:cxn ang="0">
                  <a:pos x="T4" y="T5"/>
                </a:cxn>
              </a:cxnLst>
              <a:rect l="0" t="0" r="r" b="b"/>
              <a:pathLst>
                <a:path w="284" h="211">
                  <a:moveTo>
                    <a:pt x="142" y="0"/>
                  </a:moveTo>
                  <a:cubicBezTo>
                    <a:pt x="142" y="0"/>
                    <a:pt x="0" y="119"/>
                    <a:pt x="142" y="211"/>
                  </a:cubicBezTo>
                  <a:cubicBezTo>
                    <a:pt x="284" y="119"/>
                    <a:pt x="142" y="0"/>
                    <a:pt x="14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49" name="Oval 47"/>
            <p:cNvSpPr>
              <a:spLocks noChangeArrowheads="1"/>
            </p:cNvSpPr>
            <p:nvPr/>
          </p:nvSpPr>
          <p:spPr bwMode="auto">
            <a:xfrm>
              <a:off x="4746813" y="2958353"/>
              <a:ext cx="192088" cy="18891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50" name="Rectangle 48"/>
            <p:cNvSpPr>
              <a:spLocks noChangeArrowheads="1"/>
            </p:cNvSpPr>
            <p:nvPr/>
          </p:nvSpPr>
          <p:spPr bwMode="auto">
            <a:xfrm>
              <a:off x="4519800" y="3707653"/>
              <a:ext cx="628650" cy="777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grpSp>
      <p:grpSp>
        <p:nvGrpSpPr>
          <p:cNvPr id="5" name="Group 11"/>
          <p:cNvGrpSpPr/>
          <p:nvPr/>
        </p:nvGrpSpPr>
        <p:grpSpPr>
          <a:xfrm>
            <a:off x="4861007" y="3025732"/>
            <a:ext cx="1034496" cy="1036544"/>
            <a:chOff x="8078975" y="2602753"/>
            <a:chExt cx="1603375" cy="1606550"/>
          </a:xfrm>
        </p:grpSpPr>
        <p:sp>
          <p:nvSpPr>
            <p:cNvPr id="51" name="Oval 13"/>
            <p:cNvSpPr>
              <a:spLocks noChangeArrowheads="1"/>
            </p:cNvSpPr>
            <p:nvPr/>
          </p:nvSpPr>
          <p:spPr bwMode="auto">
            <a:xfrm>
              <a:off x="8078975" y="2602753"/>
              <a:ext cx="1603375" cy="1606550"/>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52" name="Freeform 55"/>
            <p:cNvSpPr/>
            <p:nvPr/>
          </p:nvSpPr>
          <p:spPr bwMode="auto">
            <a:xfrm>
              <a:off x="8453625" y="3152028"/>
              <a:ext cx="882650" cy="500063"/>
            </a:xfrm>
            <a:custGeom>
              <a:avLst/>
              <a:gdLst>
                <a:gd name="T0" fmla="*/ 487 w 556"/>
                <a:gd name="T1" fmla="*/ 41 h 315"/>
                <a:gd name="T2" fmla="*/ 414 w 556"/>
                <a:gd name="T3" fmla="*/ 140 h 315"/>
                <a:gd name="T4" fmla="*/ 356 w 556"/>
                <a:gd name="T5" fmla="*/ 140 h 315"/>
                <a:gd name="T6" fmla="*/ 330 w 556"/>
                <a:gd name="T7" fmla="*/ 0 h 315"/>
                <a:gd name="T8" fmla="*/ 278 w 556"/>
                <a:gd name="T9" fmla="*/ 0 h 315"/>
                <a:gd name="T10" fmla="*/ 225 w 556"/>
                <a:gd name="T11" fmla="*/ 0 h 315"/>
                <a:gd name="T12" fmla="*/ 197 w 556"/>
                <a:gd name="T13" fmla="*/ 140 h 315"/>
                <a:gd name="T14" fmla="*/ 140 w 556"/>
                <a:gd name="T15" fmla="*/ 140 h 315"/>
                <a:gd name="T16" fmla="*/ 68 w 556"/>
                <a:gd name="T17" fmla="*/ 41 h 315"/>
                <a:gd name="T18" fmla="*/ 0 w 556"/>
                <a:gd name="T19" fmla="*/ 84 h 315"/>
                <a:gd name="T20" fmla="*/ 75 w 556"/>
                <a:gd name="T21" fmla="*/ 315 h 315"/>
                <a:gd name="T22" fmla="*/ 278 w 556"/>
                <a:gd name="T23" fmla="*/ 315 h 315"/>
                <a:gd name="T24" fmla="*/ 479 w 556"/>
                <a:gd name="T25" fmla="*/ 315 h 315"/>
                <a:gd name="T26" fmla="*/ 556 w 556"/>
                <a:gd name="T27" fmla="*/ 84 h 315"/>
                <a:gd name="T28" fmla="*/ 487 w 556"/>
                <a:gd name="T29" fmla="*/ 41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6" h="315">
                  <a:moveTo>
                    <a:pt x="487" y="41"/>
                  </a:moveTo>
                  <a:lnTo>
                    <a:pt x="414" y="140"/>
                  </a:lnTo>
                  <a:lnTo>
                    <a:pt x="356" y="140"/>
                  </a:lnTo>
                  <a:lnTo>
                    <a:pt x="330" y="0"/>
                  </a:lnTo>
                  <a:lnTo>
                    <a:pt x="278" y="0"/>
                  </a:lnTo>
                  <a:lnTo>
                    <a:pt x="225" y="0"/>
                  </a:lnTo>
                  <a:lnTo>
                    <a:pt x="197" y="140"/>
                  </a:lnTo>
                  <a:lnTo>
                    <a:pt x="140" y="140"/>
                  </a:lnTo>
                  <a:lnTo>
                    <a:pt x="68" y="41"/>
                  </a:lnTo>
                  <a:lnTo>
                    <a:pt x="0" y="84"/>
                  </a:lnTo>
                  <a:lnTo>
                    <a:pt x="75" y="315"/>
                  </a:lnTo>
                  <a:lnTo>
                    <a:pt x="278" y="315"/>
                  </a:lnTo>
                  <a:lnTo>
                    <a:pt x="479" y="315"/>
                  </a:lnTo>
                  <a:lnTo>
                    <a:pt x="556" y="84"/>
                  </a:lnTo>
                  <a:lnTo>
                    <a:pt x="487" y="4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53" name="Rectangle 56"/>
            <p:cNvSpPr>
              <a:spLocks noChangeArrowheads="1"/>
            </p:cNvSpPr>
            <p:nvPr/>
          </p:nvSpPr>
          <p:spPr bwMode="auto">
            <a:xfrm>
              <a:off x="8580625" y="3710828"/>
              <a:ext cx="619125" cy="666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sp>
          <p:nvSpPr>
            <p:cNvPr id="54" name="Freeform 58"/>
            <p:cNvSpPr/>
            <p:nvPr/>
          </p:nvSpPr>
          <p:spPr bwMode="auto">
            <a:xfrm>
              <a:off x="8453625" y="3152028"/>
              <a:ext cx="441325" cy="500063"/>
            </a:xfrm>
            <a:custGeom>
              <a:avLst/>
              <a:gdLst>
                <a:gd name="T0" fmla="*/ 75 w 278"/>
                <a:gd name="T1" fmla="*/ 315 h 315"/>
                <a:gd name="T2" fmla="*/ 0 w 278"/>
                <a:gd name="T3" fmla="*/ 84 h 315"/>
                <a:gd name="T4" fmla="*/ 68 w 278"/>
                <a:gd name="T5" fmla="*/ 41 h 315"/>
                <a:gd name="T6" fmla="*/ 140 w 278"/>
                <a:gd name="T7" fmla="*/ 140 h 315"/>
                <a:gd name="T8" fmla="*/ 197 w 278"/>
                <a:gd name="T9" fmla="*/ 140 h 315"/>
                <a:gd name="T10" fmla="*/ 225 w 278"/>
                <a:gd name="T11" fmla="*/ 0 h 315"/>
                <a:gd name="T12" fmla="*/ 278 w 278"/>
                <a:gd name="T13" fmla="*/ 0 h 315"/>
                <a:gd name="T14" fmla="*/ 278 w 278"/>
                <a:gd name="T15" fmla="*/ 315 h 315"/>
                <a:gd name="T16" fmla="*/ 75 w 278"/>
                <a:gd name="T17"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8" h="315">
                  <a:moveTo>
                    <a:pt x="75" y="315"/>
                  </a:moveTo>
                  <a:lnTo>
                    <a:pt x="0" y="84"/>
                  </a:lnTo>
                  <a:lnTo>
                    <a:pt x="68" y="41"/>
                  </a:lnTo>
                  <a:lnTo>
                    <a:pt x="140" y="140"/>
                  </a:lnTo>
                  <a:lnTo>
                    <a:pt x="197" y="140"/>
                  </a:lnTo>
                  <a:lnTo>
                    <a:pt x="225" y="0"/>
                  </a:lnTo>
                  <a:lnTo>
                    <a:pt x="278" y="0"/>
                  </a:lnTo>
                  <a:lnTo>
                    <a:pt x="278" y="315"/>
                  </a:lnTo>
                  <a:lnTo>
                    <a:pt x="75" y="3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100" dirty="0">
                <a:ea typeface="微软雅黑" panose="020B0503020204020204" pitchFamily="34" charset="-122"/>
              </a:endParaRPr>
            </a:p>
          </p:txBody>
        </p:sp>
      </p:grpSp>
      <p:sp>
        <p:nvSpPr>
          <p:cNvPr id="55" name="TextBox 54"/>
          <p:cNvSpPr txBox="1"/>
          <p:nvPr/>
        </p:nvSpPr>
        <p:spPr>
          <a:xfrm>
            <a:off x="1803851" y="1312869"/>
            <a:ext cx="1999083" cy="323125"/>
          </a:xfrm>
          <a:prstGeom prst="rect">
            <a:avLst/>
          </a:prstGeom>
          <a:noFill/>
        </p:spPr>
        <p:txBody>
          <a:bodyPr wrap="square" lIns="137118" tIns="68560" rIns="137118" bIns="68560" rtlCol="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单击添加标题</a:t>
            </a:r>
          </a:p>
        </p:txBody>
      </p:sp>
      <p:sp>
        <p:nvSpPr>
          <p:cNvPr id="56" name="TextBox 55"/>
          <p:cNvSpPr txBox="1"/>
          <p:nvPr/>
        </p:nvSpPr>
        <p:spPr>
          <a:xfrm>
            <a:off x="1803851" y="1640374"/>
            <a:ext cx="2336177" cy="438345"/>
          </a:xfrm>
          <a:prstGeom prst="rect">
            <a:avLst/>
          </a:prstGeom>
          <a:noFill/>
        </p:spPr>
        <p:txBody>
          <a:bodyPr wrap="square" lIns="164548" tIns="82274" rIns="164548" bIns="82274" rtlCol="0">
            <a:spAutoFit/>
          </a:bodyPr>
          <a:lstStyle/>
          <a:p>
            <a:pPr algn="just">
              <a:lnSpc>
                <a:spcPct val="114000"/>
              </a:lnSpc>
            </a:pPr>
            <a:r>
              <a:rPr lang="zh-CN" altLang="en-US" sz="800" dirty="0">
                <a:solidFill>
                  <a:schemeClr val="bg1">
                    <a:lumMod val="50000"/>
                  </a:schemeClr>
                </a:solidFill>
                <a:ea typeface="微软雅黑" panose="020B0503020204020204" pitchFamily="34" charset="-122"/>
              </a:rPr>
              <a:t>您的内容打在这里，或者通过复制您的文本后，在此框中选择粘贴，并选择只保留文字。</a:t>
            </a:r>
            <a:endParaRPr lang="en-US" altLang="zh-CN" sz="800" dirty="0">
              <a:solidFill>
                <a:schemeClr val="bg1">
                  <a:lumMod val="50000"/>
                </a:schemeClr>
              </a:solidFill>
              <a:ea typeface="微软雅黑" panose="020B0503020204020204" pitchFamily="34" charset="-122"/>
            </a:endParaRPr>
          </a:p>
        </p:txBody>
      </p:sp>
      <p:sp>
        <p:nvSpPr>
          <p:cNvPr id="57" name="TextBox 56"/>
          <p:cNvSpPr txBox="1"/>
          <p:nvPr/>
        </p:nvSpPr>
        <p:spPr>
          <a:xfrm>
            <a:off x="1803850" y="3036681"/>
            <a:ext cx="2276456" cy="323125"/>
          </a:xfrm>
          <a:prstGeom prst="rect">
            <a:avLst/>
          </a:prstGeom>
          <a:noFill/>
        </p:spPr>
        <p:txBody>
          <a:bodyPr wrap="square" lIns="137118" tIns="68560" rIns="137118" bIns="68560" rtlCol="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单击添加标题</a:t>
            </a:r>
          </a:p>
        </p:txBody>
      </p:sp>
      <p:sp>
        <p:nvSpPr>
          <p:cNvPr id="58" name="TextBox 57"/>
          <p:cNvSpPr txBox="1"/>
          <p:nvPr/>
        </p:nvSpPr>
        <p:spPr>
          <a:xfrm>
            <a:off x="1803851" y="3320466"/>
            <a:ext cx="2336177" cy="438345"/>
          </a:xfrm>
          <a:prstGeom prst="rect">
            <a:avLst/>
          </a:prstGeom>
          <a:noFill/>
        </p:spPr>
        <p:txBody>
          <a:bodyPr wrap="square" lIns="164548" tIns="82274" rIns="164548" bIns="82274" rtlCol="0">
            <a:spAutoFit/>
          </a:bodyPr>
          <a:lstStyle/>
          <a:p>
            <a:pPr algn="just">
              <a:lnSpc>
                <a:spcPct val="114000"/>
              </a:lnSpc>
            </a:pPr>
            <a:r>
              <a:rPr lang="zh-CN" altLang="en-US" sz="800" dirty="0">
                <a:solidFill>
                  <a:schemeClr val="bg1">
                    <a:lumMod val="50000"/>
                  </a:schemeClr>
                </a:solidFill>
                <a:ea typeface="微软雅黑" panose="020B0503020204020204" pitchFamily="34" charset="-122"/>
              </a:rPr>
              <a:t>您的内容打在这里，或者通过复制您的文本后，在此框中选择粘贴，并选择只保留文字。</a:t>
            </a:r>
            <a:endParaRPr lang="en-US" altLang="zh-CN" sz="800" dirty="0">
              <a:solidFill>
                <a:schemeClr val="bg1">
                  <a:lumMod val="50000"/>
                </a:schemeClr>
              </a:solidFill>
              <a:ea typeface="微软雅黑" panose="020B0503020204020204" pitchFamily="34" charset="-122"/>
            </a:endParaRPr>
          </a:p>
        </p:txBody>
      </p:sp>
      <p:sp>
        <p:nvSpPr>
          <p:cNvPr id="59" name="TextBox 58"/>
          <p:cNvSpPr txBox="1"/>
          <p:nvPr/>
        </p:nvSpPr>
        <p:spPr>
          <a:xfrm>
            <a:off x="5934755" y="1312461"/>
            <a:ext cx="1999083" cy="323125"/>
          </a:xfrm>
          <a:prstGeom prst="rect">
            <a:avLst/>
          </a:prstGeom>
          <a:noFill/>
        </p:spPr>
        <p:txBody>
          <a:bodyPr wrap="square" lIns="137118" tIns="68560" rIns="137118" bIns="68560" rtlCol="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单击添加标题</a:t>
            </a:r>
          </a:p>
        </p:txBody>
      </p:sp>
      <p:sp>
        <p:nvSpPr>
          <p:cNvPr id="60" name="TextBox 59"/>
          <p:cNvSpPr txBox="1"/>
          <p:nvPr/>
        </p:nvSpPr>
        <p:spPr>
          <a:xfrm>
            <a:off x="5934756" y="1639968"/>
            <a:ext cx="2336177" cy="438345"/>
          </a:xfrm>
          <a:prstGeom prst="rect">
            <a:avLst/>
          </a:prstGeom>
          <a:noFill/>
        </p:spPr>
        <p:txBody>
          <a:bodyPr wrap="square" lIns="164548" tIns="82274" rIns="164548" bIns="82274" rtlCol="0">
            <a:spAutoFit/>
          </a:bodyPr>
          <a:lstStyle/>
          <a:p>
            <a:pPr algn="just">
              <a:lnSpc>
                <a:spcPct val="114000"/>
              </a:lnSpc>
            </a:pPr>
            <a:r>
              <a:rPr lang="zh-CN" altLang="en-US" sz="800" dirty="0">
                <a:solidFill>
                  <a:schemeClr val="bg1">
                    <a:lumMod val="50000"/>
                  </a:schemeClr>
                </a:solidFill>
                <a:ea typeface="微软雅黑" panose="020B0503020204020204" pitchFamily="34" charset="-122"/>
              </a:rPr>
              <a:t>您的内容打在这里，或者通过复制您的文本后，在此框中选择粘贴，并选择只保留文字。</a:t>
            </a:r>
            <a:endParaRPr lang="en-US" altLang="zh-CN" sz="800" dirty="0">
              <a:solidFill>
                <a:schemeClr val="bg1">
                  <a:lumMod val="50000"/>
                </a:schemeClr>
              </a:solidFill>
              <a:ea typeface="微软雅黑" panose="020B0503020204020204" pitchFamily="34" charset="-122"/>
            </a:endParaRPr>
          </a:p>
        </p:txBody>
      </p:sp>
      <p:sp>
        <p:nvSpPr>
          <p:cNvPr id="61" name="TextBox 60"/>
          <p:cNvSpPr txBox="1"/>
          <p:nvPr/>
        </p:nvSpPr>
        <p:spPr>
          <a:xfrm>
            <a:off x="5934755" y="3040527"/>
            <a:ext cx="1999083" cy="323125"/>
          </a:xfrm>
          <a:prstGeom prst="rect">
            <a:avLst/>
          </a:prstGeom>
          <a:noFill/>
        </p:spPr>
        <p:txBody>
          <a:bodyPr wrap="square" lIns="137118" tIns="68560" rIns="137118" bIns="68560" rtlCol="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单击添加标题</a:t>
            </a:r>
          </a:p>
        </p:txBody>
      </p:sp>
      <p:sp>
        <p:nvSpPr>
          <p:cNvPr id="62" name="TextBox 61"/>
          <p:cNvSpPr txBox="1"/>
          <p:nvPr/>
        </p:nvSpPr>
        <p:spPr>
          <a:xfrm>
            <a:off x="5934756" y="3324312"/>
            <a:ext cx="2336177" cy="438345"/>
          </a:xfrm>
          <a:prstGeom prst="rect">
            <a:avLst/>
          </a:prstGeom>
          <a:noFill/>
        </p:spPr>
        <p:txBody>
          <a:bodyPr wrap="square" lIns="164548" tIns="82274" rIns="164548" bIns="82274" rtlCol="0">
            <a:spAutoFit/>
          </a:bodyPr>
          <a:lstStyle/>
          <a:p>
            <a:pPr algn="just">
              <a:lnSpc>
                <a:spcPct val="114000"/>
              </a:lnSpc>
            </a:pPr>
            <a:r>
              <a:rPr lang="zh-CN" altLang="en-US" sz="800" dirty="0">
                <a:solidFill>
                  <a:schemeClr val="bg1">
                    <a:lumMod val="50000"/>
                  </a:schemeClr>
                </a:solidFill>
                <a:ea typeface="微软雅黑" panose="020B0503020204020204" pitchFamily="34" charset="-122"/>
              </a:rPr>
              <a:t>您的内容打在这里，或者通过复制您的文本后，在此框中选择粘贴，并选择只保留文字。</a:t>
            </a:r>
            <a:endParaRPr lang="en-US" altLang="zh-CN" sz="800" dirty="0">
              <a:solidFill>
                <a:schemeClr val="bg1">
                  <a:lumMod val="50000"/>
                </a:schemeClr>
              </a:solidFill>
              <a:ea typeface="微软雅黑" panose="020B0503020204020204" pitchFamily="34" charset="-122"/>
            </a:endParaRPr>
          </a:p>
        </p:txBody>
      </p:sp>
      <p:sp>
        <p:nvSpPr>
          <p:cNvPr id="66" name="文本框 65">
            <a:extLst>
              <a:ext uri="{FF2B5EF4-FFF2-40B4-BE49-F238E27FC236}">
                <a16:creationId xmlns:a16="http://schemas.microsoft.com/office/drawing/2014/main" xmlns="" id="{F4A2885B-B36E-44DB-834E-5827E3880199}"/>
              </a:ext>
            </a:extLst>
          </p:cNvPr>
          <p:cNvSpPr txBox="1"/>
          <p:nvPr/>
        </p:nvSpPr>
        <p:spPr>
          <a:xfrm>
            <a:off x="3114681" y="283253"/>
            <a:ext cx="2886075" cy="415498"/>
          </a:xfrm>
          <a:prstGeom prst="rect">
            <a:avLst/>
          </a:prstGeom>
          <a:noFill/>
        </p:spPr>
        <p:txBody>
          <a:bodyPr wrap="square" rtlCol="0">
            <a:spAutoFit/>
          </a:bodyPr>
          <a:lstStyle/>
          <a:p>
            <a:pPr algn="ctr"/>
            <a:r>
              <a:rPr lang="zh-CN" altLang="en-US"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rPr>
              <a:t>输入章节标题文案</a:t>
            </a:r>
            <a:endParaRPr lang="en-US" altLang="zh-CN" sz="2100" b="1"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7" name="文本框 66">
            <a:extLst>
              <a:ext uri="{FF2B5EF4-FFF2-40B4-BE49-F238E27FC236}">
                <a16:creationId xmlns:a16="http://schemas.microsoft.com/office/drawing/2014/main" xmlns="" id="{9B0F4695-EF05-4769-8454-0F07933F2B7B}"/>
              </a:ext>
            </a:extLst>
          </p:cNvPr>
          <p:cNvSpPr txBox="1"/>
          <p:nvPr/>
        </p:nvSpPr>
        <p:spPr>
          <a:xfrm>
            <a:off x="3019436" y="675669"/>
            <a:ext cx="3076564" cy="213585"/>
          </a:xfrm>
          <a:prstGeom prst="rect">
            <a:avLst/>
          </a:prstGeom>
          <a:noFill/>
        </p:spPr>
        <p:txBody>
          <a:bodyPr wrap="square" rtlCol="0">
            <a:spAutoFit/>
            <a:scene3d>
              <a:camera prst="orthographicFront"/>
              <a:lightRig rig="threePt" dir="t"/>
            </a:scene3d>
            <a:sp3d contourW="12700"/>
          </a:bodyPr>
          <a:lstStyle/>
          <a:p>
            <a:pPr algn="ctr"/>
            <a:r>
              <a:rPr lang="en-US" altLang="zh-CN" sz="788" dirty="0">
                <a:latin typeface="Calibri" panose="020F0502020204030204" pitchFamily="34" charset="0"/>
                <a:ea typeface="微软雅黑" panose="020B0503020204020204" pitchFamily="34" charset="-122"/>
                <a:sym typeface="Calibri" panose="020F0502020204030204" pitchFamily="34" charset="0"/>
              </a:rPr>
              <a:t>print the presentation and make it into a film a wider field</a:t>
            </a:r>
          </a:p>
        </p:txBody>
      </p:sp>
      <p:sp>
        <p:nvSpPr>
          <p:cNvPr id="68" name="任意多边形 22">
            <a:extLst>
              <a:ext uri="{FF2B5EF4-FFF2-40B4-BE49-F238E27FC236}">
                <a16:creationId xmlns:a16="http://schemas.microsoft.com/office/drawing/2014/main" xmlns="" id="{75FECEE4-6F64-4888-97ED-B219A6891C38}"/>
              </a:ext>
            </a:extLst>
          </p:cNvPr>
          <p:cNvSpPr/>
          <p:nvPr/>
        </p:nvSpPr>
        <p:spPr>
          <a:xfrm>
            <a:off x="4193509" y="0"/>
            <a:ext cx="774562" cy="223597"/>
          </a:xfrm>
          <a:custGeom>
            <a:avLst/>
            <a:gdLst>
              <a:gd name="connsiteX0" fmla="*/ 0 w 1032749"/>
              <a:gd name="connsiteY0" fmla="*/ 0 h 298129"/>
              <a:gd name="connsiteX1" fmla="*/ 1032749 w 1032749"/>
              <a:gd name="connsiteY1" fmla="*/ 0 h 298129"/>
              <a:gd name="connsiteX2" fmla="*/ 516374 w 1032749"/>
              <a:gd name="connsiteY2" fmla="*/ 298129 h 298129"/>
              <a:gd name="connsiteX3" fmla="*/ 0 w 1032749"/>
              <a:gd name="connsiteY3" fmla="*/ 0 h 298129"/>
            </a:gdLst>
            <a:ahLst/>
            <a:cxnLst>
              <a:cxn ang="0">
                <a:pos x="connsiteX0" y="connsiteY0"/>
              </a:cxn>
              <a:cxn ang="0">
                <a:pos x="connsiteX1" y="connsiteY1"/>
              </a:cxn>
              <a:cxn ang="0">
                <a:pos x="connsiteX2" y="connsiteY2"/>
              </a:cxn>
              <a:cxn ang="0">
                <a:pos x="connsiteX3" y="connsiteY3"/>
              </a:cxn>
            </a:cxnLst>
            <a:rect l="l" t="t" r="r" b="b"/>
            <a:pathLst>
              <a:path w="1032749" h="298129">
                <a:moveTo>
                  <a:pt x="0" y="0"/>
                </a:moveTo>
                <a:lnTo>
                  <a:pt x="1032749" y="0"/>
                </a:lnTo>
                <a:lnTo>
                  <a:pt x="516374" y="298129"/>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Tree>
  </p:cSld>
  <p:clrMapOvr>
    <a:masterClrMapping/>
  </p:clrMapOvr>
  <p:transition spd="med">
    <p:random/>
  </p:transition>
  <p:timing>
    <p:tnLst>
      <p:par>
        <p:cTn id="1" dur="indefinite" restart="never" nodeType="tmRoot"/>
      </p:par>
    </p:tnLst>
  </p:timing>
</p:sld>
</file>

<file path=ppt/theme/theme1.xml><?xml version="1.0" encoding="utf-8"?>
<a:theme xmlns:a="http://schemas.openxmlformats.org/drawingml/2006/main" name="2_Office 主题​​">
  <a:themeElements>
    <a:clrScheme name="自定义 97">
      <a:dk1>
        <a:srgbClr val="080808"/>
      </a:dk1>
      <a:lt1>
        <a:srgbClr val="FFFFFF"/>
      </a:lt1>
      <a:dk2>
        <a:srgbClr val="080808"/>
      </a:dk2>
      <a:lt2>
        <a:srgbClr val="FFFFFF"/>
      </a:lt2>
      <a:accent1>
        <a:srgbClr val="087AB4"/>
      </a:accent1>
      <a:accent2>
        <a:srgbClr val="454545"/>
      </a:accent2>
      <a:accent3>
        <a:srgbClr val="087AB4"/>
      </a:accent3>
      <a:accent4>
        <a:srgbClr val="454545"/>
      </a:accent4>
      <a:accent5>
        <a:srgbClr val="087AB4"/>
      </a:accent5>
      <a:accent6>
        <a:srgbClr val="454545"/>
      </a:accent6>
      <a:hlink>
        <a:srgbClr val="8064A1"/>
      </a:hlink>
      <a:folHlink>
        <a:srgbClr val="9BBB58"/>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3A3A3A"/>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自定义 620">
      <a:dk1>
        <a:srgbClr val="7F7F7F"/>
      </a:dk1>
      <a:lt1>
        <a:srgbClr val="FFFFFF"/>
      </a:lt1>
      <a:dk2>
        <a:srgbClr val="000000"/>
      </a:dk2>
      <a:lt2>
        <a:srgbClr val="FFFFFF"/>
      </a:lt2>
      <a:accent1>
        <a:srgbClr val="1D6DC2"/>
      </a:accent1>
      <a:accent2>
        <a:srgbClr val="000000"/>
      </a:accent2>
      <a:accent3>
        <a:srgbClr val="4B5050"/>
      </a:accent3>
      <a:accent4>
        <a:srgbClr val="91969B"/>
      </a:accent4>
      <a:accent5>
        <a:srgbClr val="4B5050"/>
      </a:accent5>
      <a:accent6>
        <a:srgbClr val="91969B"/>
      </a:accent6>
      <a:hlink>
        <a:srgbClr val="F33B48"/>
      </a:hlink>
      <a:folHlink>
        <a:srgbClr val="FFC000"/>
      </a:folHlink>
    </a:clrScheme>
    <a:fontScheme name="标准1">
      <a:majorFont>
        <a:latin typeface="Calibri Light"/>
        <a:ea typeface="微软雅黑"/>
        <a:cs typeface=""/>
      </a:majorFont>
      <a:minorFont>
        <a:latin typeface="Calibri"/>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734</TotalTime>
  <Words>1577</Words>
  <Application>Microsoft Office PowerPoint</Application>
  <PresentationFormat>全屏显示(16:9)</PresentationFormat>
  <Paragraphs>142</Paragraphs>
  <Slides>16</Slides>
  <Notes>12</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16</vt:i4>
      </vt:variant>
    </vt:vector>
  </HeadingPairs>
  <TitlesOfParts>
    <vt:vector size="28" baseType="lpstr">
      <vt:lpstr>Gill Sans</vt:lpstr>
      <vt:lpstr>Impact MT Std</vt:lpstr>
      <vt:lpstr>等线</vt:lpstr>
      <vt:lpstr>华文黑体</vt:lpstr>
      <vt:lpstr>经典综艺体简</vt:lpstr>
      <vt:lpstr>宋体</vt:lpstr>
      <vt:lpstr>微软雅黑</vt:lpstr>
      <vt:lpstr>Arial</vt:lpstr>
      <vt:lpstr>Calibri</vt:lpstr>
      <vt:lpstr>Calibri Light</vt:lpstr>
      <vt:lpstr>2_Office 主题​​</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 mob 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ColourPPT</dc:creator>
  <cp:keywords>51PPT 模板网</cp:keywords>
  <dc:description>www.51p ptm oban.com</dc:description>
  <cp:lastModifiedBy>YANGs</cp:lastModifiedBy>
  <cp:revision>94</cp:revision>
  <dcterms:created xsi:type="dcterms:W3CDTF">2017-05-02T06:39:58Z</dcterms:created>
  <dcterms:modified xsi:type="dcterms:W3CDTF">2020-08-13T12:38:58Z</dcterms:modified>
</cp:coreProperties>
</file>