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8" r:id="rId3"/>
    <p:sldId id="286" r:id="rId4"/>
    <p:sldId id="263" r:id="rId5"/>
    <p:sldId id="270" r:id="rId6"/>
    <p:sldId id="265" r:id="rId7"/>
    <p:sldId id="261" r:id="rId8"/>
    <p:sldId id="291" r:id="rId9"/>
    <p:sldId id="272" r:id="rId10"/>
    <p:sldId id="274" r:id="rId11"/>
    <p:sldId id="276" r:id="rId12"/>
    <p:sldId id="271" r:id="rId13"/>
    <p:sldId id="287" r:id="rId14"/>
    <p:sldId id="289" r:id="rId15"/>
    <p:sldId id="290" r:id="rId16"/>
    <p:sldId id="29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2A35"/>
    <a:srgbClr val="1A204E"/>
    <a:srgbClr val="EC3749"/>
    <a:srgbClr val="15CBD1"/>
    <a:srgbClr val="FFFFFF"/>
    <a:srgbClr val="15CAD1"/>
    <a:srgbClr val="E6E6E6"/>
    <a:srgbClr val="009CE1"/>
    <a:srgbClr val="0070D8"/>
    <a:srgbClr val="FF0B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4" autoAdjust="0"/>
    <p:restoredTop sz="94660"/>
  </p:normalViewPr>
  <p:slideViewPr>
    <p:cSldViewPr snapToGrid="0">
      <p:cViewPr>
        <p:scale>
          <a:sx n="75" d="100"/>
          <a:sy n="75" d="100"/>
        </p:scale>
        <p:origin x="2083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07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280221C-FA45-4FEF-925C-C9B02B80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2020/8/23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2BF576C-9DD0-4A33-BD1A-1478ED62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3F1AF84-E72B-482E-BC18-52CCAEA4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84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87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00F0E74-43B2-41AD-9DF7-333A33B4EACD}"/>
              </a:ext>
            </a:extLst>
          </p:cNvPr>
          <p:cNvSpPr/>
          <p:nvPr/>
        </p:nvSpPr>
        <p:spPr>
          <a:xfrm>
            <a:off x="6016625" y="-8993187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63F8C4B-BD84-492E-A176-D6552C91A91C}"/>
              </a:ext>
            </a:extLst>
          </p:cNvPr>
          <p:cNvSpPr/>
          <p:nvPr/>
        </p:nvSpPr>
        <p:spPr>
          <a:xfrm>
            <a:off x="6016625" y="15692438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4A231D-4578-466C-8014-4561469AA2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A184FBE6-6FE1-4A96-9201-7D9F653F2454}"/>
              </a:ext>
            </a:extLst>
          </p:cNvPr>
          <p:cNvSpPr/>
          <p:nvPr/>
        </p:nvSpPr>
        <p:spPr>
          <a:xfrm>
            <a:off x="0" y="842113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0693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cubicBezTo>
                  <a:pt x="6636521" y="1712210"/>
                  <a:pt x="6648869" y="1632644"/>
                  <a:pt x="6706936" y="1553077"/>
                </a:cubicBezTo>
                <a:cubicBezTo>
                  <a:pt x="763355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65D176A-1F5C-4D59-85C1-6388DDC124E0}"/>
              </a:ext>
            </a:extLst>
          </p:cNvPr>
          <p:cNvSpPr/>
          <p:nvPr/>
        </p:nvSpPr>
        <p:spPr>
          <a:xfrm>
            <a:off x="0" y="965938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lnTo>
                  <a:pt x="6752656" y="1553077"/>
                </a:lnTo>
                <a:cubicBezTo>
                  <a:pt x="767927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D2B8029E-45FC-4740-900D-42CD602F7CAC}"/>
              </a:ext>
            </a:extLst>
          </p:cNvPr>
          <p:cNvSpPr/>
          <p:nvPr/>
        </p:nvSpPr>
        <p:spPr>
          <a:xfrm>
            <a:off x="0" y="98426"/>
            <a:ext cx="1422400" cy="6759575"/>
          </a:xfrm>
          <a:custGeom>
            <a:avLst/>
            <a:gdLst>
              <a:gd name="connsiteX0" fmla="*/ 0 w 1422400"/>
              <a:gd name="connsiteY0" fmla="*/ 0 h 6759575"/>
              <a:gd name="connsiteX1" fmla="*/ 1422400 w 1422400"/>
              <a:gd name="connsiteY1" fmla="*/ 0 h 6759575"/>
              <a:gd name="connsiteX2" fmla="*/ 1422400 w 1422400"/>
              <a:gd name="connsiteY2" fmla="*/ 6759575 h 6759575"/>
              <a:gd name="connsiteX3" fmla="*/ 636948 w 1422400"/>
              <a:gd name="connsiteY3" fmla="*/ 6759575 h 6759575"/>
              <a:gd name="connsiteX4" fmla="*/ 400463 w 1422400"/>
              <a:gd name="connsiteY4" fmla="*/ 6662970 h 6759575"/>
              <a:gd name="connsiteX5" fmla="*/ 69432 w 1422400"/>
              <a:gd name="connsiteY5" fmla="*/ 6498488 h 6759575"/>
              <a:gd name="connsiteX6" fmla="*/ 0 w 1422400"/>
              <a:gd name="connsiteY6" fmla="*/ 6458566 h 675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" h="6759575">
                <a:moveTo>
                  <a:pt x="0" y="0"/>
                </a:moveTo>
                <a:lnTo>
                  <a:pt x="1422400" y="0"/>
                </a:lnTo>
                <a:lnTo>
                  <a:pt x="1422400" y="6759575"/>
                </a:lnTo>
                <a:lnTo>
                  <a:pt x="636948" y="6759575"/>
                </a:lnTo>
                <a:lnTo>
                  <a:pt x="400463" y="6662970"/>
                </a:lnTo>
                <a:cubicBezTo>
                  <a:pt x="287874" y="6612065"/>
                  <a:pt x="177470" y="6557178"/>
                  <a:pt x="69432" y="6498488"/>
                </a:cubicBezTo>
                <a:lnTo>
                  <a:pt x="0" y="64585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74BCC2BB-CB55-4C76-95FB-610EB4EC6B44}"/>
              </a:ext>
            </a:extLst>
          </p:cNvPr>
          <p:cNvSpPr/>
          <p:nvPr/>
        </p:nvSpPr>
        <p:spPr>
          <a:xfrm>
            <a:off x="1582683" y="1456476"/>
            <a:ext cx="9288517" cy="3458424"/>
          </a:xfrm>
          <a:prstGeom prst="round2DiagRect">
            <a:avLst>
              <a:gd name="adj1" fmla="val 30808"/>
              <a:gd name="adj2" fmla="val 0"/>
            </a:avLst>
          </a:prstGeom>
          <a:solidFill>
            <a:schemeClr val="tx2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FDCF5D3-320D-4FCD-86CB-0E82B03BE15C}"/>
              </a:ext>
            </a:extLst>
          </p:cNvPr>
          <p:cNvSpPr/>
          <p:nvPr/>
        </p:nvSpPr>
        <p:spPr>
          <a:xfrm>
            <a:off x="0" y="0"/>
            <a:ext cx="7639050" cy="6858000"/>
          </a:xfrm>
          <a:custGeom>
            <a:avLst/>
            <a:gdLst>
              <a:gd name="connsiteX0" fmla="*/ 0 w 7639050"/>
              <a:gd name="connsiteY0" fmla="*/ 0 h 6858000"/>
              <a:gd name="connsiteX1" fmla="*/ 7215395 w 7639050"/>
              <a:gd name="connsiteY1" fmla="*/ 0 h 6858000"/>
              <a:gd name="connsiteX2" fmla="*/ 7239589 w 7639050"/>
              <a:gd name="connsiteY2" fmla="*/ 50224 h 6858000"/>
              <a:gd name="connsiteX3" fmla="*/ 7639050 w 7639050"/>
              <a:gd name="connsiteY3" fmla="*/ 2028825 h 6858000"/>
              <a:gd name="connsiteX4" fmla="*/ 4303641 w 7639050"/>
              <a:gd name="connsiteY4" fmla="*/ 6803555 h 6858000"/>
              <a:gd name="connsiteX5" fmla="*/ 4142732 w 7639050"/>
              <a:gd name="connsiteY5" fmla="*/ 6858000 h 6858000"/>
              <a:gd name="connsiteX6" fmla="*/ 969019 w 7639050"/>
              <a:gd name="connsiteY6" fmla="*/ 6858000 h 6858000"/>
              <a:gd name="connsiteX7" fmla="*/ 808109 w 7639050"/>
              <a:gd name="connsiteY7" fmla="*/ 6803555 h 6858000"/>
              <a:gd name="connsiteX8" fmla="*/ 132932 w 7639050"/>
              <a:gd name="connsiteY8" fmla="*/ 6498488 h 6858000"/>
              <a:gd name="connsiteX9" fmla="*/ 0 w 7639050"/>
              <a:gd name="connsiteY9" fmla="*/ 64220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39050" h="6858000">
                <a:moveTo>
                  <a:pt x="0" y="0"/>
                </a:moveTo>
                <a:lnTo>
                  <a:pt x="7215395" y="0"/>
                </a:lnTo>
                <a:lnTo>
                  <a:pt x="7239589" y="50224"/>
                </a:lnTo>
                <a:cubicBezTo>
                  <a:pt x="7496812" y="658367"/>
                  <a:pt x="7639050" y="1326985"/>
                  <a:pt x="7639050" y="2028825"/>
                </a:cubicBezTo>
                <a:cubicBezTo>
                  <a:pt x="7639050" y="4222075"/>
                  <a:pt x="6250003" y="6090896"/>
                  <a:pt x="4303641" y="6803555"/>
                </a:cubicBezTo>
                <a:lnTo>
                  <a:pt x="4142732" y="6858000"/>
                </a:lnTo>
                <a:lnTo>
                  <a:pt x="969019" y="6858000"/>
                </a:lnTo>
                <a:lnTo>
                  <a:pt x="808109" y="6803555"/>
                </a:lnTo>
                <a:cubicBezTo>
                  <a:pt x="574546" y="6718036"/>
                  <a:pt x="349008" y="6615868"/>
                  <a:pt x="132932" y="6498488"/>
                </a:cubicBezTo>
                <a:lnTo>
                  <a:pt x="0" y="6422054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17CFCB"/>
              </a:gs>
            </a:gsLst>
            <a:lin ang="2700000" scaled="1"/>
            <a:tileRect/>
          </a:gradFill>
          <a:ln>
            <a:noFill/>
          </a:ln>
          <a:effectLst>
            <a:outerShdw blurRad="266700" dist="88900" dir="2700000" sx="101000" sy="101000" algn="tl" rotWithShape="0">
              <a:srgbClr val="085C5A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4D72E0C4-81F6-4DD9-AFF9-931A798CA835}"/>
              </a:ext>
            </a:extLst>
          </p:cNvPr>
          <p:cNvSpPr/>
          <p:nvPr/>
        </p:nvSpPr>
        <p:spPr>
          <a:xfrm>
            <a:off x="1426342" y="1456476"/>
            <a:ext cx="9339317" cy="3342697"/>
          </a:xfrm>
          <a:prstGeom prst="round2DiagRect">
            <a:avLst>
              <a:gd name="adj1" fmla="val 29375"/>
              <a:gd name="adj2" fmla="val 0"/>
            </a:avLst>
          </a:prstGeom>
          <a:solidFill>
            <a:schemeClr val="bg1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53B89B-A752-4AC7-9414-A0FA1B123971}"/>
              </a:ext>
            </a:extLst>
          </p:cNvPr>
          <p:cNvSpPr/>
          <p:nvPr/>
        </p:nvSpPr>
        <p:spPr>
          <a:xfrm>
            <a:off x="2188520" y="1817163"/>
            <a:ext cx="7814961" cy="261610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en-US" sz="8200" b="1" kern="100" dirty="0">
                <a:latin typeface="+mj-ea"/>
                <a:ea typeface="+mj-ea"/>
                <a:cs typeface="Times New Roman" panose="02020603050405020304" pitchFamily="18" charset="0"/>
              </a:rPr>
              <a:t>开学季教育教学</a:t>
            </a:r>
          </a:p>
          <a:p>
            <a:pPr indent="266700" algn="ctr">
              <a:spcAft>
                <a:spcPts val="0"/>
              </a:spcAft>
            </a:pPr>
            <a:r>
              <a:rPr lang="zh-CN" altLang="en-US" sz="8200" b="1" kern="100" dirty="0">
                <a:latin typeface="+mj-ea"/>
                <a:ea typeface="+mj-ea"/>
                <a:cs typeface="Times New Roman" panose="02020603050405020304" pitchFamily="18" charset="0"/>
              </a:rPr>
              <a:t>工作安排汇报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70DD3A0-9E3F-4153-BD56-3480DCAE9F6C}"/>
              </a:ext>
            </a:extLst>
          </p:cNvPr>
          <p:cNvGrpSpPr/>
          <p:nvPr/>
        </p:nvGrpSpPr>
        <p:grpSpPr>
          <a:xfrm rot="10800000">
            <a:off x="1806466" y="988674"/>
            <a:ext cx="2691874" cy="656142"/>
            <a:chOff x="1422400" y="391886"/>
            <a:chExt cx="1476487" cy="450226"/>
          </a:xfrm>
          <a:solidFill>
            <a:schemeClr val="accent1"/>
          </a:solidFill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AC6A004B-BF5F-47BA-A634-DC62E167F787}"/>
                </a:ext>
              </a:extLst>
            </p:cNvPr>
            <p:cNvSpPr/>
            <p:nvPr/>
          </p:nvSpPr>
          <p:spPr>
            <a:xfrm>
              <a:off x="1422400" y="391886"/>
              <a:ext cx="1074057" cy="4502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xmlns="" id="{633349AE-FC2C-46BE-A9AE-C3CA3F2D0DDB}"/>
                </a:ext>
              </a:extLst>
            </p:cNvPr>
            <p:cNvSpPr/>
            <p:nvPr/>
          </p:nvSpPr>
          <p:spPr>
            <a:xfrm>
              <a:off x="1824830" y="391886"/>
              <a:ext cx="1074057" cy="450226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D4057C2-DB86-4775-B8F8-9711D8EAECE6}"/>
              </a:ext>
            </a:extLst>
          </p:cNvPr>
          <p:cNvSpPr txBox="1"/>
          <p:nvPr/>
        </p:nvSpPr>
        <p:spPr>
          <a:xfrm>
            <a:off x="2058987" y="1032330"/>
            <a:ext cx="2719388" cy="531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en-US" altLang="zh-CN" sz="2600" b="1" i="1" kern="0" dirty="0">
                <a:solidFill>
                  <a:schemeClr val="bg1"/>
                </a:solidFill>
                <a:latin typeface="+mj-ea"/>
                <a:ea typeface="+mj-ea"/>
              </a:rPr>
              <a:t>202X.12.01</a:t>
            </a:r>
            <a:endParaRPr lang="zh-CN" altLang="en-US" sz="2600" b="1" i="1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D29F836-D69B-4D41-911F-9AFECB7EECCE}"/>
              </a:ext>
            </a:extLst>
          </p:cNvPr>
          <p:cNvSpPr txBox="1"/>
          <p:nvPr/>
        </p:nvSpPr>
        <p:spPr>
          <a:xfrm>
            <a:off x="4618673" y="5783038"/>
            <a:ext cx="2954655" cy="49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1">
                      <a:lumMod val="50000"/>
                      <a:alpha val="67000"/>
                    </a:schemeClr>
                  </a:outerShdw>
                </a:effectLst>
              </a:rPr>
              <a:t>微信公众号：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1">
                      <a:lumMod val="50000"/>
                      <a:alpha val="67000"/>
                    </a:schemeClr>
                  </a:outerShdw>
                </a:effectLst>
                <a:latin typeface="+mj-ea"/>
                <a:ea typeface="+mj-ea"/>
              </a:rPr>
              <a:t>向天歌</a:t>
            </a:r>
          </a:p>
        </p:txBody>
      </p:sp>
    </p:spTree>
    <p:extLst>
      <p:ext uri="{BB962C8B-B14F-4D97-AF65-F5344CB8AC3E}">
        <p14:creationId xmlns:p14="http://schemas.microsoft.com/office/powerpoint/2010/main" val="272123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75B04B7-25ED-489D-BF61-58BB4A3E0CAB}"/>
              </a:ext>
            </a:extLst>
          </p:cNvPr>
          <p:cNvSpPr/>
          <p:nvPr/>
        </p:nvSpPr>
        <p:spPr>
          <a:xfrm>
            <a:off x="0" y="0"/>
            <a:ext cx="51181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825" r="-941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839B2446-A98C-4188-AA07-7E0A47A1A6D2}"/>
              </a:ext>
            </a:extLst>
          </p:cNvPr>
          <p:cNvSpPr/>
          <p:nvPr/>
        </p:nvSpPr>
        <p:spPr>
          <a:xfrm>
            <a:off x="647700" y="4343400"/>
            <a:ext cx="4927600" cy="1895475"/>
          </a:xfrm>
          <a:prstGeom prst="round2DiagRect">
            <a:avLst>
              <a:gd name="adj1" fmla="val 24012"/>
              <a:gd name="adj2" fmla="val 0"/>
            </a:avLst>
          </a:prstGeom>
          <a:gradFill flip="none" rotWithShape="1">
            <a:gsLst>
              <a:gs pos="80000">
                <a:schemeClr val="accent1">
                  <a:alpha val="80000"/>
                </a:schemeClr>
              </a:gs>
              <a:gs pos="0">
                <a:schemeClr val="accent2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0BAFCE4E-4309-49B2-A3A0-0BC75930A2AB}"/>
              </a:ext>
            </a:extLst>
          </p:cNvPr>
          <p:cNvSpPr/>
          <p:nvPr/>
        </p:nvSpPr>
        <p:spPr>
          <a:xfrm>
            <a:off x="5968544" y="701675"/>
            <a:ext cx="5286375" cy="1465263"/>
          </a:xfrm>
          <a:prstGeom prst="round2DiagRect">
            <a:avLst>
              <a:gd name="adj1" fmla="val 18162"/>
              <a:gd name="adj2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C5B79F-A7E1-4858-AE8E-7783575DCA1B}"/>
              </a:ext>
            </a:extLst>
          </p:cNvPr>
          <p:cNvSpPr txBox="1"/>
          <p:nvPr/>
        </p:nvSpPr>
        <p:spPr>
          <a:xfrm>
            <a:off x="6361437" y="1314313"/>
            <a:ext cx="4634706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建议您在展示时采用微软雅黑字体，本模版所的图形线条及其相应素材均可自由编辑。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EC2CCCC-484F-42A0-B4DE-DA71631FD774}"/>
              </a:ext>
            </a:extLst>
          </p:cNvPr>
          <p:cNvSpPr txBox="1"/>
          <p:nvPr/>
        </p:nvSpPr>
        <p:spPr>
          <a:xfrm>
            <a:off x="6361437" y="910517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单击此处添加标题</a:t>
            </a: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xmlns="" id="{AB0404D2-1EAB-4ABC-A571-49F57BC1C79D}"/>
              </a:ext>
            </a:extLst>
          </p:cNvPr>
          <p:cNvSpPr/>
          <p:nvPr/>
        </p:nvSpPr>
        <p:spPr>
          <a:xfrm>
            <a:off x="5968544" y="2501446"/>
            <a:ext cx="5286375" cy="1465263"/>
          </a:xfrm>
          <a:prstGeom prst="round2DiagRect">
            <a:avLst>
              <a:gd name="adj1" fmla="val 18162"/>
              <a:gd name="adj2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A35E849-DA2B-4209-BBCA-F6F835E35BC6}"/>
              </a:ext>
            </a:extLst>
          </p:cNvPr>
          <p:cNvSpPr txBox="1"/>
          <p:nvPr/>
        </p:nvSpPr>
        <p:spPr>
          <a:xfrm>
            <a:off x="6361437" y="3114084"/>
            <a:ext cx="4634706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建议您在展示时采用微软雅黑字体，本模版所的图形线条及其相应素材均可自由编辑。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D0AE59D-1DC2-4B12-B969-8013CDAF226F}"/>
              </a:ext>
            </a:extLst>
          </p:cNvPr>
          <p:cNvSpPr txBox="1"/>
          <p:nvPr/>
        </p:nvSpPr>
        <p:spPr>
          <a:xfrm>
            <a:off x="6361437" y="271028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5F3D7F-A4D3-4B9A-8742-E2FE3666E365}"/>
              </a:ext>
            </a:extLst>
          </p:cNvPr>
          <p:cNvSpPr txBox="1"/>
          <p:nvPr/>
        </p:nvSpPr>
        <p:spPr>
          <a:xfrm>
            <a:off x="6461466" y="4523583"/>
            <a:ext cx="618784" cy="464088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tx1">
                  <a:lumMod val="75000"/>
                  <a:lumOff val="2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DC90FFE8-B28B-45B0-A388-4D66FBD8C899}"/>
              </a:ext>
            </a:extLst>
          </p:cNvPr>
          <p:cNvSpPr txBox="1"/>
          <p:nvPr/>
        </p:nvSpPr>
        <p:spPr>
          <a:xfrm>
            <a:off x="7303049" y="4503147"/>
            <a:ext cx="4050751" cy="1530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6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单击此处编辑您要的内容，建议您在展示时采用微软雅黑字体。</a:t>
            </a:r>
            <a:endParaRPr lang="en-US" altLang="zh-CN" sz="1600" spc="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600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67A1EAC-6BBE-4D39-82AC-04C8745EB81A}"/>
              </a:ext>
            </a:extLst>
          </p:cNvPr>
          <p:cNvSpPr txBox="1"/>
          <p:nvPr/>
        </p:nvSpPr>
        <p:spPr>
          <a:xfrm>
            <a:off x="1073006" y="5154146"/>
            <a:ext cx="4080261" cy="69288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单击此处添加标题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7609A21-BEED-44F5-8C06-31A42711368E}"/>
              </a:ext>
            </a:extLst>
          </p:cNvPr>
          <p:cNvSpPr txBox="1"/>
          <p:nvPr/>
        </p:nvSpPr>
        <p:spPr>
          <a:xfrm>
            <a:off x="1073006" y="4665105"/>
            <a:ext cx="3567301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n-ea"/>
              </a:rPr>
              <a:t>总结页面内容作为副标题</a:t>
            </a:r>
          </a:p>
        </p:txBody>
      </p:sp>
    </p:spTree>
    <p:extLst>
      <p:ext uri="{BB962C8B-B14F-4D97-AF65-F5344CB8AC3E}">
        <p14:creationId xmlns:p14="http://schemas.microsoft.com/office/powerpoint/2010/main" val="38874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47894FE-3817-43F8-8F1F-CF2912200851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>
            <a:blip r:embed="rId2"/>
            <a:srcRect/>
            <a:stretch>
              <a:fillRect t="-85113" b="-510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D2457670-BDB7-4E68-8AB8-CDB545DE9D4C}"/>
              </a:ext>
            </a:extLst>
          </p:cNvPr>
          <p:cNvSpPr/>
          <p:nvPr/>
        </p:nvSpPr>
        <p:spPr>
          <a:xfrm>
            <a:off x="1130300" y="1155700"/>
            <a:ext cx="3695700" cy="4711700"/>
          </a:xfrm>
          <a:prstGeom prst="round2DiagRect">
            <a:avLst>
              <a:gd name="adj1" fmla="val 18857"/>
              <a:gd name="adj2" fmla="val 0"/>
            </a:avLst>
          </a:prstGeom>
          <a:gradFill flip="none" rotWithShape="1">
            <a:gsLst>
              <a:gs pos="80000">
                <a:schemeClr val="accent1">
                  <a:alpha val="80000"/>
                </a:schemeClr>
              </a:gs>
              <a:gs pos="0">
                <a:schemeClr val="accent2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31B3B1-757B-4A27-9D4E-17EE9C5C194B}"/>
              </a:ext>
            </a:extLst>
          </p:cNvPr>
          <p:cNvSpPr txBox="1"/>
          <p:nvPr/>
        </p:nvSpPr>
        <p:spPr>
          <a:xfrm>
            <a:off x="5703229" y="4300922"/>
            <a:ext cx="2511425" cy="1250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722C273-34E0-4662-A9E7-1BE1AC1C6CF5}"/>
              </a:ext>
            </a:extLst>
          </p:cNvPr>
          <p:cNvSpPr txBox="1"/>
          <p:nvPr/>
        </p:nvSpPr>
        <p:spPr>
          <a:xfrm>
            <a:off x="5450182" y="3825688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单击此处添加标题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949F5CD-1528-4311-B29B-A6AEC76A6BCC}"/>
              </a:ext>
            </a:extLst>
          </p:cNvPr>
          <p:cNvCxnSpPr>
            <a:cxnSpLocks/>
          </p:cNvCxnSpPr>
          <p:nvPr/>
        </p:nvCxnSpPr>
        <p:spPr>
          <a:xfrm>
            <a:off x="5586548" y="4421488"/>
            <a:ext cx="0" cy="1042988"/>
          </a:xfrm>
          <a:prstGeom prst="line">
            <a:avLst/>
          </a:prstGeom>
          <a:ln w="254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9DC7691-7DCD-4111-97DC-3AFF02DE97F2}"/>
              </a:ext>
            </a:extLst>
          </p:cNvPr>
          <p:cNvSpPr txBox="1"/>
          <p:nvPr/>
        </p:nvSpPr>
        <p:spPr>
          <a:xfrm>
            <a:off x="8790690" y="4300922"/>
            <a:ext cx="2511425" cy="1250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B6B66CB-34CB-4728-B0C7-D8807A86F522}"/>
              </a:ext>
            </a:extLst>
          </p:cNvPr>
          <p:cNvSpPr txBox="1"/>
          <p:nvPr/>
        </p:nvSpPr>
        <p:spPr>
          <a:xfrm>
            <a:off x="8537643" y="3825688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单击此处添加标题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FA6930A-5BB6-4ABF-B5B1-AD0ABC5FB150}"/>
              </a:ext>
            </a:extLst>
          </p:cNvPr>
          <p:cNvCxnSpPr>
            <a:cxnSpLocks/>
          </p:cNvCxnSpPr>
          <p:nvPr/>
        </p:nvCxnSpPr>
        <p:spPr>
          <a:xfrm>
            <a:off x="8674009" y="4421488"/>
            <a:ext cx="0" cy="1042988"/>
          </a:xfrm>
          <a:prstGeom prst="line">
            <a:avLst/>
          </a:prstGeom>
          <a:ln w="254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0">
            <a:extLst>
              <a:ext uri="{FF2B5EF4-FFF2-40B4-BE49-F238E27FC236}">
                <a16:creationId xmlns:a16="http://schemas.microsoft.com/office/drawing/2014/main" xmlns="" id="{632D7558-C51A-4892-B088-396A8F987B2A}"/>
              </a:ext>
            </a:extLst>
          </p:cNvPr>
          <p:cNvSpPr txBox="1"/>
          <p:nvPr/>
        </p:nvSpPr>
        <p:spPr>
          <a:xfrm>
            <a:off x="1546774" y="3838388"/>
            <a:ext cx="3000167" cy="1157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600" spc="4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本模版所有图形线条及其相应的素材均可自由编辑、改色、替换。更多使用说明和作品请详阅模版最末的使用手册。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14D247C-B93C-44EC-A65C-76F507947F9A}"/>
              </a:ext>
            </a:extLst>
          </p:cNvPr>
          <p:cNvSpPr txBox="1"/>
          <p:nvPr/>
        </p:nvSpPr>
        <p:spPr>
          <a:xfrm>
            <a:off x="1469881" y="2153771"/>
            <a:ext cx="3105635" cy="1336136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单击此处可以</a:t>
            </a:r>
            <a:endParaRPr lang="en-US" altLang="zh-CN" sz="38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3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005C815-E7E1-4AF7-AAE6-D7410C11FC91}"/>
              </a:ext>
            </a:extLst>
          </p:cNvPr>
          <p:cNvSpPr txBox="1"/>
          <p:nvPr/>
        </p:nvSpPr>
        <p:spPr>
          <a:xfrm>
            <a:off x="1469881" y="1664730"/>
            <a:ext cx="2720914" cy="4685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2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n-ea"/>
              </a:rPr>
              <a:t>总结内容作为副标题</a:t>
            </a:r>
          </a:p>
        </p:txBody>
      </p:sp>
    </p:spTree>
    <p:extLst>
      <p:ext uri="{BB962C8B-B14F-4D97-AF65-F5344CB8AC3E}">
        <p14:creationId xmlns:p14="http://schemas.microsoft.com/office/powerpoint/2010/main" val="111327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C331508C-38F8-4215-A4FC-3361455FA2C0}"/>
              </a:ext>
            </a:extLst>
          </p:cNvPr>
          <p:cNvSpPr/>
          <p:nvPr/>
        </p:nvSpPr>
        <p:spPr>
          <a:xfrm>
            <a:off x="0" y="0"/>
            <a:ext cx="9807575" cy="5868789"/>
          </a:xfrm>
          <a:custGeom>
            <a:avLst/>
            <a:gdLst>
              <a:gd name="connsiteX0" fmla="*/ 0 w 9807575"/>
              <a:gd name="connsiteY0" fmla="*/ 0 h 5868789"/>
              <a:gd name="connsiteX1" fmla="*/ 9807575 w 9807575"/>
              <a:gd name="connsiteY1" fmla="*/ 0 h 5868789"/>
              <a:gd name="connsiteX2" fmla="*/ 9807575 w 9807575"/>
              <a:gd name="connsiteY2" fmla="*/ 2934394 h 5868789"/>
              <a:gd name="connsiteX3" fmla="*/ 6873180 w 9807575"/>
              <a:gd name="connsiteY3" fmla="*/ 5868789 h 5868789"/>
              <a:gd name="connsiteX4" fmla="*/ 0 w 9807575"/>
              <a:gd name="connsiteY4" fmla="*/ 5868789 h 586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7575" h="5868789">
                <a:moveTo>
                  <a:pt x="0" y="0"/>
                </a:moveTo>
                <a:lnTo>
                  <a:pt x="9807575" y="0"/>
                </a:lnTo>
                <a:lnTo>
                  <a:pt x="9807575" y="2934394"/>
                </a:lnTo>
                <a:cubicBezTo>
                  <a:pt x="9807575" y="4555016"/>
                  <a:pt x="8493802" y="5868789"/>
                  <a:pt x="6873180" y="5868789"/>
                </a:cubicBezTo>
                <a:lnTo>
                  <a:pt x="0" y="5868789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704" b="-57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FBBF450B-46AC-4055-896E-82CAA94819C3}"/>
              </a:ext>
            </a:extLst>
          </p:cNvPr>
          <p:cNvSpPr/>
          <p:nvPr/>
        </p:nvSpPr>
        <p:spPr>
          <a:xfrm>
            <a:off x="0" y="0"/>
            <a:ext cx="9807575" cy="5868789"/>
          </a:xfrm>
          <a:custGeom>
            <a:avLst/>
            <a:gdLst>
              <a:gd name="connsiteX0" fmla="*/ 0 w 9807575"/>
              <a:gd name="connsiteY0" fmla="*/ 0 h 5868789"/>
              <a:gd name="connsiteX1" fmla="*/ 9807575 w 9807575"/>
              <a:gd name="connsiteY1" fmla="*/ 0 h 5868789"/>
              <a:gd name="connsiteX2" fmla="*/ 9807575 w 9807575"/>
              <a:gd name="connsiteY2" fmla="*/ 2934394 h 5868789"/>
              <a:gd name="connsiteX3" fmla="*/ 6873180 w 9807575"/>
              <a:gd name="connsiteY3" fmla="*/ 5868789 h 5868789"/>
              <a:gd name="connsiteX4" fmla="*/ 0 w 9807575"/>
              <a:gd name="connsiteY4" fmla="*/ 5868789 h 5868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07575" h="5868789">
                <a:moveTo>
                  <a:pt x="0" y="0"/>
                </a:moveTo>
                <a:lnTo>
                  <a:pt x="9807575" y="0"/>
                </a:lnTo>
                <a:lnTo>
                  <a:pt x="9807575" y="2934394"/>
                </a:lnTo>
                <a:cubicBezTo>
                  <a:pt x="9807575" y="4555016"/>
                  <a:pt x="8493802" y="5868789"/>
                  <a:pt x="6873180" y="5868789"/>
                </a:cubicBezTo>
                <a:lnTo>
                  <a:pt x="0" y="586878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2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FCD6A68-20EB-4F5A-8337-46813932AE5F}"/>
              </a:ext>
            </a:extLst>
          </p:cNvPr>
          <p:cNvGrpSpPr/>
          <p:nvPr/>
        </p:nvGrpSpPr>
        <p:grpSpPr>
          <a:xfrm>
            <a:off x="7671641" y="34458"/>
            <a:ext cx="4139360" cy="6566834"/>
            <a:chOff x="7080711" y="514350"/>
            <a:chExt cx="3644439" cy="578167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64482A8B-0DE1-4C32-84E6-276741001D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37" r="2528" b="3979"/>
            <a:stretch/>
          </p:blipFill>
          <p:spPr>
            <a:xfrm>
              <a:off x="7080711" y="514350"/>
              <a:ext cx="3644439" cy="5781676"/>
            </a:xfrm>
            <a:prstGeom prst="rect">
              <a:avLst/>
            </a:prstGeom>
          </p:spPr>
        </p:pic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F1CD7D7-1C41-41A7-9E12-1C868A1AC5EA}"/>
                </a:ext>
              </a:extLst>
            </p:cNvPr>
            <p:cNvSpPr/>
            <p:nvPr/>
          </p:nvSpPr>
          <p:spPr>
            <a:xfrm>
              <a:off x="7819815" y="1047750"/>
              <a:ext cx="2214108" cy="4765673"/>
            </a:xfrm>
            <a:custGeom>
              <a:avLst/>
              <a:gdLst>
                <a:gd name="connsiteX0" fmla="*/ 1452829 w 2214108"/>
                <a:gd name="connsiteY0" fmla="*/ 0 h 4756149"/>
                <a:gd name="connsiteX1" fmla="*/ 1728151 w 2214108"/>
                <a:gd name="connsiteY1" fmla="*/ 0 h 4756149"/>
                <a:gd name="connsiteX2" fmla="*/ 1452829 w 2214108"/>
                <a:gd name="connsiteY2" fmla="*/ 567 h 4756149"/>
                <a:gd name="connsiteX3" fmla="*/ 485958 w 2214108"/>
                <a:gd name="connsiteY3" fmla="*/ 0 h 4756149"/>
                <a:gd name="connsiteX4" fmla="*/ 862232 w 2214108"/>
                <a:gd name="connsiteY4" fmla="*/ 0 h 4756149"/>
                <a:gd name="connsiteX5" fmla="*/ 862232 w 2214108"/>
                <a:gd name="connsiteY5" fmla="*/ 775 h 4756149"/>
                <a:gd name="connsiteX6" fmla="*/ 238393 w 2214108"/>
                <a:gd name="connsiteY6" fmla="*/ 0 h 4756149"/>
                <a:gd name="connsiteX7" fmla="*/ 485958 w 2214108"/>
                <a:gd name="connsiteY7" fmla="*/ 0 h 4756149"/>
                <a:gd name="connsiteX8" fmla="*/ 509268 w 2214108"/>
                <a:gd name="connsiteY8" fmla="*/ 93305 h 4756149"/>
                <a:gd name="connsiteX9" fmla="*/ 605029 w 2214108"/>
                <a:gd name="connsiteY9" fmla="*/ 177570 h 4756149"/>
                <a:gd name="connsiteX10" fmla="*/ 862232 w 2214108"/>
                <a:gd name="connsiteY10" fmla="*/ 177570 h 4756149"/>
                <a:gd name="connsiteX11" fmla="*/ 1076555 w 2214108"/>
                <a:gd name="connsiteY11" fmla="*/ 177570 h 4756149"/>
                <a:gd name="connsiteX12" fmla="*/ 1137554 w 2214108"/>
                <a:gd name="connsiteY12" fmla="*/ 177570 h 4756149"/>
                <a:gd name="connsiteX13" fmla="*/ 1452829 w 2214108"/>
                <a:gd name="connsiteY13" fmla="*/ 177570 h 4756149"/>
                <a:gd name="connsiteX14" fmla="*/ 1609080 w 2214108"/>
                <a:gd name="connsiteY14" fmla="*/ 177570 h 4756149"/>
                <a:gd name="connsiteX15" fmla="*/ 1704841 w 2214108"/>
                <a:gd name="connsiteY15" fmla="*/ 93305 h 4756149"/>
                <a:gd name="connsiteX16" fmla="*/ 1728151 w 2214108"/>
                <a:gd name="connsiteY16" fmla="*/ 0 h 4756149"/>
                <a:gd name="connsiteX17" fmla="*/ 1975715 w 2214108"/>
                <a:gd name="connsiteY17" fmla="*/ 0 h 4756149"/>
                <a:gd name="connsiteX18" fmla="*/ 2214108 w 2214108"/>
                <a:gd name="connsiteY18" fmla="*/ 238393 h 4756149"/>
                <a:gd name="connsiteX19" fmla="*/ 2214108 w 2214108"/>
                <a:gd name="connsiteY19" fmla="*/ 4517756 h 4756149"/>
                <a:gd name="connsiteX20" fmla="*/ 1975715 w 2214108"/>
                <a:gd name="connsiteY20" fmla="*/ 4756149 h 4756149"/>
                <a:gd name="connsiteX21" fmla="*/ 238393 w 2214108"/>
                <a:gd name="connsiteY21" fmla="*/ 4756149 h 4756149"/>
                <a:gd name="connsiteX22" fmla="*/ 0 w 2214108"/>
                <a:gd name="connsiteY22" fmla="*/ 4517756 h 4756149"/>
                <a:gd name="connsiteX23" fmla="*/ 0 w 2214108"/>
                <a:gd name="connsiteY23" fmla="*/ 238393 h 4756149"/>
                <a:gd name="connsiteX24" fmla="*/ 238393 w 2214108"/>
                <a:gd name="connsiteY24" fmla="*/ 0 h 4756149"/>
                <a:gd name="connsiteX0" fmla="*/ 1452829 w 2214108"/>
                <a:gd name="connsiteY0" fmla="*/ 0 h 4756149"/>
                <a:gd name="connsiteX1" fmla="*/ 1728151 w 2214108"/>
                <a:gd name="connsiteY1" fmla="*/ 0 h 4756149"/>
                <a:gd name="connsiteX2" fmla="*/ 1452829 w 2214108"/>
                <a:gd name="connsiteY2" fmla="*/ 567 h 4756149"/>
                <a:gd name="connsiteX3" fmla="*/ 1452829 w 2214108"/>
                <a:gd name="connsiteY3" fmla="*/ 0 h 4756149"/>
                <a:gd name="connsiteX4" fmla="*/ 485958 w 2214108"/>
                <a:gd name="connsiteY4" fmla="*/ 0 h 4756149"/>
                <a:gd name="connsiteX5" fmla="*/ 862232 w 2214108"/>
                <a:gd name="connsiteY5" fmla="*/ 0 h 4756149"/>
                <a:gd name="connsiteX6" fmla="*/ 485958 w 2214108"/>
                <a:gd name="connsiteY6" fmla="*/ 0 h 4756149"/>
                <a:gd name="connsiteX7" fmla="*/ 238393 w 2214108"/>
                <a:gd name="connsiteY7" fmla="*/ 0 h 4756149"/>
                <a:gd name="connsiteX8" fmla="*/ 485958 w 2214108"/>
                <a:gd name="connsiteY8" fmla="*/ 0 h 4756149"/>
                <a:gd name="connsiteX9" fmla="*/ 509268 w 2214108"/>
                <a:gd name="connsiteY9" fmla="*/ 93305 h 4756149"/>
                <a:gd name="connsiteX10" fmla="*/ 605029 w 2214108"/>
                <a:gd name="connsiteY10" fmla="*/ 177570 h 4756149"/>
                <a:gd name="connsiteX11" fmla="*/ 862232 w 2214108"/>
                <a:gd name="connsiteY11" fmla="*/ 177570 h 4756149"/>
                <a:gd name="connsiteX12" fmla="*/ 1076555 w 2214108"/>
                <a:gd name="connsiteY12" fmla="*/ 177570 h 4756149"/>
                <a:gd name="connsiteX13" fmla="*/ 1137554 w 2214108"/>
                <a:gd name="connsiteY13" fmla="*/ 177570 h 4756149"/>
                <a:gd name="connsiteX14" fmla="*/ 1452829 w 2214108"/>
                <a:gd name="connsiteY14" fmla="*/ 177570 h 4756149"/>
                <a:gd name="connsiteX15" fmla="*/ 1609080 w 2214108"/>
                <a:gd name="connsiteY15" fmla="*/ 177570 h 4756149"/>
                <a:gd name="connsiteX16" fmla="*/ 1704841 w 2214108"/>
                <a:gd name="connsiteY16" fmla="*/ 93305 h 4756149"/>
                <a:gd name="connsiteX17" fmla="*/ 1728151 w 2214108"/>
                <a:gd name="connsiteY17" fmla="*/ 0 h 4756149"/>
                <a:gd name="connsiteX18" fmla="*/ 1975715 w 2214108"/>
                <a:gd name="connsiteY18" fmla="*/ 0 h 4756149"/>
                <a:gd name="connsiteX19" fmla="*/ 2214108 w 2214108"/>
                <a:gd name="connsiteY19" fmla="*/ 238393 h 4756149"/>
                <a:gd name="connsiteX20" fmla="*/ 2214108 w 2214108"/>
                <a:gd name="connsiteY20" fmla="*/ 4517756 h 4756149"/>
                <a:gd name="connsiteX21" fmla="*/ 1975715 w 2214108"/>
                <a:gd name="connsiteY21" fmla="*/ 4756149 h 4756149"/>
                <a:gd name="connsiteX22" fmla="*/ 238393 w 2214108"/>
                <a:gd name="connsiteY22" fmla="*/ 4756149 h 4756149"/>
                <a:gd name="connsiteX23" fmla="*/ 0 w 2214108"/>
                <a:gd name="connsiteY23" fmla="*/ 4517756 h 4756149"/>
                <a:gd name="connsiteX24" fmla="*/ 0 w 2214108"/>
                <a:gd name="connsiteY24" fmla="*/ 238393 h 4756149"/>
                <a:gd name="connsiteX25" fmla="*/ 238393 w 2214108"/>
                <a:gd name="connsiteY25" fmla="*/ 0 h 4756149"/>
                <a:gd name="connsiteX0" fmla="*/ 1452829 w 2214108"/>
                <a:gd name="connsiteY0" fmla="*/ 567 h 4756149"/>
                <a:gd name="connsiteX1" fmla="*/ 1728151 w 2214108"/>
                <a:gd name="connsiteY1" fmla="*/ 0 h 4756149"/>
                <a:gd name="connsiteX2" fmla="*/ 1452829 w 2214108"/>
                <a:gd name="connsiteY2" fmla="*/ 567 h 4756149"/>
                <a:gd name="connsiteX3" fmla="*/ 485958 w 2214108"/>
                <a:gd name="connsiteY3" fmla="*/ 0 h 4756149"/>
                <a:gd name="connsiteX4" fmla="*/ 862232 w 2214108"/>
                <a:gd name="connsiteY4" fmla="*/ 0 h 4756149"/>
                <a:gd name="connsiteX5" fmla="*/ 485958 w 2214108"/>
                <a:gd name="connsiteY5" fmla="*/ 0 h 4756149"/>
                <a:gd name="connsiteX6" fmla="*/ 238393 w 2214108"/>
                <a:gd name="connsiteY6" fmla="*/ 0 h 4756149"/>
                <a:gd name="connsiteX7" fmla="*/ 485958 w 2214108"/>
                <a:gd name="connsiteY7" fmla="*/ 0 h 4756149"/>
                <a:gd name="connsiteX8" fmla="*/ 509268 w 2214108"/>
                <a:gd name="connsiteY8" fmla="*/ 93305 h 4756149"/>
                <a:gd name="connsiteX9" fmla="*/ 605029 w 2214108"/>
                <a:gd name="connsiteY9" fmla="*/ 177570 h 4756149"/>
                <a:gd name="connsiteX10" fmla="*/ 862232 w 2214108"/>
                <a:gd name="connsiteY10" fmla="*/ 177570 h 4756149"/>
                <a:gd name="connsiteX11" fmla="*/ 1076555 w 2214108"/>
                <a:gd name="connsiteY11" fmla="*/ 177570 h 4756149"/>
                <a:gd name="connsiteX12" fmla="*/ 1137554 w 2214108"/>
                <a:gd name="connsiteY12" fmla="*/ 177570 h 4756149"/>
                <a:gd name="connsiteX13" fmla="*/ 1452829 w 2214108"/>
                <a:gd name="connsiteY13" fmla="*/ 177570 h 4756149"/>
                <a:gd name="connsiteX14" fmla="*/ 1609080 w 2214108"/>
                <a:gd name="connsiteY14" fmla="*/ 177570 h 4756149"/>
                <a:gd name="connsiteX15" fmla="*/ 1704841 w 2214108"/>
                <a:gd name="connsiteY15" fmla="*/ 93305 h 4756149"/>
                <a:gd name="connsiteX16" fmla="*/ 1728151 w 2214108"/>
                <a:gd name="connsiteY16" fmla="*/ 0 h 4756149"/>
                <a:gd name="connsiteX17" fmla="*/ 1975715 w 2214108"/>
                <a:gd name="connsiteY17" fmla="*/ 0 h 4756149"/>
                <a:gd name="connsiteX18" fmla="*/ 2214108 w 2214108"/>
                <a:gd name="connsiteY18" fmla="*/ 238393 h 4756149"/>
                <a:gd name="connsiteX19" fmla="*/ 2214108 w 2214108"/>
                <a:gd name="connsiteY19" fmla="*/ 4517756 h 4756149"/>
                <a:gd name="connsiteX20" fmla="*/ 1975715 w 2214108"/>
                <a:gd name="connsiteY20" fmla="*/ 4756149 h 4756149"/>
                <a:gd name="connsiteX21" fmla="*/ 238393 w 2214108"/>
                <a:gd name="connsiteY21" fmla="*/ 4756149 h 4756149"/>
                <a:gd name="connsiteX22" fmla="*/ 0 w 2214108"/>
                <a:gd name="connsiteY22" fmla="*/ 4517756 h 4756149"/>
                <a:gd name="connsiteX23" fmla="*/ 0 w 2214108"/>
                <a:gd name="connsiteY23" fmla="*/ 238393 h 4756149"/>
                <a:gd name="connsiteX24" fmla="*/ 238393 w 2214108"/>
                <a:gd name="connsiteY24" fmla="*/ 0 h 4756149"/>
                <a:gd name="connsiteX0" fmla="*/ 1452829 w 2214108"/>
                <a:gd name="connsiteY0" fmla="*/ 567 h 4756149"/>
                <a:gd name="connsiteX1" fmla="*/ 1728151 w 2214108"/>
                <a:gd name="connsiteY1" fmla="*/ 0 h 4756149"/>
                <a:gd name="connsiteX2" fmla="*/ 1452829 w 2214108"/>
                <a:gd name="connsiteY2" fmla="*/ 567 h 4756149"/>
                <a:gd name="connsiteX3" fmla="*/ 238393 w 2214108"/>
                <a:gd name="connsiteY3" fmla="*/ 0 h 4756149"/>
                <a:gd name="connsiteX4" fmla="*/ 485958 w 2214108"/>
                <a:gd name="connsiteY4" fmla="*/ 0 h 4756149"/>
                <a:gd name="connsiteX5" fmla="*/ 509268 w 2214108"/>
                <a:gd name="connsiteY5" fmla="*/ 93305 h 4756149"/>
                <a:gd name="connsiteX6" fmla="*/ 605029 w 2214108"/>
                <a:gd name="connsiteY6" fmla="*/ 177570 h 4756149"/>
                <a:gd name="connsiteX7" fmla="*/ 862232 w 2214108"/>
                <a:gd name="connsiteY7" fmla="*/ 177570 h 4756149"/>
                <a:gd name="connsiteX8" fmla="*/ 1076555 w 2214108"/>
                <a:gd name="connsiteY8" fmla="*/ 177570 h 4756149"/>
                <a:gd name="connsiteX9" fmla="*/ 1137554 w 2214108"/>
                <a:gd name="connsiteY9" fmla="*/ 177570 h 4756149"/>
                <a:gd name="connsiteX10" fmla="*/ 1452829 w 2214108"/>
                <a:gd name="connsiteY10" fmla="*/ 177570 h 4756149"/>
                <a:gd name="connsiteX11" fmla="*/ 1609080 w 2214108"/>
                <a:gd name="connsiteY11" fmla="*/ 177570 h 4756149"/>
                <a:gd name="connsiteX12" fmla="*/ 1704841 w 2214108"/>
                <a:gd name="connsiteY12" fmla="*/ 93305 h 4756149"/>
                <a:gd name="connsiteX13" fmla="*/ 1728151 w 2214108"/>
                <a:gd name="connsiteY13" fmla="*/ 0 h 4756149"/>
                <a:gd name="connsiteX14" fmla="*/ 1975715 w 2214108"/>
                <a:gd name="connsiteY14" fmla="*/ 0 h 4756149"/>
                <a:gd name="connsiteX15" fmla="*/ 2214108 w 2214108"/>
                <a:gd name="connsiteY15" fmla="*/ 238393 h 4756149"/>
                <a:gd name="connsiteX16" fmla="*/ 2214108 w 2214108"/>
                <a:gd name="connsiteY16" fmla="*/ 4517756 h 4756149"/>
                <a:gd name="connsiteX17" fmla="*/ 1975715 w 2214108"/>
                <a:gd name="connsiteY17" fmla="*/ 4756149 h 4756149"/>
                <a:gd name="connsiteX18" fmla="*/ 238393 w 2214108"/>
                <a:gd name="connsiteY18" fmla="*/ 4756149 h 4756149"/>
                <a:gd name="connsiteX19" fmla="*/ 0 w 2214108"/>
                <a:gd name="connsiteY19" fmla="*/ 4517756 h 4756149"/>
                <a:gd name="connsiteX20" fmla="*/ 0 w 2214108"/>
                <a:gd name="connsiteY20" fmla="*/ 238393 h 4756149"/>
                <a:gd name="connsiteX21" fmla="*/ 238393 w 2214108"/>
                <a:gd name="connsiteY21" fmla="*/ 0 h 4756149"/>
                <a:gd name="connsiteX0" fmla="*/ 238393 w 2214108"/>
                <a:gd name="connsiteY0" fmla="*/ 0 h 4756149"/>
                <a:gd name="connsiteX1" fmla="*/ 485958 w 2214108"/>
                <a:gd name="connsiteY1" fmla="*/ 0 h 4756149"/>
                <a:gd name="connsiteX2" fmla="*/ 509268 w 2214108"/>
                <a:gd name="connsiteY2" fmla="*/ 93305 h 4756149"/>
                <a:gd name="connsiteX3" fmla="*/ 605029 w 2214108"/>
                <a:gd name="connsiteY3" fmla="*/ 177570 h 4756149"/>
                <a:gd name="connsiteX4" fmla="*/ 862232 w 2214108"/>
                <a:gd name="connsiteY4" fmla="*/ 177570 h 4756149"/>
                <a:gd name="connsiteX5" fmla="*/ 1076555 w 2214108"/>
                <a:gd name="connsiteY5" fmla="*/ 177570 h 4756149"/>
                <a:gd name="connsiteX6" fmla="*/ 1137554 w 2214108"/>
                <a:gd name="connsiteY6" fmla="*/ 177570 h 4756149"/>
                <a:gd name="connsiteX7" fmla="*/ 1452829 w 2214108"/>
                <a:gd name="connsiteY7" fmla="*/ 177570 h 4756149"/>
                <a:gd name="connsiteX8" fmla="*/ 1609080 w 2214108"/>
                <a:gd name="connsiteY8" fmla="*/ 177570 h 4756149"/>
                <a:gd name="connsiteX9" fmla="*/ 1704841 w 2214108"/>
                <a:gd name="connsiteY9" fmla="*/ 93305 h 4756149"/>
                <a:gd name="connsiteX10" fmla="*/ 1728151 w 2214108"/>
                <a:gd name="connsiteY10" fmla="*/ 0 h 4756149"/>
                <a:gd name="connsiteX11" fmla="*/ 1975715 w 2214108"/>
                <a:gd name="connsiteY11" fmla="*/ 0 h 4756149"/>
                <a:gd name="connsiteX12" fmla="*/ 2214108 w 2214108"/>
                <a:gd name="connsiteY12" fmla="*/ 238393 h 4756149"/>
                <a:gd name="connsiteX13" fmla="*/ 2214108 w 2214108"/>
                <a:gd name="connsiteY13" fmla="*/ 4517756 h 4756149"/>
                <a:gd name="connsiteX14" fmla="*/ 1975715 w 2214108"/>
                <a:gd name="connsiteY14" fmla="*/ 4756149 h 4756149"/>
                <a:gd name="connsiteX15" fmla="*/ 238393 w 2214108"/>
                <a:gd name="connsiteY15" fmla="*/ 4756149 h 4756149"/>
                <a:gd name="connsiteX16" fmla="*/ 0 w 2214108"/>
                <a:gd name="connsiteY16" fmla="*/ 4517756 h 4756149"/>
                <a:gd name="connsiteX17" fmla="*/ 0 w 2214108"/>
                <a:gd name="connsiteY17" fmla="*/ 238393 h 4756149"/>
                <a:gd name="connsiteX18" fmla="*/ 238393 w 2214108"/>
                <a:gd name="connsiteY18" fmla="*/ 0 h 475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14108" h="4756149">
                  <a:moveTo>
                    <a:pt x="238393" y="0"/>
                  </a:moveTo>
                  <a:lnTo>
                    <a:pt x="485958" y="0"/>
                  </a:lnTo>
                  <a:cubicBezTo>
                    <a:pt x="493217" y="34746"/>
                    <a:pt x="498949" y="61683"/>
                    <a:pt x="509268" y="93305"/>
                  </a:cubicBezTo>
                  <a:cubicBezTo>
                    <a:pt x="540226" y="148965"/>
                    <a:pt x="551562" y="165071"/>
                    <a:pt x="605029" y="177570"/>
                  </a:cubicBezTo>
                  <a:lnTo>
                    <a:pt x="862232" y="177570"/>
                  </a:lnTo>
                  <a:lnTo>
                    <a:pt x="1076555" y="177570"/>
                  </a:lnTo>
                  <a:lnTo>
                    <a:pt x="1137554" y="177570"/>
                  </a:lnTo>
                  <a:lnTo>
                    <a:pt x="1452829" y="177570"/>
                  </a:lnTo>
                  <a:lnTo>
                    <a:pt x="1609080" y="177570"/>
                  </a:lnTo>
                  <a:cubicBezTo>
                    <a:pt x="1662547" y="165071"/>
                    <a:pt x="1673883" y="148965"/>
                    <a:pt x="1704841" y="93305"/>
                  </a:cubicBezTo>
                  <a:cubicBezTo>
                    <a:pt x="1715160" y="61683"/>
                    <a:pt x="1720892" y="34747"/>
                    <a:pt x="1728151" y="0"/>
                  </a:cubicBezTo>
                  <a:lnTo>
                    <a:pt x="1975715" y="0"/>
                  </a:lnTo>
                  <a:cubicBezTo>
                    <a:pt x="2107376" y="0"/>
                    <a:pt x="2214108" y="106732"/>
                    <a:pt x="2214108" y="238393"/>
                  </a:cubicBezTo>
                  <a:lnTo>
                    <a:pt x="2214108" y="4517756"/>
                  </a:lnTo>
                  <a:cubicBezTo>
                    <a:pt x="2214108" y="4649417"/>
                    <a:pt x="2107376" y="4756149"/>
                    <a:pt x="1975715" y="4756149"/>
                  </a:cubicBezTo>
                  <a:lnTo>
                    <a:pt x="238393" y="4756149"/>
                  </a:lnTo>
                  <a:cubicBezTo>
                    <a:pt x="106732" y="4756149"/>
                    <a:pt x="0" y="4649417"/>
                    <a:pt x="0" y="4517756"/>
                  </a:cubicBezTo>
                  <a:lnTo>
                    <a:pt x="0" y="238393"/>
                  </a:lnTo>
                  <a:cubicBezTo>
                    <a:pt x="0" y="106732"/>
                    <a:pt x="106732" y="0"/>
                    <a:pt x="238393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89834" r="-3302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3AF1C0-5F7B-46E2-AC5E-3B305AFEAAB8}"/>
              </a:ext>
            </a:extLst>
          </p:cNvPr>
          <p:cNvSpPr/>
          <p:nvPr/>
        </p:nvSpPr>
        <p:spPr>
          <a:xfrm>
            <a:off x="1681381" y="1515006"/>
            <a:ext cx="5684619" cy="2278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635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n-ea"/>
              </a:rPr>
              <a:t>建议您在展示时采用微软雅黑字体，本模版图形线条及其相应素材均可自由编辑。更多的使用说明和作品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635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请详阅模版最末的使用手册。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21608A3-40DC-45B0-ACCA-E662476E2275}"/>
              </a:ext>
            </a:extLst>
          </p:cNvPr>
          <p:cNvSpPr/>
          <p:nvPr/>
        </p:nvSpPr>
        <p:spPr>
          <a:xfrm>
            <a:off x="1780719" y="4038600"/>
            <a:ext cx="3378200" cy="584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C026F22-917B-4553-AE9C-BB4CE2E9DE4A}"/>
              </a:ext>
            </a:extLst>
          </p:cNvPr>
          <p:cNvGrpSpPr/>
          <p:nvPr/>
        </p:nvGrpSpPr>
        <p:grpSpPr>
          <a:xfrm>
            <a:off x="894345" y="723919"/>
            <a:ext cx="839714" cy="839714"/>
            <a:chOff x="3421893" y="970793"/>
            <a:chExt cx="839714" cy="83971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E0A0E685-1508-4352-A312-F4A674D98C3C}"/>
                </a:ext>
              </a:extLst>
            </p:cNvPr>
            <p:cNvSpPr/>
            <p:nvPr/>
          </p:nvSpPr>
          <p:spPr>
            <a:xfrm>
              <a:off x="3421893" y="970793"/>
              <a:ext cx="839714" cy="839714"/>
            </a:xfrm>
            <a:prstGeom prst="ellipse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B5ECCE6-7F73-40B6-9478-133106ADEEA2}"/>
                </a:ext>
              </a:extLst>
            </p:cNvPr>
            <p:cNvSpPr txBox="1"/>
            <p:nvPr/>
          </p:nvSpPr>
          <p:spPr>
            <a:xfrm>
              <a:off x="3592222" y="1206499"/>
              <a:ext cx="491775" cy="368831"/>
            </a:xfrm>
            <a:custGeom>
              <a:avLst/>
              <a:gdLst/>
              <a:ahLst/>
              <a:cxnLst/>
              <a:rect l="l" t="t" r="r" b="b"/>
              <a:pathLst>
                <a:path w="1064865" h="798649">
                  <a:moveTo>
                    <a:pt x="985986" y="0"/>
                  </a:moveTo>
                  <a:lnTo>
                    <a:pt x="1045146" y="69019"/>
                  </a:lnTo>
                  <a:cubicBezTo>
                    <a:pt x="893961" y="121605"/>
                    <a:pt x="815082" y="200484"/>
                    <a:pt x="808509" y="305656"/>
                  </a:cubicBezTo>
                  <a:cubicBezTo>
                    <a:pt x="808509" y="345096"/>
                    <a:pt x="834802" y="368102"/>
                    <a:pt x="887388" y="374675"/>
                  </a:cubicBezTo>
                  <a:cubicBezTo>
                    <a:pt x="999133" y="407541"/>
                    <a:pt x="1058292" y="476560"/>
                    <a:pt x="1064865" y="581732"/>
                  </a:cubicBezTo>
                  <a:cubicBezTo>
                    <a:pt x="1051719" y="713197"/>
                    <a:pt x="969553" y="785503"/>
                    <a:pt x="818369" y="798649"/>
                  </a:cubicBezTo>
                  <a:cubicBezTo>
                    <a:pt x="654038" y="792076"/>
                    <a:pt x="568585" y="700051"/>
                    <a:pt x="562012" y="522573"/>
                  </a:cubicBezTo>
                  <a:cubicBezTo>
                    <a:pt x="568585" y="266217"/>
                    <a:pt x="709910" y="92026"/>
                    <a:pt x="985986" y="0"/>
                  </a:cubicBezTo>
                  <a:close/>
                  <a:moveTo>
                    <a:pt x="423974" y="0"/>
                  </a:moveTo>
                  <a:lnTo>
                    <a:pt x="483133" y="69019"/>
                  </a:lnTo>
                  <a:cubicBezTo>
                    <a:pt x="331949" y="121605"/>
                    <a:pt x="253070" y="200484"/>
                    <a:pt x="246497" y="305656"/>
                  </a:cubicBezTo>
                  <a:cubicBezTo>
                    <a:pt x="246497" y="345096"/>
                    <a:pt x="272790" y="368102"/>
                    <a:pt x="325375" y="374675"/>
                  </a:cubicBezTo>
                  <a:cubicBezTo>
                    <a:pt x="443694" y="400968"/>
                    <a:pt x="502853" y="469987"/>
                    <a:pt x="502853" y="581732"/>
                  </a:cubicBezTo>
                  <a:cubicBezTo>
                    <a:pt x="489707" y="713197"/>
                    <a:pt x="407541" y="785503"/>
                    <a:pt x="256356" y="798649"/>
                  </a:cubicBezTo>
                  <a:cubicBezTo>
                    <a:pt x="92025" y="792076"/>
                    <a:pt x="6573" y="700051"/>
                    <a:pt x="0" y="522573"/>
                  </a:cubicBezTo>
                  <a:cubicBezTo>
                    <a:pt x="6573" y="279363"/>
                    <a:pt x="147898" y="105172"/>
                    <a:pt x="4239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188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4A231D-4578-466C-8014-4561469AA2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A184FBE6-6FE1-4A96-9201-7D9F653F2454}"/>
              </a:ext>
            </a:extLst>
          </p:cNvPr>
          <p:cNvSpPr/>
          <p:nvPr/>
        </p:nvSpPr>
        <p:spPr>
          <a:xfrm>
            <a:off x="0" y="842113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0693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cubicBezTo>
                  <a:pt x="6636521" y="1712210"/>
                  <a:pt x="6648869" y="1632644"/>
                  <a:pt x="6706936" y="1553077"/>
                </a:cubicBezTo>
                <a:cubicBezTo>
                  <a:pt x="763355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65D176A-1F5C-4D59-85C1-6388DDC124E0}"/>
              </a:ext>
            </a:extLst>
          </p:cNvPr>
          <p:cNvSpPr/>
          <p:nvPr/>
        </p:nvSpPr>
        <p:spPr>
          <a:xfrm>
            <a:off x="0" y="965938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lnTo>
                  <a:pt x="6752656" y="1553077"/>
                </a:lnTo>
                <a:cubicBezTo>
                  <a:pt x="767927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D2B8029E-45FC-4740-900D-42CD602F7CAC}"/>
              </a:ext>
            </a:extLst>
          </p:cNvPr>
          <p:cNvSpPr/>
          <p:nvPr/>
        </p:nvSpPr>
        <p:spPr>
          <a:xfrm>
            <a:off x="0" y="98426"/>
            <a:ext cx="1422400" cy="6759575"/>
          </a:xfrm>
          <a:custGeom>
            <a:avLst/>
            <a:gdLst>
              <a:gd name="connsiteX0" fmla="*/ 0 w 1422400"/>
              <a:gd name="connsiteY0" fmla="*/ 0 h 6759575"/>
              <a:gd name="connsiteX1" fmla="*/ 1422400 w 1422400"/>
              <a:gd name="connsiteY1" fmla="*/ 0 h 6759575"/>
              <a:gd name="connsiteX2" fmla="*/ 1422400 w 1422400"/>
              <a:gd name="connsiteY2" fmla="*/ 6759575 h 6759575"/>
              <a:gd name="connsiteX3" fmla="*/ 636948 w 1422400"/>
              <a:gd name="connsiteY3" fmla="*/ 6759575 h 6759575"/>
              <a:gd name="connsiteX4" fmla="*/ 400463 w 1422400"/>
              <a:gd name="connsiteY4" fmla="*/ 6662970 h 6759575"/>
              <a:gd name="connsiteX5" fmla="*/ 69432 w 1422400"/>
              <a:gd name="connsiteY5" fmla="*/ 6498488 h 6759575"/>
              <a:gd name="connsiteX6" fmla="*/ 0 w 1422400"/>
              <a:gd name="connsiteY6" fmla="*/ 6458566 h 675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" h="6759575">
                <a:moveTo>
                  <a:pt x="0" y="0"/>
                </a:moveTo>
                <a:lnTo>
                  <a:pt x="1422400" y="0"/>
                </a:lnTo>
                <a:lnTo>
                  <a:pt x="1422400" y="6759575"/>
                </a:lnTo>
                <a:lnTo>
                  <a:pt x="636948" y="6759575"/>
                </a:lnTo>
                <a:lnTo>
                  <a:pt x="400463" y="6662970"/>
                </a:lnTo>
                <a:cubicBezTo>
                  <a:pt x="287874" y="6612065"/>
                  <a:pt x="177470" y="6557178"/>
                  <a:pt x="69432" y="6498488"/>
                </a:cubicBezTo>
                <a:lnTo>
                  <a:pt x="0" y="64585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74BCC2BB-CB55-4C76-95FB-610EB4EC6B44}"/>
              </a:ext>
            </a:extLst>
          </p:cNvPr>
          <p:cNvSpPr/>
          <p:nvPr/>
        </p:nvSpPr>
        <p:spPr>
          <a:xfrm>
            <a:off x="1582683" y="1456476"/>
            <a:ext cx="9288517" cy="3458424"/>
          </a:xfrm>
          <a:prstGeom prst="round2DiagRect">
            <a:avLst>
              <a:gd name="adj1" fmla="val 30808"/>
              <a:gd name="adj2" fmla="val 0"/>
            </a:avLst>
          </a:prstGeom>
          <a:solidFill>
            <a:schemeClr val="tx2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FDCF5D3-320D-4FCD-86CB-0E82B03BE15C}"/>
              </a:ext>
            </a:extLst>
          </p:cNvPr>
          <p:cNvSpPr/>
          <p:nvPr/>
        </p:nvSpPr>
        <p:spPr>
          <a:xfrm>
            <a:off x="0" y="0"/>
            <a:ext cx="7639050" cy="6858000"/>
          </a:xfrm>
          <a:custGeom>
            <a:avLst/>
            <a:gdLst>
              <a:gd name="connsiteX0" fmla="*/ 0 w 7639050"/>
              <a:gd name="connsiteY0" fmla="*/ 0 h 6858000"/>
              <a:gd name="connsiteX1" fmla="*/ 7215395 w 7639050"/>
              <a:gd name="connsiteY1" fmla="*/ 0 h 6858000"/>
              <a:gd name="connsiteX2" fmla="*/ 7239589 w 7639050"/>
              <a:gd name="connsiteY2" fmla="*/ 50224 h 6858000"/>
              <a:gd name="connsiteX3" fmla="*/ 7639050 w 7639050"/>
              <a:gd name="connsiteY3" fmla="*/ 2028825 h 6858000"/>
              <a:gd name="connsiteX4" fmla="*/ 4303641 w 7639050"/>
              <a:gd name="connsiteY4" fmla="*/ 6803555 h 6858000"/>
              <a:gd name="connsiteX5" fmla="*/ 4142732 w 7639050"/>
              <a:gd name="connsiteY5" fmla="*/ 6858000 h 6858000"/>
              <a:gd name="connsiteX6" fmla="*/ 969019 w 7639050"/>
              <a:gd name="connsiteY6" fmla="*/ 6858000 h 6858000"/>
              <a:gd name="connsiteX7" fmla="*/ 808109 w 7639050"/>
              <a:gd name="connsiteY7" fmla="*/ 6803555 h 6858000"/>
              <a:gd name="connsiteX8" fmla="*/ 132932 w 7639050"/>
              <a:gd name="connsiteY8" fmla="*/ 6498488 h 6858000"/>
              <a:gd name="connsiteX9" fmla="*/ 0 w 7639050"/>
              <a:gd name="connsiteY9" fmla="*/ 64220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39050" h="6858000">
                <a:moveTo>
                  <a:pt x="0" y="0"/>
                </a:moveTo>
                <a:lnTo>
                  <a:pt x="7215395" y="0"/>
                </a:lnTo>
                <a:lnTo>
                  <a:pt x="7239589" y="50224"/>
                </a:lnTo>
                <a:cubicBezTo>
                  <a:pt x="7496812" y="658367"/>
                  <a:pt x="7639050" y="1326985"/>
                  <a:pt x="7639050" y="2028825"/>
                </a:cubicBezTo>
                <a:cubicBezTo>
                  <a:pt x="7639050" y="4222075"/>
                  <a:pt x="6250003" y="6090896"/>
                  <a:pt x="4303641" y="6803555"/>
                </a:cubicBezTo>
                <a:lnTo>
                  <a:pt x="4142732" y="6858000"/>
                </a:lnTo>
                <a:lnTo>
                  <a:pt x="969019" y="6858000"/>
                </a:lnTo>
                <a:lnTo>
                  <a:pt x="808109" y="6803555"/>
                </a:lnTo>
                <a:cubicBezTo>
                  <a:pt x="574546" y="6718036"/>
                  <a:pt x="349008" y="6615868"/>
                  <a:pt x="132932" y="6498488"/>
                </a:cubicBezTo>
                <a:lnTo>
                  <a:pt x="0" y="6422054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17CFCB"/>
              </a:gs>
            </a:gsLst>
            <a:lin ang="2700000" scaled="1"/>
            <a:tileRect/>
          </a:gradFill>
          <a:ln>
            <a:noFill/>
          </a:ln>
          <a:effectLst>
            <a:outerShdw blurRad="266700" dist="88900" dir="2700000" sx="101000" sy="101000" algn="tl" rotWithShape="0">
              <a:srgbClr val="085C5A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4D72E0C4-81F6-4DD9-AFF9-931A798CA835}"/>
              </a:ext>
            </a:extLst>
          </p:cNvPr>
          <p:cNvSpPr/>
          <p:nvPr/>
        </p:nvSpPr>
        <p:spPr>
          <a:xfrm>
            <a:off x="1426342" y="1456476"/>
            <a:ext cx="9339317" cy="3342697"/>
          </a:xfrm>
          <a:prstGeom prst="round2DiagRect">
            <a:avLst>
              <a:gd name="adj1" fmla="val 29375"/>
              <a:gd name="adj2" fmla="val 0"/>
            </a:avLst>
          </a:prstGeom>
          <a:solidFill>
            <a:schemeClr val="bg1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53B89B-A752-4AC7-9414-A0FA1B123971}"/>
              </a:ext>
            </a:extLst>
          </p:cNvPr>
          <p:cNvSpPr/>
          <p:nvPr/>
        </p:nvSpPr>
        <p:spPr>
          <a:xfrm>
            <a:off x="2188521" y="1817163"/>
            <a:ext cx="7814961" cy="261610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en-US" sz="8200" b="1" kern="100" dirty="0">
                <a:latin typeface="+mj-ea"/>
                <a:ea typeface="+mj-ea"/>
                <a:cs typeface="Times New Roman" panose="02020603050405020304" pitchFamily="18" charset="0"/>
              </a:rPr>
              <a:t>感谢大家聆听</a:t>
            </a:r>
            <a:endParaRPr lang="en-US" altLang="zh-CN" sz="8200" b="1" kern="100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indent="266700" algn="ctr">
              <a:spcAft>
                <a:spcPts val="0"/>
              </a:spcAft>
            </a:pPr>
            <a:r>
              <a:rPr lang="zh-CN" altLang="en-US" sz="8200" b="1" kern="100" dirty="0">
                <a:latin typeface="+mj-ea"/>
                <a:ea typeface="+mj-ea"/>
                <a:cs typeface="Times New Roman" panose="02020603050405020304" pitchFamily="18" charset="0"/>
              </a:rPr>
              <a:t>开学季一起加油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2540AA6-13D1-4879-8B63-9A5D75E7FD83}"/>
              </a:ext>
            </a:extLst>
          </p:cNvPr>
          <p:cNvSpPr txBox="1"/>
          <p:nvPr/>
        </p:nvSpPr>
        <p:spPr>
          <a:xfrm>
            <a:off x="4618673" y="5783038"/>
            <a:ext cx="2954655" cy="49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1">
                      <a:lumMod val="50000"/>
                      <a:alpha val="67000"/>
                    </a:schemeClr>
                  </a:outerShdw>
                </a:effectLst>
              </a:rPr>
              <a:t>微信公众号：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1">
                      <a:lumMod val="50000"/>
                      <a:alpha val="67000"/>
                    </a:schemeClr>
                  </a:outerShdw>
                </a:effectLst>
                <a:latin typeface="+mj-ea"/>
                <a:ea typeface="+mj-ea"/>
              </a:rPr>
              <a:t>向天歌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361CEFB-16FD-463D-995C-690EDC42DB1D}"/>
              </a:ext>
            </a:extLst>
          </p:cNvPr>
          <p:cNvGrpSpPr/>
          <p:nvPr/>
        </p:nvGrpSpPr>
        <p:grpSpPr>
          <a:xfrm rot="10800000">
            <a:off x="1806466" y="988674"/>
            <a:ext cx="2691874" cy="656142"/>
            <a:chOff x="1422400" y="391886"/>
            <a:chExt cx="1476487" cy="450226"/>
          </a:xfrm>
          <a:solidFill>
            <a:schemeClr val="accent1"/>
          </a:solidFill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8D7D9D6C-693F-4FFB-863E-86F75280A45E}"/>
                </a:ext>
              </a:extLst>
            </p:cNvPr>
            <p:cNvSpPr/>
            <p:nvPr/>
          </p:nvSpPr>
          <p:spPr>
            <a:xfrm>
              <a:off x="1422400" y="391886"/>
              <a:ext cx="1074057" cy="4502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xmlns="" id="{54A7F0A2-49F1-4DCA-98F9-0121E2500148}"/>
                </a:ext>
              </a:extLst>
            </p:cNvPr>
            <p:cNvSpPr/>
            <p:nvPr/>
          </p:nvSpPr>
          <p:spPr>
            <a:xfrm>
              <a:off x="1824830" y="391886"/>
              <a:ext cx="1074057" cy="450226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60E12A2-4EC5-48DC-BAEB-BDDF8329DBC5}"/>
              </a:ext>
            </a:extLst>
          </p:cNvPr>
          <p:cNvSpPr txBox="1"/>
          <p:nvPr/>
        </p:nvSpPr>
        <p:spPr>
          <a:xfrm>
            <a:off x="2058987" y="1032330"/>
            <a:ext cx="2719388" cy="531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en-US" altLang="zh-CN" sz="2600" b="1" i="1" kern="0" dirty="0">
                <a:solidFill>
                  <a:schemeClr val="bg1"/>
                </a:solidFill>
                <a:latin typeface="+mj-ea"/>
                <a:ea typeface="+mj-ea"/>
              </a:rPr>
              <a:t>202X.12.01</a:t>
            </a:r>
            <a:endParaRPr lang="zh-CN" altLang="en-US" sz="2600" b="1" i="1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063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619179F0-B4CA-4896-9C46-D0C1401EC23D}"/>
              </a:ext>
            </a:extLst>
          </p:cNvPr>
          <p:cNvSpPr/>
          <p:nvPr/>
        </p:nvSpPr>
        <p:spPr>
          <a:xfrm>
            <a:off x="9766636" y="2706791"/>
            <a:ext cx="1146490" cy="1146490"/>
          </a:xfrm>
          <a:prstGeom prst="roundRect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669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4A231D-4578-466C-8014-4561469AA2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A184FBE6-6FE1-4A96-9201-7D9F653F2454}"/>
              </a:ext>
            </a:extLst>
          </p:cNvPr>
          <p:cNvSpPr/>
          <p:nvPr/>
        </p:nvSpPr>
        <p:spPr>
          <a:xfrm>
            <a:off x="0" y="842113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0693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cubicBezTo>
                  <a:pt x="6636521" y="1712210"/>
                  <a:pt x="6648869" y="1632644"/>
                  <a:pt x="6706936" y="1553077"/>
                </a:cubicBezTo>
                <a:cubicBezTo>
                  <a:pt x="763355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65D176A-1F5C-4D59-85C1-6388DDC124E0}"/>
              </a:ext>
            </a:extLst>
          </p:cNvPr>
          <p:cNvSpPr/>
          <p:nvPr/>
        </p:nvSpPr>
        <p:spPr>
          <a:xfrm>
            <a:off x="0" y="965938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lnTo>
                  <a:pt x="6752656" y="1553077"/>
                </a:lnTo>
                <a:cubicBezTo>
                  <a:pt x="767927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D2B8029E-45FC-4740-900D-42CD602F7CAC}"/>
              </a:ext>
            </a:extLst>
          </p:cNvPr>
          <p:cNvSpPr/>
          <p:nvPr/>
        </p:nvSpPr>
        <p:spPr>
          <a:xfrm>
            <a:off x="0" y="98426"/>
            <a:ext cx="1422400" cy="6759575"/>
          </a:xfrm>
          <a:custGeom>
            <a:avLst/>
            <a:gdLst>
              <a:gd name="connsiteX0" fmla="*/ 0 w 1422400"/>
              <a:gd name="connsiteY0" fmla="*/ 0 h 6759575"/>
              <a:gd name="connsiteX1" fmla="*/ 1422400 w 1422400"/>
              <a:gd name="connsiteY1" fmla="*/ 0 h 6759575"/>
              <a:gd name="connsiteX2" fmla="*/ 1422400 w 1422400"/>
              <a:gd name="connsiteY2" fmla="*/ 6759575 h 6759575"/>
              <a:gd name="connsiteX3" fmla="*/ 636948 w 1422400"/>
              <a:gd name="connsiteY3" fmla="*/ 6759575 h 6759575"/>
              <a:gd name="connsiteX4" fmla="*/ 400463 w 1422400"/>
              <a:gd name="connsiteY4" fmla="*/ 6662970 h 6759575"/>
              <a:gd name="connsiteX5" fmla="*/ 69432 w 1422400"/>
              <a:gd name="connsiteY5" fmla="*/ 6498488 h 6759575"/>
              <a:gd name="connsiteX6" fmla="*/ 0 w 1422400"/>
              <a:gd name="connsiteY6" fmla="*/ 6458566 h 675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" h="6759575">
                <a:moveTo>
                  <a:pt x="0" y="0"/>
                </a:moveTo>
                <a:lnTo>
                  <a:pt x="1422400" y="0"/>
                </a:lnTo>
                <a:lnTo>
                  <a:pt x="1422400" y="6759575"/>
                </a:lnTo>
                <a:lnTo>
                  <a:pt x="636948" y="6759575"/>
                </a:lnTo>
                <a:lnTo>
                  <a:pt x="400463" y="6662970"/>
                </a:lnTo>
                <a:cubicBezTo>
                  <a:pt x="287874" y="6612065"/>
                  <a:pt x="177470" y="6557178"/>
                  <a:pt x="69432" y="6498488"/>
                </a:cubicBezTo>
                <a:lnTo>
                  <a:pt x="0" y="64585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74BCC2BB-CB55-4C76-95FB-610EB4EC6B44}"/>
              </a:ext>
            </a:extLst>
          </p:cNvPr>
          <p:cNvSpPr/>
          <p:nvPr/>
        </p:nvSpPr>
        <p:spPr>
          <a:xfrm>
            <a:off x="1582683" y="1456476"/>
            <a:ext cx="9288517" cy="3458424"/>
          </a:xfrm>
          <a:prstGeom prst="round2DiagRect">
            <a:avLst>
              <a:gd name="adj1" fmla="val 30808"/>
              <a:gd name="adj2" fmla="val 0"/>
            </a:avLst>
          </a:prstGeom>
          <a:solidFill>
            <a:schemeClr val="tx2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FDCF5D3-320D-4FCD-86CB-0E82B03BE15C}"/>
              </a:ext>
            </a:extLst>
          </p:cNvPr>
          <p:cNvSpPr/>
          <p:nvPr/>
        </p:nvSpPr>
        <p:spPr>
          <a:xfrm>
            <a:off x="0" y="0"/>
            <a:ext cx="7639050" cy="6858000"/>
          </a:xfrm>
          <a:custGeom>
            <a:avLst/>
            <a:gdLst>
              <a:gd name="connsiteX0" fmla="*/ 0 w 7639050"/>
              <a:gd name="connsiteY0" fmla="*/ 0 h 6858000"/>
              <a:gd name="connsiteX1" fmla="*/ 7215395 w 7639050"/>
              <a:gd name="connsiteY1" fmla="*/ 0 h 6858000"/>
              <a:gd name="connsiteX2" fmla="*/ 7239589 w 7639050"/>
              <a:gd name="connsiteY2" fmla="*/ 50224 h 6858000"/>
              <a:gd name="connsiteX3" fmla="*/ 7639050 w 7639050"/>
              <a:gd name="connsiteY3" fmla="*/ 2028825 h 6858000"/>
              <a:gd name="connsiteX4" fmla="*/ 4303641 w 7639050"/>
              <a:gd name="connsiteY4" fmla="*/ 6803555 h 6858000"/>
              <a:gd name="connsiteX5" fmla="*/ 4142732 w 7639050"/>
              <a:gd name="connsiteY5" fmla="*/ 6858000 h 6858000"/>
              <a:gd name="connsiteX6" fmla="*/ 969019 w 7639050"/>
              <a:gd name="connsiteY6" fmla="*/ 6858000 h 6858000"/>
              <a:gd name="connsiteX7" fmla="*/ 808109 w 7639050"/>
              <a:gd name="connsiteY7" fmla="*/ 6803555 h 6858000"/>
              <a:gd name="connsiteX8" fmla="*/ 132932 w 7639050"/>
              <a:gd name="connsiteY8" fmla="*/ 6498488 h 6858000"/>
              <a:gd name="connsiteX9" fmla="*/ 0 w 7639050"/>
              <a:gd name="connsiteY9" fmla="*/ 64220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39050" h="6858000">
                <a:moveTo>
                  <a:pt x="0" y="0"/>
                </a:moveTo>
                <a:lnTo>
                  <a:pt x="7215395" y="0"/>
                </a:lnTo>
                <a:lnTo>
                  <a:pt x="7239589" y="50224"/>
                </a:lnTo>
                <a:cubicBezTo>
                  <a:pt x="7496812" y="658367"/>
                  <a:pt x="7639050" y="1326985"/>
                  <a:pt x="7639050" y="2028825"/>
                </a:cubicBezTo>
                <a:cubicBezTo>
                  <a:pt x="7639050" y="4222075"/>
                  <a:pt x="6250003" y="6090896"/>
                  <a:pt x="4303641" y="6803555"/>
                </a:cubicBezTo>
                <a:lnTo>
                  <a:pt x="4142732" y="6858000"/>
                </a:lnTo>
                <a:lnTo>
                  <a:pt x="969019" y="6858000"/>
                </a:lnTo>
                <a:lnTo>
                  <a:pt x="808109" y="6803555"/>
                </a:lnTo>
                <a:cubicBezTo>
                  <a:pt x="574546" y="6718036"/>
                  <a:pt x="349008" y="6615868"/>
                  <a:pt x="132932" y="6498488"/>
                </a:cubicBezTo>
                <a:lnTo>
                  <a:pt x="0" y="6422054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17CFCB"/>
              </a:gs>
            </a:gsLst>
            <a:lin ang="2700000" scaled="1"/>
            <a:tileRect/>
          </a:gradFill>
          <a:ln>
            <a:noFill/>
          </a:ln>
          <a:effectLst>
            <a:outerShdw blurRad="266700" dist="88900" dir="2700000" sx="101000" sy="101000" algn="tl" rotWithShape="0">
              <a:srgbClr val="085C5A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4D72E0C4-81F6-4DD9-AFF9-931A798CA835}"/>
              </a:ext>
            </a:extLst>
          </p:cNvPr>
          <p:cNvSpPr/>
          <p:nvPr/>
        </p:nvSpPr>
        <p:spPr>
          <a:xfrm>
            <a:off x="1426342" y="1456476"/>
            <a:ext cx="9339317" cy="3342697"/>
          </a:xfrm>
          <a:prstGeom prst="round2DiagRect">
            <a:avLst>
              <a:gd name="adj1" fmla="val 29375"/>
              <a:gd name="adj2" fmla="val 0"/>
            </a:avLst>
          </a:prstGeom>
          <a:solidFill>
            <a:schemeClr val="bg1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2540AA6-13D1-4879-8B63-9A5D75E7FD83}"/>
              </a:ext>
            </a:extLst>
          </p:cNvPr>
          <p:cNvSpPr txBox="1"/>
          <p:nvPr/>
        </p:nvSpPr>
        <p:spPr>
          <a:xfrm>
            <a:off x="4618673" y="5783038"/>
            <a:ext cx="2954655" cy="49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2">
                      <a:lumMod val="50000"/>
                      <a:alpha val="67000"/>
                    </a:schemeClr>
                  </a:outerShdw>
                </a:effectLst>
              </a:rPr>
              <a:t>微信公众号：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76200" dist="38100" dir="2700000" algn="tl" rotWithShape="0">
                    <a:schemeClr val="accent2">
                      <a:lumMod val="50000"/>
                      <a:alpha val="67000"/>
                    </a:schemeClr>
                  </a:outerShdw>
                </a:effectLst>
                <a:latin typeface="+mj-ea"/>
                <a:ea typeface="+mj-ea"/>
              </a:rPr>
              <a:t>向天歌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B18EA20-B25F-4F5B-AB53-FD41186D2A4B}"/>
              </a:ext>
            </a:extLst>
          </p:cNvPr>
          <p:cNvGrpSpPr/>
          <p:nvPr/>
        </p:nvGrpSpPr>
        <p:grpSpPr>
          <a:xfrm rot="10800000">
            <a:off x="1806466" y="988674"/>
            <a:ext cx="2691874" cy="656142"/>
            <a:chOff x="1422400" y="391886"/>
            <a:chExt cx="1476487" cy="450226"/>
          </a:xfrm>
          <a:solidFill>
            <a:schemeClr val="accent1"/>
          </a:solidFill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FDE9762E-2432-4F85-99F3-FD5C2FF50CD1}"/>
                </a:ext>
              </a:extLst>
            </p:cNvPr>
            <p:cNvSpPr/>
            <p:nvPr/>
          </p:nvSpPr>
          <p:spPr>
            <a:xfrm>
              <a:off x="1422400" y="391886"/>
              <a:ext cx="1074057" cy="4502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xmlns="" id="{0985E4C6-7D64-42A8-8052-BF3A3838FE8C}"/>
                </a:ext>
              </a:extLst>
            </p:cNvPr>
            <p:cNvSpPr/>
            <p:nvPr/>
          </p:nvSpPr>
          <p:spPr>
            <a:xfrm>
              <a:off x="1824830" y="391886"/>
              <a:ext cx="1074057" cy="450226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80C5BAD-110C-4126-8ADE-C3417E5D3CD4}"/>
              </a:ext>
            </a:extLst>
          </p:cNvPr>
          <p:cNvSpPr txBox="1"/>
          <p:nvPr/>
        </p:nvSpPr>
        <p:spPr>
          <a:xfrm>
            <a:off x="2006352" y="962480"/>
            <a:ext cx="2582228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zh-CN" altLang="en-US" sz="3000" b="1" i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r>
              <a:rPr lang="zh-CN" altLang="en-US" sz="3200" b="1" i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b="1" i="1" dirty="0">
                <a:solidFill>
                  <a:schemeClr val="bg1"/>
                </a:solidFill>
                <a:latin typeface="+mj-ea"/>
                <a:ea typeface="+mj-ea"/>
              </a:rPr>
              <a:t>/ Contents</a:t>
            </a:r>
            <a:endParaRPr lang="en-US" altLang="zh-CN" sz="3200" b="1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3637871D-DB4E-4498-9977-86D9C6970B6D}"/>
              </a:ext>
            </a:extLst>
          </p:cNvPr>
          <p:cNvSpPr/>
          <p:nvPr/>
        </p:nvSpPr>
        <p:spPr>
          <a:xfrm>
            <a:off x="2735715" y="2168748"/>
            <a:ext cx="878571" cy="87857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63500" dir="2700000" sx="101000" sy="101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80000" rtlCol="0" anchor="ctr"/>
          <a:lstStyle/>
          <a:p>
            <a:pPr algn="ctr"/>
            <a:r>
              <a:rPr lang="en-US" altLang="zh-CN" sz="3200" b="1" i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200" b="1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130D5BA-82F9-4341-BCC7-492E695FAB40}"/>
              </a:ext>
            </a:extLst>
          </p:cNvPr>
          <p:cNvSpPr txBox="1"/>
          <p:nvPr/>
        </p:nvSpPr>
        <p:spPr>
          <a:xfrm>
            <a:off x="1928506" y="321690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latin typeface="+mj-ea"/>
                <a:ea typeface="+mj-ea"/>
              </a:rPr>
              <a:t>单击此处可以</a:t>
            </a:r>
            <a:endParaRPr lang="en-US" altLang="zh-CN" sz="3000" b="1" dirty="0">
              <a:latin typeface="+mj-ea"/>
              <a:ea typeface="+mj-ea"/>
            </a:endParaRPr>
          </a:p>
          <a:p>
            <a:pPr algn="ctr"/>
            <a:r>
              <a:rPr lang="zh-CN" altLang="en-US" sz="3000" b="1" dirty="0">
                <a:latin typeface="+mj-ea"/>
                <a:ea typeface="+mj-ea"/>
              </a:rPr>
              <a:t>添加标题一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D7D6A7A9-168D-4579-BF0E-AD04242EC4F0}"/>
              </a:ext>
            </a:extLst>
          </p:cNvPr>
          <p:cNvSpPr/>
          <p:nvPr/>
        </p:nvSpPr>
        <p:spPr>
          <a:xfrm>
            <a:off x="5656714" y="2168748"/>
            <a:ext cx="878571" cy="87857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63500" dir="2700000" sx="101000" sy="101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80000" rtlCol="0" anchor="ctr"/>
          <a:lstStyle/>
          <a:p>
            <a:pPr algn="ctr"/>
            <a:r>
              <a:rPr lang="en-US" altLang="zh-CN" sz="3200" b="1" i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200" b="1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A3D6F38-1166-4F56-BF42-228C8F11CF08}"/>
              </a:ext>
            </a:extLst>
          </p:cNvPr>
          <p:cNvSpPr txBox="1"/>
          <p:nvPr/>
        </p:nvSpPr>
        <p:spPr>
          <a:xfrm>
            <a:off x="4849505" y="321690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latin typeface="+mj-ea"/>
                <a:ea typeface="+mj-ea"/>
              </a:rPr>
              <a:t>单击此处可以</a:t>
            </a:r>
            <a:endParaRPr lang="en-US" altLang="zh-CN" sz="3000" b="1" dirty="0">
              <a:latin typeface="+mj-ea"/>
              <a:ea typeface="+mj-ea"/>
            </a:endParaRPr>
          </a:p>
          <a:p>
            <a:pPr algn="ctr"/>
            <a:r>
              <a:rPr lang="zh-CN" altLang="en-US" sz="3000" b="1" dirty="0">
                <a:latin typeface="+mj-ea"/>
                <a:ea typeface="+mj-ea"/>
              </a:rPr>
              <a:t>添加标题二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43BF37C2-D25D-44D3-89A4-8FF67ADD6DAB}"/>
              </a:ext>
            </a:extLst>
          </p:cNvPr>
          <p:cNvSpPr/>
          <p:nvPr/>
        </p:nvSpPr>
        <p:spPr>
          <a:xfrm>
            <a:off x="8577715" y="2168748"/>
            <a:ext cx="878571" cy="87857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63500" dir="2700000" sx="101000" sy="101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Ins="180000" rtlCol="0" anchor="ctr"/>
          <a:lstStyle/>
          <a:p>
            <a:pPr algn="ctr"/>
            <a:r>
              <a:rPr lang="en-US" altLang="zh-CN" sz="3200" b="1" i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200" b="1" i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056AFD7A-B170-42BA-9C1D-1A03ABF8260E}"/>
              </a:ext>
            </a:extLst>
          </p:cNvPr>
          <p:cNvSpPr txBox="1"/>
          <p:nvPr/>
        </p:nvSpPr>
        <p:spPr>
          <a:xfrm>
            <a:off x="7770505" y="321690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000" b="1" dirty="0">
                <a:latin typeface="+mj-ea"/>
                <a:ea typeface="+mj-ea"/>
              </a:rPr>
              <a:t>单击此处可以</a:t>
            </a:r>
            <a:endParaRPr lang="en-US" altLang="zh-CN" sz="3000" b="1" dirty="0">
              <a:latin typeface="+mj-ea"/>
              <a:ea typeface="+mj-ea"/>
            </a:endParaRPr>
          </a:p>
          <a:p>
            <a:pPr algn="ctr"/>
            <a:r>
              <a:rPr lang="zh-CN" altLang="en-US" sz="3000" b="1" dirty="0">
                <a:latin typeface="+mj-ea"/>
                <a:ea typeface="+mj-ea"/>
              </a:rPr>
              <a:t>添加标题三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52964721-FBE9-438A-8DBF-ECFFE2A9D558}"/>
              </a:ext>
            </a:extLst>
          </p:cNvPr>
          <p:cNvCxnSpPr>
            <a:cxnSpLocks/>
          </p:cNvCxnSpPr>
          <p:nvPr/>
        </p:nvCxnSpPr>
        <p:spPr>
          <a:xfrm>
            <a:off x="3962400" y="2543630"/>
            <a:ext cx="1473200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862DD3C2-9D43-4A21-811A-A7573679579A}"/>
              </a:ext>
            </a:extLst>
          </p:cNvPr>
          <p:cNvCxnSpPr>
            <a:cxnSpLocks/>
          </p:cNvCxnSpPr>
          <p:nvPr/>
        </p:nvCxnSpPr>
        <p:spPr>
          <a:xfrm>
            <a:off x="6845300" y="2616200"/>
            <a:ext cx="1473200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07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4A231D-4578-466C-8014-4561469AA2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A184FBE6-6FE1-4A96-9201-7D9F653F2454}"/>
              </a:ext>
            </a:extLst>
          </p:cNvPr>
          <p:cNvSpPr/>
          <p:nvPr/>
        </p:nvSpPr>
        <p:spPr>
          <a:xfrm>
            <a:off x="0" y="842113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0693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cubicBezTo>
                  <a:pt x="6636521" y="1712210"/>
                  <a:pt x="6648869" y="1632644"/>
                  <a:pt x="6706936" y="1553077"/>
                </a:cubicBezTo>
                <a:cubicBezTo>
                  <a:pt x="763355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65D176A-1F5C-4D59-85C1-6388DDC124E0}"/>
              </a:ext>
            </a:extLst>
          </p:cNvPr>
          <p:cNvSpPr/>
          <p:nvPr/>
        </p:nvSpPr>
        <p:spPr>
          <a:xfrm>
            <a:off x="0" y="965938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lnTo>
                  <a:pt x="6752656" y="1553077"/>
                </a:lnTo>
                <a:cubicBezTo>
                  <a:pt x="767927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D2B8029E-45FC-4740-900D-42CD602F7CAC}"/>
              </a:ext>
            </a:extLst>
          </p:cNvPr>
          <p:cNvSpPr/>
          <p:nvPr/>
        </p:nvSpPr>
        <p:spPr>
          <a:xfrm>
            <a:off x="0" y="98426"/>
            <a:ext cx="1422400" cy="6759575"/>
          </a:xfrm>
          <a:custGeom>
            <a:avLst/>
            <a:gdLst>
              <a:gd name="connsiteX0" fmla="*/ 0 w 1422400"/>
              <a:gd name="connsiteY0" fmla="*/ 0 h 6759575"/>
              <a:gd name="connsiteX1" fmla="*/ 1422400 w 1422400"/>
              <a:gd name="connsiteY1" fmla="*/ 0 h 6759575"/>
              <a:gd name="connsiteX2" fmla="*/ 1422400 w 1422400"/>
              <a:gd name="connsiteY2" fmla="*/ 6759575 h 6759575"/>
              <a:gd name="connsiteX3" fmla="*/ 636948 w 1422400"/>
              <a:gd name="connsiteY3" fmla="*/ 6759575 h 6759575"/>
              <a:gd name="connsiteX4" fmla="*/ 400463 w 1422400"/>
              <a:gd name="connsiteY4" fmla="*/ 6662970 h 6759575"/>
              <a:gd name="connsiteX5" fmla="*/ 69432 w 1422400"/>
              <a:gd name="connsiteY5" fmla="*/ 6498488 h 6759575"/>
              <a:gd name="connsiteX6" fmla="*/ 0 w 1422400"/>
              <a:gd name="connsiteY6" fmla="*/ 6458566 h 675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" h="6759575">
                <a:moveTo>
                  <a:pt x="0" y="0"/>
                </a:moveTo>
                <a:lnTo>
                  <a:pt x="1422400" y="0"/>
                </a:lnTo>
                <a:lnTo>
                  <a:pt x="1422400" y="6759575"/>
                </a:lnTo>
                <a:lnTo>
                  <a:pt x="636948" y="6759575"/>
                </a:lnTo>
                <a:lnTo>
                  <a:pt x="400463" y="6662970"/>
                </a:lnTo>
                <a:cubicBezTo>
                  <a:pt x="287874" y="6612065"/>
                  <a:pt x="177470" y="6557178"/>
                  <a:pt x="69432" y="6498488"/>
                </a:cubicBezTo>
                <a:lnTo>
                  <a:pt x="0" y="64585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74BCC2BB-CB55-4C76-95FB-610EB4EC6B44}"/>
              </a:ext>
            </a:extLst>
          </p:cNvPr>
          <p:cNvSpPr/>
          <p:nvPr/>
        </p:nvSpPr>
        <p:spPr>
          <a:xfrm>
            <a:off x="1048221" y="1972766"/>
            <a:ext cx="9853394" cy="2412397"/>
          </a:xfrm>
          <a:prstGeom prst="round2DiagRect">
            <a:avLst>
              <a:gd name="adj1" fmla="val 35949"/>
              <a:gd name="adj2" fmla="val 0"/>
            </a:avLst>
          </a:prstGeom>
          <a:solidFill>
            <a:schemeClr val="tx2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FDCF5D3-320D-4FCD-86CB-0E82B03BE15C}"/>
              </a:ext>
            </a:extLst>
          </p:cNvPr>
          <p:cNvSpPr/>
          <p:nvPr/>
        </p:nvSpPr>
        <p:spPr>
          <a:xfrm>
            <a:off x="0" y="0"/>
            <a:ext cx="7639050" cy="6858000"/>
          </a:xfrm>
          <a:custGeom>
            <a:avLst/>
            <a:gdLst>
              <a:gd name="connsiteX0" fmla="*/ 0 w 7639050"/>
              <a:gd name="connsiteY0" fmla="*/ 0 h 6858000"/>
              <a:gd name="connsiteX1" fmla="*/ 7215395 w 7639050"/>
              <a:gd name="connsiteY1" fmla="*/ 0 h 6858000"/>
              <a:gd name="connsiteX2" fmla="*/ 7239589 w 7639050"/>
              <a:gd name="connsiteY2" fmla="*/ 50224 h 6858000"/>
              <a:gd name="connsiteX3" fmla="*/ 7639050 w 7639050"/>
              <a:gd name="connsiteY3" fmla="*/ 2028825 h 6858000"/>
              <a:gd name="connsiteX4" fmla="*/ 4303641 w 7639050"/>
              <a:gd name="connsiteY4" fmla="*/ 6803555 h 6858000"/>
              <a:gd name="connsiteX5" fmla="*/ 4142732 w 7639050"/>
              <a:gd name="connsiteY5" fmla="*/ 6858000 h 6858000"/>
              <a:gd name="connsiteX6" fmla="*/ 969019 w 7639050"/>
              <a:gd name="connsiteY6" fmla="*/ 6858000 h 6858000"/>
              <a:gd name="connsiteX7" fmla="*/ 808109 w 7639050"/>
              <a:gd name="connsiteY7" fmla="*/ 6803555 h 6858000"/>
              <a:gd name="connsiteX8" fmla="*/ 132932 w 7639050"/>
              <a:gd name="connsiteY8" fmla="*/ 6498488 h 6858000"/>
              <a:gd name="connsiteX9" fmla="*/ 0 w 7639050"/>
              <a:gd name="connsiteY9" fmla="*/ 64220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39050" h="6858000">
                <a:moveTo>
                  <a:pt x="0" y="0"/>
                </a:moveTo>
                <a:lnTo>
                  <a:pt x="7215395" y="0"/>
                </a:lnTo>
                <a:lnTo>
                  <a:pt x="7239589" y="50224"/>
                </a:lnTo>
                <a:cubicBezTo>
                  <a:pt x="7496812" y="658367"/>
                  <a:pt x="7639050" y="1326985"/>
                  <a:pt x="7639050" y="2028825"/>
                </a:cubicBezTo>
                <a:cubicBezTo>
                  <a:pt x="7639050" y="4222075"/>
                  <a:pt x="6250003" y="6090896"/>
                  <a:pt x="4303641" y="6803555"/>
                </a:cubicBezTo>
                <a:lnTo>
                  <a:pt x="4142732" y="6858000"/>
                </a:lnTo>
                <a:lnTo>
                  <a:pt x="969019" y="6858000"/>
                </a:lnTo>
                <a:lnTo>
                  <a:pt x="808109" y="6803555"/>
                </a:lnTo>
                <a:cubicBezTo>
                  <a:pt x="574546" y="6718036"/>
                  <a:pt x="349008" y="6615868"/>
                  <a:pt x="132932" y="6498488"/>
                </a:cubicBezTo>
                <a:lnTo>
                  <a:pt x="0" y="6422054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17CFCB"/>
              </a:gs>
            </a:gsLst>
            <a:lin ang="2700000" scaled="1"/>
            <a:tileRect/>
          </a:gradFill>
          <a:ln>
            <a:noFill/>
          </a:ln>
          <a:effectLst>
            <a:outerShdw blurRad="266700" dist="88900" dir="2700000" sx="101000" sy="101000" algn="tl" rotWithShape="0">
              <a:srgbClr val="085C5A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4D72E0C4-81F6-4DD9-AFF9-931A798CA835}"/>
              </a:ext>
            </a:extLst>
          </p:cNvPr>
          <p:cNvSpPr/>
          <p:nvPr/>
        </p:nvSpPr>
        <p:spPr>
          <a:xfrm>
            <a:off x="1620783" y="1986271"/>
            <a:ext cx="9153634" cy="2283106"/>
          </a:xfrm>
          <a:prstGeom prst="round2DiagRect">
            <a:avLst>
              <a:gd name="adj1" fmla="val 36214"/>
              <a:gd name="adj2" fmla="val 0"/>
            </a:avLst>
          </a:prstGeom>
          <a:solidFill>
            <a:schemeClr val="bg1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53B89B-A752-4AC7-9414-A0FA1B123971}"/>
              </a:ext>
            </a:extLst>
          </p:cNvPr>
          <p:cNvSpPr/>
          <p:nvPr/>
        </p:nvSpPr>
        <p:spPr>
          <a:xfrm>
            <a:off x="1829447" y="2579163"/>
            <a:ext cx="8533106" cy="1169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en-US" sz="7000" b="1" kern="100" dirty="0">
                <a:latin typeface="+mj-ea"/>
                <a:ea typeface="+mj-ea"/>
                <a:cs typeface="Times New Roman" panose="02020603050405020304" pitchFamily="18" charset="0"/>
              </a:rPr>
              <a:t>单击此处添加标题一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45F2C63-2870-43CA-AE22-701312153BA3}"/>
              </a:ext>
            </a:extLst>
          </p:cNvPr>
          <p:cNvGrpSpPr/>
          <p:nvPr/>
        </p:nvGrpSpPr>
        <p:grpSpPr>
          <a:xfrm rot="10800000">
            <a:off x="2250967" y="1556544"/>
            <a:ext cx="1587264" cy="656142"/>
            <a:chOff x="1422400" y="391886"/>
            <a:chExt cx="1476487" cy="450226"/>
          </a:xfrm>
          <a:solidFill>
            <a:schemeClr val="accent1"/>
          </a:solidFill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E2EA1063-7A1A-42A4-937B-8E1FFE39C92F}"/>
                </a:ext>
              </a:extLst>
            </p:cNvPr>
            <p:cNvSpPr/>
            <p:nvPr/>
          </p:nvSpPr>
          <p:spPr>
            <a:xfrm>
              <a:off x="1422400" y="391886"/>
              <a:ext cx="1074057" cy="4502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xmlns="" id="{922F5C60-8A0B-4B30-8103-173325C98AFC}"/>
                </a:ext>
              </a:extLst>
            </p:cNvPr>
            <p:cNvSpPr/>
            <p:nvPr/>
          </p:nvSpPr>
          <p:spPr>
            <a:xfrm>
              <a:off x="1824830" y="391886"/>
              <a:ext cx="1074057" cy="450226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B665D72-E0D5-4B71-9475-C221A08408B1}"/>
              </a:ext>
            </a:extLst>
          </p:cNvPr>
          <p:cNvSpPr txBox="1"/>
          <p:nvPr/>
        </p:nvSpPr>
        <p:spPr>
          <a:xfrm>
            <a:off x="2360612" y="1600200"/>
            <a:ext cx="1435100" cy="531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zh-CN" altLang="en-US" sz="2600" b="1" i="1" spc="300" dirty="0">
                <a:solidFill>
                  <a:schemeClr val="bg1"/>
                </a:solidFill>
                <a:latin typeface="+mj-ea"/>
                <a:ea typeface="+mj-ea"/>
              </a:rPr>
              <a:t>第一章</a:t>
            </a:r>
          </a:p>
        </p:txBody>
      </p:sp>
    </p:spTree>
    <p:extLst>
      <p:ext uri="{BB962C8B-B14F-4D97-AF65-F5344CB8AC3E}">
        <p14:creationId xmlns:p14="http://schemas.microsoft.com/office/powerpoint/2010/main" val="17094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bg1"/>
            </a:gs>
            <a:gs pos="100000">
              <a:schemeClr val="bg1">
                <a:lumMod val="9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单圆角 2">
            <a:extLst>
              <a:ext uri="{FF2B5EF4-FFF2-40B4-BE49-F238E27FC236}">
                <a16:creationId xmlns:a16="http://schemas.microsoft.com/office/drawing/2014/main" xmlns="" id="{04337455-9D8C-4866-A3A6-F5F73E8045D5}"/>
              </a:ext>
            </a:extLst>
          </p:cNvPr>
          <p:cNvSpPr/>
          <p:nvPr/>
        </p:nvSpPr>
        <p:spPr>
          <a:xfrm flipV="1">
            <a:off x="0" y="0"/>
            <a:ext cx="12192000" cy="3352800"/>
          </a:xfrm>
          <a:prstGeom prst="round1Rect">
            <a:avLst>
              <a:gd name="adj" fmla="val 50000"/>
            </a:avLst>
          </a:prstGeom>
          <a:blipFill dpi="0" rotWithShape="0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3712" b="-1087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单圆角 32">
            <a:extLst>
              <a:ext uri="{FF2B5EF4-FFF2-40B4-BE49-F238E27FC236}">
                <a16:creationId xmlns:a16="http://schemas.microsoft.com/office/drawing/2014/main" xmlns="" id="{B29260C9-E9C4-413A-825D-AE6811C37544}"/>
              </a:ext>
            </a:extLst>
          </p:cNvPr>
          <p:cNvSpPr/>
          <p:nvPr/>
        </p:nvSpPr>
        <p:spPr>
          <a:xfrm flipV="1">
            <a:off x="0" y="0"/>
            <a:ext cx="12192000" cy="3352800"/>
          </a:xfrm>
          <a:prstGeom prst="round1Rect">
            <a:avLst>
              <a:gd name="adj" fmla="val 50000"/>
            </a:avLst>
          </a:prstGeo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accent2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45A49355-DB1A-4243-BE86-0922B6AF7632}"/>
              </a:ext>
            </a:extLst>
          </p:cNvPr>
          <p:cNvSpPr/>
          <p:nvPr/>
        </p:nvSpPr>
        <p:spPr>
          <a:xfrm>
            <a:off x="1094581" y="2362200"/>
            <a:ext cx="3132138" cy="3708401"/>
          </a:xfrm>
          <a:prstGeom prst="round2DiagRect">
            <a:avLst>
              <a:gd name="adj1" fmla="val 23461"/>
              <a:gd name="adj2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D5C6029-D2CB-467B-81C3-78672F4CDA73}"/>
              </a:ext>
            </a:extLst>
          </p:cNvPr>
          <p:cNvSpPr/>
          <p:nvPr/>
        </p:nvSpPr>
        <p:spPr>
          <a:xfrm>
            <a:off x="1332707" y="4030797"/>
            <a:ext cx="2665412" cy="1663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建议您在展示时采用微软雅黑字体，本模版图形线条及其相应素材均可自由编辑。更多的使用说明和作品请详阅模版最末的使用手册。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E499ED6-4695-4AC9-B33A-E52BC24EB1F3}"/>
              </a:ext>
            </a:extLst>
          </p:cNvPr>
          <p:cNvSpPr txBox="1"/>
          <p:nvPr/>
        </p:nvSpPr>
        <p:spPr>
          <a:xfrm>
            <a:off x="1332707" y="3580884"/>
            <a:ext cx="2441694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+mj-ea"/>
                <a:ea typeface="+mj-ea"/>
              </a:rPr>
              <a:t>单击此处添加标题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3A540E69-14CD-4289-BDAB-18E2292897FC}"/>
              </a:ext>
            </a:extLst>
          </p:cNvPr>
          <p:cNvSpPr/>
          <p:nvPr/>
        </p:nvSpPr>
        <p:spPr>
          <a:xfrm>
            <a:off x="3328988" y="2628284"/>
            <a:ext cx="600075" cy="600075"/>
          </a:xfrm>
          <a:prstGeom prst="ellipse">
            <a:avLst/>
          </a:prstGeom>
          <a:solidFill>
            <a:schemeClr val="accent2"/>
          </a:solidFill>
          <a:ln w="10795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D6779A0-9F81-4F51-AB49-E5ACC7265D0C}"/>
              </a:ext>
            </a:extLst>
          </p:cNvPr>
          <p:cNvGrpSpPr/>
          <p:nvPr/>
        </p:nvGrpSpPr>
        <p:grpSpPr>
          <a:xfrm>
            <a:off x="3473133" y="2767290"/>
            <a:ext cx="316546" cy="316500"/>
            <a:chOff x="7553940" y="675928"/>
            <a:chExt cx="378909" cy="378856"/>
          </a:xfrm>
          <a:solidFill>
            <a:schemeClr val="bg1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147FECE6-B5AA-4C60-8B8A-8B2573524223}"/>
                </a:ext>
              </a:extLst>
            </p:cNvPr>
            <p:cNvSpPr/>
            <p:nvPr/>
          </p:nvSpPr>
          <p:spPr>
            <a:xfrm>
              <a:off x="7553940" y="675928"/>
              <a:ext cx="378856" cy="378856"/>
            </a:xfrm>
            <a:custGeom>
              <a:avLst/>
              <a:gdLst>
                <a:gd name="connsiteX0" fmla="*/ 229978 w 378855"/>
                <a:gd name="connsiteY0" fmla="*/ 351603 h 378856"/>
                <a:gd name="connsiteX1" fmla="*/ 64031 w 378855"/>
                <a:gd name="connsiteY1" fmla="*/ 351603 h 378856"/>
                <a:gd name="connsiteX2" fmla="*/ 38123 w 378855"/>
                <a:gd name="connsiteY2" fmla="*/ 340838 h 378856"/>
                <a:gd name="connsiteX3" fmla="*/ 27412 w 378855"/>
                <a:gd name="connsiteY3" fmla="*/ 314931 h 378856"/>
                <a:gd name="connsiteX4" fmla="*/ 27412 w 378855"/>
                <a:gd name="connsiteY4" fmla="*/ 64084 h 378856"/>
                <a:gd name="connsiteX5" fmla="*/ 38123 w 378855"/>
                <a:gd name="connsiteY5" fmla="*/ 38176 h 378856"/>
                <a:gd name="connsiteX6" fmla="*/ 64031 w 378855"/>
                <a:gd name="connsiteY6" fmla="*/ 27412 h 378856"/>
                <a:gd name="connsiteX7" fmla="*/ 314878 w 378855"/>
                <a:gd name="connsiteY7" fmla="*/ 27412 h 378856"/>
                <a:gd name="connsiteX8" fmla="*/ 340838 w 378855"/>
                <a:gd name="connsiteY8" fmla="*/ 38176 h 378856"/>
                <a:gd name="connsiteX9" fmla="*/ 351550 w 378855"/>
                <a:gd name="connsiteY9" fmla="*/ 64084 h 378856"/>
                <a:gd name="connsiteX10" fmla="*/ 350969 w 378855"/>
                <a:gd name="connsiteY10" fmla="*/ 230031 h 378856"/>
                <a:gd name="connsiteX11" fmla="*/ 350969 w 378855"/>
                <a:gd name="connsiteY11" fmla="*/ 230084 h 378856"/>
                <a:gd name="connsiteX12" fmla="*/ 364477 w 378855"/>
                <a:gd name="connsiteY12" fmla="*/ 243486 h 378856"/>
                <a:gd name="connsiteX13" fmla="*/ 378038 w 378855"/>
                <a:gd name="connsiteY13" fmla="*/ 230137 h 378856"/>
                <a:gd name="connsiteX14" fmla="*/ 378618 w 378855"/>
                <a:gd name="connsiteY14" fmla="*/ 64189 h 378856"/>
                <a:gd name="connsiteX15" fmla="*/ 378618 w 378855"/>
                <a:gd name="connsiteY15" fmla="*/ 64136 h 378856"/>
                <a:gd name="connsiteX16" fmla="*/ 359992 w 378855"/>
                <a:gd name="connsiteY16" fmla="*/ 19127 h 378856"/>
                <a:gd name="connsiteX17" fmla="*/ 314878 w 378855"/>
                <a:gd name="connsiteY17" fmla="*/ 396 h 378856"/>
                <a:gd name="connsiteX18" fmla="*/ 64031 w 378855"/>
                <a:gd name="connsiteY18" fmla="*/ 396 h 378856"/>
                <a:gd name="connsiteX19" fmla="*/ 19022 w 378855"/>
                <a:gd name="connsiteY19" fmla="*/ 19022 h 378856"/>
                <a:gd name="connsiteX20" fmla="*/ 396 w 378855"/>
                <a:gd name="connsiteY20" fmla="*/ 64084 h 378856"/>
                <a:gd name="connsiteX21" fmla="*/ 396 w 378855"/>
                <a:gd name="connsiteY21" fmla="*/ 314931 h 378856"/>
                <a:gd name="connsiteX22" fmla="*/ 19022 w 378855"/>
                <a:gd name="connsiteY22" fmla="*/ 359940 h 378856"/>
                <a:gd name="connsiteX23" fmla="*/ 64031 w 378855"/>
                <a:gd name="connsiteY23" fmla="*/ 378566 h 378856"/>
                <a:gd name="connsiteX24" fmla="*/ 229978 w 378855"/>
                <a:gd name="connsiteY24" fmla="*/ 378566 h 378856"/>
                <a:gd name="connsiteX25" fmla="*/ 243486 w 378855"/>
                <a:gd name="connsiteY25" fmla="*/ 365058 h 378856"/>
                <a:gd name="connsiteX26" fmla="*/ 229978 w 378855"/>
                <a:gd name="connsiteY26" fmla="*/ 351603 h 378856"/>
                <a:gd name="connsiteX27" fmla="*/ 229978 w 378855"/>
                <a:gd name="connsiteY27" fmla="*/ 351603 h 3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8855" h="378856">
                  <a:moveTo>
                    <a:pt x="229978" y="351603"/>
                  </a:moveTo>
                  <a:lnTo>
                    <a:pt x="64031" y="351603"/>
                  </a:lnTo>
                  <a:cubicBezTo>
                    <a:pt x="54322" y="351603"/>
                    <a:pt x="44983" y="347751"/>
                    <a:pt x="38123" y="340838"/>
                  </a:cubicBezTo>
                  <a:cubicBezTo>
                    <a:pt x="31264" y="333979"/>
                    <a:pt x="27412" y="324639"/>
                    <a:pt x="27412" y="314931"/>
                  </a:cubicBezTo>
                  <a:lnTo>
                    <a:pt x="27412" y="64084"/>
                  </a:lnTo>
                  <a:cubicBezTo>
                    <a:pt x="27412" y="54375"/>
                    <a:pt x="31264" y="45035"/>
                    <a:pt x="38123" y="38176"/>
                  </a:cubicBezTo>
                  <a:cubicBezTo>
                    <a:pt x="44983" y="31316"/>
                    <a:pt x="54322" y="27412"/>
                    <a:pt x="64031" y="27412"/>
                  </a:cubicBezTo>
                  <a:lnTo>
                    <a:pt x="314878" y="27412"/>
                  </a:lnTo>
                  <a:cubicBezTo>
                    <a:pt x="324586" y="27412"/>
                    <a:pt x="333926" y="31264"/>
                    <a:pt x="340838" y="38176"/>
                  </a:cubicBezTo>
                  <a:cubicBezTo>
                    <a:pt x="347750" y="45088"/>
                    <a:pt x="351550" y="54322"/>
                    <a:pt x="351550" y="64084"/>
                  </a:cubicBezTo>
                  <a:lnTo>
                    <a:pt x="350969" y="230031"/>
                  </a:lnTo>
                  <a:lnTo>
                    <a:pt x="350969" y="230084"/>
                  </a:lnTo>
                  <a:cubicBezTo>
                    <a:pt x="351022" y="237471"/>
                    <a:pt x="357037" y="243486"/>
                    <a:pt x="364477" y="243486"/>
                  </a:cubicBezTo>
                  <a:cubicBezTo>
                    <a:pt x="371864" y="243486"/>
                    <a:pt x="377932" y="237524"/>
                    <a:pt x="378038" y="230137"/>
                  </a:cubicBezTo>
                  <a:lnTo>
                    <a:pt x="378618" y="64189"/>
                  </a:lnTo>
                  <a:lnTo>
                    <a:pt x="378618" y="64136"/>
                  </a:lnTo>
                  <a:cubicBezTo>
                    <a:pt x="378618" y="47251"/>
                    <a:pt x="371917" y="31052"/>
                    <a:pt x="359992" y="19127"/>
                  </a:cubicBezTo>
                  <a:cubicBezTo>
                    <a:pt x="347962" y="7097"/>
                    <a:pt x="331763" y="396"/>
                    <a:pt x="314878" y="396"/>
                  </a:cubicBezTo>
                  <a:lnTo>
                    <a:pt x="64031" y="396"/>
                  </a:lnTo>
                  <a:cubicBezTo>
                    <a:pt x="47146" y="396"/>
                    <a:pt x="30947" y="7097"/>
                    <a:pt x="19022" y="19022"/>
                  </a:cubicBezTo>
                  <a:cubicBezTo>
                    <a:pt x="7044" y="31000"/>
                    <a:pt x="396" y="47199"/>
                    <a:pt x="396" y="64084"/>
                  </a:cubicBezTo>
                  <a:lnTo>
                    <a:pt x="396" y="314931"/>
                  </a:lnTo>
                  <a:cubicBezTo>
                    <a:pt x="396" y="331816"/>
                    <a:pt x="7097" y="348015"/>
                    <a:pt x="19022" y="359940"/>
                  </a:cubicBezTo>
                  <a:cubicBezTo>
                    <a:pt x="30947" y="371865"/>
                    <a:pt x="47146" y="378566"/>
                    <a:pt x="64031" y="378566"/>
                  </a:cubicBezTo>
                  <a:lnTo>
                    <a:pt x="229978" y="378566"/>
                  </a:lnTo>
                  <a:cubicBezTo>
                    <a:pt x="237418" y="378566"/>
                    <a:pt x="243486" y="372551"/>
                    <a:pt x="243486" y="365058"/>
                  </a:cubicBezTo>
                  <a:cubicBezTo>
                    <a:pt x="243486" y="357671"/>
                    <a:pt x="237418" y="351603"/>
                    <a:pt x="229978" y="351603"/>
                  </a:cubicBezTo>
                  <a:lnTo>
                    <a:pt x="229978" y="3516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151CB55A-6783-4644-ACCB-F5AB48EFE4E9}"/>
                </a:ext>
              </a:extLst>
            </p:cNvPr>
            <p:cNvSpPr/>
            <p:nvPr/>
          </p:nvSpPr>
          <p:spPr>
            <a:xfrm>
              <a:off x="7621533" y="770484"/>
              <a:ext cx="311316" cy="283878"/>
            </a:xfrm>
            <a:custGeom>
              <a:avLst/>
              <a:gdLst>
                <a:gd name="connsiteX0" fmla="*/ 307068 w 311315"/>
                <a:gd name="connsiteY0" fmla="*/ 261004 h 283878"/>
                <a:gd name="connsiteX1" fmla="*/ 255516 w 311315"/>
                <a:gd name="connsiteY1" fmla="*/ 209452 h 283878"/>
                <a:gd name="connsiteX2" fmla="*/ 241797 w 311315"/>
                <a:gd name="connsiteY2" fmla="*/ 100439 h 283878"/>
                <a:gd name="connsiteX3" fmla="*/ 132045 w 311315"/>
                <a:gd name="connsiteY3" fmla="*/ 105030 h 283878"/>
                <a:gd name="connsiteX4" fmla="*/ 127455 w 311315"/>
                <a:gd name="connsiteY4" fmla="*/ 214782 h 283878"/>
                <a:gd name="connsiteX5" fmla="*/ 236468 w 311315"/>
                <a:gd name="connsiteY5" fmla="*/ 228501 h 283878"/>
                <a:gd name="connsiteX6" fmla="*/ 288020 w 311315"/>
                <a:gd name="connsiteY6" fmla="*/ 280053 h 283878"/>
                <a:gd name="connsiteX7" fmla="*/ 307121 w 311315"/>
                <a:gd name="connsiteY7" fmla="*/ 280053 h 283878"/>
                <a:gd name="connsiteX8" fmla="*/ 307068 w 311315"/>
                <a:gd name="connsiteY8" fmla="*/ 261004 h 283878"/>
                <a:gd name="connsiteX9" fmla="*/ 307068 w 311315"/>
                <a:gd name="connsiteY9" fmla="*/ 261004 h 283878"/>
                <a:gd name="connsiteX10" fmla="*/ 189454 w 311315"/>
                <a:gd name="connsiteY10" fmla="*/ 216576 h 283878"/>
                <a:gd name="connsiteX11" fmla="*/ 136425 w 311315"/>
                <a:gd name="connsiteY11" fmla="*/ 173097 h 283878"/>
                <a:gd name="connsiteX12" fmla="*/ 168770 w 311315"/>
                <a:gd name="connsiteY12" fmla="*/ 112628 h 283878"/>
                <a:gd name="connsiteX13" fmla="*/ 234410 w 311315"/>
                <a:gd name="connsiteY13" fmla="*/ 132520 h 283878"/>
                <a:gd name="connsiteX14" fmla="*/ 227709 w 311315"/>
                <a:gd name="connsiteY14" fmla="*/ 200746 h 283878"/>
                <a:gd name="connsiteX15" fmla="*/ 189454 w 311315"/>
                <a:gd name="connsiteY15" fmla="*/ 216576 h 283878"/>
                <a:gd name="connsiteX16" fmla="*/ 189454 w 311315"/>
                <a:gd name="connsiteY16" fmla="*/ 216576 h 283878"/>
                <a:gd name="connsiteX17" fmla="*/ 230031 w 311315"/>
                <a:gd name="connsiteY17" fmla="*/ 27517 h 283878"/>
                <a:gd name="connsiteX18" fmla="*/ 243539 w 311315"/>
                <a:gd name="connsiteY18" fmla="*/ 14009 h 283878"/>
                <a:gd name="connsiteX19" fmla="*/ 230031 w 311315"/>
                <a:gd name="connsiteY19" fmla="*/ 449 h 283878"/>
                <a:gd name="connsiteX20" fmla="*/ 13904 w 311315"/>
                <a:gd name="connsiteY20" fmla="*/ 396 h 283878"/>
                <a:gd name="connsiteX21" fmla="*/ 396 w 311315"/>
                <a:gd name="connsiteY21" fmla="*/ 13904 h 283878"/>
                <a:gd name="connsiteX22" fmla="*/ 13904 w 311315"/>
                <a:gd name="connsiteY22" fmla="*/ 27464 h 283878"/>
                <a:gd name="connsiteX23" fmla="*/ 230031 w 311315"/>
                <a:gd name="connsiteY23" fmla="*/ 27517 h 283878"/>
                <a:gd name="connsiteX24" fmla="*/ 94951 w 311315"/>
                <a:gd name="connsiteY24" fmla="*/ 108512 h 283878"/>
                <a:gd name="connsiteX25" fmla="*/ 106613 w 311315"/>
                <a:gd name="connsiteY25" fmla="*/ 101758 h 283878"/>
                <a:gd name="connsiteX26" fmla="*/ 106613 w 311315"/>
                <a:gd name="connsiteY26" fmla="*/ 88250 h 283878"/>
                <a:gd name="connsiteX27" fmla="*/ 94951 w 311315"/>
                <a:gd name="connsiteY27" fmla="*/ 81496 h 283878"/>
                <a:gd name="connsiteX28" fmla="*/ 13851 w 311315"/>
                <a:gd name="connsiteY28" fmla="*/ 81496 h 283878"/>
                <a:gd name="connsiteX29" fmla="*/ 396 w 311315"/>
                <a:gd name="connsiteY29" fmla="*/ 95004 h 283878"/>
                <a:gd name="connsiteX30" fmla="*/ 13851 w 311315"/>
                <a:gd name="connsiteY30" fmla="*/ 108512 h 283878"/>
                <a:gd name="connsiteX31" fmla="*/ 94951 w 311315"/>
                <a:gd name="connsiteY31" fmla="*/ 108512 h 283878"/>
                <a:gd name="connsiteX32" fmla="*/ 13904 w 311315"/>
                <a:gd name="connsiteY32" fmla="*/ 162491 h 283878"/>
                <a:gd name="connsiteX33" fmla="*/ 396 w 311315"/>
                <a:gd name="connsiteY33" fmla="*/ 175999 h 283878"/>
                <a:gd name="connsiteX34" fmla="*/ 13904 w 311315"/>
                <a:gd name="connsiteY34" fmla="*/ 189507 h 283878"/>
                <a:gd name="connsiteX35" fmla="*/ 67935 w 311315"/>
                <a:gd name="connsiteY35" fmla="*/ 189507 h 283878"/>
                <a:gd name="connsiteX36" fmla="*/ 79755 w 311315"/>
                <a:gd name="connsiteY36" fmla="*/ 182806 h 283878"/>
                <a:gd name="connsiteX37" fmla="*/ 79755 w 311315"/>
                <a:gd name="connsiteY37" fmla="*/ 169245 h 283878"/>
                <a:gd name="connsiteX38" fmla="*/ 67935 w 311315"/>
                <a:gd name="connsiteY38" fmla="*/ 162544 h 283878"/>
                <a:gd name="connsiteX39" fmla="*/ 13904 w 311315"/>
                <a:gd name="connsiteY39" fmla="*/ 162491 h 28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1315" h="283878">
                  <a:moveTo>
                    <a:pt x="307068" y="261004"/>
                  </a:moveTo>
                  <a:lnTo>
                    <a:pt x="255516" y="209452"/>
                  </a:lnTo>
                  <a:cubicBezTo>
                    <a:pt x="279947" y="175049"/>
                    <a:pt x="273984" y="127719"/>
                    <a:pt x="241797" y="100439"/>
                  </a:cubicBezTo>
                  <a:cubicBezTo>
                    <a:pt x="209558" y="73212"/>
                    <a:pt x="161858" y="75217"/>
                    <a:pt x="132045" y="105030"/>
                  </a:cubicBezTo>
                  <a:cubicBezTo>
                    <a:pt x="102233" y="134842"/>
                    <a:pt x="100228" y="182595"/>
                    <a:pt x="127455" y="214782"/>
                  </a:cubicBezTo>
                  <a:cubicBezTo>
                    <a:pt x="154682" y="247022"/>
                    <a:pt x="202065" y="252984"/>
                    <a:pt x="236468" y="228501"/>
                  </a:cubicBezTo>
                  <a:lnTo>
                    <a:pt x="288020" y="280053"/>
                  </a:lnTo>
                  <a:cubicBezTo>
                    <a:pt x="293297" y="285329"/>
                    <a:pt x="301845" y="285329"/>
                    <a:pt x="307121" y="280053"/>
                  </a:cubicBezTo>
                  <a:cubicBezTo>
                    <a:pt x="312345" y="274829"/>
                    <a:pt x="312345" y="266281"/>
                    <a:pt x="307068" y="261004"/>
                  </a:cubicBezTo>
                  <a:lnTo>
                    <a:pt x="307068" y="261004"/>
                  </a:lnTo>
                  <a:close/>
                  <a:moveTo>
                    <a:pt x="189454" y="216576"/>
                  </a:moveTo>
                  <a:cubicBezTo>
                    <a:pt x="163652" y="216576"/>
                    <a:pt x="141490" y="198372"/>
                    <a:pt x="136425" y="173097"/>
                  </a:cubicBezTo>
                  <a:cubicBezTo>
                    <a:pt x="131412" y="147822"/>
                    <a:pt x="144920" y="122495"/>
                    <a:pt x="168770" y="112628"/>
                  </a:cubicBezTo>
                  <a:cubicBezTo>
                    <a:pt x="192567" y="102761"/>
                    <a:pt x="220058" y="111098"/>
                    <a:pt x="234410" y="132520"/>
                  </a:cubicBezTo>
                  <a:cubicBezTo>
                    <a:pt x="248710" y="153943"/>
                    <a:pt x="245913" y="182542"/>
                    <a:pt x="227709" y="200746"/>
                  </a:cubicBezTo>
                  <a:cubicBezTo>
                    <a:pt x="217578" y="210930"/>
                    <a:pt x="203806" y="216576"/>
                    <a:pt x="189454" y="216576"/>
                  </a:cubicBezTo>
                  <a:lnTo>
                    <a:pt x="189454" y="216576"/>
                  </a:lnTo>
                  <a:close/>
                  <a:moveTo>
                    <a:pt x="230031" y="27517"/>
                  </a:moveTo>
                  <a:cubicBezTo>
                    <a:pt x="237471" y="27517"/>
                    <a:pt x="243539" y="21449"/>
                    <a:pt x="243539" y="14009"/>
                  </a:cubicBezTo>
                  <a:cubicBezTo>
                    <a:pt x="243539" y="6569"/>
                    <a:pt x="237524" y="449"/>
                    <a:pt x="230031" y="449"/>
                  </a:cubicBezTo>
                  <a:lnTo>
                    <a:pt x="13904" y="396"/>
                  </a:lnTo>
                  <a:cubicBezTo>
                    <a:pt x="6464" y="396"/>
                    <a:pt x="396" y="6464"/>
                    <a:pt x="396" y="13904"/>
                  </a:cubicBezTo>
                  <a:cubicBezTo>
                    <a:pt x="396" y="21344"/>
                    <a:pt x="6411" y="27464"/>
                    <a:pt x="13904" y="27464"/>
                  </a:cubicBezTo>
                  <a:lnTo>
                    <a:pt x="230031" y="27517"/>
                  </a:lnTo>
                  <a:close/>
                  <a:moveTo>
                    <a:pt x="94951" y="108512"/>
                  </a:moveTo>
                  <a:cubicBezTo>
                    <a:pt x="99753" y="108512"/>
                    <a:pt x="104238" y="105927"/>
                    <a:pt x="106613" y="101758"/>
                  </a:cubicBezTo>
                  <a:cubicBezTo>
                    <a:pt x="109040" y="97590"/>
                    <a:pt x="109040" y="92419"/>
                    <a:pt x="106613" y="88250"/>
                  </a:cubicBezTo>
                  <a:cubicBezTo>
                    <a:pt x="104185" y="84082"/>
                    <a:pt x="99753" y="81496"/>
                    <a:pt x="94951" y="81496"/>
                  </a:cubicBezTo>
                  <a:lnTo>
                    <a:pt x="13851" y="81496"/>
                  </a:lnTo>
                  <a:cubicBezTo>
                    <a:pt x="6411" y="81496"/>
                    <a:pt x="396" y="87512"/>
                    <a:pt x="396" y="95004"/>
                  </a:cubicBezTo>
                  <a:cubicBezTo>
                    <a:pt x="396" y="102444"/>
                    <a:pt x="6411" y="108512"/>
                    <a:pt x="13851" y="108512"/>
                  </a:cubicBezTo>
                  <a:lnTo>
                    <a:pt x="94951" y="108512"/>
                  </a:lnTo>
                  <a:close/>
                  <a:moveTo>
                    <a:pt x="13904" y="162491"/>
                  </a:moveTo>
                  <a:cubicBezTo>
                    <a:pt x="6464" y="162491"/>
                    <a:pt x="396" y="168506"/>
                    <a:pt x="396" y="175999"/>
                  </a:cubicBezTo>
                  <a:cubicBezTo>
                    <a:pt x="396" y="183439"/>
                    <a:pt x="6411" y="189507"/>
                    <a:pt x="13904" y="189507"/>
                  </a:cubicBezTo>
                  <a:lnTo>
                    <a:pt x="67935" y="189507"/>
                  </a:lnTo>
                  <a:cubicBezTo>
                    <a:pt x="72790" y="189560"/>
                    <a:pt x="77275" y="186974"/>
                    <a:pt x="79755" y="182806"/>
                  </a:cubicBezTo>
                  <a:cubicBezTo>
                    <a:pt x="82182" y="178637"/>
                    <a:pt x="82182" y="173414"/>
                    <a:pt x="79755" y="169245"/>
                  </a:cubicBezTo>
                  <a:cubicBezTo>
                    <a:pt x="77328" y="165077"/>
                    <a:pt x="72790" y="162491"/>
                    <a:pt x="67935" y="162544"/>
                  </a:cubicBezTo>
                  <a:lnTo>
                    <a:pt x="13904" y="16249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矩形: 对角圆角 36">
            <a:extLst>
              <a:ext uri="{FF2B5EF4-FFF2-40B4-BE49-F238E27FC236}">
                <a16:creationId xmlns:a16="http://schemas.microsoft.com/office/drawing/2014/main" xmlns="" id="{75D53C08-2D2D-4D74-B410-554B628BC20D}"/>
              </a:ext>
            </a:extLst>
          </p:cNvPr>
          <p:cNvSpPr/>
          <p:nvPr/>
        </p:nvSpPr>
        <p:spPr>
          <a:xfrm>
            <a:off x="4529931" y="2362200"/>
            <a:ext cx="3132138" cy="3708401"/>
          </a:xfrm>
          <a:prstGeom prst="round2DiagRect">
            <a:avLst>
              <a:gd name="adj1" fmla="val 23461"/>
              <a:gd name="adj2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321DFF3-9018-49CC-8F9C-F6AAB20BA3E0}"/>
              </a:ext>
            </a:extLst>
          </p:cNvPr>
          <p:cNvSpPr/>
          <p:nvPr/>
        </p:nvSpPr>
        <p:spPr>
          <a:xfrm>
            <a:off x="4768057" y="4030797"/>
            <a:ext cx="2665412" cy="1663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建议您在展示时采用微软雅黑字体，本模版图形线条及其相应素材均可自由编辑。更多的使用说明和作品请详阅模版最末的使用手册。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FF8A6FB-929E-4728-8DD5-9D49AD890630}"/>
              </a:ext>
            </a:extLst>
          </p:cNvPr>
          <p:cNvSpPr txBox="1"/>
          <p:nvPr/>
        </p:nvSpPr>
        <p:spPr>
          <a:xfrm>
            <a:off x="4768057" y="3580884"/>
            <a:ext cx="2441694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+mj-ea"/>
                <a:ea typeface="+mj-ea"/>
              </a:rPr>
              <a:t>单击此处添加标题</a:t>
            </a:r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xmlns="" id="{BD2D98F9-B731-401C-9FDF-EA7DECC69D76}"/>
              </a:ext>
            </a:extLst>
          </p:cNvPr>
          <p:cNvSpPr/>
          <p:nvPr/>
        </p:nvSpPr>
        <p:spPr>
          <a:xfrm>
            <a:off x="7965281" y="2362200"/>
            <a:ext cx="3132138" cy="3708401"/>
          </a:xfrm>
          <a:prstGeom prst="round2DiagRect">
            <a:avLst>
              <a:gd name="adj1" fmla="val 23461"/>
              <a:gd name="adj2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2F39BAAF-611E-4049-9BD6-D107BE47CF49}"/>
              </a:ext>
            </a:extLst>
          </p:cNvPr>
          <p:cNvSpPr/>
          <p:nvPr/>
        </p:nvSpPr>
        <p:spPr>
          <a:xfrm>
            <a:off x="8203407" y="4030797"/>
            <a:ext cx="2665412" cy="1663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+mn-ea"/>
              </a:rPr>
              <a:t>建议您在展示时采用微软雅黑字体，本模版图形线条及其相应素材均可自由编辑。更多的使用说明和作品请详阅模版最末的使用手册。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AB304E7-0BB5-4178-852F-3B68B243C5DE}"/>
              </a:ext>
            </a:extLst>
          </p:cNvPr>
          <p:cNvSpPr txBox="1"/>
          <p:nvPr/>
        </p:nvSpPr>
        <p:spPr>
          <a:xfrm>
            <a:off x="8203407" y="3580884"/>
            <a:ext cx="2441694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+mj-ea"/>
                <a:ea typeface="+mj-ea"/>
              </a:rPr>
              <a:t>单击此处添加标题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8670B43A-F6FA-4772-A593-A76C3CC32A74}"/>
              </a:ext>
            </a:extLst>
          </p:cNvPr>
          <p:cNvSpPr/>
          <p:nvPr/>
        </p:nvSpPr>
        <p:spPr>
          <a:xfrm>
            <a:off x="6764338" y="2628284"/>
            <a:ext cx="600075" cy="600075"/>
          </a:xfrm>
          <a:prstGeom prst="ellipse">
            <a:avLst/>
          </a:prstGeom>
          <a:ln w="10795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51D13316-483B-40E3-9DE3-5C701F7D0E28}"/>
              </a:ext>
            </a:extLst>
          </p:cNvPr>
          <p:cNvGrpSpPr/>
          <p:nvPr/>
        </p:nvGrpSpPr>
        <p:grpSpPr>
          <a:xfrm>
            <a:off x="6906136" y="2764440"/>
            <a:ext cx="316478" cy="327762"/>
            <a:chOff x="7553964" y="4698352"/>
            <a:chExt cx="378832" cy="392338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8F4582D-BBEF-4272-85BB-1F06581B3953}"/>
                </a:ext>
              </a:extLst>
            </p:cNvPr>
            <p:cNvSpPr/>
            <p:nvPr/>
          </p:nvSpPr>
          <p:spPr>
            <a:xfrm>
              <a:off x="7553964" y="4711858"/>
              <a:ext cx="378832" cy="378832"/>
            </a:xfrm>
            <a:custGeom>
              <a:avLst/>
              <a:gdLst>
                <a:gd name="connsiteX0" fmla="*/ 373582 w 378831"/>
                <a:gd name="connsiteY0" fmla="*/ 39282 h 378831"/>
                <a:gd name="connsiteX1" fmla="*/ 314963 w 378831"/>
                <a:gd name="connsiteY1" fmla="*/ 397 h 378831"/>
                <a:gd name="connsiteX2" fmla="*/ 298027 w 378831"/>
                <a:gd name="connsiteY2" fmla="*/ 397 h 378831"/>
                <a:gd name="connsiteX3" fmla="*/ 286261 w 378831"/>
                <a:gd name="connsiteY3" fmla="*/ 7097 h 378831"/>
                <a:gd name="connsiteX4" fmla="*/ 286261 w 378831"/>
                <a:gd name="connsiteY4" fmla="*/ 20657 h 378831"/>
                <a:gd name="connsiteX5" fmla="*/ 298079 w 378831"/>
                <a:gd name="connsiteY5" fmla="*/ 27358 h 378831"/>
                <a:gd name="connsiteX6" fmla="*/ 315016 w 378831"/>
                <a:gd name="connsiteY6" fmla="*/ 27358 h 378831"/>
                <a:gd name="connsiteX7" fmla="*/ 340922 w 378831"/>
                <a:gd name="connsiteY7" fmla="*/ 38121 h 378831"/>
                <a:gd name="connsiteX8" fmla="*/ 351633 w 378831"/>
                <a:gd name="connsiteY8" fmla="*/ 64080 h 378831"/>
                <a:gd name="connsiteX9" fmla="*/ 351633 w 378831"/>
                <a:gd name="connsiteY9" fmla="*/ 108506 h 378831"/>
                <a:gd name="connsiteX10" fmla="*/ 27515 w 378831"/>
                <a:gd name="connsiteY10" fmla="*/ 108506 h 378831"/>
                <a:gd name="connsiteX11" fmla="*/ 27463 w 378831"/>
                <a:gd name="connsiteY11" fmla="*/ 108506 h 378831"/>
                <a:gd name="connsiteX12" fmla="*/ 27463 w 378831"/>
                <a:gd name="connsiteY12" fmla="*/ 64080 h 378831"/>
                <a:gd name="connsiteX13" fmla="*/ 64132 w 378831"/>
                <a:gd name="connsiteY13" fmla="*/ 27411 h 378831"/>
                <a:gd name="connsiteX14" fmla="*/ 81438 w 378831"/>
                <a:gd name="connsiteY14" fmla="*/ 27516 h 378831"/>
                <a:gd name="connsiteX15" fmla="*/ 81544 w 378831"/>
                <a:gd name="connsiteY15" fmla="*/ 27516 h 378831"/>
                <a:gd name="connsiteX16" fmla="*/ 95104 w 378831"/>
                <a:gd name="connsiteY16" fmla="*/ 14062 h 378831"/>
                <a:gd name="connsiteX17" fmla="*/ 81649 w 378831"/>
                <a:gd name="connsiteY17" fmla="*/ 502 h 378831"/>
                <a:gd name="connsiteX18" fmla="*/ 64291 w 378831"/>
                <a:gd name="connsiteY18" fmla="*/ 397 h 378831"/>
                <a:gd name="connsiteX19" fmla="*/ 64185 w 378831"/>
                <a:gd name="connsiteY19" fmla="*/ 397 h 378831"/>
                <a:gd name="connsiteX20" fmla="*/ 19179 w 378831"/>
                <a:gd name="connsiteY20" fmla="*/ 19022 h 378831"/>
                <a:gd name="connsiteX21" fmla="*/ 396 w 378831"/>
                <a:gd name="connsiteY21" fmla="*/ 64080 h 378831"/>
                <a:gd name="connsiteX22" fmla="*/ 396 w 378831"/>
                <a:gd name="connsiteY22" fmla="*/ 314911 h 378831"/>
                <a:gd name="connsiteX23" fmla="*/ 19073 w 378831"/>
                <a:gd name="connsiteY23" fmla="*/ 359917 h 378831"/>
                <a:gd name="connsiteX24" fmla="*/ 64132 w 378831"/>
                <a:gd name="connsiteY24" fmla="*/ 378490 h 378831"/>
                <a:gd name="connsiteX25" fmla="*/ 314963 w 378831"/>
                <a:gd name="connsiteY25" fmla="*/ 378490 h 378831"/>
                <a:gd name="connsiteX26" fmla="*/ 359969 w 378831"/>
                <a:gd name="connsiteY26" fmla="*/ 359917 h 378831"/>
                <a:gd name="connsiteX27" fmla="*/ 378541 w 378831"/>
                <a:gd name="connsiteY27" fmla="*/ 314911 h 378831"/>
                <a:gd name="connsiteX28" fmla="*/ 378541 w 378831"/>
                <a:gd name="connsiteY28" fmla="*/ 64080 h 378831"/>
                <a:gd name="connsiteX29" fmla="*/ 373582 w 378831"/>
                <a:gd name="connsiteY29" fmla="*/ 39282 h 378831"/>
                <a:gd name="connsiteX30" fmla="*/ 373582 w 378831"/>
                <a:gd name="connsiteY30" fmla="*/ 39282 h 378831"/>
                <a:gd name="connsiteX31" fmla="*/ 340869 w 378831"/>
                <a:gd name="connsiteY31" fmla="*/ 340818 h 378831"/>
                <a:gd name="connsiteX32" fmla="*/ 314963 w 378831"/>
                <a:gd name="connsiteY32" fmla="*/ 351528 h 378831"/>
                <a:gd name="connsiteX33" fmla="*/ 64080 w 378831"/>
                <a:gd name="connsiteY33" fmla="*/ 351528 h 378831"/>
                <a:gd name="connsiteX34" fmla="*/ 38121 w 378831"/>
                <a:gd name="connsiteY34" fmla="*/ 340818 h 378831"/>
                <a:gd name="connsiteX35" fmla="*/ 27357 w 378831"/>
                <a:gd name="connsiteY35" fmla="*/ 314911 h 378831"/>
                <a:gd name="connsiteX36" fmla="*/ 27357 w 378831"/>
                <a:gd name="connsiteY36" fmla="*/ 135467 h 378831"/>
                <a:gd name="connsiteX37" fmla="*/ 27410 w 378831"/>
                <a:gd name="connsiteY37" fmla="*/ 135467 h 378831"/>
                <a:gd name="connsiteX38" fmla="*/ 351527 w 378831"/>
                <a:gd name="connsiteY38" fmla="*/ 135467 h 378831"/>
                <a:gd name="connsiteX39" fmla="*/ 351527 w 378831"/>
                <a:gd name="connsiteY39" fmla="*/ 314911 h 378831"/>
                <a:gd name="connsiteX40" fmla="*/ 340869 w 378831"/>
                <a:gd name="connsiteY40" fmla="*/ 340818 h 378831"/>
                <a:gd name="connsiteX41" fmla="*/ 340869 w 378831"/>
                <a:gd name="connsiteY41" fmla="*/ 340818 h 378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78831" h="378831">
                  <a:moveTo>
                    <a:pt x="373582" y="39282"/>
                  </a:moveTo>
                  <a:cubicBezTo>
                    <a:pt x="363663" y="15698"/>
                    <a:pt x="340553" y="397"/>
                    <a:pt x="314963" y="397"/>
                  </a:cubicBezTo>
                  <a:lnTo>
                    <a:pt x="298027" y="397"/>
                  </a:lnTo>
                  <a:cubicBezTo>
                    <a:pt x="293172" y="344"/>
                    <a:pt x="288688" y="2929"/>
                    <a:pt x="286261" y="7097"/>
                  </a:cubicBezTo>
                  <a:cubicBezTo>
                    <a:pt x="283834" y="11266"/>
                    <a:pt x="283834" y="16489"/>
                    <a:pt x="286261" y="20657"/>
                  </a:cubicBezTo>
                  <a:cubicBezTo>
                    <a:pt x="288688" y="24825"/>
                    <a:pt x="293225" y="27411"/>
                    <a:pt x="298079" y="27358"/>
                  </a:cubicBezTo>
                  <a:lnTo>
                    <a:pt x="315016" y="27358"/>
                  </a:lnTo>
                  <a:cubicBezTo>
                    <a:pt x="324724" y="27358"/>
                    <a:pt x="334063" y="31210"/>
                    <a:pt x="340922" y="38121"/>
                  </a:cubicBezTo>
                  <a:cubicBezTo>
                    <a:pt x="347834" y="45086"/>
                    <a:pt x="351633" y="54267"/>
                    <a:pt x="351633" y="64080"/>
                  </a:cubicBezTo>
                  <a:lnTo>
                    <a:pt x="351633" y="108506"/>
                  </a:lnTo>
                  <a:lnTo>
                    <a:pt x="27515" y="108506"/>
                  </a:lnTo>
                  <a:lnTo>
                    <a:pt x="27463" y="108506"/>
                  </a:lnTo>
                  <a:lnTo>
                    <a:pt x="27463" y="64080"/>
                  </a:lnTo>
                  <a:cubicBezTo>
                    <a:pt x="27463" y="43820"/>
                    <a:pt x="43872" y="27411"/>
                    <a:pt x="64132" y="27411"/>
                  </a:cubicBezTo>
                  <a:lnTo>
                    <a:pt x="81438" y="27516"/>
                  </a:lnTo>
                  <a:lnTo>
                    <a:pt x="81544" y="27516"/>
                  </a:lnTo>
                  <a:cubicBezTo>
                    <a:pt x="88983" y="27516"/>
                    <a:pt x="95051" y="21501"/>
                    <a:pt x="95104" y="14062"/>
                  </a:cubicBezTo>
                  <a:cubicBezTo>
                    <a:pt x="95156" y="6622"/>
                    <a:pt x="89089" y="555"/>
                    <a:pt x="81649" y="502"/>
                  </a:cubicBezTo>
                  <a:lnTo>
                    <a:pt x="64291" y="397"/>
                  </a:lnTo>
                  <a:lnTo>
                    <a:pt x="64185" y="397"/>
                  </a:lnTo>
                  <a:cubicBezTo>
                    <a:pt x="47301" y="397"/>
                    <a:pt x="31103" y="7097"/>
                    <a:pt x="19179" y="19022"/>
                  </a:cubicBezTo>
                  <a:cubicBezTo>
                    <a:pt x="7096" y="30999"/>
                    <a:pt x="396" y="47196"/>
                    <a:pt x="396" y="64080"/>
                  </a:cubicBezTo>
                  <a:lnTo>
                    <a:pt x="396" y="314911"/>
                  </a:lnTo>
                  <a:cubicBezTo>
                    <a:pt x="396" y="331795"/>
                    <a:pt x="7096" y="347993"/>
                    <a:pt x="19073" y="359917"/>
                  </a:cubicBezTo>
                  <a:cubicBezTo>
                    <a:pt x="31050" y="371842"/>
                    <a:pt x="47248" y="378542"/>
                    <a:pt x="64132" y="378490"/>
                  </a:cubicBezTo>
                  <a:lnTo>
                    <a:pt x="314963" y="378490"/>
                  </a:lnTo>
                  <a:cubicBezTo>
                    <a:pt x="331847" y="378542"/>
                    <a:pt x="348045" y="371842"/>
                    <a:pt x="359969" y="359917"/>
                  </a:cubicBezTo>
                  <a:cubicBezTo>
                    <a:pt x="371893" y="347993"/>
                    <a:pt x="378594" y="331795"/>
                    <a:pt x="378541" y="314911"/>
                  </a:cubicBezTo>
                  <a:lnTo>
                    <a:pt x="378541" y="64080"/>
                  </a:lnTo>
                  <a:cubicBezTo>
                    <a:pt x="378594" y="55586"/>
                    <a:pt x="376853" y="47144"/>
                    <a:pt x="373582" y="39282"/>
                  </a:cubicBezTo>
                  <a:lnTo>
                    <a:pt x="373582" y="39282"/>
                  </a:lnTo>
                  <a:close/>
                  <a:moveTo>
                    <a:pt x="340869" y="340818"/>
                  </a:moveTo>
                  <a:cubicBezTo>
                    <a:pt x="334010" y="347729"/>
                    <a:pt x="324671" y="351581"/>
                    <a:pt x="314963" y="351528"/>
                  </a:cubicBezTo>
                  <a:lnTo>
                    <a:pt x="64080" y="351528"/>
                  </a:lnTo>
                  <a:cubicBezTo>
                    <a:pt x="54371" y="351581"/>
                    <a:pt x="44980" y="347729"/>
                    <a:pt x="38121" y="340818"/>
                  </a:cubicBezTo>
                  <a:cubicBezTo>
                    <a:pt x="31209" y="333906"/>
                    <a:pt x="27357" y="324725"/>
                    <a:pt x="27357" y="314911"/>
                  </a:cubicBezTo>
                  <a:lnTo>
                    <a:pt x="27357" y="135467"/>
                  </a:lnTo>
                  <a:lnTo>
                    <a:pt x="27410" y="135467"/>
                  </a:lnTo>
                  <a:lnTo>
                    <a:pt x="351527" y="135467"/>
                  </a:lnTo>
                  <a:lnTo>
                    <a:pt x="351527" y="314911"/>
                  </a:lnTo>
                  <a:cubicBezTo>
                    <a:pt x="351580" y="324672"/>
                    <a:pt x="347728" y="333958"/>
                    <a:pt x="340869" y="340818"/>
                  </a:cubicBezTo>
                  <a:lnTo>
                    <a:pt x="340869" y="3408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8049AD3D-9192-4AE5-8608-DE955C43BCA8}"/>
                </a:ext>
              </a:extLst>
            </p:cNvPr>
            <p:cNvSpPr/>
            <p:nvPr/>
          </p:nvSpPr>
          <p:spPr>
            <a:xfrm>
              <a:off x="7675581" y="4698352"/>
              <a:ext cx="135599" cy="338205"/>
            </a:xfrm>
            <a:custGeom>
              <a:avLst/>
              <a:gdLst>
                <a:gd name="connsiteX0" fmla="*/ 27357 w 135598"/>
                <a:gd name="connsiteY0" fmla="*/ 54424 h 338205"/>
                <a:gd name="connsiteX1" fmla="*/ 36907 w 135598"/>
                <a:gd name="connsiteY1" fmla="*/ 50467 h 338205"/>
                <a:gd name="connsiteX2" fmla="*/ 40864 w 135598"/>
                <a:gd name="connsiteY2" fmla="*/ 40917 h 338205"/>
                <a:gd name="connsiteX3" fmla="*/ 40864 w 135598"/>
                <a:gd name="connsiteY3" fmla="*/ 13903 h 338205"/>
                <a:gd name="connsiteX4" fmla="*/ 27357 w 135598"/>
                <a:gd name="connsiteY4" fmla="*/ 396 h 338205"/>
                <a:gd name="connsiteX5" fmla="*/ 13850 w 135598"/>
                <a:gd name="connsiteY5" fmla="*/ 13903 h 338205"/>
                <a:gd name="connsiteX6" fmla="*/ 13850 w 135598"/>
                <a:gd name="connsiteY6" fmla="*/ 40917 h 338205"/>
                <a:gd name="connsiteX7" fmla="*/ 17807 w 135598"/>
                <a:gd name="connsiteY7" fmla="*/ 50467 h 338205"/>
                <a:gd name="connsiteX8" fmla="*/ 27357 w 135598"/>
                <a:gd name="connsiteY8" fmla="*/ 54424 h 338205"/>
                <a:gd name="connsiteX9" fmla="*/ 27357 w 135598"/>
                <a:gd name="connsiteY9" fmla="*/ 54424 h 338205"/>
                <a:gd name="connsiteX10" fmla="*/ 108505 w 135598"/>
                <a:gd name="connsiteY10" fmla="*/ 54424 h 338205"/>
                <a:gd name="connsiteX11" fmla="*/ 118055 w 135598"/>
                <a:gd name="connsiteY11" fmla="*/ 50467 h 338205"/>
                <a:gd name="connsiteX12" fmla="*/ 122012 w 135598"/>
                <a:gd name="connsiteY12" fmla="*/ 40917 h 338205"/>
                <a:gd name="connsiteX13" fmla="*/ 122012 w 135598"/>
                <a:gd name="connsiteY13" fmla="*/ 13903 h 338205"/>
                <a:gd name="connsiteX14" fmla="*/ 108505 w 135598"/>
                <a:gd name="connsiteY14" fmla="*/ 396 h 338205"/>
                <a:gd name="connsiteX15" fmla="*/ 94998 w 135598"/>
                <a:gd name="connsiteY15" fmla="*/ 13903 h 338205"/>
                <a:gd name="connsiteX16" fmla="*/ 94998 w 135598"/>
                <a:gd name="connsiteY16" fmla="*/ 40917 h 338205"/>
                <a:gd name="connsiteX17" fmla="*/ 98955 w 135598"/>
                <a:gd name="connsiteY17" fmla="*/ 50467 h 338205"/>
                <a:gd name="connsiteX18" fmla="*/ 108505 w 135598"/>
                <a:gd name="connsiteY18" fmla="*/ 54424 h 338205"/>
                <a:gd name="connsiteX19" fmla="*/ 108505 w 135598"/>
                <a:gd name="connsiteY19" fmla="*/ 54424 h 338205"/>
                <a:gd name="connsiteX20" fmla="*/ 121960 w 135598"/>
                <a:gd name="connsiteY20" fmla="*/ 175988 h 338205"/>
                <a:gd name="connsiteX21" fmla="*/ 13903 w 135598"/>
                <a:gd name="connsiteY21" fmla="*/ 175988 h 338205"/>
                <a:gd name="connsiteX22" fmla="*/ 396 w 135598"/>
                <a:gd name="connsiteY22" fmla="*/ 189495 h 338205"/>
                <a:gd name="connsiteX23" fmla="*/ 13903 w 135598"/>
                <a:gd name="connsiteY23" fmla="*/ 203002 h 338205"/>
                <a:gd name="connsiteX24" fmla="*/ 96581 w 135598"/>
                <a:gd name="connsiteY24" fmla="*/ 203002 h 338205"/>
                <a:gd name="connsiteX25" fmla="*/ 83021 w 135598"/>
                <a:gd name="connsiteY25" fmla="*/ 226587 h 338205"/>
                <a:gd name="connsiteX26" fmla="*/ 63552 w 135598"/>
                <a:gd name="connsiteY26" fmla="*/ 272121 h 338205"/>
                <a:gd name="connsiteX27" fmla="*/ 54424 w 135598"/>
                <a:gd name="connsiteY27" fmla="*/ 324566 h 338205"/>
                <a:gd name="connsiteX28" fmla="*/ 61178 w 135598"/>
                <a:gd name="connsiteY28" fmla="*/ 336226 h 338205"/>
                <a:gd name="connsiteX29" fmla="*/ 74685 w 135598"/>
                <a:gd name="connsiteY29" fmla="*/ 336226 h 338205"/>
                <a:gd name="connsiteX30" fmla="*/ 81438 w 135598"/>
                <a:gd name="connsiteY30" fmla="*/ 324566 h 338205"/>
                <a:gd name="connsiteX31" fmla="*/ 89142 w 135598"/>
                <a:gd name="connsiteY31" fmla="*/ 280668 h 338205"/>
                <a:gd name="connsiteX32" fmla="*/ 106711 w 135598"/>
                <a:gd name="connsiteY32" fmla="*/ 239566 h 338205"/>
                <a:gd name="connsiteX33" fmla="*/ 132723 w 135598"/>
                <a:gd name="connsiteY33" fmla="*/ 197726 h 338205"/>
                <a:gd name="connsiteX34" fmla="*/ 134095 w 135598"/>
                <a:gd name="connsiteY34" fmla="*/ 183533 h 338205"/>
                <a:gd name="connsiteX35" fmla="*/ 121960 w 135598"/>
                <a:gd name="connsiteY35" fmla="*/ 175988 h 338205"/>
                <a:gd name="connsiteX36" fmla="*/ 121960 w 135598"/>
                <a:gd name="connsiteY36" fmla="*/ 175988 h 33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5598" h="338205">
                  <a:moveTo>
                    <a:pt x="27357" y="54424"/>
                  </a:moveTo>
                  <a:cubicBezTo>
                    <a:pt x="30945" y="54424"/>
                    <a:pt x="34374" y="53000"/>
                    <a:pt x="36907" y="50467"/>
                  </a:cubicBezTo>
                  <a:cubicBezTo>
                    <a:pt x="39440" y="47934"/>
                    <a:pt x="40864" y="44505"/>
                    <a:pt x="40864" y="40917"/>
                  </a:cubicBezTo>
                  <a:lnTo>
                    <a:pt x="40864" y="13903"/>
                  </a:lnTo>
                  <a:cubicBezTo>
                    <a:pt x="40864" y="6463"/>
                    <a:pt x="34797" y="396"/>
                    <a:pt x="27357" y="396"/>
                  </a:cubicBezTo>
                  <a:cubicBezTo>
                    <a:pt x="19918" y="396"/>
                    <a:pt x="13850" y="6411"/>
                    <a:pt x="13850" y="13903"/>
                  </a:cubicBezTo>
                  <a:lnTo>
                    <a:pt x="13850" y="40917"/>
                  </a:lnTo>
                  <a:cubicBezTo>
                    <a:pt x="13850" y="44505"/>
                    <a:pt x="15275" y="47934"/>
                    <a:pt x="17807" y="50467"/>
                  </a:cubicBezTo>
                  <a:cubicBezTo>
                    <a:pt x="20340" y="53000"/>
                    <a:pt x="23769" y="54424"/>
                    <a:pt x="27357" y="54424"/>
                  </a:cubicBezTo>
                  <a:lnTo>
                    <a:pt x="27357" y="54424"/>
                  </a:lnTo>
                  <a:close/>
                  <a:moveTo>
                    <a:pt x="108505" y="54424"/>
                  </a:moveTo>
                  <a:cubicBezTo>
                    <a:pt x="112093" y="54424"/>
                    <a:pt x="115523" y="53000"/>
                    <a:pt x="118055" y="50467"/>
                  </a:cubicBezTo>
                  <a:cubicBezTo>
                    <a:pt x="120588" y="47934"/>
                    <a:pt x="122012" y="44505"/>
                    <a:pt x="122012" y="40917"/>
                  </a:cubicBezTo>
                  <a:lnTo>
                    <a:pt x="122012" y="13903"/>
                  </a:lnTo>
                  <a:cubicBezTo>
                    <a:pt x="122012" y="6463"/>
                    <a:pt x="115997" y="396"/>
                    <a:pt x="108505" y="396"/>
                  </a:cubicBezTo>
                  <a:cubicBezTo>
                    <a:pt x="101066" y="396"/>
                    <a:pt x="94998" y="6411"/>
                    <a:pt x="94998" y="13903"/>
                  </a:cubicBezTo>
                  <a:lnTo>
                    <a:pt x="94998" y="40917"/>
                  </a:lnTo>
                  <a:cubicBezTo>
                    <a:pt x="94998" y="44505"/>
                    <a:pt x="96423" y="47934"/>
                    <a:pt x="98955" y="50467"/>
                  </a:cubicBezTo>
                  <a:cubicBezTo>
                    <a:pt x="101488" y="53000"/>
                    <a:pt x="104917" y="54424"/>
                    <a:pt x="108505" y="54424"/>
                  </a:cubicBezTo>
                  <a:lnTo>
                    <a:pt x="108505" y="54424"/>
                  </a:lnTo>
                  <a:close/>
                  <a:moveTo>
                    <a:pt x="121960" y="175988"/>
                  </a:moveTo>
                  <a:lnTo>
                    <a:pt x="13903" y="175988"/>
                  </a:lnTo>
                  <a:cubicBezTo>
                    <a:pt x="6463" y="175988"/>
                    <a:pt x="396" y="182056"/>
                    <a:pt x="396" y="189495"/>
                  </a:cubicBezTo>
                  <a:cubicBezTo>
                    <a:pt x="396" y="196935"/>
                    <a:pt x="6463" y="203002"/>
                    <a:pt x="13903" y="203002"/>
                  </a:cubicBezTo>
                  <a:lnTo>
                    <a:pt x="96581" y="203002"/>
                  </a:lnTo>
                  <a:cubicBezTo>
                    <a:pt x="92413" y="209650"/>
                    <a:pt x="87717" y="217670"/>
                    <a:pt x="83021" y="226587"/>
                  </a:cubicBezTo>
                  <a:cubicBezTo>
                    <a:pt x="74790" y="242204"/>
                    <a:pt x="68248" y="257505"/>
                    <a:pt x="63552" y="272121"/>
                  </a:cubicBezTo>
                  <a:cubicBezTo>
                    <a:pt x="57537" y="290798"/>
                    <a:pt x="54424" y="308474"/>
                    <a:pt x="54424" y="324566"/>
                  </a:cubicBezTo>
                  <a:cubicBezTo>
                    <a:pt x="54424" y="329367"/>
                    <a:pt x="57009" y="333852"/>
                    <a:pt x="61178" y="336226"/>
                  </a:cubicBezTo>
                  <a:cubicBezTo>
                    <a:pt x="65346" y="338654"/>
                    <a:pt x="70516" y="338654"/>
                    <a:pt x="74685" y="336226"/>
                  </a:cubicBezTo>
                  <a:cubicBezTo>
                    <a:pt x="78853" y="333799"/>
                    <a:pt x="81438" y="329367"/>
                    <a:pt x="81438" y="324566"/>
                  </a:cubicBezTo>
                  <a:cubicBezTo>
                    <a:pt x="81438" y="311323"/>
                    <a:pt x="84024" y="296549"/>
                    <a:pt x="89142" y="280668"/>
                  </a:cubicBezTo>
                  <a:cubicBezTo>
                    <a:pt x="93362" y="267583"/>
                    <a:pt x="99272" y="253759"/>
                    <a:pt x="106711" y="239566"/>
                  </a:cubicBezTo>
                  <a:cubicBezTo>
                    <a:pt x="119532" y="215085"/>
                    <a:pt x="132617" y="197884"/>
                    <a:pt x="132723" y="197726"/>
                  </a:cubicBezTo>
                  <a:cubicBezTo>
                    <a:pt x="135836" y="193663"/>
                    <a:pt x="136364" y="188176"/>
                    <a:pt x="134095" y="183533"/>
                  </a:cubicBezTo>
                  <a:cubicBezTo>
                    <a:pt x="131826" y="178890"/>
                    <a:pt x="127130" y="175988"/>
                    <a:pt x="121960" y="175988"/>
                  </a:cubicBezTo>
                  <a:lnTo>
                    <a:pt x="121960" y="1759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3CD57226-3882-4252-9CBF-24464B18B1CD}"/>
              </a:ext>
            </a:extLst>
          </p:cNvPr>
          <p:cNvSpPr/>
          <p:nvPr/>
        </p:nvSpPr>
        <p:spPr>
          <a:xfrm>
            <a:off x="10199688" y="2628284"/>
            <a:ext cx="600075" cy="600075"/>
          </a:xfrm>
          <a:prstGeom prst="ellipse">
            <a:avLst/>
          </a:prstGeom>
          <a:solidFill>
            <a:schemeClr val="accent2"/>
          </a:solidFill>
          <a:ln w="10795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61C3CC2-D6C0-444D-8159-E022C4D4F1AB}"/>
              </a:ext>
            </a:extLst>
          </p:cNvPr>
          <p:cNvGrpSpPr/>
          <p:nvPr/>
        </p:nvGrpSpPr>
        <p:grpSpPr>
          <a:xfrm>
            <a:off x="10335756" y="2764330"/>
            <a:ext cx="327938" cy="327982"/>
            <a:chOff x="10235817" y="4711503"/>
            <a:chExt cx="392550" cy="392603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29B1148B-41A0-453F-B378-95961E17BF73}"/>
                </a:ext>
              </a:extLst>
            </p:cNvPr>
            <p:cNvSpPr/>
            <p:nvPr/>
          </p:nvSpPr>
          <p:spPr>
            <a:xfrm>
              <a:off x="10291802" y="4810132"/>
              <a:ext cx="280471" cy="195181"/>
            </a:xfrm>
            <a:custGeom>
              <a:avLst/>
              <a:gdLst>
                <a:gd name="connsiteX0" fmla="*/ 266338 w 280470"/>
                <a:gd name="connsiteY0" fmla="*/ 410 h 195181"/>
                <a:gd name="connsiteX1" fmla="*/ 14406 w 280470"/>
                <a:gd name="connsiteY1" fmla="*/ 410 h 195181"/>
                <a:gd name="connsiteX2" fmla="*/ 410 w 280470"/>
                <a:gd name="connsiteY2" fmla="*/ 14406 h 195181"/>
                <a:gd name="connsiteX3" fmla="*/ 14406 w 280470"/>
                <a:gd name="connsiteY3" fmla="*/ 28402 h 195181"/>
                <a:gd name="connsiteX4" fmla="*/ 266338 w 280470"/>
                <a:gd name="connsiteY4" fmla="*/ 28402 h 195181"/>
                <a:gd name="connsiteX5" fmla="*/ 280334 w 280470"/>
                <a:gd name="connsiteY5" fmla="*/ 14406 h 195181"/>
                <a:gd name="connsiteX6" fmla="*/ 266338 w 280470"/>
                <a:gd name="connsiteY6" fmla="*/ 410 h 195181"/>
                <a:gd name="connsiteX7" fmla="*/ 266338 w 280470"/>
                <a:gd name="connsiteY7" fmla="*/ 410 h 195181"/>
                <a:gd name="connsiteX8" fmla="*/ 266338 w 280470"/>
                <a:gd name="connsiteY8" fmla="*/ 83840 h 195181"/>
                <a:gd name="connsiteX9" fmla="*/ 14406 w 280470"/>
                <a:gd name="connsiteY9" fmla="*/ 83840 h 195181"/>
                <a:gd name="connsiteX10" fmla="*/ 2324 w 280470"/>
                <a:gd name="connsiteY10" fmla="*/ 90838 h 195181"/>
                <a:gd name="connsiteX11" fmla="*/ 2324 w 280470"/>
                <a:gd name="connsiteY11" fmla="*/ 104835 h 195181"/>
                <a:gd name="connsiteX12" fmla="*/ 14406 w 280470"/>
                <a:gd name="connsiteY12" fmla="*/ 111833 h 195181"/>
                <a:gd name="connsiteX13" fmla="*/ 266338 w 280470"/>
                <a:gd name="connsiteY13" fmla="*/ 111833 h 195181"/>
                <a:gd name="connsiteX14" fmla="*/ 278421 w 280470"/>
                <a:gd name="connsiteY14" fmla="*/ 104835 h 195181"/>
                <a:gd name="connsiteX15" fmla="*/ 278421 w 280470"/>
                <a:gd name="connsiteY15" fmla="*/ 90838 h 195181"/>
                <a:gd name="connsiteX16" fmla="*/ 266338 w 280470"/>
                <a:gd name="connsiteY16" fmla="*/ 83840 h 195181"/>
                <a:gd name="connsiteX17" fmla="*/ 266338 w 280470"/>
                <a:gd name="connsiteY17" fmla="*/ 83840 h 195181"/>
                <a:gd name="connsiteX18" fmla="*/ 266338 w 280470"/>
                <a:gd name="connsiteY18" fmla="*/ 167271 h 195181"/>
                <a:gd name="connsiteX19" fmla="*/ 14406 w 280470"/>
                <a:gd name="connsiteY19" fmla="*/ 167271 h 195181"/>
                <a:gd name="connsiteX20" fmla="*/ 410 w 280470"/>
                <a:gd name="connsiteY20" fmla="*/ 181267 h 195181"/>
                <a:gd name="connsiteX21" fmla="*/ 14406 w 280470"/>
                <a:gd name="connsiteY21" fmla="*/ 195263 h 195181"/>
                <a:gd name="connsiteX22" fmla="*/ 266338 w 280470"/>
                <a:gd name="connsiteY22" fmla="*/ 195263 h 195181"/>
                <a:gd name="connsiteX23" fmla="*/ 280334 w 280470"/>
                <a:gd name="connsiteY23" fmla="*/ 181267 h 195181"/>
                <a:gd name="connsiteX24" fmla="*/ 266338 w 280470"/>
                <a:gd name="connsiteY24" fmla="*/ 167271 h 195181"/>
                <a:gd name="connsiteX25" fmla="*/ 266338 w 280470"/>
                <a:gd name="connsiteY25" fmla="*/ 167271 h 19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470" h="195181">
                  <a:moveTo>
                    <a:pt x="266338" y="410"/>
                  </a:moveTo>
                  <a:lnTo>
                    <a:pt x="14406" y="410"/>
                  </a:lnTo>
                  <a:cubicBezTo>
                    <a:pt x="6697" y="410"/>
                    <a:pt x="410" y="6697"/>
                    <a:pt x="410" y="14406"/>
                  </a:cubicBezTo>
                  <a:cubicBezTo>
                    <a:pt x="410" y="22115"/>
                    <a:pt x="6643" y="28402"/>
                    <a:pt x="14406" y="28402"/>
                  </a:cubicBezTo>
                  <a:lnTo>
                    <a:pt x="266338" y="28402"/>
                  </a:lnTo>
                  <a:cubicBezTo>
                    <a:pt x="274047" y="28402"/>
                    <a:pt x="280334" y="22170"/>
                    <a:pt x="280334" y="14406"/>
                  </a:cubicBezTo>
                  <a:cubicBezTo>
                    <a:pt x="280334" y="6697"/>
                    <a:pt x="274101" y="410"/>
                    <a:pt x="266338" y="410"/>
                  </a:cubicBezTo>
                  <a:lnTo>
                    <a:pt x="266338" y="410"/>
                  </a:lnTo>
                  <a:close/>
                  <a:moveTo>
                    <a:pt x="266338" y="83840"/>
                  </a:moveTo>
                  <a:lnTo>
                    <a:pt x="14406" y="83840"/>
                  </a:lnTo>
                  <a:cubicBezTo>
                    <a:pt x="9431" y="83840"/>
                    <a:pt x="4784" y="86519"/>
                    <a:pt x="2324" y="90838"/>
                  </a:cubicBezTo>
                  <a:cubicBezTo>
                    <a:pt x="-191" y="95158"/>
                    <a:pt x="-191" y="100516"/>
                    <a:pt x="2324" y="104835"/>
                  </a:cubicBezTo>
                  <a:cubicBezTo>
                    <a:pt x="4839" y="109154"/>
                    <a:pt x="9431" y="111833"/>
                    <a:pt x="14406" y="111833"/>
                  </a:cubicBezTo>
                  <a:lnTo>
                    <a:pt x="266338" y="111833"/>
                  </a:lnTo>
                  <a:cubicBezTo>
                    <a:pt x="271313" y="111833"/>
                    <a:pt x="275960" y="109154"/>
                    <a:pt x="278421" y="104835"/>
                  </a:cubicBezTo>
                  <a:cubicBezTo>
                    <a:pt x="280935" y="100516"/>
                    <a:pt x="280935" y="95158"/>
                    <a:pt x="278421" y="90838"/>
                  </a:cubicBezTo>
                  <a:cubicBezTo>
                    <a:pt x="275960" y="86519"/>
                    <a:pt x="271368" y="83840"/>
                    <a:pt x="266338" y="83840"/>
                  </a:cubicBezTo>
                  <a:lnTo>
                    <a:pt x="266338" y="83840"/>
                  </a:lnTo>
                  <a:close/>
                  <a:moveTo>
                    <a:pt x="266338" y="167271"/>
                  </a:moveTo>
                  <a:lnTo>
                    <a:pt x="14406" y="167271"/>
                  </a:lnTo>
                  <a:cubicBezTo>
                    <a:pt x="6697" y="167271"/>
                    <a:pt x="410" y="173503"/>
                    <a:pt x="410" y="181267"/>
                  </a:cubicBezTo>
                  <a:cubicBezTo>
                    <a:pt x="410" y="188976"/>
                    <a:pt x="6643" y="195263"/>
                    <a:pt x="14406" y="195263"/>
                  </a:cubicBezTo>
                  <a:lnTo>
                    <a:pt x="266338" y="195263"/>
                  </a:lnTo>
                  <a:cubicBezTo>
                    <a:pt x="274047" y="195263"/>
                    <a:pt x="280334" y="189030"/>
                    <a:pt x="280334" y="181267"/>
                  </a:cubicBezTo>
                  <a:cubicBezTo>
                    <a:pt x="280334" y="173503"/>
                    <a:pt x="274101" y="167271"/>
                    <a:pt x="266338" y="167271"/>
                  </a:cubicBezTo>
                  <a:lnTo>
                    <a:pt x="266338" y="1672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27B22A0-B145-4624-8722-6CE263921FB4}"/>
                </a:ext>
              </a:extLst>
            </p:cNvPr>
            <p:cNvSpPr/>
            <p:nvPr/>
          </p:nvSpPr>
          <p:spPr>
            <a:xfrm>
              <a:off x="10235817" y="4711557"/>
              <a:ext cx="392550" cy="392549"/>
            </a:xfrm>
            <a:custGeom>
              <a:avLst/>
              <a:gdLst>
                <a:gd name="connsiteX0" fmla="*/ 387110 w 392549"/>
                <a:gd name="connsiteY0" fmla="*/ 40704 h 392549"/>
                <a:gd name="connsiteX1" fmla="*/ 326368 w 392549"/>
                <a:gd name="connsiteY1" fmla="*/ 410 h 392549"/>
                <a:gd name="connsiteX2" fmla="*/ 326259 w 392549"/>
                <a:gd name="connsiteY2" fmla="*/ 410 h 392549"/>
                <a:gd name="connsiteX3" fmla="*/ 294112 w 392549"/>
                <a:gd name="connsiteY3" fmla="*/ 1011 h 392549"/>
                <a:gd name="connsiteX4" fmla="*/ 280443 w 392549"/>
                <a:gd name="connsiteY4" fmla="*/ 15226 h 392549"/>
                <a:gd name="connsiteX5" fmla="*/ 294604 w 392549"/>
                <a:gd name="connsiteY5" fmla="*/ 28949 h 392549"/>
                <a:gd name="connsiteX6" fmla="*/ 326478 w 392549"/>
                <a:gd name="connsiteY6" fmla="*/ 28402 h 392549"/>
                <a:gd name="connsiteX7" fmla="*/ 353213 w 392549"/>
                <a:gd name="connsiteY7" fmla="*/ 39556 h 392549"/>
                <a:gd name="connsiteX8" fmla="*/ 364311 w 392549"/>
                <a:gd name="connsiteY8" fmla="*/ 66455 h 392549"/>
                <a:gd name="connsiteX9" fmla="*/ 364311 w 392549"/>
                <a:gd name="connsiteY9" fmla="*/ 326368 h 392549"/>
                <a:gd name="connsiteX10" fmla="*/ 353213 w 392549"/>
                <a:gd name="connsiteY10" fmla="*/ 353212 h 392549"/>
                <a:gd name="connsiteX11" fmla="*/ 326368 w 392549"/>
                <a:gd name="connsiteY11" fmla="*/ 364311 h 392549"/>
                <a:gd name="connsiteX12" fmla="*/ 66400 w 392549"/>
                <a:gd name="connsiteY12" fmla="*/ 364311 h 392549"/>
                <a:gd name="connsiteX13" fmla="*/ 39501 w 392549"/>
                <a:gd name="connsiteY13" fmla="*/ 353212 h 392549"/>
                <a:gd name="connsiteX14" fmla="*/ 28348 w 392549"/>
                <a:gd name="connsiteY14" fmla="*/ 326368 h 392549"/>
                <a:gd name="connsiteX15" fmla="*/ 28348 w 392549"/>
                <a:gd name="connsiteY15" fmla="*/ 66400 h 392549"/>
                <a:gd name="connsiteX16" fmla="*/ 66400 w 392549"/>
                <a:gd name="connsiteY16" fmla="*/ 28402 h 392549"/>
                <a:gd name="connsiteX17" fmla="*/ 98383 w 392549"/>
                <a:gd name="connsiteY17" fmla="*/ 28402 h 392549"/>
                <a:gd name="connsiteX18" fmla="*/ 110521 w 392549"/>
                <a:gd name="connsiteY18" fmla="*/ 21404 h 392549"/>
                <a:gd name="connsiteX19" fmla="*/ 110521 w 392549"/>
                <a:gd name="connsiteY19" fmla="*/ 7408 h 392549"/>
                <a:gd name="connsiteX20" fmla="*/ 98383 w 392549"/>
                <a:gd name="connsiteY20" fmla="*/ 410 h 392549"/>
                <a:gd name="connsiteX21" fmla="*/ 66400 w 392549"/>
                <a:gd name="connsiteY21" fmla="*/ 410 h 392549"/>
                <a:gd name="connsiteX22" fmla="*/ 19709 w 392549"/>
                <a:gd name="connsiteY22" fmla="*/ 19709 h 392549"/>
                <a:gd name="connsiteX23" fmla="*/ 410 w 392549"/>
                <a:gd name="connsiteY23" fmla="*/ 66400 h 392549"/>
                <a:gd name="connsiteX24" fmla="*/ 410 w 392549"/>
                <a:gd name="connsiteY24" fmla="*/ 326313 h 392549"/>
                <a:gd name="connsiteX25" fmla="*/ 19709 w 392549"/>
                <a:gd name="connsiteY25" fmla="*/ 372949 h 392549"/>
                <a:gd name="connsiteX26" fmla="*/ 66400 w 392549"/>
                <a:gd name="connsiteY26" fmla="*/ 392194 h 392549"/>
                <a:gd name="connsiteX27" fmla="*/ 326368 w 392549"/>
                <a:gd name="connsiteY27" fmla="*/ 392194 h 392549"/>
                <a:gd name="connsiteX28" fmla="*/ 373004 w 392549"/>
                <a:gd name="connsiteY28" fmla="*/ 372949 h 392549"/>
                <a:gd name="connsiteX29" fmla="*/ 392249 w 392549"/>
                <a:gd name="connsiteY29" fmla="*/ 326313 h 392549"/>
                <a:gd name="connsiteX30" fmla="*/ 392249 w 392549"/>
                <a:gd name="connsiteY30" fmla="*/ 66400 h 392549"/>
                <a:gd name="connsiteX31" fmla="*/ 387110 w 392549"/>
                <a:gd name="connsiteY31" fmla="*/ 40704 h 392549"/>
                <a:gd name="connsiteX32" fmla="*/ 387110 w 392549"/>
                <a:gd name="connsiteY32" fmla="*/ 40704 h 392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92549" h="392549">
                  <a:moveTo>
                    <a:pt x="387110" y="40704"/>
                  </a:moveTo>
                  <a:cubicBezTo>
                    <a:pt x="376777" y="16265"/>
                    <a:pt x="352885" y="410"/>
                    <a:pt x="326368" y="410"/>
                  </a:cubicBezTo>
                  <a:lnTo>
                    <a:pt x="326259" y="410"/>
                  </a:lnTo>
                  <a:lnTo>
                    <a:pt x="294112" y="1011"/>
                  </a:lnTo>
                  <a:cubicBezTo>
                    <a:pt x="286403" y="1175"/>
                    <a:pt x="280334" y="7572"/>
                    <a:pt x="280443" y="15226"/>
                  </a:cubicBezTo>
                  <a:cubicBezTo>
                    <a:pt x="280553" y="22935"/>
                    <a:pt x="286895" y="29058"/>
                    <a:pt x="294604" y="28949"/>
                  </a:cubicBezTo>
                  <a:lnTo>
                    <a:pt x="326478" y="28402"/>
                  </a:lnTo>
                  <a:cubicBezTo>
                    <a:pt x="336538" y="28402"/>
                    <a:pt x="346105" y="32393"/>
                    <a:pt x="353213" y="39556"/>
                  </a:cubicBezTo>
                  <a:cubicBezTo>
                    <a:pt x="360375" y="46718"/>
                    <a:pt x="364311" y="56285"/>
                    <a:pt x="364311" y="66455"/>
                  </a:cubicBezTo>
                  <a:lnTo>
                    <a:pt x="364311" y="326368"/>
                  </a:lnTo>
                  <a:cubicBezTo>
                    <a:pt x="364311" y="336537"/>
                    <a:pt x="360375" y="346050"/>
                    <a:pt x="353213" y="353212"/>
                  </a:cubicBezTo>
                  <a:cubicBezTo>
                    <a:pt x="346105" y="360374"/>
                    <a:pt x="336428" y="364365"/>
                    <a:pt x="326368" y="364311"/>
                  </a:cubicBezTo>
                  <a:lnTo>
                    <a:pt x="66400" y="364311"/>
                  </a:lnTo>
                  <a:cubicBezTo>
                    <a:pt x="56231" y="364311"/>
                    <a:pt x="46718" y="360374"/>
                    <a:pt x="39501" y="353212"/>
                  </a:cubicBezTo>
                  <a:cubicBezTo>
                    <a:pt x="32339" y="346105"/>
                    <a:pt x="28348" y="336428"/>
                    <a:pt x="28348" y="326368"/>
                  </a:cubicBezTo>
                  <a:lnTo>
                    <a:pt x="28348" y="66400"/>
                  </a:lnTo>
                  <a:cubicBezTo>
                    <a:pt x="28348" y="45406"/>
                    <a:pt x="45406" y="28402"/>
                    <a:pt x="66400" y="28402"/>
                  </a:cubicBezTo>
                  <a:lnTo>
                    <a:pt x="98383" y="28402"/>
                  </a:lnTo>
                  <a:cubicBezTo>
                    <a:pt x="103359" y="28402"/>
                    <a:pt x="108006" y="25723"/>
                    <a:pt x="110521" y="21404"/>
                  </a:cubicBezTo>
                  <a:cubicBezTo>
                    <a:pt x="113036" y="17085"/>
                    <a:pt x="113036" y="11727"/>
                    <a:pt x="110521" y="7408"/>
                  </a:cubicBezTo>
                  <a:cubicBezTo>
                    <a:pt x="108006" y="3089"/>
                    <a:pt x="103413" y="410"/>
                    <a:pt x="98383" y="410"/>
                  </a:cubicBezTo>
                  <a:lnTo>
                    <a:pt x="66400" y="410"/>
                  </a:lnTo>
                  <a:cubicBezTo>
                    <a:pt x="48905" y="410"/>
                    <a:pt x="32120" y="7353"/>
                    <a:pt x="19709" y="19709"/>
                  </a:cubicBezTo>
                  <a:cubicBezTo>
                    <a:pt x="7353" y="32120"/>
                    <a:pt x="410" y="48905"/>
                    <a:pt x="410" y="66400"/>
                  </a:cubicBezTo>
                  <a:lnTo>
                    <a:pt x="410" y="326313"/>
                  </a:lnTo>
                  <a:cubicBezTo>
                    <a:pt x="410" y="343808"/>
                    <a:pt x="7353" y="360593"/>
                    <a:pt x="19709" y="372949"/>
                  </a:cubicBezTo>
                  <a:cubicBezTo>
                    <a:pt x="32066" y="385305"/>
                    <a:pt x="48905" y="392248"/>
                    <a:pt x="66400" y="392194"/>
                  </a:cubicBezTo>
                  <a:lnTo>
                    <a:pt x="326368" y="392194"/>
                  </a:lnTo>
                  <a:cubicBezTo>
                    <a:pt x="343864" y="392248"/>
                    <a:pt x="360648" y="385305"/>
                    <a:pt x="373004" y="372949"/>
                  </a:cubicBezTo>
                  <a:cubicBezTo>
                    <a:pt x="385360" y="360593"/>
                    <a:pt x="392304" y="343808"/>
                    <a:pt x="392249" y="326313"/>
                  </a:cubicBezTo>
                  <a:lnTo>
                    <a:pt x="392249" y="66400"/>
                  </a:lnTo>
                  <a:cubicBezTo>
                    <a:pt x="392304" y="57598"/>
                    <a:pt x="390554" y="48850"/>
                    <a:pt x="387110" y="40704"/>
                  </a:cubicBezTo>
                  <a:lnTo>
                    <a:pt x="387110" y="407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FD0F6E8-C2E0-4F43-BA8E-4FB8C47BBAD3}"/>
                </a:ext>
              </a:extLst>
            </p:cNvPr>
            <p:cNvSpPr/>
            <p:nvPr/>
          </p:nvSpPr>
          <p:spPr>
            <a:xfrm>
              <a:off x="10375779" y="4711503"/>
              <a:ext cx="112626" cy="28430"/>
            </a:xfrm>
            <a:custGeom>
              <a:avLst/>
              <a:gdLst>
                <a:gd name="connsiteX0" fmla="*/ 14406 w 112625"/>
                <a:gd name="connsiteY0" fmla="*/ 28402 h 28429"/>
                <a:gd name="connsiteX1" fmla="*/ 98383 w 112625"/>
                <a:gd name="connsiteY1" fmla="*/ 28402 h 28429"/>
                <a:gd name="connsiteX2" fmla="*/ 112380 w 112625"/>
                <a:gd name="connsiteY2" fmla="*/ 14406 h 28429"/>
                <a:gd name="connsiteX3" fmla="*/ 98383 w 112625"/>
                <a:gd name="connsiteY3" fmla="*/ 410 h 28429"/>
                <a:gd name="connsiteX4" fmla="*/ 14406 w 112625"/>
                <a:gd name="connsiteY4" fmla="*/ 410 h 28429"/>
                <a:gd name="connsiteX5" fmla="*/ 410 w 112625"/>
                <a:gd name="connsiteY5" fmla="*/ 14406 h 28429"/>
                <a:gd name="connsiteX6" fmla="*/ 14406 w 112625"/>
                <a:gd name="connsiteY6" fmla="*/ 28402 h 28429"/>
                <a:gd name="connsiteX7" fmla="*/ 14406 w 112625"/>
                <a:gd name="connsiteY7" fmla="*/ 28402 h 2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625" h="28429">
                  <a:moveTo>
                    <a:pt x="14406" y="28402"/>
                  </a:moveTo>
                  <a:lnTo>
                    <a:pt x="98383" y="28402"/>
                  </a:lnTo>
                  <a:cubicBezTo>
                    <a:pt x="106092" y="28402"/>
                    <a:pt x="112380" y="22170"/>
                    <a:pt x="112380" y="14406"/>
                  </a:cubicBezTo>
                  <a:cubicBezTo>
                    <a:pt x="112380" y="6697"/>
                    <a:pt x="106092" y="410"/>
                    <a:pt x="98383" y="410"/>
                  </a:cubicBezTo>
                  <a:lnTo>
                    <a:pt x="14406" y="410"/>
                  </a:lnTo>
                  <a:cubicBezTo>
                    <a:pt x="6697" y="410"/>
                    <a:pt x="410" y="6643"/>
                    <a:pt x="410" y="14406"/>
                  </a:cubicBezTo>
                  <a:cubicBezTo>
                    <a:pt x="465" y="22170"/>
                    <a:pt x="6697" y="28402"/>
                    <a:pt x="14406" y="28402"/>
                  </a:cubicBezTo>
                  <a:lnTo>
                    <a:pt x="14406" y="284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2D57C1F4-D8CE-40B8-B3E9-E29E72BA6225}"/>
              </a:ext>
            </a:extLst>
          </p:cNvPr>
          <p:cNvSpPr txBox="1"/>
          <p:nvPr/>
        </p:nvSpPr>
        <p:spPr>
          <a:xfrm>
            <a:off x="3568556" y="1004421"/>
            <a:ext cx="5054888" cy="69288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1AD3F6B-F716-4BF9-B015-F1932EF2C164}"/>
              </a:ext>
            </a:extLst>
          </p:cNvPr>
          <p:cNvSpPr txBox="1"/>
          <p:nvPr/>
        </p:nvSpPr>
        <p:spPr>
          <a:xfrm>
            <a:off x="4312350" y="515380"/>
            <a:ext cx="3567301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n-ea"/>
              </a:rPr>
              <a:t>总结页面内容作为副标题</a:t>
            </a:r>
          </a:p>
        </p:txBody>
      </p:sp>
    </p:spTree>
    <p:extLst>
      <p:ext uri="{BB962C8B-B14F-4D97-AF65-F5344CB8AC3E}">
        <p14:creationId xmlns:p14="http://schemas.microsoft.com/office/powerpoint/2010/main" val="213481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bg1"/>
            </a:gs>
            <a:gs pos="100000">
              <a:schemeClr val="bg1">
                <a:lumMod val="9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AAF6F11-3B32-4262-8F50-949CD370A7A4}"/>
              </a:ext>
            </a:extLst>
          </p:cNvPr>
          <p:cNvSpPr/>
          <p:nvPr/>
        </p:nvSpPr>
        <p:spPr>
          <a:xfrm>
            <a:off x="12700" y="0"/>
            <a:ext cx="12179300" cy="3429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136" b="-1276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64256D6-0B9A-4F1E-B3FE-843DC7301FA5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accent2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BE37EF6-4899-4C01-92D0-F7CF573685AD}"/>
              </a:ext>
            </a:extLst>
          </p:cNvPr>
          <p:cNvSpPr/>
          <p:nvPr/>
        </p:nvSpPr>
        <p:spPr>
          <a:xfrm>
            <a:off x="9008411" y="1582058"/>
            <a:ext cx="2080864" cy="26520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63500" dir="5400000" sx="103000" sy="103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9FA129-DBEE-4D7A-9669-EA4A5C67B417}"/>
              </a:ext>
            </a:extLst>
          </p:cNvPr>
          <p:cNvSpPr/>
          <p:nvPr/>
        </p:nvSpPr>
        <p:spPr>
          <a:xfrm>
            <a:off x="9150376" y="1731325"/>
            <a:ext cx="1796933" cy="1916657"/>
          </a:xfrm>
          <a:prstGeom prst="rect">
            <a:avLst/>
          </a:prstGeom>
          <a:blipFill>
            <a:blip r:embed="rId3"/>
            <a:srcRect/>
            <a:stretch>
              <a:fillRect l="-27119" r="-327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0069AC4-7AF7-432C-B6BB-1407BA578770}"/>
              </a:ext>
            </a:extLst>
          </p:cNvPr>
          <p:cNvSpPr/>
          <p:nvPr/>
        </p:nvSpPr>
        <p:spPr>
          <a:xfrm rot="20552680">
            <a:off x="1189809" y="1415897"/>
            <a:ext cx="2140168" cy="27205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63500" dir="5400000" sx="103000" sy="103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864AF11-8709-40B4-9A5F-18FA4E851292}"/>
              </a:ext>
            </a:extLst>
          </p:cNvPr>
          <p:cNvSpPr/>
          <p:nvPr/>
        </p:nvSpPr>
        <p:spPr>
          <a:xfrm rot="20552680">
            <a:off x="1267366" y="1572830"/>
            <a:ext cx="1848146" cy="1971282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stretch>
              <a:fillRect l="-38904" t="-63412" r="-28158" b="-715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81CFC7B-81F7-4CEB-86C1-4D4716CA7FDB}"/>
              </a:ext>
            </a:extLst>
          </p:cNvPr>
          <p:cNvGrpSpPr/>
          <p:nvPr/>
        </p:nvGrpSpPr>
        <p:grpSpPr>
          <a:xfrm rot="185687">
            <a:off x="5279622" y="1349122"/>
            <a:ext cx="2067562" cy="2638530"/>
            <a:chOff x="9560503" y="2607275"/>
            <a:chExt cx="1853046" cy="236477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9697BD1B-3385-48DC-8215-F9944E514041}"/>
                </a:ext>
              </a:extLst>
            </p:cNvPr>
            <p:cNvSpPr/>
            <p:nvPr/>
          </p:nvSpPr>
          <p:spPr>
            <a:xfrm>
              <a:off x="9560503" y="2607275"/>
              <a:ext cx="1853046" cy="236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63500" dir="5400000" sx="103000" sy="103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A7A8FED-AFCC-4CF8-AD13-9E21729D4841}"/>
                </a:ext>
              </a:extLst>
            </p:cNvPr>
            <p:cNvSpPr/>
            <p:nvPr/>
          </p:nvSpPr>
          <p:spPr>
            <a:xfrm>
              <a:off x="9686925" y="2743263"/>
              <a:ext cx="1600200" cy="1706817"/>
            </a:xfrm>
            <a:prstGeom prst="rect">
              <a:avLst/>
            </a:prstGeom>
            <a:blipFill>
              <a:blip r:embed="rId6"/>
              <a:srcRect/>
              <a:stretch>
                <a:fillRect l="-14296" t="-2988" r="-17982" b="-174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249B914-B8BB-48EF-A18A-F1F12596360C}"/>
              </a:ext>
            </a:extLst>
          </p:cNvPr>
          <p:cNvSpPr/>
          <p:nvPr/>
        </p:nvSpPr>
        <p:spPr>
          <a:xfrm rot="21329469">
            <a:off x="3046480" y="1241229"/>
            <a:ext cx="2256996" cy="28851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63500" dir="5400000" sx="103000" sy="103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DA708E7-7C2D-45C4-B22E-C2BC56448FB5}"/>
              </a:ext>
            </a:extLst>
          </p:cNvPr>
          <p:cNvSpPr/>
          <p:nvPr/>
        </p:nvSpPr>
        <p:spPr>
          <a:xfrm rot="21329469">
            <a:off x="3182173" y="1412411"/>
            <a:ext cx="1949033" cy="2078889"/>
          </a:xfrm>
          <a:prstGeom prst="rect">
            <a:avLst/>
          </a:prstGeom>
          <a:blipFill>
            <a:blip r:embed="rId7"/>
            <a:srcRect/>
            <a:stretch>
              <a:fillRect l="-4361" t="-1598" r="-42197" b="-12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7B0868D-C539-482E-9393-D87DF0BEEE22}"/>
              </a:ext>
            </a:extLst>
          </p:cNvPr>
          <p:cNvSpPr/>
          <p:nvPr/>
        </p:nvSpPr>
        <p:spPr>
          <a:xfrm rot="900000">
            <a:off x="7242088" y="1582653"/>
            <a:ext cx="1972062" cy="25094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63500" dir="5400000" sx="103000" sy="103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61E3EEE-C0A7-47E6-BEF3-9D34786F012A}"/>
              </a:ext>
            </a:extLst>
          </p:cNvPr>
          <p:cNvSpPr/>
          <p:nvPr/>
        </p:nvSpPr>
        <p:spPr>
          <a:xfrm rot="900000">
            <a:off x="7430719" y="1727301"/>
            <a:ext cx="1702977" cy="1816440"/>
          </a:xfrm>
          <a:prstGeom prst="rect">
            <a:avLst/>
          </a:prstGeom>
          <a:blipFill>
            <a:blip r:embed="rId8"/>
            <a:srcRect/>
            <a:stretch>
              <a:fillRect l="-55243" t="-3544" r="-18046" b="-49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1AB4D12-8B6C-4E77-93E9-B60E875D0F92}"/>
              </a:ext>
            </a:extLst>
          </p:cNvPr>
          <p:cNvSpPr txBox="1"/>
          <p:nvPr/>
        </p:nvSpPr>
        <p:spPr>
          <a:xfrm>
            <a:off x="1120381" y="5159950"/>
            <a:ext cx="3875077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latin typeface="+mj-ea"/>
                <a:ea typeface="+mj-ea"/>
              </a:rPr>
              <a:t>单击此处添加标题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22033B8-2E48-4E94-85C2-7E93FCBC0309}"/>
              </a:ext>
            </a:extLst>
          </p:cNvPr>
          <p:cNvSpPr txBox="1"/>
          <p:nvPr/>
        </p:nvSpPr>
        <p:spPr>
          <a:xfrm>
            <a:off x="1120381" y="4709009"/>
            <a:ext cx="295174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总结内容作为副标题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29F8483-7914-4A3B-A467-75770ABFE842}"/>
              </a:ext>
            </a:extLst>
          </p:cNvPr>
          <p:cNvSpPr/>
          <p:nvPr/>
        </p:nvSpPr>
        <p:spPr>
          <a:xfrm>
            <a:off x="5661021" y="4678031"/>
            <a:ext cx="5410598" cy="117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建议在展示时采用微软雅黑字体，本模版所有图形线条及其相应素材均可自由编辑。本模板的最末页有使用手册说明。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2FE41513-4958-4E0E-9A24-99C744E996F3}"/>
              </a:ext>
            </a:extLst>
          </p:cNvPr>
          <p:cNvCxnSpPr>
            <a:cxnSpLocks/>
          </p:cNvCxnSpPr>
          <p:nvPr/>
        </p:nvCxnSpPr>
        <p:spPr>
          <a:xfrm>
            <a:off x="5293119" y="4813300"/>
            <a:ext cx="0" cy="92710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21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bg1"/>
            </a:gs>
            <a:gs pos="100000">
              <a:schemeClr val="bg1">
                <a:lumMod val="9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房间里的冰箱&#10;&#10;描述已自动生成">
            <a:extLst>
              <a:ext uri="{FF2B5EF4-FFF2-40B4-BE49-F238E27FC236}">
                <a16:creationId xmlns:a16="http://schemas.microsoft.com/office/drawing/2014/main" xmlns="" id="{4A1769EC-3F4A-4E9D-AFDB-F060BB7F7841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7" b="10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1472C83-4D72-484D-962A-7E6638B6B09E}"/>
              </a:ext>
            </a:extLst>
          </p:cNvPr>
          <p:cNvSpPr/>
          <p:nvPr/>
        </p:nvSpPr>
        <p:spPr>
          <a:xfrm>
            <a:off x="1028700" y="1023937"/>
            <a:ext cx="10134600" cy="4810125"/>
          </a:xfrm>
          <a:prstGeom prst="roundRect">
            <a:avLst>
              <a:gd name="adj" fmla="val 2212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70D311EB-0BF4-4FF2-8258-84BF98A6C7A4}"/>
              </a:ext>
            </a:extLst>
          </p:cNvPr>
          <p:cNvSpPr/>
          <p:nvPr/>
        </p:nvSpPr>
        <p:spPr>
          <a:xfrm>
            <a:off x="0" y="1781175"/>
            <a:ext cx="4905375" cy="3295650"/>
          </a:xfrm>
          <a:custGeom>
            <a:avLst/>
            <a:gdLst>
              <a:gd name="connsiteX0" fmla="*/ 0 w 4905375"/>
              <a:gd name="connsiteY0" fmla="*/ 0 h 3295650"/>
              <a:gd name="connsiteX1" fmla="*/ 4905375 w 4905375"/>
              <a:gd name="connsiteY1" fmla="*/ 0 h 3295650"/>
              <a:gd name="connsiteX2" fmla="*/ 4905375 w 4905375"/>
              <a:gd name="connsiteY2" fmla="*/ 1917706 h 3295650"/>
              <a:gd name="connsiteX3" fmla="*/ 3527431 w 4905375"/>
              <a:gd name="connsiteY3" fmla="*/ 3295650 h 3295650"/>
              <a:gd name="connsiteX4" fmla="*/ 0 w 4905375"/>
              <a:gd name="connsiteY4" fmla="*/ 3295650 h 329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5375" h="3295650">
                <a:moveTo>
                  <a:pt x="0" y="0"/>
                </a:moveTo>
                <a:lnTo>
                  <a:pt x="4905375" y="0"/>
                </a:lnTo>
                <a:lnTo>
                  <a:pt x="4905375" y="1917706"/>
                </a:lnTo>
                <a:cubicBezTo>
                  <a:pt x="4905375" y="2678723"/>
                  <a:pt x="4288448" y="3295650"/>
                  <a:pt x="3527431" y="3295650"/>
                </a:cubicBezTo>
                <a:lnTo>
                  <a:pt x="0" y="3295650"/>
                </a:lnTo>
                <a:close/>
              </a:path>
            </a:pathLst>
          </a:custGeom>
          <a:gradFill flip="none" rotWithShape="1">
            <a:gsLst>
              <a:gs pos="80000">
                <a:schemeClr val="accent1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6C669C7-5643-4A6C-9B7F-56A2E25746F8}"/>
              </a:ext>
            </a:extLst>
          </p:cNvPr>
          <p:cNvGrpSpPr/>
          <p:nvPr/>
        </p:nvGrpSpPr>
        <p:grpSpPr>
          <a:xfrm>
            <a:off x="6328174" y="1504099"/>
            <a:ext cx="4288537" cy="763025"/>
            <a:chOff x="6074174" y="1758099"/>
            <a:chExt cx="4288537" cy="76302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570D482E-51A5-48C2-858C-072B1956906A}"/>
                </a:ext>
              </a:extLst>
            </p:cNvPr>
            <p:cNvSpPr txBox="1"/>
            <p:nvPr/>
          </p:nvSpPr>
          <p:spPr>
            <a:xfrm>
              <a:off x="6074174" y="1782460"/>
              <a:ext cx="10021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00" b="1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01.</a:t>
              </a:r>
              <a:endParaRPr lang="zh-CN" altLang="en-US" sz="42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08C9627-7AAA-4018-8544-7C0D58B6E177}"/>
                </a:ext>
              </a:extLst>
            </p:cNvPr>
            <p:cNvSpPr txBox="1"/>
            <p:nvPr/>
          </p:nvSpPr>
          <p:spPr>
            <a:xfrm>
              <a:off x="7105936" y="1758099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单击编辑标题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1908926-EEF3-44A7-941C-43F7BD1741C8}"/>
                </a:ext>
              </a:extLst>
            </p:cNvPr>
            <p:cNvSpPr txBox="1"/>
            <p:nvPr/>
          </p:nvSpPr>
          <p:spPr>
            <a:xfrm>
              <a:off x="7100279" y="2139892"/>
              <a:ext cx="3262432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E0A3CCD-9024-45AE-BB88-E2A2F6A0ACF5}"/>
              </a:ext>
            </a:extLst>
          </p:cNvPr>
          <p:cNvGrpSpPr/>
          <p:nvPr/>
        </p:nvGrpSpPr>
        <p:grpSpPr>
          <a:xfrm>
            <a:off x="6328174" y="2549732"/>
            <a:ext cx="4288537" cy="763025"/>
            <a:chOff x="6074174" y="1758099"/>
            <a:chExt cx="4288537" cy="76302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2ED5A38F-67DA-4350-B90B-096CDAFBE6F7}"/>
                </a:ext>
              </a:extLst>
            </p:cNvPr>
            <p:cNvSpPr txBox="1"/>
            <p:nvPr/>
          </p:nvSpPr>
          <p:spPr>
            <a:xfrm>
              <a:off x="6074174" y="1782460"/>
              <a:ext cx="10021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00" b="1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02.</a:t>
              </a:r>
              <a:endParaRPr lang="zh-CN" altLang="en-US" sz="42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05A563C-641E-4FE1-BA92-8E0B3BAD4EA6}"/>
                </a:ext>
              </a:extLst>
            </p:cNvPr>
            <p:cNvSpPr txBox="1"/>
            <p:nvPr/>
          </p:nvSpPr>
          <p:spPr>
            <a:xfrm>
              <a:off x="7105936" y="1758099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单击编辑标题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B6DDC0A-90F1-44E9-A55A-03A86A95A2AB}"/>
                </a:ext>
              </a:extLst>
            </p:cNvPr>
            <p:cNvSpPr txBox="1"/>
            <p:nvPr/>
          </p:nvSpPr>
          <p:spPr>
            <a:xfrm>
              <a:off x="7100279" y="2139892"/>
              <a:ext cx="3262432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44095C02-9D48-402F-BF85-CCD6701BD7EC}"/>
              </a:ext>
            </a:extLst>
          </p:cNvPr>
          <p:cNvGrpSpPr/>
          <p:nvPr/>
        </p:nvGrpSpPr>
        <p:grpSpPr>
          <a:xfrm>
            <a:off x="6328174" y="3595365"/>
            <a:ext cx="4288537" cy="763025"/>
            <a:chOff x="6074174" y="1758099"/>
            <a:chExt cx="4288537" cy="76302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34F3A56F-A1D7-454D-BEEF-A61AFB494567}"/>
                </a:ext>
              </a:extLst>
            </p:cNvPr>
            <p:cNvSpPr txBox="1"/>
            <p:nvPr/>
          </p:nvSpPr>
          <p:spPr>
            <a:xfrm>
              <a:off x="6074174" y="1782460"/>
              <a:ext cx="10021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00" b="1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03.</a:t>
              </a:r>
              <a:endParaRPr lang="zh-CN" altLang="en-US" sz="42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CBD6C07B-FE5E-42EF-AA56-45B078F1D454}"/>
                </a:ext>
              </a:extLst>
            </p:cNvPr>
            <p:cNvSpPr txBox="1"/>
            <p:nvPr/>
          </p:nvSpPr>
          <p:spPr>
            <a:xfrm>
              <a:off x="7105936" y="1758099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单击编辑标题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5AF1EF38-C1CB-4CF4-B079-ED12432852AD}"/>
                </a:ext>
              </a:extLst>
            </p:cNvPr>
            <p:cNvSpPr txBox="1"/>
            <p:nvPr/>
          </p:nvSpPr>
          <p:spPr>
            <a:xfrm>
              <a:off x="7100279" y="2139892"/>
              <a:ext cx="3262432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CB02DE4A-C6C1-4B25-9491-24F5771BA11A}"/>
              </a:ext>
            </a:extLst>
          </p:cNvPr>
          <p:cNvGrpSpPr/>
          <p:nvPr/>
        </p:nvGrpSpPr>
        <p:grpSpPr>
          <a:xfrm>
            <a:off x="6328174" y="4640999"/>
            <a:ext cx="4288537" cy="763025"/>
            <a:chOff x="6074174" y="1758099"/>
            <a:chExt cx="4288537" cy="76302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2B40FE39-6D10-4C37-84D5-15EF591D76CC}"/>
                </a:ext>
              </a:extLst>
            </p:cNvPr>
            <p:cNvSpPr txBox="1"/>
            <p:nvPr/>
          </p:nvSpPr>
          <p:spPr>
            <a:xfrm>
              <a:off x="6074174" y="1782460"/>
              <a:ext cx="10021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200" b="1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04.</a:t>
              </a:r>
              <a:endParaRPr lang="zh-CN" altLang="en-US" sz="42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B4B9EFF1-D94E-4244-8481-46D3FB17A580}"/>
                </a:ext>
              </a:extLst>
            </p:cNvPr>
            <p:cNvSpPr txBox="1"/>
            <p:nvPr/>
          </p:nvSpPr>
          <p:spPr>
            <a:xfrm>
              <a:off x="7105936" y="1758099"/>
              <a:ext cx="18774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单击编辑标题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E11DB84-675B-4177-A529-05DA78690D0D}"/>
                </a:ext>
              </a:extLst>
            </p:cNvPr>
            <p:cNvSpPr txBox="1"/>
            <p:nvPr/>
          </p:nvSpPr>
          <p:spPr>
            <a:xfrm>
              <a:off x="7100279" y="2139892"/>
              <a:ext cx="3262432" cy="36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B0CA92F-FA8E-41CC-8C96-46FBC808AD47}"/>
              </a:ext>
            </a:extLst>
          </p:cNvPr>
          <p:cNvSpPr txBox="1"/>
          <p:nvPr/>
        </p:nvSpPr>
        <p:spPr>
          <a:xfrm>
            <a:off x="1002510" y="2543759"/>
            <a:ext cx="2951747" cy="125989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单击此处可以</a:t>
            </a:r>
            <a:endParaRPr lang="en-US" altLang="zh-CN" sz="36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E72669ED-4174-4802-8B5E-F035B91838C7}"/>
              </a:ext>
            </a:extLst>
          </p:cNvPr>
          <p:cNvCxnSpPr>
            <a:cxnSpLocks/>
          </p:cNvCxnSpPr>
          <p:nvPr/>
        </p:nvCxnSpPr>
        <p:spPr>
          <a:xfrm>
            <a:off x="1154907" y="3990374"/>
            <a:ext cx="338442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67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7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xmlns="" id="{F1193A57-B7B6-49A9-80F0-13B868B4F78A}"/>
              </a:ext>
            </a:extLst>
          </p:cNvPr>
          <p:cNvSpPr/>
          <p:nvPr/>
        </p:nvSpPr>
        <p:spPr>
          <a:xfrm>
            <a:off x="609600" y="4114801"/>
            <a:ext cx="6705600" cy="1562100"/>
          </a:xfrm>
          <a:prstGeom prst="round2DiagRect">
            <a:avLst>
              <a:gd name="adj1" fmla="val 26024"/>
              <a:gd name="adj2" fmla="val 0"/>
            </a:avLst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B0B7AB27-2A2B-4E1F-85F8-E05B2B01B034}"/>
              </a:ext>
            </a:extLst>
          </p:cNvPr>
          <p:cNvSpPr/>
          <p:nvPr/>
        </p:nvSpPr>
        <p:spPr>
          <a:xfrm>
            <a:off x="971550" y="971550"/>
            <a:ext cx="5076825" cy="3171825"/>
          </a:xfrm>
          <a:prstGeom prst="round2DiagRect">
            <a:avLst/>
          </a:prstGeom>
          <a:blipFill>
            <a:blip r:embed="rId2"/>
            <a:srcRect/>
            <a:stretch>
              <a:fillRect t="-3353" b="-33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xmlns="" id="{F38DFE32-DE35-452D-96A3-81A12DBAE94F}"/>
              </a:ext>
            </a:extLst>
          </p:cNvPr>
          <p:cNvSpPr/>
          <p:nvPr/>
        </p:nvSpPr>
        <p:spPr>
          <a:xfrm flipH="1">
            <a:off x="6143625" y="2705100"/>
            <a:ext cx="5076825" cy="3171825"/>
          </a:xfrm>
          <a:prstGeom prst="round2DiagRect">
            <a:avLst/>
          </a:pr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462" t="-36386" b="-113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9C39C1D-6F43-4217-BCAF-3835CE2945A9}"/>
              </a:ext>
            </a:extLst>
          </p:cNvPr>
          <p:cNvSpPr txBox="1"/>
          <p:nvPr/>
        </p:nvSpPr>
        <p:spPr>
          <a:xfrm>
            <a:off x="6470650" y="1616659"/>
            <a:ext cx="3875077" cy="661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latin typeface="+mj-ea"/>
                <a:ea typeface="+mj-ea"/>
              </a:rPr>
              <a:t>单击此处添加标题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FF1414E-5976-4E1B-BBC1-BADE5795DE26}"/>
              </a:ext>
            </a:extLst>
          </p:cNvPr>
          <p:cNvSpPr txBox="1"/>
          <p:nvPr/>
        </p:nvSpPr>
        <p:spPr>
          <a:xfrm>
            <a:off x="6470650" y="1165718"/>
            <a:ext cx="2951747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总结内容作为副标题</a:t>
            </a:r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xmlns="" id="{FB0995CD-AEB8-4777-9B76-74471F87C78C}"/>
              </a:ext>
            </a:extLst>
          </p:cNvPr>
          <p:cNvSpPr/>
          <p:nvPr/>
        </p:nvSpPr>
        <p:spPr>
          <a:xfrm>
            <a:off x="971550" y="971550"/>
            <a:ext cx="5076825" cy="3171825"/>
          </a:xfrm>
          <a:prstGeom prst="round2Diag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67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xmlns="" id="{79434259-C56B-4997-94C4-5CBC5B20E7BE}"/>
              </a:ext>
            </a:extLst>
          </p:cNvPr>
          <p:cNvSpPr/>
          <p:nvPr/>
        </p:nvSpPr>
        <p:spPr>
          <a:xfrm flipH="1">
            <a:off x="6143625" y="2705100"/>
            <a:ext cx="5076825" cy="3171825"/>
          </a:xfrm>
          <a:prstGeom prst="round2Diag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5F097CF3-8F5B-47B4-8E56-98572A845B79}"/>
              </a:ext>
            </a:extLst>
          </p:cNvPr>
          <p:cNvSpPr/>
          <p:nvPr/>
        </p:nvSpPr>
        <p:spPr>
          <a:xfrm>
            <a:off x="5286375" y="2628900"/>
            <a:ext cx="1619250" cy="16192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448B687-6DC1-4F56-AD3D-BE0DD02DA808}"/>
              </a:ext>
            </a:extLst>
          </p:cNvPr>
          <p:cNvSpPr/>
          <p:nvPr/>
        </p:nvSpPr>
        <p:spPr>
          <a:xfrm>
            <a:off x="5491162" y="2833687"/>
            <a:ext cx="1209676" cy="12096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7E783CD-09D3-4823-A259-727CB2EAD474}"/>
              </a:ext>
            </a:extLst>
          </p:cNvPr>
          <p:cNvSpPr/>
          <p:nvPr/>
        </p:nvSpPr>
        <p:spPr>
          <a:xfrm>
            <a:off x="9126863" y="4208338"/>
            <a:ext cx="1896271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这里是小标题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76E50D81-16CF-450F-A490-A5746C3CCBD9}"/>
              </a:ext>
            </a:extLst>
          </p:cNvPr>
          <p:cNvSpPr/>
          <p:nvPr/>
        </p:nvSpPr>
        <p:spPr>
          <a:xfrm>
            <a:off x="7175102" y="4627231"/>
            <a:ext cx="384803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+mn-ea"/>
                <a:sym typeface="Arial" panose="020B0604020202020204" pitchFamily="34" charset="0"/>
              </a:rPr>
              <a:t>建议在展示时采用微软雅黑字体，本模版所有图形线条及其相应素材均可自由编辑。本模板的最末页有使用手册说明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FAED6D3-4B12-4970-8492-958A605708C4}"/>
              </a:ext>
            </a:extLst>
          </p:cNvPr>
          <p:cNvSpPr txBox="1"/>
          <p:nvPr/>
        </p:nvSpPr>
        <p:spPr>
          <a:xfrm>
            <a:off x="1176662" y="4742859"/>
            <a:ext cx="4634706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dirty="0">
                <a:latin typeface="+mn-ea"/>
              </a:rPr>
              <a:t>建议您在展示时采用微软雅黑字体，本模版所的图形线条及其相应素材均可自由编辑。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CCAD620-CC18-4DA4-8F48-24F332985FAD}"/>
              </a:ext>
            </a:extLst>
          </p:cNvPr>
          <p:cNvSpPr txBox="1"/>
          <p:nvPr/>
        </p:nvSpPr>
        <p:spPr>
          <a:xfrm>
            <a:off x="1176662" y="433906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单击此处添加标题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79083D0-6471-401D-971E-2FBFDB963E0F}"/>
              </a:ext>
            </a:extLst>
          </p:cNvPr>
          <p:cNvSpPr/>
          <p:nvPr/>
        </p:nvSpPr>
        <p:spPr>
          <a:xfrm>
            <a:off x="1210976" y="2543473"/>
            <a:ext cx="1896271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这里是小标题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B791DDA-A772-4235-9F1E-62CF3176F476}"/>
              </a:ext>
            </a:extLst>
          </p:cNvPr>
          <p:cNvSpPr/>
          <p:nvPr/>
        </p:nvSpPr>
        <p:spPr>
          <a:xfrm>
            <a:off x="1210529" y="2962366"/>
            <a:ext cx="3848032" cy="955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accent2">
                      <a:lumMod val="50000"/>
                      <a:alpha val="40000"/>
                    </a:schemeClr>
                  </a:outerShdw>
                </a:effectLst>
                <a:latin typeface="+mn-ea"/>
                <a:sym typeface="Arial" panose="020B0604020202020204" pitchFamily="34" charset="0"/>
              </a:rPr>
              <a:t>建议在展示时采用微软雅黑字体，本模版所有图形线条及其相应素材均可自由编辑。本模板的最末页有使用手册说明。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0E3A1DD-541E-4C56-9101-6858A25B134E}"/>
              </a:ext>
            </a:extLst>
          </p:cNvPr>
          <p:cNvGrpSpPr/>
          <p:nvPr/>
        </p:nvGrpSpPr>
        <p:grpSpPr>
          <a:xfrm>
            <a:off x="5838825" y="3171827"/>
            <a:ext cx="514350" cy="514346"/>
            <a:chOff x="10235877" y="675966"/>
            <a:chExt cx="398329" cy="398328"/>
          </a:xfrm>
          <a:solidFill>
            <a:schemeClr val="tx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28CF00E4-0922-472C-BEFB-42D5B44C914F}"/>
                </a:ext>
              </a:extLst>
            </p:cNvPr>
            <p:cNvSpPr/>
            <p:nvPr/>
          </p:nvSpPr>
          <p:spPr>
            <a:xfrm>
              <a:off x="10235877" y="675966"/>
              <a:ext cx="398329" cy="398328"/>
            </a:xfrm>
            <a:custGeom>
              <a:avLst/>
              <a:gdLst>
                <a:gd name="connsiteX0" fmla="*/ 383821 w 398328"/>
                <a:gd name="connsiteY0" fmla="*/ 99832 h 398328"/>
                <a:gd name="connsiteX1" fmla="*/ 373780 w 398328"/>
                <a:gd name="connsiteY1" fmla="*/ 103992 h 398328"/>
                <a:gd name="connsiteX2" fmla="*/ 369619 w 398328"/>
                <a:gd name="connsiteY2" fmla="*/ 114034 h 398328"/>
                <a:gd name="connsiteX3" fmla="*/ 369619 w 398328"/>
                <a:gd name="connsiteY3" fmla="*/ 331117 h 398328"/>
                <a:gd name="connsiteX4" fmla="*/ 358357 w 398328"/>
                <a:gd name="connsiteY4" fmla="*/ 358357 h 398328"/>
                <a:gd name="connsiteX5" fmla="*/ 331118 w 398328"/>
                <a:gd name="connsiteY5" fmla="*/ 369618 h 398328"/>
                <a:gd name="connsiteX6" fmla="*/ 67377 w 398328"/>
                <a:gd name="connsiteY6" fmla="*/ 369618 h 398328"/>
                <a:gd name="connsiteX7" fmla="*/ 40083 w 398328"/>
                <a:gd name="connsiteY7" fmla="*/ 358357 h 398328"/>
                <a:gd name="connsiteX8" fmla="*/ 28765 w 398328"/>
                <a:gd name="connsiteY8" fmla="*/ 331117 h 398328"/>
                <a:gd name="connsiteX9" fmla="*/ 28765 w 398328"/>
                <a:gd name="connsiteY9" fmla="*/ 114034 h 398328"/>
                <a:gd name="connsiteX10" fmla="*/ 71427 w 398328"/>
                <a:gd name="connsiteY10" fmla="*/ 71427 h 398328"/>
                <a:gd name="connsiteX11" fmla="*/ 321354 w 398328"/>
                <a:gd name="connsiteY11" fmla="*/ 71427 h 398328"/>
                <a:gd name="connsiteX12" fmla="*/ 302824 w 398328"/>
                <a:gd name="connsiteY12" fmla="*/ 90179 h 398328"/>
                <a:gd name="connsiteX13" fmla="*/ 302880 w 398328"/>
                <a:gd name="connsiteY13" fmla="*/ 110261 h 398328"/>
                <a:gd name="connsiteX14" fmla="*/ 322963 w 398328"/>
                <a:gd name="connsiteY14" fmla="*/ 110206 h 398328"/>
                <a:gd name="connsiteX15" fmla="*/ 365569 w 398328"/>
                <a:gd name="connsiteY15" fmla="*/ 67266 h 398328"/>
                <a:gd name="connsiteX16" fmla="*/ 365514 w 398328"/>
                <a:gd name="connsiteY16" fmla="*/ 47239 h 398328"/>
                <a:gd name="connsiteX17" fmla="*/ 322907 w 398328"/>
                <a:gd name="connsiteY17" fmla="*/ 4577 h 398328"/>
                <a:gd name="connsiteX18" fmla="*/ 302824 w 398328"/>
                <a:gd name="connsiteY18" fmla="*/ 4577 h 398328"/>
                <a:gd name="connsiteX19" fmla="*/ 302824 w 398328"/>
                <a:gd name="connsiteY19" fmla="*/ 24660 h 398328"/>
                <a:gd name="connsiteX20" fmla="*/ 321187 w 398328"/>
                <a:gd name="connsiteY20" fmla="*/ 43023 h 398328"/>
                <a:gd name="connsiteX21" fmla="*/ 71427 w 398328"/>
                <a:gd name="connsiteY21" fmla="*/ 43023 h 398328"/>
                <a:gd name="connsiteX22" fmla="*/ 21220 w 398328"/>
                <a:gd name="connsiteY22" fmla="*/ 63827 h 398328"/>
                <a:gd name="connsiteX23" fmla="*/ 416 w 398328"/>
                <a:gd name="connsiteY23" fmla="*/ 114034 h 398328"/>
                <a:gd name="connsiteX24" fmla="*/ 416 w 398328"/>
                <a:gd name="connsiteY24" fmla="*/ 331117 h 398328"/>
                <a:gd name="connsiteX25" fmla="*/ 20000 w 398328"/>
                <a:gd name="connsiteY25" fmla="*/ 378439 h 398328"/>
                <a:gd name="connsiteX26" fmla="*/ 67377 w 398328"/>
                <a:gd name="connsiteY26" fmla="*/ 397967 h 398328"/>
                <a:gd name="connsiteX27" fmla="*/ 331118 w 398328"/>
                <a:gd name="connsiteY27" fmla="*/ 397967 h 398328"/>
                <a:gd name="connsiteX28" fmla="*/ 378440 w 398328"/>
                <a:gd name="connsiteY28" fmla="*/ 378439 h 398328"/>
                <a:gd name="connsiteX29" fmla="*/ 397968 w 398328"/>
                <a:gd name="connsiteY29" fmla="*/ 331117 h 398328"/>
                <a:gd name="connsiteX30" fmla="*/ 397968 w 398328"/>
                <a:gd name="connsiteY30" fmla="*/ 114034 h 398328"/>
                <a:gd name="connsiteX31" fmla="*/ 393807 w 398328"/>
                <a:gd name="connsiteY31" fmla="*/ 103992 h 398328"/>
                <a:gd name="connsiteX32" fmla="*/ 383821 w 398328"/>
                <a:gd name="connsiteY32" fmla="*/ 99832 h 398328"/>
                <a:gd name="connsiteX33" fmla="*/ 383821 w 398328"/>
                <a:gd name="connsiteY33" fmla="*/ 99832 h 39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8328" h="398328">
                  <a:moveTo>
                    <a:pt x="383821" y="99832"/>
                  </a:moveTo>
                  <a:cubicBezTo>
                    <a:pt x="380049" y="99832"/>
                    <a:pt x="376443" y="101330"/>
                    <a:pt x="373780" y="103992"/>
                  </a:cubicBezTo>
                  <a:cubicBezTo>
                    <a:pt x="371117" y="106655"/>
                    <a:pt x="369619" y="110261"/>
                    <a:pt x="369619" y="114034"/>
                  </a:cubicBezTo>
                  <a:lnTo>
                    <a:pt x="369619" y="331117"/>
                  </a:lnTo>
                  <a:cubicBezTo>
                    <a:pt x="369619" y="341325"/>
                    <a:pt x="365569" y="351144"/>
                    <a:pt x="358357" y="358357"/>
                  </a:cubicBezTo>
                  <a:cubicBezTo>
                    <a:pt x="351145" y="365569"/>
                    <a:pt x="341326" y="369618"/>
                    <a:pt x="331118" y="369618"/>
                  </a:cubicBezTo>
                  <a:lnTo>
                    <a:pt x="67377" y="369618"/>
                  </a:lnTo>
                  <a:cubicBezTo>
                    <a:pt x="57170" y="369674"/>
                    <a:pt x="47295" y="365624"/>
                    <a:pt x="40083" y="358357"/>
                  </a:cubicBezTo>
                  <a:cubicBezTo>
                    <a:pt x="32815" y="351089"/>
                    <a:pt x="28765" y="341436"/>
                    <a:pt x="28765" y="331117"/>
                  </a:cubicBezTo>
                  <a:lnTo>
                    <a:pt x="28765" y="114034"/>
                  </a:lnTo>
                  <a:cubicBezTo>
                    <a:pt x="28765" y="90511"/>
                    <a:pt x="47905" y="71427"/>
                    <a:pt x="71427" y="71427"/>
                  </a:cubicBezTo>
                  <a:lnTo>
                    <a:pt x="321354" y="71427"/>
                  </a:lnTo>
                  <a:lnTo>
                    <a:pt x="302824" y="90179"/>
                  </a:lnTo>
                  <a:cubicBezTo>
                    <a:pt x="297276" y="95726"/>
                    <a:pt x="297332" y="104769"/>
                    <a:pt x="302880" y="110261"/>
                  </a:cubicBezTo>
                  <a:cubicBezTo>
                    <a:pt x="308427" y="115809"/>
                    <a:pt x="317415" y="115754"/>
                    <a:pt x="322963" y="110206"/>
                  </a:cubicBezTo>
                  <a:lnTo>
                    <a:pt x="365569" y="67266"/>
                  </a:lnTo>
                  <a:cubicBezTo>
                    <a:pt x="371062" y="61719"/>
                    <a:pt x="371062" y="52731"/>
                    <a:pt x="365514" y="47239"/>
                  </a:cubicBezTo>
                  <a:lnTo>
                    <a:pt x="322907" y="4577"/>
                  </a:lnTo>
                  <a:cubicBezTo>
                    <a:pt x="317359" y="-971"/>
                    <a:pt x="308372" y="-971"/>
                    <a:pt x="302824" y="4577"/>
                  </a:cubicBezTo>
                  <a:cubicBezTo>
                    <a:pt x="297276" y="10125"/>
                    <a:pt x="297276" y="19112"/>
                    <a:pt x="302824" y="24660"/>
                  </a:cubicBezTo>
                  <a:lnTo>
                    <a:pt x="321187" y="43023"/>
                  </a:lnTo>
                  <a:lnTo>
                    <a:pt x="71427" y="43023"/>
                  </a:lnTo>
                  <a:cubicBezTo>
                    <a:pt x="52565" y="43023"/>
                    <a:pt x="34535" y="50457"/>
                    <a:pt x="21220" y="63827"/>
                  </a:cubicBezTo>
                  <a:cubicBezTo>
                    <a:pt x="7906" y="77141"/>
                    <a:pt x="416" y="95227"/>
                    <a:pt x="416" y="114034"/>
                  </a:cubicBezTo>
                  <a:lnTo>
                    <a:pt x="416" y="331117"/>
                  </a:lnTo>
                  <a:cubicBezTo>
                    <a:pt x="416" y="348870"/>
                    <a:pt x="7462" y="365901"/>
                    <a:pt x="20000" y="378439"/>
                  </a:cubicBezTo>
                  <a:cubicBezTo>
                    <a:pt x="32593" y="390977"/>
                    <a:pt x="49625" y="398023"/>
                    <a:pt x="67377" y="397967"/>
                  </a:cubicBezTo>
                  <a:lnTo>
                    <a:pt x="331118" y="397967"/>
                  </a:lnTo>
                  <a:cubicBezTo>
                    <a:pt x="348871" y="398023"/>
                    <a:pt x="365902" y="390977"/>
                    <a:pt x="378440" y="378439"/>
                  </a:cubicBezTo>
                  <a:cubicBezTo>
                    <a:pt x="390978" y="365901"/>
                    <a:pt x="398024" y="348870"/>
                    <a:pt x="397968" y="331117"/>
                  </a:cubicBezTo>
                  <a:lnTo>
                    <a:pt x="397968" y="114034"/>
                  </a:lnTo>
                  <a:cubicBezTo>
                    <a:pt x="397968" y="110261"/>
                    <a:pt x="396470" y="106655"/>
                    <a:pt x="393807" y="103992"/>
                  </a:cubicBezTo>
                  <a:cubicBezTo>
                    <a:pt x="391200" y="101330"/>
                    <a:pt x="387594" y="99832"/>
                    <a:pt x="383821" y="99832"/>
                  </a:cubicBezTo>
                  <a:lnTo>
                    <a:pt x="383821" y="998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9C4F050-C0E3-46FD-B373-EFAEB833CDCC}"/>
                </a:ext>
              </a:extLst>
            </p:cNvPr>
            <p:cNvSpPr/>
            <p:nvPr/>
          </p:nvSpPr>
          <p:spPr>
            <a:xfrm>
              <a:off x="10335293" y="803814"/>
              <a:ext cx="199164" cy="199164"/>
            </a:xfrm>
            <a:custGeom>
              <a:avLst/>
              <a:gdLst>
                <a:gd name="connsiteX0" fmla="*/ 416 w 199164"/>
                <a:gd name="connsiteY0" fmla="*/ 128208 h 199164"/>
                <a:gd name="connsiteX1" fmla="*/ 416 w 199164"/>
                <a:gd name="connsiteY1" fmla="*/ 185017 h 199164"/>
                <a:gd name="connsiteX2" fmla="*/ 7517 w 199164"/>
                <a:gd name="connsiteY2" fmla="*/ 197278 h 199164"/>
                <a:gd name="connsiteX3" fmla="*/ 21719 w 199164"/>
                <a:gd name="connsiteY3" fmla="*/ 197278 h 199164"/>
                <a:gd name="connsiteX4" fmla="*/ 28821 w 199164"/>
                <a:gd name="connsiteY4" fmla="*/ 185017 h 199164"/>
                <a:gd name="connsiteX5" fmla="*/ 28821 w 199164"/>
                <a:gd name="connsiteY5" fmla="*/ 128208 h 199164"/>
                <a:gd name="connsiteX6" fmla="*/ 21719 w 199164"/>
                <a:gd name="connsiteY6" fmla="*/ 115948 h 199164"/>
                <a:gd name="connsiteX7" fmla="*/ 7517 w 199164"/>
                <a:gd name="connsiteY7" fmla="*/ 115948 h 199164"/>
                <a:gd name="connsiteX8" fmla="*/ 416 w 199164"/>
                <a:gd name="connsiteY8" fmla="*/ 128208 h 199164"/>
                <a:gd name="connsiteX9" fmla="*/ 416 w 199164"/>
                <a:gd name="connsiteY9" fmla="*/ 128208 h 199164"/>
                <a:gd name="connsiteX10" fmla="*/ 85685 w 199164"/>
                <a:gd name="connsiteY10" fmla="*/ 14591 h 199164"/>
                <a:gd name="connsiteX11" fmla="*/ 85685 w 199164"/>
                <a:gd name="connsiteY11" fmla="*/ 185017 h 199164"/>
                <a:gd name="connsiteX12" fmla="*/ 92786 w 199164"/>
                <a:gd name="connsiteY12" fmla="*/ 197278 h 199164"/>
                <a:gd name="connsiteX13" fmla="*/ 106988 w 199164"/>
                <a:gd name="connsiteY13" fmla="*/ 197278 h 199164"/>
                <a:gd name="connsiteX14" fmla="*/ 114090 w 199164"/>
                <a:gd name="connsiteY14" fmla="*/ 185017 h 199164"/>
                <a:gd name="connsiteX15" fmla="*/ 114090 w 199164"/>
                <a:gd name="connsiteY15" fmla="*/ 14591 h 199164"/>
                <a:gd name="connsiteX16" fmla="*/ 106988 w 199164"/>
                <a:gd name="connsiteY16" fmla="*/ 2330 h 199164"/>
                <a:gd name="connsiteX17" fmla="*/ 92786 w 199164"/>
                <a:gd name="connsiteY17" fmla="*/ 2330 h 199164"/>
                <a:gd name="connsiteX18" fmla="*/ 85685 w 199164"/>
                <a:gd name="connsiteY18" fmla="*/ 14591 h 199164"/>
                <a:gd name="connsiteX19" fmla="*/ 85685 w 199164"/>
                <a:gd name="connsiteY19" fmla="*/ 14591 h 199164"/>
                <a:gd name="connsiteX20" fmla="*/ 170843 w 199164"/>
                <a:gd name="connsiteY20" fmla="*/ 99804 h 199164"/>
                <a:gd name="connsiteX21" fmla="*/ 170843 w 199164"/>
                <a:gd name="connsiteY21" fmla="*/ 185017 h 199164"/>
                <a:gd name="connsiteX22" fmla="*/ 177944 w 199164"/>
                <a:gd name="connsiteY22" fmla="*/ 197278 h 199164"/>
                <a:gd name="connsiteX23" fmla="*/ 192146 w 199164"/>
                <a:gd name="connsiteY23" fmla="*/ 197278 h 199164"/>
                <a:gd name="connsiteX24" fmla="*/ 199248 w 199164"/>
                <a:gd name="connsiteY24" fmla="*/ 185017 h 199164"/>
                <a:gd name="connsiteX25" fmla="*/ 199248 w 199164"/>
                <a:gd name="connsiteY25" fmla="*/ 99804 h 199164"/>
                <a:gd name="connsiteX26" fmla="*/ 192146 w 199164"/>
                <a:gd name="connsiteY26" fmla="*/ 87543 h 199164"/>
                <a:gd name="connsiteX27" fmla="*/ 177944 w 199164"/>
                <a:gd name="connsiteY27" fmla="*/ 87543 h 199164"/>
                <a:gd name="connsiteX28" fmla="*/ 170843 w 199164"/>
                <a:gd name="connsiteY28" fmla="*/ 99804 h 199164"/>
                <a:gd name="connsiteX29" fmla="*/ 170843 w 199164"/>
                <a:gd name="connsiteY29" fmla="*/ 99804 h 19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9164" h="199164">
                  <a:moveTo>
                    <a:pt x="416" y="128208"/>
                  </a:moveTo>
                  <a:lnTo>
                    <a:pt x="416" y="185017"/>
                  </a:lnTo>
                  <a:cubicBezTo>
                    <a:pt x="416" y="190066"/>
                    <a:pt x="3134" y="194781"/>
                    <a:pt x="7517" y="197278"/>
                  </a:cubicBezTo>
                  <a:cubicBezTo>
                    <a:pt x="11900" y="199830"/>
                    <a:pt x="17337" y="199830"/>
                    <a:pt x="21719" y="197278"/>
                  </a:cubicBezTo>
                  <a:cubicBezTo>
                    <a:pt x="26102" y="194726"/>
                    <a:pt x="28821" y="190066"/>
                    <a:pt x="28821" y="185017"/>
                  </a:cubicBezTo>
                  <a:lnTo>
                    <a:pt x="28821" y="128208"/>
                  </a:lnTo>
                  <a:cubicBezTo>
                    <a:pt x="28821" y="123160"/>
                    <a:pt x="26102" y="118444"/>
                    <a:pt x="21719" y="115948"/>
                  </a:cubicBezTo>
                  <a:cubicBezTo>
                    <a:pt x="17337" y="113396"/>
                    <a:pt x="11900" y="113396"/>
                    <a:pt x="7517" y="115948"/>
                  </a:cubicBezTo>
                  <a:cubicBezTo>
                    <a:pt x="3134" y="118444"/>
                    <a:pt x="416" y="123160"/>
                    <a:pt x="416" y="128208"/>
                  </a:cubicBezTo>
                  <a:lnTo>
                    <a:pt x="416" y="128208"/>
                  </a:lnTo>
                  <a:close/>
                  <a:moveTo>
                    <a:pt x="85685" y="14591"/>
                  </a:moveTo>
                  <a:lnTo>
                    <a:pt x="85685" y="185017"/>
                  </a:lnTo>
                  <a:cubicBezTo>
                    <a:pt x="85685" y="190066"/>
                    <a:pt x="88403" y="194781"/>
                    <a:pt x="92786" y="197278"/>
                  </a:cubicBezTo>
                  <a:cubicBezTo>
                    <a:pt x="97169" y="199830"/>
                    <a:pt x="102606" y="199830"/>
                    <a:pt x="106988" y="197278"/>
                  </a:cubicBezTo>
                  <a:cubicBezTo>
                    <a:pt x="111371" y="194726"/>
                    <a:pt x="114090" y="190066"/>
                    <a:pt x="114090" y="185017"/>
                  </a:cubicBezTo>
                  <a:lnTo>
                    <a:pt x="114090" y="14591"/>
                  </a:lnTo>
                  <a:cubicBezTo>
                    <a:pt x="114090" y="9542"/>
                    <a:pt x="111371" y="4827"/>
                    <a:pt x="106988" y="2330"/>
                  </a:cubicBezTo>
                  <a:cubicBezTo>
                    <a:pt x="102606" y="-222"/>
                    <a:pt x="97169" y="-222"/>
                    <a:pt x="92786" y="2330"/>
                  </a:cubicBezTo>
                  <a:cubicBezTo>
                    <a:pt x="88403" y="4827"/>
                    <a:pt x="85685" y="9542"/>
                    <a:pt x="85685" y="14591"/>
                  </a:cubicBezTo>
                  <a:lnTo>
                    <a:pt x="85685" y="14591"/>
                  </a:lnTo>
                  <a:close/>
                  <a:moveTo>
                    <a:pt x="170843" y="99804"/>
                  </a:moveTo>
                  <a:lnTo>
                    <a:pt x="170843" y="185017"/>
                  </a:lnTo>
                  <a:cubicBezTo>
                    <a:pt x="170843" y="190066"/>
                    <a:pt x="173562" y="194781"/>
                    <a:pt x="177944" y="197278"/>
                  </a:cubicBezTo>
                  <a:cubicBezTo>
                    <a:pt x="182327" y="199830"/>
                    <a:pt x="187764" y="199830"/>
                    <a:pt x="192146" y="197278"/>
                  </a:cubicBezTo>
                  <a:cubicBezTo>
                    <a:pt x="196529" y="194726"/>
                    <a:pt x="199248" y="190066"/>
                    <a:pt x="199248" y="185017"/>
                  </a:cubicBezTo>
                  <a:lnTo>
                    <a:pt x="199248" y="99804"/>
                  </a:lnTo>
                  <a:cubicBezTo>
                    <a:pt x="199248" y="94755"/>
                    <a:pt x="196529" y="90040"/>
                    <a:pt x="192146" y="87543"/>
                  </a:cubicBezTo>
                  <a:cubicBezTo>
                    <a:pt x="187764" y="84991"/>
                    <a:pt x="182327" y="84991"/>
                    <a:pt x="177944" y="87543"/>
                  </a:cubicBezTo>
                  <a:cubicBezTo>
                    <a:pt x="173562" y="90040"/>
                    <a:pt x="170843" y="94755"/>
                    <a:pt x="170843" y="99804"/>
                  </a:cubicBezTo>
                  <a:lnTo>
                    <a:pt x="170843" y="998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011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4A231D-4578-466C-8014-4561469AA2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A184FBE6-6FE1-4A96-9201-7D9F653F2454}"/>
              </a:ext>
            </a:extLst>
          </p:cNvPr>
          <p:cNvSpPr/>
          <p:nvPr/>
        </p:nvSpPr>
        <p:spPr>
          <a:xfrm>
            <a:off x="0" y="842113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0693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cubicBezTo>
                  <a:pt x="6636521" y="1712210"/>
                  <a:pt x="6648869" y="1632644"/>
                  <a:pt x="6706936" y="1553077"/>
                </a:cubicBezTo>
                <a:cubicBezTo>
                  <a:pt x="763355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65D176A-1F5C-4D59-85C1-6388DDC124E0}"/>
              </a:ext>
            </a:extLst>
          </p:cNvPr>
          <p:cNvSpPr/>
          <p:nvPr/>
        </p:nvSpPr>
        <p:spPr>
          <a:xfrm>
            <a:off x="0" y="965938"/>
            <a:ext cx="12192000" cy="5892063"/>
          </a:xfrm>
          <a:custGeom>
            <a:avLst/>
            <a:gdLst>
              <a:gd name="connsiteX0" fmla="*/ 10194245 w 12192000"/>
              <a:gd name="connsiteY0" fmla="*/ 396 h 5892063"/>
              <a:gd name="connsiteX1" fmla="*/ 12096816 w 12192000"/>
              <a:gd name="connsiteY1" fmla="*/ 457141 h 5892063"/>
              <a:gd name="connsiteX2" fmla="*/ 12192000 w 12192000"/>
              <a:gd name="connsiteY2" fmla="*/ 519082 h 5892063"/>
              <a:gd name="connsiteX3" fmla="*/ 12192000 w 12192000"/>
              <a:gd name="connsiteY3" fmla="*/ 1791777 h 5892063"/>
              <a:gd name="connsiteX4" fmla="*/ 12192000 w 12192000"/>
              <a:gd name="connsiteY4" fmla="*/ 3987061 h 5892063"/>
              <a:gd name="connsiteX5" fmla="*/ 12192000 w 12192000"/>
              <a:gd name="connsiteY5" fmla="*/ 5892063 h 5892063"/>
              <a:gd name="connsiteX6" fmla="*/ 0 w 12192000"/>
              <a:gd name="connsiteY6" fmla="*/ 5892063 h 5892063"/>
              <a:gd name="connsiteX7" fmla="*/ 0 w 12192000"/>
              <a:gd name="connsiteY7" fmla="*/ 1791777 h 5892063"/>
              <a:gd name="connsiteX8" fmla="*/ 6578454 w 12192000"/>
              <a:gd name="connsiteY8" fmla="*/ 1791777 h 5892063"/>
              <a:gd name="connsiteX9" fmla="*/ 6752656 w 12192000"/>
              <a:gd name="connsiteY9" fmla="*/ 1553077 h 5892063"/>
              <a:gd name="connsiteX10" fmla="*/ 10194245 w 12192000"/>
              <a:gd name="connsiteY10" fmla="*/ 396 h 58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92063">
                <a:moveTo>
                  <a:pt x="10194245" y="396"/>
                </a:moveTo>
                <a:cubicBezTo>
                  <a:pt x="10970844" y="10176"/>
                  <a:pt x="11665145" y="200055"/>
                  <a:pt x="12096816" y="457141"/>
                </a:cubicBezTo>
                <a:lnTo>
                  <a:pt x="12192000" y="519082"/>
                </a:lnTo>
                <a:lnTo>
                  <a:pt x="12192000" y="1791777"/>
                </a:lnTo>
                <a:lnTo>
                  <a:pt x="12192000" y="3987061"/>
                </a:lnTo>
                <a:lnTo>
                  <a:pt x="12192000" y="5892063"/>
                </a:lnTo>
                <a:lnTo>
                  <a:pt x="0" y="5892063"/>
                </a:lnTo>
                <a:lnTo>
                  <a:pt x="0" y="1791777"/>
                </a:lnTo>
                <a:lnTo>
                  <a:pt x="6578454" y="1791777"/>
                </a:lnTo>
                <a:lnTo>
                  <a:pt x="6752656" y="1553077"/>
                </a:lnTo>
                <a:cubicBezTo>
                  <a:pt x="7679277" y="376280"/>
                  <a:pt x="9029346" y="-14275"/>
                  <a:pt x="10194245" y="3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D2B8029E-45FC-4740-900D-42CD602F7CAC}"/>
              </a:ext>
            </a:extLst>
          </p:cNvPr>
          <p:cNvSpPr/>
          <p:nvPr/>
        </p:nvSpPr>
        <p:spPr>
          <a:xfrm>
            <a:off x="0" y="98426"/>
            <a:ext cx="1422400" cy="6759575"/>
          </a:xfrm>
          <a:custGeom>
            <a:avLst/>
            <a:gdLst>
              <a:gd name="connsiteX0" fmla="*/ 0 w 1422400"/>
              <a:gd name="connsiteY0" fmla="*/ 0 h 6759575"/>
              <a:gd name="connsiteX1" fmla="*/ 1422400 w 1422400"/>
              <a:gd name="connsiteY1" fmla="*/ 0 h 6759575"/>
              <a:gd name="connsiteX2" fmla="*/ 1422400 w 1422400"/>
              <a:gd name="connsiteY2" fmla="*/ 6759575 h 6759575"/>
              <a:gd name="connsiteX3" fmla="*/ 636948 w 1422400"/>
              <a:gd name="connsiteY3" fmla="*/ 6759575 h 6759575"/>
              <a:gd name="connsiteX4" fmla="*/ 400463 w 1422400"/>
              <a:gd name="connsiteY4" fmla="*/ 6662970 h 6759575"/>
              <a:gd name="connsiteX5" fmla="*/ 69432 w 1422400"/>
              <a:gd name="connsiteY5" fmla="*/ 6498488 h 6759575"/>
              <a:gd name="connsiteX6" fmla="*/ 0 w 1422400"/>
              <a:gd name="connsiteY6" fmla="*/ 6458566 h 675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400" h="6759575">
                <a:moveTo>
                  <a:pt x="0" y="0"/>
                </a:moveTo>
                <a:lnTo>
                  <a:pt x="1422400" y="0"/>
                </a:lnTo>
                <a:lnTo>
                  <a:pt x="1422400" y="6759575"/>
                </a:lnTo>
                <a:lnTo>
                  <a:pt x="636948" y="6759575"/>
                </a:lnTo>
                <a:lnTo>
                  <a:pt x="400463" y="6662970"/>
                </a:lnTo>
                <a:cubicBezTo>
                  <a:pt x="287874" y="6612065"/>
                  <a:pt x="177470" y="6557178"/>
                  <a:pt x="69432" y="6498488"/>
                </a:cubicBezTo>
                <a:lnTo>
                  <a:pt x="0" y="64585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xmlns="" id="{74BCC2BB-CB55-4C76-95FB-610EB4EC6B44}"/>
              </a:ext>
            </a:extLst>
          </p:cNvPr>
          <p:cNvSpPr/>
          <p:nvPr/>
        </p:nvSpPr>
        <p:spPr>
          <a:xfrm>
            <a:off x="1048221" y="1972766"/>
            <a:ext cx="9853394" cy="2412397"/>
          </a:xfrm>
          <a:prstGeom prst="round2DiagRect">
            <a:avLst>
              <a:gd name="adj1" fmla="val 35949"/>
              <a:gd name="adj2" fmla="val 0"/>
            </a:avLst>
          </a:prstGeom>
          <a:solidFill>
            <a:schemeClr val="tx2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FDCF5D3-320D-4FCD-86CB-0E82B03BE15C}"/>
              </a:ext>
            </a:extLst>
          </p:cNvPr>
          <p:cNvSpPr/>
          <p:nvPr/>
        </p:nvSpPr>
        <p:spPr>
          <a:xfrm>
            <a:off x="0" y="0"/>
            <a:ext cx="7639050" cy="6858000"/>
          </a:xfrm>
          <a:custGeom>
            <a:avLst/>
            <a:gdLst>
              <a:gd name="connsiteX0" fmla="*/ 0 w 7639050"/>
              <a:gd name="connsiteY0" fmla="*/ 0 h 6858000"/>
              <a:gd name="connsiteX1" fmla="*/ 7215395 w 7639050"/>
              <a:gd name="connsiteY1" fmla="*/ 0 h 6858000"/>
              <a:gd name="connsiteX2" fmla="*/ 7239589 w 7639050"/>
              <a:gd name="connsiteY2" fmla="*/ 50224 h 6858000"/>
              <a:gd name="connsiteX3" fmla="*/ 7639050 w 7639050"/>
              <a:gd name="connsiteY3" fmla="*/ 2028825 h 6858000"/>
              <a:gd name="connsiteX4" fmla="*/ 4303641 w 7639050"/>
              <a:gd name="connsiteY4" fmla="*/ 6803555 h 6858000"/>
              <a:gd name="connsiteX5" fmla="*/ 4142732 w 7639050"/>
              <a:gd name="connsiteY5" fmla="*/ 6858000 h 6858000"/>
              <a:gd name="connsiteX6" fmla="*/ 969019 w 7639050"/>
              <a:gd name="connsiteY6" fmla="*/ 6858000 h 6858000"/>
              <a:gd name="connsiteX7" fmla="*/ 808109 w 7639050"/>
              <a:gd name="connsiteY7" fmla="*/ 6803555 h 6858000"/>
              <a:gd name="connsiteX8" fmla="*/ 132932 w 7639050"/>
              <a:gd name="connsiteY8" fmla="*/ 6498488 h 6858000"/>
              <a:gd name="connsiteX9" fmla="*/ 0 w 7639050"/>
              <a:gd name="connsiteY9" fmla="*/ 64220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39050" h="6858000">
                <a:moveTo>
                  <a:pt x="0" y="0"/>
                </a:moveTo>
                <a:lnTo>
                  <a:pt x="7215395" y="0"/>
                </a:lnTo>
                <a:lnTo>
                  <a:pt x="7239589" y="50224"/>
                </a:lnTo>
                <a:cubicBezTo>
                  <a:pt x="7496812" y="658367"/>
                  <a:pt x="7639050" y="1326985"/>
                  <a:pt x="7639050" y="2028825"/>
                </a:cubicBezTo>
                <a:cubicBezTo>
                  <a:pt x="7639050" y="4222075"/>
                  <a:pt x="6250003" y="6090896"/>
                  <a:pt x="4303641" y="6803555"/>
                </a:cubicBezTo>
                <a:lnTo>
                  <a:pt x="4142732" y="6858000"/>
                </a:lnTo>
                <a:lnTo>
                  <a:pt x="969019" y="6858000"/>
                </a:lnTo>
                <a:lnTo>
                  <a:pt x="808109" y="6803555"/>
                </a:lnTo>
                <a:cubicBezTo>
                  <a:pt x="574546" y="6718036"/>
                  <a:pt x="349008" y="6615868"/>
                  <a:pt x="132932" y="6498488"/>
                </a:cubicBezTo>
                <a:lnTo>
                  <a:pt x="0" y="6422054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17CFCB"/>
              </a:gs>
            </a:gsLst>
            <a:lin ang="2700000" scaled="1"/>
            <a:tileRect/>
          </a:gradFill>
          <a:ln>
            <a:noFill/>
          </a:ln>
          <a:effectLst>
            <a:outerShdw blurRad="266700" dist="88900" dir="2700000" sx="101000" sy="101000" algn="tl" rotWithShape="0">
              <a:srgbClr val="085C5A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4D72E0C4-81F6-4DD9-AFF9-931A798CA835}"/>
              </a:ext>
            </a:extLst>
          </p:cNvPr>
          <p:cNvSpPr/>
          <p:nvPr/>
        </p:nvSpPr>
        <p:spPr>
          <a:xfrm>
            <a:off x="1620783" y="1986271"/>
            <a:ext cx="9153634" cy="2283106"/>
          </a:xfrm>
          <a:prstGeom prst="round2DiagRect">
            <a:avLst>
              <a:gd name="adj1" fmla="val 36214"/>
              <a:gd name="adj2" fmla="val 0"/>
            </a:avLst>
          </a:prstGeom>
          <a:solidFill>
            <a:schemeClr val="bg1"/>
          </a:solidFill>
          <a:ln w="101600" cap="rnd">
            <a:solidFill>
              <a:srgbClr val="222A3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53B89B-A752-4AC7-9414-A0FA1B123971}"/>
              </a:ext>
            </a:extLst>
          </p:cNvPr>
          <p:cNvSpPr/>
          <p:nvPr/>
        </p:nvSpPr>
        <p:spPr>
          <a:xfrm>
            <a:off x="1829447" y="2579163"/>
            <a:ext cx="8533106" cy="1169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indent="266700" algn="ctr">
              <a:spcAft>
                <a:spcPts val="0"/>
              </a:spcAft>
            </a:pPr>
            <a:r>
              <a:rPr lang="zh-CN" altLang="en-US" sz="7000" b="1" kern="100" dirty="0">
                <a:latin typeface="+mj-ea"/>
                <a:ea typeface="+mj-ea"/>
                <a:cs typeface="Times New Roman" panose="02020603050405020304" pitchFamily="18" charset="0"/>
              </a:rPr>
              <a:t>单击此处添加标题二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45F2C63-2870-43CA-AE22-701312153BA3}"/>
              </a:ext>
            </a:extLst>
          </p:cNvPr>
          <p:cNvGrpSpPr/>
          <p:nvPr/>
        </p:nvGrpSpPr>
        <p:grpSpPr>
          <a:xfrm rot="10800000">
            <a:off x="2250967" y="1556544"/>
            <a:ext cx="1587264" cy="656142"/>
            <a:chOff x="1422400" y="391886"/>
            <a:chExt cx="1476487" cy="450226"/>
          </a:xfrm>
          <a:solidFill>
            <a:schemeClr val="accent1"/>
          </a:solidFill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E2EA1063-7A1A-42A4-937B-8E1FFE39C92F}"/>
                </a:ext>
              </a:extLst>
            </p:cNvPr>
            <p:cNvSpPr/>
            <p:nvPr/>
          </p:nvSpPr>
          <p:spPr>
            <a:xfrm>
              <a:off x="1422400" y="391886"/>
              <a:ext cx="1074057" cy="4502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xmlns="" id="{922F5C60-8A0B-4B30-8103-173325C98AFC}"/>
                </a:ext>
              </a:extLst>
            </p:cNvPr>
            <p:cNvSpPr/>
            <p:nvPr/>
          </p:nvSpPr>
          <p:spPr>
            <a:xfrm>
              <a:off x="1824830" y="391886"/>
              <a:ext cx="1074057" cy="450226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B665D72-E0D5-4B71-9475-C221A08408B1}"/>
              </a:ext>
            </a:extLst>
          </p:cNvPr>
          <p:cNvSpPr txBox="1"/>
          <p:nvPr/>
        </p:nvSpPr>
        <p:spPr>
          <a:xfrm>
            <a:off x="2360612" y="1600200"/>
            <a:ext cx="1435100" cy="531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zh-CN" altLang="en-US" sz="2600" b="1" i="1" spc="300" dirty="0">
                <a:solidFill>
                  <a:schemeClr val="bg1"/>
                </a:solidFill>
                <a:latin typeface="+mj-ea"/>
                <a:ea typeface="+mj-ea"/>
              </a:rPr>
              <a:t>第二章</a:t>
            </a:r>
          </a:p>
        </p:txBody>
      </p:sp>
    </p:spTree>
    <p:extLst>
      <p:ext uri="{BB962C8B-B14F-4D97-AF65-F5344CB8AC3E}">
        <p14:creationId xmlns:p14="http://schemas.microsoft.com/office/powerpoint/2010/main" val="415900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F9D4518-2CAA-4E8C-BFE8-005E66571AFF}"/>
              </a:ext>
            </a:extLst>
          </p:cNvPr>
          <p:cNvSpPr/>
          <p:nvPr/>
        </p:nvSpPr>
        <p:spPr>
          <a:xfrm>
            <a:off x="-1" y="2050169"/>
            <a:ext cx="12192001" cy="247103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3320" b="-333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6EFFEB9-783C-4A3A-AC74-5F76101829A8}"/>
              </a:ext>
            </a:extLst>
          </p:cNvPr>
          <p:cNvGrpSpPr/>
          <p:nvPr/>
        </p:nvGrpSpPr>
        <p:grpSpPr>
          <a:xfrm>
            <a:off x="980282" y="3628999"/>
            <a:ext cx="3095625" cy="2352702"/>
            <a:chOff x="938213" y="3717899"/>
            <a:chExt cx="3095625" cy="2352702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xmlns="" id="{1B4642CF-BF15-4ABD-A0C2-7F83D88D58C3}"/>
                </a:ext>
              </a:extLst>
            </p:cNvPr>
            <p:cNvSpPr/>
            <p:nvPr/>
          </p:nvSpPr>
          <p:spPr>
            <a:xfrm>
              <a:off x="938213" y="3717899"/>
              <a:ext cx="3095625" cy="2352702"/>
            </a:xfrm>
            <a:prstGeom prst="round2Diag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DEF7B57-E9FC-466C-9B83-EB1A887DA794}"/>
                </a:ext>
              </a:extLst>
            </p:cNvPr>
            <p:cNvSpPr txBox="1"/>
            <p:nvPr/>
          </p:nvSpPr>
          <p:spPr>
            <a:xfrm>
              <a:off x="1230313" y="4564146"/>
              <a:ext cx="2511425" cy="1250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建议您在展示时采用微软雅黑字体，本模版所有图形线条及其相应素材均可自由编辑。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E9AF3D1-1B0E-46E7-8C15-154F8DC797B1}"/>
                </a:ext>
              </a:extLst>
            </p:cNvPr>
            <p:cNvSpPr txBox="1"/>
            <p:nvPr/>
          </p:nvSpPr>
          <p:spPr>
            <a:xfrm>
              <a:off x="1367770" y="416035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A93215E-8CD1-462E-8F14-8D7D3BAE0311}"/>
              </a:ext>
            </a:extLst>
          </p:cNvPr>
          <p:cNvGrpSpPr/>
          <p:nvPr/>
        </p:nvGrpSpPr>
        <p:grpSpPr>
          <a:xfrm>
            <a:off x="4590257" y="3628999"/>
            <a:ext cx="3095625" cy="2352702"/>
            <a:chOff x="938213" y="3717899"/>
            <a:chExt cx="3095625" cy="2352702"/>
          </a:xfrm>
        </p:grpSpPr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xmlns="" id="{14381C08-709B-42B0-9CC6-A9557941F259}"/>
                </a:ext>
              </a:extLst>
            </p:cNvPr>
            <p:cNvSpPr/>
            <p:nvPr/>
          </p:nvSpPr>
          <p:spPr>
            <a:xfrm>
              <a:off x="938213" y="3717899"/>
              <a:ext cx="3095625" cy="2352702"/>
            </a:xfrm>
            <a:prstGeom prst="round2Diag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866052AE-8907-47A2-90BC-2A23B526EDD9}"/>
                </a:ext>
              </a:extLst>
            </p:cNvPr>
            <p:cNvSpPr txBox="1"/>
            <p:nvPr/>
          </p:nvSpPr>
          <p:spPr>
            <a:xfrm>
              <a:off x="1230313" y="4564146"/>
              <a:ext cx="2511425" cy="1250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建议您在展示时采用微软雅黑字体，本模版所有图形线条及其相应素材均可自由编辑。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F4F0483-B670-4A10-8BA7-DFAC3C365B72}"/>
                </a:ext>
              </a:extLst>
            </p:cNvPr>
            <p:cNvSpPr txBox="1"/>
            <p:nvPr/>
          </p:nvSpPr>
          <p:spPr>
            <a:xfrm>
              <a:off x="1367770" y="416035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C234780-9033-471C-8DA2-574A19C23518}"/>
              </a:ext>
            </a:extLst>
          </p:cNvPr>
          <p:cNvGrpSpPr/>
          <p:nvPr/>
        </p:nvGrpSpPr>
        <p:grpSpPr>
          <a:xfrm>
            <a:off x="8116094" y="3628999"/>
            <a:ext cx="3095625" cy="2352702"/>
            <a:chOff x="938213" y="3717899"/>
            <a:chExt cx="3095625" cy="2352702"/>
          </a:xfrm>
        </p:grpSpPr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xmlns="" id="{84367123-CE31-4E3B-B67A-A66E3C792260}"/>
                </a:ext>
              </a:extLst>
            </p:cNvPr>
            <p:cNvSpPr/>
            <p:nvPr/>
          </p:nvSpPr>
          <p:spPr>
            <a:xfrm>
              <a:off x="938213" y="3717899"/>
              <a:ext cx="3095625" cy="2352702"/>
            </a:xfrm>
            <a:prstGeom prst="round2Diag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B0ED8763-600A-4362-A91E-7358F3CD52F5}"/>
                </a:ext>
              </a:extLst>
            </p:cNvPr>
            <p:cNvSpPr txBox="1"/>
            <p:nvPr/>
          </p:nvSpPr>
          <p:spPr>
            <a:xfrm>
              <a:off x="1230313" y="4564146"/>
              <a:ext cx="2511425" cy="1250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</a:rPr>
                <a:t>建议您在展示时采用微软雅黑字体，本模版所有图形线条及其相应素材均可自由编辑。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EA7529C5-D029-45ED-B000-A88518944654}"/>
                </a:ext>
              </a:extLst>
            </p:cNvPr>
            <p:cNvSpPr txBox="1"/>
            <p:nvPr/>
          </p:nvSpPr>
          <p:spPr>
            <a:xfrm>
              <a:off x="1367770" y="416035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14126B9F-0130-402E-8FEA-28AA1F5177E9}"/>
              </a:ext>
            </a:extLst>
          </p:cNvPr>
          <p:cNvGrpSpPr/>
          <p:nvPr/>
        </p:nvGrpSpPr>
        <p:grpSpPr>
          <a:xfrm>
            <a:off x="9377414" y="3151558"/>
            <a:ext cx="662783" cy="662783"/>
            <a:chOff x="9377414" y="3253158"/>
            <a:chExt cx="662783" cy="662783"/>
          </a:xfrm>
        </p:grpSpPr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xmlns="" id="{3629E900-74C7-411E-B9F1-257720A5B808}"/>
                </a:ext>
              </a:extLst>
            </p:cNvPr>
            <p:cNvSpPr/>
            <p:nvPr/>
          </p:nvSpPr>
          <p:spPr>
            <a:xfrm rot="8100000">
              <a:off x="9377414" y="3253158"/>
              <a:ext cx="662783" cy="662783"/>
            </a:xfrm>
            <a:prstGeom prst="teardrop">
              <a:avLst/>
            </a:prstGeom>
            <a:ln w="15875">
              <a:solidFill>
                <a:schemeClr val="bg2"/>
              </a:solidFill>
            </a:ln>
            <a:effectLst>
              <a:outerShdw blurRad="3175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图形 20">
              <a:extLst>
                <a:ext uri="{FF2B5EF4-FFF2-40B4-BE49-F238E27FC236}">
                  <a16:creationId xmlns:a16="http://schemas.microsoft.com/office/drawing/2014/main" xmlns="" id="{9BC6F8D4-B6F9-444C-9DA6-30252044C815}"/>
                </a:ext>
              </a:extLst>
            </p:cNvPr>
            <p:cNvGrpSpPr/>
            <p:nvPr/>
          </p:nvGrpSpPr>
          <p:grpSpPr>
            <a:xfrm>
              <a:off x="9571908" y="3451490"/>
              <a:ext cx="266408" cy="266408"/>
              <a:chOff x="9571908" y="3451490"/>
              <a:chExt cx="266408" cy="266408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83BA0932-2B65-4A25-A383-D9AB7676AB71}"/>
                  </a:ext>
                </a:extLst>
              </p:cNvPr>
              <p:cNvSpPr/>
              <p:nvPr/>
            </p:nvSpPr>
            <p:spPr>
              <a:xfrm>
                <a:off x="9571629" y="3451211"/>
                <a:ext cx="266780" cy="266780"/>
              </a:xfrm>
              <a:custGeom>
                <a:avLst/>
                <a:gdLst>
                  <a:gd name="connsiteX0" fmla="*/ 228528 w 266779"/>
                  <a:gd name="connsiteY0" fmla="*/ 279 h 266779"/>
                  <a:gd name="connsiteX1" fmla="*/ 38326 w 266779"/>
                  <a:gd name="connsiteY1" fmla="*/ 279 h 266779"/>
                  <a:gd name="connsiteX2" fmla="*/ 279 w 266779"/>
                  <a:gd name="connsiteY2" fmla="*/ 38326 h 266779"/>
                  <a:gd name="connsiteX3" fmla="*/ 279 w 266779"/>
                  <a:gd name="connsiteY3" fmla="*/ 228528 h 266779"/>
                  <a:gd name="connsiteX4" fmla="*/ 38326 w 266779"/>
                  <a:gd name="connsiteY4" fmla="*/ 266575 h 266779"/>
                  <a:gd name="connsiteX5" fmla="*/ 228528 w 266779"/>
                  <a:gd name="connsiteY5" fmla="*/ 266575 h 266779"/>
                  <a:gd name="connsiteX6" fmla="*/ 266575 w 266779"/>
                  <a:gd name="connsiteY6" fmla="*/ 228528 h 266779"/>
                  <a:gd name="connsiteX7" fmla="*/ 266575 w 266779"/>
                  <a:gd name="connsiteY7" fmla="*/ 38326 h 266779"/>
                  <a:gd name="connsiteX8" fmla="*/ 228528 w 266779"/>
                  <a:gd name="connsiteY8" fmla="*/ 279 h 266779"/>
                  <a:gd name="connsiteX9" fmla="*/ 228528 w 266779"/>
                  <a:gd name="connsiteY9" fmla="*/ 279 h 266779"/>
                  <a:gd name="connsiteX10" fmla="*/ 247589 w 266779"/>
                  <a:gd name="connsiteY10" fmla="*/ 228565 h 266779"/>
                  <a:gd name="connsiteX11" fmla="*/ 242015 w 266779"/>
                  <a:gd name="connsiteY11" fmla="*/ 242015 h 266779"/>
                  <a:gd name="connsiteX12" fmla="*/ 228565 w 266779"/>
                  <a:gd name="connsiteY12" fmla="*/ 247551 h 266779"/>
                  <a:gd name="connsiteX13" fmla="*/ 38363 w 266779"/>
                  <a:gd name="connsiteY13" fmla="*/ 247551 h 266779"/>
                  <a:gd name="connsiteX14" fmla="*/ 24876 w 266779"/>
                  <a:gd name="connsiteY14" fmla="*/ 242015 h 266779"/>
                  <a:gd name="connsiteX15" fmla="*/ 19265 w 266779"/>
                  <a:gd name="connsiteY15" fmla="*/ 228565 h 266779"/>
                  <a:gd name="connsiteX16" fmla="*/ 19265 w 266779"/>
                  <a:gd name="connsiteY16" fmla="*/ 38326 h 266779"/>
                  <a:gd name="connsiteX17" fmla="*/ 38363 w 266779"/>
                  <a:gd name="connsiteY17" fmla="*/ 19265 h 266779"/>
                  <a:gd name="connsiteX18" fmla="*/ 228565 w 266779"/>
                  <a:gd name="connsiteY18" fmla="*/ 19265 h 266779"/>
                  <a:gd name="connsiteX19" fmla="*/ 242015 w 266779"/>
                  <a:gd name="connsiteY19" fmla="*/ 24839 h 266779"/>
                  <a:gd name="connsiteX20" fmla="*/ 247589 w 266779"/>
                  <a:gd name="connsiteY20" fmla="*/ 38289 h 266779"/>
                  <a:gd name="connsiteX21" fmla="*/ 247589 w 266779"/>
                  <a:gd name="connsiteY21" fmla="*/ 228565 h 26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6779" h="266779">
                    <a:moveTo>
                      <a:pt x="228528" y="279"/>
                    </a:moveTo>
                    <a:lnTo>
                      <a:pt x="38326" y="279"/>
                    </a:lnTo>
                    <a:cubicBezTo>
                      <a:pt x="17296" y="279"/>
                      <a:pt x="279" y="17296"/>
                      <a:pt x="279" y="38326"/>
                    </a:cubicBezTo>
                    <a:lnTo>
                      <a:pt x="279" y="228528"/>
                    </a:lnTo>
                    <a:cubicBezTo>
                      <a:pt x="279" y="249558"/>
                      <a:pt x="17296" y="266575"/>
                      <a:pt x="38326" y="266575"/>
                    </a:cubicBezTo>
                    <a:lnTo>
                      <a:pt x="228528" y="266575"/>
                    </a:lnTo>
                    <a:cubicBezTo>
                      <a:pt x="249558" y="266575"/>
                      <a:pt x="266575" y="249558"/>
                      <a:pt x="266575" y="228528"/>
                    </a:cubicBezTo>
                    <a:lnTo>
                      <a:pt x="266575" y="38326"/>
                    </a:lnTo>
                    <a:cubicBezTo>
                      <a:pt x="266575" y="17296"/>
                      <a:pt x="249558" y="279"/>
                      <a:pt x="228528" y="279"/>
                    </a:cubicBezTo>
                    <a:lnTo>
                      <a:pt x="228528" y="279"/>
                    </a:lnTo>
                    <a:close/>
                    <a:moveTo>
                      <a:pt x="247589" y="228565"/>
                    </a:moveTo>
                    <a:cubicBezTo>
                      <a:pt x="247589" y="233618"/>
                      <a:pt x="245582" y="238448"/>
                      <a:pt x="242015" y="242015"/>
                    </a:cubicBezTo>
                    <a:cubicBezTo>
                      <a:pt x="238448" y="245582"/>
                      <a:pt x="233618" y="247589"/>
                      <a:pt x="228565" y="247551"/>
                    </a:cubicBezTo>
                    <a:lnTo>
                      <a:pt x="38363" y="247551"/>
                    </a:lnTo>
                    <a:cubicBezTo>
                      <a:pt x="33273" y="247551"/>
                      <a:pt x="28480" y="245582"/>
                      <a:pt x="24876" y="242015"/>
                    </a:cubicBezTo>
                    <a:cubicBezTo>
                      <a:pt x="21272" y="238411"/>
                      <a:pt x="19265" y="233655"/>
                      <a:pt x="19265" y="228565"/>
                    </a:cubicBezTo>
                    <a:lnTo>
                      <a:pt x="19265" y="38326"/>
                    </a:lnTo>
                    <a:cubicBezTo>
                      <a:pt x="19303" y="27811"/>
                      <a:pt x="27811" y="19265"/>
                      <a:pt x="38363" y="19265"/>
                    </a:cubicBezTo>
                    <a:lnTo>
                      <a:pt x="228565" y="19265"/>
                    </a:lnTo>
                    <a:cubicBezTo>
                      <a:pt x="233618" y="19265"/>
                      <a:pt x="238448" y="21272"/>
                      <a:pt x="242015" y="24839"/>
                    </a:cubicBezTo>
                    <a:cubicBezTo>
                      <a:pt x="245582" y="28406"/>
                      <a:pt x="247589" y="33273"/>
                      <a:pt x="247589" y="38289"/>
                    </a:cubicBezTo>
                    <a:lnTo>
                      <a:pt x="247589" y="22856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BB9CF9D4-74C7-4C15-878F-780BFA16D3AC}"/>
                  </a:ext>
                </a:extLst>
              </p:cNvPr>
              <p:cNvSpPr/>
              <p:nvPr/>
            </p:nvSpPr>
            <p:spPr>
              <a:xfrm>
                <a:off x="9616818" y="3517869"/>
                <a:ext cx="180949" cy="138220"/>
              </a:xfrm>
              <a:custGeom>
                <a:avLst/>
                <a:gdLst>
                  <a:gd name="connsiteX0" fmla="*/ 171486 w 180949"/>
                  <a:gd name="connsiteY0" fmla="*/ 19191 h 138220"/>
                  <a:gd name="connsiteX1" fmla="*/ 95391 w 180949"/>
                  <a:gd name="connsiteY1" fmla="*/ 19191 h 138220"/>
                  <a:gd name="connsiteX2" fmla="*/ 85879 w 180949"/>
                  <a:gd name="connsiteY2" fmla="*/ 28703 h 138220"/>
                  <a:gd name="connsiteX3" fmla="*/ 95391 w 180949"/>
                  <a:gd name="connsiteY3" fmla="*/ 38215 h 138220"/>
                  <a:gd name="connsiteX4" fmla="*/ 171486 w 180949"/>
                  <a:gd name="connsiteY4" fmla="*/ 38215 h 138220"/>
                  <a:gd name="connsiteX5" fmla="*/ 180998 w 180949"/>
                  <a:gd name="connsiteY5" fmla="*/ 28703 h 138220"/>
                  <a:gd name="connsiteX6" fmla="*/ 171486 w 180949"/>
                  <a:gd name="connsiteY6" fmla="*/ 19191 h 138220"/>
                  <a:gd name="connsiteX7" fmla="*/ 171486 w 180949"/>
                  <a:gd name="connsiteY7" fmla="*/ 19191 h 138220"/>
                  <a:gd name="connsiteX8" fmla="*/ 171486 w 180949"/>
                  <a:gd name="connsiteY8" fmla="*/ 95324 h 138220"/>
                  <a:gd name="connsiteX9" fmla="*/ 95391 w 180949"/>
                  <a:gd name="connsiteY9" fmla="*/ 95324 h 138220"/>
                  <a:gd name="connsiteX10" fmla="*/ 85879 w 180949"/>
                  <a:gd name="connsiteY10" fmla="*/ 104836 h 138220"/>
                  <a:gd name="connsiteX11" fmla="*/ 95391 w 180949"/>
                  <a:gd name="connsiteY11" fmla="*/ 114347 h 138220"/>
                  <a:gd name="connsiteX12" fmla="*/ 171486 w 180949"/>
                  <a:gd name="connsiteY12" fmla="*/ 114347 h 138220"/>
                  <a:gd name="connsiteX13" fmla="*/ 180998 w 180949"/>
                  <a:gd name="connsiteY13" fmla="*/ 104836 h 138220"/>
                  <a:gd name="connsiteX14" fmla="*/ 171486 w 180949"/>
                  <a:gd name="connsiteY14" fmla="*/ 95324 h 138220"/>
                  <a:gd name="connsiteX15" fmla="*/ 171486 w 180949"/>
                  <a:gd name="connsiteY15" fmla="*/ 95324 h 138220"/>
                  <a:gd name="connsiteX16" fmla="*/ 38357 w 180949"/>
                  <a:gd name="connsiteY16" fmla="*/ 71544 h 138220"/>
                  <a:gd name="connsiteX17" fmla="*/ 5065 w 180949"/>
                  <a:gd name="connsiteY17" fmla="*/ 104836 h 138220"/>
                  <a:gd name="connsiteX18" fmla="*/ 38357 w 180949"/>
                  <a:gd name="connsiteY18" fmla="*/ 138127 h 138220"/>
                  <a:gd name="connsiteX19" fmla="*/ 71648 w 180949"/>
                  <a:gd name="connsiteY19" fmla="*/ 104836 h 138220"/>
                  <a:gd name="connsiteX20" fmla="*/ 38357 w 180949"/>
                  <a:gd name="connsiteY20" fmla="*/ 71544 h 138220"/>
                  <a:gd name="connsiteX21" fmla="*/ 38357 w 180949"/>
                  <a:gd name="connsiteY21" fmla="*/ 71544 h 138220"/>
                  <a:gd name="connsiteX22" fmla="*/ 48426 w 180949"/>
                  <a:gd name="connsiteY22" fmla="*/ 114942 h 138220"/>
                  <a:gd name="connsiteX23" fmla="*/ 30405 w 180949"/>
                  <a:gd name="connsiteY23" fmla="*/ 116725 h 138220"/>
                  <a:gd name="connsiteX24" fmla="*/ 25166 w 180949"/>
                  <a:gd name="connsiteY24" fmla="*/ 99374 h 138220"/>
                  <a:gd name="connsiteX25" fmla="*/ 41143 w 180949"/>
                  <a:gd name="connsiteY25" fmla="*/ 90828 h 138220"/>
                  <a:gd name="connsiteX26" fmla="*/ 52624 w 180949"/>
                  <a:gd name="connsiteY26" fmla="*/ 104836 h 138220"/>
                  <a:gd name="connsiteX27" fmla="*/ 48426 w 180949"/>
                  <a:gd name="connsiteY27" fmla="*/ 114942 h 138220"/>
                  <a:gd name="connsiteX28" fmla="*/ 48426 w 180949"/>
                  <a:gd name="connsiteY28" fmla="*/ 114942 h 138220"/>
                  <a:gd name="connsiteX29" fmla="*/ 60167 w 180949"/>
                  <a:gd name="connsiteY29" fmla="*/ 3028 h 138220"/>
                  <a:gd name="connsiteX30" fmla="*/ 28845 w 180949"/>
                  <a:gd name="connsiteY30" fmla="*/ 34351 h 138220"/>
                  <a:gd name="connsiteX31" fmla="*/ 16509 w 180949"/>
                  <a:gd name="connsiteY31" fmla="*/ 22052 h 138220"/>
                  <a:gd name="connsiteX32" fmla="*/ 7331 w 180949"/>
                  <a:gd name="connsiteY32" fmla="*/ 19600 h 138220"/>
                  <a:gd name="connsiteX33" fmla="*/ 606 w 180949"/>
                  <a:gd name="connsiteY33" fmla="*/ 26325 h 138220"/>
                  <a:gd name="connsiteX34" fmla="*/ 3058 w 180949"/>
                  <a:gd name="connsiteY34" fmla="*/ 35503 h 138220"/>
                  <a:gd name="connsiteX35" fmla="*/ 22082 w 180949"/>
                  <a:gd name="connsiteY35" fmla="*/ 54526 h 138220"/>
                  <a:gd name="connsiteX36" fmla="*/ 28807 w 180949"/>
                  <a:gd name="connsiteY36" fmla="*/ 57313 h 138220"/>
                  <a:gd name="connsiteX37" fmla="*/ 35533 w 180949"/>
                  <a:gd name="connsiteY37" fmla="*/ 54526 h 138220"/>
                  <a:gd name="connsiteX38" fmla="*/ 73580 w 180949"/>
                  <a:gd name="connsiteY38" fmla="*/ 16479 h 138220"/>
                  <a:gd name="connsiteX39" fmla="*/ 73543 w 180949"/>
                  <a:gd name="connsiteY39" fmla="*/ 3103 h 138220"/>
                  <a:gd name="connsiteX40" fmla="*/ 60167 w 180949"/>
                  <a:gd name="connsiteY40" fmla="*/ 3028 h 138220"/>
                  <a:gd name="connsiteX41" fmla="*/ 60167 w 180949"/>
                  <a:gd name="connsiteY41" fmla="*/ 3028 h 138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80949" h="138220">
                    <a:moveTo>
                      <a:pt x="171486" y="19191"/>
                    </a:moveTo>
                    <a:lnTo>
                      <a:pt x="95391" y="19191"/>
                    </a:lnTo>
                    <a:cubicBezTo>
                      <a:pt x="90152" y="19191"/>
                      <a:pt x="85879" y="23464"/>
                      <a:pt x="85879" y="28703"/>
                    </a:cubicBezTo>
                    <a:cubicBezTo>
                      <a:pt x="85879" y="33942"/>
                      <a:pt x="90152" y="38215"/>
                      <a:pt x="95391" y="38215"/>
                    </a:cubicBezTo>
                    <a:lnTo>
                      <a:pt x="171486" y="38215"/>
                    </a:lnTo>
                    <a:cubicBezTo>
                      <a:pt x="176725" y="38215"/>
                      <a:pt x="180998" y="33942"/>
                      <a:pt x="180998" y="28703"/>
                    </a:cubicBezTo>
                    <a:cubicBezTo>
                      <a:pt x="180998" y="23464"/>
                      <a:pt x="176762" y="19191"/>
                      <a:pt x="171486" y="19191"/>
                    </a:cubicBezTo>
                    <a:lnTo>
                      <a:pt x="171486" y="19191"/>
                    </a:lnTo>
                    <a:close/>
                    <a:moveTo>
                      <a:pt x="171486" y="95324"/>
                    </a:moveTo>
                    <a:lnTo>
                      <a:pt x="95391" y="95324"/>
                    </a:lnTo>
                    <a:cubicBezTo>
                      <a:pt x="90152" y="95324"/>
                      <a:pt x="85879" y="99559"/>
                      <a:pt x="85879" y="104836"/>
                    </a:cubicBezTo>
                    <a:cubicBezTo>
                      <a:pt x="85879" y="110075"/>
                      <a:pt x="90152" y="114347"/>
                      <a:pt x="95391" y="114347"/>
                    </a:cubicBezTo>
                    <a:lnTo>
                      <a:pt x="171486" y="114347"/>
                    </a:lnTo>
                    <a:cubicBezTo>
                      <a:pt x="176725" y="114347"/>
                      <a:pt x="180998" y="110112"/>
                      <a:pt x="180998" y="104836"/>
                    </a:cubicBezTo>
                    <a:cubicBezTo>
                      <a:pt x="180998" y="99597"/>
                      <a:pt x="176762" y="95324"/>
                      <a:pt x="171486" y="95324"/>
                    </a:cubicBezTo>
                    <a:lnTo>
                      <a:pt x="171486" y="95324"/>
                    </a:lnTo>
                    <a:close/>
                    <a:moveTo>
                      <a:pt x="38357" y="71544"/>
                    </a:moveTo>
                    <a:cubicBezTo>
                      <a:pt x="19964" y="71544"/>
                      <a:pt x="5065" y="86443"/>
                      <a:pt x="5065" y="104836"/>
                    </a:cubicBezTo>
                    <a:cubicBezTo>
                      <a:pt x="5065" y="123228"/>
                      <a:pt x="19964" y="138127"/>
                      <a:pt x="38357" y="138127"/>
                    </a:cubicBezTo>
                    <a:cubicBezTo>
                      <a:pt x="56749" y="138127"/>
                      <a:pt x="71648" y="123228"/>
                      <a:pt x="71648" y="104836"/>
                    </a:cubicBezTo>
                    <a:cubicBezTo>
                      <a:pt x="71648" y="86443"/>
                      <a:pt x="56712" y="71544"/>
                      <a:pt x="38357" y="71544"/>
                    </a:cubicBezTo>
                    <a:lnTo>
                      <a:pt x="38357" y="71544"/>
                    </a:lnTo>
                    <a:close/>
                    <a:moveTo>
                      <a:pt x="48426" y="114942"/>
                    </a:moveTo>
                    <a:cubicBezTo>
                      <a:pt x="43596" y="119772"/>
                      <a:pt x="36053" y="120515"/>
                      <a:pt x="30405" y="116725"/>
                    </a:cubicBezTo>
                    <a:cubicBezTo>
                      <a:pt x="24757" y="112936"/>
                      <a:pt x="22528" y="105690"/>
                      <a:pt x="25166" y="99374"/>
                    </a:cubicBezTo>
                    <a:cubicBezTo>
                      <a:pt x="27767" y="93094"/>
                      <a:pt x="34455" y="89490"/>
                      <a:pt x="41143" y="90828"/>
                    </a:cubicBezTo>
                    <a:cubicBezTo>
                      <a:pt x="47831" y="92165"/>
                      <a:pt x="52624" y="98036"/>
                      <a:pt x="52624" y="104836"/>
                    </a:cubicBezTo>
                    <a:cubicBezTo>
                      <a:pt x="52624" y="108663"/>
                      <a:pt x="51138" y="112267"/>
                      <a:pt x="48426" y="114942"/>
                    </a:cubicBezTo>
                    <a:lnTo>
                      <a:pt x="48426" y="114942"/>
                    </a:lnTo>
                    <a:close/>
                    <a:moveTo>
                      <a:pt x="60167" y="3028"/>
                    </a:moveTo>
                    <a:lnTo>
                      <a:pt x="28845" y="34351"/>
                    </a:lnTo>
                    <a:lnTo>
                      <a:pt x="16509" y="22052"/>
                    </a:lnTo>
                    <a:cubicBezTo>
                      <a:pt x="14094" y="19637"/>
                      <a:pt x="10601" y="18708"/>
                      <a:pt x="7331" y="19600"/>
                    </a:cubicBezTo>
                    <a:cubicBezTo>
                      <a:pt x="4062" y="20492"/>
                      <a:pt x="1498" y="23055"/>
                      <a:pt x="606" y="26325"/>
                    </a:cubicBezTo>
                    <a:cubicBezTo>
                      <a:pt x="-286" y="29595"/>
                      <a:pt x="680" y="33087"/>
                      <a:pt x="3058" y="35503"/>
                    </a:cubicBezTo>
                    <a:lnTo>
                      <a:pt x="22082" y="54526"/>
                    </a:lnTo>
                    <a:cubicBezTo>
                      <a:pt x="23866" y="56310"/>
                      <a:pt x="26281" y="57313"/>
                      <a:pt x="28807" y="57313"/>
                    </a:cubicBezTo>
                    <a:cubicBezTo>
                      <a:pt x="31334" y="57313"/>
                      <a:pt x="33749" y="56310"/>
                      <a:pt x="35533" y="54526"/>
                    </a:cubicBezTo>
                    <a:lnTo>
                      <a:pt x="73580" y="16479"/>
                    </a:lnTo>
                    <a:cubicBezTo>
                      <a:pt x="77259" y="12763"/>
                      <a:pt x="77222" y="6781"/>
                      <a:pt x="73543" y="3103"/>
                    </a:cubicBezTo>
                    <a:cubicBezTo>
                      <a:pt x="69865" y="-650"/>
                      <a:pt x="63883" y="-650"/>
                      <a:pt x="60167" y="3028"/>
                    </a:cubicBezTo>
                    <a:lnTo>
                      <a:pt x="60167" y="302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87C04B0-EFC5-407B-8B38-0CD4955E03BB}"/>
              </a:ext>
            </a:extLst>
          </p:cNvPr>
          <p:cNvGrpSpPr/>
          <p:nvPr/>
        </p:nvGrpSpPr>
        <p:grpSpPr>
          <a:xfrm>
            <a:off x="5767439" y="3151558"/>
            <a:ext cx="662783" cy="662783"/>
            <a:chOff x="5767439" y="3253158"/>
            <a:chExt cx="662783" cy="662783"/>
          </a:xfrm>
        </p:grpSpPr>
        <p:sp>
          <p:nvSpPr>
            <p:cNvPr id="7" name="泪滴形 6">
              <a:extLst>
                <a:ext uri="{FF2B5EF4-FFF2-40B4-BE49-F238E27FC236}">
                  <a16:creationId xmlns:a16="http://schemas.microsoft.com/office/drawing/2014/main" xmlns="" id="{E1F699DA-A749-44BA-930A-09F81255FE94}"/>
                </a:ext>
              </a:extLst>
            </p:cNvPr>
            <p:cNvSpPr/>
            <p:nvPr/>
          </p:nvSpPr>
          <p:spPr>
            <a:xfrm rot="8100000">
              <a:off x="5767439" y="3253158"/>
              <a:ext cx="662783" cy="662783"/>
            </a:xfrm>
            <a:prstGeom prst="teardrop">
              <a:avLst/>
            </a:prstGeom>
            <a:solidFill>
              <a:schemeClr val="accent2"/>
            </a:solidFill>
            <a:ln w="15875">
              <a:solidFill>
                <a:schemeClr val="bg2"/>
              </a:solidFill>
            </a:ln>
            <a:effectLst>
              <a:outerShdw blurRad="3175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CCD438FE-687D-47D6-BCF6-322EBB95847B}"/>
                </a:ext>
              </a:extLst>
            </p:cNvPr>
            <p:cNvSpPr/>
            <p:nvPr/>
          </p:nvSpPr>
          <p:spPr>
            <a:xfrm>
              <a:off x="5947264" y="3420406"/>
              <a:ext cx="297265" cy="297264"/>
            </a:xfrm>
            <a:custGeom>
              <a:avLst/>
              <a:gdLst>
                <a:gd name="connsiteX0" fmla="*/ 286438 w 297265"/>
                <a:gd name="connsiteY0" fmla="*/ 74502 h 297264"/>
                <a:gd name="connsiteX1" fmla="*/ 278945 w 297265"/>
                <a:gd name="connsiteY1" fmla="*/ 77607 h 297264"/>
                <a:gd name="connsiteX2" fmla="*/ 275840 w 297265"/>
                <a:gd name="connsiteY2" fmla="*/ 85101 h 297264"/>
                <a:gd name="connsiteX3" fmla="*/ 275840 w 297265"/>
                <a:gd name="connsiteY3" fmla="*/ 247106 h 297264"/>
                <a:gd name="connsiteX4" fmla="*/ 267435 w 297265"/>
                <a:gd name="connsiteY4" fmla="*/ 267434 h 297264"/>
                <a:gd name="connsiteX5" fmla="*/ 247107 w 297265"/>
                <a:gd name="connsiteY5" fmla="*/ 275839 h 297264"/>
                <a:gd name="connsiteX6" fmla="*/ 50283 w 297265"/>
                <a:gd name="connsiteY6" fmla="*/ 275839 h 297264"/>
                <a:gd name="connsiteX7" fmla="*/ 29913 w 297265"/>
                <a:gd name="connsiteY7" fmla="*/ 267434 h 297264"/>
                <a:gd name="connsiteX8" fmla="*/ 21467 w 297265"/>
                <a:gd name="connsiteY8" fmla="*/ 247106 h 297264"/>
                <a:gd name="connsiteX9" fmla="*/ 21467 w 297265"/>
                <a:gd name="connsiteY9" fmla="*/ 85101 h 297264"/>
                <a:gd name="connsiteX10" fmla="*/ 53305 w 297265"/>
                <a:gd name="connsiteY10" fmla="*/ 53305 h 297264"/>
                <a:gd name="connsiteX11" fmla="*/ 239820 w 297265"/>
                <a:gd name="connsiteY11" fmla="*/ 53305 h 297264"/>
                <a:gd name="connsiteX12" fmla="*/ 225992 w 297265"/>
                <a:gd name="connsiteY12" fmla="*/ 67298 h 297264"/>
                <a:gd name="connsiteX13" fmla="*/ 226033 w 297265"/>
                <a:gd name="connsiteY13" fmla="*/ 82286 h 297264"/>
                <a:gd name="connsiteX14" fmla="*/ 241021 w 297265"/>
                <a:gd name="connsiteY14" fmla="*/ 82244 h 297264"/>
                <a:gd name="connsiteX15" fmla="*/ 272817 w 297265"/>
                <a:gd name="connsiteY15" fmla="*/ 50200 h 297264"/>
                <a:gd name="connsiteX16" fmla="*/ 272776 w 297265"/>
                <a:gd name="connsiteY16" fmla="*/ 35254 h 297264"/>
                <a:gd name="connsiteX17" fmla="*/ 240979 w 297265"/>
                <a:gd name="connsiteY17" fmla="*/ 3416 h 297264"/>
                <a:gd name="connsiteX18" fmla="*/ 225992 w 297265"/>
                <a:gd name="connsiteY18" fmla="*/ 3416 h 297264"/>
                <a:gd name="connsiteX19" fmla="*/ 225992 w 297265"/>
                <a:gd name="connsiteY19" fmla="*/ 18403 h 297264"/>
                <a:gd name="connsiteX20" fmla="*/ 239696 w 297265"/>
                <a:gd name="connsiteY20" fmla="*/ 32107 h 297264"/>
                <a:gd name="connsiteX21" fmla="*/ 53305 w 297265"/>
                <a:gd name="connsiteY21" fmla="*/ 32107 h 297264"/>
                <a:gd name="connsiteX22" fmla="*/ 15836 w 297265"/>
                <a:gd name="connsiteY22" fmla="*/ 47633 h 297264"/>
                <a:gd name="connsiteX23" fmla="*/ 311 w 297265"/>
                <a:gd name="connsiteY23" fmla="*/ 85101 h 297264"/>
                <a:gd name="connsiteX24" fmla="*/ 311 w 297265"/>
                <a:gd name="connsiteY24" fmla="*/ 247106 h 297264"/>
                <a:gd name="connsiteX25" fmla="*/ 14925 w 297265"/>
                <a:gd name="connsiteY25" fmla="*/ 282422 h 297264"/>
                <a:gd name="connsiteX26" fmla="*/ 50283 w 297265"/>
                <a:gd name="connsiteY26" fmla="*/ 296995 h 297264"/>
                <a:gd name="connsiteX27" fmla="*/ 247107 w 297265"/>
                <a:gd name="connsiteY27" fmla="*/ 296995 h 297264"/>
                <a:gd name="connsiteX28" fmla="*/ 282422 w 297265"/>
                <a:gd name="connsiteY28" fmla="*/ 282422 h 297264"/>
                <a:gd name="connsiteX29" fmla="*/ 296996 w 297265"/>
                <a:gd name="connsiteY29" fmla="*/ 247106 h 297264"/>
                <a:gd name="connsiteX30" fmla="*/ 296996 w 297265"/>
                <a:gd name="connsiteY30" fmla="*/ 85101 h 297264"/>
                <a:gd name="connsiteX31" fmla="*/ 293891 w 297265"/>
                <a:gd name="connsiteY31" fmla="*/ 77607 h 297264"/>
                <a:gd name="connsiteX32" fmla="*/ 286438 w 297265"/>
                <a:gd name="connsiteY32" fmla="*/ 74502 h 297264"/>
                <a:gd name="connsiteX33" fmla="*/ 286438 w 297265"/>
                <a:gd name="connsiteY33" fmla="*/ 74502 h 29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7265" h="297264">
                  <a:moveTo>
                    <a:pt x="286438" y="74502"/>
                  </a:moveTo>
                  <a:cubicBezTo>
                    <a:pt x="283623" y="74502"/>
                    <a:pt x="280932" y="75620"/>
                    <a:pt x="278945" y="77607"/>
                  </a:cubicBezTo>
                  <a:cubicBezTo>
                    <a:pt x="276957" y="79595"/>
                    <a:pt x="275840" y="82286"/>
                    <a:pt x="275840" y="85101"/>
                  </a:cubicBezTo>
                  <a:lnTo>
                    <a:pt x="275840" y="247106"/>
                  </a:lnTo>
                  <a:cubicBezTo>
                    <a:pt x="275840" y="254724"/>
                    <a:pt x="272817" y="262052"/>
                    <a:pt x="267435" y="267434"/>
                  </a:cubicBezTo>
                  <a:cubicBezTo>
                    <a:pt x="262053" y="272816"/>
                    <a:pt x="254725" y="275839"/>
                    <a:pt x="247107" y="275839"/>
                  </a:cubicBezTo>
                  <a:lnTo>
                    <a:pt x="50283" y="275839"/>
                  </a:lnTo>
                  <a:cubicBezTo>
                    <a:pt x="42665" y="275880"/>
                    <a:pt x="35295" y="272858"/>
                    <a:pt x="29913" y="267434"/>
                  </a:cubicBezTo>
                  <a:cubicBezTo>
                    <a:pt x="24489" y="262010"/>
                    <a:pt x="21467" y="254807"/>
                    <a:pt x="21467" y="247106"/>
                  </a:cubicBezTo>
                  <a:lnTo>
                    <a:pt x="21467" y="85101"/>
                  </a:lnTo>
                  <a:cubicBezTo>
                    <a:pt x="21467" y="67547"/>
                    <a:pt x="35750" y="53305"/>
                    <a:pt x="53305" y="53305"/>
                  </a:cubicBezTo>
                  <a:lnTo>
                    <a:pt x="239820" y="53305"/>
                  </a:lnTo>
                  <a:lnTo>
                    <a:pt x="225992" y="67298"/>
                  </a:lnTo>
                  <a:cubicBezTo>
                    <a:pt x="221852" y="71439"/>
                    <a:pt x="221893" y="78187"/>
                    <a:pt x="226033" y="82286"/>
                  </a:cubicBezTo>
                  <a:cubicBezTo>
                    <a:pt x="230173" y="86426"/>
                    <a:pt x="236880" y="86385"/>
                    <a:pt x="241021" y="82244"/>
                  </a:cubicBezTo>
                  <a:lnTo>
                    <a:pt x="272817" y="50200"/>
                  </a:lnTo>
                  <a:cubicBezTo>
                    <a:pt x="276916" y="46059"/>
                    <a:pt x="276916" y="39352"/>
                    <a:pt x="272776" y="35254"/>
                  </a:cubicBezTo>
                  <a:lnTo>
                    <a:pt x="240979" y="3416"/>
                  </a:lnTo>
                  <a:cubicBezTo>
                    <a:pt x="236839" y="-725"/>
                    <a:pt x="230132" y="-725"/>
                    <a:pt x="225992" y="3416"/>
                  </a:cubicBezTo>
                  <a:cubicBezTo>
                    <a:pt x="221852" y="7556"/>
                    <a:pt x="221852" y="14263"/>
                    <a:pt x="225992" y="18403"/>
                  </a:cubicBezTo>
                  <a:lnTo>
                    <a:pt x="239696" y="32107"/>
                  </a:lnTo>
                  <a:lnTo>
                    <a:pt x="53305" y="32107"/>
                  </a:lnTo>
                  <a:cubicBezTo>
                    <a:pt x="39228" y="32107"/>
                    <a:pt x="25773" y="37655"/>
                    <a:pt x="15836" y="47633"/>
                  </a:cubicBezTo>
                  <a:cubicBezTo>
                    <a:pt x="5900" y="57569"/>
                    <a:pt x="311" y="71066"/>
                    <a:pt x="311" y="85101"/>
                  </a:cubicBezTo>
                  <a:lnTo>
                    <a:pt x="311" y="247106"/>
                  </a:lnTo>
                  <a:cubicBezTo>
                    <a:pt x="311" y="260354"/>
                    <a:pt x="5569" y="273065"/>
                    <a:pt x="14925" y="282422"/>
                  </a:cubicBezTo>
                  <a:cubicBezTo>
                    <a:pt x="24324" y="291778"/>
                    <a:pt x="37034" y="297036"/>
                    <a:pt x="50283" y="296995"/>
                  </a:cubicBezTo>
                  <a:lnTo>
                    <a:pt x="247107" y="296995"/>
                  </a:lnTo>
                  <a:cubicBezTo>
                    <a:pt x="260355" y="297036"/>
                    <a:pt x="273066" y="291778"/>
                    <a:pt x="282422" y="282422"/>
                  </a:cubicBezTo>
                  <a:cubicBezTo>
                    <a:pt x="291779" y="273065"/>
                    <a:pt x="297037" y="260354"/>
                    <a:pt x="296996" y="247106"/>
                  </a:cubicBezTo>
                  <a:lnTo>
                    <a:pt x="296996" y="85101"/>
                  </a:lnTo>
                  <a:cubicBezTo>
                    <a:pt x="296996" y="82286"/>
                    <a:pt x="295878" y="79595"/>
                    <a:pt x="293891" y="77607"/>
                  </a:cubicBezTo>
                  <a:cubicBezTo>
                    <a:pt x="291945" y="75620"/>
                    <a:pt x="289254" y="74502"/>
                    <a:pt x="286438" y="74502"/>
                  </a:cubicBezTo>
                  <a:lnTo>
                    <a:pt x="286438" y="745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7E4CE5E-99D1-4F52-A1ED-D6B5467CE28F}"/>
                </a:ext>
              </a:extLst>
            </p:cNvPr>
            <p:cNvSpPr/>
            <p:nvPr/>
          </p:nvSpPr>
          <p:spPr>
            <a:xfrm>
              <a:off x="6021457" y="3515816"/>
              <a:ext cx="148633" cy="148632"/>
            </a:xfrm>
            <a:custGeom>
              <a:avLst/>
              <a:gdLst>
                <a:gd name="connsiteX0" fmla="*/ 311 w 148632"/>
                <a:gd name="connsiteY0" fmla="*/ 95679 h 148632"/>
                <a:gd name="connsiteX1" fmla="*/ 311 w 148632"/>
                <a:gd name="connsiteY1" fmla="*/ 138075 h 148632"/>
                <a:gd name="connsiteX2" fmla="*/ 5610 w 148632"/>
                <a:gd name="connsiteY2" fmla="*/ 147224 h 148632"/>
                <a:gd name="connsiteX3" fmla="*/ 16209 w 148632"/>
                <a:gd name="connsiteY3" fmla="*/ 147224 h 148632"/>
                <a:gd name="connsiteX4" fmla="*/ 21508 w 148632"/>
                <a:gd name="connsiteY4" fmla="*/ 138075 h 148632"/>
                <a:gd name="connsiteX5" fmla="*/ 21508 w 148632"/>
                <a:gd name="connsiteY5" fmla="*/ 95679 h 148632"/>
                <a:gd name="connsiteX6" fmla="*/ 16209 w 148632"/>
                <a:gd name="connsiteY6" fmla="*/ 86529 h 148632"/>
                <a:gd name="connsiteX7" fmla="*/ 5610 w 148632"/>
                <a:gd name="connsiteY7" fmla="*/ 86529 h 148632"/>
                <a:gd name="connsiteX8" fmla="*/ 311 w 148632"/>
                <a:gd name="connsiteY8" fmla="*/ 95679 h 148632"/>
                <a:gd name="connsiteX9" fmla="*/ 311 w 148632"/>
                <a:gd name="connsiteY9" fmla="*/ 95679 h 148632"/>
                <a:gd name="connsiteX10" fmla="*/ 63945 w 148632"/>
                <a:gd name="connsiteY10" fmla="*/ 10889 h 148632"/>
                <a:gd name="connsiteX11" fmla="*/ 63945 w 148632"/>
                <a:gd name="connsiteY11" fmla="*/ 138075 h 148632"/>
                <a:gd name="connsiteX12" fmla="*/ 69245 w 148632"/>
                <a:gd name="connsiteY12" fmla="*/ 147224 h 148632"/>
                <a:gd name="connsiteX13" fmla="*/ 79843 w 148632"/>
                <a:gd name="connsiteY13" fmla="*/ 147224 h 148632"/>
                <a:gd name="connsiteX14" fmla="*/ 85143 w 148632"/>
                <a:gd name="connsiteY14" fmla="*/ 138075 h 148632"/>
                <a:gd name="connsiteX15" fmla="*/ 85143 w 148632"/>
                <a:gd name="connsiteY15" fmla="*/ 10889 h 148632"/>
                <a:gd name="connsiteX16" fmla="*/ 79843 w 148632"/>
                <a:gd name="connsiteY16" fmla="*/ 1739 h 148632"/>
                <a:gd name="connsiteX17" fmla="*/ 69245 w 148632"/>
                <a:gd name="connsiteY17" fmla="*/ 1739 h 148632"/>
                <a:gd name="connsiteX18" fmla="*/ 63945 w 148632"/>
                <a:gd name="connsiteY18" fmla="*/ 10889 h 148632"/>
                <a:gd name="connsiteX19" fmla="*/ 63945 w 148632"/>
                <a:gd name="connsiteY19" fmla="*/ 10889 h 148632"/>
                <a:gd name="connsiteX20" fmla="*/ 127497 w 148632"/>
                <a:gd name="connsiteY20" fmla="*/ 74482 h 148632"/>
                <a:gd name="connsiteX21" fmla="*/ 127497 w 148632"/>
                <a:gd name="connsiteY21" fmla="*/ 138075 h 148632"/>
                <a:gd name="connsiteX22" fmla="*/ 132796 w 148632"/>
                <a:gd name="connsiteY22" fmla="*/ 147224 h 148632"/>
                <a:gd name="connsiteX23" fmla="*/ 143395 w 148632"/>
                <a:gd name="connsiteY23" fmla="*/ 147224 h 148632"/>
                <a:gd name="connsiteX24" fmla="*/ 148695 w 148632"/>
                <a:gd name="connsiteY24" fmla="*/ 138075 h 148632"/>
                <a:gd name="connsiteX25" fmla="*/ 148695 w 148632"/>
                <a:gd name="connsiteY25" fmla="*/ 74482 h 148632"/>
                <a:gd name="connsiteX26" fmla="*/ 143395 w 148632"/>
                <a:gd name="connsiteY26" fmla="*/ 65332 h 148632"/>
                <a:gd name="connsiteX27" fmla="*/ 132796 w 148632"/>
                <a:gd name="connsiteY27" fmla="*/ 65332 h 148632"/>
                <a:gd name="connsiteX28" fmla="*/ 127497 w 148632"/>
                <a:gd name="connsiteY28" fmla="*/ 74482 h 148632"/>
                <a:gd name="connsiteX29" fmla="*/ 127497 w 148632"/>
                <a:gd name="connsiteY29" fmla="*/ 74482 h 14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632" h="148632">
                  <a:moveTo>
                    <a:pt x="311" y="95679"/>
                  </a:moveTo>
                  <a:lnTo>
                    <a:pt x="311" y="138075"/>
                  </a:lnTo>
                  <a:cubicBezTo>
                    <a:pt x="311" y="141842"/>
                    <a:pt x="2339" y="145361"/>
                    <a:pt x="5610" y="147224"/>
                  </a:cubicBezTo>
                  <a:cubicBezTo>
                    <a:pt x="8881" y="149129"/>
                    <a:pt x="12938" y="149129"/>
                    <a:pt x="16209" y="147224"/>
                  </a:cubicBezTo>
                  <a:cubicBezTo>
                    <a:pt x="19480" y="145320"/>
                    <a:pt x="21508" y="141842"/>
                    <a:pt x="21508" y="138075"/>
                  </a:cubicBezTo>
                  <a:lnTo>
                    <a:pt x="21508" y="95679"/>
                  </a:lnTo>
                  <a:cubicBezTo>
                    <a:pt x="21508" y="91912"/>
                    <a:pt x="19480" y="88393"/>
                    <a:pt x="16209" y="86529"/>
                  </a:cubicBezTo>
                  <a:cubicBezTo>
                    <a:pt x="12938" y="84625"/>
                    <a:pt x="8881" y="84625"/>
                    <a:pt x="5610" y="86529"/>
                  </a:cubicBezTo>
                  <a:cubicBezTo>
                    <a:pt x="2339" y="88393"/>
                    <a:pt x="311" y="91912"/>
                    <a:pt x="311" y="95679"/>
                  </a:cubicBezTo>
                  <a:lnTo>
                    <a:pt x="311" y="95679"/>
                  </a:lnTo>
                  <a:close/>
                  <a:moveTo>
                    <a:pt x="63945" y="10889"/>
                  </a:moveTo>
                  <a:lnTo>
                    <a:pt x="63945" y="138075"/>
                  </a:lnTo>
                  <a:cubicBezTo>
                    <a:pt x="63945" y="141842"/>
                    <a:pt x="65974" y="145361"/>
                    <a:pt x="69245" y="147224"/>
                  </a:cubicBezTo>
                  <a:cubicBezTo>
                    <a:pt x="72515" y="149129"/>
                    <a:pt x="76573" y="149129"/>
                    <a:pt x="79843" y="147224"/>
                  </a:cubicBezTo>
                  <a:cubicBezTo>
                    <a:pt x="83114" y="145320"/>
                    <a:pt x="85143" y="141842"/>
                    <a:pt x="85143" y="138075"/>
                  </a:cubicBezTo>
                  <a:lnTo>
                    <a:pt x="85143" y="10889"/>
                  </a:lnTo>
                  <a:cubicBezTo>
                    <a:pt x="85143" y="7121"/>
                    <a:pt x="83114" y="3602"/>
                    <a:pt x="79843" y="1739"/>
                  </a:cubicBezTo>
                  <a:cubicBezTo>
                    <a:pt x="76573" y="-166"/>
                    <a:pt x="72515" y="-166"/>
                    <a:pt x="69245" y="1739"/>
                  </a:cubicBezTo>
                  <a:cubicBezTo>
                    <a:pt x="65974" y="3602"/>
                    <a:pt x="63945" y="7121"/>
                    <a:pt x="63945" y="10889"/>
                  </a:cubicBezTo>
                  <a:lnTo>
                    <a:pt x="63945" y="10889"/>
                  </a:lnTo>
                  <a:close/>
                  <a:moveTo>
                    <a:pt x="127497" y="74482"/>
                  </a:moveTo>
                  <a:lnTo>
                    <a:pt x="127497" y="138075"/>
                  </a:lnTo>
                  <a:cubicBezTo>
                    <a:pt x="127497" y="141842"/>
                    <a:pt x="129526" y="145361"/>
                    <a:pt x="132796" y="147224"/>
                  </a:cubicBezTo>
                  <a:cubicBezTo>
                    <a:pt x="136067" y="149129"/>
                    <a:pt x="140124" y="149129"/>
                    <a:pt x="143395" y="147224"/>
                  </a:cubicBezTo>
                  <a:cubicBezTo>
                    <a:pt x="146666" y="145320"/>
                    <a:pt x="148695" y="141842"/>
                    <a:pt x="148695" y="138075"/>
                  </a:cubicBezTo>
                  <a:lnTo>
                    <a:pt x="148695" y="74482"/>
                  </a:lnTo>
                  <a:cubicBezTo>
                    <a:pt x="148695" y="70714"/>
                    <a:pt x="146666" y="67195"/>
                    <a:pt x="143395" y="65332"/>
                  </a:cubicBezTo>
                  <a:cubicBezTo>
                    <a:pt x="140124" y="63427"/>
                    <a:pt x="136067" y="63427"/>
                    <a:pt x="132796" y="65332"/>
                  </a:cubicBezTo>
                  <a:cubicBezTo>
                    <a:pt x="129526" y="67195"/>
                    <a:pt x="127497" y="70714"/>
                    <a:pt x="127497" y="74482"/>
                  </a:cubicBezTo>
                  <a:lnTo>
                    <a:pt x="127497" y="744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23FE5F8-38B7-4BD5-A65F-7DFCD18066B4}"/>
              </a:ext>
            </a:extLst>
          </p:cNvPr>
          <p:cNvGrpSpPr/>
          <p:nvPr/>
        </p:nvGrpSpPr>
        <p:grpSpPr>
          <a:xfrm>
            <a:off x="2157464" y="3151558"/>
            <a:ext cx="662783" cy="662783"/>
            <a:chOff x="2157464" y="3253158"/>
            <a:chExt cx="662783" cy="662783"/>
          </a:xfrm>
        </p:grpSpPr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xmlns="" id="{EED96D6F-2FB3-478B-A7C0-A0941DA1DC92}"/>
                </a:ext>
              </a:extLst>
            </p:cNvPr>
            <p:cNvSpPr/>
            <p:nvPr/>
          </p:nvSpPr>
          <p:spPr>
            <a:xfrm rot="8100000">
              <a:off x="2157464" y="3253158"/>
              <a:ext cx="662783" cy="662783"/>
            </a:xfrm>
            <a:prstGeom prst="teardrop">
              <a:avLst/>
            </a:prstGeom>
            <a:ln w="15875">
              <a:solidFill>
                <a:schemeClr val="bg2"/>
              </a:solidFill>
            </a:ln>
            <a:effectLst>
              <a:outerShdw blurRad="3175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5E7CB53-18FB-4570-B0DE-4DE14F1AAC81}"/>
                </a:ext>
              </a:extLst>
            </p:cNvPr>
            <p:cNvSpPr/>
            <p:nvPr/>
          </p:nvSpPr>
          <p:spPr>
            <a:xfrm>
              <a:off x="2351669" y="3451393"/>
              <a:ext cx="266407" cy="266021"/>
            </a:xfrm>
            <a:custGeom>
              <a:avLst/>
              <a:gdLst>
                <a:gd name="connsiteX0" fmla="*/ 228092 w 266407"/>
                <a:gd name="connsiteY0" fmla="*/ 290 h 266020"/>
                <a:gd name="connsiteX1" fmla="*/ 38277 w 266407"/>
                <a:gd name="connsiteY1" fmla="*/ 290 h 266020"/>
                <a:gd name="connsiteX2" fmla="*/ 290 w 266407"/>
                <a:gd name="connsiteY2" fmla="*/ 38238 h 266020"/>
                <a:gd name="connsiteX3" fmla="*/ 290 w 266407"/>
                <a:gd name="connsiteY3" fmla="*/ 228092 h 266020"/>
                <a:gd name="connsiteX4" fmla="*/ 38277 w 266407"/>
                <a:gd name="connsiteY4" fmla="*/ 266079 h 266020"/>
                <a:gd name="connsiteX5" fmla="*/ 228131 w 266407"/>
                <a:gd name="connsiteY5" fmla="*/ 266079 h 266020"/>
                <a:gd name="connsiteX6" fmla="*/ 266117 w 266407"/>
                <a:gd name="connsiteY6" fmla="*/ 228092 h 266020"/>
                <a:gd name="connsiteX7" fmla="*/ 266117 w 266407"/>
                <a:gd name="connsiteY7" fmla="*/ 38238 h 266020"/>
                <a:gd name="connsiteX8" fmla="*/ 228092 w 266407"/>
                <a:gd name="connsiteY8" fmla="*/ 290 h 266020"/>
                <a:gd name="connsiteX9" fmla="*/ 228092 w 266407"/>
                <a:gd name="connsiteY9" fmla="*/ 290 h 266020"/>
                <a:gd name="connsiteX10" fmla="*/ 189563 w 266407"/>
                <a:gd name="connsiteY10" fmla="*/ 19884 h 266020"/>
                <a:gd name="connsiteX11" fmla="*/ 189563 w 266407"/>
                <a:gd name="connsiteY11" fmla="*/ 94579 h 266020"/>
                <a:gd name="connsiteX12" fmla="*/ 76921 w 266407"/>
                <a:gd name="connsiteY12" fmla="*/ 94579 h 266020"/>
                <a:gd name="connsiteX13" fmla="*/ 76921 w 266407"/>
                <a:gd name="connsiteY13" fmla="*/ 19884 h 266020"/>
                <a:gd name="connsiteX14" fmla="*/ 189563 w 266407"/>
                <a:gd name="connsiteY14" fmla="*/ 19884 h 266020"/>
                <a:gd name="connsiteX15" fmla="*/ 247104 w 266407"/>
                <a:gd name="connsiteY15" fmla="*/ 228131 h 266020"/>
                <a:gd name="connsiteX16" fmla="*/ 228169 w 266407"/>
                <a:gd name="connsiteY16" fmla="*/ 247066 h 266020"/>
                <a:gd name="connsiteX17" fmla="*/ 38315 w 266407"/>
                <a:gd name="connsiteY17" fmla="*/ 247066 h 266020"/>
                <a:gd name="connsiteX18" fmla="*/ 24840 w 266407"/>
                <a:gd name="connsiteY18" fmla="*/ 241529 h 266020"/>
                <a:gd name="connsiteX19" fmla="*/ 19264 w 266407"/>
                <a:gd name="connsiteY19" fmla="*/ 228131 h 266020"/>
                <a:gd name="connsiteX20" fmla="*/ 19264 w 266407"/>
                <a:gd name="connsiteY20" fmla="*/ 38277 h 266020"/>
                <a:gd name="connsiteX21" fmla="*/ 38315 w 266407"/>
                <a:gd name="connsiteY21" fmla="*/ 19264 h 266020"/>
                <a:gd name="connsiteX22" fmla="*/ 57328 w 266407"/>
                <a:gd name="connsiteY22" fmla="*/ 19264 h 266020"/>
                <a:gd name="connsiteX23" fmla="*/ 57328 w 266407"/>
                <a:gd name="connsiteY23" fmla="*/ 95237 h 266020"/>
                <a:gd name="connsiteX24" fmla="*/ 76224 w 266407"/>
                <a:gd name="connsiteY24" fmla="*/ 114211 h 266020"/>
                <a:gd name="connsiteX25" fmla="*/ 190183 w 266407"/>
                <a:gd name="connsiteY25" fmla="*/ 114211 h 266020"/>
                <a:gd name="connsiteX26" fmla="*/ 209157 w 266407"/>
                <a:gd name="connsiteY26" fmla="*/ 95237 h 266020"/>
                <a:gd name="connsiteX27" fmla="*/ 209157 w 266407"/>
                <a:gd name="connsiteY27" fmla="*/ 19264 h 266020"/>
                <a:gd name="connsiteX28" fmla="*/ 228131 w 266407"/>
                <a:gd name="connsiteY28" fmla="*/ 19264 h 266020"/>
                <a:gd name="connsiteX29" fmla="*/ 247104 w 266407"/>
                <a:gd name="connsiteY29" fmla="*/ 38277 h 266020"/>
                <a:gd name="connsiteX30" fmla="*/ 247104 w 266407"/>
                <a:gd name="connsiteY30" fmla="*/ 228131 h 26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6407" h="266020">
                  <a:moveTo>
                    <a:pt x="228092" y="290"/>
                  </a:moveTo>
                  <a:lnTo>
                    <a:pt x="38277" y="290"/>
                  </a:lnTo>
                  <a:cubicBezTo>
                    <a:pt x="17289" y="290"/>
                    <a:pt x="290" y="17289"/>
                    <a:pt x="290" y="38238"/>
                  </a:cubicBezTo>
                  <a:lnTo>
                    <a:pt x="290" y="228092"/>
                  </a:lnTo>
                  <a:cubicBezTo>
                    <a:pt x="290" y="249080"/>
                    <a:pt x="17289" y="266079"/>
                    <a:pt x="38277" y="266079"/>
                  </a:cubicBezTo>
                  <a:lnTo>
                    <a:pt x="228131" y="266079"/>
                  </a:lnTo>
                  <a:cubicBezTo>
                    <a:pt x="249118" y="266079"/>
                    <a:pt x="266117" y="249080"/>
                    <a:pt x="266117" y="228092"/>
                  </a:cubicBezTo>
                  <a:lnTo>
                    <a:pt x="266117" y="38238"/>
                  </a:lnTo>
                  <a:cubicBezTo>
                    <a:pt x="266078" y="17289"/>
                    <a:pt x="249079" y="290"/>
                    <a:pt x="228092" y="290"/>
                  </a:cubicBezTo>
                  <a:lnTo>
                    <a:pt x="228092" y="290"/>
                  </a:lnTo>
                  <a:close/>
                  <a:moveTo>
                    <a:pt x="189563" y="19884"/>
                  </a:moveTo>
                  <a:lnTo>
                    <a:pt x="189563" y="94579"/>
                  </a:lnTo>
                  <a:lnTo>
                    <a:pt x="76921" y="94579"/>
                  </a:lnTo>
                  <a:lnTo>
                    <a:pt x="76921" y="19884"/>
                  </a:lnTo>
                  <a:lnTo>
                    <a:pt x="189563" y="19884"/>
                  </a:lnTo>
                  <a:close/>
                  <a:moveTo>
                    <a:pt x="247104" y="228131"/>
                  </a:moveTo>
                  <a:cubicBezTo>
                    <a:pt x="247104" y="238586"/>
                    <a:pt x="238624" y="247066"/>
                    <a:pt x="228169" y="247066"/>
                  </a:cubicBezTo>
                  <a:lnTo>
                    <a:pt x="38315" y="247066"/>
                  </a:lnTo>
                  <a:cubicBezTo>
                    <a:pt x="33243" y="247066"/>
                    <a:pt x="28441" y="245130"/>
                    <a:pt x="24840" y="241529"/>
                  </a:cubicBezTo>
                  <a:cubicBezTo>
                    <a:pt x="21239" y="237928"/>
                    <a:pt x="19264" y="233204"/>
                    <a:pt x="19264" y="228131"/>
                  </a:cubicBezTo>
                  <a:lnTo>
                    <a:pt x="19264" y="38277"/>
                  </a:lnTo>
                  <a:cubicBezTo>
                    <a:pt x="19264" y="27783"/>
                    <a:pt x="27783" y="19264"/>
                    <a:pt x="38315" y="19264"/>
                  </a:cubicBezTo>
                  <a:lnTo>
                    <a:pt x="57328" y="19264"/>
                  </a:lnTo>
                  <a:lnTo>
                    <a:pt x="57328" y="95237"/>
                  </a:lnTo>
                  <a:cubicBezTo>
                    <a:pt x="57328" y="105692"/>
                    <a:pt x="65769" y="114211"/>
                    <a:pt x="76224" y="114211"/>
                  </a:cubicBezTo>
                  <a:lnTo>
                    <a:pt x="190183" y="114211"/>
                  </a:lnTo>
                  <a:cubicBezTo>
                    <a:pt x="200677" y="114211"/>
                    <a:pt x="209157" y="105731"/>
                    <a:pt x="209157" y="95237"/>
                  </a:cubicBezTo>
                  <a:lnTo>
                    <a:pt x="209157" y="19264"/>
                  </a:lnTo>
                  <a:lnTo>
                    <a:pt x="228131" y="19264"/>
                  </a:lnTo>
                  <a:cubicBezTo>
                    <a:pt x="238624" y="19264"/>
                    <a:pt x="247104" y="27783"/>
                    <a:pt x="247104" y="38277"/>
                  </a:cubicBezTo>
                  <a:lnTo>
                    <a:pt x="247104" y="22813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73BC073B-9CFB-4FE4-818F-759D707B8F81}"/>
                </a:ext>
              </a:extLst>
            </p:cNvPr>
            <p:cNvSpPr/>
            <p:nvPr/>
          </p:nvSpPr>
          <p:spPr>
            <a:xfrm>
              <a:off x="2493778" y="3489109"/>
              <a:ext cx="20135" cy="39109"/>
            </a:xfrm>
            <a:custGeom>
              <a:avLst/>
              <a:gdLst>
                <a:gd name="connsiteX0" fmla="*/ 10087 w 20135"/>
                <a:gd name="connsiteY0" fmla="*/ 38858 h 39109"/>
                <a:gd name="connsiteX1" fmla="*/ 19884 w 20135"/>
                <a:gd name="connsiteY1" fmla="*/ 29061 h 39109"/>
                <a:gd name="connsiteX2" fmla="*/ 19884 w 20135"/>
                <a:gd name="connsiteY2" fmla="*/ 10087 h 39109"/>
                <a:gd name="connsiteX3" fmla="*/ 10087 w 20135"/>
                <a:gd name="connsiteY3" fmla="*/ 290 h 39109"/>
                <a:gd name="connsiteX4" fmla="*/ 290 w 20135"/>
                <a:gd name="connsiteY4" fmla="*/ 10087 h 39109"/>
                <a:gd name="connsiteX5" fmla="*/ 290 w 20135"/>
                <a:gd name="connsiteY5" fmla="*/ 29061 h 39109"/>
                <a:gd name="connsiteX6" fmla="*/ 10087 w 20135"/>
                <a:gd name="connsiteY6" fmla="*/ 38858 h 39109"/>
                <a:gd name="connsiteX7" fmla="*/ 10087 w 20135"/>
                <a:gd name="connsiteY7" fmla="*/ 38858 h 3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35" h="39109">
                  <a:moveTo>
                    <a:pt x="10087" y="38858"/>
                  </a:moveTo>
                  <a:cubicBezTo>
                    <a:pt x="15508" y="38858"/>
                    <a:pt x="19884" y="34482"/>
                    <a:pt x="19884" y="29061"/>
                  </a:cubicBezTo>
                  <a:lnTo>
                    <a:pt x="19884" y="10087"/>
                  </a:lnTo>
                  <a:cubicBezTo>
                    <a:pt x="19884" y="4666"/>
                    <a:pt x="15508" y="290"/>
                    <a:pt x="10087" y="290"/>
                  </a:cubicBezTo>
                  <a:cubicBezTo>
                    <a:pt x="4666" y="290"/>
                    <a:pt x="290" y="4666"/>
                    <a:pt x="290" y="10087"/>
                  </a:cubicBezTo>
                  <a:lnTo>
                    <a:pt x="290" y="29061"/>
                  </a:lnTo>
                  <a:cubicBezTo>
                    <a:pt x="290" y="34443"/>
                    <a:pt x="4666" y="38858"/>
                    <a:pt x="10087" y="38858"/>
                  </a:cubicBezTo>
                  <a:lnTo>
                    <a:pt x="10087" y="3885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D2DFE40-7C46-45D4-95B7-27F3E5B48071}"/>
              </a:ext>
            </a:extLst>
          </p:cNvPr>
          <p:cNvSpPr txBox="1"/>
          <p:nvPr/>
        </p:nvSpPr>
        <p:spPr>
          <a:xfrm>
            <a:off x="3568556" y="1004421"/>
            <a:ext cx="5054888" cy="69288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800" b="1" dirty="0"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ECABD30-AE8C-42F5-BB68-74CE711CEA9A}"/>
              </a:ext>
            </a:extLst>
          </p:cNvPr>
          <p:cNvSpPr txBox="1"/>
          <p:nvPr/>
        </p:nvSpPr>
        <p:spPr>
          <a:xfrm>
            <a:off x="4312350" y="515380"/>
            <a:ext cx="3567301" cy="50257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>
                <a:latin typeface="+mn-ea"/>
              </a:rPr>
              <a:t>总结页面内容作为副标题</a:t>
            </a:r>
          </a:p>
        </p:txBody>
      </p:sp>
    </p:spTree>
    <p:extLst>
      <p:ext uri="{BB962C8B-B14F-4D97-AF65-F5344CB8AC3E}">
        <p14:creationId xmlns:p14="http://schemas.microsoft.com/office/powerpoint/2010/main" val="54170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去吧哥斯拉">
  <a:themeElements>
    <a:clrScheme name="D04-苹果系统">
      <a:dk1>
        <a:srgbClr val="363636"/>
      </a:dk1>
      <a:lt1>
        <a:srgbClr val="FFFFFF"/>
      </a:lt1>
      <a:dk2>
        <a:srgbClr val="1E1F20"/>
      </a:dk2>
      <a:lt2>
        <a:srgbClr val="FFFFFF"/>
      </a:lt2>
      <a:accent1>
        <a:srgbClr val="0095E6"/>
      </a:accent1>
      <a:accent2>
        <a:srgbClr val="00D1C2"/>
      </a:accent2>
      <a:accent3>
        <a:srgbClr val="44CA1F"/>
      </a:accent3>
      <a:accent4>
        <a:srgbClr val="F9D416"/>
      </a:accent4>
      <a:accent5>
        <a:srgbClr val="FC5432"/>
      </a:accent5>
      <a:accent6>
        <a:srgbClr val="E95A9F"/>
      </a:accent6>
      <a:hlink>
        <a:srgbClr val="F33B48"/>
      </a:hlink>
      <a:folHlink>
        <a:srgbClr val="FFC000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10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哥斯拉" id="{8E2698AA-E730-4C12-9DAD-E70D6E8012FC}" vid="{C067184A-C3BA-4FB0-8B05-866BE0D54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360</TotalTime>
  <Words>1321</Words>
  <Application>Microsoft Office PowerPoint</Application>
  <PresentationFormat>宽屏</PresentationFormat>
  <Paragraphs>94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方正特雅宋简</vt:lpstr>
      <vt:lpstr>微软雅黑</vt:lpstr>
      <vt:lpstr>微软雅黑 Light</vt:lpstr>
      <vt:lpstr>Arial</vt:lpstr>
      <vt:lpstr>Times New Roman</vt:lpstr>
      <vt:lpstr>去吧哥斯拉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 tmob an.com</dc:description>
  <cp:lastModifiedBy>YANGs</cp:lastModifiedBy>
  <cp:revision>86</cp:revision>
  <dcterms:created xsi:type="dcterms:W3CDTF">2020-08-10T06:34:42Z</dcterms:created>
  <dcterms:modified xsi:type="dcterms:W3CDTF">2020-08-23T04:34:41Z</dcterms:modified>
</cp:coreProperties>
</file>