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69" r:id="rId1"/>
  </p:sldMasterIdLst>
  <p:notesMasterIdLst>
    <p:notesMasterId r:id="rId19"/>
  </p:notesMasterIdLst>
  <p:sldIdLst>
    <p:sldId id="256" r:id="rId2"/>
    <p:sldId id="257" r:id="rId3"/>
    <p:sldId id="258" r:id="rId4"/>
    <p:sldId id="262" r:id="rId5"/>
    <p:sldId id="265" r:id="rId6"/>
    <p:sldId id="270" r:id="rId7"/>
    <p:sldId id="263" r:id="rId8"/>
    <p:sldId id="264" r:id="rId9"/>
    <p:sldId id="320" r:id="rId10"/>
    <p:sldId id="266" r:id="rId11"/>
    <p:sldId id="268" r:id="rId12"/>
    <p:sldId id="269" r:id="rId13"/>
    <p:sldId id="271" r:id="rId14"/>
    <p:sldId id="323" r:id="rId15"/>
    <p:sldId id="3311" r:id="rId16"/>
    <p:sldId id="3312" r:id="rId17"/>
    <p:sldId id="3314" r:id="rId1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D0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60" d="100"/>
          <a:sy n="160" d="100"/>
        </p:scale>
        <p:origin x="514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A3340-C542-46E3-BB6B-1E3F28D53E89}" type="datetimeFigureOut">
              <a:rPr lang="zh-CN" altLang="en-US" smtClean="0"/>
              <a:t>2020/8/23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AA4AF-B0AE-42C7-9AD8-C74E868F58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11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CF7AA1-EA52-4974-B80D-FB5D3F29492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577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230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775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3478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605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9111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8548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0615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8843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604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6565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524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4527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olourPPT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4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Relationship Id="rId9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FC68FC1-77C0-4436-9F4F-E90F2CC04F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48" r="8038"/>
          <a:stretch/>
        </p:blipFill>
        <p:spPr>
          <a:xfrm>
            <a:off x="3756836" y="0"/>
            <a:ext cx="5387163" cy="51435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09BAB1D-4586-4674-89D7-5D028F17FE07}"/>
              </a:ext>
            </a:extLst>
          </p:cNvPr>
          <p:cNvSpPr txBox="1"/>
          <p:nvPr/>
        </p:nvSpPr>
        <p:spPr>
          <a:xfrm>
            <a:off x="542925" y="1539403"/>
            <a:ext cx="50220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spc="225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细黑_GBK_M" panose="02010600010101010101" pitchFamily="2" charset="2"/>
                <a:sym typeface="Calibri" panose="020F0502020204030204" pitchFamily="34" charset="0"/>
              </a:rPr>
              <a:t>通用简约汇报模板</a:t>
            </a:r>
          </a:p>
        </p:txBody>
      </p:sp>
      <p:cxnSp>
        <p:nvCxnSpPr>
          <p:cNvPr id="6" name="原创设计师QQ69613753    _4">
            <a:extLst>
              <a:ext uri="{FF2B5EF4-FFF2-40B4-BE49-F238E27FC236}">
                <a16:creationId xmlns:a16="http://schemas.microsoft.com/office/drawing/2014/main" xmlns="" id="{A3890ECD-007C-4280-9F00-38F61E75A08C}"/>
              </a:ext>
            </a:extLst>
          </p:cNvPr>
          <p:cNvCxnSpPr>
            <a:cxnSpLocks/>
          </p:cNvCxnSpPr>
          <p:nvPr/>
        </p:nvCxnSpPr>
        <p:spPr>
          <a:xfrm>
            <a:off x="651510" y="2408604"/>
            <a:ext cx="4666163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9">
            <a:extLst>
              <a:ext uri="{FF2B5EF4-FFF2-40B4-BE49-F238E27FC236}">
                <a16:creationId xmlns:a16="http://schemas.microsoft.com/office/drawing/2014/main" xmlns="" id="{8D7915E2-2722-4661-B705-82ECF1BC6F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800" y="2460036"/>
            <a:ext cx="4875313" cy="61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200" dirty="0">
                <a:ea typeface="微软雅黑" panose="020B0503020204020204" pitchFamily="34" charset="-122"/>
                <a:sym typeface="Calibri" panose="020F0502020204030204" pitchFamily="34" charset="0"/>
              </a:rPr>
              <a:t>Supporters say that the ease of use of presentation software can save A lot of time for people who otherwise would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B2C2D71-6B6E-465C-8CE1-F4331F845EF6}"/>
              </a:ext>
            </a:extLst>
          </p:cNvPr>
          <p:cNvSpPr/>
          <p:nvPr/>
        </p:nvSpPr>
        <p:spPr>
          <a:xfrm>
            <a:off x="651511" y="3193851"/>
            <a:ext cx="1718072" cy="417896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汇报人</a:t>
            </a:r>
          </a:p>
        </p:txBody>
      </p:sp>
    </p:spTree>
    <p:extLst>
      <p:ext uri="{BB962C8B-B14F-4D97-AF65-F5344CB8AC3E}">
        <p14:creationId xmlns:p14="http://schemas.microsoft.com/office/powerpoint/2010/main" val="376170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020813" y="1526296"/>
            <a:ext cx="1675354" cy="2629653"/>
            <a:chOff x="778084" y="1038958"/>
            <a:chExt cx="1850186" cy="2900945"/>
          </a:xfrm>
        </p:grpSpPr>
        <p:sp>
          <p:nvSpPr>
            <p:cNvPr id="33" name="圆角矩形 32"/>
            <p:cNvSpPr/>
            <p:nvPr/>
          </p:nvSpPr>
          <p:spPr>
            <a:xfrm>
              <a:off x="887052" y="1038958"/>
              <a:ext cx="1632254" cy="1502650"/>
            </a:xfrm>
            <a:prstGeom prst="roundRect">
              <a:avLst>
                <a:gd name="adj" fmla="val 9350"/>
              </a:avLst>
            </a:prstGeom>
            <a:solidFill>
              <a:schemeClr val="accent2"/>
            </a:solidFill>
            <a:ln>
              <a:solidFill>
                <a:schemeClr val="bg1"/>
              </a:solidFill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HK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78084" y="1947913"/>
              <a:ext cx="1850186" cy="1991990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5400">
              <a:solidFill>
                <a:schemeClr val="accent2"/>
              </a:solidFill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HK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403141" y="1647875"/>
              <a:ext cx="600075" cy="6000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HK" altLang="en-US" sz="180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36" name="文本框 11"/>
            <p:cNvSpPr txBox="1"/>
            <p:nvPr/>
          </p:nvSpPr>
          <p:spPr>
            <a:xfrm>
              <a:off x="1304926" y="1222952"/>
              <a:ext cx="839367" cy="667646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HK" sz="3300" dirty="0">
                  <a:solidFill>
                    <a:prstClr val="white"/>
                  </a:solidFill>
                  <a:latin typeface="Impact" pitchFamily="34" charset="0"/>
                  <a:ea typeface="张海山锐谐体2.0-授权联系：Samtype@QQ.com" panose="02000000000000000000" pitchFamily="2" charset="-122"/>
                </a:rPr>
                <a:t>01</a:t>
              </a:r>
              <a:endParaRPr lang="zh-HK" altLang="en-US" sz="3300" dirty="0">
                <a:solidFill>
                  <a:prstClr val="white"/>
                </a:solidFill>
                <a:latin typeface="Impact" pitchFamily="34" charset="0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37" name="文本框 64"/>
            <p:cNvSpPr txBox="1"/>
            <p:nvPr/>
          </p:nvSpPr>
          <p:spPr>
            <a:xfrm>
              <a:off x="1148007" y="2434566"/>
              <a:ext cx="1110344" cy="345094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HK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文本框 65"/>
            <p:cNvSpPr txBox="1"/>
            <p:nvPr/>
          </p:nvSpPr>
          <p:spPr>
            <a:xfrm>
              <a:off x="1139623" y="2788385"/>
              <a:ext cx="1127110" cy="854387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完成模高和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图高的作业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争取尽快做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好不能再拖</a:t>
              </a:r>
              <a:endParaRPr lang="zh-HK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824644" y="1526296"/>
            <a:ext cx="1675354" cy="2629653"/>
            <a:chOff x="2690633" y="1038958"/>
            <a:chExt cx="1850186" cy="2900945"/>
          </a:xfrm>
        </p:grpSpPr>
        <p:sp>
          <p:nvSpPr>
            <p:cNvPr id="40" name="圆角矩形 39"/>
            <p:cNvSpPr/>
            <p:nvPr/>
          </p:nvSpPr>
          <p:spPr>
            <a:xfrm>
              <a:off x="2799601" y="1038958"/>
              <a:ext cx="1632254" cy="1502651"/>
            </a:xfrm>
            <a:prstGeom prst="roundRect">
              <a:avLst>
                <a:gd name="adj" fmla="val 9350"/>
              </a:avLst>
            </a:prstGeom>
            <a:solidFill>
              <a:schemeClr val="accent1"/>
            </a:solidFill>
            <a:ln>
              <a:solidFill>
                <a:schemeClr val="bg1"/>
              </a:solidFill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HK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2690633" y="1947912"/>
              <a:ext cx="1850186" cy="199199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5400">
              <a:solidFill>
                <a:schemeClr val="accent1"/>
              </a:solidFill>
            </a:ln>
            <a:effectLst>
              <a:outerShdw blurRad="1016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HK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315689" y="1647875"/>
              <a:ext cx="600075" cy="6000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HK" altLang="en-US" sz="180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43" name="文本框 48"/>
            <p:cNvSpPr txBox="1"/>
            <p:nvPr/>
          </p:nvSpPr>
          <p:spPr>
            <a:xfrm>
              <a:off x="3185327" y="1222952"/>
              <a:ext cx="894944" cy="667646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HK" sz="3300" dirty="0">
                  <a:solidFill>
                    <a:prstClr val="white"/>
                  </a:solidFill>
                  <a:latin typeface="Impact" pitchFamily="34" charset="0"/>
                  <a:ea typeface="张海山锐谐体2.0-授权联系：Samtype@QQ.com" panose="02000000000000000000" pitchFamily="2" charset="-122"/>
                </a:rPr>
                <a:t>02</a:t>
              </a:r>
              <a:endParaRPr lang="zh-HK" altLang="en-US" sz="3300" dirty="0">
                <a:solidFill>
                  <a:prstClr val="white"/>
                </a:solidFill>
                <a:latin typeface="Impact" pitchFamily="34" charset="0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44" name="文本框 66"/>
            <p:cNvSpPr txBox="1"/>
            <p:nvPr/>
          </p:nvSpPr>
          <p:spPr>
            <a:xfrm>
              <a:off x="3060554" y="2434566"/>
              <a:ext cx="1110344" cy="345094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HK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文本框 67"/>
            <p:cNvSpPr txBox="1"/>
            <p:nvPr/>
          </p:nvSpPr>
          <p:spPr>
            <a:xfrm>
              <a:off x="2955048" y="2788385"/>
              <a:ext cx="1321356" cy="854387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辅助软件可以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为幻灯片提供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很好的辅助等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有必要去学习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621016" y="1526297"/>
            <a:ext cx="1675354" cy="2629653"/>
            <a:chOff x="4603182" y="1038958"/>
            <a:chExt cx="1850186" cy="2900945"/>
          </a:xfrm>
        </p:grpSpPr>
        <p:sp>
          <p:nvSpPr>
            <p:cNvPr id="47" name="圆角矩形 46"/>
            <p:cNvSpPr/>
            <p:nvPr/>
          </p:nvSpPr>
          <p:spPr>
            <a:xfrm>
              <a:off x="4712149" y="1038958"/>
              <a:ext cx="1632254" cy="1502651"/>
            </a:xfrm>
            <a:prstGeom prst="roundRect">
              <a:avLst>
                <a:gd name="adj" fmla="val 9350"/>
              </a:avLst>
            </a:prstGeom>
            <a:solidFill>
              <a:schemeClr val="accent3"/>
            </a:solidFill>
            <a:ln>
              <a:solidFill>
                <a:schemeClr val="bg1"/>
              </a:solidFill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HK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4603182" y="1947912"/>
              <a:ext cx="1850186" cy="199199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5400">
              <a:solidFill>
                <a:schemeClr val="accent3"/>
              </a:solidFill>
            </a:ln>
            <a:effectLst>
              <a:outerShdw blurRad="1016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HK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5228238" y="1647875"/>
              <a:ext cx="600075" cy="6000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HK" altLang="en-US" sz="180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50" name="文本框 54"/>
            <p:cNvSpPr txBox="1"/>
            <p:nvPr/>
          </p:nvSpPr>
          <p:spPr>
            <a:xfrm>
              <a:off x="5044295" y="1222952"/>
              <a:ext cx="978584" cy="667646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HK" sz="3300" dirty="0">
                  <a:solidFill>
                    <a:prstClr val="white"/>
                  </a:solidFill>
                  <a:latin typeface="Impact" pitchFamily="34" charset="0"/>
                  <a:ea typeface="张海山锐谐体2.0-授权联系：Samtype@QQ.com" panose="02000000000000000000" pitchFamily="2" charset="-122"/>
                </a:rPr>
                <a:t>03</a:t>
              </a:r>
              <a:endParaRPr lang="zh-HK" altLang="en-US" sz="3300" dirty="0">
                <a:solidFill>
                  <a:prstClr val="white"/>
                </a:solidFill>
                <a:latin typeface="Impact" pitchFamily="34" charset="0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51" name="文本框 68"/>
            <p:cNvSpPr txBox="1"/>
            <p:nvPr/>
          </p:nvSpPr>
          <p:spPr>
            <a:xfrm>
              <a:off x="4973103" y="2434566"/>
              <a:ext cx="1110344" cy="345094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HK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文本框 69"/>
            <p:cNvSpPr txBox="1"/>
            <p:nvPr/>
          </p:nvSpPr>
          <p:spPr>
            <a:xfrm>
              <a:off x="4833160" y="2788385"/>
              <a:ext cx="1390229" cy="667646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形成思路风格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仔细考量细节 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把每一步做好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424845" y="1526296"/>
            <a:ext cx="1675354" cy="2629653"/>
            <a:chOff x="6515731" y="1038958"/>
            <a:chExt cx="1850186" cy="2900945"/>
          </a:xfrm>
        </p:grpSpPr>
        <p:sp>
          <p:nvSpPr>
            <p:cNvPr id="54" name="圆角矩形 53"/>
            <p:cNvSpPr/>
            <p:nvPr/>
          </p:nvSpPr>
          <p:spPr>
            <a:xfrm>
              <a:off x="6624698" y="1038958"/>
              <a:ext cx="1632254" cy="1502651"/>
            </a:xfrm>
            <a:prstGeom prst="roundRect">
              <a:avLst>
                <a:gd name="adj" fmla="val 9350"/>
              </a:avLst>
            </a:prstGeom>
            <a:solidFill>
              <a:schemeClr val="accent4"/>
            </a:solidFill>
            <a:ln>
              <a:solidFill>
                <a:schemeClr val="bg1"/>
              </a:solidFill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HK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6515731" y="1947912"/>
              <a:ext cx="1850186" cy="199199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5400">
              <a:solidFill>
                <a:schemeClr val="accent4"/>
              </a:solidFill>
            </a:ln>
            <a:effectLst>
              <a:outerShdw blurRad="1016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HK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7140787" y="1647875"/>
              <a:ext cx="600075" cy="6000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HK" altLang="en-US" sz="180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57" name="文本框 60"/>
            <p:cNvSpPr txBox="1"/>
            <p:nvPr/>
          </p:nvSpPr>
          <p:spPr>
            <a:xfrm>
              <a:off x="6988993" y="1222952"/>
              <a:ext cx="876274" cy="667646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HK" sz="3300" dirty="0">
                  <a:solidFill>
                    <a:prstClr val="white"/>
                  </a:solidFill>
                  <a:latin typeface="Impact" pitchFamily="34" charset="0"/>
                  <a:ea typeface="张海山锐谐体2.0-授权联系：Samtype@QQ.com" panose="02000000000000000000" pitchFamily="2" charset="-122"/>
                </a:rPr>
                <a:t>04</a:t>
              </a:r>
              <a:endParaRPr lang="zh-HK" altLang="en-US" sz="3300" dirty="0">
                <a:solidFill>
                  <a:prstClr val="white"/>
                </a:solidFill>
                <a:latin typeface="Impact" pitchFamily="34" charset="0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58" name="文本框 70"/>
            <p:cNvSpPr txBox="1"/>
            <p:nvPr/>
          </p:nvSpPr>
          <p:spPr>
            <a:xfrm>
              <a:off x="6885652" y="2434566"/>
              <a:ext cx="1110344" cy="345094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HK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文本框 71"/>
            <p:cNvSpPr txBox="1"/>
            <p:nvPr/>
          </p:nvSpPr>
          <p:spPr>
            <a:xfrm>
              <a:off x="6770752" y="2788385"/>
              <a:ext cx="1340145" cy="854387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这是并列关系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的表达方式之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你可以输入其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他的内容代替</a:t>
              </a:r>
              <a:endParaRPr lang="zh-HK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2FAE45DC-1DED-4530-8C0A-E961A0542B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08877" y="-108876"/>
            <a:ext cx="951311" cy="1169063"/>
          </a:xfrm>
          <a:prstGeom prst="rect">
            <a:avLst/>
          </a:prstGeom>
        </p:spPr>
      </p:pic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A4C1F7A5-2ED8-410F-B22E-0DF8E923BC0F}"/>
              </a:ext>
            </a:extLst>
          </p:cNvPr>
          <p:cNvSpPr txBox="1"/>
          <p:nvPr/>
        </p:nvSpPr>
        <p:spPr>
          <a:xfrm>
            <a:off x="1242339" y="23818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A0DAB9B5-ED3F-433A-AD3D-6FF824C6BB57}"/>
              </a:ext>
            </a:extLst>
          </p:cNvPr>
          <p:cNvSpPr txBox="1"/>
          <p:nvPr/>
        </p:nvSpPr>
        <p:spPr>
          <a:xfrm>
            <a:off x="1242339" y="63060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entury Gothic" panose="020B050202020202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27873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AutoShape 10"/>
          <p:cNvSpPr>
            <a:spLocks noChangeArrowheads="1"/>
          </p:cNvSpPr>
          <p:nvPr/>
        </p:nvSpPr>
        <p:spPr bwMode="auto">
          <a:xfrm rot="16200000">
            <a:off x="4045851" y="-1392717"/>
            <a:ext cx="1268310" cy="8424474"/>
          </a:xfrm>
          <a:prstGeom prst="downArrow">
            <a:avLst>
              <a:gd name="adj1" fmla="val 49065"/>
              <a:gd name="adj2" fmla="val 4482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eaVert" lIns="82709" tIns="41360" rIns="82709" bIns="41360"/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9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2843904" y="2248376"/>
            <a:ext cx="1540620" cy="1206113"/>
            <a:chOff x="1214414" y="2904673"/>
            <a:chExt cx="1935848" cy="1512817"/>
          </a:xfrm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6" name="Oval 8"/>
            <p:cNvSpPr>
              <a:spLocks noChangeArrowheads="1"/>
            </p:cNvSpPr>
            <p:nvPr/>
          </p:nvSpPr>
          <p:spPr bwMode="auto">
            <a:xfrm>
              <a:off x="1414177" y="2904673"/>
              <a:ext cx="1514918" cy="1512817"/>
            </a:xfrm>
            <a:prstGeom prst="ellipse">
              <a:avLst/>
            </a:prstGeom>
            <a:solidFill>
              <a:schemeClr val="accent2"/>
            </a:solidFill>
            <a:ln w="762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 Box 9"/>
            <p:cNvSpPr txBox="1">
              <a:spLocks noChangeArrowheads="1"/>
            </p:cNvSpPr>
            <p:nvPr/>
          </p:nvSpPr>
          <p:spPr bwMode="auto">
            <a:xfrm>
              <a:off x="1214414" y="3310307"/>
              <a:ext cx="1935848" cy="620153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defTabSz="914378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</a:t>
              </a:r>
              <a:endParaRPr lang="en-US" altLang="zh-CN" sz="1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914378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文本内容</a:t>
              </a: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4637735" y="2248353"/>
            <a:ext cx="1540619" cy="1206112"/>
            <a:chOff x="1214414" y="2904671"/>
            <a:chExt cx="1935848" cy="1512816"/>
          </a:xfrm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1" name="Oval 8"/>
            <p:cNvSpPr>
              <a:spLocks noChangeArrowheads="1"/>
            </p:cNvSpPr>
            <p:nvPr/>
          </p:nvSpPr>
          <p:spPr bwMode="auto">
            <a:xfrm>
              <a:off x="1414180" y="2904671"/>
              <a:ext cx="1514919" cy="1512816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 Box 9"/>
            <p:cNvSpPr txBox="1">
              <a:spLocks noChangeArrowheads="1"/>
            </p:cNvSpPr>
            <p:nvPr/>
          </p:nvSpPr>
          <p:spPr bwMode="auto">
            <a:xfrm>
              <a:off x="1214414" y="3310308"/>
              <a:ext cx="1935848" cy="620153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defTabSz="914378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</a:t>
              </a:r>
              <a:endParaRPr lang="en-US" altLang="zh-CN" sz="1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914378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文本内容</a:t>
              </a: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6428917" y="2248377"/>
            <a:ext cx="1540620" cy="1206113"/>
            <a:chOff x="1214414" y="2904673"/>
            <a:chExt cx="1935848" cy="1512817"/>
          </a:xfrm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6" name="Oval 8"/>
            <p:cNvSpPr>
              <a:spLocks noChangeArrowheads="1"/>
            </p:cNvSpPr>
            <p:nvPr/>
          </p:nvSpPr>
          <p:spPr bwMode="auto">
            <a:xfrm>
              <a:off x="1414179" y="2904673"/>
              <a:ext cx="1514920" cy="1512817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 Box 9"/>
            <p:cNvSpPr txBox="1">
              <a:spLocks noChangeArrowheads="1"/>
            </p:cNvSpPr>
            <p:nvPr/>
          </p:nvSpPr>
          <p:spPr bwMode="auto">
            <a:xfrm>
              <a:off x="1214414" y="3310306"/>
              <a:ext cx="1935848" cy="620153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defTabSz="914378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</a:t>
              </a:r>
              <a:endParaRPr lang="en-US" altLang="zh-CN" sz="1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914378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文本内容</a:t>
              </a:r>
            </a:p>
          </p:txBody>
        </p:sp>
      </p:grpSp>
      <p:grpSp>
        <p:nvGrpSpPr>
          <p:cNvPr id="47" name="组合 40"/>
          <p:cNvGrpSpPr>
            <a:grpSpLocks/>
          </p:cNvGrpSpPr>
          <p:nvPr/>
        </p:nvGrpSpPr>
        <p:grpSpPr bwMode="auto">
          <a:xfrm>
            <a:off x="1043803" y="2248353"/>
            <a:ext cx="1540620" cy="1206112"/>
            <a:chOff x="1214414" y="2904671"/>
            <a:chExt cx="1935848" cy="1512816"/>
          </a:xfrm>
        </p:grpSpPr>
        <p:sp>
          <p:nvSpPr>
            <p:cNvPr id="51" name="Oval 8"/>
            <p:cNvSpPr>
              <a:spLocks noChangeArrowheads="1"/>
            </p:cNvSpPr>
            <p:nvPr/>
          </p:nvSpPr>
          <p:spPr bwMode="auto">
            <a:xfrm>
              <a:off x="1415152" y="2904671"/>
              <a:ext cx="1514918" cy="1512816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rgbClr val="FFFFFF"/>
              </a:solidFill>
              <a:round/>
              <a:headEnd/>
              <a:tailEnd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 Box 9"/>
            <p:cNvSpPr txBox="1">
              <a:spLocks noChangeArrowheads="1"/>
            </p:cNvSpPr>
            <p:nvPr/>
          </p:nvSpPr>
          <p:spPr bwMode="auto">
            <a:xfrm>
              <a:off x="1214414" y="3310306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defTabSz="914378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</a:t>
              </a:r>
              <a:endParaRPr lang="en-US" altLang="zh-CN" sz="1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914378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文本内容</a:t>
              </a:r>
            </a:p>
          </p:txBody>
        </p:sp>
      </p:grpSp>
      <p:sp>
        <p:nvSpPr>
          <p:cNvPr id="52" name="矩形标注 51"/>
          <p:cNvSpPr/>
          <p:nvPr/>
        </p:nvSpPr>
        <p:spPr>
          <a:xfrm>
            <a:off x="3144191" y="3801957"/>
            <a:ext cx="1338034" cy="41453"/>
          </a:xfrm>
          <a:prstGeom prst="wedgeRectCallout">
            <a:avLst>
              <a:gd name="adj1" fmla="val -17526"/>
              <a:gd name="adj2" fmla="val -50946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709" tIns="41360" rIns="82709" bIns="4136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53" name="矩形标注 52"/>
          <p:cNvSpPr/>
          <p:nvPr/>
        </p:nvSpPr>
        <p:spPr>
          <a:xfrm>
            <a:off x="1319352" y="1839509"/>
            <a:ext cx="1434896" cy="58155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709" tIns="41360" rIns="82709" bIns="4136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54" name="Rectangle 28"/>
          <p:cNvSpPr>
            <a:spLocks noChangeArrowheads="1"/>
          </p:cNvSpPr>
          <p:nvPr/>
        </p:nvSpPr>
        <p:spPr bwMode="auto">
          <a:xfrm>
            <a:off x="2773848" y="3939925"/>
            <a:ext cx="2068396" cy="621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709" tIns="41360" rIns="82709" bIns="41360">
            <a:spAutoFit/>
          </a:bodyPr>
          <a:lstStyle/>
          <a:p>
            <a:pPr defTabSz="91437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点击此处添加文字说明内容，可以通过复制您的文本内容，在此文本框粘贴并选择只保留文字。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Rectangle 28"/>
          <p:cNvSpPr>
            <a:spLocks noChangeArrowheads="1"/>
          </p:cNvSpPr>
          <p:nvPr/>
        </p:nvSpPr>
        <p:spPr bwMode="auto">
          <a:xfrm>
            <a:off x="956154" y="1142067"/>
            <a:ext cx="2068396" cy="621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709" tIns="41360" rIns="82709" bIns="41360">
            <a:spAutoFit/>
          </a:bodyPr>
          <a:lstStyle/>
          <a:p>
            <a:pPr defTabSz="91437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点击此处添加文字说明内容，可以通过复制您的文本内容，在此文本框粘贴并选择只保留文字。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标注 55"/>
          <p:cNvSpPr/>
          <p:nvPr/>
        </p:nvSpPr>
        <p:spPr>
          <a:xfrm>
            <a:off x="4865203" y="1839509"/>
            <a:ext cx="1434896" cy="58155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709" tIns="41360" rIns="82709" bIns="4136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57" name="Rectangle 28"/>
          <p:cNvSpPr>
            <a:spLocks noChangeArrowheads="1"/>
          </p:cNvSpPr>
          <p:nvPr/>
        </p:nvSpPr>
        <p:spPr bwMode="auto">
          <a:xfrm>
            <a:off x="4502006" y="1142067"/>
            <a:ext cx="2068396" cy="621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709" tIns="41360" rIns="82709" bIns="41360">
            <a:spAutoFit/>
          </a:bodyPr>
          <a:lstStyle/>
          <a:p>
            <a:pPr defTabSz="91437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点击此处添加文字说明内容，可以通过复制您的文本内容，在此文本框粘贴并选择只保留文字。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标注 57"/>
          <p:cNvSpPr/>
          <p:nvPr/>
        </p:nvSpPr>
        <p:spPr>
          <a:xfrm>
            <a:off x="6762165" y="3801957"/>
            <a:ext cx="1338034" cy="41453"/>
          </a:xfrm>
          <a:prstGeom prst="wedgeRectCallout">
            <a:avLst>
              <a:gd name="adj1" fmla="val -17526"/>
              <a:gd name="adj2" fmla="val -50946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709" tIns="41360" rIns="82709" bIns="4136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59" name="Rectangle 28"/>
          <p:cNvSpPr>
            <a:spLocks noChangeArrowheads="1"/>
          </p:cNvSpPr>
          <p:nvPr/>
        </p:nvSpPr>
        <p:spPr bwMode="auto">
          <a:xfrm>
            <a:off x="6391824" y="3939925"/>
            <a:ext cx="2068396" cy="621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709" tIns="41360" rIns="82709" bIns="41360">
            <a:spAutoFit/>
          </a:bodyPr>
          <a:lstStyle/>
          <a:p>
            <a:pPr defTabSz="91437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点击此处添加文字说明内容，可以通过复制您的文本内容，在此文本框粘贴并选择只保留文字。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48F9D875-B445-4EAD-9143-CB1BE38D53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08877" y="-108876"/>
            <a:ext cx="951311" cy="1169063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C9B7E58-CBA3-469B-8CE8-8D352A54440A}"/>
              </a:ext>
            </a:extLst>
          </p:cNvPr>
          <p:cNvSpPr txBox="1"/>
          <p:nvPr/>
        </p:nvSpPr>
        <p:spPr>
          <a:xfrm>
            <a:off x="1242339" y="23818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35D0994D-D694-4610-B826-986BBD2381DD}"/>
              </a:ext>
            </a:extLst>
          </p:cNvPr>
          <p:cNvSpPr txBox="1"/>
          <p:nvPr/>
        </p:nvSpPr>
        <p:spPr>
          <a:xfrm>
            <a:off x="1242339" y="63060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entury Gothic" panose="020B050202020202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20958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32"/>
          <p:cNvGrpSpPr>
            <a:grpSpLocks/>
          </p:cNvGrpSpPr>
          <p:nvPr/>
        </p:nvGrpSpPr>
        <p:grpSpPr bwMode="auto">
          <a:xfrm>
            <a:off x="-108262" y="2506192"/>
            <a:ext cx="2967445" cy="506412"/>
            <a:chOff x="-1032447" y="0"/>
            <a:chExt cx="2967616" cy="506624"/>
          </a:xfrm>
          <a:solidFill>
            <a:schemeClr val="accent1"/>
          </a:solidFill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9" name="圆角矩形 33"/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18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0" name="等腰三角形 34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18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1" name="椭圆 35"/>
          <p:cNvSpPr>
            <a:spLocks noChangeArrowheads="1"/>
          </p:cNvSpPr>
          <p:nvPr/>
        </p:nvSpPr>
        <p:spPr bwMode="auto">
          <a:xfrm>
            <a:off x="1360664" y="1191741"/>
            <a:ext cx="1060392" cy="1060450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64952" tIns="32475" rIns="64952" bIns="32475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zh-CN" sz="1800">
              <a:solidFill>
                <a:prstClr val="white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52" name="组合 36"/>
          <p:cNvGrpSpPr>
            <a:grpSpLocks/>
          </p:cNvGrpSpPr>
          <p:nvPr/>
        </p:nvGrpSpPr>
        <p:grpSpPr bwMode="auto">
          <a:xfrm flipV="1">
            <a:off x="2743303" y="2580805"/>
            <a:ext cx="1935056" cy="506413"/>
            <a:chOff x="0" y="0"/>
            <a:chExt cx="1935168" cy="506624"/>
          </a:xfrm>
          <a:solidFill>
            <a:schemeClr val="accent2"/>
          </a:solidFill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3" name="圆角矩形 37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18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4" name="等腰三角形 38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18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5" name="椭圆 39"/>
          <p:cNvSpPr>
            <a:spLocks noChangeArrowheads="1"/>
          </p:cNvSpPr>
          <p:nvPr/>
        </p:nvSpPr>
        <p:spPr bwMode="auto">
          <a:xfrm>
            <a:off x="3244923" y="3260255"/>
            <a:ext cx="1060392" cy="1060450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64952" tIns="32475" rIns="64952" bIns="32475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zh-CN" sz="1800">
              <a:solidFill>
                <a:prstClr val="white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56" name="组合 40"/>
          <p:cNvGrpSpPr>
            <a:grpSpLocks/>
          </p:cNvGrpSpPr>
          <p:nvPr/>
        </p:nvGrpSpPr>
        <p:grpSpPr bwMode="auto">
          <a:xfrm>
            <a:off x="4565651" y="2506192"/>
            <a:ext cx="1936644" cy="506412"/>
            <a:chOff x="0" y="0"/>
            <a:chExt cx="1935168" cy="506624"/>
          </a:xfrm>
          <a:solidFill>
            <a:schemeClr val="accent3"/>
          </a:solidFill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7" name="圆角矩形 41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18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8" name="等腰三角形 42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18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9" name="椭圆 43"/>
          <p:cNvSpPr>
            <a:spLocks noChangeArrowheads="1"/>
          </p:cNvSpPr>
          <p:nvPr/>
        </p:nvSpPr>
        <p:spPr bwMode="auto">
          <a:xfrm>
            <a:off x="5003777" y="1191741"/>
            <a:ext cx="1060392" cy="1060450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64952" tIns="32475" rIns="64952" bIns="32475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zh-CN" sz="1800">
              <a:solidFill>
                <a:prstClr val="white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0" name="椭圆 45"/>
          <p:cNvSpPr>
            <a:spLocks noChangeArrowheads="1"/>
          </p:cNvSpPr>
          <p:nvPr/>
        </p:nvSpPr>
        <p:spPr bwMode="auto">
          <a:xfrm>
            <a:off x="6822952" y="3260255"/>
            <a:ext cx="1060392" cy="1060450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64952" tIns="32475" rIns="64952" bIns="32475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zh-CN" sz="1800">
              <a:solidFill>
                <a:prstClr val="white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" name="TextBox 46"/>
          <p:cNvSpPr>
            <a:spLocks noChangeArrowheads="1"/>
          </p:cNvSpPr>
          <p:nvPr/>
        </p:nvSpPr>
        <p:spPr bwMode="auto">
          <a:xfrm>
            <a:off x="1192398" y="3606329"/>
            <a:ext cx="1396924" cy="88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 defTabSz="914378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2" name="TextBox 47"/>
          <p:cNvSpPr>
            <a:spLocks noChangeArrowheads="1"/>
          </p:cNvSpPr>
          <p:nvPr/>
        </p:nvSpPr>
        <p:spPr bwMode="auto">
          <a:xfrm>
            <a:off x="1293996" y="3314251"/>
            <a:ext cx="1195321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63" name="TextBox 50"/>
          <p:cNvSpPr>
            <a:spLocks noChangeArrowheads="1"/>
          </p:cNvSpPr>
          <p:nvPr/>
        </p:nvSpPr>
        <p:spPr bwMode="auto">
          <a:xfrm>
            <a:off x="1293996" y="2704651"/>
            <a:ext cx="1195321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64" name="TextBox 51"/>
          <p:cNvSpPr>
            <a:spLocks noChangeArrowheads="1"/>
          </p:cNvSpPr>
          <p:nvPr/>
        </p:nvSpPr>
        <p:spPr bwMode="auto">
          <a:xfrm>
            <a:off x="3113171" y="2704651"/>
            <a:ext cx="1195321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65" name="TextBox 52"/>
          <p:cNvSpPr>
            <a:spLocks noChangeArrowheads="1"/>
          </p:cNvSpPr>
          <p:nvPr/>
        </p:nvSpPr>
        <p:spPr bwMode="auto">
          <a:xfrm>
            <a:off x="5016477" y="2704651"/>
            <a:ext cx="119373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grpSp>
        <p:nvGrpSpPr>
          <p:cNvPr id="66" name="组合 53"/>
          <p:cNvGrpSpPr>
            <a:grpSpLocks/>
          </p:cNvGrpSpPr>
          <p:nvPr/>
        </p:nvGrpSpPr>
        <p:grpSpPr bwMode="auto">
          <a:xfrm flipV="1">
            <a:off x="6384826" y="2580802"/>
            <a:ext cx="2867438" cy="506414"/>
            <a:chOff x="-1" y="0"/>
            <a:chExt cx="2865253" cy="506625"/>
          </a:xfrm>
          <a:solidFill>
            <a:schemeClr val="accent4"/>
          </a:solidFill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7" name="圆角矩形 54"/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18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8" name="等腰三角形 55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18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9" name="TextBox 56"/>
          <p:cNvSpPr>
            <a:spLocks noChangeArrowheads="1"/>
          </p:cNvSpPr>
          <p:nvPr/>
        </p:nvSpPr>
        <p:spPr bwMode="auto">
          <a:xfrm>
            <a:off x="6689610" y="2704651"/>
            <a:ext cx="119532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70" name="TextBox 57"/>
          <p:cNvSpPr>
            <a:spLocks noChangeArrowheads="1"/>
          </p:cNvSpPr>
          <p:nvPr/>
        </p:nvSpPr>
        <p:spPr bwMode="auto">
          <a:xfrm>
            <a:off x="3076658" y="1382242"/>
            <a:ext cx="1396924" cy="88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 defTabSz="914378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" name="TextBox 58"/>
          <p:cNvSpPr>
            <a:spLocks noChangeArrowheads="1"/>
          </p:cNvSpPr>
          <p:nvPr/>
        </p:nvSpPr>
        <p:spPr bwMode="auto">
          <a:xfrm>
            <a:off x="3178254" y="1088575"/>
            <a:ext cx="119373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72" name="TextBox 59"/>
          <p:cNvSpPr>
            <a:spLocks noChangeArrowheads="1"/>
          </p:cNvSpPr>
          <p:nvPr/>
        </p:nvSpPr>
        <p:spPr bwMode="auto">
          <a:xfrm>
            <a:off x="4835511" y="3619028"/>
            <a:ext cx="1396924" cy="88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 defTabSz="914378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0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0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3" name="TextBox 62"/>
          <p:cNvSpPr>
            <a:spLocks noChangeArrowheads="1"/>
          </p:cNvSpPr>
          <p:nvPr/>
        </p:nvSpPr>
        <p:spPr bwMode="auto">
          <a:xfrm>
            <a:off x="4935520" y="3325364"/>
            <a:ext cx="1195321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74" name="TextBox 63"/>
          <p:cNvSpPr>
            <a:spLocks noChangeArrowheads="1"/>
          </p:cNvSpPr>
          <p:nvPr/>
        </p:nvSpPr>
        <p:spPr bwMode="auto">
          <a:xfrm>
            <a:off x="6589604" y="1382242"/>
            <a:ext cx="1396924" cy="88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 defTabSz="914378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0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0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5" name="TextBox 66"/>
          <p:cNvSpPr>
            <a:spLocks noChangeArrowheads="1"/>
          </p:cNvSpPr>
          <p:nvPr/>
        </p:nvSpPr>
        <p:spPr bwMode="auto">
          <a:xfrm>
            <a:off x="6689610" y="1088575"/>
            <a:ext cx="119532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76" name="TextBox 67"/>
          <p:cNvSpPr>
            <a:spLocks noChangeArrowheads="1"/>
          </p:cNvSpPr>
          <p:nvPr/>
        </p:nvSpPr>
        <p:spPr bwMode="auto">
          <a:xfrm>
            <a:off x="1609888" y="1475926"/>
            <a:ext cx="56194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77" name="TextBox 68"/>
          <p:cNvSpPr>
            <a:spLocks noChangeArrowheads="1"/>
          </p:cNvSpPr>
          <p:nvPr/>
        </p:nvSpPr>
        <p:spPr bwMode="auto">
          <a:xfrm>
            <a:off x="5253003" y="1475926"/>
            <a:ext cx="56035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78" name="TextBox 70"/>
          <p:cNvSpPr>
            <a:spLocks noChangeArrowheads="1"/>
          </p:cNvSpPr>
          <p:nvPr/>
        </p:nvSpPr>
        <p:spPr bwMode="auto">
          <a:xfrm>
            <a:off x="3494149" y="3544438"/>
            <a:ext cx="56194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79" name="TextBox 72"/>
          <p:cNvSpPr>
            <a:spLocks noChangeArrowheads="1"/>
          </p:cNvSpPr>
          <p:nvPr/>
        </p:nvSpPr>
        <p:spPr bwMode="auto">
          <a:xfrm>
            <a:off x="7072177" y="3544438"/>
            <a:ext cx="56194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2578A3A2-4A07-4437-B144-6CAECEC2EC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08877" y="-108876"/>
            <a:ext cx="951311" cy="1169063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5A06D705-3A88-4D5A-9C88-491F9C15F07D}"/>
              </a:ext>
            </a:extLst>
          </p:cNvPr>
          <p:cNvSpPr txBox="1"/>
          <p:nvPr/>
        </p:nvSpPr>
        <p:spPr>
          <a:xfrm>
            <a:off x="1242339" y="23818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BFE9BC68-C4D7-4300-B5AE-87784BF472CA}"/>
              </a:ext>
            </a:extLst>
          </p:cNvPr>
          <p:cNvSpPr txBox="1"/>
          <p:nvPr/>
        </p:nvSpPr>
        <p:spPr>
          <a:xfrm>
            <a:off x="1242339" y="63060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entury Gothic" panose="020B050202020202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46489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166"/>
          <p:cNvSpPr/>
          <p:nvPr/>
        </p:nvSpPr>
        <p:spPr>
          <a:xfrm>
            <a:off x="1944490" y="1407454"/>
            <a:ext cx="1217990" cy="10791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055" tIns="38055" rIns="38055" bIns="38055" numCol="1" anchor="ctr">
            <a:no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200" dirty="0">
              <a:solidFill>
                <a:prstClr val="white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Lato Light"/>
              <a:sym typeface="Gill Sans"/>
            </a:endParaRPr>
          </a:p>
        </p:txBody>
      </p:sp>
      <p:sp>
        <p:nvSpPr>
          <p:cNvPr id="4" name="Shape 5167"/>
          <p:cNvSpPr/>
          <p:nvPr/>
        </p:nvSpPr>
        <p:spPr>
          <a:xfrm>
            <a:off x="1575120" y="2047202"/>
            <a:ext cx="1961326" cy="11234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055" tIns="38055" rIns="38055" bIns="38055" numCol="1" anchor="ctr">
            <a:no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200" dirty="0">
              <a:solidFill>
                <a:prstClr val="white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Lato Light"/>
              <a:sym typeface="Gill Sans"/>
            </a:endParaRPr>
          </a:p>
        </p:txBody>
      </p:sp>
      <p:sp>
        <p:nvSpPr>
          <p:cNvPr id="5" name="Shape 5168"/>
          <p:cNvSpPr/>
          <p:nvPr/>
        </p:nvSpPr>
        <p:spPr>
          <a:xfrm>
            <a:off x="1205750" y="2740900"/>
            <a:ext cx="2704663" cy="1123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055" tIns="38055" rIns="38055" bIns="38055" numCol="1" anchor="ctr">
            <a:no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200" dirty="0">
              <a:solidFill>
                <a:prstClr val="white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Lato Light"/>
              <a:sym typeface="Gill Sans"/>
            </a:endParaRPr>
          </a:p>
        </p:txBody>
      </p:sp>
      <p:sp>
        <p:nvSpPr>
          <p:cNvPr id="6" name="Shape 5169"/>
          <p:cNvSpPr/>
          <p:nvPr/>
        </p:nvSpPr>
        <p:spPr>
          <a:xfrm>
            <a:off x="827791" y="3434600"/>
            <a:ext cx="3447992" cy="11234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055" tIns="38055" rIns="38055" bIns="38055" numCol="1" anchor="ctr">
            <a:no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200" dirty="0">
              <a:solidFill>
                <a:prstClr val="white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Lato Light"/>
              <a:sym typeface="Gill San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13862" y="1108484"/>
            <a:ext cx="857834" cy="735467"/>
            <a:chOff x="2313735" y="1108481"/>
            <a:chExt cx="857881" cy="735467"/>
          </a:xfrm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C4C4C"/>
                  </a:solidFill>
                </a:defRPr>
              </a:pPr>
              <a:endParaRPr 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9" name="Shape 5176"/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 fontAlgn="base">
                <a:spcAft>
                  <a:spcPct val="0"/>
                </a:spcAft>
              </a:pPr>
              <a:r>
                <a:rPr lang="zh-CN" altLang="en-US" sz="1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944488" y="2047220"/>
            <a:ext cx="1589658" cy="432411"/>
            <a:chOff x="1944344" y="2047198"/>
            <a:chExt cx="1589745" cy="432411"/>
          </a:xfrm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C4C4C"/>
                  </a:solidFill>
                </a:defRPr>
              </a:pPr>
              <a:endParaRPr 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12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 fontAlgn="base">
                <a:spcAft>
                  <a:spcPct val="0"/>
                </a:spcAft>
              </a:pPr>
              <a:r>
                <a:rPr lang="zh-CN" altLang="en-US" sz="1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575143" y="2740899"/>
            <a:ext cx="2332993" cy="432412"/>
            <a:chOff x="1574955" y="2740898"/>
            <a:chExt cx="2333121" cy="432412"/>
          </a:xfrm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4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chemeClr val="accent3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C4C4C"/>
                  </a:solidFill>
                </a:defRPr>
              </a:pPr>
              <a:endParaRPr 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15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 fontAlgn="base">
                <a:spcAft>
                  <a:spcPct val="0"/>
                </a:spcAft>
              </a:pPr>
              <a:r>
                <a:rPr lang="zh-CN" altLang="en-US" sz="1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205752" y="3434621"/>
            <a:ext cx="3076321" cy="432407"/>
            <a:chOff x="1205565" y="3434598"/>
            <a:chExt cx="3076490" cy="432407"/>
          </a:xfrm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7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C4C4C"/>
                  </a:solidFill>
                </a:defRPr>
              </a:pPr>
              <a:endParaRPr 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18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 fontAlgn="base">
                <a:spcAft>
                  <a:spcPct val="0"/>
                </a:spcAft>
              </a:pPr>
              <a:r>
                <a:rPr lang="zh-CN" altLang="en-US" sz="1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27791" y="4118688"/>
            <a:ext cx="3819660" cy="432407"/>
            <a:chOff x="827585" y="4118665"/>
            <a:chExt cx="3819870" cy="432407"/>
          </a:xfrm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C4C4C"/>
                  </a:solidFill>
                </a:defRPr>
              </a:pPr>
              <a:endParaRPr 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21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 fontAlgn="base">
                <a:spcAft>
                  <a:spcPct val="0"/>
                </a:spcAft>
              </a:pPr>
              <a:r>
                <a:rPr lang="zh-CN" altLang="en-US" sz="1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sp>
        <p:nvSpPr>
          <p:cNvPr id="22" name="Round Same Side Corner Rectangle 67"/>
          <p:cNvSpPr/>
          <p:nvPr/>
        </p:nvSpPr>
        <p:spPr>
          <a:xfrm rot="10800000" flipH="1">
            <a:off x="5091186" y="1121919"/>
            <a:ext cx="49900" cy="514044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192" tIns="41097" rIns="82192" bIns="41097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bg-BG" sz="1800" dirty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24" name="Round Same Side Corner Rectangle 68"/>
          <p:cNvSpPr/>
          <p:nvPr/>
        </p:nvSpPr>
        <p:spPr>
          <a:xfrm rot="10800000" flipH="1">
            <a:off x="5089545" y="1903210"/>
            <a:ext cx="49900" cy="514044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192" tIns="41097" rIns="82192" bIns="41097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bg-BG" sz="1800" dirty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25" name="Round Same Side Corner Rectangle 69"/>
          <p:cNvSpPr/>
          <p:nvPr/>
        </p:nvSpPr>
        <p:spPr>
          <a:xfrm rot="10800000" flipH="1">
            <a:off x="5091186" y="2613341"/>
            <a:ext cx="49900" cy="514044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192" tIns="41097" rIns="82192" bIns="41097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bg-BG" sz="1800" dirty="0">
              <a:solidFill>
                <a:prstClr val="white"/>
              </a:solidFill>
              <a:latin typeface="Calibri Ligh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228478" y="1109268"/>
            <a:ext cx="2871722" cy="780874"/>
            <a:chOff x="5228512" y="1109269"/>
            <a:chExt cx="2871880" cy="780874"/>
          </a:xfrm>
        </p:grpSpPr>
        <p:sp>
          <p:nvSpPr>
            <p:cNvPr id="27" name="TextBox 26"/>
            <p:cNvSpPr txBox="1"/>
            <p:nvPr/>
          </p:nvSpPr>
          <p:spPr>
            <a:xfrm>
              <a:off x="5228512" y="1303102"/>
              <a:ext cx="2871880" cy="587041"/>
            </a:xfrm>
            <a:prstGeom prst="rect">
              <a:avLst/>
            </a:prstGeom>
            <a:noFill/>
          </p:spPr>
          <p:txBody>
            <a:bodyPr wrap="square" lIns="48218" tIns="24109" rIns="48218" bIns="24109" rtlCol="0">
              <a:spAutoFit/>
            </a:bodyPr>
            <a:lstStyle/>
            <a:p>
              <a:pPr algn="just" defTabSz="914378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Rectangle 71"/>
            <p:cNvSpPr/>
            <p:nvPr/>
          </p:nvSpPr>
          <p:spPr>
            <a:xfrm>
              <a:off x="5228513" y="1109269"/>
              <a:ext cx="1328557" cy="233355"/>
            </a:xfrm>
            <a:prstGeom prst="rect">
              <a:avLst/>
            </a:prstGeom>
          </p:spPr>
          <p:txBody>
            <a:bodyPr wrap="none" lIns="48218" tIns="24109" rIns="48218" bIns="24109">
              <a:spAutoFit/>
            </a:bodyPr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228478" y="1869203"/>
            <a:ext cx="2871722" cy="780873"/>
            <a:chOff x="5228512" y="1869180"/>
            <a:chExt cx="2871880" cy="780873"/>
          </a:xfrm>
        </p:grpSpPr>
        <p:sp>
          <p:nvSpPr>
            <p:cNvPr id="30" name="TextBox 29"/>
            <p:cNvSpPr txBox="1"/>
            <p:nvPr/>
          </p:nvSpPr>
          <p:spPr>
            <a:xfrm>
              <a:off x="5228512" y="2063012"/>
              <a:ext cx="2871880" cy="587041"/>
            </a:xfrm>
            <a:prstGeom prst="rect">
              <a:avLst/>
            </a:prstGeom>
            <a:noFill/>
          </p:spPr>
          <p:txBody>
            <a:bodyPr wrap="square" lIns="48218" tIns="24109" rIns="48218" bIns="24109" rtlCol="0">
              <a:spAutoFit/>
            </a:bodyPr>
            <a:lstStyle/>
            <a:p>
              <a:pPr algn="just" defTabSz="914378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Rectangle 73"/>
            <p:cNvSpPr/>
            <p:nvPr/>
          </p:nvSpPr>
          <p:spPr>
            <a:xfrm>
              <a:off x="5228513" y="1869180"/>
              <a:ext cx="1328557" cy="233355"/>
            </a:xfrm>
            <a:prstGeom prst="rect">
              <a:avLst/>
            </a:prstGeom>
          </p:spPr>
          <p:txBody>
            <a:bodyPr wrap="none" lIns="48218" tIns="24109" rIns="48218" bIns="24109">
              <a:spAutoFit/>
            </a:bodyPr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228478" y="2629111"/>
            <a:ext cx="2871722" cy="780874"/>
            <a:chOff x="5228512" y="2629091"/>
            <a:chExt cx="2871880" cy="780874"/>
          </a:xfrm>
        </p:grpSpPr>
        <p:sp>
          <p:nvSpPr>
            <p:cNvPr id="33" name="TextBox 32"/>
            <p:cNvSpPr txBox="1"/>
            <p:nvPr/>
          </p:nvSpPr>
          <p:spPr>
            <a:xfrm>
              <a:off x="5228512" y="2822924"/>
              <a:ext cx="2871880" cy="587041"/>
            </a:xfrm>
            <a:prstGeom prst="rect">
              <a:avLst/>
            </a:prstGeom>
            <a:noFill/>
          </p:spPr>
          <p:txBody>
            <a:bodyPr wrap="square" lIns="48218" tIns="24109" rIns="48218" bIns="24109" rtlCol="0">
              <a:spAutoFit/>
            </a:bodyPr>
            <a:lstStyle/>
            <a:p>
              <a:pPr algn="just" defTabSz="914378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Rectangle 75"/>
            <p:cNvSpPr/>
            <p:nvPr/>
          </p:nvSpPr>
          <p:spPr>
            <a:xfrm>
              <a:off x="5228513" y="2629091"/>
              <a:ext cx="1328557" cy="233355"/>
            </a:xfrm>
            <a:prstGeom prst="rect">
              <a:avLst/>
            </a:prstGeom>
          </p:spPr>
          <p:txBody>
            <a:bodyPr wrap="none" lIns="48218" tIns="24109" rIns="48218" bIns="24109">
              <a:spAutoFit/>
            </a:bodyPr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sp>
        <p:nvSpPr>
          <p:cNvPr id="35" name="Round Same Side Corner Rectangle 76"/>
          <p:cNvSpPr/>
          <p:nvPr/>
        </p:nvSpPr>
        <p:spPr>
          <a:xfrm rot="10800000" flipH="1">
            <a:off x="5089545" y="3333830"/>
            <a:ext cx="49900" cy="514044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192" tIns="41097" rIns="82192" bIns="41097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bg-BG" sz="1800" dirty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36" name="Round Same Side Corner Rectangle 77"/>
          <p:cNvSpPr/>
          <p:nvPr/>
        </p:nvSpPr>
        <p:spPr>
          <a:xfrm rot="10800000" flipH="1">
            <a:off x="5091186" y="4043961"/>
            <a:ext cx="49900" cy="514044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192" tIns="41097" rIns="82192" bIns="41097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bg-BG" sz="1800" dirty="0">
              <a:solidFill>
                <a:prstClr val="white"/>
              </a:solidFill>
              <a:latin typeface="Calibri Ligh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228478" y="3299818"/>
            <a:ext cx="2871722" cy="780874"/>
            <a:chOff x="5228512" y="3299800"/>
            <a:chExt cx="2871880" cy="780874"/>
          </a:xfrm>
        </p:grpSpPr>
        <p:sp>
          <p:nvSpPr>
            <p:cNvPr id="38" name="TextBox 37"/>
            <p:cNvSpPr txBox="1"/>
            <p:nvPr/>
          </p:nvSpPr>
          <p:spPr>
            <a:xfrm>
              <a:off x="5228512" y="3493633"/>
              <a:ext cx="2871880" cy="587041"/>
            </a:xfrm>
            <a:prstGeom prst="rect">
              <a:avLst/>
            </a:prstGeom>
            <a:noFill/>
          </p:spPr>
          <p:txBody>
            <a:bodyPr wrap="square" lIns="48218" tIns="24109" rIns="48218" bIns="24109" rtlCol="0">
              <a:spAutoFit/>
            </a:bodyPr>
            <a:lstStyle/>
            <a:p>
              <a:pPr algn="just" defTabSz="914378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Rectangle 79"/>
            <p:cNvSpPr/>
            <p:nvPr/>
          </p:nvSpPr>
          <p:spPr>
            <a:xfrm>
              <a:off x="5228513" y="3299800"/>
              <a:ext cx="1328557" cy="233355"/>
            </a:xfrm>
            <a:prstGeom prst="rect">
              <a:avLst/>
            </a:prstGeom>
          </p:spPr>
          <p:txBody>
            <a:bodyPr wrap="none" lIns="48218" tIns="24109" rIns="48218" bIns="24109">
              <a:spAutoFit/>
            </a:bodyPr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228478" y="4059729"/>
            <a:ext cx="2871722" cy="780874"/>
            <a:chOff x="5228512" y="4059711"/>
            <a:chExt cx="2871880" cy="780874"/>
          </a:xfrm>
        </p:grpSpPr>
        <p:sp>
          <p:nvSpPr>
            <p:cNvPr id="41" name="TextBox 40"/>
            <p:cNvSpPr txBox="1"/>
            <p:nvPr/>
          </p:nvSpPr>
          <p:spPr>
            <a:xfrm>
              <a:off x="5228512" y="4253544"/>
              <a:ext cx="2871880" cy="587041"/>
            </a:xfrm>
            <a:prstGeom prst="rect">
              <a:avLst/>
            </a:prstGeom>
            <a:noFill/>
          </p:spPr>
          <p:txBody>
            <a:bodyPr wrap="square" lIns="48218" tIns="24109" rIns="48218" bIns="24109" rtlCol="0">
              <a:spAutoFit/>
            </a:bodyPr>
            <a:lstStyle/>
            <a:p>
              <a:pPr algn="just" defTabSz="914378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Rectangle 81"/>
            <p:cNvSpPr/>
            <p:nvPr/>
          </p:nvSpPr>
          <p:spPr>
            <a:xfrm>
              <a:off x="5228513" y="4059711"/>
              <a:ext cx="1328557" cy="233355"/>
            </a:xfrm>
            <a:prstGeom prst="rect">
              <a:avLst/>
            </a:prstGeom>
          </p:spPr>
          <p:txBody>
            <a:bodyPr wrap="none" lIns="48218" tIns="24109" rIns="48218" bIns="24109">
              <a:spAutoFit/>
            </a:bodyPr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CE52812B-17E1-4FB2-ACED-4B80F9B977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08877" y="-108876"/>
            <a:ext cx="951311" cy="1169063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F1A96D80-8804-46D8-B780-9EEA2A3D3F16}"/>
              </a:ext>
            </a:extLst>
          </p:cNvPr>
          <p:cNvSpPr txBox="1"/>
          <p:nvPr/>
        </p:nvSpPr>
        <p:spPr>
          <a:xfrm>
            <a:off x="1242339" y="23818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39EE5C39-12A7-4C8F-B48A-C2DFBFF995D8}"/>
              </a:ext>
            </a:extLst>
          </p:cNvPr>
          <p:cNvSpPr txBox="1"/>
          <p:nvPr/>
        </p:nvSpPr>
        <p:spPr>
          <a:xfrm>
            <a:off x="1242339" y="63060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entury Gothic" panose="020B050202020202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81542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FC68FC1-77C0-4436-9F4F-E90F2CC04F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48" r="8038"/>
          <a:stretch/>
        </p:blipFill>
        <p:spPr>
          <a:xfrm>
            <a:off x="3756836" y="0"/>
            <a:ext cx="5387163" cy="51435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09BAB1D-4586-4674-89D7-5D028F17FE07}"/>
              </a:ext>
            </a:extLst>
          </p:cNvPr>
          <p:cNvSpPr txBox="1"/>
          <p:nvPr/>
        </p:nvSpPr>
        <p:spPr>
          <a:xfrm>
            <a:off x="542925" y="1539403"/>
            <a:ext cx="50220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spc="225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细黑_GBK_M" panose="02010600010101010101" pitchFamily="2" charset="2"/>
                <a:sym typeface="Calibri" panose="020F0502020204030204" pitchFamily="34" charset="0"/>
              </a:rPr>
              <a:t>感谢大家的支持</a:t>
            </a:r>
            <a:endParaRPr lang="zh-CN" altLang="en-US" sz="4500" b="1" spc="225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细黑_GBK_M" panose="02010600010101010101" pitchFamily="2" charset="2"/>
              <a:sym typeface="Calibri" panose="020F0502020204030204" pitchFamily="34" charset="0"/>
            </a:endParaRPr>
          </a:p>
        </p:txBody>
      </p:sp>
      <p:cxnSp>
        <p:nvCxnSpPr>
          <p:cNvPr id="6" name="原创设计师QQ69613753    _4">
            <a:extLst>
              <a:ext uri="{FF2B5EF4-FFF2-40B4-BE49-F238E27FC236}">
                <a16:creationId xmlns:a16="http://schemas.microsoft.com/office/drawing/2014/main" xmlns="" id="{A3890ECD-007C-4280-9F00-38F61E75A08C}"/>
              </a:ext>
            </a:extLst>
          </p:cNvPr>
          <p:cNvCxnSpPr>
            <a:cxnSpLocks/>
          </p:cNvCxnSpPr>
          <p:nvPr/>
        </p:nvCxnSpPr>
        <p:spPr>
          <a:xfrm>
            <a:off x="651510" y="2408604"/>
            <a:ext cx="4666163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9">
            <a:extLst>
              <a:ext uri="{FF2B5EF4-FFF2-40B4-BE49-F238E27FC236}">
                <a16:creationId xmlns:a16="http://schemas.microsoft.com/office/drawing/2014/main" xmlns="" id="{8D7915E2-2722-4661-B705-82ECF1BC6F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800" y="2460036"/>
            <a:ext cx="4875313" cy="61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200" dirty="0">
                <a:ea typeface="微软雅黑" panose="020B0503020204020204" pitchFamily="34" charset="-122"/>
                <a:sym typeface="Calibri" panose="020F0502020204030204" pitchFamily="34" charset="0"/>
              </a:rPr>
              <a:t>Supporters say that the ease of use of presentation software can save A lot of time for people who otherwise would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B2C2D71-6B6E-465C-8CE1-F4331F845EF6}"/>
              </a:ext>
            </a:extLst>
          </p:cNvPr>
          <p:cNvSpPr/>
          <p:nvPr/>
        </p:nvSpPr>
        <p:spPr>
          <a:xfrm>
            <a:off x="651511" y="3193851"/>
            <a:ext cx="1718072" cy="417896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汇报人</a:t>
            </a:r>
          </a:p>
        </p:txBody>
      </p:sp>
    </p:spTree>
    <p:extLst>
      <p:ext uri="{BB962C8B-B14F-4D97-AF65-F5344CB8AC3E}">
        <p14:creationId xmlns:p14="http://schemas.microsoft.com/office/powerpoint/2010/main" val="2986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94CBA25-F70E-4445-B247-8B140B17B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4763D17-44B0-45EB-9367-A59C1045B4FE}"/>
              </a:ext>
            </a:extLst>
          </p:cNvPr>
          <p:cNvSpPr txBox="1"/>
          <p:nvPr/>
        </p:nvSpPr>
        <p:spPr>
          <a:xfrm>
            <a:off x="3496088" y="2498774"/>
            <a:ext cx="215182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>
                <a:solidFill>
                  <a:schemeClr val="tx2"/>
                </a:solidFill>
              </a:rPr>
              <a:t>PPT</a:t>
            </a:r>
            <a:r>
              <a:rPr lang="zh-CN" altLang="en-US" sz="2400" b="1" spc="600" dirty="0">
                <a:solidFill>
                  <a:schemeClr val="tx2"/>
                </a:solidFill>
              </a:rPr>
              <a:t>管家</a:t>
            </a:r>
          </a:p>
        </p:txBody>
      </p:sp>
    </p:spTree>
    <p:extLst>
      <p:ext uri="{BB962C8B-B14F-4D97-AF65-F5344CB8AC3E}">
        <p14:creationId xmlns:p14="http://schemas.microsoft.com/office/powerpoint/2010/main" val="1284972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5C74D8-FD8D-4CE9-850A-85644AC64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4771CD-C557-42F4-AA9A-2324B4F95A9C}"/>
              </a:ext>
            </a:extLst>
          </p:cNvPr>
          <p:cNvSpPr txBox="1"/>
          <p:nvPr/>
        </p:nvSpPr>
        <p:spPr>
          <a:xfrm>
            <a:off x="3806186" y="2612206"/>
            <a:ext cx="4354893" cy="3810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914333">
              <a:lnSpc>
                <a:spcPct val="150000"/>
              </a:lnSpc>
              <a:defRPr/>
            </a:pPr>
            <a:r>
              <a:rPr lang="zh-CN" altLang="en-US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回复：</a:t>
            </a:r>
            <a:r>
              <a:rPr lang="en-US" altLang="zh-CN" sz="1400" b="1" spc="300" dirty="0">
                <a:solidFill>
                  <a:prstClr val="black"/>
                </a:solidFill>
                <a:latin typeface="Calibri"/>
                <a:ea typeface="微软雅黑"/>
              </a:rPr>
              <a:t>2008</a:t>
            </a:r>
            <a:r>
              <a:rPr lang="zh-CN" altLang="en-US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，免费获取</a:t>
            </a:r>
            <a:r>
              <a:rPr lang="en-US" altLang="zh-CN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30</a:t>
            </a:r>
            <a:r>
              <a:rPr lang="zh-CN" altLang="en-US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页完整模板。</a:t>
            </a:r>
          </a:p>
        </p:txBody>
      </p:sp>
    </p:spTree>
    <p:extLst>
      <p:ext uri="{BB962C8B-B14F-4D97-AF65-F5344CB8AC3E}">
        <p14:creationId xmlns:p14="http://schemas.microsoft.com/office/powerpoint/2010/main" val="41961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7765" y="2594509"/>
            <a:ext cx="3689023" cy="11310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ColourPPT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238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79BDA3F-ED83-4E88-A151-7A49481D785C}"/>
              </a:ext>
            </a:extLst>
          </p:cNvPr>
          <p:cNvSpPr/>
          <p:nvPr/>
        </p:nvSpPr>
        <p:spPr>
          <a:xfrm>
            <a:off x="3449852" y="1904289"/>
            <a:ext cx="557347" cy="552202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01</a:t>
            </a:r>
            <a:endParaRPr lang="zh-CN" altLang="en-US" sz="21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B3519F65-921E-44F5-8358-89AFED9971CE}"/>
              </a:ext>
            </a:extLst>
          </p:cNvPr>
          <p:cNvSpPr txBox="1"/>
          <p:nvPr/>
        </p:nvSpPr>
        <p:spPr>
          <a:xfrm>
            <a:off x="304966" y="2219659"/>
            <a:ext cx="28785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Text or Copy Your text and   paste it here. </a:t>
            </a:r>
            <a:endParaRPr lang="zh-CN" altLang="en-US" sz="1200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287A3B0-1428-435F-98FA-F9F1CDDA443A}"/>
              </a:ext>
            </a:extLst>
          </p:cNvPr>
          <p:cNvSpPr txBox="1"/>
          <p:nvPr/>
        </p:nvSpPr>
        <p:spPr>
          <a:xfrm>
            <a:off x="1069803" y="1927585"/>
            <a:ext cx="209169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5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15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D9B0E04-D4B8-43AD-A6FF-70E14CCA814E}"/>
              </a:ext>
            </a:extLst>
          </p:cNvPr>
          <p:cNvSpPr txBox="1"/>
          <p:nvPr/>
        </p:nvSpPr>
        <p:spPr>
          <a:xfrm>
            <a:off x="304966" y="3482088"/>
            <a:ext cx="28785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Text or Copy Your text and   paste it here. </a:t>
            </a:r>
            <a:endParaRPr lang="zh-CN" altLang="en-US" sz="1200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FA5C543-0AA5-4B7F-B6EE-9895751C8B93}"/>
              </a:ext>
            </a:extLst>
          </p:cNvPr>
          <p:cNvSpPr txBox="1"/>
          <p:nvPr/>
        </p:nvSpPr>
        <p:spPr>
          <a:xfrm>
            <a:off x="1069803" y="3190014"/>
            <a:ext cx="209169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5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15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80D2631-4A38-46B9-8FE6-0A1F972A4C7C}"/>
              </a:ext>
            </a:extLst>
          </p:cNvPr>
          <p:cNvSpPr txBox="1"/>
          <p:nvPr/>
        </p:nvSpPr>
        <p:spPr>
          <a:xfrm>
            <a:off x="5960438" y="2219659"/>
            <a:ext cx="28785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Text or Copy Your text and   paste it here. </a:t>
            </a:r>
            <a:endParaRPr lang="zh-CN" altLang="en-US" sz="1200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C97FEB2-0A90-4592-9DC5-754A1194E666}"/>
              </a:ext>
            </a:extLst>
          </p:cNvPr>
          <p:cNvSpPr txBox="1"/>
          <p:nvPr/>
        </p:nvSpPr>
        <p:spPr>
          <a:xfrm>
            <a:off x="5960438" y="1927585"/>
            <a:ext cx="209169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15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77F74B9-2504-4FE8-9F51-A9904CF54846}"/>
              </a:ext>
            </a:extLst>
          </p:cNvPr>
          <p:cNvSpPr txBox="1"/>
          <p:nvPr/>
        </p:nvSpPr>
        <p:spPr>
          <a:xfrm>
            <a:off x="5960438" y="3482088"/>
            <a:ext cx="28785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Text or Copy Your text and   paste it here. </a:t>
            </a:r>
            <a:endParaRPr lang="zh-CN" altLang="en-US" sz="1200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DAA11C8-7363-413A-B2AF-9493F4B8C18B}"/>
              </a:ext>
            </a:extLst>
          </p:cNvPr>
          <p:cNvSpPr txBox="1"/>
          <p:nvPr/>
        </p:nvSpPr>
        <p:spPr>
          <a:xfrm>
            <a:off x="5960438" y="3190014"/>
            <a:ext cx="209169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15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386187D5-5F39-4CAE-A15F-EAA9F17C679F}"/>
              </a:ext>
            </a:extLst>
          </p:cNvPr>
          <p:cNvSpPr/>
          <p:nvPr/>
        </p:nvSpPr>
        <p:spPr>
          <a:xfrm>
            <a:off x="3448029" y="3194051"/>
            <a:ext cx="557347" cy="552202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03</a:t>
            </a:r>
            <a:endParaRPr lang="zh-CN" altLang="en-US" sz="21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A845807F-4468-4E56-9BBA-A18A7AFCE660}"/>
              </a:ext>
            </a:extLst>
          </p:cNvPr>
          <p:cNvSpPr/>
          <p:nvPr/>
        </p:nvSpPr>
        <p:spPr>
          <a:xfrm>
            <a:off x="5113357" y="1904289"/>
            <a:ext cx="557347" cy="552202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02</a:t>
            </a:r>
            <a:endParaRPr lang="zh-CN" altLang="en-US" sz="21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4C454AC8-D061-4880-999D-315C46DBCE7B}"/>
              </a:ext>
            </a:extLst>
          </p:cNvPr>
          <p:cNvSpPr/>
          <p:nvPr/>
        </p:nvSpPr>
        <p:spPr>
          <a:xfrm>
            <a:off x="5111535" y="3194051"/>
            <a:ext cx="557347" cy="552202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04</a:t>
            </a:r>
            <a:endParaRPr lang="zh-CN" altLang="en-US" sz="21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70B1AFEE-A878-4ACB-85B2-2F8FCE4D2FE6}"/>
              </a:ext>
            </a:extLst>
          </p:cNvPr>
          <p:cNvSpPr txBox="1"/>
          <p:nvPr/>
        </p:nvSpPr>
        <p:spPr>
          <a:xfrm>
            <a:off x="2736057" y="410794"/>
            <a:ext cx="36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spc="225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细黑_GBK_M" panose="02010600010101010101" pitchFamily="2" charset="2"/>
                <a:sym typeface="Calibri" panose="020F0502020204030204" pitchFamily="34" charset="0"/>
              </a:rPr>
              <a:t>演示大纲</a:t>
            </a:r>
          </a:p>
        </p:txBody>
      </p:sp>
      <p:cxnSp>
        <p:nvCxnSpPr>
          <p:cNvPr id="26" name="原创设计师QQ69613753    _4">
            <a:extLst>
              <a:ext uri="{FF2B5EF4-FFF2-40B4-BE49-F238E27FC236}">
                <a16:creationId xmlns:a16="http://schemas.microsoft.com/office/drawing/2014/main" xmlns="" id="{C6A0C943-3C5E-49F8-A741-F89326A368CD}"/>
              </a:ext>
            </a:extLst>
          </p:cNvPr>
          <p:cNvCxnSpPr>
            <a:cxnSpLocks/>
          </p:cNvCxnSpPr>
          <p:nvPr/>
        </p:nvCxnSpPr>
        <p:spPr>
          <a:xfrm>
            <a:off x="3774654" y="996173"/>
            <a:ext cx="1621631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9">
            <a:extLst>
              <a:ext uri="{FF2B5EF4-FFF2-40B4-BE49-F238E27FC236}">
                <a16:creationId xmlns:a16="http://schemas.microsoft.com/office/drawing/2014/main" xmlns="" id="{F3482AFA-62CD-49AF-B92B-0FEEF31F18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6057" y="1072717"/>
            <a:ext cx="3698825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825" dirty="0">
                <a:ea typeface="微软雅黑" panose="020B0503020204020204" pitchFamily="34" charset="-122"/>
                <a:sym typeface="Calibri" panose="020F0502020204030204" pitchFamily="34" charset="0"/>
              </a:rPr>
              <a:t>Supporters say that the ease of use of presentation software can save A lot of time for people who otherwise would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4E9038AB-F21B-47DE-9A38-2A01CFF246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H="1">
            <a:off x="151026" y="-151022"/>
            <a:ext cx="1319584" cy="1621632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FCF170BA-92F2-4EE5-AB98-0A4045533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>
            <a:off x="7673392" y="3672892"/>
            <a:ext cx="1319584" cy="162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59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xmlns="" id="{33CA4EE7-B9AA-4F87-BC49-0638C81EBC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1121" y="2764465"/>
            <a:ext cx="4031795" cy="440217"/>
          </a:xfrm>
          <a:prstGeom prst="rect">
            <a:avLst/>
          </a:prstGeom>
          <a:noFill/>
        </p:spPr>
        <p:txBody>
          <a:bodyPr wrap="square" lIns="67500" tIns="35100" rIns="67500" bIns="351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8543CEF-3D0E-4168-A4E6-CFDDD0C25524}"/>
              </a:ext>
            </a:extLst>
          </p:cNvPr>
          <p:cNvSpPr/>
          <p:nvPr/>
        </p:nvSpPr>
        <p:spPr>
          <a:xfrm>
            <a:off x="2111535" y="2763993"/>
            <a:ext cx="1092135" cy="1037084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5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01</a:t>
            </a:r>
            <a:endParaRPr lang="zh-CN" altLang="en-US" sz="405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7048E4E-A4A0-437C-BFA5-43F9D84CD1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1121" y="3204684"/>
            <a:ext cx="4875313" cy="61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200" dirty="0">
                <a:ea typeface="微软雅黑" panose="020B0503020204020204" pitchFamily="34" charset="-122"/>
                <a:sym typeface="Calibri" panose="020F0502020204030204" pitchFamily="34" charset="0"/>
              </a:rPr>
              <a:t>Supporters say that the ease of use of presentation software can save A lot of time for people who otherwise would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DE6AF72-D732-47FD-939E-758781E703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37" b="1009"/>
          <a:stretch/>
        </p:blipFill>
        <p:spPr>
          <a:xfrm flipH="1" flipV="1">
            <a:off x="1" y="0"/>
            <a:ext cx="3626982" cy="2764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68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箭头3"/>
          <p:cNvSpPr>
            <a:spLocks/>
          </p:cNvSpPr>
          <p:nvPr/>
        </p:nvSpPr>
        <p:spPr bwMode="gray">
          <a:xfrm flipV="1">
            <a:off x="1391700" y="2889668"/>
            <a:ext cx="819719" cy="114053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2046" tIns="31018" rIns="62046" bIns="3101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90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箭头2"/>
          <p:cNvSpPr>
            <a:spLocks/>
          </p:cNvSpPr>
          <p:nvPr/>
        </p:nvSpPr>
        <p:spPr bwMode="gray">
          <a:xfrm rot="16200000">
            <a:off x="1607691" y="2415039"/>
            <a:ext cx="243647" cy="97435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2046" tIns="31018" rIns="62046" bIns="3101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90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箭头1"/>
          <p:cNvSpPr>
            <a:spLocks/>
          </p:cNvSpPr>
          <p:nvPr/>
        </p:nvSpPr>
        <p:spPr bwMode="gray">
          <a:xfrm>
            <a:off x="1386427" y="1643783"/>
            <a:ext cx="819719" cy="132119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2046" tIns="31018" rIns="62046" bIns="3101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90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1"/>
          <p:cNvSpPr>
            <a:spLocks noChangeArrowheads="1"/>
          </p:cNvSpPr>
          <p:nvPr/>
        </p:nvSpPr>
        <p:spPr bwMode="gray">
          <a:xfrm>
            <a:off x="3382044" y="1352206"/>
            <a:ext cx="4577857" cy="896994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lIns="62046" tIns="31018" rIns="62046" bIns="3101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粘贴，并选择只保留文字。在此录入上述图表的综合描述说明。</a:t>
            </a:r>
            <a:endParaRPr lang="zh-CN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标题1"/>
          <p:cNvSpPr>
            <a:spLocks noChangeArrowheads="1"/>
          </p:cNvSpPr>
          <p:nvPr/>
        </p:nvSpPr>
        <p:spPr bwMode="gray">
          <a:xfrm>
            <a:off x="2306133" y="1347616"/>
            <a:ext cx="931903" cy="901585"/>
          </a:xfrm>
          <a:prstGeom prst="roundRect">
            <a:avLst>
              <a:gd name="adj" fmla="val 11921"/>
            </a:avLst>
          </a:prstGeom>
          <a:solidFill>
            <a:schemeClr val="accent2"/>
          </a:solidFill>
          <a:ln w="63500" cap="flat" cmpd="sng" algn="ctr">
            <a:solidFill>
              <a:schemeClr val="bg1"/>
            </a:solidFill>
            <a:prstDash val="solid"/>
          </a:ln>
          <a:effectLst>
            <a:outerShdw blurRad="127000" dist="38100" dir="5400000" algn="ctr" rotWithShape="0">
              <a:prstClr val="black">
                <a:alpha val="40000"/>
              </a:prstClr>
            </a:outerShdw>
          </a:effectLst>
        </p:spPr>
        <p:txBody>
          <a:bodyPr lIns="62046" tIns="31018" rIns="62046" bIns="3101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2"/>
          <p:cNvSpPr>
            <a:spLocks noChangeArrowheads="1"/>
          </p:cNvSpPr>
          <p:nvPr/>
        </p:nvSpPr>
        <p:spPr bwMode="gray">
          <a:xfrm>
            <a:off x="3382044" y="2442239"/>
            <a:ext cx="4577857" cy="894027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lIns="62046" tIns="31018" rIns="62046" bIns="3101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粘贴，并选择只保留文字。在此录入上述图表的综合描述说明。</a:t>
            </a:r>
            <a:endParaRPr lang="zh-CN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标题2"/>
          <p:cNvSpPr>
            <a:spLocks noChangeArrowheads="1"/>
          </p:cNvSpPr>
          <p:nvPr/>
        </p:nvSpPr>
        <p:spPr bwMode="gray">
          <a:xfrm>
            <a:off x="2306110" y="2442239"/>
            <a:ext cx="931904" cy="894027"/>
          </a:xfrm>
          <a:prstGeom prst="roundRect">
            <a:avLst>
              <a:gd name="adj" fmla="val 11921"/>
            </a:avLst>
          </a:prstGeom>
          <a:solidFill>
            <a:schemeClr val="accent3"/>
          </a:solidFill>
          <a:ln w="63500" cap="flat" cmpd="sng" algn="ctr">
            <a:solidFill>
              <a:schemeClr val="bg1"/>
            </a:solidFill>
            <a:prstDash val="solid"/>
          </a:ln>
          <a:effectLst>
            <a:outerShdw blurRad="127000" dist="38100" dir="5400000" algn="ctr" rotWithShape="0">
              <a:prstClr val="black">
                <a:alpha val="40000"/>
              </a:prstClr>
            </a:outerShdw>
          </a:effectLst>
        </p:spPr>
        <p:txBody>
          <a:bodyPr lIns="62046" tIns="31018" rIns="62046" bIns="3101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文本3"/>
          <p:cNvSpPr>
            <a:spLocks noChangeArrowheads="1"/>
          </p:cNvSpPr>
          <p:nvPr/>
        </p:nvSpPr>
        <p:spPr bwMode="ltGray">
          <a:xfrm>
            <a:off x="3382044" y="3523044"/>
            <a:ext cx="4577857" cy="886050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lIns="62046" tIns="31018" rIns="62046" bIns="3101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粘贴，并选择只保留文字。在此录入上述图表的综合描述说明。</a:t>
            </a:r>
            <a:endParaRPr lang="zh-CN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标题3"/>
          <p:cNvSpPr>
            <a:spLocks noChangeArrowheads="1"/>
          </p:cNvSpPr>
          <p:nvPr/>
        </p:nvSpPr>
        <p:spPr bwMode="gray">
          <a:xfrm>
            <a:off x="2306133" y="3523044"/>
            <a:ext cx="931903" cy="886050"/>
          </a:xfrm>
          <a:prstGeom prst="roundRect">
            <a:avLst>
              <a:gd name="adj" fmla="val 11921"/>
            </a:avLst>
          </a:prstGeom>
          <a:solidFill>
            <a:schemeClr val="accent4"/>
          </a:solidFill>
          <a:ln w="63500" cap="flat" cmpd="sng" algn="ctr">
            <a:solidFill>
              <a:schemeClr val="bg1"/>
            </a:solidFill>
            <a:prstDash val="solid"/>
          </a:ln>
          <a:effectLst>
            <a:outerShdw blurRad="127000" dist="38100" dir="5400000" algn="ctr" rotWithShape="0">
              <a:prstClr val="black">
                <a:alpha val="40000"/>
              </a:prstClr>
            </a:outerShdw>
          </a:effectLst>
        </p:spPr>
        <p:txBody>
          <a:bodyPr lIns="62046" tIns="31018" rIns="62046" bIns="3101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Oval 19"/>
          <p:cNvSpPr>
            <a:spLocks noChangeArrowheads="1"/>
          </p:cNvSpPr>
          <p:nvPr/>
        </p:nvSpPr>
        <p:spPr bwMode="auto">
          <a:xfrm>
            <a:off x="971799" y="2442239"/>
            <a:ext cx="892862" cy="894027"/>
          </a:xfrm>
          <a:prstGeom prst="ellipse">
            <a:avLst/>
          </a:prstGeom>
          <a:solidFill>
            <a:schemeClr val="accent1"/>
          </a:solidFill>
          <a:ln w="63500">
            <a:solidFill>
              <a:schemeClr val="bg1"/>
            </a:solidFill>
            <a:round/>
            <a:headEnd/>
            <a:tailEnd/>
          </a:ln>
          <a:effectLst>
            <a:outerShdw blurRad="127000" dist="38100" dir="5400000" algn="ctr" rotWithShape="0">
              <a:prstClr val="black">
                <a:alpha val="40000"/>
              </a:prstClr>
            </a:outerShdw>
          </a:effectLst>
        </p:spPr>
        <p:txBody>
          <a:bodyPr lIns="62046" tIns="31018" rIns="62046" bIns="31018" anchor="ctr"/>
          <a:lstStyle/>
          <a:p>
            <a:pPr algn="ctr" defTabSz="91437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</a:t>
            </a: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7200758" y="5143522"/>
            <a:ext cx="2123533" cy="25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4949" tIns="32473" rIns="64949" bIns="32473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不要可以删除</a:t>
            </a:r>
            <a:endParaRPr lang="nl-NL" altLang="zh-CN" sz="1200" dirty="0">
              <a:solidFill>
                <a:schemeClr val="tx2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224172E-1984-41A2-94DE-E022907295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08877" y="-108876"/>
            <a:ext cx="951311" cy="1169063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9EAFF9B-44D0-4AE3-B92E-A725EB0C24A6}"/>
              </a:ext>
            </a:extLst>
          </p:cNvPr>
          <p:cNvSpPr txBox="1"/>
          <p:nvPr/>
        </p:nvSpPr>
        <p:spPr>
          <a:xfrm>
            <a:off x="1242339" y="23818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61EF02C-DD1C-49A4-B890-03D0C2E5F200}"/>
              </a:ext>
            </a:extLst>
          </p:cNvPr>
          <p:cNvSpPr txBox="1"/>
          <p:nvPr/>
        </p:nvSpPr>
        <p:spPr>
          <a:xfrm>
            <a:off x="1242339" y="63060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entury Gothic" panose="020B050202020202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46175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815" y="1578771"/>
            <a:ext cx="1982146" cy="1321505"/>
          </a:xfrm>
          <a:prstGeom prst="rect">
            <a:avLst/>
          </a:prstGeom>
          <a:ln w="28575">
            <a:solidFill>
              <a:schemeClr val="accent3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70" y="1578771"/>
            <a:ext cx="1982146" cy="1321505"/>
          </a:xfrm>
          <a:prstGeom prst="rect">
            <a:avLst/>
          </a:prstGeom>
          <a:ln w="19050">
            <a:solidFill>
              <a:schemeClr val="accent2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-9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324" y="1578771"/>
            <a:ext cx="1982146" cy="1321505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grpSp>
        <p:nvGrpSpPr>
          <p:cNvPr id="5" name="组合 4"/>
          <p:cNvGrpSpPr/>
          <p:nvPr/>
        </p:nvGrpSpPr>
        <p:grpSpPr>
          <a:xfrm>
            <a:off x="1404322" y="3092559"/>
            <a:ext cx="2554736" cy="1396640"/>
            <a:chOff x="1872195" y="4123404"/>
            <a:chExt cx="3406501" cy="1862184"/>
          </a:xfrm>
        </p:grpSpPr>
        <p:grpSp>
          <p:nvGrpSpPr>
            <p:cNvPr id="6" name="组合 5"/>
            <p:cNvGrpSpPr/>
            <p:nvPr/>
          </p:nvGrpSpPr>
          <p:grpSpPr>
            <a:xfrm>
              <a:off x="1872195" y="4123404"/>
              <a:ext cx="2643007" cy="1862184"/>
              <a:chOff x="1872195" y="4123404"/>
              <a:chExt cx="2643007" cy="1862184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879102" y="4476052"/>
                <a:ext cx="2636100" cy="1509536"/>
              </a:xfrm>
              <a:prstGeom prst="rect">
                <a:avLst/>
              </a:prstGeom>
              <a:solidFill>
                <a:srgbClr val="E8E8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8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1872195" y="4123404"/>
                <a:ext cx="2643007" cy="492544"/>
              </a:xfrm>
              <a:prstGeom prst="roundRect">
                <a:avLst>
                  <a:gd name="adj" fmla="val 9741"/>
                </a:avLst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8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" name="文本框 15"/>
            <p:cNvSpPr txBox="1"/>
            <p:nvPr/>
          </p:nvSpPr>
          <p:spPr>
            <a:xfrm>
              <a:off x="1886082" y="4196737"/>
              <a:ext cx="2554686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请在此处添加小标题</a:t>
              </a:r>
            </a:p>
          </p:txBody>
        </p:sp>
        <p:sp>
          <p:nvSpPr>
            <p:cNvPr id="8" name="文本框 16"/>
            <p:cNvSpPr txBox="1"/>
            <p:nvPr/>
          </p:nvSpPr>
          <p:spPr>
            <a:xfrm>
              <a:off x="1993875" y="4747236"/>
              <a:ext cx="3284821" cy="11984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just" defTabSz="914378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请在此处添加正文并根据需要调整字</a:t>
              </a:r>
              <a:endParaRPr lang="en-US" altLang="zh-CN" sz="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defTabSz="914378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体大小，建议采用</a:t>
              </a:r>
              <a:r>
                <a:rPr lang="en-US" altLang="zh-CN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1.5</a:t>
              </a: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倍行距和两端</a:t>
              </a:r>
              <a:endParaRPr lang="en-US" altLang="zh-CN" sz="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defTabSz="914378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对齐方式。请在此处添加正文并根</a:t>
              </a:r>
              <a:endParaRPr lang="en-US" altLang="zh-CN" sz="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defTabSz="914378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据需要调整字体大小。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713067" y="3064039"/>
            <a:ext cx="2554736" cy="1396640"/>
            <a:chOff x="1872195" y="4123404"/>
            <a:chExt cx="3406501" cy="1862184"/>
          </a:xfrm>
        </p:grpSpPr>
        <p:grpSp>
          <p:nvGrpSpPr>
            <p:cNvPr id="12" name="组合 11"/>
            <p:cNvGrpSpPr/>
            <p:nvPr/>
          </p:nvGrpSpPr>
          <p:grpSpPr>
            <a:xfrm>
              <a:off x="1872195" y="4123404"/>
              <a:ext cx="2643007" cy="1862184"/>
              <a:chOff x="1872195" y="4123404"/>
              <a:chExt cx="2643007" cy="1862184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879102" y="4476052"/>
                <a:ext cx="2636100" cy="1509536"/>
              </a:xfrm>
              <a:prstGeom prst="rect">
                <a:avLst/>
              </a:prstGeom>
              <a:solidFill>
                <a:srgbClr val="E8E8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8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1872195" y="4123404"/>
                <a:ext cx="2643007" cy="492544"/>
              </a:xfrm>
              <a:prstGeom prst="roundRect">
                <a:avLst>
                  <a:gd name="adj" fmla="val 9741"/>
                </a:avLst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8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文本框 15"/>
            <p:cNvSpPr txBox="1"/>
            <p:nvPr/>
          </p:nvSpPr>
          <p:spPr>
            <a:xfrm>
              <a:off x="1886082" y="4196737"/>
              <a:ext cx="2554686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请在此处添加小标题</a:t>
              </a:r>
            </a:p>
          </p:txBody>
        </p:sp>
        <p:sp>
          <p:nvSpPr>
            <p:cNvPr id="14" name="文本框 16"/>
            <p:cNvSpPr txBox="1"/>
            <p:nvPr/>
          </p:nvSpPr>
          <p:spPr>
            <a:xfrm>
              <a:off x="1993875" y="4747236"/>
              <a:ext cx="3284821" cy="11984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just" defTabSz="914378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请在此处添加正文并根据需要调整字</a:t>
              </a:r>
              <a:endParaRPr lang="en-US" altLang="zh-CN" sz="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defTabSz="914378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体大小，建议采用</a:t>
              </a:r>
              <a:r>
                <a:rPr lang="en-US" altLang="zh-CN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1.5</a:t>
              </a: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倍行距和两端</a:t>
              </a:r>
              <a:endParaRPr lang="en-US" altLang="zh-CN" sz="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defTabSz="914378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对齐方式。请在此处添加正文并根</a:t>
              </a:r>
              <a:endParaRPr lang="en-US" altLang="zh-CN" sz="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defTabSz="914378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据需要调整字体大小。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21812" y="3035521"/>
            <a:ext cx="2554736" cy="1396640"/>
            <a:chOff x="1872195" y="4123404"/>
            <a:chExt cx="3406501" cy="1862184"/>
          </a:xfrm>
        </p:grpSpPr>
        <p:grpSp>
          <p:nvGrpSpPr>
            <p:cNvPr id="18" name="组合 17"/>
            <p:cNvGrpSpPr/>
            <p:nvPr/>
          </p:nvGrpSpPr>
          <p:grpSpPr>
            <a:xfrm>
              <a:off x="1872195" y="4123404"/>
              <a:ext cx="2643007" cy="1862184"/>
              <a:chOff x="1872195" y="4123404"/>
              <a:chExt cx="2643007" cy="186218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1879102" y="4476052"/>
                <a:ext cx="2636100" cy="1509536"/>
              </a:xfrm>
              <a:prstGeom prst="rect">
                <a:avLst/>
              </a:prstGeom>
              <a:solidFill>
                <a:srgbClr val="E8E8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8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1872195" y="4123404"/>
                <a:ext cx="2643007" cy="492544"/>
              </a:xfrm>
              <a:prstGeom prst="roundRect">
                <a:avLst>
                  <a:gd name="adj" fmla="val 9741"/>
                </a:avLst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8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文本框 15"/>
            <p:cNvSpPr txBox="1"/>
            <p:nvPr/>
          </p:nvSpPr>
          <p:spPr>
            <a:xfrm>
              <a:off x="1886082" y="4196737"/>
              <a:ext cx="2554686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请在此处添加小标题</a:t>
              </a:r>
            </a:p>
          </p:txBody>
        </p:sp>
        <p:sp>
          <p:nvSpPr>
            <p:cNvPr id="20" name="文本框 16"/>
            <p:cNvSpPr txBox="1"/>
            <p:nvPr/>
          </p:nvSpPr>
          <p:spPr>
            <a:xfrm>
              <a:off x="1993875" y="4747236"/>
              <a:ext cx="3284821" cy="11984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just" defTabSz="914378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请在此处添加正文并根据需要调整字</a:t>
              </a:r>
              <a:endParaRPr lang="en-US" altLang="zh-CN" sz="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defTabSz="914378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体大小，建议采用</a:t>
              </a:r>
              <a:r>
                <a:rPr lang="en-US" altLang="zh-CN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1.5</a:t>
              </a: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倍行距和两端</a:t>
              </a:r>
              <a:endParaRPr lang="en-US" altLang="zh-CN" sz="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defTabSz="914378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对齐方式。请在此处添加正文并根</a:t>
              </a:r>
              <a:endParaRPr lang="en-US" altLang="zh-CN" sz="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defTabSz="914378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据需要调整字体大小。</a:t>
              </a: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5E318F1A-5E2B-4BCD-9E14-C1118253AAD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200000">
            <a:off x="108877" y="-108876"/>
            <a:ext cx="951311" cy="1169063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4F7B97F-8C5F-4572-BE28-953FD72BFE3F}"/>
              </a:ext>
            </a:extLst>
          </p:cNvPr>
          <p:cNvSpPr txBox="1"/>
          <p:nvPr/>
        </p:nvSpPr>
        <p:spPr>
          <a:xfrm>
            <a:off x="1242339" y="23818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A201EBB-F327-44CD-8EE5-968780D1AA9C}"/>
              </a:ext>
            </a:extLst>
          </p:cNvPr>
          <p:cNvSpPr txBox="1"/>
          <p:nvPr/>
        </p:nvSpPr>
        <p:spPr>
          <a:xfrm>
            <a:off x="1242339" y="63060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entury Gothic" panose="020B050202020202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72040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H="1">
            <a:off x="5924665" y="3380695"/>
            <a:ext cx="41562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760097" y="4247835"/>
            <a:ext cx="87703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2685708" y="3373249"/>
            <a:ext cx="41562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2706510" y="2159285"/>
            <a:ext cx="41562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3592852" y="1218329"/>
            <a:ext cx="707364" cy="178728"/>
            <a:chOff x="4470269" y="1661160"/>
            <a:chExt cx="1290451" cy="262890"/>
          </a:xfrm>
        </p:grpSpPr>
        <p:cxnSp>
          <p:nvCxnSpPr>
            <p:cNvPr id="52" name="直接连接符 51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5115202" y="1952292"/>
            <a:ext cx="817645" cy="714916"/>
            <a:chOff x="6842760" y="2637270"/>
            <a:chExt cx="1203960" cy="1051560"/>
          </a:xfrm>
          <a:solidFill>
            <a:schemeClr val="accent2">
              <a:lumMod val="75000"/>
            </a:schemeClr>
          </a:solidFill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5" name="六边形 54"/>
            <p:cNvSpPr/>
            <p:nvPr/>
          </p:nvSpPr>
          <p:spPr>
            <a:xfrm>
              <a:off x="6842760" y="2637270"/>
              <a:ext cx="1203960" cy="1051560"/>
            </a:xfrm>
            <a:prstGeom prst="hexagon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61"/>
            <p:cNvSpPr txBox="1"/>
            <p:nvPr/>
          </p:nvSpPr>
          <p:spPr>
            <a:xfrm>
              <a:off x="7024263" y="2809108"/>
              <a:ext cx="820725" cy="67905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2400" baseline="-30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119588" y="1387765"/>
            <a:ext cx="817645" cy="714917"/>
            <a:chOff x="5525852" y="1879080"/>
            <a:chExt cx="1203960" cy="1051560"/>
          </a:xfrm>
          <a:solidFill>
            <a:schemeClr val="accent2">
              <a:lumMod val="75000"/>
            </a:schemeClr>
          </a:solidFill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8" name="六边形 57"/>
            <p:cNvSpPr/>
            <p:nvPr/>
          </p:nvSpPr>
          <p:spPr>
            <a:xfrm>
              <a:off x="5525852" y="1879080"/>
              <a:ext cx="1203960" cy="1051560"/>
            </a:xfrm>
            <a:prstGeom prst="hexagon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9" name="文本框 64"/>
            <p:cNvSpPr txBox="1"/>
            <p:nvPr/>
          </p:nvSpPr>
          <p:spPr>
            <a:xfrm>
              <a:off x="5686670" y="1989361"/>
              <a:ext cx="882325" cy="72772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 defTabSz="914378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2400" baseline="-30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107022" y="3023262"/>
            <a:ext cx="817645" cy="714917"/>
            <a:chOff x="6842760" y="4008870"/>
            <a:chExt cx="1203960" cy="1051560"/>
          </a:xfrm>
          <a:solidFill>
            <a:schemeClr val="accent2">
              <a:lumMod val="75000"/>
            </a:schemeClr>
          </a:solidFill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1" name="六边形 60"/>
            <p:cNvSpPr/>
            <p:nvPr/>
          </p:nvSpPr>
          <p:spPr>
            <a:xfrm>
              <a:off x="6842760" y="4008870"/>
              <a:ext cx="1203960" cy="1051560"/>
            </a:xfrm>
            <a:prstGeom prst="hexagon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文本框 67"/>
            <p:cNvSpPr txBox="1"/>
            <p:nvPr/>
          </p:nvSpPr>
          <p:spPr>
            <a:xfrm>
              <a:off x="6981635" y="4119151"/>
              <a:ext cx="926213" cy="72772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 defTabSz="914378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2400" baseline="-30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101335" y="3014524"/>
            <a:ext cx="817645" cy="714917"/>
            <a:chOff x="4206240" y="4008870"/>
            <a:chExt cx="1203960" cy="1051560"/>
          </a:xfrm>
          <a:solidFill>
            <a:schemeClr val="accent2">
              <a:lumMod val="75000"/>
            </a:schemeClr>
          </a:solidFill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4" name="六边形 63"/>
            <p:cNvSpPr/>
            <p:nvPr/>
          </p:nvSpPr>
          <p:spPr>
            <a:xfrm>
              <a:off x="4206240" y="4008870"/>
              <a:ext cx="1203960" cy="1051560"/>
            </a:xfrm>
            <a:prstGeom prst="hexagon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5" name="文本框 70"/>
            <p:cNvSpPr txBox="1"/>
            <p:nvPr/>
          </p:nvSpPr>
          <p:spPr>
            <a:xfrm>
              <a:off x="4397859" y="4183708"/>
              <a:ext cx="820725" cy="72772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 defTabSz="914378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05</a:t>
              </a:r>
              <a:endParaRPr lang="zh-CN" altLang="en-US" sz="2400" baseline="-30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122136" y="1923678"/>
            <a:ext cx="817645" cy="714916"/>
            <a:chOff x="4206240" y="2637270"/>
            <a:chExt cx="1203960" cy="1051560"/>
          </a:xfrm>
          <a:solidFill>
            <a:schemeClr val="accent2">
              <a:lumMod val="75000"/>
            </a:schemeClr>
          </a:solidFill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7" name="六边形 66"/>
            <p:cNvSpPr/>
            <p:nvPr/>
          </p:nvSpPr>
          <p:spPr>
            <a:xfrm>
              <a:off x="4206240" y="2637270"/>
              <a:ext cx="1203960" cy="1051560"/>
            </a:xfrm>
            <a:prstGeom prst="hexagon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8" name="文本框 73"/>
            <p:cNvSpPr txBox="1"/>
            <p:nvPr/>
          </p:nvSpPr>
          <p:spPr>
            <a:xfrm>
              <a:off x="4387743" y="2809108"/>
              <a:ext cx="820725" cy="67905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06</a:t>
              </a:r>
              <a:endParaRPr lang="zh-CN" altLang="en-US" sz="2400" baseline="-30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72" name="矩形 71"/>
          <p:cNvSpPr/>
          <p:nvPr/>
        </p:nvSpPr>
        <p:spPr>
          <a:xfrm>
            <a:off x="2594487" y="1059584"/>
            <a:ext cx="971683" cy="231919"/>
          </a:xfrm>
          <a:prstGeom prst="rect">
            <a:avLst/>
          </a:prstGeom>
        </p:spPr>
        <p:txBody>
          <a:bodyPr wrap="none" lIns="62043" tIns="31018" rIns="62043" bIns="31018">
            <a:spAutoFit/>
          </a:bodyPr>
          <a:lstStyle/>
          <a:p>
            <a:pPr algn="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en-US" altLang="zh-CN" sz="11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1331840" y="1307696"/>
            <a:ext cx="2234353" cy="416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2043" tIns="31018" rIns="62043" bIns="3101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37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sym typeface="微软雅黑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74" name="矩形 73"/>
          <p:cNvSpPr/>
          <p:nvPr/>
        </p:nvSpPr>
        <p:spPr>
          <a:xfrm>
            <a:off x="1681449" y="2001844"/>
            <a:ext cx="971683" cy="231919"/>
          </a:xfrm>
          <a:prstGeom prst="rect">
            <a:avLst/>
          </a:prstGeom>
        </p:spPr>
        <p:txBody>
          <a:bodyPr wrap="none" lIns="62043" tIns="31018" rIns="62043" bIns="31018">
            <a:spAutoFit/>
          </a:bodyPr>
          <a:lstStyle/>
          <a:p>
            <a:pPr algn="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en-US" altLang="zh-CN" sz="11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942540" y="2249955"/>
            <a:ext cx="1707528" cy="600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2043" tIns="31018" rIns="62043" bIns="3101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37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sym typeface="微软雅黑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76" name="矩形 75"/>
          <p:cNvSpPr/>
          <p:nvPr/>
        </p:nvSpPr>
        <p:spPr>
          <a:xfrm>
            <a:off x="1660649" y="3125140"/>
            <a:ext cx="971683" cy="231919"/>
          </a:xfrm>
          <a:prstGeom prst="rect">
            <a:avLst/>
          </a:prstGeom>
        </p:spPr>
        <p:txBody>
          <a:bodyPr wrap="none" lIns="62043" tIns="31018" rIns="62043" bIns="31018">
            <a:spAutoFit/>
          </a:bodyPr>
          <a:lstStyle/>
          <a:p>
            <a:pPr algn="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en-US" altLang="zh-CN" sz="11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矩形 47"/>
          <p:cNvSpPr>
            <a:spLocks noChangeArrowheads="1"/>
          </p:cNvSpPr>
          <p:nvPr/>
        </p:nvSpPr>
        <p:spPr bwMode="auto">
          <a:xfrm>
            <a:off x="921740" y="3373250"/>
            <a:ext cx="1707527" cy="600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2043" tIns="31018" rIns="62043" bIns="3101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37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sym typeface="微软雅黑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78" name="矩形 77"/>
          <p:cNvSpPr/>
          <p:nvPr/>
        </p:nvSpPr>
        <p:spPr>
          <a:xfrm>
            <a:off x="6361006" y="1628332"/>
            <a:ext cx="971683" cy="231919"/>
          </a:xfrm>
          <a:prstGeom prst="rect">
            <a:avLst/>
          </a:prstGeom>
        </p:spPr>
        <p:txBody>
          <a:bodyPr wrap="none" lIns="62043" tIns="31018" rIns="62043" bIns="31018">
            <a:spAutoFit/>
          </a:bodyPr>
          <a:lstStyle/>
          <a:p>
            <a:pPr algn="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en-US" altLang="zh-CN" sz="11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矩形 47"/>
          <p:cNvSpPr>
            <a:spLocks noChangeArrowheads="1"/>
          </p:cNvSpPr>
          <p:nvPr/>
        </p:nvSpPr>
        <p:spPr bwMode="auto">
          <a:xfrm>
            <a:off x="6380573" y="1887161"/>
            <a:ext cx="1820890" cy="600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2043" tIns="31018" rIns="62043" bIns="3101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37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sym typeface="微软雅黑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80" name="矩形 79"/>
          <p:cNvSpPr/>
          <p:nvPr/>
        </p:nvSpPr>
        <p:spPr>
          <a:xfrm>
            <a:off x="6382854" y="2921882"/>
            <a:ext cx="971683" cy="231919"/>
          </a:xfrm>
          <a:prstGeom prst="rect">
            <a:avLst/>
          </a:prstGeom>
        </p:spPr>
        <p:txBody>
          <a:bodyPr wrap="none" lIns="62043" tIns="31018" rIns="62043" bIns="31018">
            <a:spAutoFit/>
          </a:bodyPr>
          <a:lstStyle/>
          <a:p>
            <a:pPr algn="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en-US" altLang="zh-CN" sz="11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矩形 47"/>
          <p:cNvSpPr>
            <a:spLocks noChangeArrowheads="1"/>
          </p:cNvSpPr>
          <p:nvPr/>
        </p:nvSpPr>
        <p:spPr bwMode="auto">
          <a:xfrm>
            <a:off x="6395202" y="3180710"/>
            <a:ext cx="1820890" cy="600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2043" tIns="31018" rIns="62043" bIns="3101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37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sym typeface="微软雅黑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82" name="矩形 81"/>
          <p:cNvSpPr/>
          <p:nvPr/>
        </p:nvSpPr>
        <p:spPr>
          <a:xfrm>
            <a:off x="5678044" y="3897094"/>
            <a:ext cx="971683" cy="231919"/>
          </a:xfrm>
          <a:prstGeom prst="rect">
            <a:avLst/>
          </a:prstGeom>
        </p:spPr>
        <p:txBody>
          <a:bodyPr wrap="none" lIns="62043" tIns="31018" rIns="62043" bIns="31018">
            <a:spAutoFit/>
          </a:bodyPr>
          <a:lstStyle/>
          <a:p>
            <a:pPr algn="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en-US" altLang="zh-CN" sz="11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5697615" y="4155924"/>
            <a:ext cx="2198630" cy="416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2043" tIns="31018" rIns="62043" bIns="3101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37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sym typeface="微软雅黑" pitchFamily="34" charset="-122"/>
              </a:rPr>
              <a:t>您的内容打在这里，或者通过复制您的文本后，在此框中选择粘贴</a:t>
            </a:r>
          </a:p>
        </p:txBody>
      </p:sp>
      <p:grpSp>
        <p:nvGrpSpPr>
          <p:cNvPr id="84" name="组合 83"/>
          <p:cNvGrpSpPr/>
          <p:nvPr/>
        </p:nvGrpSpPr>
        <p:grpSpPr>
          <a:xfrm flipH="1">
            <a:off x="5748022" y="1783021"/>
            <a:ext cx="600426" cy="178728"/>
            <a:chOff x="4255294" y="1661160"/>
            <a:chExt cx="1505426" cy="262890"/>
          </a:xfrm>
        </p:grpSpPr>
        <p:cxnSp>
          <p:nvCxnSpPr>
            <p:cNvPr id="85" name="直接连接符 84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/>
          <p:cNvGrpSpPr/>
          <p:nvPr/>
        </p:nvGrpSpPr>
        <p:grpSpPr>
          <a:xfrm>
            <a:off x="3887619" y="2289634"/>
            <a:ext cx="1281554" cy="1082733"/>
            <a:chOff x="5927099" y="3207123"/>
            <a:chExt cx="1887055" cy="1592580"/>
          </a:xfrm>
          <a:solidFill>
            <a:schemeClr val="accent3">
              <a:lumMod val="75000"/>
            </a:schemeClr>
          </a:solidFill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88" name="六边形 87"/>
            <p:cNvSpPr/>
            <p:nvPr/>
          </p:nvSpPr>
          <p:spPr>
            <a:xfrm>
              <a:off x="5927099" y="3207123"/>
              <a:ext cx="1887055" cy="1592580"/>
            </a:xfrm>
            <a:prstGeom prst="hexagon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9" name="文本框 1"/>
            <p:cNvSpPr txBox="1"/>
            <p:nvPr/>
          </p:nvSpPr>
          <p:spPr>
            <a:xfrm>
              <a:off x="6291628" y="3451749"/>
              <a:ext cx="1157998" cy="1131762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119588" y="3538774"/>
            <a:ext cx="817645" cy="714916"/>
            <a:chOff x="5525852" y="4683240"/>
            <a:chExt cx="1203960" cy="1051560"/>
          </a:xfrm>
          <a:solidFill>
            <a:schemeClr val="accent2">
              <a:lumMod val="75000"/>
            </a:schemeClr>
          </a:solidFill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70" name="六边形 69"/>
            <p:cNvSpPr/>
            <p:nvPr/>
          </p:nvSpPr>
          <p:spPr>
            <a:xfrm>
              <a:off x="5525852" y="4683240"/>
              <a:ext cx="1203960" cy="1051560"/>
            </a:xfrm>
            <a:prstGeom prst="hexagon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文本框 76"/>
            <p:cNvSpPr txBox="1"/>
            <p:nvPr/>
          </p:nvSpPr>
          <p:spPr>
            <a:xfrm>
              <a:off x="5693284" y="4855078"/>
              <a:ext cx="820725" cy="67905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2400" baseline="-30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91" name="图片 90">
            <a:extLst>
              <a:ext uri="{FF2B5EF4-FFF2-40B4-BE49-F238E27FC236}">
                <a16:creationId xmlns:a16="http://schemas.microsoft.com/office/drawing/2014/main" xmlns="" id="{73358D7C-8085-42FB-9B72-6862293C2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08877" y="-108876"/>
            <a:ext cx="951311" cy="1169063"/>
          </a:xfrm>
          <a:prstGeom prst="rect">
            <a:avLst/>
          </a:prstGeom>
        </p:spPr>
      </p:pic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A5AFBA56-CFF8-40FA-8CD9-1B879A3F081C}"/>
              </a:ext>
            </a:extLst>
          </p:cNvPr>
          <p:cNvSpPr txBox="1"/>
          <p:nvPr/>
        </p:nvSpPr>
        <p:spPr>
          <a:xfrm>
            <a:off x="1242339" y="23818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8763802B-9DED-4DA2-A918-C5C36DE56E68}"/>
              </a:ext>
            </a:extLst>
          </p:cNvPr>
          <p:cNvSpPr txBox="1"/>
          <p:nvPr/>
        </p:nvSpPr>
        <p:spPr>
          <a:xfrm>
            <a:off x="1242339" y="63060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entury Gothic" panose="020B050202020202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09902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899363" y="1248185"/>
            <a:ext cx="7345277" cy="1395597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49" tIns="32473" rIns="64949" bIns="32473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96812" y="1491654"/>
            <a:ext cx="6750379" cy="867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91437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写内容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点击输入本栏的具体文字，简明扼要的说明分项内容，此为概念图解，请根据您的具体内容酌情修改。写内容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点击输入本栏的具体文字，简明扼要的说明分项内容，此为概念图解，请根据您的具体内容酌情修改。写内容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93"/>
          <p:cNvSpPr/>
          <p:nvPr/>
        </p:nvSpPr>
        <p:spPr>
          <a:xfrm>
            <a:off x="861698" y="1203600"/>
            <a:ext cx="288016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49" tIns="32473" rIns="64949" bIns="32473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6" name="矩形 93"/>
          <p:cNvSpPr/>
          <p:nvPr/>
        </p:nvSpPr>
        <p:spPr>
          <a:xfrm rot="10800000">
            <a:off x="7996284" y="2400105"/>
            <a:ext cx="288016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49" tIns="32473" rIns="64949" bIns="32473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3005064" y="3003821"/>
            <a:ext cx="1467908" cy="132355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324" tIns="45663" rIns="91324" bIns="45663" numCol="1" anchor="t" anchorCtr="0" compatLnSpc="1">
            <a:prstTxWarp prst="textNoShape">
              <a:avLst/>
            </a:prstTxWarp>
          </a:bodyPr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8010" y="3385927"/>
            <a:ext cx="96898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prstClr val="white"/>
                </a:solidFill>
              </a:rPr>
              <a:t>添加</a:t>
            </a:r>
            <a:endParaRPr lang="en-US" altLang="zh-CN" sz="1800" b="1" dirty="0">
              <a:solidFill>
                <a:prstClr val="white"/>
              </a:solidFill>
            </a:endParaRPr>
          </a:p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prstClr val="white"/>
                </a:solidFill>
              </a:rPr>
              <a:t>关键字</a:t>
            </a: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1411099" y="3003821"/>
            <a:ext cx="1467908" cy="132355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324" tIns="45663" rIns="91324" bIns="45663" numCol="1" anchor="t" anchorCtr="0" compatLnSpc="1">
            <a:prstTxWarp prst="textNoShape">
              <a:avLst/>
            </a:prstTxWarp>
          </a:bodyPr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4599028" y="3003821"/>
            <a:ext cx="1467908" cy="132355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324" tIns="45663" rIns="91324" bIns="45663" numCol="1" anchor="t" anchorCtr="0" compatLnSpc="1">
            <a:prstTxWarp prst="textNoShape">
              <a:avLst/>
            </a:prstTxWarp>
          </a:bodyPr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6192991" y="3003821"/>
            <a:ext cx="1467908" cy="132355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4"/>
          </a:solidFill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324" tIns="45663" rIns="91324" bIns="45663" numCol="1" anchor="t" anchorCtr="0" compatLnSpc="1">
            <a:prstTxWarp prst="textNoShape">
              <a:avLst/>
            </a:prstTxWarp>
          </a:bodyPr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60561" y="3385927"/>
            <a:ext cx="96898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prstClr val="white"/>
                </a:solidFill>
              </a:rPr>
              <a:t>添加</a:t>
            </a:r>
            <a:endParaRPr lang="en-US" altLang="zh-CN" sz="1800" b="1" dirty="0">
              <a:solidFill>
                <a:prstClr val="white"/>
              </a:solidFill>
            </a:endParaRPr>
          </a:p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prstClr val="white"/>
                </a:solidFill>
              </a:rPr>
              <a:t>关键字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48489" y="3385927"/>
            <a:ext cx="96898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prstClr val="white"/>
                </a:solidFill>
              </a:rPr>
              <a:t>添加</a:t>
            </a:r>
            <a:endParaRPr lang="en-US" altLang="zh-CN" sz="1800" b="1" dirty="0">
              <a:solidFill>
                <a:prstClr val="white"/>
              </a:solidFill>
            </a:endParaRPr>
          </a:p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prstClr val="white"/>
                </a:solidFill>
              </a:rPr>
              <a:t>关键字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42454" y="3385927"/>
            <a:ext cx="96898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prstClr val="white"/>
                </a:solidFill>
              </a:rPr>
              <a:t>添加</a:t>
            </a:r>
            <a:endParaRPr lang="en-US" altLang="zh-CN" sz="1800" b="1" dirty="0">
              <a:solidFill>
                <a:prstClr val="white"/>
              </a:solidFill>
            </a:endParaRPr>
          </a:p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prstClr val="white"/>
                </a:solidFill>
              </a:rPr>
              <a:t>关键字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D264D27-3F09-4636-9D6A-EE975FD01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08877" y="-108876"/>
            <a:ext cx="951311" cy="116906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8CA29D2-7CD3-422F-A341-15166E9AF16A}"/>
              </a:ext>
            </a:extLst>
          </p:cNvPr>
          <p:cNvSpPr txBox="1"/>
          <p:nvPr/>
        </p:nvSpPr>
        <p:spPr>
          <a:xfrm>
            <a:off x="1242339" y="23818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BF3397F-71B6-4D5B-B8C0-5037E722C6B3}"/>
              </a:ext>
            </a:extLst>
          </p:cNvPr>
          <p:cNvSpPr txBox="1"/>
          <p:nvPr/>
        </p:nvSpPr>
        <p:spPr>
          <a:xfrm>
            <a:off x="1242339" y="63060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entury Gothic" panose="020B050202020202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73674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66"/>
          <p:cNvGrpSpPr>
            <a:grpSpLocks/>
          </p:cNvGrpSpPr>
          <p:nvPr/>
        </p:nvGrpSpPr>
        <p:grpSpPr bwMode="auto">
          <a:xfrm>
            <a:off x="395895" y="986284"/>
            <a:ext cx="4453273" cy="3745706"/>
            <a:chOff x="720" y="839"/>
            <a:chExt cx="3740" cy="3146"/>
          </a:xfrm>
          <a:solidFill>
            <a:schemeClr val="bg1">
              <a:lumMod val="75000"/>
            </a:schemeClr>
          </a:solidFill>
        </p:grpSpPr>
        <p:sp>
          <p:nvSpPr>
            <p:cNvPr id="15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2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3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4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5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6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7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8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9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0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1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4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5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6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7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8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9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0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1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2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3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4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5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6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7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8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9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0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1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2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3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4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5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6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7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8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9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0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1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2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3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4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5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6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7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8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9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0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1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2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3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4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5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6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7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8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89" name="Freeform 78"/>
          <p:cNvSpPr>
            <a:spLocks/>
          </p:cNvSpPr>
          <p:nvPr/>
        </p:nvSpPr>
        <p:spPr bwMode="gray">
          <a:xfrm>
            <a:off x="3334578" y="3939033"/>
            <a:ext cx="671563" cy="571500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chemeClr val="accent4"/>
          </a:solidFill>
          <a:ln w="12700">
            <a:solidFill>
              <a:srgbClr val="FFFFFF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68488" tIns="34242" rIns="68488" bIns="34242"/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90" name="Freeform 92"/>
          <p:cNvSpPr>
            <a:spLocks/>
          </p:cNvSpPr>
          <p:nvPr/>
        </p:nvSpPr>
        <p:spPr bwMode="gray">
          <a:xfrm>
            <a:off x="3647737" y="2615061"/>
            <a:ext cx="587023" cy="394097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chemeClr val="accent2"/>
          </a:solidFill>
          <a:ln w="12700">
            <a:solidFill>
              <a:srgbClr val="FFFFFF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68488" tIns="34242" rIns="68488" bIns="34242"/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91" name="Freeform 100"/>
          <p:cNvSpPr>
            <a:spLocks/>
          </p:cNvSpPr>
          <p:nvPr/>
        </p:nvSpPr>
        <p:spPr bwMode="gray">
          <a:xfrm>
            <a:off x="3876333" y="2010223"/>
            <a:ext cx="512006" cy="510779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chemeClr val="accent1"/>
          </a:solidFill>
          <a:ln w="12700">
            <a:solidFill>
              <a:srgbClr val="FFFFFF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68488" tIns="34242" rIns="68488" bIns="34242"/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92" name="Freeform 82"/>
          <p:cNvSpPr>
            <a:spLocks/>
          </p:cNvSpPr>
          <p:nvPr/>
        </p:nvSpPr>
        <p:spPr bwMode="gray">
          <a:xfrm>
            <a:off x="4001450" y="3293716"/>
            <a:ext cx="336972" cy="378618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chemeClr val="accent3"/>
          </a:solidFill>
          <a:ln w="12700">
            <a:solidFill>
              <a:srgbClr val="FFFFFF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68488" tIns="34242" rIns="68488" bIns="34242"/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4326697" y="2331098"/>
            <a:ext cx="189323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4515998" y="2517428"/>
            <a:ext cx="168886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4166595" y="2713226"/>
            <a:ext cx="189323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4355897" y="2899557"/>
            <a:ext cx="184896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V="1">
            <a:off x="4278792" y="3397300"/>
            <a:ext cx="237205" cy="15359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4515998" y="3397300"/>
            <a:ext cx="168886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3784669" y="4261102"/>
            <a:ext cx="189323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3973970" y="4447431"/>
            <a:ext cx="214595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矩形 100"/>
          <p:cNvSpPr/>
          <p:nvPr/>
        </p:nvSpPr>
        <p:spPr>
          <a:xfrm>
            <a:off x="5027529" y="2211710"/>
            <a:ext cx="1061643" cy="253819"/>
          </a:xfrm>
          <a:prstGeom prst="rect">
            <a:avLst/>
          </a:prstGeom>
        </p:spPr>
        <p:txBody>
          <a:bodyPr wrap="none" lIns="68488" tIns="34242" rIns="68488" bIns="34242">
            <a:spAutoFit/>
          </a:bodyPr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5027529" y="2643491"/>
            <a:ext cx="1061643" cy="253819"/>
          </a:xfrm>
          <a:prstGeom prst="rect">
            <a:avLst/>
          </a:prstGeom>
        </p:spPr>
        <p:txBody>
          <a:bodyPr wrap="none" lIns="68488" tIns="34242" rIns="68488" bIns="34242">
            <a:spAutoFit/>
          </a:bodyPr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20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5027529" y="3142570"/>
            <a:ext cx="1061643" cy="253819"/>
          </a:xfrm>
          <a:prstGeom prst="rect">
            <a:avLst/>
          </a:prstGeom>
        </p:spPr>
        <p:txBody>
          <a:bodyPr wrap="none" lIns="68488" tIns="34242" rIns="68488" bIns="34242">
            <a:spAutoFit/>
          </a:bodyPr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20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4993578" y="4140047"/>
            <a:ext cx="1061643" cy="253819"/>
          </a:xfrm>
          <a:prstGeom prst="rect">
            <a:avLst/>
          </a:prstGeom>
        </p:spPr>
        <p:txBody>
          <a:bodyPr wrap="none" lIns="68488" tIns="34242" rIns="68488" bIns="34242">
            <a:spAutoFit/>
          </a:bodyPr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矩形标注 104"/>
          <p:cNvSpPr/>
          <p:nvPr/>
        </p:nvSpPr>
        <p:spPr>
          <a:xfrm>
            <a:off x="6607031" y="1498395"/>
            <a:ext cx="1957151" cy="3017574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8" tIns="34242" rIns="68488" bIns="34242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781099" y="1660793"/>
            <a:ext cx="1656093" cy="2619595"/>
          </a:xfrm>
          <a:prstGeom prst="rect">
            <a:avLst/>
          </a:prstGeom>
          <a:noFill/>
        </p:spPr>
        <p:txBody>
          <a:bodyPr wrap="square" lIns="68488" tIns="34242" rIns="68488" bIns="34242" rtlCol="0">
            <a:spAutoFit/>
          </a:bodyPr>
          <a:lstStyle/>
          <a:p>
            <a:pPr algn="just" defTabSz="914378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所有省份可任意编辑</a:t>
            </a:r>
            <a:endParaRPr lang="en-US" altLang="zh-CN" sz="11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defTabSz="91437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defTabSz="91437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107" name="图片 106">
            <a:extLst>
              <a:ext uri="{FF2B5EF4-FFF2-40B4-BE49-F238E27FC236}">
                <a16:creationId xmlns:a16="http://schemas.microsoft.com/office/drawing/2014/main" xmlns="" id="{16AAF7E6-4E11-4F89-8EDD-8F2C242171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08877" y="-108876"/>
            <a:ext cx="951311" cy="1169063"/>
          </a:xfrm>
          <a:prstGeom prst="rect">
            <a:avLst/>
          </a:prstGeom>
        </p:spPr>
      </p:pic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E987E2EC-D53B-4BC3-8B59-914C920DC4F2}"/>
              </a:ext>
            </a:extLst>
          </p:cNvPr>
          <p:cNvSpPr txBox="1"/>
          <p:nvPr/>
        </p:nvSpPr>
        <p:spPr>
          <a:xfrm>
            <a:off x="1242339" y="23818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915E86A9-7164-46C8-BA70-CD296CFFD1BF}"/>
              </a:ext>
            </a:extLst>
          </p:cNvPr>
          <p:cNvSpPr txBox="1"/>
          <p:nvPr/>
        </p:nvSpPr>
        <p:spPr>
          <a:xfrm>
            <a:off x="1242339" y="63060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entury Gothic" panose="020B050202020202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25971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xmlns="" id="{33CA4EE7-B9AA-4F87-BC49-0638C81EBC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1121" y="2764465"/>
            <a:ext cx="4031795" cy="440217"/>
          </a:xfrm>
          <a:prstGeom prst="rect">
            <a:avLst/>
          </a:prstGeom>
          <a:noFill/>
        </p:spPr>
        <p:txBody>
          <a:bodyPr wrap="square" lIns="67500" tIns="35100" rIns="67500" bIns="351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8543CEF-3D0E-4168-A4E6-CFDDD0C25524}"/>
              </a:ext>
            </a:extLst>
          </p:cNvPr>
          <p:cNvSpPr/>
          <p:nvPr/>
        </p:nvSpPr>
        <p:spPr>
          <a:xfrm>
            <a:off x="2111535" y="2763993"/>
            <a:ext cx="1092135" cy="1037084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5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02</a:t>
            </a:r>
            <a:endParaRPr lang="zh-CN" altLang="en-US" sz="405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7048E4E-A4A0-437C-BFA5-43F9D84CD1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1121" y="3204684"/>
            <a:ext cx="4875313" cy="61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200" dirty="0">
                <a:ea typeface="微软雅黑" panose="020B0503020204020204" pitchFamily="34" charset="-122"/>
                <a:sym typeface="Calibri" panose="020F0502020204030204" pitchFamily="34" charset="0"/>
              </a:rPr>
              <a:t>Supporters say that the ease of use of presentation software can save A lot of time for people who otherwise would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DE6AF72-D732-47FD-939E-758781E703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37" b="1009"/>
          <a:stretch/>
        </p:blipFill>
        <p:spPr>
          <a:xfrm flipH="1" flipV="1">
            <a:off x="1" y="0"/>
            <a:ext cx="3626982" cy="2764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1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主题​​">
  <a:themeElements>
    <a:clrScheme name="自定义 653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E06741"/>
      </a:accent1>
      <a:accent2>
        <a:srgbClr val="4A5A6F"/>
      </a:accent2>
      <a:accent3>
        <a:srgbClr val="E06741"/>
      </a:accent3>
      <a:accent4>
        <a:srgbClr val="4A5A6F"/>
      </a:accent4>
      <a:accent5>
        <a:srgbClr val="E06741"/>
      </a:accent5>
      <a:accent6>
        <a:srgbClr val="4A5A6F"/>
      </a:accent6>
      <a:hlink>
        <a:srgbClr val="F33B48"/>
      </a:hlink>
      <a:folHlink>
        <a:srgbClr val="FFC000"/>
      </a:folHlink>
    </a:clrScheme>
    <a:fontScheme name="标准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</TotalTime>
  <Words>2229</Words>
  <Application>Microsoft Office PowerPoint</Application>
  <PresentationFormat>全屏显示(16:9)</PresentationFormat>
  <Paragraphs>188</Paragraphs>
  <Slides>17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Century Gothic</vt:lpstr>
      <vt:lpstr>Gill Sans</vt:lpstr>
      <vt:lpstr>Helvetica Neue</vt:lpstr>
      <vt:lpstr>Lato Light</vt:lpstr>
      <vt:lpstr>等线</vt:lpstr>
      <vt:lpstr>方正兰亭细黑_GBK_M</vt:lpstr>
      <vt:lpstr>华文黑体</vt:lpstr>
      <vt:lpstr>宋体</vt:lpstr>
      <vt:lpstr>微软雅黑</vt:lpstr>
      <vt:lpstr>张海山锐谐体2.0-授权联系：Samtype@QQ.com</vt:lpstr>
      <vt:lpstr>Arial</vt:lpstr>
      <vt:lpstr>Calibri</vt:lpstr>
      <vt:lpstr>Calibri Light</vt:lpstr>
      <vt:lpstr>Impact</vt:lpstr>
      <vt:lpstr>Tahoma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ColourPPT</dc:creator>
  <cp:keywords>51PPT模板网</cp:keywords>
  <dc:description>www.51pptm o ban.com</dc:description>
  <cp:lastModifiedBy>YANGs</cp:lastModifiedBy>
  <cp:revision>86</cp:revision>
  <dcterms:created xsi:type="dcterms:W3CDTF">2017-05-02T06:39:58Z</dcterms:created>
  <dcterms:modified xsi:type="dcterms:W3CDTF">2020-08-23T02:44:37Z</dcterms:modified>
</cp:coreProperties>
</file>