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9DB925-B76B-4BE2-A4E5-4BDAF4AC0F87}">
          <p14:sldIdLst>
            <p14:sldId id="270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DE12B8EE-DB5A-493C-B4D5-B9CCC9AD2C98}">
          <p14:sldIdLst>
            <p14:sldId id="267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1B0"/>
    <a:srgbClr val="DDF0F8"/>
    <a:srgbClr val="3E6E7A"/>
    <a:srgbClr val="F7A669"/>
    <a:srgbClr val="F3F3F3"/>
    <a:srgbClr val="FBFCFF"/>
    <a:srgbClr val="F69A57"/>
    <a:srgbClr val="FEFEFE"/>
    <a:srgbClr val="EFEAE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EBDE8-1CD6-467E-9373-61676ECFEF3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954CF-3B5E-4F7E-A67A-FEC0C208B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083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954CF-3B5E-4F7E-A67A-FEC0C208B67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1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891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="" xmlns:a16="http://schemas.microsoft.com/office/drawing/2014/main" id="{3A4B5B78-5730-49DA-8168-7BBD97606A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85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4.png"/><Relationship Id="rId7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65.png"/><Relationship Id="rId5" Type="http://schemas.openxmlformats.org/officeDocument/2006/relationships/image" Target="../media/image7.png"/><Relationship Id="rId10" Type="http://schemas.openxmlformats.org/officeDocument/2006/relationships/image" Target="../media/image64.png"/><Relationship Id="rId4" Type="http://schemas.openxmlformats.org/officeDocument/2006/relationships/image" Target="../media/image60.png"/><Relationship Id="rId9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10" Type="http://schemas.openxmlformats.org/officeDocument/2006/relationships/image" Target="../media/image10.jpg"/><Relationship Id="rId4" Type="http://schemas.openxmlformats.org/officeDocument/2006/relationships/image" Target="../media/image5.png"/><Relationship Id="rId9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10" Type="http://schemas.openxmlformats.org/officeDocument/2006/relationships/image" Target="../media/image10.jpg"/><Relationship Id="rId4" Type="http://schemas.openxmlformats.org/officeDocument/2006/relationships/image" Target="../media/image5.pn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12" Type="http://schemas.openxmlformats.org/officeDocument/2006/relationships/image" Target="../media/image14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13.jp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7.jpg"/><Relationship Id="rId10" Type="http://schemas.microsoft.com/office/2007/relationships/hdphoto" Target="../media/hdphoto2.wdp"/><Relationship Id="rId4" Type="http://schemas.openxmlformats.org/officeDocument/2006/relationships/tags" Target="../tags/tag4.xml"/><Relationship Id="rId9" Type="http://schemas.openxmlformats.org/officeDocument/2006/relationships/image" Target="../media/image12.pn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5.pn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4.jpg"/><Relationship Id="rId5" Type="http://schemas.openxmlformats.org/officeDocument/2006/relationships/image" Target="../media/image7.png"/><Relationship Id="rId10" Type="http://schemas.openxmlformats.org/officeDocument/2006/relationships/image" Target="../media/image23.jpg"/><Relationship Id="rId4" Type="http://schemas.openxmlformats.org/officeDocument/2006/relationships/image" Target="../media/image19.jpg"/><Relationship Id="rId9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31.jpg"/><Relationship Id="rId3" Type="http://schemas.openxmlformats.org/officeDocument/2006/relationships/image" Target="../media/image4.png"/><Relationship Id="rId7" Type="http://schemas.openxmlformats.org/officeDocument/2006/relationships/image" Target="../media/image27.jp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11" Type="http://schemas.openxmlformats.org/officeDocument/2006/relationships/image" Target="../media/image7.png"/><Relationship Id="rId5" Type="http://schemas.openxmlformats.org/officeDocument/2006/relationships/image" Target="../media/image18.png"/><Relationship Id="rId10" Type="http://schemas.openxmlformats.org/officeDocument/2006/relationships/image" Target="../media/image30.jpg"/><Relationship Id="rId4" Type="http://schemas.openxmlformats.org/officeDocument/2006/relationships/image" Target="../media/image15.png"/><Relationship Id="rId9" Type="http://schemas.openxmlformats.org/officeDocument/2006/relationships/image" Target="../media/image29.jpg"/><Relationship Id="rId14" Type="http://schemas.openxmlformats.org/officeDocument/2006/relationships/image" Target="../media/image3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5.png"/><Relationship Id="rId18" Type="http://schemas.openxmlformats.org/officeDocument/2006/relationships/image" Target="../media/image39.jpeg"/><Relationship Id="rId3" Type="http://schemas.openxmlformats.org/officeDocument/2006/relationships/tags" Target="../tags/tag7.xml"/><Relationship Id="rId7" Type="http://schemas.openxmlformats.org/officeDocument/2006/relationships/image" Target="../media/image4.png"/><Relationship Id="rId12" Type="http://schemas.microsoft.com/office/2007/relationships/hdphoto" Target="../media/hdphoto2.wdp"/><Relationship Id="rId17" Type="http://schemas.openxmlformats.org/officeDocument/2006/relationships/image" Target="../media/image38.jpeg"/><Relationship Id="rId2" Type="http://schemas.openxmlformats.org/officeDocument/2006/relationships/tags" Target="../tags/tag6.xml"/><Relationship Id="rId16" Type="http://schemas.openxmlformats.org/officeDocument/2006/relationships/image" Target="../media/image37.jpeg"/><Relationship Id="rId20" Type="http://schemas.openxmlformats.org/officeDocument/2006/relationships/image" Target="../media/image41.jpeg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2.png"/><Relationship Id="rId5" Type="http://schemas.openxmlformats.org/officeDocument/2006/relationships/tags" Target="../tags/tag9.xml"/><Relationship Id="rId15" Type="http://schemas.openxmlformats.org/officeDocument/2006/relationships/image" Target="../media/image15.png"/><Relationship Id="rId10" Type="http://schemas.openxmlformats.org/officeDocument/2006/relationships/image" Target="../media/image35.jpeg"/><Relationship Id="rId19" Type="http://schemas.openxmlformats.org/officeDocument/2006/relationships/image" Target="../media/image40.jpeg"/><Relationship Id="rId4" Type="http://schemas.openxmlformats.org/officeDocument/2006/relationships/tags" Target="../tags/tag8.xml"/><Relationship Id="rId9" Type="http://schemas.openxmlformats.org/officeDocument/2006/relationships/image" Target="../media/image34.jpeg"/><Relationship Id="rId14" Type="http://schemas.openxmlformats.org/officeDocument/2006/relationships/image" Target="../media/image3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13" Type="http://schemas.openxmlformats.org/officeDocument/2006/relationships/image" Target="../media/image48.jpg"/><Relationship Id="rId3" Type="http://schemas.openxmlformats.org/officeDocument/2006/relationships/image" Target="../media/image15.png"/><Relationship Id="rId7" Type="http://schemas.openxmlformats.org/officeDocument/2006/relationships/image" Target="../media/image43.jpg"/><Relationship Id="rId12" Type="http://schemas.openxmlformats.org/officeDocument/2006/relationships/image" Target="../media/image47.jpg"/><Relationship Id="rId2" Type="http://schemas.openxmlformats.org/officeDocument/2006/relationships/image" Target="../media/image4.png"/><Relationship Id="rId16" Type="http://schemas.openxmlformats.org/officeDocument/2006/relationships/image" Target="../media/image5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2.jpg"/><Relationship Id="rId5" Type="http://schemas.microsoft.com/office/2007/relationships/hdphoto" Target="../media/hdphoto3.wdp"/><Relationship Id="rId15" Type="http://schemas.openxmlformats.org/officeDocument/2006/relationships/image" Target="../media/image50.jpg"/><Relationship Id="rId10" Type="http://schemas.openxmlformats.org/officeDocument/2006/relationships/image" Target="../media/image46.jpg"/><Relationship Id="rId4" Type="http://schemas.openxmlformats.org/officeDocument/2006/relationships/image" Target="../media/image42.png"/><Relationship Id="rId9" Type="http://schemas.openxmlformats.org/officeDocument/2006/relationships/image" Target="../media/image45.jpg"/><Relationship Id="rId14" Type="http://schemas.openxmlformats.org/officeDocument/2006/relationships/image" Target="../media/image4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openxmlformats.org/officeDocument/2006/relationships/image" Target="../media/image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4.png"/><Relationship Id="rId5" Type="http://schemas.openxmlformats.org/officeDocument/2006/relationships/image" Target="../media/image18.png"/><Relationship Id="rId10" Type="http://schemas.openxmlformats.org/officeDocument/2006/relationships/image" Target="../media/image53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57.png"/><Relationship Id="rId12" Type="http://schemas.openxmlformats.org/officeDocument/2006/relationships/image" Target="../media/image5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56.jpg"/><Relationship Id="rId11" Type="http://schemas.openxmlformats.org/officeDocument/2006/relationships/image" Target="../media/image58.png"/><Relationship Id="rId5" Type="http://schemas.openxmlformats.org/officeDocument/2006/relationships/image" Target="../media/image55.jpg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文字&#10;&#10;描述已自动生成">
            <a:extLst>
              <a:ext uri="{FF2B5EF4-FFF2-40B4-BE49-F238E27FC236}">
                <a16:creationId xmlns="" xmlns:a16="http://schemas.microsoft.com/office/drawing/2014/main" id="{DB4B49FF-A113-4E29-851E-EDC8C1C85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9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1ECA8B5-A2A5-4933-9092-A6ABA8B779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D8ABB7F6-AD82-4903-9AB0-15BEDBC948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8" t="18416" r="10040" b="18415"/>
          <a:stretch/>
        </p:blipFill>
        <p:spPr>
          <a:xfrm rot="5400000">
            <a:off x="3635896" y="-3635897"/>
            <a:ext cx="4920208" cy="12192003"/>
          </a:xfrm>
          <a:prstGeom prst="rect">
            <a:avLst/>
          </a:prstGeom>
        </p:spPr>
      </p:pic>
      <p:pic>
        <p:nvPicPr>
          <p:cNvPr id="54" name="图片 53" descr="黑暗中有太阳&#10;&#10;描述已自动生成">
            <a:extLst>
              <a:ext uri="{FF2B5EF4-FFF2-40B4-BE49-F238E27FC236}">
                <a16:creationId xmlns="" xmlns:a16="http://schemas.microsoft.com/office/drawing/2014/main" id="{00EBAFAC-8087-49B5-A0A0-03E4CBDAF8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 r="18260" b="56088"/>
          <a:stretch/>
        </p:blipFill>
        <p:spPr>
          <a:xfrm flipH="1" flipV="1">
            <a:off x="1" y="4405126"/>
            <a:ext cx="12192000" cy="24528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E0BAB65-0359-4027-B334-297726FAF1BE}"/>
              </a:ext>
            </a:extLst>
          </p:cNvPr>
          <p:cNvSpPr txBox="1"/>
          <p:nvPr/>
        </p:nvSpPr>
        <p:spPr>
          <a:xfrm>
            <a:off x="497125" y="614404"/>
            <a:ext cx="459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0D392EE-47CD-47B0-88EA-15DFF7A37A49}"/>
              </a:ext>
            </a:extLst>
          </p:cNvPr>
          <p:cNvSpPr txBox="1"/>
          <p:nvPr/>
        </p:nvSpPr>
        <p:spPr>
          <a:xfrm>
            <a:off x="5319476" y="614404"/>
            <a:ext cx="63754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 ac turpis egestas. proin pharetra nonummy pede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BBA1B-5458-47BD-89A9-3035FFFE58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304" y="1916911"/>
            <a:ext cx="1650614" cy="1656405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10" name="图片 9" descr="电脑萤幕画面&#10;&#10;描述已自动生成">
            <a:extLst>
              <a:ext uri="{FF2B5EF4-FFF2-40B4-BE49-F238E27FC236}">
                <a16:creationId xmlns="" xmlns:a16="http://schemas.microsoft.com/office/drawing/2014/main" id="{B0352C3F-E31D-4D19-BB0D-37B19F6F0F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497124" y="1810235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B0D18CC-1C15-4EDD-8F4D-AE8064ED8D88}"/>
              </a:ext>
            </a:extLst>
          </p:cNvPr>
          <p:cNvSpPr txBox="1"/>
          <p:nvPr/>
        </p:nvSpPr>
        <p:spPr>
          <a:xfrm>
            <a:off x="497124" y="3674064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F1283D7-EE5F-4C52-A619-22587F3D21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1516" y="3061741"/>
            <a:ext cx="1645190" cy="1688628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16" name="图片 15" descr="电脑萤幕画面&#10;&#10;描述已自动生成">
            <a:extLst>
              <a:ext uri="{FF2B5EF4-FFF2-40B4-BE49-F238E27FC236}">
                <a16:creationId xmlns="" xmlns:a16="http://schemas.microsoft.com/office/drawing/2014/main" id="{F79E1E06-6933-4148-A625-3D2D0467A9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3100624" y="2971176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7BDE9F1-9CC3-4DC5-9314-9BABDF328D75}"/>
              </a:ext>
            </a:extLst>
          </p:cNvPr>
          <p:cNvSpPr txBox="1"/>
          <p:nvPr/>
        </p:nvSpPr>
        <p:spPr>
          <a:xfrm>
            <a:off x="3100624" y="4835005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964C04C-F89E-469B-BF26-2A47A59FBF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8317" y="2052789"/>
            <a:ext cx="1645190" cy="1688628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20" name="图片 19" descr="电脑萤幕画面&#10;&#10;描述已自动生成">
            <a:extLst>
              <a:ext uri="{FF2B5EF4-FFF2-40B4-BE49-F238E27FC236}">
                <a16:creationId xmlns="" xmlns:a16="http://schemas.microsoft.com/office/drawing/2014/main" id="{51145EC3-B2A0-43D9-84EE-F621B67FC2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5437425" y="1962224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8FDADAA-5047-42DE-816F-9BBA862CF1E7}"/>
              </a:ext>
            </a:extLst>
          </p:cNvPr>
          <p:cNvSpPr txBox="1"/>
          <p:nvPr/>
        </p:nvSpPr>
        <p:spPr>
          <a:xfrm>
            <a:off x="5437425" y="3826053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ECCB6BE8-B67D-4B4D-84FE-A37EE8A3F5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6081" y="1656026"/>
            <a:ext cx="1650614" cy="1650614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24" name="图片 23" descr="电脑萤幕画面&#10;&#10;描述已自动生成">
            <a:extLst>
              <a:ext uri="{FF2B5EF4-FFF2-40B4-BE49-F238E27FC236}">
                <a16:creationId xmlns="" xmlns:a16="http://schemas.microsoft.com/office/drawing/2014/main" id="{B94407BA-A3DA-41DA-B12B-0081F49A55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9867901" y="1546454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631845D-C805-468E-B440-FF0DACC039A0}"/>
              </a:ext>
            </a:extLst>
          </p:cNvPr>
          <p:cNvSpPr txBox="1"/>
          <p:nvPr/>
        </p:nvSpPr>
        <p:spPr>
          <a:xfrm>
            <a:off x="9867901" y="3410283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6DCAB798-8B10-4F28-B1E2-C084A29639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2421" y="3197885"/>
            <a:ext cx="1645190" cy="1688628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28" name="图片 27" descr="电脑萤幕画面&#10;&#10;描述已自动生成">
            <a:extLst>
              <a:ext uri="{FF2B5EF4-FFF2-40B4-BE49-F238E27FC236}">
                <a16:creationId xmlns="" xmlns:a16="http://schemas.microsoft.com/office/drawing/2014/main" id="{0A78B3BE-4392-47E3-8458-882154D85A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7171529" y="3107320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87E5A6C-BEBD-42F5-9255-C9CF7516C8B0}"/>
              </a:ext>
            </a:extLst>
          </p:cNvPr>
          <p:cNvSpPr txBox="1"/>
          <p:nvPr/>
        </p:nvSpPr>
        <p:spPr>
          <a:xfrm>
            <a:off x="7171529" y="4971149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5B8D093-E309-4EDB-ABFD-67A2C2BCB48C}"/>
              </a:ext>
            </a:extLst>
          </p:cNvPr>
          <p:cNvSpPr txBox="1"/>
          <p:nvPr/>
        </p:nvSpPr>
        <p:spPr>
          <a:xfrm>
            <a:off x="497124" y="5587519"/>
            <a:ext cx="7884875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3BE558CF-B615-40A1-B5EA-61FF6DF301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5426" y="4151771"/>
            <a:ext cx="1650614" cy="1650614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33" name="图片 32" descr="电脑萤幕画面&#10;&#10;描述已自动生成">
            <a:extLst>
              <a:ext uri="{FF2B5EF4-FFF2-40B4-BE49-F238E27FC236}">
                <a16:creationId xmlns="" xmlns:a16="http://schemas.microsoft.com/office/drawing/2014/main" id="{5C91FE1E-85C9-49B3-8F1F-779B018D16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9427246" y="4042199"/>
            <a:ext cx="1826975" cy="220422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F9A9D17C-7906-4851-98D4-CB28C598DEB8}"/>
              </a:ext>
            </a:extLst>
          </p:cNvPr>
          <p:cNvSpPr txBox="1"/>
          <p:nvPr/>
        </p:nvSpPr>
        <p:spPr>
          <a:xfrm>
            <a:off x="9427246" y="5906028"/>
            <a:ext cx="1826974" cy="30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6BA9AEDD-CA2C-4647-8D12-775C075426F1}"/>
              </a:ext>
            </a:extLst>
          </p:cNvPr>
          <p:cNvSpPr txBox="1"/>
          <p:nvPr/>
        </p:nvSpPr>
        <p:spPr>
          <a:xfrm rot="20236241">
            <a:off x="2520322" y="2016568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58" name="图形 99">
            <a:extLst>
              <a:ext uri="{FF2B5EF4-FFF2-40B4-BE49-F238E27FC236}">
                <a16:creationId xmlns="" xmlns:a16="http://schemas.microsoft.com/office/drawing/2014/main" id="{C8C6EFC8-AE47-4232-BE64-E11254F0E661}"/>
              </a:ext>
            </a:extLst>
          </p:cNvPr>
          <p:cNvGrpSpPr/>
          <p:nvPr/>
        </p:nvGrpSpPr>
        <p:grpSpPr>
          <a:xfrm>
            <a:off x="8614717" y="2009931"/>
            <a:ext cx="1086128" cy="860158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26238AA4-B664-4EC9-878A-E71835F0A8A7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6A034288-FDA4-43DF-93AB-DAB50531B09D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62BA2513-7DCF-4618-A5FC-E9BA104D8824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72213257-C45E-4764-B20E-56C87F90FDB7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9151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A30811F-E3DA-4A79-B518-4ECD3FCE8B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1BBC6FF0-6B92-4439-B4DD-E44AF5DF0F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1389"/>
          <a:stretch>
            <a:fillRect/>
          </a:stretch>
        </p:blipFill>
        <p:spPr>
          <a:xfrm>
            <a:off x="0" y="0"/>
            <a:ext cx="3429000" cy="5391150"/>
          </a:xfrm>
          <a:custGeom>
            <a:avLst/>
            <a:gdLst>
              <a:gd name="connsiteX0" fmla="*/ 0 w 3429000"/>
              <a:gd name="connsiteY0" fmla="*/ 0 h 5391150"/>
              <a:gd name="connsiteX1" fmla="*/ 3429000 w 3429000"/>
              <a:gd name="connsiteY1" fmla="*/ 0 h 5391150"/>
              <a:gd name="connsiteX2" fmla="*/ 3429000 w 3429000"/>
              <a:gd name="connsiteY2" fmla="*/ 5391150 h 5391150"/>
              <a:gd name="connsiteX3" fmla="*/ 0 w 3429000"/>
              <a:gd name="connsiteY3" fmla="*/ 5391150 h 539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5391150">
                <a:moveTo>
                  <a:pt x="0" y="0"/>
                </a:moveTo>
                <a:lnTo>
                  <a:pt x="3429000" y="0"/>
                </a:lnTo>
                <a:lnTo>
                  <a:pt x="3429000" y="5391150"/>
                </a:lnTo>
                <a:lnTo>
                  <a:pt x="0" y="5391150"/>
                </a:lnTo>
                <a:close/>
              </a:path>
            </a:pathLst>
          </a:custGeom>
        </p:spPr>
      </p:pic>
      <p:pic>
        <p:nvPicPr>
          <p:cNvPr id="29" name="图片 28" descr="黑暗中有太阳&#10;&#10;描述已自动生成">
            <a:extLst>
              <a:ext uri="{FF2B5EF4-FFF2-40B4-BE49-F238E27FC236}">
                <a16:creationId xmlns="" xmlns:a16="http://schemas.microsoft.com/office/drawing/2014/main" id="{84B043CB-A17D-4388-83A7-18D67B4CF2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2" b="54415"/>
          <a:stretch/>
        </p:blipFill>
        <p:spPr>
          <a:xfrm flipV="1">
            <a:off x="0" y="4995952"/>
            <a:ext cx="12192000" cy="1862048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79C9A032-307C-42D3-9C27-D377B30D5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4" r="24085" b="11554"/>
          <a:stretch/>
        </p:blipFill>
        <p:spPr>
          <a:xfrm>
            <a:off x="5421073" y="0"/>
            <a:ext cx="6770927" cy="685800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B06DAAD-585B-4FDB-8661-A87660E907C2}"/>
              </a:ext>
            </a:extLst>
          </p:cNvPr>
          <p:cNvSpPr txBox="1"/>
          <p:nvPr/>
        </p:nvSpPr>
        <p:spPr>
          <a:xfrm>
            <a:off x="838649" y="2353889"/>
            <a:ext cx="3562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40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A44E896-284C-4372-9F4B-DA19F8CC0E9F}"/>
              </a:ext>
            </a:extLst>
          </p:cNvPr>
          <p:cNvSpPr txBox="1"/>
          <p:nvPr/>
        </p:nvSpPr>
        <p:spPr>
          <a:xfrm>
            <a:off x="838649" y="4404991"/>
            <a:ext cx="5135336" cy="1542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egestas. proin pharetra nonummy pede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43" name="图片 42" descr="图片包含 室内, 人, 女人, 躺&#10;&#10;描述已自动生成">
            <a:extLst>
              <a:ext uri="{FF2B5EF4-FFF2-40B4-BE49-F238E27FC236}">
                <a16:creationId xmlns="" xmlns:a16="http://schemas.microsoft.com/office/drawing/2014/main" id="{54CF0236-D451-4A4E-8D2D-E9035BABEB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3" b="11818"/>
          <a:stretch/>
        </p:blipFill>
        <p:spPr>
          <a:xfrm>
            <a:off x="4661126" y="146668"/>
            <a:ext cx="2869749" cy="3259391"/>
          </a:xfrm>
          <a:prstGeom prst="rect">
            <a:avLst/>
          </a:prstGeom>
        </p:spPr>
      </p:pic>
      <p:pic>
        <p:nvPicPr>
          <p:cNvPr id="72" name="图片 71" descr="电脑萤幕画面&#10;&#10;描述已自动生成">
            <a:extLst>
              <a:ext uri="{FF2B5EF4-FFF2-40B4-BE49-F238E27FC236}">
                <a16:creationId xmlns="" xmlns:a16="http://schemas.microsoft.com/office/drawing/2014/main" id="{A0B4B688-7E00-4E7F-B806-9E510CF5F7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4507816" y="146668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D326064-3FC1-44AF-AA18-023371900B17}"/>
              </a:ext>
            </a:extLst>
          </p:cNvPr>
          <p:cNvSpPr txBox="1"/>
          <p:nvPr/>
        </p:nvSpPr>
        <p:spPr>
          <a:xfrm>
            <a:off x="4532993" y="3417037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84" name="图片 83" descr="一群人站在树下&#10;&#10;描述已自动生成">
            <a:extLst>
              <a:ext uri="{FF2B5EF4-FFF2-40B4-BE49-F238E27FC236}">
                <a16:creationId xmlns="" xmlns:a16="http://schemas.microsoft.com/office/drawing/2014/main" id="{960752C0-DDD4-4682-A800-8BF04090CD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t="14464" r="556" b="14464"/>
          <a:stretch>
            <a:fillRect/>
          </a:stretch>
        </p:blipFill>
        <p:spPr>
          <a:xfrm>
            <a:off x="7584608" y="757627"/>
            <a:ext cx="2869749" cy="2935840"/>
          </a:xfrm>
          <a:custGeom>
            <a:avLst/>
            <a:gdLst>
              <a:gd name="connsiteX0" fmla="*/ 0 w 2869749"/>
              <a:gd name="connsiteY0" fmla="*/ 0 h 2935840"/>
              <a:gd name="connsiteX1" fmla="*/ 2869749 w 2869749"/>
              <a:gd name="connsiteY1" fmla="*/ 0 h 2935840"/>
              <a:gd name="connsiteX2" fmla="*/ 2869749 w 2869749"/>
              <a:gd name="connsiteY2" fmla="*/ 2935840 h 2935840"/>
              <a:gd name="connsiteX3" fmla="*/ 0 w 2869749"/>
              <a:gd name="connsiteY3" fmla="*/ 2935840 h 293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749" h="2935840">
                <a:moveTo>
                  <a:pt x="0" y="0"/>
                </a:moveTo>
                <a:lnTo>
                  <a:pt x="2869749" y="0"/>
                </a:lnTo>
                <a:lnTo>
                  <a:pt x="2869749" y="2935840"/>
                </a:lnTo>
                <a:lnTo>
                  <a:pt x="0" y="2935840"/>
                </a:lnTo>
                <a:close/>
              </a:path>
            </a:pathLst>
          </a:custGeom>
        </p:spPr>
      </p:pic>
      <p:pic>
        <p:nvPicPr>
          <p:cNvPr id="76" name="图片 75" descr="电脑萤幕画面&#10;&#10;描述已自动生成">
            <a:extLst>
              <a:ext uri="{FF2B5EF4-FFF2-40B4-BE49-F238E27FC236}">
                <a16:creationId xmlns="" xmlns:a16="http://schemas.microsoft.com/office/drawing/2014/main" id="{465C45F4-099A-41A9-9363-F950941ECE8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7431298" y="585332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A93DB385-0236-40B7-BC8C-2C239DF929E5}"/>
              </a:ext>
            </a:extLst>
          </p:cNvPr>
          <p:cNvSpPr txBox="1"/>
          <p:nvPr/>
        </p:nvSpPr>
        <p:spPr>
          <a:xfrm>
            <a:off x="7456475" y="3855701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93" name="图片 92" descr="图片包含 户外, 沙滩, 人, 男人&#10;&#10;描述已自动生成">
            <a:extLst>
              <a:ext uri="{FF2B5EF4-FFF2-40B4-BE49-F238E27FC236}">
                <a16:creationId xmlns="" xmlns:a16="http://schemas.microsoft.com/office/drawing/2014/main" id="{8DEF3F4C-81E5-4DB5-8150-47FA9A660A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" t="16851" r="1396" b="16851"/>
          <a:stretch>
            <a:fillRect/>
          </a:stretch>
        </p:blipFill>
        <p:spPr>
          <a:xfrm>
            <a:off x="960007" y="-956890"/>
            <a:ext cx="2437840" cy="2493983"/>
          </a:xfrm>
          <a:custGeom>
            <a:avLst/>
            <a:gdLst>
              <a:gd name="connsiteX0" fmla="*/ 0 w 2437840"/>
              <a:gd name="connsiteY0" fmla="*/ 0 h 2493983"/>
              <a:gd name="connsiteX1" fmla="*/ 2437840 w 2437840"/>
              <a:gd name="connsiteY1" fmla="*/ 0 h 2493983"/>
              <a:gd name="connsiteX2" fmla="*/ 2437840 w 2437840"/>
              <a:gd name="connsiteY2" fmla="*/ 2493983 h 2493983"/>
              <a:gd name="connsiteX3" fmla="*/ 0 w 2437840"/>
              <a:gd name="connsiteY3" fmla="*/ 2493983 h 249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93983">
                <a:moveTo>
                  <a:pt x="0" y="0"/>
                </a:moveTo>
                <a:lnTo>
                  <a:pt x="2437840" y="0"/>
                </a:lnTo>
                <a:lnTo>
                  <a:pt x="2437840" y="2493983"/>
                </a:lnTo>
                <a:lnTo>
                  <a:pt x="0" y="2493983"/>
                </a:lnTo>
                <a:close/>
              </a:path>
            </a:pathLst>
          </a:custGeom>
        </p:spPr>
      </p:pic>
      <p:pic>
        <p:nvPicPr>
          <p:cNvPr id="88" name="图片 87" descr="电脑萤幕画面&#10;&#10;描述已自动生成">
            <a:extLst>
              <a:ext uri="{FF2B5EF4-FFF2-40B4-BE49-F238E27FC236}">
                <a16:creationId xmlns="" xmlns:a16="http://schemas.microsoft.com/office/drawing/2014/main" id="{109DC5D1-FF30-4185-8FC1-9845FEC04B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829771" y="-1090649"/>
            <a:ext cx="2698312" cy="3255484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1C326A40-0776-42BE-A3AE-C33EBCA7CE40}"/>
              </a:ext>
            </a:extLst>
          </p:cNvPr>
          <p:cNvSpPr txBox="1"/>
          <p:nvPr/>
        </p:nvSpPr>
        <p:spPr>
          <a:xfrm>
            <a:off x="851159" y="1700360"/>
            <a:ext cx="265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et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102" name="图形 99">
            <a:extLst>
              <a:ext uri="{FF2B5EF4-FFF2-40B4-BE49-F238E27FC236}">
                <a16:creationId xmlns="" xmlns:a16="http://schemas.microsoft.com/office/drawing/2014/main" id="{6A0AEAF6-474E-4815-973F-766240DE89B6}"/>
              </a:ext>
            </a:extLst>
          </p:cNvPr>
          <p:cNvGrpSpPr/>
          <p:nvPr/>
        </p:nvGrpSpPr>
        <p:grpSpPr>
          <a:xfrm>
            <a:off x="11105872" y="4118623"/>
            <a:ext cx="1086128" cy="860158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85CBEAD8-01A8-4198-B591-9DEE4684A8ED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065A28BA-B97E-4C37-964F-CBAB0FED1133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7F591F99-EF30-41E2-A7E6-D4AB4BA64B10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3769A638-4227-48C0-A470-3A532A0AE7B7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="" xmlns:a16="http://schemas.microsoft.com/office/drawing/2014/main" id="{D8EECCFC-D76A-4BD1-A43C-8479BC532B37}"/>
              </a:ext>
            </a:extLst>
          </p:cNvPr>
          <p:cNvSpPr/>
          <p:nvPr/>
        </p:nvSpPr>
        <p:spPr>
          <a:xfrm flipH="1">
            <a:off x="10582489" y="5380045"/>
            <a:ext cx="1220435" cy="1477955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3E6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1" name="图片 120" descr="图片包含 人, 户外, 女人, 围栏&#10;&#10;描述已自动生成">
            <a:extLst>
              <a:ext uri="{FF2B5EF4-FFF2-40B4-BE49-F238E27FC236}">
                <a16:creationId xmlns="" xmlns:a16="http://schemas.microsoft.com/office/drawing/2014/main" id="{023B89E0-7278-4505-96D6-D31FA059C0F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" t="38518" r="4827"/>
          <a:stretch/>
        </p:blipFill>
        <p:spPr>
          <a:xfrm>
            <a:off x="6018528" y="5432206"/>
            <a:ext cx="2437840" cy="2488443"/>
          </a:xfrm>
          <a:custGeom>
            <a:avLst/>
            <a:gdLst>
              <a:gd name="connsiteX0" fmla="*/ 0 w 2437840"/>
              <a:gd name="connsiteY0" fmla="*/ 0 h 2488443"/>
              <a:gd name="connsiteX1" fmla="*/ 2437840 w 2437840"/>
              <a:gd name="connsiteY1" fmla="*/ 0 h 2488443"/>
              <a:gd name="connsiteX2" fmla="*/ 2437840 w 2437840"/>
              <a:gd name="connsiteY2" fmla="*/ 2488443 h 2488443"/>
              <a:gd name="connsiteX3" fmla="*/ 0 w 2437840"/>
              <a:gd name="connsiteY3" fmla="*/ 2488443 h 248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88443">
                <a:moveTo>
                  <a:pt x="0" y="0"/>
                </a:moveTo>
                <a:lnTo>
                  <a:pt x="2437840" y="0"/>
                </a:lnTo>
                <a:lnTo>
                  <a:pt x="2437840" y="2488443"/>
                </a:lnTo>
                <a:lnTo>
                  <a:pt x="0" y="2488443"/>
                </a:lnTo>
                <a:close/>
              </a:path>
            </a:pathLst>
          </a:custGeom>
        </p:spPr>
      </p:pic>
      <p:pic>
        <p:nvPicPr>
          <p:cNvPr id="117" name="图片 116" descr="电脑萤幕画面&#10;&#10;描述已自动生成">
            <a:extLst>
              <a:ext uri="{FF2B5EF4-FFF2-40B4-BE49-F238E27FC236}">
                <a16:creationId xmlns="" xmlns:a16="http://schemas.microsoft.com/office/drawing/2014/main" id="{0FD65EF3-A98A-4B5C-85E0-BBF9BB4BF0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5888292" y="5286227"/>
            <a:ext cx="2698312" cy="3255484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E621755D-C79B-44FE-89D9-833314128B11}"/>
              </a:ext>
            </a:extLst>
          </p:cNvPr>
          <p:cNvSpPr txBox="1"/>
          <p:nvPr/>
        </p:nvSpPr>
        <p:spPr>
          <a:xfrm>
            <a:off x="5909680" y="8077236"/>
            <a:ext cx="265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et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733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7FA98D1-B617-45BA-8F77-2F9ECDB379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Segoe Script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5089" y="3107983"/>
            <a:ext cx="4952419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Arial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227C2E4-8BAD-41E6-AF31-082105994C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F7A6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3E6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DDF0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FDD1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12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45E9740-A480-4386-9919-73ECB89C3A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1BBC6FF0-6B92-4439-B4DD-E44AF5DF0F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1389"/>
          <a:stretch>
            <a:fillRect/>
          </a:stretch>
        </p:blipFill>
        <p:spPr>
          <a:xfrm>
            <a:off x="0" y="0"/>
            <a:ext cx="3429000" cy="5391150"/>
          </a:xfrm>
          <a:custGeom>
            <a:avLst/>
            <a:gdLst>
              <a:gd name="connsiteX0" fmla="*/ 0 w 3429000"/>
              <a:gd name="connsiteY0" fmla="*/ 0 h 5391150"/>
              <a:gd name="connsiteX1" fmla="*/ 3429000 w 3429000"/>
              <a:gd name="connsiteY1" fmla="*/ 0 h 5391150"/>
              <a:gd name="connsiteX2" fmla="*/ 3429000 w 3429000"/>
              <a:gd name="connsiteY2" fmla="*/ 5391150 h 5391150"/>
              <a:gd name="connsiteX3" fmla="*/ 0 w 3429000"/>
              <a:gd name="connsiteY3" fmla="*/ 5391150 h 539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5391150">
                <a:moveTo>
                  <a:pt x="0" y="0"/>
                </a:moveTo>
                <a:lnTo>
                  <a:pt x="3429000" y="0"/>
                </a:lnTo>
                <a:lnTo>
                  <a:pt x="3429000" y="5391150"/>
                </a:lnTo>
                <a:lnTo>
                  <a:pt x="0" y="5391150"/>
                </a:lnTo>
                <a:close/>
              </a:path>
            </a:pathLst>
          </a:custGeom>
        </p:spPr>
      </p:pic>
      <p:pic>
        <p:nvPicPr>
          <p:cNvPr id="29" name="图片 28" descr="黑暗中有太阳&#10;&#10;描述已自动生成">
            <a:extLst>
              <a:ext uri="{FF2B5EF4-FFF2-40B4-BE49-F238E27FC236}">
                <a16:creationId xmlns="" xmlns:a16="http://schemas.microsoft.com/office/drawing/2014/main" id="{84B043CB-A17D-4388-83A7-18D67B4CF2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2" b="54415"/>
          <a:stretch/>
        </p:blipFill>
        <p:spPr>
          <a:xfrm flipV="1">
            <a:off x="0" y="4995952"/>
            <a:ext cx="12192000" cy="1862048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79C9A032-307C-42D3-9C27-D377B30D5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4" r="24085" b="11554"/>
          <a:stretch/>
        </p:blipFill>
        <p:spPr>
          <a:xfrm>
            <a:off x="5421073" y="0"/>
            <a:ext cx="6770927" cy="685800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B06DAAD-585B-4FDB-8661-A87660E907C2}"/>
              </a:ext>
            </a:extLst>
          </p:cNvPr>
          <p:cNvSpPr txBox="1"/>
          <p:nvPr/>
        </p:nvSpPr>
        <p:spPr>
          <a:xfrm>
            <a:off x="838649" y="2353889"/>
            <a:ext cx="3562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40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A44E896-284C-4372-9F4B-DA19F8CC0E9F}"/>
              </a:ext>
            </a:extLst>
          </p:cNvPr>
          <p:cNvSpPr txBox="1"/>
          <p:nvPr/>
        </p:nvSpPr>
        <p:spPr>
          <a:xfrm>
            <a:off x="838649" y="4404991"/>
            <a:ext cx="5135336" cy="1542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egestas. proin pharetra nonummy pede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43" name="图片 42" descr="图片包含 室内, 人, 女人, 躺&#10;&#10;描述已自动生成">
            <a:extLst>
              <a:ext uri="{FF2B5EF4-FFF2-40B4-BE49-F238E27FC236}">
                <a16:creationId xmlns="" xmlns:a16="http://schemas.microsoft.com/office/drawing/2014/main" id="{54CF0236-D451-4A4E-8D2D-E9035BABEB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3" b="11818"/>
          <a:stretch/>
        </p:blipFill>
        <p:spPr>
          <a:xfrm>
            <a:off x="4661126" y="146668"/>
            <a:ext cx="2869749" cy="3259391"/>
          </a:xfrm>
          <a:prstGeom prst="rect">
            <a:avLst/>
          </a:prstGeom>
        </p:spPr>
      </p:pic>
      <p:pic>
        <p:nvPicPr>
          <p:cNvPr id="72" name="图片 71" descr="电脑萤幕画面&#10;&#10;描述已自动生成">
            <a:extLst>
              <a:ext uri="{FF2B5EF4-FFF2-40B4-BE49-F238E27FC236}">
                <a16:creationId xmlns="" xmlns:a16="http://schemas.microsoft.com/office/drawing/2014/main" id="{A0B4B688-7E00-4E7F-B806-9E510CF5F7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4507816" y="146668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D326064-3FC1-44AF-AA18-023371900B17}"/>
              </a:ext>
            </a:extLst>
          </p:cNvPr>
          <p:cNvSpPr txBox="1"/>
          <p:nvPr/>
        </p:nvSpPr>
        <p:spPr>
          <a:xfrm>
            <a:off x="4532993" y="3417037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84" name="图片 83" descr="一群人站在树下&#10;&#10;描述已自动生成">
            <a:extLst>
              <a:ext uri="{FF2B5EF4-FFF2-40B4-BE49-F238E27FC236}">
                <a16:creationId xmlns="" xmlns:a16="http://schemas.microsoft.com/office/drawing/2014/main" id="{960752C0-DDD4-4682-A800-8BF04090CD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t="14464" r="556" b="14464"/>
          <a:stretch>
            <a:fillRect/>
          </a:stretch>
        </p:blipFill>
        <p:spPr>
          <a:xfrm>
            <a:off x="7584608" y="757627"/>
            <a:ext cx="2869749" cy="2935840"/>
          </a:xfrm>
          <a:custGeom>
            <a:avLst/>
            <a:gdLst>
              <a:gd name="connsiteX0" fmla="*/ 0 w 2869749"/>
              <a:gd name="connsiteY0" fmla="*/ 0 h 2935840"/>
              <a:gd name="connsiteX1" fmla="*/ 2869749 w 2869749"/>
              <a:gd name="connsiteY1" fmla="*/ 0 h 2935840"/>
              <a:gd name="connsiteX2" fmla="*/ 2869749 w 2869749"/>
              <a:gd name="connsiteY2" fmla="*/ 2935840 h 2935840"/>
              <a:gd name="connsiteX3" fmla="*/ 0 w 2869749"/>
              <a:gd name="connsiteY3" fmla="*/ 2935840 h 293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749" h="2935840">
                <a:moveTo>
                  <a:pt x="0" y="0"/>
                </a:moveTo>
                <a:lnTo>
                  <a:pt x="2869749" y="0"/>
                </a:lnTo>
                <a:lnTo>
                  <a:pt x="2869749" y="2935840"/>
                </a:lnTo>
                <a:lnTo>
                  <a:pt x="0" y="2935840"/>
                </a:lnTo>
                <a:close/>
              </a:path>
            </a:pathLst>
          </a:custGeom>
        </p:spPr>
      </p:pic>
      <p:pic>
        <p:nvPicPr>
          <p:cNvPr id="76" name="图片 75" descr="电脑萤幕画面&#10;&#10;描述已自动生成">
            <a:extLst>
              <a:ext uri="{FF2B5EF4-FFF2-40B4-BE49-F238E27FC236}">
                <a16:creationId xmlns="" xmlns:a16="http://schemas.microsoft.com/office/drawing/2014/main" id="{465C45F4-099A-41A9-9363-F950941ECE8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7431298" y="585332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A93DB385-0236-40B7-BC8C-2C239DF929E5}"/>
              </a:ext>
            </a:extLst>
          </p:cNvPr>
          <p:cNvSpPr txBox="1"/>
          <p:nvPr/>
        </p:nvSpPr>
        <p:spPr>
          <a:xfrm>
            <a:off x="7456475" y="3855701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93" name="图片 92" descr="图片包含 户外, 沙滩, 人, 男人&#10;&#10;描述已自动生成">
            <a:extLst>
              <a:ext uri="{FF2B5EF4-FFF2-40B4-BE49-F238E27FC236}">
                <a16:creationId xmlns="" xmlns:a16="http://schemas.microsoft.com/office/drawing/2014/main" id="{8DEF3F4C-81E5-4DB5-8150-47FA9A660A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" t="16851" r="1396" b="16851"/>
          <a:stretch>
            <a:fillRect/>
          </a:stretch>
        </p:blipFill>
        <p:spPr>
          <a:xfrm>
            <a:off x="960007" y="-956890"/>
            <a:ext cx="2437840" cy="2493983"/>
          </a:xfrm>
          <a:custGeom>
            <a:avLst/>
            <a:gdLst>
              <a:gd name="connsiteX0" fmla="*/ 0 w 2437840"/>
              <a:gd name="connsiteY0" fmla="*/ 0 h 2493983"/>
              <a:gd name="connsiteX1" fmla="*/ 2437840 w 2437840"/>
              <a:gd name="connsiteY1" fmla="*/ 0 h 2493983"/>
              <a:gd name="connsiteX2" fmla="*/ 2437840 w 2437840"/>
              <a:gd name="connsiteY2" fmla="*/ 2493983 h 2493983"/>
              <a:gd name="connsiteX3" fmla="*/ 0 w 2437840"/>
              <a:gd name="connsiteY3" fmla="*/ 2493983 h 249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93983">
                <a:moveTo>
                  <a:pt x="0" y="0"/>
                </a:moveTo>
                <a:lnTo>
                  <a:pt x="2437840" y="0"/>
                </a:lnTo>
                <a:lnTo>
                  <a:pt x="2437840" y="2493983"/>
                </a:lnTo>
                <a:lnTo>
                  <a:pt x="0" y="2493983"/>
                </a:lnTo>
                <a:close/>
              </a:path>
            </a:pathLst>
          </a:custGeom>
        </p:spPr>
      </p:pic>
      <p:pic>
        <p:nvPicPr>
          <p:cNvPr id="88" name="图片 87" descr="电脑萤幕画面&#10;&#10;描述已自动生成">
            <a:extLst>
              <a:ext uri="{FF2B5EF4-FFF2-40B4-BE49-F238E27FC236}">
                <a16:creationId xmlns="" xmlns:a16="http://schemas.microsoft.com/office/drawing/2014/main" id="{109DC5D1-FF30-4185-8FC1-9845FEC04B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829771" y="-1090649"/>
            <a:ext cx="2698312" cy="3255484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1C326A40-0776-42BE-A3AE-C33EBCA7CE40}"/>
              </a:ext>
            </a:extLst>
          </p:cNvPr>
          <p:cNvSpPr txBox="1"/>
          <p:nvPr/>
        </p:nvSpPr>
        <p:spPr>
          <a:xfrm>
            <a:off x="851159" y="1700360"/>
            <a:ext cx="265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et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102" name="图形 99">
            <a:extLst>
              <a:ext uri="{FF2B5EF4-FFF2-40B4-BE49-F238E27FC236}">
                <a16:creationId xmlns="" xmlns:a16="http://schemas.microsoft.com/office/drawing/2014/main" id="{6A0AEAF6-474E-4815-973F-766240DE89B6}"/>
              </a:ext>
            </a:extLst>
          </p:cNvPr>
          <p:cNvGrpSpPr/>
          <p:nvPr/>
        </p:nvGrpSpPr>
        <p:grpSpPr>
          <a:xfrm>
            <a:off x="11105872" y="4118623"/>
            <a:ext cx="1086128" cy="860158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85CBEAD8-01A8-4198-B591-9DEE4684A8ED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065A28BA-B97E-4C37-964F-CBAB0FED1133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7F591F99-EF30-41E2-A7E6-D4AB4BA64B10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3769A638-4227-48C0-A470-3A532A0AE7B7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="" xmlns:a16="http://schemas.microsoft.com/office/drawing/2014/main" id="{D8EECCFC-D76A-4BD1-A43C-8479BC532B37}"/>
              </a:ext>
            </a:extLst>
          </p:cNvPr>
          <p:cNvSpPr/>
          <p:nvPr/>
        </p:nvSpPr>
        <p:spPr>
          <a:xfrm flipH="1">
            <a:off x="10582489" y="5380045"/>
            <a:ext cx="1220435" cy="1477955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3E6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1" name="图片 120" descr="图片包含 人, 户外, 女人, 围栏&#10;&#10;描述已自动生成">
            <a:extLst>
              <a:ext uri="{FF2B5EF4-FFF2-40B4-BE49-F238E27FC236}">
                <a16:creationId xmlns="" xmlns:a16="http://schemas.microsoft.com/office/drawing/2014/main" id="{023B89E0-7278-4505-96D6-D31FA059C0F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" t="38518" r="4827"/>
          <a:stretch/>
        </p:blipFill>
        <p:spPr>
          <a:xfrm>
            <a:off x="6018528" y="5432206"/>
            <a:ext cx="2437840" cy="2488443"/>
          </a:xfrm>
          <a:custGeom>
            <a:avLst/>
            <a:gdLst>
              <a:gd name="connsiteX0" fmla="*/ 0 w 2437840"/>
              <a:gd name="connsiteY0" fmla="*/ 0 h 2488443"/>
              <a:gd name="connsiteX1" fmla="*/ 2437840 w 2437840"/>
              <a:gd name="connsiteY1" fmla="*/ 0 h 2488443"/>
              <a:gd name="connsiteX2" fmla="*/ 2437840 w 2437840"/>
              <a:gd name="connsiteY2" fmla="*/ 2488443 h 2488443"/>
              <a:gd name="connsiteX3" fmla="*/ 0 w 2437840"/>
              <a:gd name="connsiteY3" fmla="*/ 2488443 h 248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88443">
                <a:moveTo>
                  <a:pt x="0" y="0"/>
                </a:moveTo>
                <a:lnTo>
                  <a:pt x="2437840" y="0"/>
                </a:lnTo>
                <a:lnTo>
                  <a:pt x="2437840" y="2488443"/>
                </a:lnTo>
                <a:lnTo>
                  <a:pt x="0" y="2488443"/>
                </a:lnTo>
                <a:close/>
              </a:path>
            </a:pathLst>
          </a:custGeom>
        </p:spPr>
      </p:pic>
      <p:pic>
        <p:nvPicPr>
          <p:cNvPr id="117" name="图片 116" descr="电脑萤幕画面&#10;&#10;描述已自动生成">
            <a:extLst>
              <a:ext uri="{FF2B5EF4-FFF2-40B4-BE49-F238E27FC236}">
                <a16:creationId xmlns="" xmlns:a16="http://schemas.microsoft.com/office/drawing/2014/main" id="{0FD65EF3-A98A-4B5C-85E0-BBF9BB4BF0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5888292" y="5286227"/>
            <a:ext cx="2698312" cy="3255484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E621755D-C79B-44FE-89D9-833314128B11}"/>
              </a:ext>
            </a:extLst>
          </p:cNvPr>
          <p:cNvSpPr txBox="1"/>
          <p:nvPr/>
        </p:nvSpPr>
        <p:spPr>
          <a:xfrm>
            <a:off x="5909680" y="8077236"/>
            <a:ext cx="265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et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87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B6FD2EC-D303-4F3F-A872-03C1F21D8F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6287815B-0893-4A8C-B4BE-69B9FD207A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8" t="18416" r="10040" b="18415"/>
          <a:stretch/>
        </p:blipFill>
        <p:spPr>
          <a:xfrm rot="5400000">
            <a:off x="3635896" y="-3635897"/>
            <a:ext cx="4920208" cy="12192003"/>
          </a:xfrm>
          <a:prstGeom prst="rect">
            <a:avLst/>
          </a:prstGeom>
        </p:spPr>
      </p:pic>
      <p:pic>
        <p:nvPicPr>
          <p:cNvPr id="13" name="图片 12" descr="黑暗中有太阳&#10;&#10;描述已自动生成">
            <a:extLst>
              <a:ext uri="{FF2B5EF4-FFF2-40B4-BE49-F238E27FC236}">
                <a16:creationId xmlns="" xmlns:a16="http://schemas.microsoft.com/office/drawing/2014/main" id="{70D0A4B6-B051-43DA-B681-954B45FD812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 r="18260" b="56088"/>
          <a:stretch/>
        </p:blipFill>
        <p:spPr>
          <a:xfrm flipH="1" flipV="1">
            <a:off x="1" y="4405126"/>
            <a:ext cx="12192000" cy="2452874"/>
          </a:xfrm>
          <a:prstGeom prst="rect">
            <a:avLst/>
          </a:prstGeom>
        </p:spPr>
      </p:pic>
      <p:sp>
        <p:nvSpPr>
          <p:cNvPr id="9" name="PA-图片 7">
            <a:extLst>
              <a:ext uri="{FF2B5EF4-FFF2-40B4-BE49-F238E27FC236}">
                <a16:creationId xmlns="" xmlns:a16="http://schemas.microsoft.com/office/drawing/2014/main" id="{2D5B1D0F-28E0-461F-A053-666BC12D1A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5749" y="558734"/>
            <a:ext cx="2532302" cy="4597531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7E7B0892-5161-40F1-812D-A7D91917BE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32512" r="68469" b="41381"/>
          <a:stretch/>
        </p:blipFill>
        <p:spPr>
          <a:xfrm rot="5400000">
            <a:off x="723701" y="3051917"/>
            <a:ext cx="1676398" cy="2532300"/>
          </a:xfrm>
          <a:custGeom>
            <a:avLst/>
            <a:gdLst>
              <a:gd name="connsiteX0" fmla="*/ 0 w 1637599"/>
              <a:gd name="connsiteY0" fmla="*/ 2532300 h 2532300"/>
              <a:gd name="connsiteX1" fmla="*/ 0 w 1637599"/>
              <a:gd name="connsiteY1" fmla="*/ 0 h 2532300"/>
              <a:gd name="connsiteX2" fmla="*/ 1637599 w 1637599"/>
              <a:gd name="connsiteY2" fmla="*/ 0 h 2532300"/>
              <a:gd name="connsiteX3" fmla="*/ 1637599 w 1637599"/>
              <a:gd name="connsiteY3" fmla="*/ 2532300 h 253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7599" h="2532300">
                <a:moveTo>
                  <a:pt x="0" y="2532300"/>
                </a:moveTo>
                <a:lnTo>
                  <a:pt x="0" y="0"/>
                </a:lnTo>
                <a:lnTo>
                  <a:pt x="1637599" y="0"/>
                </a:lnTo>
                <a:lnTo>
                  <a:pt x="1637599" y="2532300"/>
                </a:lnTo>
                <a:close/>
              </a:path>
            </a:pathLst>
          </a:custGeom>
        </p:spPr>
      </p:pic>
      <p:pic>
        <p:nvPicPr>
          <p:cNvPr id="16" name="图片 15" descr="一群穿着蓝色衣服的人在街道上&#10;&#10;描述已自动生成">
            <a:extLst>
              <a:ext uri="{FF2B5EF4-FFF2-40B4-BE49-F238E27FC236}">
                <a16:creationId xmlns="" xmlns:a16="http://schemas.microsoft.com/office/drawing/2014/main" id="{3A0D1DAE-F6FC-4340-A532-432CCCE96D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723700" y="1447799"/>
            <a:ext cx="1676400" cy="16764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C021924-16F1-4F44-A300-E0056C0DB5BA}"/>
              </a:ext>
            </a:extLst>
          </p:cNvPr>
          <p:cNvSpPr txBox="1"/>
          <p:nvPr/>
        </p:nvSpPr>
        <p:spPr>
          <a:xfrm rot="20236241">
            <a:off x="288009" y="1035402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32A27FF-8401-49F7-ADE6-8AC2CB262DE1}"/>
              </a:ext>
            </a:extLst>
          </p:cNvPr>
          <p:cNvSpPr txBox="1"/>
          <p:nvPr/>
        </p:nvSpPr>
        <p:spPr>
          <a:xfrm>
            <a:off x="295749" y="3766730"/>
            <a:ext cx="2532302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24" name="PA-图片 7">
            <a:extLst>
              <a:ext uri="{FF2B5EF4-FFF2-40B4-BE49-F238E27FC236}">
                <a16:creationId xmlns="" xmlns:a16="http://schemas.microsoft.com/office/drawing/2014/main" id="{D332F6CE-E742-4031-821E-63A27E24E50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21063" y="558735"/>
            <a:ext cx="2532302" cy="4597531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32" name="图片 31" descr="图片包含 户外, 黑暗, 男人, 水&#10;&#10;描述已自动生成">
            <a:extLst>
              <a:ext uri="{FF2B5EF4-FFF2-40B4-BE49-F238E27FC236}">
                <a16:creationId xmlns="" xmlns:a16="http://schemas.microsoft.com/office/drawing/2014/main" id="{17E4124C-7865-4AB3-B389-48947953AE13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49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88" t="34355" r="5679"/>
          <a:stretch>
            <a:fillRect/>
          </a:stretch>
        </p:blipFill>
        <p:spPr>
          <a:xfrm>
            <a:off x="3321063" y="558735"/>
            <a:ext cx="2532301" cy="3324822"/>
          </a:xfrm>
          <a:custGeom>
            <a:avLst/>
            <a:gdLst>
              <a:gd name="connsiteX0" fmla="*/ 0 w 2532301"/>
              <a:gd name="connsiteY0" fmla="*/ 0 h 3324822"/>
              <a:gd name="connsiteX1" fmla="*/ 2532301 w 2532301"/>
              <a:gd name="connsiteY1" fmla="*/ 0 h 3324822"/>
              <a:gd name="connsiteX2" fmla="*/ 2532301 w 2532301"/>
              <a:gd name="connsiteY2" fmla="*/ 3324822 h 3324822"/>
              <a:gd name="connsiteX3" fmla="*/ 0 w 2532301"/>
              <a:gd name="connsiteY3" fmla="*/ 3324822 h 332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301" h="3324822">
                <a:moveTo>
                  <a:pt x="0" y="0"/>
                </a:moveTo>
                <a:lnTo>
                  <a:pt x="2532301" y="0"/>
                </a:lnTo>
                <a:lnTo>
                  <a:pt x="2532301" y="3324822"/>
                </a:lnTo>
                <a:lnTo>
                  <a:pt x="0" y="3324822"/>
                </a:lnTo>
                <a:close/>
              </a:path>
            </a:pathLst>
          </a:custGeom>
        </p:spPr>
      </p:pic>
      <p:pic>
        <p:nvPicPr>
          <p:cNvPr id="28" name="图片 27" descr="建筑旁的路上走的人&#10;&#10;描述已自动生成">
            <a:extLst>
              <a:ext uri="{FF2B5EF4-FFF2-40B4-BE49-F238E27FC236}">
                <a16:creationId xmlns="" xmlns:a16="http://schemas.microsoft.com/office/drawing/2014/main" id="{E281858C-0A95-4BF2-8BE3-4A41132175C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t="29586"/>
          <a:stretch/>
        </p:blipFill>
        <p:spPr>
          <a:xfrm>
            <a:off x="4023603" y="2302232"/>
            <a:ext cx="1537663" cy="257987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970F8E9-18B9-46CB-BD9F-FEA6995B5116}"/>
              </a:ext>
            </a:extLst>
          </p:cNvPr>
          <p:cNvSpPr txBox="1"/>
          <p:nvPr/>
        </p:nvSpPr>
        <p:spPr>
          <a:xfrm rot="5400000">
            <a:off x="2382396" y="3392114"/>
            <a:ext cx="2579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1D11CEF-E938-4E8C-BAC4-80F8B8FFBEDB}"/>
              </a:ext>
            </a:extLst>
          </p:cNvPr>
          <p:cNvSpPr txBox="1"/>
          <p:nvPr/>
        </p:nvSpPr>
        <p:spPr>
          <a:xfrm>
            <a:off x="3321062" y="832894"/>
            <a:ext cx="2532302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7" name="PA-图片 7">
            <a:extLst>
              <a:ext uri="{FF2B5EF4-FFF2-40B4-BE49-F238E27FC236}">
                <a16:creationId xmlns="" xmlns:a16="http://schemas.microsoft.com/office/drawing/2014/main" id="{35C4DAEA-A97E-403C-AFEB-6A6EA1D404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38637" y="558735"/>
            <a:ext cx="2532302" cy="4597531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39" name="图片 38" descr="图片包含 人, 女人, 桌子, 窗户&#10;&#10;描述已自动生成">
            <a:extLst>
              <a:ext uri="{FF2B5EF4-FFF2-40B4-BE49-F238E27FC236}">
                <a16:creationId xmlns="" xmlns:a16="http://schemas.microsoft.com/office/drawing/2014/main" id="{91F10F20-92A5-4C17-8E50-96616BC5855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5" b="16805"/>
          <a:stretch/>
        </p:blipFill>
        <p:spPr>
          <a:xfrm>
            <a:off x="6338637" y="558735"/>
            <a:ext cx="2532302" cy="2532302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0322577-F64B-4564-922B-292A0C98CF41}"/>
              </a:ext>
            </a:extLst>
          </p:cNvPr>
          <p:cNvSpPr txBox="1"/>
          <p:nvPr/>
        </p:nvSpPr>
        <p:spPr>
          <a:xfrm>
            <a:off x="6338637" y="3284201"/>
            <a:ext cx="2532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A5D8AC92-D284-4840-8B3D-97BFA2C4465C}"/>
              </a:ext>
            </a:extLst>
          </p:cNvPr>
          <p:cNvSpPr txBox="1"/>
          <p:nvPr/>
        </p:nvSpPr>
        <p:spPr>
          <a:xfrm>
            <a:off x="6338636" y="3779432"/>
            <a:ext cx="2532302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52" name="图片 51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5E811B5C-4A4A-4F77-942B-E4C7C93A047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7" b="72318"/>
          <a:stretch>
            <a:fillRect/>
          </a:stretch>
        </p:blipFill>
        <p:spPr>
          <a:xfrm>
            <a:off x="7228076" y="4642467"/>
            <a:ext cx="1642862" cy="513798"/>
          </a:xfrm>
          <a:custGeom>
            <a:avLst/>
            <a:gdLst>
              <a:gd name="connsiteX0" fmla="*/ 0 w 1642862"/>
              <a:gd name="connsiteY0" fmla="*/ 0 h 513798"/>
              <a:gd name="connsiteX1" fmla="*/ 1642862 w 1642862"/>
              <a:gd name="connsiteY1" fmla="*/ 0 h 513798"/>
              <a:gd name="connsiteX2" fmla="*/ 1642862 w 1642862"/>
              <a:gd name="connsiteY2" fmla="*/ 513798 h 513798"/>
              <a:gd name="connsiteX3" fmla="*/ 0 w 1642862"/>
              <a:gd name="connsiteY3" fmla="*/ 513798 h 51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2862" h="513798">
                <a:moveTo>
                  <a:pt x="0" y="0"/>
                </a:moveTo>
                <a:lnTo>
                  <a:pt x="1642862" y="0"/>
                </a:lnTo>
                <a:lnTo>
                  <a:pt x="1642862" y="513798"/>
                </a:lnTo>
                <a:lnTo>
                  <a:pt x="0" y="513798"/>
                </a:lnTo>
                <a:close/>
              </a:path>
            </a:pathLst>
          </a:custGeom>
        </p:spPr>
      </p:pic>
      <p:sp>
        <p:nvSpPr>
          <p:cNvPr id="48" name="PA-图片 7">
            <a:extLst>
              <a:ext uri="{FF2B5EF4-FFF2-40B4-BE49-F238E27FC236}">
                <a16:creationId xmlns="" xmlns:a16="http://schemas.microsoft.com/office/drawing/2014/main" id="{818ABFA5-0CC2-44B6-9FC6-1807BEDA60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363949" y="558735"/>
            <a:ext cx="2532302" cy="4597531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54" name="图片 53" descr="人在骑自行车&#10;&#10;描述已自动生成">
            <a:extLst>
              <a:ext uri="{FF2B5EF4-FFF2-40B4-BE49-F238E27FC236}">
                <a16:creationId xmlns="" xmlns:a16="http://schemas.microsoft.com/office/drawing/2014/main" id="{4F81427D-C976-43E3-801D-AAFAF11F94D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2" t="31378" r="-1" b="6403"/>
          <a:stretch/>
        </p:blipFill>
        <p:spPr>
          <a:xfrm>
            <a:off x="9912058" y="776884"/>
            <a:ext cx="1739782" cy="1739782"/>
          </a:xfrm>
          <a:prstGeom prst="rect">
            <a:avLst/>
          </a:prstGeom>
        </p:spPr>
      </p:pic>
      <p:pic>
        <p:nvPicPr>
          <p:cNvPr id="56" name="图片 55" descr="图片包含 人, 户外, 女人, 水&#10;&#10;描述已自动生成">
            <a:extLst>
              <a:ext uri="{FF2B5EF4-FFF2-40B4-BE49-F238E27FC236}">
                <a16:creationId xmlns="" xmlns:a16="http://schemas.microsoft.com/office/drawing/2014/main" id="{42437867-6113-4C7C-8320-6CA6E7CB728F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6" t="10054" r="5084"/>
          <a:stretch/>
        </p:blipFill>
        <p:spPr>
          <a:xfrm>
            <a:off x="9608360" y="3198334"/>
            <a:ext cx="1739782" cy="1739782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18A474A0-08B3-4C46-ACBC-8A4E26CBC02D}"/>
              </a:ext>
            </a:extLst>
          </p:cNvPr>
          <p:cNvSpPr txBox="1"/>
          <p:nvPr/>
        </p:nvSpPr>
        <p:spPr>
          <a:xfrm rot="1363759" flipH="1">
            <a:off x="9356209" y="2657445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F563AE58-CF94-41ED-BE96-18CD3CDA2179}"/>
              </a:ext>
            </a:extLst>
          </p:cNvPr>
          <p:cNvSpPr txBox="1"/>
          <p:nvPr/>
        </p:nvSpPr>
        <p:spPr>
          <a:xfrm>
            <a:off x="295749" y="5719804"/>
            <a:ext cx="459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2DB230D2-E499-4460-AFB2-B6B65FF21357}"/>
              </a:ext>
            </a:extLst>
          </p:cNvPr>
          <p:cNvSpPr txBox="1"/>
          <p:nvPr/>
        </p:nvSpPr>
        <p:spPr>
          <a:xfrm>
            <a:off x="5118100" y="5719804"/>
            <a:ext cx="677815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 ac turpis egestas. proin pharetra nonummy pede</a:t>
            </a:r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0C7E5FDE-498E-4E75-856E-7A48DD73BB44}"/>
              </a:ext>
            </a:extLst>
          </p:cNvPr>
          <p:cNvSpPr/>
          <p:nvPr/>
        </p:nvSpPr>
        <p:spPr>
          <a:xfrm>
            <a:off x="3057436" y="6378807"/>
            <a:ext cx="527252" cy="479193"/>
          </a:xfrm>
          <a:custGeom>
            <a:avLst/>
            <a:gdLst>
              <a:gd name="connsiteX0" fmla="*/ 1500718 w 2777271"/>
              <a:gd name="connsiteY0" fmla="*/ 1657350 h 2524125"/>
              <a:gd name="connsiteX1" fmla="*/ 14818 w 2777271"/>
              <a:gd name="connsiteY1" fmla="*/ 0 h 2524125"/>
              <a:gd name="connsiteX2" fmla="*/ 1424518 w 2777271"/>
              <a:gd name="connsiteY2" fmla="*/ 1752600 h 2524125"/>
              <a:gd name="connsiteX3" fmla="*/ 481543 w 2777271"/>
              <a:gd name="connsiteY3" fmla="*/ 762000 h 2524125"/>
              <a:gd name="connsiteX4" fmla="*/ 1891243 w 2777271"/>
              <a:gd name="connsiteY4" fmla="*/ 2524125 h 2524125"/>
              <a:gd name="connsiteX5" fmla="*/ 2015068 w 2777271"/>
              <a:gd name="connsiteY5" fmla="*/ 2466975 h 2524125"/>
              <a:gd name="connsiteX6" fmla="*/ 1834093 w 2777271"/>
              <a:gd name="connsiteY6" fmla="*/ 2181225 h 2524125"/>
              <a:gd name="connsiteX7" fmla="*/ 1843618 w 2777271"/>
              <a:gd name="connsiteY7" fmla="*/ 2181225 h 2524125"/>
              <a:gd name="connsiteX8" fmla="*/ 2434169 w 2777271"/>
              <a:gd name="connsiteY8" fmla="*/ 733425 h 2524125"/>
              <a:gd name="connsiteX9" fmla="*/ 2005543 w 2777271"/>
              <a:gd name="connsiteY9" fmla="*/ 1571625 h 2524125"/>
              <a:gd name="connsiteX10" fmla="*/ 2596094 w 2777271"/>
              <a:gd name="connsiteY10" fmla="*/ 133350 h 2524125"/>
              <a:gd name="connsiteX11" fmla="*/ 1929343 w 2777271"/>
              <a:gd name="connsiteY11" fmla="*/ 1524000 h 2524125"/>
              <a:gd name="connsiteX12" fmla="*/ 1776943 w 2777271"/>
              <a:gd name="connsiteY12" fmla="*/ 2076450 h 2524125"/>
              <a:gd name="connsiteX13" fmla="*/ 1500718 w 2777271"/>
              <a:gd name="connsiteY13" fmla="*/ 1657350 h 25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77271" h="2524125">
                <a:moveTo>
                  <a:pt x="1500718" y="1657350"/>
                </a:moveTo>
                <a:cubicBezTo>
                  <a:pt x="2072218" y="342900"/>
                  <a:pt x="538693" y="809625"/>
                  <a:pt x="14818" y="0"/>
                </a:cubicBezTo>
                <a:cubicBezTo>
                  <a:pt x="-118532" y="914400"/>
                  <a:pt x="672043" y="2324100"/>
                  <a:pt x="1424518" y="1752600"/>
                </a:cubicBezTo>
                <a:cubicBezTo>
                  <a:pt x="1138768" y="1371600"/>
                  <a:pt x="833968" y="1066800"/>
                  <a:pt x="481543" y="762000"/>
                </a:cubicBezTo>
                <a:cubicBezTo>
                  <a:pt x="1214968" y="1314450"/>
                  <a:pt x="1548343" y="1733550"/>
                  <a:pt x="1891243" y="2524125"/>
                </a:cubicBezTo>
                <a:cubicBezTo>
                  <a:pt x="1938868" y="2505075"/>
                  <a:pt x="1976968" y="2486025"/>
                  <a:pt x="2015068" y="2466975"/>
                </a:cubicBezTo>
                <a:lnTo>
                  <a:pt x="1834093" y="2181225"/>
                </a:lnTo>
                <a:lnTo>
                  <a:pt x="1843618" y="2181225"/>
                </a:lnTo>
                <a:cubicBezTo>
                  <a:pt x="1919818" y="1590675"/>
                  <a:pt x="2062693" y="1238250"/>
                  <a:pt x="2434169" y="733425"/>
                </a:cubicBezTo>
                <a:cubicBezTo>
                  <a:pt x="2262719" y="1000125"/>
                  <a:pt x="2119844" y="1266825"/>
                  <a:pt x="2005543" y="1571625"/>
                </a:cubicBezTo>
                <a:cubicBezTo>
                  <a:pt x="2615144" y="1800225"/>
                  <a:pt x="3034244" y="552450"/>
                  <a:pt x="2596094" y="133350"/>
                </a:cubicBezTo>
                <a:cubicBezTo>
                  <a:pt x="2491319" y="552450"/>
                  <a:pt x="1281643" y="704850"/>
                  <a:pt x="1929343" y="1524000"/>
                </a:cubicBezTo>
                <a:lnTo>
                  <a:pt x="1776943" y="2076450"/>
                </a:lnTo>
                <a:lnTo>
                  <a:pt x="1500718" y="1657350"/>
                </a:lnTo>
                <a:close/>
              </a:path>
            </a:pathLst>
          </a:custGeom>
          <a:solidFill>
            <a:srgbClr val="F7A66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" name="图形 99">
            <a:extLst>
              <a:ext uri="{FF2B5EF4-FFF2-40B4-BE49-F238E27FC236}">
                <a16:creationId xmlns="" xmlns:a16="http://schemas.microsoft.com/office/drawing/2014/main" id="{A2DDBF89-90C7-4F0D-8D79-26393DB8945D}"/>
              </a:ext>
            </a:extLst>
          </p:cNvPr>
          <p:cNvGrpSpPr/>
          <p:nvPr/>
        </p:nvGrpSpPr>
        <p:grpSpPr>
          <a:xfrm>
            <a:off x="5561266" y="380268"/>
            <a:ext cx="685819" cy="433131"/>
            <a:chOff x="5741060" y="3307532"/>
            <a:chExt cx="541292" cy="341855"/>
          </a:xfrm>
          <a:solidFill>
            <a:srgbClr val="F7A669"/>
          </a:solidFill>
        </p:grpSpPr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1D3B4F4A-2B2A-4AD9-B53F-388F34218338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8E2897B0-2C15-4181-8A3C-1B41C8876C90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3404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B0F740D-1854-47C3-BDCE-D35FAB693F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0" name="图片 149" descr="图片包含 山, 覆盖, 男人, 雪&#10;&#10;描述已自动生成">
            <a:extLst>
              <a:ext uri="{FF2B5EF4-FFF2-40B4-BE49-F238E27FC236}">
                <a16:creationId xmlns="" xmlns:a16="http://schemas.microsoft.com/office/drawing/2014/main" id="{CBE7341E-BEE9-497D-AAA4-0CD5E833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35000"/>
            <a:ext cx="7701387" cy="2768600"/>
          </a:xfrm>
          <a:prstGeom prst="rect">
            <a:avLst/>
          </a:prstGeom>
        </p:spPr>
      </p:pic>
      <p:pic>
        <p:nvPicPr>
          <p:cNvPr id="148" name="图片 147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0DEDDFC7-25A8-43A5-AB5C-5813EA960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52" t="47913"/>
          <a:stretch/>
        </p:blipFill>
        <p:spPr>
          <a:xfrm flipH="1" flipV="1">
            <a:off x="10331224" y="3248041"/>
            <a:ext cx="1860776" cy="3609959"/>
          </a:xfrm>
          <a:prstGeom prst="rect">
            <a:avLst/>
          </a:prstGeom>
        </p:spPr>
      </p:pic>
      <p:pic>
        <p:nvPicPr>
          <p:cNvPr id="8" name="图片 7" descr="图片包含 人, 草, 户外, 一群&#10;&#10;描述已自动生成">
            <a:extLst>
              <a:ext uri="{FF2B5EF4-FFF2-40B4-BE49-F238E27FC236}">
                <a16:creationId xmlns="" xmlns:a16="http://schemas.microsoft.com/office/drawing/2014/main" id="{94A6680A-8849-4BF9-8F7F-5BA32E8F3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6" t="3015" r="16846" b="3015"/>
          <a:stretch>
            <a:fillRect/>
          </a:stretch>
        </p:blipFill>
        <p:spPr>
          <a:xfrm>
            <a:off x="890136" y="1673143"/>
            <a:ext cx="2869749" cy="2935840"/>
          </a:xfrm>
          <a:custGeom>
            <a:avLst/>
            <a:gdLst>
              <a:gd name="connsiteX0" fmla="*/ 0 w 2869749"/>
              <a:gd name="connsiteY0" fmla="*/ 0 h 2935840"/>
              <a:gd name="connsiteX1" fmla="*/ 2869749 w 2869749"/>
              <a:gd name="connsiteY1" fmla="*/ 0 h 2935840"/>
              <a:gd name="connsiteX2" fmla="*/ 2869749 w 2869749"/>
              <a:gd name="connsiteY2" fmla="*/ 2935840 h 2935840"/>
              <a:gd name="connsiteX3" fmla="*/ 0 w 2869749"/>
              <a:gd name="connsiteY3" fmla="*/ 2935840 h 293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9749" h="2935840">
                <a:moveTo>
                  <a:pt x="0" y="0"/>
                </a:moveTo>
                <a:lnTo>
                  <a:pt x="2869749" y="0"/>
                </a:lnTo>
                <a:lnTo>
                  <a:pt x="2869749" y="2935840"/>
                </a:lnTo>
                <a:lnTo>
                  <a:pt x="0" y="2935840"/>
                </a:lnTo>
                <a:close/>
              </a:path>
            </a:pathLst>
          </a:custGeom>
        </p:spPr>
      </p:pic>
      <p:pic>
        <p:nvPicPr>
          <p:cNvPr id="3" name="图片 2" descr="电脑萤幕画面&#10;&#10;描述已自动生成">
            <a:extLst>
              <a:ext uri="{FF2B5EF4-FFF2-40B4-BE49-F238E27FC236}">
                <a16:creationId xmlns="" xmlns:a16="http://schemas.microsoft.com/office/drawing/2014/main" id="{8F99F675-6789-45E5-BE6F-37743EB9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736826" y="1512873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6909D43-2E3E-4D8D-8F50-57FECE593002}"/>
              </a:ext>
            </a:extLst>
          </p:cNvPr>
          <p:cNvSpPr txBox="1"/>
          <p:nvPr/>
        </p:nvSpPr>
        <p:spPr>
          <a:xfrm>
            <a:off x="762003" y="4784747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142" name="组合 141">
            <a:extLst>
              <a:ext uri="{FF2B5EF4-FFF2-40B4-BE49-F238E27FC236}">
                <a16:creationId xmlns="" xmlns:a16="http://schemas.microsoft.com/office/drawing/2014/main" id="{969C9928-3DFA-43B4-9B58-08C9DBF6BFE5}"/>
              </a:ext>
            </a:extLst>
          </p:cNvPr>
          <p:cNvGrpSpPr/>
          <p:nvPr/>
        </p:nvGrpSpPr>
        <p:grpSpPr>
          <a:xfrm>
            <a:off x="4833763" y="1512873"/>
            <a:ext cx="6621411" cy="3832255"/>
            <a:chOff x="4833763" y="1512873"/>
            <a:chExt cx="6621411" cy="3832255"/>
          </a:xfrm>
        </p:grpSpPr>
        <p:pic>
          <p:nvPicPr>
            <p:cNvPr id="131" name="图片 130">
              <a:extLst>
                <a:ext uri="{FF2B5EF4-FFF2-40B4-BE49-F238E27FC236}">
                  <a16:creationId xmlns="" xmlns:a16="http://schemas.microsoft.com/office/drawing/2014/main" id="{A4F278C1-DA7E-4546-A07B-8664F2C64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84" b="19461"/>
            <a:stretch>
              <a:fillRect/>
            </a:stretch>
          </p:blipFill>
          <p:spPr>
            <a:xfrm>
              <a:off x="4889500" y="1879617"/>
              <a:ext cx="2159000" cy="1368425"/>
            </a:xfrm>
            <a:custGeom>
              <a:avLst/>
              <a:gdLst>
                <a:gd name="connsiteX0" fmla="*/ 0 w 2159000"/>
                <a:gd name="connsiteY0" fmla="*/ 0 h 1368425"/>
                <a:gd name="connsiteX1" fmla="*/ 2159000 w 2159000"/>
                <a:gd name="connsiteY1" fmla="*/ 0 h 1368425"/>
                <a:gd name="connsiteX2" fmla="*/ 2159000 w 2159000"/>
                <a:gd name="connsiteY2" fmla="*/ 1368425 h 1368425"/>
                <a:gd name="connsiteX3" fmla="*/ 0 w 21590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000" h="1368425">
                  <a:moveTo>
                    <a:pt x="0" y="0"/>
                  </a:moveTo>
                  <a:lnTo>
                    <a:pt x="2159000" y="0"/>
                  </a:lnTo>
                  <a:lnTo>
                    <a:pt x="21590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pic>
          <p:nvPicPr>
            <p:cNvPr id="130" name="图片 129" descr="图片包含 户外, 水, 沙滩, 自然&#10;&#10;描述已自动生成">
              <a:extLst>
                <a:ext uri="{FF2B5EF4-FFF2-40B4-BE49-F238E27FC236}">
                  <a16:creationId xmlns="" xmlns:a16="http://schemas.microsoft.com/office/drawing/2014/main" id="{BD3B2009-E9EB-4A2C-8FC9-8E558E66D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745"/>
            <a:stretch>
              <a:fillRect/>
            </a:stretch>
          </p:blipFill>
          <p:spPr>
            <a:xfrm>
              <a:off x="7067437" y="1879617"/>
              <a:ext cx="2159000" cy="1368425"/>
            </a:xfrm>
            <a:custGeom>
              <a:avLst/>
              <a:gdLst>
                <a:gd name="connsiteX0" fmla="*/ 0 w 2159000"/>
                <a:gd name="connsiteY0" fmla="*/ 0 h 1368425"/>
                <a:gd name="connsiteX1" fmla="*/ 2159000 w 2159000"/>
                <a:gd name="connsiteY1" fmla="*/ 0 h 1368425"/>
                <a:gd name="connsiteX2" fmla="*/ 2159000 w 2159000"/>
                <a:gd name="connsiteY2" fmla="*/ 1368425 h 1368425"/>
                <a:gd name="connsiteX3" fmla="*/ 0 w 21590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000" h="1368425">
                  <a:moveTo>
                    <a:pt x="0" y="0"/>
                  </a:moveTo>
                  <a:lnTo>
                    <a:pt x="2159000" y="0"/>
                  </a:lnTo>
                  <a:lnTo>
                    <a:pt x="21590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pic>
          <p:nvPicPr>
            <p:cNvPr id="125" name="图片 124" descr="人站在船上的一群人&#10;&#10;描述已自动生成">
              <a:extLst>
                <a:ext uri="{FF2B5EF4-FFF2-40B4-BE49-F238E27FC236}">
                  <a16:creationId xmlns="" xmlns:a16="http://schemas.microsoft.com/office/drawing/2014/main" id="{6DFDBD0F-9424-4CC4-A6FA-8F6D230D0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8" b="2778"/>
            <a:stretch>
              <a:fillRect/>
            </a:stretch>
          </p:blipFill>
          <p:spPr>
            <a:xfrm>
              <a:off x="9245374" y="1879617"/>
              <a:ext cx="2171700" cy="1368425"/>
            </a:xfrm>
            <a:custGeom>
              <a:avLst/>
              <a:gdLst>
                <a:gd name="connsiteX0" fmla="*/ 0 w 2171700"/>
                <a:gd name="connsiteY0" fmla="*/ 0 h 1368425"/>
                <a:gd name="connsiteX1" fmla="*/ 2171700 w 2171700"/>
                <a:gd name="connsiteY1" fmla="*/ 0 h 1368425"/>
                <a:gd name="connsiteX2" fmla="*/ 2171700 w 2171700"/>
                <a:gd name="connsiteY2" fmla="*/ 1368425 h 1368425"/>
                <a:gd name="connsiteX3" fmla="*/ 0 w 21717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1368425">
                  <a:moveTo>
                    <a:pt x="0" y="0"/>
                  </a:moveTo>
                  <a:lnTo>
                    <a:pt x="2171700" y="0"/>
                  </a:lnTo>
                  <a:lnTo>
                    <a:pt x="21717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pic>
          <p:nvPicPr>
            <p:cNvPr id="126" name="图片 125" descr="图片包含 人, 户外, 草, 女孩&#10;&#10;描述已自动生成">
              <a:extLst>
                <a:ext uri="{FF2B5EF4-FFF2-40B4-BE49-F238E27FC236}">
                  <a16:creationId xmlns="" xmlns:a16="http://schemas.microsoft.com/office/drawing/2014/main" id="{2339C643-92AC-4F68-A65C-C9DC0D119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8" b="2778"/>
            <a:stretch>
              <a:fillRect/>
            </a:stretch>
          </p:blipFill>
          <p:spPr>
            <a:xfrm>
              <a:off x="9245374" y="3609959"/>
              <a:ext cx="2171700" cy="1368425"/>
            </a:xfrm>
            <a:custGeom>
              <a:avLst/>
              <a:gdLst>
                <a:gd name="connsiteX0" fmla="*/ 0 w 2171700"/>
                <a:gd name="connsiteY0" fmla="*/ 0 h 1368425"/>
                <a:gd name="connsiteX1" fmla="*/ 2171700 w 2171700"/>
                <a:gd name="connsiteY1" fmla="*/ 0 h 1368425"/>
                <a:gd name="connsiteX2" fmla="*/ 2171700 w 2171700"/>
                <a:gd name="connsiteY2" fmla="*/ 1368425 h 1368425"/>
                <a:gd name="connsiteX3" fmla="*/ 0 w 21717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1368425">
                  <a:moveTo>
                    <a:pt x="0" y="0"/>
                  </a:moveTo>
                  <a:lnTo>
                    <a:pt x="2171700" y="0"/>
                  </a:lnTo>
                  <a:lnTo>
                    <a:pt x="21717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pic>
          <p:nvPicPr>
            <p:cNvPr id="141" name="图片 140" descr="图片包含 建筑, 人, 户外, 女孩&#10;&#10;描述已自动生成">
              <a:extLst>
                <a:ext uri="{FF2B5EF4-FFF2-40B4-BE49-F238E27FC236}">
                  <a16:creationId xmlns="" xmlns:a16="http://schemas.microsoft.com/office/drawing/2014/main" id="{95513EA0-A332-46A8-9A2E-050DC1385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70" b="6070"/>
            <a:stretch>
              <a:fillRect/>
            </a:stretch>
          </p:blipFill>
          <p:spPr>
            <a:xfrm>
              <a:off x="4889500" y="3609959"/>
              <a:ext cx="2171700" cy="1368425"/>
            </a:xfrm>
            <a:custGeom>
              <a:avLst/>
              <a:gdLst>
                <a:gd name="connsiteX0" fmla="*/ 0 w 2171700"/>
                <a:gd name="connsiteY0" fmla="*/ 0 h 1368425"/>
                <a:gd name="connsiteX1" fmla="*/ 2171700 w 2171700"/>
                <a:gd name="connsiteY1" fmla="*/ 0 h 1368425"/>
                <a:gd name="connsiteX2" fmla="*/ 2171700 w 2171700"/>
                <a:gd name="connsiteY2" fmla="*/ 1368425 h 1368425"/>
                <a:gd name="connsiteX3" fmla="*/ 0 w 21717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1368425">
                  <a:moveTo>
                    <a:pt x="0" y="0"/>
                  </a:moveTo>
                  <a:lnTo>
                    <a:pt x="2171700" y="0"/>
                  </a:lnTo>
                  <a:lnTo>
                    <a:pt x="21717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pic>
          <p:nvPicPr>
            <p:cNvPr id="140" name="图片 139" descr="图片包含 人, 围栏, 户外, 女人&#10;&#10;描述已自动生成">
              <a:extLst>
                <a:ext uri="{FF2B5EF4-FFF2-40B4-BE49-F238E27FC236}">
                  <a16:creationId xmlns="" xmlns:a16="http://schemas.microsoft.com/office/drawing/2014/main" id="{E4B4049C-2DD8-4FB4-9CD0-9E70C82E9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8" b="2778"/>
            <a:stretch>
              <a:fillRect/>
            </a:stretch>
          </p:blipFill>
          <p:spPr>
            <a:xfrm>
              <a:off x="7067437" y="3609959"/>
              <a:ext cx="2171700" cy="1368425"/>
            </a:xfrm>
            <a:custGeom>
              <a:avLst/>
              <a:gdLst>
                <a:gd name="connsiteX0" fmla="*/ 0 w 2171700"/>
                <a:gd name="connsiteY0" fmla="*/ 0 h 1368425"/>
                <a:gd name="connsiteX1" fmla="*/ 2171700 w 2171700"/>
                <a:gd name="connsiteY1" fmla="*/ 0 h 1368425"/>
                <a:gd name="connsiteX2" fmla="*/ 2171700 w 2171700"/>
                <a:gd name="connsiteY2" fmla="*/ 1368425 h 1368425"/>
                <a:gd name="connsiteX3" fmla="*/ 0 w 2171700"/>
                <a:gd name="connsiteY3" fmla="*/ 1368425 h 136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700" h="1368425">
                  <a:moveTo>
                    <a:pt x="0" y="0"/>
                  </a:moveTo>
                  <a:lnTo>
                    <a:pt x="2171700" y="0"/>
                  </a:lnTo>
                  <a:lnTo>
                    <a:pt x="2171700" y="1368425"/>
                  </a:lnTo>
                  <a:lnTo>
                    <a:pt x="0" y="1368425"/>
                  </a:lnTo>
                  <a:close/>
                </a:path>
              </a:pathLst>
            </a:custGeom>
          </p:spPr>
        </p:pic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FFEFB995-E70E-4D87-A5D1-6CF79DFD237C}"/>
                </a:ext>
              </a:extLst>
            </p:cNvPr>
            <p:cNvSpPr/>
            <p:nvPr/>
          </p:nvSpPr>
          <p:spPr>
            <a:xfrm flipV="1">
              <a:off x="4833763" y="1512873"/>
              <a:ext cx="6621411" cy="3832255"/>
            </a:xfrm>
            <a:custGeom>
              <a:avLst/>
              <a:gdLst>
                <a:gd name="connsiteX0" fmla="*/ 6467806 w 6621411"/>
                <a:gd name="connsiteY0" fmla="*/ 283541 h 3808428"/>
                <a:gd name="connsiteX1" fmla="*/ 6467806 w 6621411"/>
                <a:gd name="connsiteY1" fmla="*/ 132341 h 3808428"/>
                <a:gd name="connsiteX2" fmla="*/ 6539806 w 6621411"/>
                <a:gd name="connsiteY2" fmla="*/ 132341 h 3808428"/>
                <a:gd name="connsiteX3" fmla="*/ 6539806 w 6621411"/>
                <a:gd name="connsiteY3" fmla="*/ 283541 h 3808428"/>
                <a:gd name="connsiteX4" fmla="*/ 6231280 w 6621411"/>
                <a:gd name="connsiteY4" fmla="*/ 283541 h 3808428"/>
                <a:gd name="connsiteX5" fmla="*/ 6231280 w 6621411"/>
                <a:gd name="connsiteY5" fmla="*/ 132341 h 3808428"/>
                <a:gd name="connsiteX6" fmla="*/ 6303280 w 6621411"/>
                <a:gd name="connsiteY6" fmla="*/ 132341 h 3808428"/>
                <a:gd name="connsiteX7" fmla="*/ 6303280 w 6621411"/>
                <a:gd name="connsiteY7" fmla="*/ 283541 h 3808428"/>
                <a:gd name="connsiteX8" fmla="*/ 5994754 w 6621411"/>
                <a:gd name="connsiteY8" fmla="*/ 283541 h 3808428"/>
                <a:gd name="connsiteX9" fmla="*/ 5994754 w 6621411"/>
                <a:gd name="connsiteY9" fmla="*/ 132341 h 3808428"/>
                <a:gd name="connsiteX10" fmla="*/ 6066754 w 6621411"/>
                <a:gd name="connsiteY10" fmla="*/ 132341 h 3808428"/>
                <a:gd name="connsiteX11" fmla="*/ 6066754 w 6621411"/>
                <a:gd name="connsiteY11" fmla="*/ 283541 h 3808428"/>
                <a:gd name="connsiteX12" fmla="*/ 5758228 w 6621411"/>
                <a:gd name="connsiteY12" fmla="*/ 283541 h 3808428"/>
                <a:gd name="connsiteX13" fmla="*/ 5758228 w 6621411"/>
                <a:gd name="connsiteY13" fmla="*/ 132341 h 3808428"/>
                <a:gd name="connsiteX14" fmla="*/ 5830228 w 6621411"/>
                <a:gd name="connsiteY14" fmla="*/ 132341 h 3808428"/>
                <a:gd name="connsiteX15" fmla="*/ 5830228 w 6621411"/>
                <a:gd name="connsiteY15" fmla="*/ 283541 h 3808428"/>
                <a:gd name="connsiteX16" fmla="*/ 5521702 w 6621411"/>
                <a:gd name="connsiteY16" fmla="*/ 283541 h 3808428"/>
                <a:gd name="connsiteX17" fmla="*/ 5521702 w 6621411"/>
                <a:gd name="connsiteY17" fmla="*/ 132341 h 3808428"/>
                <a:gd name="connsiteX18" fmla="*/ 5593702 w 6621411"/>
                <a:gd name="connsiteY18" fmla="*/ 132341 h 3808428"/>
                <a:gd name="connsiteX19" fmla="*/ 5593702 w 6621411"/>
                <a:gd name="connsiteY19" fmla="*/ 283541 h 3808428"/>
                <a:gd name="connsiteX20" fmla="*/ 5285176 w 6621411"/>
                <a:gd name="connsiteY20" fmla="*/ 283541 h 3808428"/>
                <a:gd name="connsiteX21" fmla="*/ 5285176 w 6621411"/>
                <a:gd name="connsiteY21" fmla="*/ 132341 h 3808428"/>
                <a:gd name="connsiteX22" fmla="*/ 5357176 w 6621411"/>
                <a:gd name="connsiteY22" fmla="*/ 132341 h 3808428"/>
                <a:gd name="connsiteX23" fmla="*/ 5357176 w 6621411"/>
                <a:gd name="connsiteY23" fmla="*/ 283541 h 3808428"/>
                <a:gd name="connsiteX24" fmla="*/ 5048650 w 6621411"/>
                <a:gd name="connsiteY24" fmla="*/ 283541 h 3808428"/>
                <a:gd name="connsiteX25" fmla="*/ 5048650 w 6621411"/>
                <a:gd name="connsiteY25" fmla="*/ 132341 h 3808428"/>
                <a:gd name="connsiteX26" fmla="*/ 5120650 w 6621411"/>
                <a:gd name="connsiteY26" fmla="*/ 132341 h 3808428"/>
                <a:gd name="connsiteX27" fmla="*/ 5120650 w 6621411"/>
                <a:gd name="connsiteY27" fmla="*/ 283541 h 3808428"/>
                <a:gd name="connsiteX28" fmla="*/ 4812124 w 6621411"/>
                <a:gd name="connsiteY28" fmla="*/ 283541 h 3808428"/>
                <a:gd name="connsiteX29" fmla="*/ 4812124 w 6621411"/>
                <a:gd name="connsiteY29" fmla="*/ 132341 h 3808428"/>
                <a:gd name="connsiteX30" fmla="*/ 4884124 w 6621411"/>
                <a:gd name="connsiteY30" fmla="*/ 132341 h 3808428"/>
                <a:gd name="connsiteX31" fmla="*/ 4884124 w 6621411"/>
                <a:gd name="connsiteY31" fmla="*/ 283541 h 3808428"/>
                <a:gd name="connsiteX32" fmla="*/ 4575598 w 6621411"/>
                <a:gd name="connsiteY32" fmla="*/ 283541 h 3808428"/>
                <a:gd name="connsiteX33" fmla="*/ 4575598 w 6621411"/>
                <a:gd name="connsiteY33" fmla="*/ 132341 h 3808428"/>
                <a:gd name="connsiteX34" fmla="*/ 4647598 w 6621411"/>
                <a:gd name="connsiteY34" fmla="*/ 132341 h 3808428"/>
                <a:gd name="connsiteX35" fmla="*/ 4647598 w 6621411"/>
                <a:gd name="connsiteY35" fmla="*/ 283541 h 3808428"/>
                <a:gd name="connsiteX36" fmla="*/ 4339072 w 6621411"/>
                <a:gd name="connsiteY36" fmla="*/ 283541 h 3808428"/>
                <a:gd name="connsiteX37" fmla="*/ 4339072 w 6621411"/>
                <a:gd name="connsiteY37" fmla="*/ 132341 h 3808428"/>
                <a:gd name="connsiteX38" fmla="*/ 4411072 w 6621411"/>
                <a:gd name="connsiteY38" fmla="*/ 132341 h 3808428"/>
                <a:gd name="connsiteX39" fmla="*/ 4411072 w 6621411"/>
                <a:gd name="connsiteY39" fmla="*/ 283541 h 3808428"/>
                <a:gd name="connsiteX40" fmla="*/ 4102546 w 6621411"/>
                <a:gd name="connsiteY40" fmla="*/ 283541 h 3808428"/>
                <a:gd name="connsiteX41" fmla="*/ 4102546 w 6621411"/>
                <a:gd name="connsiteY41" fmla="*/ 132341 h 3808428"/>
                <a:gd name="connsiteX42" fmla="*/ 4174546 w 6621411"/>
                <a:gd name="connsiteY42" fmla="*/ 132341 h 3808428"/>
                <a:gd name="connsiteX43" fmla="*/ 4174546 w 6621411"/>
                <a:gd name="connsiteY43" fmla="*/ 283541 h 3808428"/>
                <a:gd name="connsiteX44" fmla="*/ 3866020 w 6621411"/>
                <a:gd name="connsiteY44" fmla="*/ 283541 h 3808428"/>
                <a:gd name="connsiteX45" fmla="*/ 3866020 w 6621411"/>
                <a:gd name="connsiteY45" fmla="*/ 132341 h 3808428"/>
                <a:gd name="connsiteX46" fmla="*/ 3938020 w 6621411"/>
                <a:gd name="connsiteY46" fmla="*/ 132341 h 3808428"/>
                <a:gd name="connsiteX47" fmla="*/ 3938020 w 6621411"/>
                <a:gd name="connsiteY47" fmla="*/ 283541 h 3808428"/>
                <a:gd name="connsiteX48" fmla="*/ 3629494 w 6621411"/>
                <a:gd name="connsiteY48" fmla="*/ 283541 h 3808428"/>
                <a:gd name="connsiteX49" fmla="*/ 3629494 w 6621411"/>
                <a:gd name="connsiteY49" fmla="*/ 132341 h 3808428"/>
                <a:gd name="connsiteX50" fmla="*/ 3701494 w 6621411"/>
                <a:gd name="connsiteY50" fmla="*/ 132341 h 3808428"/>
                <a:gd name="connsiteX51" fmla="*/ 3701494 w 6621411"/>
                <a:gd name="connsiteY51" fmla="*/ 283541 h 3808428"/>
                <a:gd name="connsiteX52" fmla="*/ 3392968 w 6621411"/>
                <a:gd name="connsiteY52" fmla="*/ 283541 h 3808428"/>
                <a:gd name="connsiteX53" fmla="*/ 3392968 w 6621411"/>
                <a:gd name="connsiteY53" fmla="*/ 132341 h 3808428"/>
                <a:gd name="connsiteX54" fmla="*/ 3464968 w 6621411"/>
                <a:gd name="connsiteY54" fmla="*/ 132341 h 3808428"/>
                <a:gd name="connsiteX55" fmla="*/ 3464968 w 6621411"/>
                <a:gd name="connsiteY55" fmla="*/ 283541 h 3808428"/>
                <a:gd name="connsiteX56" fmla="*/ 3156442 w 6621411"/>
                <a:gd name="connsiteY56" fmla="*/ 283541 h 3808428"/>
                <a:gd name="connsiteX57" fmla="*/ 3156442 w 6621411"/>
                <a:gd name="connsiteY57" fmla="*/ 132341 h 3808428"/>
                <a:gd name="connsiteX58" fmla="*/ 3228442 w 6621411"/>
                <a:gd name="connsiteY58" fmla="*/ 132341 h 3808428"/>
                <a:gd name="connsiteX59" fmla="*/ 3228442 w 6621411"/>
                <a:gd name="connsiteY59" fmla="*/ 283541 h 3808428"/>
                <a:gd name="connsiteX60" fmla="*/ 2919916 w 6621411"/>
                <a:gd name="connsiteY60" fmla="*/ 283541 h 3808428"/>
                <a:gd name="connsiteX61" fmla="*/ 2919916 w 6621411"/>
                <a:gd name="connsiteY61" fmla="*/ 132341 h 3808428"/>
                <a:gd name="connsiteX62" fmla="*/ 2991916 w 6621411"/>
                <a:gd name="connsiteY62" fmla="*/ 132341 h 3808428"/>
                <a:gd name="connsiteX63" fmla="*/ 2991916 w 6621411"/>
                <a:gd name="connsiteY63" fmla="*/ 283541 h 3808428"/>
                <a:gd name="connsiteX64" fmla="*/ 2683390 w 6621411"/>
                <a:gd name="connsiteY64" fmla="*/ 283541 h 3808428"/>
                <a:gd name="connsiteX65" fmla="*/ 2683390 w 6621411"/>
                <a:gd name="connsiteY65" fmla="*/ 132341 h 3808428"/>
                <a:gd name="connsiteX66" fmla="*/ 2755390 w 6621411"/>
                <a:gd name="connsiteY66" fmla="*/ 132341 h 3808428"/>
                <a:gd name="connsiteX67" fmla="*/ 2755390 w 6621411"/>
                <a:gd name="connsiteY67" fmla="*/ 283541 h 3808428"/>
                <a:gd name="connsiteX68" fmla="*/ 2446864 w 6621411"/>
                <a:gd name="connsiteY68" fmla="*/ 283541 h 3808428"/>
                <a:gd name="connsiteX69" fmla="*/ 2446864 w 6621411"/>
                <a:gd name="connsiteY69" fmla="*/ 132341 h 3808428"/>
                <a:gd name="connsiteX70" fmla="*/ 2518864 w 6621411"/>
                <a:gd name="connsiteY70" fmla="*/ 132341 h 3808428"/>
                <a:gd name="connsiteX71" fmla="*/ 2518864 w 6621411"/>
                <a:gd name="connsiteY71" fmla="*/ 283541 h 3808428"/>
                <a:gd name="connsiteX72" fmla="*/ 2210338 w 6621411"/>
                <a:gd name="connsiteY72" fmla="*/ 283541 h 3808428"/>
                <a:gd name="connsiteX73" fmla="*/ 2210338 w 6621411"/>
                <a:gd name="connsiteY73" fmla="*/ 132341 h 3808428"/>
                <a:gd name="connsiteX74" fmla="*/ 2282338 w 6621411"/>
                <a:gd name="connsiteY74" fmla="*/ 132341 h 3808428"/>
                <a:gd name="connsiteX75" fmla="*/ 2282338 w 6621411"/>
                <a:gd name="connsiteY75" fmla="*/ 283541 h 3808428"/>
                <a:gd name="connsiteX76" fmla="*/ 1973812 w 6621411"/>
                <a:gd name="connsiteY76" fmla="*/ 283541 h 3808428"/>
                <a:gd name="connsiteX77" fmla="*/ 1973812 w 6621411"/>
                <a:gd name="connsiteY77" fmla="*/ 132341 h 3808428"/>
                <a:gd name="connsiteX78" fmla="*/ 2045812 w 6621411"/>
                <a:gd name="connsiteY78" fmla="*/ 132341 h 3808428"/>
                <a:gd name="connsiteX79" fmla="*/ 2045812 w 6621411"/>
                <a:gd name="connsiteY79" fmla="*/ 283541 h 3808428"/>
                <a:gd name="connsiteX80" fmla="*/ 1737286 w 6621411"/>
                <a:gd name="connsiteY80" fmla="*/ 283541 h 3808428"/>
                <a:gd name="connsiteX81" fmla="*/ 1737286 w 6621411"/>
                <a:gd name="connsiteY81" fmla="*/ 132341 h 3808428"/>
                <a:gd name="connsiteX82" fmla="*/ 1809286 w 6621411"/>
                <a:gd name="connsiteY82" fmla="*/ 132341 h 3808428"/>
                <a:gd name="connsiteX83" fmla="*/ 1809286 w 6621411"/>
                <a:gd name="connsiteY83" fmla="*/ 283541 h 3808428"/>
                <a:gd name="connsiteX84" fmla="*/ 1500760 w 6621411"/>
                <a:gd name="connsiteY84" fmla="*/ 283541 h 3808428"/>
                <a:gd name="connsiteX85" fmla="*/ 1500760 w 6621411"/>
                <a:gd name="connsiteY85" fmla="*/ 132341 h 3808428"/>
                <a:gd name="connsiteX86" fmla="*/ 1572760 w 6621411"/>
                <a:gd name="connsiteY86" fmla="*/ 132341 h 3808428"/>
                <a:gd name="connsiteX87" fmla="*/ 1572760 w 6621411"/>
                <a:gd name="connsiteY87" fmla="*/ 283541 h 3808428"/>
                <a:gd name="connsiteX88" fmla="*/ 1264234 w 6621411"/>
                <a:gd name="connsiteY88" fmla="*/ 283541 h 3808428"/>
                <a:gd name="connsiteX89" fmla="*/ 1264234 w 6621411"/>
                <a:gd name="connsiteY89" fmla="*/ 132341 h 3808428"/>
                <a:gd name="connsiteX90" fmla="*/ 1336234 w 6621411"/>
                <a:gd name="connsiteY90" fmla="*/ 132341 h 3808428"/>
                <a:gd name="connsiteX91" fmla="*/ 1336234 w 6621411"/>
                <a:gd name="connsiteY91" fmla="*/ 283541 h 3808428"/>
                <a:gd name="connsiteX92" fmla="*/ 1027708 w 6621411"/>
                <a:gd name="connsiteY92" fmla="*/ 283541 h 3808428"/>
                <a:gd name="connsiteX93" fmla="*/ 1027708 w 6621411"/>
                <a:gd name="connsiteY93" fmla="*/ 132341 h 3808428"/>
                <a:gd name="connsiteX94" fmla="*/ 1099708 w 6621411"/>
                <a:gd name="connsiteY94" fmla="*/ 132341 h 3808428"/>
                <a:gd name="connsiteX95" fmla="*/ 1099708 w 6621411"/>
                <a:gd name="connsiteY95" fmla="*/ 283541 h 3808428"/>
                <a:gd name="connsiteX96" fmla="*/ 791182 w 6621411"/>
                <a:gd name="connsiteY96" fmla="*/ 283541 h 3808428"/>
                <a:gd name="connsiteX97" fmla="*/ 791182 w 6621411"/>
                <a:gd name="connsiteY97" fmla="*/ 132341 h 3808428"/>
                <a:gd name="connsiteX98" fmla="*/ 863182 w 6621411"/>
                <a:gd name="connsiteY98" fmla="*/ 132341 h 3808428"/>
                <a:gd name="connsiteX99" fmla="*/ 863182 w 6621411"/>
                <a:gd name="connsiteY99" fmla="*/ 283541 h 3808428"/>
                <a:gd name="connsiteX100" fmla="*/ 554656 w 6621411"/>
                <a:gd name="connsiteY100" fmla="*/ 283541 h 3808428"/>
                <a:gd name="connsiteX101" fmla="*/ 554656 w 6621411"/>
                <a:gd name="connsiteY101" fmla="*/ 132341 h 3808428"/>
                <a:gd name="connsiteX102" fmla="*/ 626656 w 6621411"/>
                <a:gd name="connsiteY102" fmla="*/ 132341 h 3808428"/>
                <a:gd name="connsiteX103" fmla="*/ 626656 w 6621411"/>
                <a:gd name="connsiteY103" fmla="*/ 283541 h 3808428"/>
                <a:gd name="connsiteX104" fmla="*/ 318130 w 6621411"/>
                <a:gd name="connsiteY104" fmla="*/ 283541 h 3808428"/>
                <a:gd name="connsiteX105" fmla="*/ 318130 w 6621411"/>
                <a:gd name="connsiteY105" fmla="*/ 132341 h 3808428"/>
                <a:gd name="connsiteX106" fmla="*/ 390130 w 6621411"/>
                <a:gd name="connsiteY106" fmla="*/ 132341 h 3808428"/>
                <a:gd name="connsiteX107" fmla="*/ 390130 w 6621411"/>
                <a:gd name="connsiteY107" fmla="*/ 283541 h 3808428"/>
                <a:gd name="connsiteX108" fmla="*/ 81604 w 6621411"/>
                <a:gd name="connsiteY108" fmla="*/ 283541 h 3808428"/>
                <a:gd name="connsiteX109" fmla="*/ 81604 w 6621411"/>
                <a:gd name="connsiteY109" fmla="*/ 132341 h 3808428"/>
                <a:gd name="connsiteX110" fmla="*/ 153604 w 6621411"/>
                <a:gd name="connsiteY110" fmla="*/ 132341 h 3808428"/>
                <a:gd name="connsiteX111" fmla="*/ 153604 w 6621411"/>
                <a:gd name="connsiteY111" fmla="*/ 283541 h 3808428"/>
                <a:gd name="connsiteX112" fmla="*/ 4460630 w 6621411"/>
                <a:gd name="connsiteY112" fmla="*/ 1712927 h 3808428"/>
                <a:gd name="connsiteX113" fmla="*/ 4460630 w 6621411"/>
                <a:gd name="connsiteY113" fmla="*/ 374551 h 3808428"/>
                <a:gd name="connsiteX114" fmla="*/ 6548630 w 6621411"/>
                <a:gd name="connsiteY114" fmla="*/ 374551 h 3808428"/>
                <a:gd name="connsiteX115" fmla="*/ 6548630 w 6621411"/>
                <a:gd name="connsiteY115" fmla="*/ 1712927 h 3808428"/>
                <a:gd name="connsiteX116" fmla="*/ 2266705 w 6621411"/>
                <a:gd name="connsiteY116" fmla="*/ 1712927 h 3808428"/>
                <a:gd name="connsiteX117" fmla="*/ 2266705 w 6621411"/>
                <a:gd name="connsiteY117" fmla="*/ 374551 h 3808428"/>
                <a:gd name="connsiteX118" fmla="*/ 4354705 w 6621411"/>
                <a:gd name="connsiteY118" fmla="*/ 374551 h 3808428"/>
                <a:gd name="connsiteX119" fmla="*/ 4354705 w 6621411"/>
                <a:gd name="connsiteY119" fmla="*/ 1712927 h 3808428"/>
                <a:gd name="connsiteX120" fmla="*/ 72780 w 6621411"/>
                <a:gd name="connsiteY120" fmla="*/ 1712927 h 3808428"/>
                <a:gd name="connsiteX121" fmla="*/ 72780 w 6621411"/>
                <a:gd name="connsiteY121" fmla="*/ 374551 h 3808428"/>
                <a:gd name="connsiteX122" fmla="*/ 2160780 w 6621411"/>
                <a:gd name="connsiteY122" fmla="*/ 374551 h 3808428"/>
                <a:gd name="connsiteX123" fmla="*/ 2160780 w 6621411"/>
                <a:gd name="connsiteY123" fmla="*/ 1712927 h 3808428"/>
                <a:gd name="connsiteX124" fmla="*/ 6467806 w 6621411"/>
                <a:gd name="connsiteY124" fmla="*/ 1963160 h 3808428"/>
                <a:gd name="connsiteX125" fmla="*/ 6467806 w 6621411"/>
                <a:gd name="connsiteY125" fmla="*/ 1845268 h 3808428"/>
                <a:gd name="connsiteX126" fmla="*/ 6539806 w 6621411"/>
                <a:gd name="connsiteY126" fmla="*/ 1845268 h 3808428"/>
                <a:gd name="connsiteX127" fmla="*/ 6539806 w 6621411"/>
                <a:gd name="connsiteY127" fmla="*/ 1963160 h 3808428"/>
                <a:gd name="connsiteX128" fmla="*/ 6231280 w 6621411"/>
                <a:gd name="connsiteY128" fmla="*/ 1963160 h 3808428"/>
                <a:gd name="connsiteX129" fmla="*/ 6231280 w 6621411"/>
                <a:gd name="connsiteY129" fmla="*/ 1845268 h 3808428"/>
                <a:gd name="connsiteX130" fmla="*/ 6303280 w 6621411"/>
                <a:gd name="connsiteY130" fmla="*/ 1845268 h 3808428"/>
                <a:gd name="connsiteX131" fmla="*/ 6303280 w 6621411"/>
                <a:gd name="connsiteY131" fmla="*/ 1963160 h 3808428"/>
                <a:gd name="connsiteX132" fmla="*/ 5994754 w 6621411"/>
                <a:gd name="connsiteY132" fmla="*/ 1963160 h 3808428"/>
                <a:gd name="connsiteX133" fmla="*/ 5994754 w 6621411"/>
                <a:gd name="connsiteY133" fmla="*/ 1845268 h 3808428"/>
                <a:gd name="connsiteX134" fmla="*/ 6066754 w 6621411"/>
                <a:gd name="connsiteY134" fmla="*/ 1845268 h 3808428"/>
                <a:gd name="connsiteX135" fmla="*/ 6066754 w 6621411"/>
                <a:gd name="connsiteY135" fmla="*/ 1963160 h 3808428"/>
                <a:gd name="connsiteX136" fmla="*/ 5758228 w 6621411"/>
                <a:gd name="connsiteY136" fmla="*/ 1963160 h 3808428"/>
                <a:gd name="connsiteX137" fmla="*/ 5758228 w 6621411"/>
                <a:gd name="connsiteY137" fmla="*/ 1845268 h 3808428"/>
                <a:gd name="connsiteX138" fmla="*/ 5830228 w 6621411"/>
                <a:gd name="connsiteY138" fmla="*/ 1845268 h 3808428"/>
                <a:gd name="connsiteX139" fmla="*/ 5830228 w 6621411"/>
                <a:gd name="connsiteY139" fmla="*/ 1963160 h 3808428"/>
                <a:gd name="connsiteX140" fmla="*/ 5521702 w 6621411"/>
                <a:gd name="connsiteY140" fmla="*/ 1963160 h 3808428"/>
                <a:gd name="connsiteX141" fmla="*/ 5521702 w 6621411"/>
                <a:gd name="connsiteY141" fmla="*/ 1845268 h 3808428"/>
                <a:gd name="connsiteX142" fmla="*/ 5593702 w 6621411"/>
                <a:gd name="connsiteY142" fmla="*/ 1845268 h 3808428"/>
                <a:gd name="connsiteX143" fmla="*/ 5593702 w 6621411"/>
                <a:gd name="connsiteY143" fmla="*/ 1963160 h 3808428"/>
                <a:gd name="connsiteX144" fmla="*/ 5285176 w 6621411"/>
                <a:gd name="connsiteY144" fmla="*/ 1963160 h 3808428"/>
                <a:gd name="connsiteX145" fmla="*/ 5285176 w 6621411"/>
                <a:gd name="connsiteY145" fmla="*/ 1845268 h 3808428"/>
                <a:gd name="connsiteX146" fmla="*/ 5357176 w 6621411"/>
                <a:gd name="connsiteY146" fmla="*/ 1845268 h 3808428"/>
                <a:gd name="connsiteX147" fmla="*/ 5357176 w 6621411"/>
                <a:gd name="connsiteY147" fmla="*/ 1963160 h 3808428"/>
                <a:gd name="connsiteX148" fmla="*/ 5048650 w 6621411"/>
                <a:gd name="connsiteY148" fmla="*/ 1963160 h 3808428"/>
                <a:gd name="connsiteX149" fmla="*/ 5048650 w 6621411"/>
                <a:gd name="connsiteY149" fmla="*/ 1845268 h 3808428"/>
                <a:gd name="connsiteX150" fmla="*/ 5120650 w 6621411"/>
                <a:gd name="connsiteY150" fmla="*/ 1845268 h 3808428"/>
                <a:gd name="connsiteX151" fmla="*/ 5120650 w 6621411"/>
                <a:gd name="connsiteY151" fmla="*/ 1963160 h 3808428"/>
                <a:gd name="connsiteX152" fmla="*/ 4812124 w 6621411"/>
                <a:gd name="connsiteY152" fmla="*/ 1963160 h 3808428"/>
                <a:gd name="connsiteX153" fmla="*/ 4812124 w 6621411"/>
                <a:gd name="connsiteY153" fmla="*/ 1845268 h 3808428"/>
                <a:gd name="connsiteX154" fmla="*/ 4884124 w 6621411"/>
                <a:gd name="connsiteY154" fmla="*/ 1845268 h 3808428"/>
                <a:gd name="connsiteX155" fmla="*/ 4884124 w 6621411"/>
                <a:gd name="connsiteY155" fmla="*/ 1963160 h 3808428"/>
                <a:gd name="connsiteX156" fmla="*/ 4575598 w 6621411"/>
                <a:gd name="connsiteY156" fmla="*/ 1963160 h 3808428"/>
                <a:gd name="connsiteX157" fmla="*/ 4575598 w 6621411"/>
                <a:gd name="connsiteY157" fmla="*/ 1845268 h 3808428"/>
                <a:gd name="connsiteX158" fmla="*/ 4647598 w 6621411"/>
                <a:gd name="connsiteY158" fmla="*/ 1845268 h 3808428"/>
                <a:gd name="connsiteX159" fmla="*/ 4647598 w 6621411"/>
                <a:gd name="connsiteY159" fmla="*/ 1963160 h 3808428"/>
                <a:gd name="connsiteX160" fmla="*/ 4339072 w 6621411"/>
                <a:gd name="connsiteY160" fmla="*/ 1963160 h 3808428"/>
                <a:gd name="connsiteX161" fmla="*/ 4339072 w 6621411"/>
                <a:gd name="connsiteY161" fmla="*/ 1845268 h 3808428"/>
                <a:gd name="connsiteX162" fmla="*/ 4411072 w 6621411"/>
                <a:gd name="connsiteY162" fmla="*/ 1845268 h 3808428"/>
                <a:gd name="connsiteX163" fmla="*/ 4411072 w 6621411"/>
                <a:gd name="connsiteY163" fmla="*/ 1963160 h 3808428"/>
                <a:gd name="connsiteX164" fmla="*/ 4102546 w 6621411"/>
                <a:gd name="connsiteY164" fmla="*/ 1963160 h 3808428"/>
                <a:gd name="connsiteX165" fmla="*/ 4102546 w 6621411"/>
                <a:gd name="connsiteY165" fmla="*/ 1845268 h 3808428"/>
                <a:gd name="connsiteX166" fmla="*/ 4174546 w 6621411"/>
                <a:gd name="connsiteY166" fmla="*/ 1845268 h 3808428"/>
                <a:gd name="connsiteX167" fmla="*/ 4174546 w 6621411"/>
                <a:gd name="connsiteY167" fmla="*/ 1963160 h 3808428"/>
                <a:gd name="connsiteX168" fmla="*/ 3866020 w 6621411"/>
                <a:gd name="connsiteY168" fmla="*/ 1963160 h 3808428"/>
                <a:gd name="connsiteX169" fmla="*/ 3866020 w 6621411"/>
                <a:gd name="connsiteY169" fmla="*/ 1845268 h 3808428"/>
                <a:gd name="connsiteX170" fmla="*/ 3938020 w 6621411"/>
                <a:gd name="connsiteY170" fmla="*/ 1845268 h 3808428"/>
                <a:gd name="connsiteX171" fmla="*/ 3938020 w 6621411"/>
                <a:gd name="connsiteY171" fmla="*/ 1963160 h 3808428"/>
                <a:gd name="connsiteX172" fmla="*/ 3629494 w 6621411"/>
                <a:gd name="connsiteY172" fmla="*/ 1963160 h 3808428"/>
                <a:gd name="connsiteX173" fmla="*/ 3629494 w 6621411"/>
                <a:gd name="connsiteY173" fmla="*/ 1845268 h 3808428"/>
                <a:gd name="connsiteX174" fmla="*/ 3701494 w 6621411"/>
                <a:gd name="connsiteY174" fmla="*/ 1845268 h 3808428"/>
                <a:gd name="connsiteX175" fmla="*/ 3701494 w 6621411"/>
                <a:gd name="connsiteY175" fmla="*/ 1963160 h 3808428"/>
                <a:gd name="connsiteX176" fmla="*/ 3392968 w 6621411"/>
                <a:gd name="connsiteY176" fmla="*/ 1963160 h 3808428"/>
                <a:gd name="connsiteX177" fmla="*/ 3392968 w 6621411"/>
                <a:gd name="connsiteY177" fmla="*/ 1845268 h 3808428"/>
                <a:gd name="connsiteX178" fmla="*/ 3464968 w 6621411"/>
                <a:gd name="connsiteY178" fmla="*/ 1845268 h 3808428"/>
                <a:gd name="connsiteX179" fmla="*/ 3464968 w 6621411"/>
                <a:gd name="connsiteY179" fmla="*/ 1963160 h 3808428"/>
                <a:gd name="connsiteX180" fmla="*/ 3156442 w 6621411"/>
                <a:gd name="connsiteY180" fmla="*/ 1963160 h 3808428"/>
                <a:gd name="connsiteX181" fmla="*/ 3156442 w 6621411"/>
                <a:gd name="connsiteY181" fmla="*/ 1845268 h 3808428"/>
                <a:gd name="connsiteX182" fmla="*/ 3228442 w 6621411"/>
                <a:gd name="connsiteY182" fmla="*/ 1845268 h 3808428"/>
                <a:gd name="connsiteX183" fmla="*/ 3228442 w 6621411"/>
                <a:gd name="connsiteY183" fmla="*/ 1963160 h 3808428"/>
                <a:gd name="connsiteX184" fmla="*/ 2919916 w 6621411"/>
                <a:gd name="connsiteY184" fmla="*/ 1963160 h 3808428"/>
                <a:gd name="connsiteX185" fmla="*/ 2919916 w 6621411"/>
                <a:gd name="connsiteY185" fmla="*/ 1845268 h 3808428"/>
                <a:gd name="connsiteX186" fmla="*/ 2991916 w 6621411"/>
                <a:gd name="connsiteY186" fmla="*/ 1845268 h 3808428"/>
                <a:gd name="connsiteX187" fmla="*/ 2991916 w 6621411"/>
                <a:gd name="connsiteY187" fmla="*/ 1963160 h 3808428"/>
                <a:gd name="connsiteX188" fmla="*/ 2683390 w 6621411"/>
                <a:gd name="connsiteY188" fmla="*/ 1963160 h 3808428"/>
                <a:gd name="connsiteX189" fmla="*/ 2683390 w 6621411"/>
                <a:gd name="connsiteY189" fmla="*/ 1845268 h 3808428"/>
                <a:gd name="connsiteX190" fmla="*/ 2755390 w 6621411"/>
                <a:gd name="connsiteY190" fmla="*/ 1845268 h 3808428"/>
                <a:gd name="connsiteX191" fmla="*/ 2755390 w 6621411"/>
                <a:gd name="connsiteY191" fmla="*/ 1963160 h 3808428"/>
                <a:gd name="connsiteX192" fmla="*/ 2446864 w 6621411"/>
                <a:gd name="connsiteY192" fmla="*/ 1963160 h 3808428"/>
                <a:gd name="connsiteX193" fmla="*/ 2446864 w 6621411"/>
                <a:gd name="connsiteY193" fmla="*/ 1845268 h 3808428"/>
                <a:gd name="connsiteX194" fmla="*/ 2518864 w 6621411"/>
                <a:gd name="connsiteY194" fmla="*/ 1845268 h 3808428"/>
                <a:gd name="connsiteX195" fmla="*/ 2518864 w 6621411"/>
                <a:gd name="connsiteY195" fmla="*/ 1963160 h 3808428"/>
                <a:gd name="connsiteX196" fmla="*/ 2210338 w 6621411"/>
                <a:gd name="connsiteY196" fmla="*/ 1963160 h 3808428"/>
                <a:gd name="connsiteX197" fmla="*/ 2210338 w 6621411"/>
                <a:gd name="connsiteY197" fmla="*/ 1845268 h 3808428"/>
                <a:gd name="connsiteX198" fmla="*/ 2282338 w 6621411"/>
                <a:gd name="connsiteY198" fmla="*/ 1845268 h 3808428"/>
                <a:gd name="connsiteX199" fmla="*/ 2282338 w 6621411"/>
                <a:gd name="connsiteY199" fmla="*/ 1963160 h 3808428"/>
                <a:gd name="connsiteX200" fmla="*/ 1973812 w 6621411"/>
                <a:gd name="connsiteY200" fmla="*/ 1963160 h 3808428"/>
                <a:gd name="connsiteX201" fmla="*/ 1973812 w 6621411"/>
                <a:gd name="connsiteY201" fmla="*/ 1845268 h 3808428"/>
                <a:gd name="connsiteX202" fmla="*/ 2045812 w 6621411"/>
                <a:gd name="connsiteY202" fmla="*/ 1845268 h 3808428"/>
                <a:gd name="connsiteX203" fmla="*/ 2045812 w 6621411"/>
                <a:gd name="connsiteY203" fmla="*/ 1963160 h 3808428"/>
                <a:gd name="connsiteX204" fmla="*/ 1737286 w 6621411"/>
                <a:gd name="connsiteY204" fmla="*/ 1963160 h 3808428"/>
                <a:gd name="connsiteX205" fmla="*/ 1737286 w 6621411"/>
                <a:gd name="connsiteY205" fmla="*/ 1845268 h 3808428"/>
                <a:gd name="connsiteX206" fmla="*/ 1809286 w 6621411"/>
                <a:gd name="connsiteY206" fmla="*/ 1845268 h 3808428"/>
                <a:gd name="connsiteX207" fmla="*/ 1809286 w 6621411"/>
                <a:gd name="connsiteY207" fmla="*/ 1963160 h 3808428"/>
                <a:gd name="connsiteX208" fmla="*/ 1500760 w 6621411"/>
                <a:gd name="connsiteY208" fmla="*/ 1963160 h 3808428"/>
                <a:gd name="connsiteX209" fmla="*/ 1500760 w 6621411"/>
                <a:gd name="connsiteY209" fmla="*/ 1845268 h 3808428"/>
                <a:gd name="connsiteX210" fmla="*/ 1572760 w 6621411"/>
                <a:gd name="connsiteY210" fmla="*/ 1845268 h 3808428"/>
                <a:gd name="connsiteX211" fmla="*/ 1572760 w 6621411"/>
                <a:gd name="connsiteY211" fmla="*/ 1963160 h 3808428"/>
                <a:gd name="connsiteX212" fmla="*/ 1264234 w 6621411"/>
                <a:gd name="connsiteY212" fmla="*/ 1963160 h 3808428"/>
                <a:gd name="connsiteX213" fmla="*/ 1264234 w 6621411"/>
                <a:gd name="connsiteY213" fmla="*/ 1845268 h 3808428"/>
                <a:gd name="connsiteX214" fmla="*/ 1336234 w 6621411"/>
                <a:gd name="connsiteY214" fmla="*/ 1845268 h 3808428"/>
                <a:gd name="connsiteX215" fmla="*/ 1336234 w 6621411"/>
                <a:gd name="connsiteY215" fmla="*/ 1963160 h 3808428"/>
                <a:gd name="connsiteX216" fmla="*/ 1027708 w 6621411"/>
                <a:gd name="connsiteY216" fmla="*/ 1963160 h 3808428"/>
                <a:gd name="connsiteX217" fmla="*/ 1027708 w 6621411"/>
                <a:gd name="connsiteY217" fmla="*/ 1845268 h 3808428"/>
                <a:gd name="connsiteX218" fmla="*/ 1099708 w 6621411"/>
                <a:gd name="connsiteY218" fmla="*/ 1845268 h 3808428"/>
                <a:gd name="connsiteX219" fmla="*/ 1099708 w 6621411"/>
                <a:gd name="connsiteY219" fmla="*/ 1963160 h 3808428"/>
                <a:gd name="connsiteX220" fmla="*/ 791182 w 6621411"/>
                <a:gd name="connsiteY220" fmla="*/ 1963160 h 3808428"/>
                <a:gd name="connsiteX221" fmla="*/ 791182 w 6621411"/>
                <a:gd name="connsiteY221" fmla="*/ 1845268 h 3808428"/>
                <a:gd name="connsiteX222" fmla="*/ 863182 w 6621411"/>
                <a:gd name="connsiteY222" fmla="*/ 1845268 h 3808428"/>
                <a:gd name="connsiteX223" fmla="*/ 863182 w 6621411"/>
                <a:gd name="connsiteY223" fmla="*/ 1963160 h 3808428"/>
                <a:gd name="connsiteX224" fmla="*/ 554656 w 6621411"/>
                <a:gd name="connsiteY224" fmla="*/ 1963160 h 3808428"/>
                <a:gd name="connsiteX225" fmla="*/ 554656 w 6621411"/>
                <a:gd name="connsiteY225" fmla="*/ 1845268 h 3808428"/>
                <a:gd name="connsiteX226" fmla="*/ 626656 w 6621411"/>
                <a:gd name="connsiteY226" fmla="*/ 1845268 h 3808428"/>
                <a:gd name="connsiteX227" fmla="*/ 626656 w 6621411"/>
                <a:gd name="connsiteY227" fmla="*/ 1963160 h 3808428"/>
                <a:gd name="connsiteX228" fmla="*/ 318130 w 6621411"/>
                <a:gd name="connsiteY228" fmla="*/ 1963160 h 3808428"/>
                <a:gd name="connsiteX229" fmla="*/ 318130 w 6621411"/>
                <a:gd name="connsiteY229" fmla="*/ 1845268 h 3808428"/>
                <a:gd name="connsiteX230" fmla="*/ 390130 w 6621411"/>
                <a:gd name="connsiteY230" fmla="*/ 1845268 h 3808428"/>
                <a:gd name="connsiteX231" fmla="*/ 390130 w 6621411"/>
                <a:gd name="connsiteY231" fmla="*/ 1963160 h 3808428"/>
                <a:gd name="connsiteX232" fmla="*/ 81604 w 6621411"/>
                <a:gd name="connsiteY232" fmla="*/ 1963160 h 3808428"/>
                <a:gd name="connsiteX233" fmla="*/ 81604 w 6621411"/>
                <a:gd name="connsiteY233" fmla="*/ 1845268 h 3808428"/>
                <a:gd name="connsiteX234" fmla="*/ 153604 w 6621411"/>
                <a:gd name="connsiteY234" fmla="*/ 1845268 h 3808428"/>
                <a:gd name="connsiteX235" fmla="*/ 153604 w 6621411"/>
                <a:gd name="connsiteY235" fmla="*/ 1963160 h 3808428"/>
                <a:gd name="connsiteX236" fmla="*/ 4460630 w 6621411"/>
                <a:gd name="connsiteY236" fmla="*/ 3433877 h 3808428"/>
                <a:gd name="connsiteX237" fmla="*/ 4460630 w 6621411"/>
                <a:gd name="connsiteY237" fmla="*/ 2095501 h 3808428"/>
                <a:gd name="connsiteX238" fmla="*/ 6548630 w 6621411"/>
                <a:gd name="connsiteY238" fmla="*/ 2095501 h 3808428"/>
                <a:gd name="connsiteX239" fmla="*/ 6548630 w 6621411"/>
                <a:gd name="connsiteY239" fmla="*/ 3433877 h 3808428"/>
                <a:gd name="connsiteX240" fmla="*/ 2266705 w 6621411"/>
                <a:gd name="connsiteY240" fmla="*/ 3433877 h 3808428"/>
                <a:gd name="connsiteX241" fmla="*/ 2266705 w 6621411"/>
                <a:gd name="connsiteY241" fmla="*/ 2095501 h 3808428"/>
                <a:gd name="connsiteX242" fmla="*/ 4354705 w 6621411"/>
                <a:gd name="connsiteY242" fmla="*/ 2095501 h 3808428"/>
                <a:gd name="connsiteX243" fmla="*/ 4354705 w 6621411"/>
                <a:gd name="connsiteY243" fmla="*/ 3433877 h 3808428"/>
                <a:gd name="connsiteX244" fmla="*/ 72780 w 6621411"/>
                <a:gd name="connsiteY244" fmla="*/ 3433877 h 3808428"/>
                <a:gd name="connsiteX245" fmla="*/ 72780 w 6621411"/>
                <a:gd name="connsiteY245" fmla="*/ 2095501 h 3808428"/>
                <a:gd name="connsiteX246" fmla="*/ 2160780 w 6621411"/>
                <a:gd name="connsiteY246" fmla="*/ 2095501 h 3808428"/>
                <a:gd name="connsiteX247" fmla="*/ 2160780 w 6621411"/>
                <a:gd name="connsiteY247" fmla="*/ 3433877 h 3808428"/>
                <a:gd name="connsiteX248" fmla="*/ 6467806 w 6621411"/>
                <a:gd name="connsiteY248" fmla="*/ 3676087 h 3808428"/>
                <a:gd name="connsiteX249" fmla="*/ 6467806 w 6621411"/>
                <a:gd name="connsiteY249" fmla="*/ 3524887 h 3808428"/>
                <a:gd name="connsiteX250" fmla="*/ 6539806 w 6621411"/>
                <a:gd name="connsiteY250" fmla="*/ 3524887 h 3808428"/>
                <a:gd name="connsiteX251" fmla="*/ 6539806 w 6621411"/>
                <a:gd name="connsiteY251" fmla="*/ 3676087 h 3808428"/>
                <a:gd name="connsiteX252" fmla="*/ 6231280 w 6621411"/>
                <a:gd name="connsiteY252" fmla="*/ 3676087 h 3808428"/>
                <a:gd name="connsiteX253" fmla="*/ 6231280 w 6621411"/>
                <a:gd name="connsiteY253" fmla="*/ 3524887 h 3808428"/>
                <a:gd name="connsiteX254" fmla="*/ 6303280 w 6621411"/>
                <a:gd name="connsiteY254" fmla="*/ 3524887 h 3808428"/>
                <a:gd name="connsiteX255" fmla="*/ 6303280 w 6621411"/>
                <a:gd name="connsiteY255" fmla="*/ 3676087 h 3808428"/>
                <a:gd name="connsiteX256" fmla="*/ 5994754 w 6621411"/>
                <a:gd name="connsiteY256" fmla="*/ 3676087 h 3808428"/>
                <a:gd name="connsiteX257" fmla="*/ 5994754 w 6621411"/>
                <a:gd name="connsiteY257" fmla="*/ 3524887 h 3808428"/>
                <a:gd name="connsiteX258" fmla="*/ 6066754 w 6621411"/>
                <a:gd name="connsiteY258" fmla="*/ 3524887 h 3808428"/>
                <a:gd name="connsiteX259" fmla="*/ 6066754 w 6621411"/>
                <a:gd name="connsiteY259" fmla="*/ 3676087 h 3808428"/>
                <a:gd name="connsiteX260" fmla="*/ 5758228 w 6621411"/>
                <a:gd name="connsiteY260" fmla="*/ 3676087 h 3808428"/>
                <a:gd name="connsiteX261" fmla="*/ 5758228 w 6621411"/>
                <a:gd name="connsiteY261" fmla="*/ 3524887 h 3808428"/>
                <a:gd name="connsiteX262" fmla="*/ 5830228 w 6621411"/>
                <a:gd name="connsiteY262" fmla="*/ 3524887 h 3808428"/>
                <a:gd name="connsiteX263" fmla="*/ 5830228 w 6621411"/>
                <a:gd name="connsiteY263" fmla="*/ 3676087 h 3808428"/>
                <a:gd name="connsiteX264" fmla="*/ 5521702 w 6621411"/>
                <a:gd name="connsiteY264" fmla="*/ 3676087 h 3808428"/>
                <a:gd name="connsiteX265" fmla="*/ 5521702 w 6621411"/>
                <a:gd name="connsiteY265" fmla="*/ 3524887 h 3808428"/>
                <a:gd name="connsiteX266" fmla="*/ 5593702 w 6621411"/>
                <a:gd name="connsiteY266" fmla="*/ 3524887 h 3808428"/>
                <a:gd name="connsiteX267" fmla="*/ 5593702 w 6621411"/>
                <a:gd name="connsiteY267" fmla="*/ 3676087 h 3808428"/>
                <a:gd name="connsiteX268" fmla="*/ 5285176 w 6621411"/>
                <a:gd name="connsiteY268" fmla="*/ 3676087 h 3808428"/>
                <a:gd name="connsiteX269" fmla="*/ 5285176 w 6621411"/>
                <a:gd name="connsiteY269" fmla="*/ 3524887 h 3808428"/>
                <a:gd name="connsiteX270" fmla="*/ 5357176 w 6621411"/>
                <a:gd name="connsiteY270" fmla="*/ 3524887 h 3808428"/>
                <a:gd name="connsiteX271" fmla="*/ 5357176 w 6621411"/>
                <a:gd name="connsiteY271" fmla="*/ 3676087 h 3808428"/>
                <a:gd name="connsiteX272" fmla="*/ 5048650 w 6621411"/>
                <a:gd name="connsiteY272" fmla="*/ 3676087 h 3808428"/>
                <a:gd name="connsiteX273" fmla="*/ 5048650 w 6621411"/>
                <a:gd name="connsiteY273" fmla="*/ 3524887 h 3808428"/>
                <a:gd name="connsiteX274" fmla="*/ 5120650 w 6621411"/>
                <a:gd name="connsiteY274" fmla="*/ 3524887 h 3808428"/>
                <a:gd name="connsiteX275" fmla="*/ 5120650 w 6621411"/>
                <a:gd name="connsiteY275" fmla="*/ 3676087 h 3808428"/>
                <a:gd name="connsiteX276" fmla="*/ 4812124 w 6621411"/>
                <a:gd name="connsiteY276" fmla="*/ 3676087 h 3808428"/>
                <a:gd name="connsiteX277" fmla="*/ 4812124 w 6621411"/>
                <a:gd name="connsiteY277" fmla="*/ 3524887 h 3808428"/>
                <a:gd name="connsiteX278" fmla="*/ 4884124 w 6621411"/>
                <a:gd name="connsiteY278" fmla="*/ 3524887 h 3808428"/>
                <a:gd name="connsiteX279" fmla="*/ 4884124 w 6621411"/>
                <a:gd name="connsiteY279" fmla="*/ 3676087 h 3808428"/>
                <a:gd name="connsiteX280" fmla="*/ 4575598 w 6621411"/>
                <a:gd name="connsiteY280" fmla="*/ 3676087 h 3808428"/>
                <a:gd name="connsiteX281" fmla="*/ 4575598 w 6621411"/>
                <a:gd name="connsiteY281" fmla="*/ 3524887 h 3808428"/>
                <a:gd name="connsiteX282" fmla="*/ 4647598 w 6621411"/>
                <a:gd name="connsiteY282" fmla="*/ 3524887 h 3808428"/>
                <a:gd name="connsiteX283" fmla="*/ 4647598 w 6621411"/>
                <a:gd name="connsiteY283" fmla="*/ 3676087 h 3808428"/>
                <a:gd name="connsiteX284" fmla="*/ 4339072 w 6621411"/>
                <a:gd name="connsiteY284" fmla="*/ 3676087 h 3808428"/>
                <a:gd name="connsiteX285" fmla="*/ 4339072 w 6621411"/>
                <a:gd name="connsiteY285" fmla="*/ 3524887 h 3808428"/>
                <a:gd name="connsiteX286" fmla="*/ 4411072 w 6621411"/>
                <a:gd name="connsiteY286" fmla="*/ 3524887 h 3808428"/>
                <a:gd name="connsiteX287" fmla="*/ 4411072 w 6621411"/>
                <a:gd name="connsiteY287" fmla="*/ 3676087 h 3808428"/>
                <a:gd name="connsiteX288" fmla="*/ 4102546 w 6621411"/>
                <a:gd name="connsiteY288" fmla="*/ 3676087 h 3808428"/>
                <a:gd name="connsiteX289" fmla="*/ 4102546 w 6621411"/>
                <a:gd name="connsiteY289" fmla="*/ 3524887 h 3808428"/>
                <a:gd name="connsiteX290" fmla="*/ 4174546 w 6621411"/>
                <a:gd name="connsiteY290" fmla="*/ 3524887 h 3808428"/>
                <a:gd name="connsiteX291" fmla="*/ 4174546 w 6621411"/>
                <a:gd name="connsiteY291" fmla="*/ 3676087 h 3808428"/>
                <a:gd name="connsiteX292" fmla="*/ 3866020 w 6621411"/>
                <a:gd name="connsiteY292" fmla="*/ 3676087 h 3808428"/>
                <a:gd name="connsiteX293" fmla="*/ 3866020 w 6621411"/>
                <a:gd name="connsiteY293" fmla="*/ 3524887 h 3808428"/>
                <a:gd name="connsiteX294" fmla="*/ 3938020 w 6621411"/>
                <a:gd name="connsiteY294" fmla="*/ 3524887 h 3808428"/>
                <a:gd name="connsiteX295" fmla="*/ 3938020 w 6621411"/>
                <a:gd name="connsiteY295" fmla="*/ 3676087 h 3808428"/>
                <a:gd name="connsiteX296" fmla="*/ 3629494 w 6621411"/>
                <a:gd name="connsiteY296" fmla="*/ 3676087 h 3808428"/>
                <a:gd name="connsiteX297" fmla="*/ 3629494 w 6621411"/>
                <a:gd name="connsiteY297" fmla="*/ 3524887 h 3808428"/>
                <a:gd name="connsiteX298" fmla="*/ 3701494 w 6621411"/>
                <a:gd name="connsiteY298" fmla="*/ 3524887 h 3808428"/>
                <a:gd name="connsiteX299" fmla="*/ 3701494 w 6621411"/>
                <a:gd name="connsiteY299" fmla="*/ 3676087 h 3808428"/>
                <a:gd name="connsiteX300" fmla="*/ 3392968 w 6621411"/>
                <a:gd name="connsiteY300" fmla="*/ 3676087 h 3808428"/>
                <a:gd name="connsiteX301" fmla="*/ 3392968 w 6621411"/>
                <a:gd name="connsiteY301" fmla="*/ 3524887 h 3808428"/>
                <a:gd name="connsiteX302" fmla="*/ 3464968 w 6621411"/>
                <a:gd name="connsiteY302" fmla="*/ 3524887 h 3808428"/>
                <a:gd name="connsiteX303" fmla="*/ 3464968 w 6621411"/>
                <a:gd name="connsiteY303" fmla="*/ 3676087 h 3808428"/>
                <a:gd name="connsiteX304" fmla="*/ 3156442 w 6621411"/>
                <a:gd name="connsiteY304" fmla="*/ 3676087 h 3808428"/>
                <a:gd name="connsiteX305" fmla="*/ 3156442 w 6621411"/>
                <a:gd name="connsiteY305" fmla="*/ 3524887 h 3808428"/>
                <a:gd name="connsiteX306" fmla="*/ 3228442 w 6621411"/>
                <a:gd name="connsiteY306" fmla="*/ 3524887 h 3808428"/>
                <a:gd name="connsiteX307" fmla="*/ 3228442 w 6621411"/>
                <a:gd name="connsiteY307" fmla="*/ 3676087 h 3808428"/>
                <a:gd name="connsiteX308" fmla="*/ 2919916 w 6621411"/>
                <a:gd name="connsiteY308" fmla="*/ 3676087 h 3808428"/>
                <a:gd name="connsiteX309" fmla="*/ 2919916 w 6621411"/>
                <a:gd name="connsiteY309" fmla="*/ 3524887 h 3808428"/>
                <a:gd name="connsiteX310" fmla="*/ 2991916 w 6621411"/>
                <a:gd name="connsiteY310" fmla="*/ 3524887 h 3808428"/>
                <a:gd name="connsiteX311" fmla="*/ 2991916 w 6621411"/>
                <a:gd name="connsiteY311" fmla="*/ 3676087 h 3808428"/>
                <a:gd name="connsiteX312" fmla="*/ 2683390 w 6621411"/>
                <a:gd name="connsiteY312" fmla="*/ 3676087 h 3808428"/>
                <a:gd name="connsiteX313" fmla="*/ 2683390 w 6621411"/>
                <a:gd name="connsiteY313" fmla="*/ 3524887 h 3808428"/>
                <a:gd name="connsiteX314" fmla="*/ 2755390 w 6621411"/>
                <a:gd name="connsiteY314" fmla="*/ 3524887 h 3808428"/>
                <a:gd name="connsiteX315" fmla="*/ 2755390 w 6621411"/>
                <a:gd name="connsiteY315" fmla="*/ 3676087 h 3808428"/>
                <a:gd name="connsiteX316" fmla="*/ 2446864 w 6621411"/>
                <a:gd name="connsiteY316" fmla="*/ 3676087 h 3808428"/>
                <a:gd name="connsiteX317" fmla="*/ 2446864 w 6621411"/>
                <a:gd name="connsiteY317" fmla="*/ 3524887 h 3808428"/>
                <a:gd name="connsiteX318" fmla="*/ 2518864 w 6621411"/>
                <a:gd name="connsiteY318" fmla="*/ 3524887 h 3808428"/>
                <a:gd name="connsiteX319" fmla="*/ 2518864 w 6621411"/>
                <a:gd name="connsiteY319" fmla="*/ 3676087 h 3808428"/>
                <a:gd name="connsiteX320" fmla="*/ 2210338 w 6621411"/>
                <a:gd name="connsiteY320" fmla="*/ 3676087 h 3808428"/>
                <a:gd name="connsiteX321" fmla="*/ 2210338 w 6621411"/>
                <a:gd name="connsiteY321" fmla="*/ 3524887 h 3808428"/>
                <a:gd name="connsiteX322" fmla="*/ 2282338 w 6621411"/>
                <a:gd name="connsiteY322" fmla="*/ 3524887 h 3808428"/>
                <a:gd name="connsiteX323" fmla="*/ 2282338 w 6621411"/>
                <a:gd name="connsiteY323" fmla="*/ 3676087 h 3808428"/>
                <a:gd name="connsiteX324" fmla="*/ 1973812 w 6621411"/>
                <a:gd name="connsiteY324" fmla="*/ 3676087 h 3808428"/>
                <a:gd name="connsiteX325" fmla="*/ 1973812 w 6621411"/>
                <a:gd name="connsiteY325" fmla="*/ 3524887 h 3808428"/>
                <a:gd name="connsiteX326" fmla="*/ 2045812 w 6621411"/>
                <a:gd name="connsiteY326" fmla="*/ 3524887 h 3808428"/>
                <a:gd name="connsiteX327" fmla="*/ 2045812 w 6621411"/>
                <a:gd name="connsiteY327" fmla="*/ 3676087 h 3808428"/>
                <a:gd name="connsiteX328" fmla="*/ 1737286 w 6621411"/>
                <a:gd name="connsiteY328" fmla="*/ 3676087 h 3808428"/>
                <a:gd name="connsiteX329" fmla="*/ 1737286 w 6621411"/>
                <a:gd name="connsiteY329" fmla="*/ 3524887 h 3808428"/>
                <a:gd name="connsiteX330" fmla="*/ 1809286 w 6621411"/>
                <a:gd name="connsiteY330" fmla="*/ 3524887 h 3808428"/>
                <a:gd name="connsiteX331" fmla="*/ 1809286 w 6621411"/>
                <a:gd name="connsiteY331" fmla="*/ 3676087 h 3808428"/>
                <a:gd name="connsiteX332" fmla="*/ 1500760 w 6621411"/>
                <a:gd name="connsiteY332" fmla="*/ 3676087 h 3808428"/>
                <a:gd name="connsiteX333" fmla="*/ 1500760 w 6621411"/>
                <a:gd name="connsiteY333" fmla="*/ 3524887 h 3808428"/>
                <a:gd name="connsiteX334" fmla="*/ 1572760 w 6621411"/>
                <a:gd name="connsiteY334" fmla="*/ 3524887 h 3808428"/>
                <a:gd name="connsiteX335" fmla="*/ 1572760 w 6621411"/>
                <a:gd name="connsiteY335" fmla="*/ 3676087 h 3808428"/>
                <a:gd name="connsiteX336" fmla="*/ 1264234 w 6621411"/>
                <a:gd name="connsiteY336" fmla="*/ 3676087 h 3808428"/>
                <a:gd name="connsiteX337" fmla="*/ 1264234 w 6621411"/>
                <a:gd name="connsiteY337" fmla="*/ 3524887 h 3808428"/>
                <a:gd name="connsiteX338" fmla="*/ 1336234 w 6621411"/>
                <a:gd name="connsiteY338" fmla="*/ 3524887 h 3808428"/>
                <a:gd name="connsiteX339" fmla="*/ 1336234 w 6621411"/>
                <a:gd name="connsiteY339" fmla="*/ 3676087 h 3808428"/>
                <a:gd name="connsiteX340" fmla="*/ 1027708 w 6621411"/>
                <a:gd name="connsiteY340" fmla="*/ 3676087 h 3808428"/>
                <a:gd name="connsiteX341" fmla="*/ 1027708 w 6621411"/>
                <a:gd name="connsiteY341" fmla="*/ 3524887 h 3808428"/>
                <a:gd name="connsiteX342" fmla="*/ 1099708 w 6621411"/>
                <a:gd name="connsiteY342" fmla="*/ 3524887 h 3808428"/>
                <a:gd name="connsiteX343" fmla="*/ 1099708 w 6621411"/>
                <a:gd name="connsiteY343" fmla="*/ 3676087 h 3808428"/>
                <a:gd name="connsiteX344" fmla="*/ 791182 w 6621411"/>
                <a:gd name="connsiteY344" fmla="*/ 3676087 h 3808428"/>
                <a:gd name="connsiteX345" fmla="*/ 791182 w 6621411"/>
                <a:gd name="connsiteY345" fmla="*/ 3524887 h 3808428"/>
                <a:gd name="connsiteX346" fmla="*/ 863182 w 6621411"/>
                <a:gd name="connsiteY346" fmla="*/ 3524887 h 3808428"/>
                <a:gd name="connsiteX347" fmla="*/ 863182 w 6621411"/>
                <a:gd name="connsiteY347" fmla="*/ 3676087 h 3808428"/>
                <a:gd name="connsiteX348" fmla="*/ 554656 w 6621411"/>
                <a:gd name="connsiteY348" fmla="*/ 3676087 h 3808428"/>
                <a:gd name="connsiteX349" fmla="*/ 554656 w 6621411"/>
                <a:gd name="connsiteY349" fmla="*/ 3524887 h 3808428"/>
                <a:gd name="connsiteX350" fmla="*/ 626656 w 6621411"/>
                <a:gd name="connsiteY350" fmla="*/ 3524887 h 3808428"/>
                <a:gd name="connsiteX351" fmla="*/ 626656 w 6621411"/>
                <a:gd name="connsiteY351" fmla="*/ 3676087 h 3808428"/>
                <a:gd name="connsiteX352" fmla="*/ 318130 w 6621411"/>
                <a:gd name="connsiteY352" fmla="*/ 3676087 h 3808428"/>
                <a:gd name="connsiteX353" fmla="*/ 318130 w 6621411"/>
                <a:gd name="connsiteY353" fmla="*/ 3524887 h 3808428"/>
                <a:gd name="connsiteX354" fmla="*/ 390130 w 6621411"/>
                <a:gd name="connsiteY354" fmla="*/ 3524887 h 3808428"/>
                <a:gd name="connsiteX355" fmla="*/ 390130 w 6621411"/>
                <a:gd name="connsiteY355" fmla="*/ 3676087 h 3808428"/>
                <a:gd name="connsiteX356" fmla="*/ 81604 w 6621411"/>
                <a:gd name="connsiteY356" fmla="*/ 3676087 h 3808428"/>
                <a:gd name="connsiteX357" fmla="*/ 81604 w 6621411"/>
                <a:gd name="connsiteY357" fmla="*/ 3524887 h 3808428"/>
                <a:gd name="connsiteX358" fmla="*/ 153604 w 6621411"/>
                <a:gd name="connsiteY358" fmla="*/ 3524887 h 3808428"/>
                <a:gd name="connsiteX359" fmla="*/ 153604 w 6621411"/>
                <a:gd name="connsiteY359" fmla="*/ 3676087 h 3808428"/>
                <a:gd name="connsiteX360" fmla="*/ 0 w 6621411"/>
                <a:gd name="connsiteY360" fmla="*/ 3808428 h 3808428"/>
                <a:gd name="connsiteX361" fmla="*/ 6621411 w 6621411"/>
                <a:gd name="connsiteY361" fmla="*/ 3808428 h 3808428"/>
                <a:gd name="connsiteX362" fmla="*/ 6621411 w 6621411"/>
                <a:gd name="connsiteY362" fmla="*/ 2095501 h 3808428"/>
                <a:gd name="connsiteX363" fmla="*/ 6621411 w 6621411"/>
                <a:gd name="connsiteY363" fmla="*/ 1712927 h 3808428"/>
                <a:gd name="connsiteX364" fmla="*/ 6621411 w 6621411"/>
                <a:gd name="connsiteY364" fmla="*/ 0 h 3808428"/>
                <a:gd name="connsiteX365" fmla="*/ 0 w 6621411"/>
                <a:gd name="connsiteY365" fmla="*/ 0 h 3808428"/>
                <a:gd name="connsiteX366" fmla="*/ 0 w 6621411"/>
                <a:gd name="connsiteY366" fmla="*/ 1712927 h 3808428"/>
                <a:gd name="connsiteX367" fmla="*/ 0 w 6621411"/>
                <a:gd name="connsiteY367" fmla="*/ 2095501 h 380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</a:cxnLst>
              <a:rect l="l" t="t" r="r" b="b"/>
              <a:pathLst>
                <a:path w="6621411" h="3808428">
                  <a:moveTo>
                    <a:pt x="6467806" y="283541"/>
                  </a:moveTo>
                  <a:lnTo>
                    <a:pt x="6467806" y="132341"/>
                  </a:lnTo>
                  <a:lnTo>
                    <a:pt x="6539806" y="132341"/>
                  </a:lnTo>
                  <a:lnTo>
                    <a:pt x="6539806" y="283541"/>
                  </a:lnTo>
                  <a:close/>
                  <a:moveTo>
                    <a:pt x="6231280" y="283541"/>
                  </a:moveTo>
                  <a:lnTo>
                    <a:pt x="6231280" y="132341"/>
                  </a:lnTo>
                  <a:lnTo>
                    <a:pt x="6303280" y="132341"/>
                  </a:lnTo>
                  <a:lnTo>
                    <a:pt x="6303280" y="283541"/>
                  </a:lnTo>
                  <a:close/>
                  <a:moveTo>
                    <a:pt x="5994754" y="283541"/>
                  </a:moveTo>
                  <a:lnTo>
                    <a:pt x="5994754" y="132341"/>
                  </a:lnTo>
                  <a:lnTo>
                    <a:pt x="6066754" y="132341"/>
                  </a:lnTo>
                  <a:lnTo>
                    <a:pt x="6066754" y="283541"/>
                  </a:lnTo>
                  <a:close/>
                  <a:moveTo>
                    <a:pt x="5758228" y="283541"/>
                  </a:moveTo>
                  <a:lnTo>
                    <a:pt x="5758228" y="132341"/>
                  </a:lnTo>
                  <a:lnTo>
                    <a:pt x="5830228" y="132341"/>
                  </a:lnTo>
                  <a:lnTo>
                    <a:pt x="5830228" y="283541"/>
                  </a:lnTo>
                  <a:close/>
                  <a:moveTo>
                    <a:pt x="5521702" y="283541"/>
                  </a:moveTo>
                  <a:lnTo>
                    <a:pt x="5521702" y="132341"/>
                  </a:lnTo>
                  <a:lnTo>
                    <a:pt x="5593702" y="132341"/>
                  </a:lnTo>
                  <a:lnTo>
                    <a:pt x="5593702" y="283541"/>
                  </a:lnTo>
                  <a:close/>
                  <a:moveTo>
                    <a:pt x="5285176" y="283541"/>
                  </a:moveTo>
                  <a:lnTo>
                    <a:pt x="5285176" y="132341"/>
                  </a:lnTo>
                  <a:lnTo>
                    <a:pt x="5357176" y="132341"/>
                  </a:lnTo>
                  <a:lnTo>
                    <a:pt x="5357176" y="283541"/>
                  </a:lnTo>
                  <a:close/>
                  <a:moveTo>
                    <a:pt x="5048650" y="283541"/>
                  </a:moveTo>
                  <a:lnTo>
                    <a:pt x="5048650" y="132341"/>
                  </a:lnTo>
                  <a:lnTo>
                    <a:pt x="5120650" y="132341"/>
                  </a:lnTo>
                  <a:lnTo>
                    <a:pt x="5120650" y="283541"/>
                  </a:lnTo>
                  <a:close/>
                  <a:moveTo>
                    <a:pt x="4812124" y="283541"/>
                  </a:moveTo>
                  <a:lnTo>
                    <a:pt x="4812124" y="132341"/>
                  </a:lnTo>
                  <a:lnTo>
                    <a:pt x="4884124" y="132341"/>
                  </a:lnTo>
                  <a:lnTo>
                    <a:pt x="4884124" y="283541"/>
                  </a:lnTo>
                  <a:close/>
                  <a:moveTo>
                    <a:pt x="4575598" y="283541"/>
                  </a:moveTo>
                  <a:lnTo>
                    <a:pt x="4575598" y="132341"/>
                  </a:lnTo>
                  <a:lnTo>
                    <a:pt x="4647598" y="132341"/>
                  </a:lnTo>
                  <a:lnTo>
                    <a:pt x="4647598" y="283541"/>
                  </a:lnTo>
                  <a:close/>
                  <a:moveTo>
                    <a:pt x="4339072" y="283541"/>
                  </a:moveTo>
                  <a:lnTo>
                    <a:pt x="4339072" y="132341"/>
                  </a:lnTo>
                  <a:lnTo>
                    <a:pt x="4411072" y="132341"/>
                  </a:lnTo>
                  <a:lnTo>
                    <a:pt x="4411072" y="283541"/>
                  </a:lnTo>
                  <a:close/>
                  <a:moveTo>
                    <a:pt x="4102546" y="283541"/>
                  </a:moveTo>
                  <a:lnTo>
                    <a:pt x="4102546" y="132341"/>
                  </a:lnTo>
                  <a:lnTo>
                    <a:pt x="4174546" y="132341"/>
                  </a:lnTo>
                  <a:lnTo>
                    <a:pt x="4174546" y="283541"/>
                  </a:lnTo>
                  <a:close/>
                  <a:moveTo>
                    <a:pt x="3866020" y="283541"/>
                  </a:moveTo>
                  <a:lnTo>
                    <a:pt x="3866020" y="132341"/>
                  </a:lnTo>
                  <a:lnTo>
                    <a:pt x="3938020" y="132341"/>
                  </a:lnTo>
                  <a:lnTo>
                    <a:pt x="3938020" y="283541"/>
                  </a:lnTo>
                  <a:close/>
                  <a:moveTo>
                    <a:pt x="3629494" y="283541"/>
                  </a:moveTo>
                  <a:lnTo>
                    <a:pt x="3629494" y="132341"/>
                  </a:lnTo>
                  <a:lnTo>
                    <a:pt x="3701494" y="132341"/>
                  </a:lnTo>
                  <a:lnTo>
                    <a:pt x="3701494" y="283541"/>
                  </a:lnTo>
                  <a:close/>
                  <a:moveTo>
                    <a:pt x="3392968" y="283541"/>
                  </a:moveTo>
                  <a:lnTo>
                    <a:pt x="3392968" y="132341"/>
                  </a:lnTo>
                  <a:lnTo>
                    <a:pt x="3464968" y="132341"/>
                  </a:lnTo>
                  <a:lnTo>
                    <a:pt x="3464968" y="283541"/>
                  </a:lnTo>
                  <a:close/>
                  <a:moveTo>
                    <a:pt x="3156442" y="283541"/>
                  </a:moveTo>
                  <a:lnTo>
                    <a:pt x="3156442" y="132341"/>
                  </a:lnTo>
                  <a:lnTo>
                    <a:pt x="3228442" y="132341"/>
                  </a:lnTo>
                  <a:lnTo>
                    <a:pt x="3228442" y="283541"/>
                  </a:lnTo>
                  <a:close/>
                  <a:moveTo>
                    <a:pt x="2919916" y="283541"/>
                  </a:moveTo>
                  <a:lnTo>
                    <a:pt x="2919916" y="132341"/>
                  </a:lnTo>
                  <a:lnTo>
                    <a:pt x="2991916" y="132341"/>
                  </a:lnTo>
                  <a:lnTo>
                    <a:pt x="2991916" y="283541"/>
                  </a:lnTo>
                  <a:close/>
                  <a:moveTo>
                    <a:pt x="2683390" y="283541"/>
                  </a:moveTo>
                  <a:lnTo>
                    <a:pt x="2683390" y="132341"/>
                  </a:lnTo>
                  <a:lnTo>
                    <a:pt x="2755390" y="132341"/>
                  </a:lnTo>
                  <a:lnTo>
                    <a:pt x="2755390" y="283541"/>
                  </a:lnTo>
                  <a:close/>
                  <a:moveTo>
                    <a:pt x="2446864" y="283541"/>
                  </a:moveTo>
                  <a:lnTo>
                    <a:pt x="2446864" y="132341"/>
                  </a:lnTo>
                  <a:lnTo>
                    <a:pt x="2518864" y="132341"/>
                  </a:lnTo>
                  <a:lnTo>
                    <a:pt x="2518864" y="283541"/>
                  </a:lnTo>
                  <a:close/>
                  <a:moveTo>
                    <a:pt x="2210338" y="283541"/>
                  </a:moveTo>
                  <a:lnTo>
                    <a:pt x="2210338" y="132341"/>
                  </a:lnTo>
                  <a:lnTo>
                    <a:pt x="2282338" y="132341"/>
                  </a:lnTo>
                  <a:lnTo>
                    <a:pt x="2282338" y="283541"/>
                  </a:lnTo>
                  <a:close/>
                  <a:moveTo>
                    <a:pt x="1973812" y="283541"/>
                  </a:moveTo>
                  <a:lnTo>
                    <a:pt x="1973812" y="132341"/>
                  </a:lnTo>
                  <a:lnTo>
                    <a:pt x="2045812" y="132341"/>
                  </a:lnTo>
                  <a:lnTo>
                    <a:pt x="2045812" y="283541"/>
                  </a:lnTo>
                  <a:close/>
                  <a:moveTo>
                    <a:pt x="1737286" y="283541"/>
                  </a:moveTo>
                  <a:lnTo>
                    <a:pt x="1737286" y="132341"/>
                  </a:lnTo>
                  <a:lnTo>
                    <a:pt x="1809286" y="132341"/>
                  </a:lnTo>
                  <a:lnTo>
                    <a:pt x="1809286" y="283541"/>
                  </a:lnTo>
                  <a:close/>
                  <a:moveTo>
                    <a:pt x="1500760" y="283541"/>
                  </a:moveTo>
                  <a:lnTo>
                    <a:pt x="1500760" y="132341"/>
                  </a:lnTo>
                  <a:lnTo>
                    <a:pt x="1572760" y="132341"/>
                  </a:lnTo>
                  <a:lnTo>
                    <a:pt x="1572760" y="283541"/>
                  </a:lnTo>
                  <a:close/>
                  <a:moveTo>
                    <a:pt x="1264234" y="283541"/>
                  </a:moveTo>
                  <a:lnTo>
                    <a:pt x="1264234" y="132341"/>
                  </a:lnTo>
                  <a:lnTo>
                    <a:pt x="1336234" y="132341"/>
                  </a:lnTo>
                  <a:lnTo>
                    <a:pt x="1336234" y="283541"/>
                  </a:lnTo>
                  <a:close/>
                  <a:moveTo>
                    <a:pt x="1027708" y="283541"/>
                  </a:moveTo>
                  <a:lnTo>
                    <a:pt x="1027708" y="132341"/>
                  </a:lnTo>
                  <a:lnTo>
                    <a:pt x="1099708" y="132341"/>
                  </a:lnTo>
                  <a:lnTo>
                    <a:pt x="1099708" y="283541"/>
                  </a:lnTo>
                  <a:close/>
                  <a:moveTo>
                    <a:pt x="791182" y="283541"/>
                  </a:moveTo>
                  <a:lnTo>
                    <a:pt x="791182" y="132341"/>
                  </a:lnTo>
                  <a:lnTo>
                    <a:pt x="863182" y="132341"/>
                  </a:lnTo>
                  <a:lnTo>
                    <a:pt x="863182" y="283541"/>
                  </a:lnTo>
                  <a:close/>
                  <a:moveTo>
                    <a:pt x="554656" y="283541"/>
                  </a:moveTo>
                  <a:lnTo>
                    <a:pt x="554656" y="132341"/>
                  </a:lnTo>
                  <a:lnTo>
                    <a:pt x="626656" y="132341"/>
                  </a:lnTo>
                  <a:lnTo>
                    <a:pt x="626656" y="283541"/>
                  </a:lnTo>
                  <a:close/>
                  <a:moveTo>
                    <a:pt x="318130" y="283541"/>
                  </a:moveTo>
                  <a:lnTo>
                    <a:pt x="318130" y="132341"/>
                  </a:lnTo>
                  <a:lnTo>
                    <a:pt x="390130" y="132341"/>
                  </a:lnTo>
                  <a:lnTo>
                    <a:pt x="390130" y="283541"/>
                  </a:lnTo>
                  <a:close/>
                  <a:moveTo>
                    <a:pt x="81604" y="283541"/>
                  </a:moveTo>
                  <a:lnTo>
                    <a:pt x="81604" y="132341"/>
                  </a:lnTo>
                  <a:lnTo>
                    <a:pt x="153604" y="132341"/>
                  </a:lnTo>
                  <a:lnTo>
                    <a:pt x="153604" y="283541"/>
                  </a:lnTo>
                  <a:close/>
                  <a:moveTo>
                    <a:pt x="4460630" y="1712927"/>
                  </a:moveTo>
                  <a:lnTo>
                    <a:pt x="4460630" y="374551"/>
                  </a:lnTo>
                  <a:lnTo>
                    <a:pt x="6548630" y="374551"/>
                  </a:lnTo>
                  <a:lnTo>
                    <a:pt x="6548630" y="1712927"/>
                  </a:lnTo>
                  <a:close/>
                  <a:moveTo>
                    <a:pt x="2266705" y="1712927"/>
                  </a:moveTo>
                  <a:lnTo>
                    <a:pt x="2266705" y="374551"/>
                  </a:lnTo>
                  <a:lnTo>
                    <a:pt x="4354705" y="374551"/>
                  </a:lnTo>
                  <a:lnTo>
                    <a:pt x="4354705" y="1712927"/>
                  </a:lnTo>
                  <a:close/>
                  <a:moveTo>
                    <a:pt x="72780" y="1712927"/>
                  </a:moveTo>
                  <a:lnTo>
                    <a:pt x="72780" y="374551"/>
                  </a:lnTo>
                  <a:lnTo>
                    <a:pt x="2160780" y="374551"/>
                  </a:lnTo>
                  <a:lnTo>
                    <a:pt x="2160780" y="1712927"/>
                  </a:lnTo>
                  <a:close/>
                  <a:moveTo>
                    <a:pt x="6467806" y="1963160"/>
                  </a:moveTo>
                  <a:lnTo>
                    <a:pt x="6467806" y="1845268"/>
                  </a:lnTo>
                  <a:lnTo>
                    <a:pt x="6539806" y="1845268"/>
                  </a:lnTo>
                  <a:lnTo>
                    <a:pt x="6539806" y="1963160"/>
                  </a:lnTo>
                  <a:close/>
                  <a:moveTo>
                    <a:pt x="6231280" y="1963160"/>
                  </a:moveTo>
                  <a:lnTo>
                    <a:pt x="6231280" y="1845268"/>
                  </a:lnTo>
                  <a:lnTo>
                    <a:pt x="6303280" y="1845268"/>
                  </a:lnTo>
                  <a:lnTo>
                    <a:pt x="6303280" y="1963160"/>
                  </a:lnTo>
                  <a:close/>
                  <a:moveTo>
                    <a:pt x="5994754" y="1963160"/>
                  </a:moveTo>
                  <a:lnTo>
                    <a:pt x="5994754" y="1845268"/>
                  </a:lnTo>
                  <a:lnTo>
                    <a:pt x="6066754" y="1845268"/>
                  </a:lnTo>
                  <a:lnTo>
                    <a:pt x="6066754" y="1963160"/>
                  </a:lnTo>
                  <a:close/>
                  <a:moveTo>
                    <a:pt x="5758228" y="1963160"/>
                  </a:moveTo>
                  <a:lnTo>
                    <a:pt x="5758228" y="1845268"/>
                  </a:lnTo>
                  <a:lnTo>
                    <a:pt x="5830228" y="1845268"/>
                  </a:lnTo>
                  <a:lnTo>
                    <a:pt x="5830228" y="1963160"/>
                  </a:lnTo>
                  <a:close/>
                  <a:moveTo>
                    <a:pt x="5521702" y="1963160"/>
                  </a:moveTo>
                  <a:lnTo>
                    <a:pt x="5521702" y="1845268"/>
                  </a:lnTo>
                  <a:lnTo>
                    <a:pt x="5593702" y="1845268"/>
                  </a:lnTo>
                  <a:lnTo>
                    <a:pt x="5593702" y="1963160"/>
                  </a:lnTo>
                  <a:close/>
                  <a:moveTo>
                    <a:pt x="5285176" y="1963160"/>
                  </a:moveTo>
                  <a:lnTo>
                    <a:pt x="5285176" y="1845268"/>
                  </a:lnTo>
                  <a:lnTo>
                    <a:pt x="5357176" y="1845268"/>
                  </a:lnTo>
                  <a:lnTo>
                    <a:pt x="5357176" y="1963160"/>
                  </a:lnTo>
                  <a:close/>
                  <a:moveTo>
                    <a:pt x="5048650" y="1963160"/>
                  </a:moveTo>
                  <a:lnTo>
                    <a:pt x="5048650" y="1845268"/>
                  </a:lnTo>
                  <a:lnTo>
                    <a:pt x="5120650" y="1845268"/>
                  </a:lnTo>
                  <a:lnTo>
                    <a:pt x="5120650" y="1963160"/>
                  </a:lnTo>
                  <a:close/>
                  <a:moveTo>
                    <a:pt x="4812124" y="1963160"/>
                  </a:moveTo>
                  <a:lnTo>
                    <a:pt x="4812124" y="1845268"/>
                  </a:lnTo>
                  <a:lnTo>
                    <a:pt x="4884124" y="1845268"/>
                  </a:lnTo>
                  <a:lnTo>
                    <a:pt x="4884124" y="1963160"/>
                  </a:lnTo>
                  <a:close/>
                  <a:moveTo>
                    <a:pt x="4575598" y="1963160"/>
                  </a:moveTo>
                  <a:lnTo>
                    <a:pt x="4575598" y="1845268"/>
                  </a:lnTo>
                  <a:lnTo>
                    <a:pt x="4647598" y="1845268"/>
                  </a:lnTo>
                  <a:lnTo>
                    <a:pt x="4647598" y="1963160"/>
                  </a:lnTo>
                  <a:close/>
                  <a:moveTo>
                    <a:pt x="4339072" y="1963160"/>
                  </a:moveTo>
                  <a:lnTo>
                    <a:pt x="4339072" y="1845268"/>
                  </a:lnTo>
                  <a:lnTo>
                    <a:pt x="4411072" y="1845268"/>
                  </a:lnTo>
                  <a:lnTo>
                    <a:pt x="4411072" y="1963160"/>
                  </a:lnTo>
                  <a:close/>
                  <a:moveTo>
                    <a:pt x="4102546" y="1963160"/>
                  </a:moveTo>
                  <a:lnTo>
                    <a:pt x="4102546" y="1845268"/>
                  </a:lnTo>
                  <a:lnTo>
                    <a:pt x="4174546" y="1845268"/>
                  </a:lnTo>
                  <a:lnTo>
                    <a:pt x="4174546" y="1963160"/>
                  </a:lnTo>
                  <a:close/>
                  <a:moveTo>
                    <a:pt x="3866020" y="1963160"/>
                  </a:moveTo>
                  <a:lnTo>
                    <a:pt x="3866020" y="1845268"/>
                  </a:lnTo>
                  <a:lnTo>
                    <a:pt x="3938020" y="1845268"/>
                  </a:lnTo>
                  <a:lnTo>
                    <a:pt x="3938020" y="1963160"/>
                  </a:lnTo>
                  <a:close/>
                  <a:moveTo>
                    <a:pt x="3629494" y="1963160"/>
                  </a:moveTo>
                  <a:lnTo>
                    <a:pt x="3629494" y="1845268"/>
                  </a:lnTo>
                  <a:lnTo>
                    <a:pt x="3701494" y="1845268"/>
                  </a:lnTo>
                  <a:lnTo>
                    <a:pt x="3701494" y="1963160"/>
                  </a:lnTo>
                  <a:close/>
                  <a:moveTo>
                    <a:pt x="3392968" y="1963160"/>
                  </a:moveTo>
                  <a:lnTo>
                    <a:pt x="3392968" y="1845268"/>
                  </a:lnTo>
                  <a:lnTo>
                    <a:pt x="3464968" y="1845268"/>
                  </a:lnTo>
                  <a:lnTo>
                    <a:pt x="3464968" y="1963160"/>
                  </a:lnTo>
                  <a:close/>
                  <a:moveTo>
                    <a:pt x="3156442" y="1963160"/>
                  </a:moveTo>
                  <a:lnTo>
                    <a:pt x="3156442" y="1845268"/>
                  </a:lnTo>
                  <a:lnTo>
                    <a:pt x="3228442" y="1845268"/>
                  </a:lnTo>
                  <a:lnTo>
                    <a:pt x="3228442" y="1963160"/>
                  </a:lnTo>
                  <a:close/>
                  <a:moveTo>
                    <a:pt x="2919916" y="1963160"/>
                  </a:moveTo>
                  <a:lnTo>
                    <a:pt x="2919916" y="1845268"/>
                  </a:lnTo>
                  <a:lnTo>
                    <a:pt x="2991916" y="1845268"/>
                  </a:lnTo>
                  <a:lnTo>
                    <a:pt x="2991916" y="1963160"/>
                  </a:lnTo>
                  <a:close/>
                  <a:moveTo>
                    <a:pt x="2683390" y="1963160"/>
                  </a:moveTo>
                  <a:lnTo>
                    <a:pt x="2683390" y="1845268"/>
                  </a:lnTo>
                  <a:lnTo>
                    <a:pt x="2755390" y="1845268"/>
                  </a:lnTo>
                  <a:lnTo>
                    <a:pt x="2755390" y="1963160"/>
                  </a:lnTo>
                  <a:close/>
                  <a:moveTo>
                    <a:pt x="2446864" y="1963160"/>
                  </a:moveTo>
                  <a:lnTo>
                    <a:pt x="2446864" y="1845268"/>
                  </a:lnTo>
                  <a:lnTo>
                    <a:pt x="2518864" y="1845268"/>
                  </a:lnTo>
                  <a:lnTo>
                    <a:pt x="2518864" y="1963160"/>
                  </a:lnTo>
                  <a:close/>
                  <a:moveTo>
                    <a:pt x="2210338" y="1963160"/>
                  </a:moveTo>
                  <a:lnTo>
                    <a:pt x="2210338" y="1845268"/>
                  </a:lnTo>
                  <a:lnTo>
                    <a:pt x="2282338" y="1845268"/>
                  </a:lnTo>
                  <a:lnTo>
                    <a:pt x="2282338" y="1963160"/>
                  </a:lnTo>
                  <a:close/>
                  <a:moveTo>
                    <a:pt x="1973812" y="1963160"/>
                  </a:moveTo>
                  <a:lnTo>
                    <a:pt x="1973812" y="1845268"/>
                  </a:lnTo>
                  <a:lnTo>
                    <a:pt x="2045812" y="1845268"/>
                  </a:lnTo>
                  <a:lnTo>
                    <a:pt x="2045812" y="1963160"/>
                  </a:lnTo>
                  <a:close/>
                  <a:moveTo>
                    <a:pt x="1737286" y="1963160"/>
                  </a:moveTo>
                  <a:lnTo>
                    <a:pt x="1737286" y="1845268"/>
                  </a:lnTo>
                  <a:lnTo>
                    <a:pt x="1809286" y="1845268"/>
                  </a:lnTo>
                  <a:lnTo>
                    <a:pt x="1809286" y="1963160"/>
                  </a:lnTo>
                  <a:close/>
                  <a:moveTo>
                    <a:pt x="1500760" y="1963160"/>
                  </a:moveTo>
                  <a:lnTo>
                    <a:pt x="1500760" y="1845268"/>
                  </a:lnTo>
                  <a:lnTo>
                    <a:pt x="1572760" y="1845268"/>
                  </a:lnTo>
                  <a:lnTo>
                    <a:pt x="1572760" y="1963160"/>
                  </a:lnTo>
                  <a:close/>
                  <a:moveTo>
                    <a:pt x="1264234" y="1963160"/>
                  </a:moveTo>
                  <a:lnTo>
                    <a:pt x="1264234" y="1845268"/>
                  </a:lnTo>
                  <a:lnTo>
                    <a:pt x="1336234" y="1845268"/>
                  </a:lnTo>
                  <a:lnTo>
                    <a:pt x="1336234" y="1963160"/>
                  </a:lnTo>
                  <a:close/>
                  <a:moveTo>
                    <a:pt x="1027708" y="1963160"/>
                  </a:moveTo>
                  <a:lnTo>
                    <a:pt x="1027708" y="1845268"/>
                  </a:lnTo>
                  <a:lnTo>
                    <a:pt x="1099708" y="1845268"/>
                  </a:lnTo>
                  <a:lnTo>
                    <a:pt x="1099708" y="1963160"/>
                  </a:lnTo>
                  <a:close/>
                  <a:moveTo>
                    <a:pt x="791182" y="1963160"/>
                  </a:moveTo>
                  <a:lnTo>
                    <a:pt x="791182" y="1845268"/>
                  </a:lnTo>
                  <a:lnTo>
                    <a:pt x="863182" y="1845268"/>
                  </a:lnTo>
                  <a:lnTo>
                    <a:pt x="863182" y="1963160"/>
                  </a:lnTo>
                  <a:close/>
                  <a:moveTo>
                    <a:pt x="554656" y="1963160"/>
                  </a:moveTo>
                  <a:lnTo>
                    <a:pt x="554656" y="1845268"/>
                  </a:lnTo>
                  <a:lnTo>
                    <a:pt x="626656" y="1845268"/>
                  </a:lnTo>
                  <a:lnTo>
                    <a:pt x="626656" y="1963160"/>
                  </a:lnTo>
                  <a:close/>
                  <a:moveTo>
                    <a:pt x="318130" y="1963160"/>
                  </a:moveTo>
                  <a:lnTo>
                    <a:pt x="318130" y="1845268"/>
                  </a:lnTo>
                  <a:lnTo>
                    <a:pt x="390130" y="1845268"/>
                  </a:lnTo>
                  <a:lnTo>
                    <a:pt x="390130" y="1963160"/>
                  </a:lnTo>
                  <a:close/>
                  <a:moveTo>
                    <a:pt x="81604" y="1963160"/>
                  </a:moveTo>
                  <a:lnTo>
                    <a:pt x="81604" y="1845268"/>
                  </a:lnTo>
                  <a:lnTo>
                    <a:pt x="153604" y="1845268"/>
                  </a:lnTo>
                  <a:lnTo>
                    <a:pt x="153604" y="1963160"/>
                  </a:lnTo>
                  <a:close/>
                  <a:moveTo>
                    <a:pt x="4460630" y="3433877"/>
                  </a:moveTo>
                  <a:lnTo>
                    <a:pt x="4460630" y="2095501"/>
                  </a:lnTo>
                  <a:lnTo>
                    <a:pt x="6548630" y="2095501"/>
                  </a:lnTo>
                  <a:lnTo>
                    <a:pt x="6548630" y="3433877"/>
                  </a:lnTo>
                  <a:close/>
                  <a:moveTo>
                    <a:pt x="2266705" y="3433877"/>
                  </a:moveTo>
                  <a:lnTo>
                    <a:pt x="2266705" y="2095501"/>
                  </a:lnTo>
                  <a:lnTo>
                    <a:pt x="4354705" y="2095501"/>
                  </a:lnTo>
                  <a:lnTo>
                    <a:pt x="4354705" y="3433877"/>
                  </a:lnTo>
                  <a:close/>
                  <a:moveTo>
                    <a:pt x="72780" y="3433877"/>
                  </a:moveTo>
                  <a:lnTo>
                    <a:pt x="72780" y="2095501"/>
                  </a:lnTo>
                  <a:lnTo>
                    <a:pt x="2160780" y="2095501"/>
                  </a:lnTo>
                  <a:lnTo>
                    <a:pt x="2160780" y="3433877"/>
                  </a:lnTo>
                  <a:close/>
                  <a:moveTo>
                    <a:pt x="6467806" y="3676087"/>
                  </a:moveTo>
                  <a:lnTo>
                    <a:pt x="6467806" y="3524887"/>
                  </a:lnTo>
                  <a:lnTo>
                    <a:pt x="6539806" y="3524887"/>
                  </a:lnTo>
                  <a:lnTo>
                    <a:pt x="6539806" y="3676087"/>
                  </a:lnTo>
                  <a:close/>
                  <a:moveTo>
                    <a:pt x="6231280" y="3676087"/>
                  </a:moveTo>
                  <a:lnTo>
                    <a:pt x="6231280" y="3524887"/>
                  </a:lnTo>
                  <a:lnTo>
                    <a:pt x="6303280" y="3524887"/>
                  </a:lnTo>
                  <a:lnTo>
                    <a:pt x="6303280" y="3676087"/>
                  </a:lnTo>
                  <a:close/>
                  <a:moveTo>
                    <a:pt x="5994754" y="3676087"/>
                  </a:moveTo>
                  <a:lnTo>
                    <a:pt x="5994754" y="3524887"/>
                  </a:lnTo>
                  <a:lnTo>
                    <a:pt x="6066754" y="3524887"/>
                  </a:lnTo>
                  <a:lnTo>
                    <a:pt x="6066754" y="3676087"/>
                  </a:lnTo>
                  <a:close/>
                  <a:moveTo>
                    <a:pt x="5758228" y="3676087"/>
                  </a:moveTo>
                  <a:lnTo>
                    <a:pt x="5758228" y="3524887"/>
                  </a:lnTo>
                  <a:lnTo>
                    <a:pt x="5830228" y="3524887"/>
                  </a:lnTo>
                  <a:lnTo>
                    <a:pt x="5830228" y="3676087"/>
                  </a:lnTo>
                  <a:close/>
                  <a:moveTo>
                    <a:pt x="5521702" y="3676087"/>
                  </a:moveTo>
                  <a:lnTo>
                    <a:pt x="5521702" y="3524887"/>
                  </a:lnTo>
                  <a:lnTo>
                    <a:pt x="5593702" y="3524887"/>
                  </a:lnTo>
                  <a:lnTo>
                    <a:pt x="5593702" y="3676087"/>
                  </a:lnTo>
                  <a:close/>
                  <a:moveTo>
                    <a:pt x="5285176" y="3676087"/>
                  </a:moveTo>
                  <a:lnTo>
                    <a:pt x="5285176" y="3524887"/>
                  </a:lnTo>
                  <a:lnTo>
                    <a:pt x="5357176" y="3524887"/>
                  </a:lnTo>
                  <a:lnTo>
                    <a:pt x="5357176" y="3676087"/>
                  </a:lnTo>
                  <a:close/>
                  <a:moveTo>
                    <a:pt x="5048650" y="3676087"/>
                  </a:moveTo>
                  <a:lnTo>
                    <a:pt x="5048650" y="3524887"/>
                  </a:lnTo>
                  <a:lnTo>
                    <a:pt x="5120650" y="3524887"/>
                  </a:lnTo>
                  <a:lnTo>
                    <a:pt x="5120650" y="3676087"/>
                  </a:lnTo>
                  <a:close/>
                  <a:moveTo>
                    <a:pt x="4812124" y="3676087"/>
                  </a:moveTo>
                  <a:lnTo>
                    <a:pt x="4812124" y="3524887"/>
                  </a:lnTo>
                  <a:lnTo>
                    <a:pt x="4884124" y="3524887"/>
                  </a:lnTo>
                  <a:lnTo>
                    <a:pt x="4884124" y="3676087"/>
                  </a:lnTo>
                  <a:close/>
                  <a:moveTo>
                    <a:pt x="4575598" y="3676087"/>
                  </a:moveTo>
                  <a:lnTo>
                    <a:pt x="4575598" y="3524887"/>
                  </a:lnTo>
                  <a:lnTo>
                    <a:pt x="4647598" y="3524887"/>
                  </a:lnTo>
                  <a:lnTo>
                    <a:pt x="4647598" y="3676087"/>
                  </a:lnTo>
                  <a:close/>
                  <a:moveTo>
                    <a:pt x="4339072" y="3676087"/>
                  </a:moveTo>
                  <a:lnTo>
                    <a:pt x="4339072" y="3524887"/>
                  </a:lnTo>
                  <a:lnTo>
                    <a:pt x="4411072" y="3524887"/>
                  </a:lnTo>
                  <a:lnTo>
                    <a:pt x="4411072" y="3676087"/>
                  </a:lnTo>
                  <a:close/>
                  <a:moveTo>
                    <a:pt x="4102546" y="3676087"/>
                  </a:moveTo>
                  <a:lnTo>
                    <a:pt x="4102546" y="3524887"/>
                  </a:lnTo>
                  <a:lnTo>
                    <a:pt x="4174546" y="3524887"/>
                  </a:lnTo>
                  <a:lnTo>
                    <a:pt x="4174546" y="3676087"/>
                  </a:lnTo>
                  <a:close/>
                  <a:moveTo>
                    <a:pt x="3866020" y="3676087"/>
                  </a:moveTo>
                  <a:lnTo>
                    <a:pt x="3866020" y="3524887"/>
                  </a:lnTo>
                  <a:lnTo>
                    <a:pt x="3938020" y="3524887"/>
                  </a:lnTo>
                  <a:lnTo>
                    <a:pt x="3938020" y="3676087"/>
                  </a:lnTo>
                  <a:close/>
                  <a:moveTo>
                    <a:pt x="3629494" y="3676087"/>
                  </a:moveTo>
                  <a:lnTo>
                    <a:pt x="3629494" y="3524887"/>
                  </a:lnTo>
                  <a:lnTo>
                    <a:pt x="3701494" y="3524887"/>
                  </a:lnTo>
                  <a:lnTo>
                    <a:pt x="3701494" y="3676087"/>
                  </a:lnTo>
                  <a:close/>
                  <a:moveTo>
                    <a:pt x="3392968" y="3676087"/>
                  </a:moveTo>
                  <a:lnTo>
                    <a:pt x="3392968" y="3524887"/>
                  </a:lnTo>
                  <a:lnTo>
                    <a:pt x="3464968" y="3524887"/>
                  </a:lnTo>
                  <a:lnTo>
                    <a:pt x="3464968" y="3676087"/>
                  </a:lnTo>
                  <a:close/>
                  <a:moveTo>
                    <a:pt x="3156442" y="3676087"/>
                  </a:moveTo>
                  <a:lnTo>
                    <a:pt x="3156442" y="3524887"/>
                  </a:lnTo>
                  <a:lnTo>
                    <a:pt x="3228442" y="3524887"/>
                  </a:lnTo>
                  <a:lnTo>
                    <a:pt x="3228442" y="3676087"/>
                  </a:lnTo>
                  <a:close/>
                  <a:moveTo>
                    <a:pt x="2919916" y="3676087"/>
                  </a:moveTo>
                  <a:lnTo>
                    <a:pt x="2919916" y="3524887"/>
                  </a:lnTo>
                  <a:lnTo>
                    <a:pt x="2991916" y="3524887"/>
                  </a:lnTo>
                  <a:lnTo>
                    <a:pt x="2991916" y="3676087"/>
                  </a:lnTo>
                  <a:close/>
                  <a:moveTo>
                    <a:pt x="2683390" y="3676087"/>
                  </a:moveTo>
                  <a:lnTo>
                    <a:pt x="2683390" y="3524887"/>
                  </a:lnTo>
                  <a:lnTo>
                    <a:pt x="2755390" y="3524887"/>
                  </a:lnTo>
                  <a:lnTo>
                    <a:pt x="2755390" y="3676087"/>
                  </a:lnTo>
                  <a:close/>
                  <a:moveTo>
                    <a:pt x="2446864" y="3676087"/>
                  </a:moveTo>
                  <a:lnTo>
                    <a:pt x="2446864" y="3524887"/>
                  </a:lnTo>
                  <a:lnTo>
                    <a:pt x="2518864" y="3524887"/>
                  </a:lnTo>
                  <a:lnTo>
                    <a:pt x="2518864" y="3676087"/>
                  </a:lnTo>
                  <a:close/>
                  <a:moveTo>
                    <a:pt x="2210338" y="3676087"/>
                  </a:moveTo>
                  <a:lnTo>
                    <a:pt x="2210338" y="3524887"/>
                  </a:lnTo>
                  <a:lnTo>
                    <a:pt x="2282338" y="3524887"/>
                  </a:lnTo>
                  <a:lnTo>
                    <a:pt x="2282338" y="3676087"/>
                  </a:lnTo>
                  <a:close/>
                  <a:moveTo>
                    <a:pt x="1973812" y="3676087"/>
                  </a:moveTo>
                  <a:lnTo>
                    <a:pt x="1973812" y="3524887"/>
                  </a:lnTo>
                  <a:lnTo>
                    <a:pt x="2045812" y="3524887"/>
                  </a:lnTo>
                  <a:lnTo>
                    <a:pt x="2045812" y="3676087"/>
                  </a:lnTo>
                  <a:close/>
                  <a:moveTo>
                    <a:pt x="1737286" y="3676087"/>
                  </a:moveTo>
                  <a:lnTo>
                    <a:pt x="1737286" y="3524887"/>
                  </a:lnTo>
                  <a:lnTo>
                    <a:pt x="1809286" y="3524887"/>
                  </a:lnTo>
                  <a:lnTo>
                    <a:pt x="1809286" y="3676087"/>
                  </a:lnTo>
                  <a:close/>
                  <a:moveTo>
                    <a:pt x="1500760" y="3676087"/>
                  </a:moveTo>
                  <a:lnTo>
                    <a:pt x="1500760" y="3524887"/>
                  </a:lnTo>
                  <a:lnTo>
                    <a:pt x="1572760" y="3524887"/>
                  </a:lnTo>
                  <a:lnTo>
                    <a:pt x="1572760" y="3676087"/>
                  </a:lnTo>
                  <a:close/>
                  <a:moveTo>
                    <a:pt x="1264234" y="3676087"/>
                  </a:moveTo>
                  <a:lnTo>
                    <a:pt x="1264234" y="3524887"/>
                  </a:lnTo>
                  <a:lnTo>
                    <a:pt x="1336234" y="3524887"/>
                  </a:lnTo>
                  <a:lnTo>
                    <a:pt x="1336234" y="3676087"/>
                  </a:lnTo>
                  <a:close/>
                  <a:moveTo>
                    <a:pt x="1027708" y="3676087"/>
                  </a:moveTo>
                  <a:lnTo>
                    <a:pt x="1027708" y="3524887"/>
                  </a:lnTo>
                  <a:lnTo>
                    <a:pt x="1099708" y="3524887"/>
                  </a:lnTo>
                  <a:lnTo>
                    <a:pt x="1099708" y="3676087"/>
                  </a:lnTo>
                  <a:close/>
                  <a:moveTo>
                    <a:pt x="791182" y="3676087"/>
                  </a:moveTo>
                  <a:lnTo>
                    <a:pt x="791182" y="3524887"/>
                  </a:lnTo>
                  <a:lnTo>
                    <a:pt x="863182" y="3524887"/>
                  </a:lnTo>
                  <a:lnTo>
                    <a:pt x="863182" y="3676087"/>
                  </a:lnTo>
                  <a:close/>
                  <a:moveTo>
                    <a:pt x="554656" y="3676087"/>
                  </a:moveTo>
                  <a:lnTo>
                    <a:pt x="554656" y="3524887"/>
                  </a:lnTo>
                  <a:lnTo>
                    <a:pt x="626656" y="3524887"/>
                  </a:lnTo>
                  <a:lnTo>
                    <a:pt x="626656" y="3676087"/>
                  </a:lnTo>
                  <a:close/>
                  <a:moveTo>
                    <a:pt x="318130" y="3676087"/>
                  </a:moveTo>
                  <a:lnTo>
                    <a:pt x="318130" y="3524887"/>
                  </a:lnTo>
                  <a:lnTo>
                    <a:pt x="390130" y="3524887"/>
                  </a:lnTo>
                  <a:lnTo>
                    <a:pt x="390130" y="3676087"/>
                  </a:lnTo>
                  <a:close/>
                  <a:moveTo>
                    <a:pt x="81604" y="3676087"/>
                  </a:moveTo>
                  <a:lnTo>
                    <a:pt x="81604" y="3524887"/>
                  </a:lnTo>
                  <a:lnTo>
                    <a:pt x="153604" y="3524887"/>
                  </a:lnTo>
                  <a:lnTo>
                    <a:pt x="153604" y="3676087"/>
                  </a:lnTo>
                  <a:close/>
                  <a:moveTo>
                    <a:pt x="0" y="3808428"/>
                  </a:moveTo>
                  <a:lnTo>
                    <a:pt x="6621411" y="3808428"/>
                  </a:lnTo>
                  <a:lnTo>
                    <a:pt x="6621411" y="2095501"/>
                  </a:lnTo>
                  <a:lnTo>
                    <a:pt x="6621411" y="1712927"/>
                  </a:lnTo>
                  <a:lnTo>
                    <a:pt x="6621411" y="0"/>
                  </a:lnTo>
                  <a:lnTo>
                    <a:pt x="0" y="0"/>
                  </a:lnTo>
                  <a:lnTo>
                    <a:pt x="0" y="1712927"/>
                  </a:lnTo>
                  <a:lnTo>
                    <a:pt x="0" y="2095501"/>
                  </a:lnTo>
                  <a:close/>
                </a:path>
              </a:pathLst>
            </a:custGeom>
            <a:solidFill>
              <a:srgbClr val="FBFC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2E34C595-FBAD-45F6-AC24-D89D960F8873}"/>
              </a:ext>
            </a:extLst>
          </p:cNvPr>
          <p:cNvSpPr txBox="1"/>
          <p:nvPr/>
        </p:nvSpPr>
        <p:spPr>
          <a:xfrm>
            <a:off x="3913195" y="561354"/>
            <a:ext cx="459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EC8CBB12-7C23-46F1-832E-946B5FA9231F}"/>
              </a:ext>
            </a:extLst>
          </p:cNvPr>
          <p:cNvSpPr txBox="1"/>
          <p:nvPr/>
        </p:nvSpPr>
        <p:spPr>
          <a:xfrm>
            <a:off x="736826" y="5863839"/>
            <a:ext cx="9613674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="" xmlns:a16="http://schemas.microsoft.com/office/drawing/2014/main" id="{3616CC8E-AE1A-4D00-AA6A-1605F855F1BD}"/>
              </a:ext>
            </a:extLst>
          </p:cNvPr>
          <p:cNvSpPr txBox="1"/>
          <p:nvPr/>
        </p:nvSpPr>
        <p:spPr>
          <a:xfrm rot="20236241">
            <a:off x="-21632" y="1289716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157" name="图形 99">
            <a:extLst>
              <a:ext uri="{FF2B5EF4-FFF2-40B4-BE49-F238E27FC236}">
                <a16:creationId xmlns="" xmlns:a16="http://schemas.microsoft.com/office/drawing/2014/main" id="{B3C9F6D2-4B55-4F08-BE58-D20DD7664720}"/>
              </a:ext>
            </a:extLst>
          </p:cNvPr>
          <p:cNvGrpSpPr/>
          <p:nvPr/>
        </p:nvGrpSpPr>
        <p:grpSpPr>
          <a:xfrm>
            <a:off x="344645" y="731428"/>
            <a:ext cx="784361" cy="621174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395A1FA5-BA6F-42AA-9980-0E484E65FF59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A6CD9CD0-6AF4-4710-9509-0E03453F9475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61B452E3-B044-4FA4-BD9B-54C97D6059F3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D4CE6E4D-B051-4F09-80FE-1F56CE136B4F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3299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53E3EB6-0B24-4A56-A81E-4DE59D9C17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96" descr="黑暗中有太阳&#10;&#10;描述已自动生成">
            <a:extLst>
              <a:ext uri="{FF2B5EF4-FFF2-40B4-BE49-F238E27FC236}">
                <a16:creationId xmlns="" xmlns:a16="http://schemas.microsoft.com/office/drawing/2014/main" id="{06872ADE-574A-40AB-9495-90192461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43" r="43750" b="54415"/>
          <a:stretch/>
        </p:blipFill>
        <p:spPr>
          <a:xfrm rot="5400000" flipV="1">
            <a:off x="-2621801" y="2621801"/>
            <a:ext cx="6858000" cy="1614398"/>
          </a:xfrm>
          <a:custGeom>
            <a:avLst/>
            <a:gdLst>
              <a:gd name="connsiteX0" fmla="*/ 0 w 12192000"/>
              <a:gd name="connsiteY0" fmla="*/ 6858000 h 6858000"/>
              <a:gd name="connsiteX1" fmla="*/ 12192000 w 12192000"/>
              <a:gd name="connsiteY1" fmla="*/ 6858000 h 6858000"/>
              <a:gd name="connsiteX2" fmla="*/ 12192000 w 12192000"/>
              <a:gd name="connsiteY2" fmla="*/ 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1" name="图片 70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9ED81316-DE88-4C71-B30B-1660753874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8" b="11318"/>
          <a:stretch/>
        </p:blipFill>
        <p:spPr>
          <a:xfrm>
            <a:off x="1354117" y="0"/>
            <a:ext cx="8864600" cy="6858000"/>
          </a:xfrm>
          <a:prstGeom prst="rect">
            <a:avLst/>
          </a:prstGeom>
        </p:spPr>
      </p:pic>
      <p:pic>
        <p:nvPicPr>
          <p:cNvPr id="77" name="图片 76" descr="图片包含 山, 覆盖, 男人, 雪&#10;&#10;描述已自动生成">
            <a:extLst>
              <a:ext uri="{FF2B5EF4-FFF2-40B4-BE49-F238E27FC236}">
                <a16:creationId xmlns="" xmlns:a16="http://schemas.microsoft.com/office/drawing/2014/main" id="{FA01F033-B3A7-4F4C-8980-3CE6ED98F0E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5"/>
          <a:stretch>
            <a:fillRect/>
          </a:stretch>
        </p:blipFill>
        <p:spPr>
          <a:xfrm rot="19464466">
            <a:off x="1056259" y="993283"/>
            <a:ext cx="12032924" cy="4382947"/>
          </a:xfrm>
          <a:custGeom>
            <a:avLst/>
            <a:gdLst>
              <a:gd name="connsiteX0" fmla="*/ 8426538 w 12032924"/>
              <a:gd name="connsiteY0" fmla="*/ 0 h 4382947"/>
              <a:gd name="connsiteX1" fmla="*/ 12032924 w 12032924"/>
              <a:gd name="connsiteY1" fmla="*/ 2581180 h 4382947"/>
              <a:gd name="connsiteX2" fmla="*/ 10743355 w 12032924"/>
              <a:gd name="connsiteY2" fmla="*/ 4382947 h 4382947"/>
              <a:gd name="connsiteX3" fmla="*/ 2767080 w 12032924"/>
              <a:gd name="connsiteY3" fmla="*/ 4382947 h 4382947"/>
              <a:gd name="connsiteX4" fmla="*/ 0 w 12032924"/>
              <a:gd name="connsiteY4" fmla="*/ 2402480 h 4382947"/>
              <a:gd name="connsiteX5" fmla="*/ 0 w 12032924"/>
              <a:gd name="connsiteY5" fmla="*/ 0 h 43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32924" h="4382947">
                <a:moveTo>
                  <a:pt x="8426538" y="0"/>
                </a:moveTo>
                <a:lnTo>
                  <a:pt x="12032924" y="2581180"/>
                </a:lnTo>
                <a:lnTo>
                  <a:pt x="10743355" y="4382947"/>
                </a:lnTo>
                <a:lnTo>
                  <a:pt x="2767080" y="4382947"/>
                </a:lnTo>
                <a:lnTo>
                  <a:pt x="0" y="2402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 descr="图片包含 人, 看着, 女人, 水&#10;&#10;描述已自动生成">
            <a:extLst>
              <a:ext uri="{FF2B5EF4-FFF2-40B4-BE49-F238E27FC236}">
                <a16:creationId xmlns="" xmlns:a16="http://schemas.microsoft.com/office/drawing/2014/main" id="{C125B9D4-D0DE-45C1-9602-916AFACA41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5" t="11505" r="24895" b="11505"/>
          <a:stretch>
            <a:fillRect/>
          </a:stretch>
        </p:blipFill>
        <p:spPr>
          <a:xfrm>
            <a:off x="4000285" y="3821002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87839DB2-53D1-4446-8565-C6941EFE56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9" t="15195" r="15979" b="15195"/>
          <a:stretch>
            <a:fillRect/>
          </a:stretch>
        </p:blipFill>
        <p:spPr>
          <a:xfrm>
            <a:off x="9554491" y="3821002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38" name="图片 37" descr="图片包含 户外, 路, 建筑, 男人&#10;&#10;描述已自动生成">
            <a:extLst>
              <a:ext uri="{FF2B5EF4-FFF2-40B4-BE49-F238E27FC236}">
                <a16:creationId xmlns="" xmlns:a16="http://schemas.microsoft.com/office/drawing/2014/main" id="{CA73A0DC-45AD-47C8-9654-E5C3AAFD90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8" t="13610" r="26268" b="13610"/>
          <a:stretch>
            <a:fillRect/>
          </a:stretch>
        </p:blipFill>
        <p:spPr>
          <a:xfrm>
            <a:off x="6778993" y="3821002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42" name="图片 41" descr="人站在水里&#10;&#10;描述已自动生成">
            <a:extLst>
              <a:ext uri="{FF2B5EF4-FFF2-40B4-BE49-F238E27FC236}">
                <a16:creationId xmlns="" xmlns:a16="http://schemas.microsoft.com/office/drawing/2014/main" id="{40C2AD80-7B32-4AB6-B43C-8516F1EE3D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8" t="29965" r="22816" b="10105"/>
          <a:stretch>
            <a:fillRect/>
          </a:stretch>
        </p:blipFill>
        <p:spPr>
          <a:xfrm>
            <a:off x="9554491" y="770423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3F8D91B8-25DA-4538-9285-1727AFDF70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9" t="39017" r="9997" b="18176"/>
          <a:stretch>
            <a:fillRect/>
          </a:stretch>
        </p:blipFill>
        <p:spPr>
          <a:xfrm>
            <a:off x="6778993" y="770423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pic>
        <p:nvPicPr>
          <p:cNvPr id="11" name="图片 10" descr="电脑萤幕画面&#10;&#10;描述已自动生成">
            <a:extLst>
              <a:ext uri="{FF2B5EF4-FFF2-40B4-BE49-F238E27FC236}">
                <a16:creationId xmlns="" xmlns:a16="http://schemas.microsoft.com/office/drawing/2014/main" id="{C4D99820-A046-415D-A95E-9D3E60FBC11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6680200" y="668958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 descr="一群人正在聊天&#10;&#10;描述已自动生成">
            <a:extLst>
              <a:ext uri="{FF2B5EF4-FFF2-40B4-BE49-F238E27FC236}">
                <a16:creationId xmlns="" xmlns:a16="http://schemas.microsoft.com/office/drawing/2014/main" id="{6A29D900-615D-48B3-AEF9-0F97630835E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t="7680" r="22401" b="7680"/>
          <a:stretch>
            <a:fillRect/>
          </a:stretch>
        </p:blipFill>
        <p:spPr>
          <a:xfrm>
            <a:off x="4000285" y="770423"/>
            <a:ext cx="1849267" cy="1891856"/>
          </a:xfrm>
          <a:custGeom>
            <a:avLst/>
            <a:gdLst>
              <a:gd name="connsiteX0" fmla="*/ 0 w 1849267"/>
              <a:gd name="connsiteY0" fmla="*/ 0 h 1891856"/>
              <a:gd name="connsiteX1" fmla="*/ 1849267 w 1849267"/>
              <a:gd name="connsiteY1" fmla="*/ 0 h 1891856"/>
              <a:gd name="connsiteX2" fmla="*/ 1849267 w 1849267"/>
              <a:gd name="connsiteY2" fmla="*/ 1891856 h 1891856"/>
              <a:gd name="connsiteX3" fmla="*/ 0 w 1849267"/>
              <a:gd name="connsiteY3" fmla="*/ 1891856 h 189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267" h="1891856">
                <a:moveTo>
                  <a:pt x="0" y="0"/>
                </a:moveTo>
                <a:lnTo>
                  <a:pt x="1849267" y="0"/>
                </a:lnTo>
                <a:lnTo>
                  <a:pt x="1849267" y="1891856"/>
                </a:lnTo>
                <a:lnTo>
                  <a:pt x="0" y="1891856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BD0A4BA-4D09-49DC-B894-F460F642CF5D}"/>
              </a:ext>
            </a:extLst>
          </p:cNvPr>
          <p:cNvSpPr txBox="1"/>
          <p:nvPr/>
        </p:nvSpPr>
        <p:spPr>
          <a:xfrm>
            <a:off x="6680200" y="2757100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18" name="图片 17" descr="电脑萤幕画面&#10;&#10;描述已自动生成">
            <a:extLst>
              <a:ext uri="{FF2B5EF4-FFF2-40B4-BE49-F238E27FC236}">
                <a16:creationId xmlns="" xmlns:a16="http://schemas.microsoft.com/office/drawing/2014/main" id="{EC0ACE05-90FE-47B0-9411-B71D14AE35E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6680200" y="3719537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761F3BB-3EDA-49ED-9742-F2784F11A2BB}"/>
              </a:ext>
            </a:extLst>
          </p:cNvPr>
          <p:cNvSpPr txBox="1"/>
          <p:nvPr/>
        </p:nvSpPr>
        <p:spPr>
          <a:xfrm>
            <a:off x="6680200" y="5807679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22" name="图片 21" descr="电脑萤幕画面&#10;&#10;描述已自动生成">
            <a:extLst>
              <a:ext uri="{FF2B5EF4-FFF2-40B4-BE49-F238E27FC236}">
                <a16:creationId xmlns="" xmlns:a16="http://schemas.microsoft.com/office/drawing/2014/main" id="{FA7CA05F-8D84-46F0-A553-6D465EF2F76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9455698" y="668958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754B7A0-7261-452E-93F8-ED2F100B9D5E}"/>
              </a:ext>
            </a:extLst>
          </p:cNvPr>
          <p:cNvSpPr txBox="1"/>
          <p:nvPr/>
        </p:nvSpPr>
        <p:spPr>
          <a:xfrm>
            <a:off x="9455698" y="2757100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26" name="图片 25" descr="电脑萤幕画面&#10;&#10;描述已自动生成">
            <a:extLst>
              <a:ext uri="{FF2B5EF4-FFF2-40B4-BE49-F238E27FC236}">
                <a16:creationId xmlns="" xmlns:a16="http://schemas.microsoft.com/office/drawing/2014/main" id="{D15925C1-F2F9-472D-834D-54FBD37F27A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9455698" y="3719537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5E1167B-D915-44A3-AC38-B11C7560BACC}"/>
              </a:ext>
            </a:extLst>
          </p:cNvPr>
          <p:cNvSpPr txBox="1"/>
          <p:nvPr/>
        </p:nvSpPr>
        <p:spPr>
          <a:xfrm>
            <a:off x="9455698" y="5807679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48" name="图片 47" descr="电脑萤幕画面&#10;&#10;描述已自动生成">
            <a:extLst>
              <a:ext uri="{FF2B5EF4-FFF2-40B4-BE49-F238E27FC236}">
                <a16:creationId xmlns="" xmlns:a16="http://schemas.microsoft.com/office/drawing/2014/main" id="{03522AA1-BF7B-46B7-AD5F-8D6FC5BD2CC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3901492" y="668958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61BD88FE-8537-435D-9A00-5D51A1E2B422}"/>
              </a:ext>
            </a:extLst>
          </p:cNvPr>
          <p:cNvSpPr txBox="1"/>
          <p:nvPr/>
        </p:nvSpPr>
        <p:spPr>
          <a:xfrm>
            <a:off x="3901492" y="2757100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51" name="图片 50" descr="电脑萤幕画面&#10;&#10;描述已自动生成">
            <a:extLst>
              <a:ext uri="{FF2B5EF4-FFF2-40B4-BE49-F238E27FC236}">
                <a16:creationId xmlns="" xmlns:a16="http://schemas.microsoft.com/office/drawing/2014/main" id="{B4D33C72-6EFD-4160-A868-AEF7821EC7F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3901492" y="3719537"/>
            <a:ext cx="2046853" cy="2469506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F2C0910F-0E50-46D1-A45D-7DCF7554F50D}"/>
              </a:ext>
            </a:extLst>
          </p:cNvPr>
          <p:cNvSpPr txBox="1"/>
          <p:nvPr/>
        </p:nvSpPr>
        <p:spPr>
          <a:xfrm>
            <a:off x="3901492" y="5807679"/>
            <a:ext cx="2046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rgbClr val="3E6E7A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7EC1E5F0-D979-4894-B305-1EEAABC0152F}"/>
              </a:ext>
            </a:extLst>
          </p:cNvPr>
          <p:cNvSpPr/>
          <p:nvPr/>
        </p:nvSpPr>
        <p:spPr>
          <a:xfrm flipH="1" flipV="1">
            <a:off x="2413011" y="0"/>
            <a:ext cx="886342" cy="1073366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3E6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693FD74-C88D-4E10-8ACC-D5DE79D5AEA9}"/>
              </a:ext>
            </a:extLst>
          </p:cNvPr>
          <p:cNvSpPr txBox="1"/>
          <p:nvPr/>
        </p:nvSpPr>
        <p:spPr>
          <a:xfrm>
            <a:off x="689449" y="1382978"/>
            <a:ext cx="289220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C37A74D-EBAD-48A4-A225-E28ECF61F3A3}"/>
              </a:ext>
            </a:extLst>
          </p:cNvPr>
          <p:cNvSpPr txBox="1"/>
          <p:nvPr/>
        </p:nvSpPr>
        <p:spPr>
          <a:xfrm>
            <a:off x="689449" y="2971769"/>
            <a:ext cx="2892208" cy="1837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E7B43F10-A7DC-423D-B414-31BB6759D165}"/>
              </a:ext>
            </a:extLst>
          </p:cNvPr>
          <p:cNvSpPr txBox="1"/>
          <p:nvPr/>
        </p:nvSpPr>
        <p:spPr>
          <a:xfrm>
            <a:off x="689449" y="5074912"/>
            <a:ext cx="2609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F80E2623-CC26-43C4-B4FC-B931A71EA869}"/>
              </a:ext>
            </a:extLst>
          </p:cNvPr>
          <p:cNvGrpSpPr/>
          <p:nvPr/>
        </p:nvGrpSpPr>
        <p:grpSpPr>
          <a:xfrm>
            <a:off x="689449" y="6189043"/>
            <a:ext cx="2046853" cy="2469506"/>
            <a:chOff x="689449" y="6189043"/>
            <a:chExt cx="2046853" cy="2469506"/>
          </a:xfrm>
        </p:grpSpPr>
        <p:pic>
          <p:nvPicPr>
            <p:cNvPr id="89" name="图片 88" descr="图片包含 人, 户外, 草, 小孩&#10;&#10;描述已自动生成">
              <a:extLst>
                <a:ext uri="{FF2B5EF4-FFF2-40B4-BE49-F238E27FC236}">
                  <a16:creationId xmlns="" xmlns:a16="http://schemas.microsoft.com/office/drawing/2014/main" id="{45879E8F-6955-4C0F-AE4D-4094886E5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2" t="6929" r="36874" b="4682"/>
            <a:stretch>
              <a:fillRect/>
            </a:stretch>
          </p:blipFill>
          <p:spPr>
            <a:xfrm>
              <a:off x="788242" y="6290508"/>
              <a:ext cx="1849267" cy="1891856"/>
            </a:xfrm>
            <a:custGeom>
              <a:avLst/>
              <a:gdLst>
                <a:gd name="connsiteX0" fmla="*/ 0 w 1849267"/>
                <a:gd name="connsiteY0" fmla="*/ 0 h 1891856"/>
                <a:gd name="connsiteX1" fmla="*/ 1849267 w 1849267"/>
                <a:gd name="connsiteY1" fmla="*/ 0 h 1891856"/>
                <a:gd name="connsiteX2" fmla="*/ 1849267 w 1849267"/>
                <a:gd name="connsiteY2" fmla="*/ 1891856 h 1891856"/>
                <a:gd name="connsiteX3" fmla="*/ 0 w 1849267"/>
                <a:gd name="connsiteY3" fmla="*/ 1891856 h 189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9267" h="1891856">
                  <a:moveTo>
                    <a:pt x="0" y="0"/>
                  </a:moveTo>
                  <a:lnTo>
                    <a:pt x="1849267" y="0"/>
                  </a:lnTo>
                  <a:lnTo>
                    <a:pt x="1849267" y="1891856"/>
                  </a:lnTo>
                  <a:lnTo>
                    <a:pt x="0" y="1891856"/>
                  </a:lnTo>
                  <a:close/>
                </a:path>
              </a:pathLst>
            </a:custGeom>
          </p:spPr>
        </p:pic>
        <p:pic>
          <p:nvPicPr>
            <p:cNvPr id="82" name="图片 81" descr="电脑萤幕画面&#10;&#10;描述已自动生成">
              <a:extLst>
                <a:ext uri="{FF2B5EF4-FFF2-40B4-BE49-F238E27FC236}">
                  <a16:creationId xmlns="" xmlns:a16="http://schemas.microsoft.com/office/drawing/2014/main" id="{FA5075E3-5F65-4526-B195-7CF2D78F4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371" b="687"/>
            <a:stretch/>
          </p:blipFill>
          <p:spPr>
            <a:xfrm>
              <a:off x="689449" y="6189043"/>
              <a:ext cx="2046853" cy="2469506"/>
            </a:xfrm>
            <a:custGeom>
              <a:avLst/>
              <a:gdLst>
                <a:gd name="connsiteX0" fmla="*/ 199807 w 3188214"/>
                <a:gd name="connsiteY0" fmla="*/ 198467 h 3832255"/>
                <a:gd name="connsiteX1" fmla="*/ 199807 w 3188214"/>
                <a:gd name="connsiteY1" fmla="*/ 3055967 h 3832255"/>
                <a:gd name="connsiteX2" fmla="*/ 2993013 w 3188214"/>
                <a:gd name="connsiteY2" fmla="*/ 3055967 h 3832255"/>
                <a:gd name="connsiteX3" fmla="*/ 2993013 w 3188214"/>
                <a:gd name="connsiteY3" fmla="*/ 198467 h 3832255"/>
                <a:gd name="connsiteX4" fmla="*/ 0 w 3188214"/>
                <a:gd name="connsiteY4" fmla="*/ 0 h 3832255"/>
                <a:gd name="connsiteX5" fmla="*/ 3188214 w 3188214"/>
                <a:gd name="connsiteY5" fmla="*/ 0 h 3832255"/>
                <a:gd name="connsiteX6" fmla="*/ 3188214 w 3188214"/>
                <a:gd name="connsiteY6" fmla="*/ 3832255 h 3832255"/>
                <a:gd name="connsiteX7" fmla="*/ 0 w 3188214"/>
                <a:gd name="connsiteY7" fmla="*/ 3832255 h 383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8214" h="3832255">
                  <a:moveTo>
                    <a:pt x="199807" y="198467"/>
                  </a:moveTo>
                  <a:lnTo>
                    <a:pt x="199807" y="3055967"/>
                  </a:lnTo>
                  <a:lnTo>
                    <a:pt x="2993013" y="3055967"/>
                  </a:lnTo>
                  <a:lnTo>
                    <a:pt x="2993013" y="198467"/>
                  </a:lnTo>
                  <a:close/>
                  <a:moveTo>
                    <a:pt x="0" y="0"/>
                  </a:moveTo>
                  <a:lnTo>
                    <a:pt x="3188214" y="0"/>
                  </a:lnTo>
                  <a:lnTo>
                    <a:pt x="3188214" y="3832255"/>
                  </a:lnTo>
                  <a:lnTo>
                    <a:pt x="0" y="3832255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B1523AE8-21D8-4B1B-A2B9-C150AC8B0F95}"/>
                </a:ext>
              </a:extLst>
            </p:cNvPr>
            <p:cNvSpPr txBox="1"/>
            <p:nvPr/>
          </p:nvSpPr>
          <p:spPr>
            <a:xfrm>
              <a:off x="689449" y="8277185"/>
              <a:ext cx="2046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>
                  <a:solidFill>
                    <a:srgbClr val="3E6E7A"/>
                  </a:solidFill>
                  <a:latin typeface="Segoe Script" panose="030B0504020000000003" pitchFamily="66" charset="0"/>
                </a:rPr>
                <a:t>title goes here</a:t>
              </a:r>
              <a:endParaRPr lang="zh-CN" altLang="en-US" sz="1600">
                <a:solidFill>
                  <a:srgbClr val="3E6E7A"/>
                </a:solidFill>
                <a:latin typeface="Segoe Script" panose="030B0504020000000003" pitchFamily="66" charset="0"/>
              </a:endParaRPr>
            </a:p>
          </p:txBody>
        </p:sp>
      </p:grpSp>
      <p:grpSp>
        <p:nvGrpSpPr>
          <p:cNvPr id="98" name="图形 99">
            <a:extLst>
              <a:ext uri="{FF2B5EF4-FFF2-40B4-BE49-F238E27FC236}">
                <a16:creationId xmlns="" xmlns:a16="http://schemas.microsoft.com/office/drawing/2014/main" id="{3024BF57-903D-482C-A909-F4866ED01A68}"/>
              </a:ext>
            </a:extLst>
          </p:cNvPr>
          <p:cNvGrpSpPr/>
          <p:nvPr/>
        </p:nvGrpSpPr>
        <p:grpSpPr>
          <a:xfrm>
            <a:off x="115591" y="5784634"/>
            <a:ext cx="638771" cy="505874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E4290604-18D2-4E4C-9B0F-0D8BAE5200E4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A1AF44E8-ED52-45E2-8689-E32B6B4F3DDD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ACFCB670-66CD-4CE1-AF73-6609CDAE8C5C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79F5AE70-A143-49A5-AB3B-8BB5A701C834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9171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085FF38-A109-4FF5-AF43-31B3C0C134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黑暗中有太阳&#10;&#10;描述已自动生成">
            <a:extLst>
              <a:ext uri="{FF2B5EF4-FFF2-40B4-BE49-F238E27FC236}">
                <a16:creationId xmlns="" xmlns:a16="http://schemas.microsoft.com/office/drawing/2014/main" id="{585C3914-2294-40C6-B89A-A5DB92EA49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 r="18260" b="56088"/>
          <a:stretch/>
        </p:blipFill>
        <p:spPr>
          <a:xfrm rot="16200000" flipH="1" flipV="1">
            <a:off x="8003723" y="2669726"/>
            <a:ext cx="6858002" cy="1518549"/>
          </a:xfrm>
          <a:prstGeom prst="rect">
            <a:avLst/>
          </a:prstGeom>
        </p:spPr>
      </p:pic>
      <p:pic>
        <p:nvPicPr>
          <p:cNvPr id="36" name="图片 35" descr="图片包含 烟, 蛋糕, 山, 黑暗&#10;&#10;描述已自动生成">
            <a:extLst>
              <a:ext uri="{FF2B5EF4-FFF2-40B4-BE49-F238E27FC236}">
                <a16:creationId xmlns="" xmlns:a16="http://schemas.microsoft.com/office/drawing/2014/main" id="{C204C3F2-2EA8-4434-B57A-08FE73F2F1D1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5184"/>
            <a:ext cx="7106735" cy="4332816"/>
          </a:xfrm>
          <a:prstGeom prst="rect">
            <a:avLst/>
          </a:prstGeom>
        </p:spPr>
      </p:pic>
      <p:sp>
        <p:nvSpPr>
          <p:cNvPr id="40" name="PA-图片 7">
            <a:extLst>
              <a:ext uri="{FF2B5EF4-FFF2-40B4-BE49-F238E27FC236}">
                <a16:creationId xmlns="" xmlns:a16="http://schemas.microsoft.com/office/drawing/2014/main" id="{C82C4631-354D-4220-877F-59BDE394D7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48221" y="723901"/>
            <a:ext cx="2962733" cy="5410199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图片包含 户外, 人, 女人, 体育&#10;&#10;描述已自动生成">
            <a:extLst>
              <a:ext uri="{FF2B5EF4-FFF2-40B4-BE49-F238E27FC236}">
                <a16:creationId xmlns="" xmlns:a16="http://schemas.microsoft.com/office/drawing/2014/main" id="{091F18C1-0B02-413F-89B5-7AC92E2CFA9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21" y="995050"/>
            <a:ext cx="1873084" cy="280670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ED998A20-4BD1-4139-A063-0AD0BF0D59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870" y="4613252"/>
            <a:ext cx="1873084" cy="1249698"/>
          </a:xfrm>
          <a:prstGeom prst="rect">
            <a:avLst/>
          </a:prstGeom>
        </p:spPr>
      </p:pic>
      <p:pic>
        <p:nvPicPr>
          <p:cNvPr id="55" name="图片 54" descr="图片包含 户外, 黑暗, 男人, 水&#10;&#10;描述已自动生成">
            <a:extLst>
              <a:ext uri="{FF2B5EF4-FFF2-40B4-BE49-F238E27FC236}">
                <a16:creationId xmlns="" xmlns:a16="http://schemas.microsoft.com/office/drawing/2014/main" id="{9DDBFADE-F600-4827-AC58-555ADB0B8300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49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88" t="34355" r="5679"/>
          <a:stretch>
            <a:fillRect/>
          </a:stretch>
        </p:blipFill>
        <p:spPr>
          <a:xfrm flipH="1">
            <a:off x="1378653" y="723901"/>
            <a:ext cx="2532301" cy="3324822"/>
          </a:xfrm>
          <a:custGeom>
            <a:avLst/>
            <a:gdLst>
              <a:gd name="connsiteX0" fmla="*/ 0 w 2532301"/>
              <a:gd name="connsiteY0" fmla="*/ 0 h 3324822"/>
              <a:gd name="connsiteX1" fmla="*/ 2532301 w 2532301"/>
              <a:gd name="connsiteY1" fmla="*/ 0 h 3324822"/>
              <a:gd name="connsiteX2" fmla="*/ 2532301 w 2532301"/>
              <a:gd name="connsiteY2" fmla="*/ 3324822 h 3324822"/>
              <a:gd name="connsiteX3" fmla="*/ 0 w 2532301"/>
              <a:gd name="connsiteY3" fmla="*/ 3324822 h 332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301" h="3324822">
                <a:moveTo>
                  <a:pt x="0" y="0"/>
                </a:moveTo>
                <a:lnTo>
                  <a:pt x="2532301" y="0"/>
                </a:lnTo>
                <a:lnTo>
                  <a:pt x="2532301" y="3324822"/>
                </a:lnTo>
                <a:lnTo>
                  <a:pt x="0" y="3324822"/>
                </a:lnTo>
                <a:close/>
              </a:path>
            </a:pathLst>
          </a:custGeom>
        </p:spPr>
      </p:pic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B785950E-6C6F-489D-9A3D-3473AFABAE66}"/>
              </a:ext>
            </a:extLst>
          </p:cNvPr>
          <p:cNvSpPr txBox="1"/>
          <p:nvPr/>
        </p:nvSpPr>
        <p:spPr>
          <a:xfrm>
            <a:off x="950439" y="3907570"/>
            <a:ext cx="2532302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egestas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32EED338-D581-4ECD-AAC4-D12BF58C311A}"/>
              </a:ext>
            </a:extLst>
          </p:cNvPr>
          <p:cNvSpPr txBox="1"/>
          <p:nvPr/>
        </p:nvSpPr>
        <p:spPr>
          <a:xfrm rot="20236241">
            <a:off x="1384804" y="1209646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1CFC68B-8B07-46AA-9340-F4786825BB92}"/>
              </a:ext>
            </a:extLst>
          </p:cNvPr>
          <p:cNvSpPr txBox="1"/>
          <p:nvPr/>
        </p:nvSpPr>
        <p:spPr>
          <a:xfrm>
            <a:off x="1194329" y="5316241"/>
            <a:ext cx="1687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solidFill>
                  <a:srgbClr val="F7A669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 b="1">
              <a:solidFill>
                <a:srgbClr val="F7A669"/>
              </a:solidFill>
              <a:latin typeface="Segoe Script" panose="030B0504020000000003" pitchFamily="66" charset="0"/>
            </a:endParaRPr>
          </a:p>
        </p:txBody>
      </p:sp>
      <p:sp>
        <p:nvSpPr>
          <p:cNvPr id="38" name="PA-图片 7">
            <a:extLst>
              <a:ext uri="{FF2B5EF4-FFF2-40B4-BE49-F238E27FC236}">
                <a16:creationId xmlns="" xmlns:a16="http://schemas.microsoft.com/office/drawing/2014/main" id="{384DFFCD-BB0C-48C5-9E20-47AE58F1FCA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25400" y="723901"/>
            <a:ext cx="2962734" cy="2324099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-图片 7">
            <a:extLst>
              <a:ext uri="{FF2B5EF4-FFF2-40B4-BE49-F238E27FC236}">
                <a16:creationId xmlns="" xmlns:a16="http://schemas.microsoft.com/office/drawing/2014/main" id="{1A78F31F-6C65-4213-B8F2-43F87A506DB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25399" y="3810001"/>
            <a:ext cx="2962800" cy="2324099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8F4E3A6F-7763-4307-9615-40F96E92C33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9" t="58565" r="43207" b="11554"/>
          <a:stretch/>
        </p:blipFill>
        <p:spPr>
          <a:xfrm>
            <a:off x="4625399" y="3810002"/>
            <a:ext cx="2962799" cy="1810301"/>
          </a:xfrm>
          <a:custGeom>
            <a:avLst/>
            <a:gdLst>
              <a:gd name="connsiteX0" fmla="*/ 0 w 2962799"/>
              <a:gd name="connsiteY0" fmla="*/ 0 h 1810301"/>
              <a:gd name="connsiteX1" fmla="*/ 2962799 w 2962799"/>
              <a:gd name="connsiteY1" fmla="*/ 0 h 1810301"/>
              <a:gd name="connsiteX2" fmla="*/ 2962799 w 2962799"/>
              <a:gd name="connsiteY2" fmla="*/ 1810301 h 1810301"/>
              <a:gd name="connsiteX3" fmla="*/ 0 w 2962799"/>
              <a:gd name="connsiteY3" fmla="*/ 1810301 h 181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799" h="1810301">
                <a:moveTo>
                  <a:pt x="0" y="0"/>
                </a:moveTo>
                <a:lnTo>
                  <a:pt x="2962799" y="0"/>
                </a:lnTo>
                <a:lnTo>
                  <a:pt x="2962799" y="1810301"/>
                </a:lnTo>
                <a:lnTo>
                  <a:pt x="0" y="1810301"/>
                </a:lnTo>
                <a:close/>
              </a:path>
            </a:pathLst>
          </a:custGeom>
        </p:spPr>
      </p:pic>
      <p:pic>
        <p:nvPicPr>
          <p:cNvPr id="6" name="图片 5" descr="图片包含 户外, 服装, 水, 草&#10;&#10;描述已自动生成">
            <a:extLst>
              <a:ext uri="{FF2B5EF4-FFF2-40B4-BE49-F238E27FC236}">
                <a16:creationId xmlns="" xmlns:a16="http://schemas.microsoft.com/office/drawing/2014/main" id="{D6FC2753-591C-4518-8C5A-74896A01C04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29" y="1694786"/>
            <a:ext cx="2159241" cy="1214573"/>
          </a:xfrm>
          <a:prstGeom prst="rect">
            <a:avLst/>
          </a:prstGeom>
        </p:spPr>
      </p:pic>
      <p:pic>
        <p:nvPicPr>
          <p:cNvPr id="9" name="图片 8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C3201A64-9F24-47C2-BB32-348E2BA8B3C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7" b="72318"/>
          <a:stretch>
            <a:fillRect/>
          </a:stretch>
        </p:blipFill>
        <p:spPr>
          <a:xfrm flipV="1">
            <a:off x="5945272" y="723901"/>
            <a:ext cx="1642862" cy="513798"/>
          </a:xfrm>
          <a:custGeom>
            <a:avLst/>
            <a:gdLst>
              <a:gd name="connsiteX0" fmla="*/ 0 w 1642862"/>
              <a:gd name="connsiteY0" fmla="*/ 0 h 513798"/>
              <a:gd name="connsiteX1" fmla="*/ 1642862 w 1642862"/>
              <a:gd name="connsiteY1" fmla="*/ 0 h 513798"/>
              <a:gd name="connsiteX2" fmla="*/ 1642862 w 1642862"/>
              <a:gd name="connsiteY2" fmla="*/ 513798 h 513798"/>
              <a:gd name="connsiteX3" fmla="*/ 0 w 1642862"/>
              <a:gd name="connsiteY3" fmla="*/ 513798 h 51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2862" h="513798">
                <a:moveTo>
                  <a:pt x="0" y="0"/>
                </a:moveTo>
                <a:lnTo>
                  <a:pt x="1642862" y="0"/>
                </a:lnTo>
                <a:lnTo>
                  <a:pt x="1642862" y="513798"/>
                </a:lnTo>
                <a:lnTo>
                  <a:pt x="0" y="513798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654084E-0B6D-4C21-80EE-C7ADABA0CA54}"/>
              </a:ext>
            </a:extLst>
          </p:cNvPr>
          <p:cNvSpPr txBox="1"/>
          <p:nvPr/>
        </p:nvSpPr>
        <p:spPr>
          <a:xfrm>
            <a:off x="4840616" y="1533495"/>
            <a:ext cx="2532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26" name="图片 25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AA4CB119-98A6-4B46-A922-27979B92183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7" b="72318"/>
          <a:stretch>
            <a:fillRect/>
          </a:stretch>
        </p:blipFill>
        <p:spPr>
          <a:xfrm rot="16200000" flipH="1" flipV="1">
            <a:off x="4060868" y="1969670"/>
            <a:ext cx="1642862" cy="513798"/>
          </a:xfrm>
          <a:custGeom>
            <a:avLst/>
            <a:gdLst>
              <a:gd name="connsiteX0" fmla="*/ 0 w 1642862"/>
              <a:gd name="connsiteY0" fmla="*/ 0 h 513798"/>
              <a:gd name="connsiteX1" fmla="*/ 1642862 w 1642862"/>
              <a:gd name="connsiteY1" fmla="*/ 0 h 513798"/>
              <a:gd name="connsiteX2" fmla="*/ 1642862 w 1642862"/>
              <a:gd name="connsiteY2" fmla="*/ 513798 h 513798"/>
              <a:gd name="connsiteX3" fmla="*/ 0 w 1642862"/>
              <a:gd name="connsiteY3" fmla="*/ 513798 h 51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2862" h="513798">
                <a:moveTo>
                  <a:pt x="0" y="0"/>
                </a:moveTo>
                <a:lnTo>
                  <a:pt x="1642862" y="0"/>
                </a:lnTo>
                <a:lnTo>
                  <a:pt x="1642862" y="513798"/>
                </a:lnTo>
                <a:lnTo>
                  <a:pt x="0" y="513798"/>
                </a:lnTo>
                <a:close/>
              </a:path>
            </a:pathLst>
          </a:cu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0A75530-765E-4FE1-9DF2-63FF5D864B6B}"/>
              </a:ext>
            </a:extLst>
          </p:cNvPr>
          <p:cNvSpPr txBox="1"/>
          <p:nvPr/>
        </p:nvSpPr>
        <p:spPr>
          <a:xfrm>
            <a:off x="4840616" y="870417"/>
            <a:ext cx="2532302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8" name="图片 7" descr="图片包含 室内, 人, 女人, 椅子&#10;&#10;描述已自动生成">
            <a:extLst>
              <a:ext uri="{FF2B5EF4-FFF2-40B4-BE49-F238E27FC236}">
                <a16:creationId xmlns="" xmlns:a16="http://schemas.microsoft.com/office/drawing/2014/main" id="{4902F853-3A8D-41ED-B80B-9FE37DC724E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39" y="3975169"/>
            <a:ext cx="1918563" cy="128004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B14CF67-2D29-409E-A621-A497A2C676C1}"/>
              </a:ext>
            </a:extLst>
          </p:cNvPr>
          <p:cNvSpPr txBox="1"/>
          <p:nvPr/>
        </p:nvSpPr>
        <p:spPr>
          <a:xfrm>
            <a:off x="4772539" y="5383322"/>
            <a:ext cx="2815596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 senectus et netus et malesuada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182E198-BA4E-442A-B4B1-4D21E953FD04}"/>
              </a:ext>
            </a:extLst>
          </p:cNvPr>
          <p:cNvSpPr txBox="1"/>
          <p:nvPr/>
        </p:nvSpPr>
        <p:spPr>
          <a:xfrm>
            <a:off x="5901118" y="4571637"/>
            <a:ext cx="1687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solidFill>
                  <a:srgbClr val="F7A669"/>
                </a:solidFill>
                <a:latin typeface="Segoe Script" panose="030B0504020000000003" pitchFamily="66" charset="0"/>
              </a:rPr>
              <a:t>title goes here</a:t>
            </a:r>
            <a:endParaRPr lang="zh-CN" altLang="en-US" sz="1600" b="1">
              <a:solidFill>
                <a:srgbClr val="F7A669"/>
              </a:solidFill>
              <a:latin typeface="Segoe Script" panose="030B0504020000000003" pitchFamily="66" charset="0"/>
            </a:endParaRPr>
          </a:p>
        </p:txBody>
      </p:sp>
      <p:sp>
        <p:nvSpPr>
          <p:cNvPr id="42" name="PA-图片 7">
            <a:extLst>
              <a:ext uri="{FF2B5EF4-FFF2-40B4-BE49-F238E27FC236}">
                <a16:creationId xmlns="" xmlns:a16="http://schemas.microsoft.com/office/drawing/2014/main" id="{A49339D6-543F-4B53-9E6C-F5632A05C38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81046" y="2525184"/>
            <a:ext cx="2962733" cy="3608915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PA-图片 7">
            <a:extLst>
              <a:ext uri="{FF2B5EF4-FFF2-40B4-BE49-F238E27FC236}">
                <a16:creationId xmlns="" xmlns:a16="http://schemas.microsoft.com/office/drawing/2014/main" id="{EC0059C4-BCFC-4D36-9B1A-53FF912507B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281013" y="723901"/>
            <a:ext cx="2962734" cy="1498600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 descr="图片包含 烟, 蛋糕, 山, 黑暗&#10;&#10;描述已自动生成">
            <a:extLst>
              <a:ext uri="{FF2B5EF4-FFF2-40B4-BE49-F238E27FC236}">
                <a16:creationId xmlns="" xmlns:a16="http://schemas.microsoft.com/office/drawing/2014/main" id="{E6DEE53D-58EE-4B5B-8D5E-0489A2083E3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2" b="34229"/>
          <a:stretch>
            <a:fillRect/>
          </a:stretch>
        </p:blipFill>
        <p:spPr>
          <a:xfrm flipH="1">
            <a:off x="9370691" y="3927506"/>
            <a:ext cx="1873085" cy="2206592"/>
          </a:xfrm>
          <a:custGeom>
            <a:avLst/>
            <a:gdLst>
              <a:gd name="connsiteX0" fmla="*/ 2419023 w 2419023"/>
              <a:gd name="connsiteY0" fmla="*/ 0 h 2849736"/>
              <a:gd name="connsiteX1" fmla="*/ 0 w 2419023"/>
              <a:gd name="connsiteY1" fmla="*/ 0 h 2849736"/>
              <a:gd name="connsiteX2" fmla="*/ 0 w 2419023"/>
              <a:gd name="connsiteY2" fmla="*/ 2849736 h 2849736"/>
              <a:gd name="connsiteX3" fmla="*/ 2419023 w 2419023"/>
              <a:gd name="connsiteY3" fmla="*/ 2849736 h 28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023" h="2849736">
                <a:moveTo>
                  <a:pt x="2419023" y="0"/>
                </a:moveTo>
                <a:lnTo>
                  <a:pt x="0" y="0"/>
                </a:lnTo>
                <a:lnTo>
                  <a:pt x="0" y="2849736"/>
                </a:lnTo>
                <a:lnTo>
                  <a:pt x="2419023" y="2849736"/>
                </a:lnTo>
                <a:close/>
              </a:path>
            </a:pathLst>
          </a:custGeom>
        </p:spPr>
      </p:pic>
      <p:pic>
        <p:nvPicPr>
          <p:cNvPr id="4" name="图片 3" descr="海上有艘小船&#10;&#10;描述已自动生成">
            <a:extLst>
              <a:ext uri="{FF2B5EF4-FFF2-40B4-BE49-F238E27FC236}">
                <a16:creationId xmlns="" xmlns:a16="http://schemas.microsoft.com/office/drawing/2014/main" id="{B3CCA405-E8C8-45C6-B818-F9AF22F011A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1" b="13801"/>
          <a:stretch/>
        </p:blipFill>
        <p:spPr>
          <a:xfrm>
            <a:off x="8825870" y="3837599"/>
            <a:ext cx="1873084" cy="187308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05470FB3-4556-48ED-A831-51FBD7C5118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38284" r="18309" b="19461"/>
          <a:stretch/>
        </p:blipFill>
        <p:spPr>
          <a:xfrm>
            <a:off x="8439319" y="1067104"/>
            <a:ext cx="812195" cy="812195"/>
          </a:xfrm>
          <a:custGeom>
            <a:avLst/>
            <a:gdLst>
              <a:gd name="connsiteX0" fmla="*/ 0 w 2159000"/>
              <a:gd name="connsiteY0" fmla="*/ 0 h 1368425"/>
              <a:gd name="connsiteX1" fmla="*/ 2159000 w 2159000"/>
              <a:gd name="connsiteY1" fmla="*/ 0 h 1368425"/>
              <a:gd name="connsiteX2" fmla="*/ 2159000 w 2159000"/>
              <a:gd name="connsiteY2" fmla="*/ 1368425 h 1368425"/>
              <a:gd name="connsiteX3" fmla="*/ 0 w 2159000"/>
              <a:gd name="connsiteY3" fmla="*/ 1368425 h 136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368425">
                <a:moveTo>
                  <a:pt x="0" y="0"/>
                </a:moveTo>
                <a:lnTo>
                  <a:pt x="2159000" y="0"/>
                </a:lnTo>
                <a:lnTo>
                  <a:pt x="2159000" y="1368425"/>
                </a:lnTo>
                <a:lnTo>
                  <a:pt x="0" y="1368425"/>
                </a:lnTo>
                <a:close/>
              </a:path>
            </a:pathLst>
          </a:custGeom>
        </p:spPr>
      </p:pic>
      <p:pic>
        <p:nvPicPr>
          <p:cNvPr id="21" name="图片 20" descr="图片包含 户外, 水, 沙滩, 自然&#10;&#10;描述已自动生成">
            <a:extLst>
              <a:ext uri="{FF2B5EF4-FFF2-40B4-BE49-F238E27FC236}">
                <a16:creationId xmlns="" xmlns:a16="http://schemas.microsoft.com/office/drawing/2014/main" id="{BC95EC2C-17ED-47CD-AFD8-496400DB684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57745" r="18309"/>
          <a:stretch/>
        </p:blipFill>
        <p:spPr>
          <a:xfrm>
            <a:off x="9356283" y="1067104"/>
            <a:ext cx="812195" cy="812195"/>
          </a:xfrm>
          <a:custGeom>
            <a:avLst/>
            <a:gdLst>
              <a:gd name="connsiteX0" fmla="*/ 0 w 2159000"/>
              <a:gd name="connsiteY0" fmla="*/ 0 h 1368425"/>
              <a:gd name="connsiteX1" fmla="*/ 2159000 w 2159000"/>
              <a:gd name="connsiteY1" fmla="*/ 0 h 1368425"/>
              <a:gd name="connsiteX2" fmla="*/ 2159000 w 2159000"/>
              <a:gd name="connsiteY2" fmla="*/ 1368425 h 1368425"/>
              <a:gd name="connsiteX3" fmla="*/ 0 w 2159000"/>
              <a:gd name="connsiteY3" fmla="*/ 1368425 h 136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368425">
                <a:moveTo>
                  <a:pt x="0" y="0"/>
                </a:moveTo>
                <a:lnTo>
                  <a:pt x="2159000" y="0"/>
                </a:lnTo>
                <a:lnTo>
                  <a:pt x="2159000" y="1368425"/>
                </a:lnTo>
                <a:lnTo>
                  <a:pt x="0" y="1368425"/>
                </a:lnTo>
                <a:close/>
              </a:path>
            </a:pathLst>
          </a:custGeom>
        </p:spPr>
      </p:pic>
      <p:pic>
        <p:nvPicPr>
          <p:cNvPr id="23" name="图片 22" descr="图片包含 人, 围栏, 户外, 女人&#10;&#10;描述已自动生成">
            <a:extLst>
              <a:ext uri="{FF2B5EF4-FFF2-40B4-BE49-F238E27FC236}">
                <a16:creationId xmlns="" xmlns:a16="http://schemas.microsoft.com/office/drawing/2014/main" id="{CAB94E36-DD8E-45BA-9090-7F263097E392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4" t="2778" r="18494" b="2778"/>
          <a:stretch/>
        </p:blipFill>
        <p:spPr>
          <a:xfrm>
            <a:off x="10273246" y="1067104"/>
            <a:ext cx="812195" cy="812195"/>
          </a:xfrm>
          <a:custGeom>
            <a:avLst/>
            <a:gdLst>
              <a:gd name="connsiteX0" fmla="*/ 0 w 2171700"/>
              <a:gd name="connsiteY0" fmla="*/ 0 h 1368425"/>
              <a:gd name="connsiteX1" fmla="*/ 2171700 w 2171700"/>
              <a:gd name="connsiteY1" fmla="*/ 0 h 1368425"/>
              <a:gd name="connsiteX2" fmla="*/ 2171700 w 2171700"/>
              <a:gd name="connsiteY2" fmla="*/ 1368425 h 1368425"/>
              <a:gd name="connsiteX3" fmla="*/ 0 w 2171700"/>
              <a:gd name="connsiteY3" fmla="*/ 1368425 h 136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1368425">
                <a:moveTo>
                  <a:pt x="0" y="0"/>
                </a:moveTo>
                <a:lnTo>
                  <a:pt x="2171700" y="0"/>
                </a:lnTo>
                <a:lnTo>
                  <a:pt x="2171700" y="1368425"/>
                </a:lnTo>
                <a:lnTo>
                  <a:pt x="0" y="1368425"/>
                </a:lnTo>
                <a:close/>
              </a:path>
            </a:pathLst>
          </a:custGeom>
        </p:spPr>
      </p:pic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2B793120-DF6F-4DF0-9D99-EB64AF522DBE}"/>
              </a:ext>
            </a:extLst>
          </p:cNvPr>
          <p:cNvSpPr txBox="1"/>
          <p:nvPr/>
        </p:nvSpPr>
        <p:spPr>
          <a:xfrm>
            <a:off x="8496261" y="2727670"/>
            <a:ext cx="2532302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egestas</a:t>
            </a:r>
            <a:endParaRPr lang="zh-CN" altLang="en-US" sz="14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D569EC4A-2A43-4DE4-8B57-DDA5F738BBCD}"/>
              </a:ext>
            </a:extLst>
          </p:cNvPr>
          <p:cNvSpPr txBox="1"/>
          <p:nvPr/>
        </p:nvSpPr>
        <p:spPr>
          <a:xfrm rot="20236241">
            <a:off x="7629924" y="4608740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grpSp>
        <p:nvGrpSpPr>
          <p:cNvPr id="46" name="图形 99">
            <a:extLst>
              <a:ext uri="{FF2B5EF4-FFF2-40B4-BE49-F238E27FC236}">
                <a16:creationId xmlns="" xmlns:a16="http://schemas.microsoft.com/office/drawing/2014/main" id="{96C00D03-F7B0-4C15-87BA-8DDDF609E02D}"/>
              </a:ext>
            </a:extLst>
          </p:cNvPr>
          <p:cNvGrpSpPr/>
          <p:nvPr/>
        </p:nvGrpSpPr>
        <p:grpSpPr>
          <a:xfrm>
            <a:off x="10697033" y="3379922"/>
            <a:ext cx="1086128" cy="860158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6EAA8365-C531-4435-9424-CF03766ED794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E7C6EFA-6677-48C9-A2D0-6ED6A68AB68F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CCDFB369-398A-476E-892F-3FF6D944552A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2174713B-D3B2-4335-9CA1-5F369AE729A7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0211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3B0409A-E3CC-490A-8BB1-D34F2421ED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 descr="黑暗中有太阳&#10;&#10;描述已自动生成">
            <a:extLst>
              <a:ext uri="{FF2B5EF4-FFF2-40B4-BE49-F238E27FC236}">
                <a16:creationId xmlns="" xmlns:a16="http://schemas.microsoft.com/office/drawing/2014/main" id="{F453C47A-DEEA-439A-80E7-CC600440E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8" t="27467" r="18260" b="56088"/>
          <a:stretch/>
        </p:blipFill>
        <p:spPr>
          <a:xfrm flipH="1">
            <a:off x="8316686" y="0"/>
            <a:ext cx="3875314" cy="2452874"/>
          </a:xfrm>
          <a:prstGeom prst="rect">
            <a:avLst/>
          </a:prstGeom>
        </p:spPr>
      </p:pic>
      <p:pic>
        <p:nvPicPr>
          <p:cNvPr id="68" name="图片 67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4B952ADA-C4C7-44C5-8BC4-83A2262C91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8" t="53338"/>
          <a:stretch/>
        </p:blipFill>
        <p:spPr>
          <a:xfrm flipH="1" flipV="1">
            <a:off x="10525668" y="3624020"/>
            <a:ext cx="1666332" cy="3233980"/>
          </a:xfrm>
          <a:prstGeom prst="rect">
            <a:avLst/>
          </a:prstGeom>
        </p:spPr>
      </p:pic>
      <p:pic>
        <p:nvPicPr>
          <p:cNvPr id="66" name="图片 65" descr="图片包含 黑暗, 男人, 水, 烟&#10;&#10;描述已自动生成">
            <a:extLst>
              <a:ext uri="{FF2B5EF4-FFF2-40B4-BE49-F238E27FC236}">
                <a16:creationId xmlns="" xmlns:a16="http://schemas.microsoft.com/office/drawing/2014/main" id="{5FCE8195-209B-4AEC-8F05-E33DF981A4F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755" y="0"/>
            <a:ext cx="6964491" cy="6858000"/>
          </a:xfrm>
          <a:prstGeom prst="rect">
            <a:avLst/>
          </a:prstGeom>
        </p:spPr>
      </p:pic>
      <p:pic>
        <p:nvPicPr>
          <p:cNvPr id="64" name="图片 63" descr="图片包含 山, 覆盖, 男人, 雪&#10;&#10;描述已自动生成">
            <a:extLst>
              <a:ext uri="{FF2B5EF4-FFF2-40B4-BE49-F238E27FC236}">
                <a16:creationId xmlns="" xmlns:a16="http://schemas.microsoft.com/office/drawing/2014/main" id="{9FD93D6A-484D-47BF-801E-2B614FDB1E2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7701387" cy="2768600"/>
          </a:xfrm>
          <a:prstGeom prst="rect">
            <a:avLst/>
          </a:prstGeom>
        </p:spPr>
      </p:pic>
      <p:pic>
        <p:nvPicPr>
          <p:cNvPr id="44" name="图片 43" descr="图片包含 户外, 人, 站, 对着&#10;&#10;描述已自动生成">
            <a:extLst>
              <a:ext uri="{FF2B5EF4-FFF2-40B4-BE49-F238E27FC236}">
                <a16:creationId xmlns="" xmlns:a16="http://schemas.microsoft.com/office/drawing/2014/main" id="{361C2554-E80C-4CD1-98EB-068F575A80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6522" r="4552" b="6522"/>
          <a:stretch>
            <a:fillRect/>
          </a:stretch>
        </p:blipFill>
        <p:spPr>
          <a:xfrm>
            <a:off x="9463630" y="4661152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37" name="图片 36" descr="一群人在街道上走&#10;&#10;描述已自动生成">
            <a:extLst>
              <a:ext uri="{FF2B5EF4-FFF2-40B4-BE49-F238E27FC236}">
                <a16:creationId xmlns="" xmlns:a16="http://schemas.microsoft.com/office/drawing/2014/main" id="{C29E13CC-1C2E-4D93-9F36-6402C38782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r="4552"/>
          <a:stretch>
            <a:fillRect/>
          </a:stretch>
        </p:blipFill>
        <p:spPr>
          <a:xfrm>
            <a:off x="5036614" y="4662024"/>
            <a:ext cx="2124076" cy="1398430"/>
          </a:xfrm>
          <a:custGeom>
            <a:avLst/>
            <a:gdLst>
              <a:gd name="connsiteX0" fmla="*/ 0 w 2124076"/>
              <a:gd name="connsiteY0" fmla="*/ 0 h 1398430"/>
              <a:gd name="connsiteX1" fmla="*/ 2124076 w 2124076"/>
              <a:gd name="connsiteY1" fmla="*/ 0 h 1398430"/>
              <a:gd name="connsiteX2" fmla="*/ 2124076 w 2124076"/>
              <a:gd name="connsiteY2" fmla="*/ 1398430 h 1398430"/>
              <a:gd name="connsiteX3" fmla="*/ 0 w 2124076"/>
              <a:gd name="connsiteY3" fmla="*/ 1398430 h 139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398430">
                <a:moveTo>
                  <a:pt x="0" y="0"/>
                </a:moveTo>
                <a:lnTo>
                  <a:pt x="2124076" y="0"/>
                </a:lnTo>
                <a:lnTo>
                  <a:pt x="2124076" y="1398430"/>
                </a:lnTo>
                <a:lnTo>
                  <a:pt x="0" y="1398430"/>
                </a:lnTo>
                <a:close/>
              </a:path>
            </a:pathLst>
          </a:custGeom>
        </p:spPr>
      </p:pic>
      <p:pic>
        <p:nvPicPr>
          <p:cNvPr id="56" name="图片 55" descr="图片包含 户外, 人, 水, 长凳&#10;&#10;描述已自动生成">
            <a:extLst>
              <a:ext uri="{FF2B5EF4-FFF2-40B4-BE49-F238E27FC236}">
                <a16:creationId xmlns="" xmlns:a16="http://schemas.microsoft.com/office/drawing/2014/main" id="{2EFA56E9-4B08-4349-8F89-E53561E1FF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5" t="28634" r="11105" b="28634"/>
          <a:stretch>
            <a:fillRect/>
          </a:stretch>
        </p:blipFill>
        <p:spPr>
          <a:xfrm>
            <a:off x="7250122" y="4661152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55" name="图片 54" descr="一群人在街道上行走&#10;&#10;描述已自动生成">
            <a:extLst>
              <a:ext uri="{FF2B5EF4-FFF2-40B4-BE49-F238E27FC236}">
                <a16:creationId xmlns="" xmlns:a16="http://schemas.microsoft.com/office/drawing/2014/main" id="{45C4587E-D433-451F-B9E1-3F5FC2124BB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" t="28634" r="1381" b="28634"/>
          <a:stretch>
            <a:fillRect/>
          </a:stretch>
        </p:blipFill>
        <p:spPr>
          <a:xfrm>
            <a:off x="2823106" y="4661152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60" name="图片 59" descr="人站在船上的一群人&#10;&#10;描述已自动生成">
            <a:extLst>
              <a:ext uri="{FF2B5EF4-FFF2-40B4-BE49-F238E27FC236}">
                <a16:creationId xmlns="" xmlns:a16="http://schemas.microsoft.com/office/drawing/2014/main" id="{04E79F89-09BD-4FE7-8CC2-D7CF9BA7563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t="2778" r="1096" b="2778"/>
          <a:stretch>
            <a:fillRect/>
          </a:stretch>
        </p:blipFill>
        <p:spPr>
          <a:xfrm>
            <a:off x="609598" y="4677027"/>
            <a:ext cx="2124076" cy="1368425"/>
          </a:xfrm>
          <a:custGeom>
            <a:avLst/>
            <a:gdLst>
              <a:gd name="connsiteX0" fmla="*/ 0 w 2124076"/>
              <a:gd name="connsiteY0" fmla="*/ 0 h 1368425"/>
              <a:gd name="connsiteX1" fmla="*/ 2124076 w 2124076"/>
              <a:gd name="connsiteY1" fmla="*/ 0 h 1368425"/>
              <a:gd name="connsiteX2" fmla="*/ 2124076 w 2124076"/>
              <a:gd name="connsiteY2" fmla="*/ 1368425 h 1368425"/>
              <a:gd name="connsiteX3" fmla="*/ 0 w 2124076"/>
              <a:gd name="connsiteY3" fmla="*/ 1368425 h 136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368425">
                <a:moveTo>
                  <a:pt x="0" y="0"/>
                </a:moveTo>
                <a:lnTo>
                  <a:pt x="2124076" y="0"/>
                </a:lnTo>
                <a:lnTo>
                  <a:pt x="2124076" y="1368425"/>
                </a:lnTo>
                <a:lnTo>
                  <a:pt x="0" y="1368425"/>
                </a:lnTo>
                <a:close/>
              </a:path>
            </a:pathLst>
          </a:custGeom>
        </p:spPr>
      </p:pic>
      <p:pic>
        <p:nvPicPr>
          <p:cNvPr id="18" name="图片 17" descr="一群小孩站在一起&#10;&#10;描述已自动生成">
            <a:extLst>
              <a:ext uri="{FF2B5EF4-FFF2-40B4-BE49-F238E27FC236}">
                <a16:creationId xmlns="" xmlns:a16="http://schemas.microsoft.com/office/drawing/2014/main" id="{E7FA2E16-B17D-444C-B3F1-BB611EC5728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" t="2354" r="1970" b="1175"/>
          <a:stretch/>
        </p:blipFill>
        <p:spPr>
          <a:xfrm>
            <a:off x="609598" y="1552940"/>
            <a:ext cx="2124076" cy="1400175"/>
          </a:xfrm>
          <a:prstGeom prst="rect">
            <a:avLst/>
          </a:prstGeom>
        </p:spPr>
      </p:pic>
      <p:pic>
        <p:nvPicPr>
          <p:cNvPr id="43" name="图片 42" descr="一群人站在街道上走&#10;&#10;描述已自动生成">
            <a:extLst>
              <a:ext uri="{FF2B5EF4-FFF2-40B4-BE49-F238E27FC236}">
                <a16:creationId xmlns="" xmlns:a16="http://schemas.microsoft.com/office/drawing/2014/main" id="{D61B03DD-9563-40BA-800C-34BF4E28B74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5096" r="4552" b="5096"/>
          <a:stretch>
            <a:fillRect/>
          </a:stretch>
        </p:blipFill>
        <p:spPr>
          <a:xfrm>
            <a:off x="9463630" y="1552940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41" name="图片 40" descr="图片包含 户外, 人, 女人, 女孩&#10;&#10;描述已自动生成">
            <a:extLst>
              <a:ext uri="{FF2B5EF4-FFF2-40B4-BE49-F238E27FC236}">
                <a16:creationId xmlns="" xmlns:a16="http://schemas.microsoft.com/office/drawing/2014/main" id="{2BBB4F4B-655C-4410-BBC7-835D2527111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5096" r="4552" b="5096"/>
          <a:stretch>
            <a:fillRect/>
          </a:stretch>
        </p:blipFill>
        <p:spPr>
          <a:xfrm>
            <a:off x="7250122" y="1552940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39" name="图片 38" descr="图片包含 人, 建筑, 户外, 站&#10;&#10;描述已自动生成">
            <a:extLst>
              <a:ext uri="{FF2B5EF4-FFF2-40B4-BE49-F238E27FC236}">
                <a16:creationId xmlns="" xmlns:a16="http://schemas.microsoft.com/office/drawing/2014/main" id="{7F21269B-8B63-4275-A43B-9703CA925F9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5096" r="4552" b="5096"/>
          <a:stretch>
            <a:fillRect/>
          </a:stretch>
        </p:blipFill>
        <p:spPr>
          <a:xfrm>
            <a:off x="5036614" y="1552940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pic>
        <p:nvPicPr>
          <p:cNvPr id="35" name="图片 34" descr="女人穿着裙子&#10;&#10;描述已自动生成">
            <a:extLst>
              <a:ext uri="{FF2B5EF4-FFF2-40B4-BE49-F238E27FC236}">
                <a16:creationId xmlns="" xmlns:a16="http://schemas.microsoft.com/office/drawing/2014/main" id="{49E849C4-B24E-411D-98C6-06C8D82788A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t="5096" r="4552" b="5096"/>
          <a:stretch>
            <a:fillRect/>
          </a:stretch>
        </p:blipFill>
        <p:spPr>
          <a:xfrm>
            <a:off x="2823106" y="1552940"/>
            <a:ext cx="2124076" cy="1400175"/>
          </a:xfrm>
          <a:custGeom>
            <a:avLst/>
            <a:gdLst>
              <a:gd name="connsiteX0" fmla="*/ 0 w 2124076"/>
              <a:gd name="connsiteY0" fmla="*/ 0 h 1400175"/>
              <a:gd name="connsiteX1" fmla="*/ 2124076 w 2124076"/>
              <a:gd name="connsiteY1" fmla="*/ 0 h 1400175"/>
              <a:gd name="connsiteX2" fmla="*/ 2124076 w 2124076"/>
              <a:gd name="connsiteY2" fmla="*/ 1400175 h 1400175"/>
              <a:gd name="connsiteX3" fmla="*/ 0 w 2124076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6" h="1400175">
                <a:moveTo>
                  <a:pt x="0" y="0"/>
                </a:moveTo>
                <a:lnTo>
                  <a:pt x="2124076" y="0"/>
                </a:lnTo>
                <a:lnTo>
                  <a:pt x="2124076" y="1400175"/>
                </a:lnTo>
                <a:lnTo>
                  <a:pt x="0" y="1400175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2E3EFB4-1AA9-40A0-BE45-4887C0663930}"/>
              </a:ext>
            </a:extLst>
          </p:cNvPr>
          <p:cNvSpPr txBox="1"/>
          <p:nvPr/>
        </p:nvSpPr>
        <p:spPr>
          <a:xfrm>
            <a:off x="3481624" y="442758"/>
            <a:ext cx="522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245E6AD-78D0-4FEE-B0C3-0DF4E2EE5B2C}"/>
              </a:ext>
            </a:extLst>
          </p:cNvPr>
          <p:cNvSpPr/>
          <p:nvPr/>
        </p:nvSpPr>
        <p:spPr>
          <a:xfrm>
            <a:off x="559053" y="1200326"/>
            <a:ext cx="11073895" cy="2106627"/>
          </a:xfrm>
          <a:custGeom>
            <a:avLst/>
            <a:gdLst>
              <a:gd name="connsiteX0" fmla="*/ 10960483 w 11073895"/>
              <a:gd name="connsiteY0" fmla="*/ 249814 h 2106627"/>
              <a:gd name="connsiteX1" fmla="*/ 10960483 w 11073895"/>
              <a:gd name="connsiteY1" fmla="*/ 131185 h 2106627"/>
              <a:gd name="connsiteX2" fmla="*/ 11032483 w 11073895"/>
              <a:gd name="connsiteY2" fmla="*/ 131185 h 2106627"/>
              <a:gd name="connsiteX3" fmla="*/ 11032483 w 11073895"/>
              <a:gd name="connsiteY3" fmla="*/ 249814 h 2106627"/>
              <a:gd name="connsiteX4" fmla="*/ 10723957 w 11073895"/>
              <a:gd name="connsiteY4" fmla="*/ 249814 h 2106627"/>
              <a:gd name="connsiteX5" fmla="*/ 10723957 w 11073895"/>
              <a:gd name="connsiteY5" fmla="*/ 131185 h 2106627"/>
              <a:gd name="connsiteX6" fmla="*/ 10795957 w 11073895"/>
              <a:gd name="connsiteY6" fmla="*/ 131185 h 2106627"/>
              <a:gd name="connsiteX7" fmla="*/ 10795957 w 11073895"/>
              <a:gd name="connsiteY7" fmla="*/ 249814 h 2106627"/>
              <a:gd name="connsiteX8" fmla="*/ 10487431 w 11073895"/>
              <a:gd name="connsiteY8" fmla="*/ 249814 h 2106627"/>
              <a:gd name="connsiteX9" fmla="*/ 10487431 w 11073895"/>
              <a:gd name="connsiteY9" fmla="*/ 131185 h 2106627"/>
              <a:gd name="connsiteX10" fmla="*/ 10559431 w 11073895"/>
              <a:gd name="connsiteY10" fmla="*/ 131185 h 2106627"/>
              <a:gd name="connsiteX11" fmla="*/ 10559431 w 11073895"/>
              <a:gd name="connsiteY11" fmla="*/ 249814 h 2106627"/>
              <a:gd name="connsiteX12" fmla="*/ 10250905 w 11073895"/>
              <a:gd name="connsiteY12" fmla="*/ 249814 h 2106627"/>
              <a:gd name="connsiteX13" fmla="*/ 10250905 w 11073895"/>
              <a:gd name="connsiteY13" fmla="*/ 131185 h 2106627"/>
              <a:gd name="connsiteX14" fmla="*/ 10322905 w 11073895"/>
              <a:gd name="connsiteY14" fmla="*/ 131185 h 2106627"/>
              <a:gd name="connsiteX15" fmla="*/ 10322905 w 11073895"/>
              <a:gd name="connsiteY15" fmla="*/ 249814 h 2106627"/>
              <a:gd name="connsiteX16" fmla="*/ 10014379 w 11073895"/>
              <a:gd name="connsiteY16" fmla="*/ 249814 h 2106627"/>
              <a:gd name="connsiteX17" fmla="*/ 10014379 w 11073895"/>
              <a:gd name="connsiteY17" fmla="*/ 131185 h 2106627"/>
              <a:gd name="connsiteX18" fmla="*/ 10086379 w 11073895"/>
              <a:gd name="connsiteY18" fmla="*/ 131185 h 2106627"/>
              <a:gd name="connsiteX19" fmla="*/ 10086379 w 11073895"/>
              <a:gd name="connsiteY19" fmla="*/ 249814 h 2106627"/>
              <a:gd name="connsiteX20" fmla="*/ 9777853 w 11073895"/>
              <a:gd name="connsiteY20" fmla="*/ 249814 h 2106627"/>
              <a:gd name="connsiteX21" fmla="*/ 9777853 w 11073895"/>
              <a:gd name="connsiteY21" fmla="*/ 131185 h 2106627"/>
              <a:gd name="connsiteX22" fmla="*/ 9849853 w 11073895"/>
              <a:gd name="connsiteY22" fmla="*/ 131185 h 2106627"/>
              <a:gd name="connsiteX23" fmla="*/ 9849853 w 11073895"/>
              <a:gd name="connsiteY23" fmla="*/ 249814 h 2106627"/>
              <a:gd name="connsiteX24" fmla="*/ 9541327 w 11073895"/>
              <a:gd name="connsiteY24" fmla="*/ 249814 h 2106627"/>
              <a:gd name="connsiteX25" fmla="*/ 9541327 w 11073895"/>
              <a:gd name="connsiteY25" fmla="*/ 131185 h 2106627"/>
              <a:gd name="connsiteX26" fmla="*/ 9613327 w 11073895"/>
              <a:gd name="connsiteY26" fmla="*/ 131185 h 2106627"/>
              <a:gd name="connsiteX27" fmla="*/ 9613327 w 11073895"/>
              <a:gd name="connsiteY27" fmla="*/ 249814 h 2106627"/>
              <a:gd name="connsiteX28" fmla="*/ 9304801 w 11073895"/>
              <a:gd name="connsiteY28" fmla="*/ 249814 h 2106627"/>
              <a:gd name="connsiteX29" fmla="*/ 9304801 w 11073895"/>
              <a:gd name="connsiteY29" fmla="*/ 131185 h 2106627"/>
              <a:gd name="connsiteX30" fmla="*/ 9376801 w 11073895"/>
              <a:gd name="connsiteY30" fmla="*/ 131185 h 2106627"/>
              <a:gd name="connsiteX31" fmla="*/ 9376801 w 11073895"/>
              <a:gd name="connsiteY31" fmla="*/ 249814 h 2106627"/>
              <a:gd name="connsiteX32" fmla="*/ 9068275 w 11073895"/>
              <a:gd name="connsiteY32" fmla="*/ 249814 h 2106627"/>
              <a:gd name="connsiteX33" fmla="*/ 9068275 w 11073895"/>
              <a:gd name="connsiteY33" fmla="*/ 131185 h 2106627"/>
              <a:gd name="connsiteX34" fmla="*/ 9140275 w 11073895"/>
              <a:gd name="connsiteY34" fmla="*/ 131185 h 2106627"/>
              <a:gd name="connsiteX35" fmla="*/ 9140275 w 11073895"/>
              <a:gd name="connsiteY35" fmla="*/ 249814 h 2106627"/>
              <a:gd name="connsiteX36" fmla="*/ 8831749 w 11073895"/>
              <a:gd name="connsiteY36" fmla="*/ 249814 h 2106627"/>
              <a:gd name="connsiteX37" fmla="*/ 8831749 w 11073895"/>
              <a:gd name="connsiteY37" fmla="*/ 131185 h 2106627"/>
              <a:gd name="connsiteX38" fmla="*/ 8903749 w 11073895"/>
              <a:gd name="connsiteY38" fmla="*/ 131185 h 2106627"/>
              <a:gd name="connsiteX39" fmla="*/ 8903749 w 11073895"/>
              <a:gd name="connsiteY39" fmla="*/ 249814 h 2106627"/>
              <a:gd name="connsiteX40" fmla="*/ 8595223 w 11073895"/>
              <a:gd name="connsiteY40" fmla="*/ 249814 h 2106627"/>
              <a:gd name="connsiteX41" fmla="*/ 8595223 w 11073895"/>
              <a:gd name="connsiteY41" fmla="*/ 131185 h 2106627"/>
              <a:gd name="connsiteX42" fmla="*/ 8667223 w 11073895"/>
              <a:gd name="connsiteY42" fmla="*/ 131185 h 2106627"/>
              <a:gd name="connsiteX43" fmla="*/ 8667223 w 11073895"/>
              <a:gd name="connsiteY43" fmla="*/ 249814 h 2106627"/>
              <a:gd name="connsiteX44" fmla="*/ 8358697 w 11073895"/>
              <a:gd name="connsiteY44" fmla="*/ 249814 h 2106627"/>
              <a:gd name="connsiteX45" fmla="*/ 8358697 w 11073895"/>
              <a:gd name="connsiteY45" fmla="*/ 131185 h 2106627"/>
              <a:gd name="connsiteX46" fmla="*/ 8430697 w 11073895"/>
              <a:gd name="connsiteY46" fmla="*/ 131185 h 2106627"/>
              <a:gd name="connsiteX47" fmla="*/ 8430697 w 11073895"/>
              <a:gd name="connsiteY47" fmla="*/ 249814 h 2106627"/>
              <a:gd name="connsiteX48" fmla="*/ 8122171 w 11073895"/>
              <a:gd name="connsiteY48" fmla="*/ 249814 h 2106627"/>
              <a:gd name="connsiteX49" fmla="*/ 8122171 w 11073895"/>
              <a:gd name="connsiteY49" fmla="*/ 131185 h 2106627"/>
              <a:gd name="connsiteX50" fmla="*/ 8194171 w 11073895"/>
              <a:gd name="connsiteY50" fmla="*/ 131185 h 2106627"/>
              <a:gd name="connsiteX51" fmla="*/ 8194171 w 11073895"/>
              <a:gd name="connsiteY51" fmla="*/ 249814 h 2106627"/>
              <a:gd name="connsiteX52" fmla="*/ 7885645 w 11073895"/>
              <a:gd name="connsiteY52" fmla="*/ 249814 h 2106627"/>
              <a:gd name="connsiteX53" fmla="*/ 7885645 w 11073895"/>
              <a:gd name="connsiteY53" fmla="*/ 131185 h 2106627"/>
              <a:gd name="connsiteX54" fmla="*/ 7957645 w 11073895"/>
              <a:gd name="connsiteY54" fmla="*/ 131185 h 2106627"/>
              <a:gd name="connsiteX55" fmla="*/ 7957645 w 11073895"/>
              <a:gd name="connsiteY55" fmla="*/ 249814 h 2106627"/>
              <a:gd name="connsiteX56" fmla="*/ 7649119 w 11073895"/>
              <a:gd name="connsiteY56" fmla="*/ 249814 h 2106627"/>
              <a:gd name="connsiteX57" fmla="*/ 7649119 w 11073895"/>
              <a:gd name="connsiteY57" fmla="*/ 131185 h 2106627"/>
              <a:gd name="connsiteX58" fmla="*/ 7721119 w 11073895"/>
              <a:gd name="connsiteY58" fmla="*/ 131185 h 2106627"/>
              <a:gd name="connsiteX59" fmla="*/ 7721119 w 11073895"/>
              <a:gd name="connsiteY59" fmla="*/ 249814 h 2106627"/>
              <a:gd name="connsiteX60" fmla="*/ 7412593 w 11073895"/>
              <a:gd name="connsiteY60" fmla="*/ 249814 h 2106627"/>
              <a:gd name="connsiteX61" fmla="*/ 7412593 w 11073895"/>
              <a:gd name="connsiteY61" fmla="*/ 131185 h 2106627"/>
              <a:gd name="connsiteX62" fmla="*/ 7484593 w 11073895"/>
              <a:gd name="connsiteY62" fmla="*/ 131185 h 2106627"/>
              <a:gd name="connsiteX63" fmla="*/ 7484593 w 11073895"/>
              <a:gd name="connsiteY63" fmla="*/ 249814 h 2106627"/>
              <a:gd name="connsiteX64" fmla="*/ 7176067 w 11073895"/>
              <a:gd name="connsiteY64" fmla="*/ 249814 h 2106627"/>
              <a:gd name="connsiteX65" fmla="*/ 7176067 w 11073895"/>
              <a:gd name="connsiteY65" fmla="*/ 131185 h 2106627"/>
              <a:gd name="connsiteX66" fmla="*/ 7248067 w 11073895"/>
              <a:gd name="connsiteY66" fmla="*/ 131185 h 2106627"/>
              <a:gd name="connsiteX67" fmla="*/ 7248067 w 11073895"/>
              <a:gd name="connsiteY67" fmla="*/ 249814 h 2106627"/>
              <a:gd name="connsiteX68" fmla="*/ 6939541 w 11073895"/>
              <a:gd name="connsiteY68" fmla="*/ 249814 h 2106627"/>
              <a:gd name="connsiteX69" fmla="*/ 6939541 w 11073895"/>
              <a:gd name="connsiteY69" fmla="*/ 131185 h 2106627"/>
              <a:gd name="connsiteX70" fmla="*/ 7011541 w 11073895"/>
              <a:gd name="connsiteY70" fmla="*/ 131185 h 2106627"/>
              <a:gd name="connsiteX71" fmla="*/ 7011541 w 11073895"/>
              <a:gd name="connsiteY71" fmla="*/ 249814 h 2106627"/>
              <a:gd name="connsiteX72" fmla="*/ 6703015 w 11073895"/>
              <a:gd name="connsiteY72" fmla="*/ 249814 h 2106627"/>
              <a:gd name="connsiteX73" fmla="*/ 6703015 w 11073895"/>
              <a:gd name="connsiteY73" fmla="*/ 131185 h 2106627"/>
              <a:gd name="connsiteX74" fmla="*/ 6775015 w 11073895"/>
              <a:gd name="connsiteY74" fmla="*/ 131185 h 2106627"/>
              <a:gd name="connsiteX75" fmla="*/ 6775015 w 11073895"/>
              <a:gd name="connsiteY75" fmla="*/ 249814 h 2106627"/>
              <a:gd name="connsiteX76" fmla="*/ 6467807 w 11073895"/>
              <a:gd name="connsiteY76" fmla="*/ 249814 h 2106627"/>
              <a:gd name="connsiteX77" fmla="*/ 6467807 w 11073895"/>
              <a:gd name="connsiteY77" fmla="*/ 131185 h 2106627"/>
              <a:gd name="connsiteX78" fmla="*/ 6539806 w 11073895"/>
              <a:gd name="connsiteY78" fmla="*/ 131185 h 2106627"/>
              <a:gd name="connsiteX79" fmla="*/ 6539806 w 11073895"/>
              <a:gd name="connsiteY79" fmla="*/ 249814 h 2106627"/>
              <a:gd name="connsiteX80" fmla="*/ 6231280 w 11073895"/>
              <a:gd name="connsiteY80" fmla="*/ 249814 h 2106627"/>
              <a:gd name="connsiteX81" fmla="*/ 6231280 w 11073895"/>
              <a:gd name="connsiteY81" fmla="*/ 131185 h 2106627"/>
              <a:gd name="connsiteX82" fmla="*/ 6303281 w 11073895"/>
              <a:gd name="connsiteY82" fmla="*/ 131185 h 2106627"/>
              <a:gd name="connsiteX83" fmla="*/ 6303281 w 11073895"/>
              <a:gd name="connsiteY83" fmla="*/ 249814 h 2106627"/>
              <a:gd name="connsiteX84" fmla="*/ 5994754 w 11073895"/>
              <a:gd name="connsiteY84" fmla="*/ 249814 h 2106627"/>
              <a:gd name="connsiteX85" fmla="*/ 5994754 w 11073895"/>
              <a:gd name="connsiteY85" fmla="*/ 131185 h 2106627"/>
              <a:gd name="connsiteX86" fmla="*/ 6066754 w 11073895"/>
              <a:gd name="connsiteY86" fmla="*/ 131185 h 2106627"/>
              <a:gd name="connsiteX87" fmla="*/ 6066754 w 11073895"/>
              <a:gd name="connsiteY87" fmla="*/ 249814 h 2106627"/>
              <a:gd name="connsiteX88" fmla="*/ 5758230 w 11073895"/>
              <a:gd name="connsiteY88" fmla="*/ 249814 h 2106627"/>
              <a:gd name="connsiteX89" fmla="*/ 5758230 w 11073895"/>
              <a:gd name="connsiteY89" fmla="*/ 131185 h 2106627"/>
              <a:gd name="connsiteX90" fmla="*/ 5830228 w 11073895"/>
              <a:gd name="connsiteY90" fmla="*/ 131185 h 2106627"/>
              <a:gd name="connsiteX91" fmla="*/ 5830228 w 11073895"/>
              <a:gd name="connsiteY91" fmla="*/ 249814 h 2106627"/>
              <a:gd name="connsiteX92" fmla="*/ 5521703 w 11073895"/>
              <a:gd name="connsiteY92" fmla="*/ 249814 h 2106627"/>
              <a:gd name="connsiteX93" fmla="*/ 5521703 w 11073895"/>
              <a:gd name="connsiteY93" fmla="*/ 131185 h 2106627"/>
              <a:gd name="connsiteX94" fmla="*/ 5593702 w 11073895"/>
              <a:gd name="connsiteY94" fmla="*/ 131185 h 2106627"/>
              <a:gd name="connsiteX95" fmla="*/ 5593702 w 11073895"/>
              <a:gd name="connsiteY95" fmla="*/ 249814 h 2106627"/>
              <a:gd name="connsiteX96" fmla="*/ 5285177 w 11073895"/>
              <a:gd name="connsiteY96" fmla="*/ 249814 h 2106627"/>
              <a:gd name="connsiteX97" fmla="*/ 5285177 w 11073895"/>
              <a:gd name="connsiteY97" fmla="*/ 131185 h 2106627"/>
              <a:gd name="connsiteX98" fmla="*/ 5357177 w 11073895"/>
              <a:gd name="connsiteY98" fmla="*/ 131185 h 2106627"/>
              <a:gd name="connsiteX99" fmla="*/ 5357177 w 11073895"/>
              <a:gd name="connsiteY99" fmla="*/ 249814 h 2106627"/>
              <a:gd name="connsiteX100" fmla="*/ 5048650 w 11073895"/>
              <a:gd name="connsiteY100" fmla="*/ 249814 h 2106627"/>
              <a:gd name="connsiteX101" fmla="*/ 5048650 w 11073895"/>
              <a:gd name="connsiteY101" fmla="*/ 131185 h 2106627"/>
              <a:gd name="connsiteX102" fmla="*/ 5120650 w 11073895"/>
              <a:gd name="connsiteY102" fmla="*/ 131185 h 2106627"/>
              <a:gd name="connsiteX103" fmla="*/ 5120650 w 11073895"/>
              <a:gd name="connsiteY103" fmla="*/ 249814 h 2106627"/>
              <a:gd name="connsiteX104" fmla="*/ 4812125 w 11073895"/>
              <a:gd name="connsiteY104" fmla="*/ 249814 h 2106627"/>
              <a:gd name="connsiteX105" fmla="*/ 4812125 w 11073895"/>
              <a:gd name="connsiteY105" fmla="*/ 131185 h 2106627"/>
              <a:gd name="connsiteX106" fmla="*/ 4884125 w 11073895"/>
              <a:gd name="connsiteY106" fmla="*/ 131185 h 2106627"/>
              <a:gd name="connsiteX107" fmla="*/ 4884125 w 11073895"/>
              <a:gd name="connsiteY107" fmla="*/ 249814 h 2106627"/>
              <a:gd name="connsiteX108" fmla="*/ 4575598 w 11073895"/>
              <a:gd name="connsiteY108" fmla="*/ 249814 h 2106627"/>
              <a:gd name="connsiteX109" fmla="*/ 4575598 w 11073895"/>
              <a:gd name="connsiteY109" fmla="*/ 131185 h 2106627"/>
              <a:gd name="connsiteX110" fmla="*/ 4647600 w 11073895"/>
              <a:gd name="connsiteY110" fmla="*/ 131185 h 2106627"/>
              <a:gd name="connsiteX111" fmla="*/ 4647600 w 11073895"/>
              <a:gd name="connsiteY111" fmla="*/ 249814 h 2106627"/>
              <a:gd name="connsiteX112" fmla="*/ 4339072 w 11073895"/>
              <a:gd name="connsiteY112" fmla="*/ 249814 h 2106627"/>
              <a:gd name="connsiteX113" fmla="*/ 4339072 w 11073895"/>
              <a:gd name="connsiteY113" fmla="*/ 131185 h 2106627"/>
              <a:gd name="connsiteX114" fmla="*/ 4411073 w 11073895"/>
              <a:gd name="connsiteY114" fmla="*/ 131185 h 2106627"/>
              <a:gd name="connsiteX115" fmla="*/ 4411073 w 11073895"/>
              <a:gd name="connsiteY115" fmla="*/ 249814 h 2106627"/>
              <a:gd name="connsiteX116" fmla="*/ 4102546 w 11073895"/>
              <a:gd name="connsiteY116" fmla="*/ 249814 h 2106627"/>
              <a:gd name="connsiteX117" fmla="*/ 4102546 w 11073895"/>
              <a:gd name="connsiteY117" fmla="*/ 131185 h 2106627"/>
              <a:gd name="connsiteX118" fmla="*/ 4174546 w 11073895"/>
              <a:gd name="connsiteY118" fmla="*/ 131185 h 2106627"/>
              <a:gd name="connsiteX119" fmla="*/ 4174546 w 11073895"/>
              <a:gd name="connsiteY119" fmla="*/ 249814 h 2106627"/>
              <a:gd name="connsiteX120" fmla="*/ 3866021 w 11073895"/>
              <a:gd name="connsiteY120" fmla="*/ 249814 h 2106627"/>
              <a:gd name="connsiteX121" fmla="*/ 3866021 w 11073895"/>
              <a:gd name="connsiteY121" fmla="*/ 131185 h 2106627"/>
              <a:gd name="connsiteX122" fmla="*/ 3938020 w 11073895"/>
              <a:gd name="connsiteY122" fmla="*/ 131185 h 2106627"/>
              <a:gd name="connsiteX123" fmla="*/ 3938020 w 11073895"/>
              <a:gd name="connsiteY123" fmla="*/ 249814 h 2106627"/>
              <a:gd name="connsiteX124" fmla="*/ 3629494 w 11073895"/>
              <a:gd name="connsiteY124" fmla="*/ 249814 h 2106627"/>
              <a:gd name="connsiteX125" fmla="*/ 3629494 w 11073895"/>
              <a:gd name="connsiteY125" fmla="*/ 131185 h 2106627"/>
              <a:gd name="connsiteX126" fmla="*/ 3701494 w 11073895"/>
              <a:gd name="connsiteY126" fmla="*/ 131185 h 2106627"/>
              <a:gd name="connsiteX127" fmla="*/ 3701494 w 11073895"/>
              <a:gd name="connsiteY127" fmla="*/ 249814 h 2106627"/>
              <a:gd name="connsiteX128" fmla="*/ 3392968 w 11073895"/>
              <a:gd name="connsiteY128" fmla="*/ 249814 h 2106627"/>
              <a:gd name="connsiteX129" fmla="*/ 3392968 w 11073895"/>
              <a:gd name="connsiteY129" fmla="*/ 131185 h 2106627"/>
              <a:gd name="connsiteX130" fmla="*/ 3464968 w 11073895"/>
              <a:gd name="connsiteY130" fmla="*/ 131185 h 2106627"/>
              <a:gd name="connsiteX131" fmla="*/ 3464968 w 11073895"/>
              <a:gd name="connsiteY131" fmla="*/ 249814 h 2106627"/>
              <a:gd name="connsiteX132" fmla="*/ 3156442 w 11073895"/>
              <a:gd name="connsiteY132" fmla="*/ 249814 h 2106627"/>
              <a:gd name="connsiteX133" fmla="*/ 3156442 w 11073895"/>
              <a:gd name="connsiteY133" fmla="*/ 131185 h 2106627"/>
              <a:gd name="connsiteX134" fmla="*/ 3228442 w 11073895"/>
              <a:gd name="connsiteY134" fmla="*/ 131185 h 2106627"/>
              <a:gd name="connsiteX135" fmla="*/ 3228442 w 11073895"/>
              <a:gd name="connsiteY135" fmla="*/ 249814 h 2106627"/>
              <a:gd name="connsiteX136" fmla="*/ 2919916 w 11073895"/>
              <a:gd name="connsiteY136" fmla="*/ 249814 h 2106627"/>
              <a:gd name="connsiteX137" fmla="*/ 2919916 w 11073895"/>
              <a:gd name="connsiteY137" fmla="*/ 131185 h 2106627"/>
              <a:gd name="connsiteX138" fmla="*/ 2991916 w 11073895"/>
              <a:gd name="connsiteY138" fmla="*/ 131185 h 2106627"/>
              <a:gd name="connsiteX139" fmla="*/ 2991916 w 11073895"/>
              <a:gd name="connsiteY139" fmla="*/ 249814 h 2106627"/>
              <a:gd name="connsiteX140" fmla="*/ 2683390 w 11073895"/>
              <a:gd name="connsiteY140" fmla="*/ 249814 h 2106627"/>
              <a:gd name="connsiteX141" fmla="*/ 2683390 w 11073895"/>
              <a:gd name="connsiteY141" fmla="*/ 131185 h 2106627"/>
              <a:gd name="connsiteX142" fmla="*/ 2755390 w 11073895"/>
              <a:gd name="connsiteY142" fmla="*/ 131185 h 2106627"/>
              <a:gd name="connsiteX143" fmla="*/ 2755390 w 11073895"/>
              <a:gd name="connsiteY143" fmla="*/ 249814 h 2106627"/>
              <a:gd name="connsiteX144" fmla="*/ 2446864 w 11073895"/>
              <a:gd name="connsiteY144" fmla="*/ 249814 h 2106627"/>
              <a:gd name="connsiteX145" fmla="*/ 2446864 w 11073895"/>
              <a:gd name="connsiteY145" fmla="*/ 131185 h 2106627"/>
              <a:gd name="connsiteX146" fmla="*/ 2518864 w 11073895"/>
              <a:gd name="connsiteY146" fmla="*/ 131185 h 2106627"/>
              <a:gd name="connsiteX147" fmla="*/ 2518864 w 11073895"/>
              <a:gd name="connsiteY147" fmla="*/ 249814 h 2106627"/>
              <a:gd name="connsiteX148" fmla="*/ 2210338 w 11073895"/>
              <a:gd name="connsiteY148" fmla="*/ 249814 h 2106627"/>
              <a:gd name="connsiteX149" fmla="*/ 2210338 w 11073895"/>
              <a:gd name="connsiteY149" fmla="*/ 131185 h 2106627"/>
              <a:gd name="connsiteX150" fmla="*/ 2282338 w 11073895"/>
              <a:gd name="connsiteY150" fmla="*/ 131185 h 2106627"/>
              <a:gd name="connsiteX151" fmla="*/ 2282338 w 11073895"/>
              <a:gd name="connsiteY151" fmla="*/ 249814 h 2106627"/>
              <a:gd name="connsiteX152" fmla="*/ 1973812 w 11073895"/>
              <a:gd name="connsiteY152" fmla="*/ 249814 h 2106627"/>
              <a:gd name="connsiteX153" fmla="*/ 1973812 w 11073895"/>
              <a:gd name="connsiteY153" fmla="*/ 131185 h 2106627"/>
              <a:gd name="connsiteX154" fmla="*/ 2045812 w 11073895"/>
              <a:gd name="connsiteY154" fmla="*/ 131185 h 2106627"/>
              <a:gd name="connsiteX155" fmla="*/ 2045812 w 11073895"/>
              <a:gd name="connsiteY155" fmla="*/ 249814 h 2106627"/>
              <a:gd name="connsiteX156" fmla="*/ 1737286 w 11073895"/>
              <a:gd name="connsiteY156" fmla="*/ 249814 h 2106627"/>
              <a:gd name="connsiteX157" fmla="*/ 1737286 w 11073895"/>
              <a:gd name="connsiteY157" fmla="*/ 131185 h 2106627"/>
              <a:gd name="connsiteX158" fmla="*/ 1809286 w 11073895"/>
              <a:gd name="connsiteY158" fmla="*/ 131185 h 2106627"/>
              <a:gd name="connsiteX159" fmla="*/ 1809286 w 11073895"/>
              <a:gd name="connsiteY159" fmla="*/ 249814 h 2106627"/>
              <a:gd name="connsiteX160" fmla="*/ 1500760 w 11073895"/>
              <a:gd name="connsiteY160" fmla="*/ 249814 h 2106627"/>
              <a:gd name="connsiteX161" fmla="*/ 1500760 w 11073895"/>
              <a:gd name="connsiteY161" fmla="*/ 131185 h 2106627"/>
              <a:gd name="connsiteX162" fmla="*/ 1572760 w 11073895"/>
              <a:gd name="connsiteY162" fmla="*/ 131185 h 2106627"/>
              <a:gd name="connsiteX163" fmla="*/ 1572760 w 11073895"/>
              <a:gd name="connsiteY163" fmla="*/ 249814 h 2106627"/>
              <a:gd name="connsiteX164" fmla="*/ 1264234 w 11073895"/>
              <a:gd name="connsiteY164" fmla="*/ 249814 h 2106627"/>
              <a:gd name="connsiteX165" fmla="*/ 1264234 w 11073895"/>
              <a:gd name="connsiteY165" fmla="*/ 131185 h 2106627"/>
              <a:gd name="connsiteX166" fmla="*/ 1336234 w 11073895"/>
              <a:gd name="connsiteY166" fmla="*/ 131185 h 2106627"/>
              <a:gd name="connsiteX167" fmla="*/ 1336234 w 11073895"/>
              <a:gd name="connsiteY167" fmla="*/ 249814 h 2106627"/>
              <a:gd name="connsiteX168" fmla="*/ 1027708 w 11073895"/>
              <a:gd name="connsiteY168" fmla="*/ 249814 h 2106627"/>
              <a:gd name="connsiteX169" fmla="*/ 1027708 w 11073895"/>
              <a:gd name="connsiteY169" fmla="*/ 131185 h 2106627"/>
              <a:gd name="connsiteX170" fmla="*/ 1099708 w 11073895"/>
              <a:gd name="connsiteY170" fmla="*/ 131185 h 2106627"/>
              <a:gd name="connsiteX171" fmla="*/ 1099708 w 11073895"/>
              <a:gd name="connsiteY171" fmla="*/ 249814 h 2106627"/>
              <a:gd name="connsiteX172" fmla="*/ 791182 w 11073895"/>
              <a:gd name="connsiteY172" fmla="*/ 249814 h 2106627"/>
              <a:gd name="connsiteX173" fmla="*/ 791182 w 11073895"/>
              <a:gd name="connsiteY173" fmla="*/ 131185 h 2106627"/>
              <a:gd name="connsiteX174" fmla="*/ 863182 w 11073895"/>
              <a:gd name="connsiteY174" fmla="*/ 131185 h 2106627"/>
              <a:gd name="connsiteX175" fmla="*/ 863182 w 11073895"/>
              <a:gd name="connsiteY175" fmla="*/ 249814 h 2106627"/>
              <a:gd name="connsiteX176" fmla="*/ 554656 w 11073895"/>
              <a:gd name="connsiteY176" fmla="*/ 249814 h 2106627"/>
              <a:gd name="connsiteX177" fmla="*/ 554656 w 11073895"/>
              <a:gd name="connsiteY177" fmla="*/ 131185 h 2106627"/>
              <a:gd name="connsiteX178" fmla="*/ 626656 w 11073895"/>
              <a:gd name="connsiteY178" fmla="*/ 131185 h 2106627"/>
              <a:gd name="connsiteX179" fmla="*/ 626656 w 11073895"/>
              <a:gd name="connsiteY179" fmla="*/ 249814 h 2106627"/>
              <a:gd name="connsiteX180" fmla="*/ 318130 w 11073895"/>
              <a:gd name="connsiteY180" fmla="*/ 249814 h 2106627"/>
              <a:gd name="connsiteX181" fmla="*/ 318130 w 11073895"/>
              <a:gd name="connsiteY181" fmla="*/ 131185 h 2106627"/>
              <a:gd name="connsiteX182" fmla="*/ 390130 w 11073895"/>
              <a:gd name="connsiteY182" fmla="*/ 131185 h 2106627"/>
              <a:gd name="connsiteX183" fmla="*/ 390130 w 11073895"/>
              <a:gd name="connsiteY183" fmla="*/ 249814 h 2106627"/>
              <a:gd name="connsiteX184" fmla="*/ 81604 w 11073895"/>
              <a:gd name="connsiteY184" fmla="*/ 249814 h 2106627"/>
              <a:gd name="connsiteX185" fmla="*/ 81604 w 11073895"/>
              <a:gd name="connsiteY185" fmla="*/ 131185 h 2106627"/>
              <a:gd name="connsiteX186" fmla="*/ 153604 w 11073895"/>
              <a:gd name="connsiteY186" fmla="*/ 131185 h 2106627"/>
              <a:gd name="connsiteX187" fmla="*/ 153604 w 11073895"/>
              <a:gd name="connsiteY187" fmla="*/ 249814 h 2106627"/>
              <a:gd name="connsiteX188" fmla="*/ 8888116 w 11073895"/>
              <a:gd name="connsiteY188" fmla="*/ 1729733 h 2106627"/>
              <a:gd name="connsiteX189" fmla="*/ 8888116 w 11073895"/>
              <a:gd name="connsiteY189" fmla="*/ 382983 h 2106627"/>
              <a:gd name="connsiteX190" fmla="*/ 10976116 w 11073895"/>
              <a:gd name="connsiteY190" fmla="*/ 382983 h 2106627"/>
              <a:gd name="connsiteX191" fmla="*/ 10976116 w 11073895"/>
              <a:gd name="connsiteY191" fmla="*/ 1729733 h 2106627"/>
              <a:gd name="connsiteX192" fmla="*/ 6694192 w 11073895"/>
              <a:gd name="connsiteY192" fmla="*/ 1729733 h 2106627"/>
              <a:gd name="connsiteX193" fmla="*/ 6694192 w 11073895"/>
              <a:gd name="connsiteY193" fmla="*/ 382983 h 2106627"/>
              <a:gd name="connsiteX194" fmla="*/ 8782191 w 11073895"/>
              <a:gd name="connsiteY194" fmla="*/ 382983 h 2106627"/>
              <a:gd name="connsiteX195" fmla="*/ 8782191 w 11073895"/>
              <a:gd name="connsiteY195" fmla="*/ 1729733 h 2106627"/>
              <a:gd name="connsiteX196" fmla="*/ 4460630 w 11073895"/>
              <a:gd name="connsiteY196" fmla="*/ 1729733 h 2106627"/>
              <a:gd name="connsiteX197" fmla="*/ 4460630 w 11073895"/>
              <a:gd name="connsiteY197" fmla="*/ 382983 h 2106627"/>
              <a:gd name="connsiteX198" fmla="*/ 6548630 w 11073895"/>
              <a:gd name="connsiteY198" fmla="*/ 382983 h 2106627"/>
              <a:gd name="connsiteX199" fmla="*/ 6548630 w 11073895"/>
              <a:gd name="connsiteY199" fmla="*/ 1729733 h 2106627"/>
              <a:gd name="connsiteX200" fmla="*/ 2266705 w 11073895"/>
              <a:gd name="connsiteY200" fmla="*/ 1729733 h 2106627"/>
              <a:gd name="connsiteX201" fmla="*/ 2266705 w 11073895"/>
              <a:gd name="connsiteY201" fmla="*/ 382983 h 2106627"/>
              <a:gd name="connsiteX202" fmla="*/ 4354706 w 11073895"/>
              <a:gd name="connsiteY202" fmla="*/ 382983 h 2106627"/>
              <a:gd name="connsiteX203" fmla="*/ 4354706 w 11073895"/>
              <a:gd name="connsiteY203" fmla="*/ 1729733 h 2106627"/>
              <a:gd name="connsiteX204" fmla="*/ 72780 w 11073895"/>
              <a:gd name="connsiteY204" fmla="*/ 1729733 h 2106627"/>
              <a:gd name="connsiteX205" fmla="*/ 72780 w 11073895"/>
              <a:gd name="connsiteY205" fmla="*/ 382983 h 2106627"/>
              <a:gd name="connsiteX206" fmla="*/ 2160780 w 11073895"/>
              <a:gd name="connsiteY206" fmla="*/ 382983 h 2106627"/>
              <a:gd name="connsiteX207" fmla="*/ 2160780 w 11073895"/>
              <a:gd name="connsiteY207" fmla="*/ 1729733 h 2106627"/>
              <a:gd name="connsiteX208" fmla="*/ 10960483 w 11073895"/>
              <a:gd name="connsiteY208" fmla="*/ 1973458 h 2106627"/>
              <a:gd name="connsiteX209" fmla="*/ 10960483 w 11073895"/>
              <a:gd name="connsiteY209" fmla="*/ 1821312 h 2106627"/>
              <a:gd name="connsiteX210" fmla="*/ 11032483 w 11073895"/>
              <a:gd name="connsiteY210" fmla="*/ 1821312 h 2106627"/>
              <a:gd name="connsiteX211" fmla="*/ 11032483 w 11073895"/>
              <a:gd name="connsiteY211" fmla="*/ 1973458 h 2106627"/>
              <a:gd name="connsiteX212" fmla="*/ 10723957 w 11073895"/>
              <a:gd name="connsiteY212" fmla="*/ 1973458 h 2106627"/>
              <a:gd name="connsiteX213" fmla="*/ 10723957 w 11073895"/>
              <a:gd name="connsiteY213" fmla="*/ 1821312 h 2106627"/>
              <a:gd name="connsiteX214" fmla="*/ 10795957 w 11073895"/>
              <a:gd name="connsiteY214" fmla="*/ 1821312 h 2106627"/>
              <a:gd name="connsiteX215" fmla="*/ 10795957 w 11073895"/>
              <a:gd name="connsiteY215" fmla="*/ 1973458 h 2106627"/>
              <a:gd name="connsiteX216" fmla="*/ 10487431 w 11073895"/>
              <a:gd name="connsiteY216" fmla="*/ 1973458 h 2106627"/>
              <a:gd name="connsiteX217" fmla="*/ 10487431 w 11073895"/>
              <a:gd name="connsiteY217" fmla="*/ 1821312 h 2106627"/>
              <a:gd name="connsiteX218" fmla="*/ 10559431 w 11073895"/>
              <a:gd name="connsiteY218" fmla="*/ 1821312 h 2106627"/>
              <a:gd name="connsiteX219" fmla="*/ 10559431 w 11073895"/>
              <a:gd name="connsiteY219" fmla="*/ 1973458 h 2106627"/>
              <a:gd name="connsiteX220" fmla="*/ 10250905 w 11073895"/>
              <a:gd name="connsiteY220" fmla="*/ 1973458 h 2106627"/>
              <a:gd name="connsiteX221" fmla="*/ 10250905 w 11073895"/>
              <a:gd name="connsiteY221" fmla="*/ 1821312 h 2106627"/>
              <a:gd name="connsiteX222" fmla="*/ 10322905 w 11073895"/>
              <a:gd name="connsiteY222" fmla="*/ 1821312 h 2106627"/>
              <a:gd name="connsiteX223" fmla="*/ 10322905 w 11073895"/>
              <a:gd name="connsiteY223" fmla="*/ 1973458 h 2106627"/>
              <a:gd name="connsiteX224" fmla="*/ 10014379 w 11073895"/>
              <a:gd name="connsiteY224" fmla="*/ 1973458 h 2106627"/>
              <a:gd name="connsiteX225" fmla="*/ 10014379 w 11073895"/>
              <a:gd name="connsiteY225" fmla="*/ 1821312 h 2106627"/>
              <a:gd name="connsiteX226" fmla="*/ 10086379 w 11073895"/>
              <a:gd name="connsiteY226" fmla="*/ 1821312 h 2106627"/>
              <a:gd name="connsiteX227" fmla="*/ 10086379 w 11073895"/>
              <a:gd name="connsiteY227" fmla="*/ 1973458 h 2106627"/>
              <a:gd name="connsiteX228" fmla="*/ 9777853 w 11073895"/>
              <a:gd name="connsiteY228" fmla="*/ 1973458 h 2106627"/>
              <a:gd name="connsiteX229" fmla="*/ 9777853 w 11073895"/>
              <a:gd name="connsiteY229" fmla="*/ 1821312 h 2106627"/>
              <a:gd name="connsiteX230" fmla="*/ 9849853 w 11073895"/>
              <a:gd name="connsiteY230" fmla="*/ 1821312 h 2106627"/>
              <a:gd name="connsiteX231" fmla="*/ 9849853 w 11073895"/>
              <a:gd name="connsiteY231" fmla="*/ 1973458 h 2106627"/>
              <a:gd name="connsiteX232" fmla="*/ 9541327 w 11073895"/>
              <a:gd name="connsiteY232" fmla="*/ 1973458 h 2106627"/>
              <a:gd name="connsiteX233" fmla="*/ 9541327 w 11073895"/>
              <a:gd name="connsiteY233" fmla="*/ 1821312 h 2106627"/>
              <a:gd name="connsiteX234" fmla="*/ 9613327 w 11073895"/>
              <a:gd name="connsiteY234" fmla="*/ 1821312 h 2106627"/>
              <a:gd name="connsiteX235" fmla="*/ 9613327 w 11073895"/>
              <a:gd name="connsiteY235" fmla="*/ 1973458 h 2106627"/>
              <a:gd name="connsiteX236" fmla="*/ 9304801 w 11073895"/>
              <a:gd name="connsiteY236" fmla="*/ 1973458 h 2106627"/>
              <a:gd name="connsiteX237" fmla="*/ 9304801 w 11073895"/>
              <a:gd name="connsiteY237" fmla="*/ 1821312 h 2106627"/>
              <a:gd name="connsiteX238" fmla="*/ 9376801 w 11073895"/>
              <a:gd name="connsiteY238" fmla="*/ 1821312 h 2106627"/>
              <a:gd name="connsiteX239" fmla="*/ 9376801 w 11073895"/>
              <a:gd name="connsiteY239" fmla="*/ 1973458 h 2106627"/>
              <a:gd name="connsiteX240" fmla="*/ 9068275 w 11073895"/>
              <a:gd name="connsiteY240" fmla="*/ 1973458 h 2106627"/>
              <a:gd name="connsiteX241" fmla="*/ 9068275 w 11073895"/>
              <a:gd name="connsiteY241" fmla="*/ 1821312 h 2106627"/>
              <a:gd name="connsiteX242" fmla="*/ 9140275 w 11073895"/>
              <a:gd name="connsiteY242" fmla="*/ 1821312 h 2106627"/>
              <a:gd name="connsiteX243" fmla="*/ 9140275 w 11073895"/>
              <a:gd name="connsiteY243" fmla="*/ 1973458 h 2106627"/>
              <a:gd name="connsiteX244" fmla="*/ 8831749 w 11073895"/>
              <a:gd name="connsiteY244" fmla="*/ 1973458 h 2106627"/>
              <a:gd name="connsiteX245" fmla="*/ 8831749 w 11073895"/>
              <a:gd name="connsiteY245" fmla="*/ 1821312 h 2106627"/>
              <a:gd name="connsiteX246" fmla="*/ 8903749 w 11073895"/>
              <a:gd name="connsiteY246" fmla="*/ 1821312 h 2106627"/>
              <a:gd name="connsiteX247" fmla="*/ 8903749 w 11073895"/>
              <a:gd name="connsiteY247" fmla="*/ 1973458 h 2106627"/>
              <a:gd name="connsiteX248" fmla="*/ 8595223 w 11073895"/>
              <a:gd name="connsiteY248" fmla="*/ 1973458 h 2106627"/>
              <a:gd name="connsiteX249" fmla="*/ 8595223 w 11073895"/>
              <a:gd name="connsiteY249" fmla="*/ 1821312 h 2106627"/>
              <a:gd name="connsiteX250" fmla="*/ 8667223 w 11073895"/>
              <a:gd name="connsiteY250" fmla="*/ 1821312 h 2106627"/>
              <a:gd name="connsiteX251" fmla="*/ 8667223 w 11073895"/>
              <a:gd name="connsiteY251" fmla="*/ 1973458 h 2106627"/>
              <a:gd name="connsiteX252" fmla="*/ 8358697 w 11073895"/>
              <a:gd name="connsiteY252" fmla="*/ 1973458 h 2106627"/>
              <a:gd name="connsiteX253" fmla="*/ 8358697 w 11073895"/>
              <a:gd name="connsiteY253" fmla="*/ 1821312 h 2106627"/>
              <a:gd name="connsiteX254" fmla="*/ 8430697 w 11073895"/>
              <a:gd name="connsiteY254" fmla="*/ 1821312 h 2106627"/>
              <a:gd name="connsiteX255" fmla="*/ 8430697 w 11073895"/>
              <a:gd name="connsiteY255" fmla="*/ 1973458 h 2106627"/>
              <a:gd name="connsiteX256" fmla="*/ 8122171 w 11073895"/>
              <a:gd name="connsiteY256" fmla="*/ 1973458 h 2106627"/>
              <a:gd name="connsiteX257" fmla="*/ 8122171 w 11073895"/>
              <a:gd name="connsiteY257" fmla="*/ 1821312 h 2106627"/>
              <a:gd name="connsiteX258" fmla="*/ 8194171 w 11073895"/>
              <a:gd name="connsiteY258" fmla="*/ 1821312 h 2106627"/>
              <a:gd name="connsiteX259" fmla="*/ 8194171 w 11073895"/>
              <a:gd name="connsiteY259" fmla="*/ 1973458 h 2106627"/>
              <a:gd name="connsiteX260" fmla="*/ 7885645 w 11073895"/>
              <a:gd name="connsiteY260" fmla="*/ 1973458 h 2106627"/>
              <a:gd name="connsiteX261" fmla="*/ 7885645 w 11073895"/>
              <a:gd name="connsiteY261" fmla="*/ 1821312 h 2106627"/>
              <a:gd name="connsiteX262" fmla="*/ 7957645 w 11073895"/>
              <a:gd name="connsiteY262" fmla="*/ 1821312 h 2106627"/>
              <a:gd name="connsiteX263" fmla="*/ 7957645 w 11073895"/>
              <a:gd name="connsiteY263" fmla="*/ 1973458 h 2106627"/>
              <a:gd name="connsiteX264" fmla="*/ 7649119 w 11073895"/>
              <a:gd name="connsiteY264" fmla="*/ 1973458 h 2106627"/>
              <a:gd name="connsiteX265" fmla="*/ 7649119 w 11073895"/>
              <a:gd name="connsiteY265" fmla="*/ 1821312 h 2106627"/>
              <a:gd name="connsiteX266" fmla="*/ 7721119 w 11073895"/>
              <a:gd name="connsiteY266" fmla="*/ 1821312 h 2106627"/>
              <a:gd name="connsiteX267" fmla="*/ 7721119 w 11073895"/>
              <a:gd name="connsiteY267" fmla="*/ 1973458 h 2106627"/>
              <a:gd name="connsiteX268" fmla="*/ 7412593 w 11073895"/>
              <a:gd name="connsiteY268" fmla="*/ 1973458 h 2106627"/>
              <a:gd name="connsiteX269" fmla="*/ 7412593 w 11073895"/>
              <a:gd name="connsiteY269" fmla="*/ 1821312 h 2106627"/>
              <a:gd name="connsiteX270" fmla="*/ 7484593 w 11073895"/>
              <a:gd name="connsiteY270" fmla="*/ 1821312 h 2106627"/>
              <a:gd name="connsiteX271" fmla="*/ 7484593 w 11073895"/>
              <a:gd name="connsiteY271" fmla="*/ 1973458 h 2106627"/>
              <a:gd name="connsiteX272" fmla="*/ 7176067 w 11073895"/>
              <a:gd name="connsiteY272" fmla="*/ 1973458 h 2106627"/>
              <a:gd name="connsiteX273" fmla="*/ 7176067 w 11073895"/>
              <a:gd name="connsiteY273" fmla="*/ 1821312 h 2106627"/>
              <a:gd name="connsiteX274" fmla="*/ 7248067 w 11073895"/>
              <a:gd name="connsiteY274" fmla="*/ 1821312 h 2106627"/>
              <a:gd name="connsiteX275" fmla="*/ 7248067 w 11073895"/>
              <a:gd name="connsiteY275" fmla="*/ 1973458 h 2106627"/>
              <a:gd name="connsiteX276" fmla="*/ 6939541 w 11073895"/>
              <a:gd name="connsiteY276" fmla="*/ 1973458 h 2106627"/>
              <a:gd name="connsiteX277" fmla="*/ 6939541 w 11073895"/>
              <a:gd name="connsiteY277" fmla="*/ 1821312 h 2106627"/>
              <a:gd name="connsiteX278" fmla="*/ 7011541 w 11073895"/>
              <a:gd name="connsiteY278" fmla="*/ 1821312 h 2106627"/>
              <a:gd name="connsiteX279" fmla="*/ 7011541 w 11073895"/>
              <a:gd name="connsiteY279" fmla="*/ 1973458 h 2106627"/>
              <a:gd name="connsiteX280" fmla="*/ 6703015 w 11073895"/>
              <a:gd name="connsiteY280" fmla="*/ 1973458 h 2106627"/>
              <a:gd name="connsiteX281" fmla="*/ 6703015 w 11073895"/>
              <a:gd name="connsiteY281" fmla="*/ 1821312 h 2106627"/>
              <a:gd name="connsiteX282" fmla="*/ 6775015 w 11073895"/>
              <a:gd name="connsiteY282" fmla="*/ 1821312 h 2106627"/>
              <a:gd name="connsiteX283" fmla="*/ 6775015 w 11073895"/>
              <a:gd name="connsiteY283" fmla="*/ 1973458 h 2106627"/>
              <a:gd name="connsiteX284" fmla="*/ 6467807 w 11073895"/>
              <a:gd name="connsiteY284" fmla="*/ 1973458 h 2106627"/>
              <a:gd name="connsiteX285" fmla="*/ 6467807 w 11073895"/>
              <a:gd name="connsiteY285" fmla="*/ 1821312 h 2106627"/>
              <a:gd name="connsiteX286" fmla="*/ 6539806 w 11073895"/>
              <a:gd name="connsiteY286" fmla="*/ 1821312 h 2106627"/>
              <a:gd name="connsiteX287" fmla="*/ 6539806 w 11073895"/>
              <a:gd name="connsiteY287" fmla="*/ 1973458 h 2106627"/>
              <a:gd name="connsiteX288" fmla="*/ 6231280 w 11073895"/>
              <a:gd name="connsiteY288" fmla="*/ 1973458 h 2106627"/>
              <a:gd name="connsiteX289" fmla="*/ 6231280 w 11073895"/>
              <a:gd name="connsiteY289" fmla="*/ 1821312 h 2106627"/>
              <a:gd name="connsiteX290" fmla="*/ 6303281 w 11073895"/>
              <a:gd name="connsiteY290" fmla="*/ 1821312 h 2106627"/>
              <a:gd name="connsiteX291" fmla="*/ 6303281 w 11073895"/>
              <a:gd name="connsiteY291" fmla="*/ 1973458 h 2106627"/>
              <a:gd name="connsiteX292" fmla="*/ 5994754 w 11073895"/>
              <a:gd name="connsiteY292" fmla="*/ 1973458 h 2106627"/>
              <a:gd name="connsiteX293" fmla="*/ 5994754 w 11073895"/>
              <a:gd name="connsiteY293" fmla="*/ 1821312 h 2106627"/>
              <a:gd name="connsiteX294" fmla="*/ 6066754 w 11073895"/>
              <a:gd name="connsiteY294" fmla="*/ 1821312 h 2106627"/>
              <a:gd name="connsiteX295" fmla="*/ 6066754 w 11073895"/>
              <a:gd name="connsiteY295" fmla="*/ 1973458 h 2106627"/>
              <a:gd name="connsiteX296" fmla="*/ 5758230 w 11073895"/>
              <a:gd name="connsiteY296" fmla="*/ 1973458 h 2106627"/>
              <a:gd name="connsiteX297" fmla="*/ 5758230 w 11073895"/>
              <a:gd name="connsiteY297" fmla="*/ 1821312 h 2106627"/>
              <a:gd name="connsiteX298" fmla="*/ 5830228 w 11073895"/>
              <a:gd name="connsiteY298" fmla="*/ 1821312 h 2106627"/>
              <a:gd name="connsiteX299" fmla="*/ 5830228 w 11073895"/>
              <a:gd name="connsiteY299" fmla="*/ 1973458 h 2106627"/>
              <a:gd name="connsiteX300" fmla="*/ 5521703 w 11073895"/>
              <a:gd name="connsiteY300" fmla="*/ 1973458 h 2106627"/>
              <a:gd name="connsiteX301" fmla="*/ 5521703 w 11073895"/>
              <a:gd name="connsiteY301" fmla="*/ 1821312 h 2106627"/>
              <a:gd name="connsiteX302" fmla="*/ 5593702 w 11073895"/>
              <a:gd name="connsiteY302" fmla="*/ 1821312 h 2106627"/>
              <a:gd name="connsiteX303" fmla="*/ 5593702 w 11073895"/>
              <a:gd name="connsiteY303" fmla="*/ 1973458 h 2106627"/>
              <a:gd name="connsiteX304" fmla="*/ 5285177 w 11073895"/>
              <a:gd name="connsiteY304" fmla="*/ 1973458 h 2106627"/>
              <a:gd name="connsiteX305" fmla="*/ 5285177 w 11073895"/>
              <a:gd name="connsiteY305" fmla="*/ 1821312 h 2106627"/>
              <a:gd name="connsiteX306" fmla="*/ 5357177 w 11073895"/>
              <a:gd name="connsiteY306" fmla="*/ 1821312 h 2106627"/>
              <a:gd name="connsiteX307" fmla="*/ 5357177 w 11073895"/>
              <a:gd name="connsiteY307" fmla="*/ 1973458 h 2106627"/>
              <a:gd name="connsiteX308" fmla="*/ 5048650 w 11073895"/>
              <a:gd name="connsiteY308" fmla="*/ 1973458 h 2106627"/>
              <a:gd name="connsiteX309" fmla="*/ 5048650 w 11073895"/>
              <a:gd name="connsiteY309" fmla="*/ 1821312 h 2106627"/>
              <a:gd name="connsiteX310" fmla="*/ 5120650 w 11073895"/>
              <a:gd name="connsiteY310" fmla="*/ 1821312 h 2106627"/>
              <a:gd name="connsiteX311" fmla="*/ 5120650 w 11073895"/>
              <a:gd name="connsiteY311" fmla="*/ 1973458 h 2106627"/>
              <a:gd name="connsiteX312" fmla="*/ 4812125 w 11073895"/>
              <a:gd name="connsiteY312" fmla="*/ 1973458 h 2106627"/>
              <a:gd name="connsiteX313" fmla="*/ 4812125 w 11073895"/>
              <a:gd name="connsiteY313" fmla="*/ 1821312 h 2106627"/>
              <a:gd name="connsiteX314" fmla="*/ 4884125 w 11073895"/>
              <a:gd name="connsiteY314" fmla="*/ 1821312 h 2106627"/>
              <a:gd name="connsiteX315" fmla="*/ 4884125 w 11073895"/>
              <a:gd name="connsiteY315" fmla="*/ 1973458 h 2106627"/>
              <a:gd name="connsiteX316" fmla="*/ 4575598 w 11073895"/>
              <a:gd name="connsiteY316" fmla="*/ 1973458 h 2106627"/>
              <a:gd name="connsiteX317" fmla="*/ 4575598 w 11073895"/>
              <a:gd name="connsiteY317" fmla="*/ 1821312 h 2106627"/>
              <a:gd name="connsiteX318" fmla="*/ 4647600 w 11073895"/>
              <a:gd name="connsiteY318" fmla="*/ 1821312 h 2106627"/>
              <a:gd name="connsiteX319" fmla="*/ 4647600 w 11073895"/>
              <a:gd name="connsiteY319" fmla="*/ 1973458 h 2106627"/>
              <a:gd name="connsiteX320" fmla="*/ 4339072 w 11073895"/>
              <a:gd name="connsiteY320" fmla="*/ 1973458 h 2106627"/>
              <a:gd name="connsiteX321" fmla="*/ 4339072 w 11073895"/>
              <a:gd name="connsiteY321" fmla="*/ 1821312 h 2106627"/>
              <a:gd name="connsiteX322" fmla="*/ 4411073 w 11073895"/>
              <a:gd name="connsiteY322" fmla="*/ 1821312 h 2106627"/>
              <a:gd name="connsiteX323" fmla="*/ 4411073 w 11073895"/>
              <a:gd name="connsiteY323" fmla="*/ 1973458 h 2106627"/>
              <a:gd name="connsiteX324" fmla="*/ 4102546 w 11073895"/>
              <a:gd name="connsiteY324" fmla="*/ 1973458 h 2106627"/>
              <a:gd name="connsiteX325" fmla="*/ 4102546 w 11073895"/>
              <a:gd name="connsiteY325" fmla="*/ 1821312 h 2106627"/>
              <a:gd name="connsiteX326" fmla="*/ 4174546 w 11073895"/>
              <a:gd name="connsiteY326" fmla="*/ 1821312 h 2106627"/>
              <a:gd name="connsiteX327" fmla="*/ 4174546 w 11073895"/>
              <a:gd name="connsiteY327" fmla="*/ 1973458 h 2106627"/>
              <a:gd name="connsiteX328" fmla="*/ 3866021 w 11073895"/>
              <a:gd name="connsiteY328" fmla="*/ 1973458 h 2106627"/>
              <a:gd name="connsiteX329" fmla="*/ 3866021 w 11073895"/>
              <a:gd name="connsiteY329" fmla="*/ 1821312 h 2106627"/>
              <a:gd name="connsiteX330" fmla="*/ 3938020 w 11073895"/>
              <a:gd name="connsiteY330" fmla="*/ 1821312 h 2106627"/>
              <a:gd name="connsiteX331" fmla="*/ 3938020 w 11073895"/>
              <a:gd name="connsiteY331" fmla="*/ 1973458 h 2106627"/>
              <a:gd name="connsiteX332" fmla="*/ 3629494 w 11073895"/>
              <a:gd name="connsiteY332" fmla="*/ 1973458 h 2106627"/>
              <a:gd name="connsiteX333" fmla="*/ 3629494 w 11073895"/>
              <a:gd name="connsiteY333" fmla="*/ 1821312 h 2106627"/>
              <a:gd name="connsiteX334" fmla="*/ 3701494 w 11073895"/>
              <a:gd name="connsiteY334" fmla="*/ 1821312 h 2106627"/>
              <a:gd name="connsiteX335" fmla="*/ 3701494 w 11073895"/>
              <a:gd name="connsiteY335" fmla="*/ 1973458 h 2106627"/>
              <a:gd name="connsiteX336" fmla="*/ 3392968 w 11073895"/>
              <a:gd name="connsiteY336" fmla="*/ 1973458 h 2106627"/>
              <a:gd name="connsiteX337" fmla="*/ 3392968 w 11073895"/>
              <a:gd name="connsiteY337" fmla="*/ 1821312 h 2106627"/>
              <a:gd name="connsiteX338" fmla="*/ 3464968 w 11073895"/>
              <a:gd name="connsiteY338" fmla="*/ 1821312 h 2106627"/>
              <a:gd name="connsiteX339" fmla="*/ 3464968 w 11073895"/>
              <a:gd name="connsiteY339" fmla="*/ 1973458 h 2106627"/>
              <a:gd name="connsiteX340" fmla="*/ 3156442 w 11073895"/>
              <a:gd name="connsiteY340" fmla="*/ 1973458 h 2106627"/>
              <a:gd name="connsiteX341" fmla="*/ 3156442 w 11073895"/>
              <a:gd name="connsiteY341" fmla="*/ 1821312 h 2106627"/>
              <a:gd name="connsiteX342" fmla="*/ 3228442 w 11073895"/>
              <a:gd name="connsiteY342" fmla="*/ 1821312 h 2106627"/>
              <a:gd name="connsiteX343" fmla="*/ 3228442 w 11073895"/>
              <a:gd name="connsiteY343" fmla="*/ 1973458 h 2106627"/>
              <a:gd name="connsiteX344" fmla="*/ 2919916 w 11073895"/>
              <a:gd name="connsiteY344" fmla="*/ 1973458 h 2106627"/>
              <a:gd name="connsiteX345" fmla="*/ 2919916 w 11073895"/>
              <a:gd name="connsiteY345" fmla="*/ 1821312 h 2106627"/>
              <a:gd name="connsiteX346" fmla="*/ 2991916 w 11073895"/>
              <a:gd name="connsiteY346" fmla="*/ 1821312 h 2106627"/>
              <a:gd name="connsiteX347" fmla="*/ 2991916 w 11073895"/>
              <a:gd name="connsiteY347" fmla="*/ 1973458 h 2106627"/>
              <a:gd name="connsiteX348" fmla="*/ 2683390 w 11073895"/>
              <a:gd name="connsiteY348" fmla="*/ 1973458 h 2106627"/>
              <a:gd name="connsiteX349" fmla="*/ 2683390 w 11073895"/>
              <a:gd name="connsiteY349" fmla="*/ 1821312 h 2106627"/>
              <a:gd name="connsiteX350" fmla="*/ 2755390 w 11073895"/>
              <a:gd name="connsiteY350" fmla="*/ 1821312 h 2106627"/>
              <a:gd name="connsiteX351" fmla="*/ 2755390 w 11073895"/>
              <a:gd name="connsiteY351" fmla="*/ 1973458 h 2106627"/>
              <a:gd name="connsiteX352" fmla="*/ 2446864 w 11073895"/>
              <a:gd name="connsiteY352" fmla="*/ 1973458 h 2106627"/>
              <a:gd name="connsiteX353" fmla="*/ 2446864 w 11073895"/>
              <a:gd name="connsiteY353" fmla="*/ 1821312 h 2106627"/>
              <a:gd name="connsiteX354" fmla="*/ 2518864 w 11073895"/>
              <a:gd name="connsiteY354" fmla="*/ 1821312 h 2106627"/>
              <a:gd name="connsiteX355" fmla="*/ 2518864 w 11073895"/>
              <a:gd name="connsiteY355" fmla="*/ 1973458 h 2106627"/>
              <a:gd name="connsiteX356" fmla="*/ 2210338 w 11073895"/>
              <a:gd name="connsiteY356" fmla="*/ 1973458 h 2106627"/>
              <a:gd name="connsiteX357" fmla="*/ 2210338 w 11073895"/>
              <a:gd name="connsiteY357" fmla="*/ 1821312 h 2106627"/>
              <a:gd name="connsiteX358" fmla="*/ 2282338 w 11073895"/>
              <a:gd name="connsiteY358" fmla="*/ 1821312 h 2106627"/>
              <a:gd name="connsiteX359" fmla="*/ 2282338 w 11073895"/>
              <a:gd name="connsiteY359" fmla="*/ 1973458 h 2106627"/>
              <a:gd name="connsiteX360" fmla="*/ 1973812 w 11073895"/>
              <a:gd name="connsiteY360" fmla="*/ 1973458 h 2106627"/>
              <a:gd name="connsiteX361" fmla="*/ 1973812 w 11073895"/>
              <a:gd name="connsiteY361" fmla="*/ 1821312 h 2106627"/>
              <a:gd name="connsiteX362" fmla="*/ 2045812 w 11073895"/>
              <a:gd name="connsiteY362" fmla="*/ 1821312 h 2106627"/>
              <a:gd name="connsiteX363" fmla="*/ 2045812 w 11073895"/>
              <a:gd name="connsiteY363" fmla="*/ 1973458 h 2106627"/>
              <a:gd name="connsiteX364" fmla="*/ 1737286 w 11073895"/>
              <a:gd name="connsiteY364" fmla="*/ 1973458 h 2106627"/>
              <a:gd name="connsiteX365" fmla="*/ 1737286 w 11073895"/>
              <a:gd name="connsiteY365" fmla="*/ 1821312 h 2106627"/>
              <a:gd name="connsiteX366" fmla="*/ 1809286 w 11073895"/>
              <a:gd name="connsiteY366" fmla="*/ 1821312 h 2106627"/>
              <a:gd name="connsiteX367" fmla="*/ 1809286 w 11073895"/>
              <a:gd name="connsiteY367" fmla="*/ 1973458 h 2106627"/>
              <a:gd name="connsiteX368" fmla="*/ 1500760 w 11073895"/>
              <a:gd name="connsiteY368" fmla="*/ 1973458 h 2106627"/>
              <a:gd name="connsiteX369" fmla="*/ 1500760 w 11073895"/>
              <a:gd name="connsiteY369" fmla="*/ 1821312 h 2106627"/>
              <a:gd name="connsiteX370" fmla="*/ 1572760 w 11073895"/>
              <a:gd name="connsiteY370" fmla="*/ 1821312 h 2106627"/>
              <a:gd name="connsiteX371" fmla="*/ 1572760 w 11073895"/>
              <a:gd name="connsiteY371" fmla="*/ 1973458 h 2106627"/>
              <a:gd name="connsiteX372" fmla="*/ 1264234 w 11073895"/>
              <a:gd name="connsiteY372" fmla="*/ 1973458 h 2106627"/>
              <a:gd name="connsiteX373" fmla="*/ 1264234 w 11073895"/>
              <a:gd name="connsiteY373" fmla="*/ 1821312 h 2106627"/>
              <a:gd name="connsiteX374" fmla="*/ 1336234 w 11073895"/>
              <a:gd name="connsiteY374" fmla="*/ 1821312 h 2106627"/>
              <a:gd name="connsiteX375" fmla="*/ 1336234 w 11073895"/>
              <a:gd name="connsiteY375" fmla="*/ 1973458 h 2106627"/>
              <a:gd name="connsiteX376" fmla="*/ 1027708 w 11073895"/>
              <a:gd name="connsiteY376" fmla="*/ 1973458 h 2106627"/>
              <a:gd name="connsiteX377" fmla="*/ 1027708 w 11073895"/>
              <a:gd name="connsiteY377" fmla="*/ 1821312 h 2106627"/>
              <a:gd name="connsiteX378" fmla="*/ 1099708 w 11073895"/>
              <a:gd name="connsiteY378" fmla="*/ 1821312 h 2106627"/>
              <a:gd name="connsiteX379" fmla="*/ 1099708 w 11073895"/>
              <a:gd name="connsiteY379" fmla="*/ 1973458 h 2106627"/>
              <a:gd name="connsiteX380" fmla="*/ 791182 w 11073895"/>
              <a:gd name="connsiteY380" fmla="*/ 1973458 h 2106627"/>
              <a:gd name="connsiteX381" fmla="*/ 791182 w 11073895"/>
              <a:gd name="connsiteY381" fmla="*/ 1821312 h 2106627"/>
              <a:gd name="connsiteX382" fmla="*/ 863182 w 11073895"/>
              <a:gd name="connsiteY382" fmla="*/ 1821312 h 2106627"/>
              <a:gd name="connsiteX383" fmla="*/ 863182 w 11073895"/>
              <a:gd name="connsiteY383" fmla="*/ 1973458 h 2106627"/>
              <a:gd name="connsiteX384" fmla="*/ 554656 w 11073895"/>
              <a:gd name="connsiteY384" fmla="*/ 1973458 h 2106627"/>
              <a:gd name="connsiteX385" fmla="*/ 554656 w 11073895"/>
              <a:gd name="connsiteY385" fmla="*/ 1821312 h 2106627"/>
              <a:gd name="connsiteX386" fmla="*/ 626656 w 11073895"/>
              <a:gd name="connsiteY386" fmla="*/ 1821312 h 2106627"/>
              <a:gd name="connsiteX387" fmla="*/ 626656 w 11073895"/>
              <a:gd name="connsiteY387" fmla="*/ 1973458 h 2106627"/>
              <a:gd name="connsiteX388" fmla="*/ 318130 w 11073895"/>
              <a:gd name="connsiteY388" fmla="*/ 1973458 h 2106627"/>
              <a:gd name="connsiteX389" fmla="*/ 318130 w 11073895"/>
              <a:gd name="connsiteY389" fmla="*/ 1821312 h 2106627"/>
              <a:gd name="connsiteX390" fmla="*/ 390130 w 11073895"/>
              <a:gd name="connsiteY390" fmla="*/ 1821312 h 2106627"/>
              <a:gd name="connsiteX391" fmla="*/ 390130 w 11073895"/>
              <a:gd name="connsiteY391" fmla="*/ 1973458 h 2106627"/>
              <a:gd name="connsiteX392" fmla="*/ 81604 w 11073895"/>
              <a:gd name="connsiteY392" fmla="*/ 1973458 h 2106627"/>
              <a:gd name="connsiteX393" fmla="*/ 81604 w 11073895"/>
              <a:gd name="connsiteY393" fmla="*/ 1821312 h 2106627"/>
              <a:gd name="connsiteX394" fmla="*/ 153604 w 11073895"/>
              <a:gd name="connsiteY394" fmla="*/ 1821312 h 2106627"/>
              <a:gd name="connsiteX395" fmla="*/ 153604 w 11073895"/>
              <a:gd name="connsiteY395" fmla="*/ 1973458 h 2106627"/>
              <a:gd name="connsiteX396" fmla="*/ 0 w 11073895"/>
              <a:gd name="connsiteY396" fmla="*/ 2106627 h 2106627"/>
              <a:gd name="connsiteX397" fmla="*/ 6621411 w 11073895"/>
              <a:gd name="connsiteY397" fmla="*/ 2106627 h 2106627"/>
              <a:gd name="connsiteX398" fmla="*/ 11073895 w 11073895"/>
              <a:gd name="connsiteY398" fmla="*/ 2106627 h 2106627"/>
              <a:gd name="connsiteX399" fmla="*/ 11073895 w 11073895"/>
              <a:gd name="connsiteY399" fmla="*/ 0 h 2106627"/>
              <a:gd name="connsiteX400" fmla="*/ 6621411 w 11073895"/>
              <a:gd name="connsiteY400" fmla="*/ 0 h 2106627"/>
              <a:gd name="connsiteX401" fmla="*/ 0 w 11073895"/>
              <a:gd name="connsiteY401" fmla="*/ 0 h 2106627"/>
              <a:gd name="connsiteX402" fmla="*/ 0 w 11073895"/>
              <a:gd name="connsiteY402" fmla="*/ 382983 h 21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073895" h="2106627">
                <a:moveTo>
                  <a:pt x="10960483" y="249814"/>
                </a:moveTo>
                <a:lnTo>
                  <a:pt x="10960483" y="131185"/>
                </a:lnTo>
                <a:lnTo>
                  <a:pt x="11032483" y="131185"/>
                </a:lnTo>
                <a:lnTo>
                  <a:pt x="11032483" y="249814"/>
                </a:lnTo>
                <a:close/>
                <a:moveTo>
                  <a:pt x="10723957" y="249814"/>
                </a:moveTo>
                <a:lnTo>
                  <a:pt x="10723957" y="131185"/>
                </a:lnTo>
                <a:lnTo>
                  <a:pt x="10795957" y="131185"/>
                </a:lnTo>
                <a:lnTo>
                  <a:pt x="10795957" y="249814"/>
                </a:lnTo>
                <a:close/>
                <a:moveTo>
                  <a:pt x="10487431" y="249814"/>
                </a:moveTo>
                <a:lnTo>
                  <a:pt x="10487431" y="131185"/>
                </a:lnTo>
                <a:lnTo>
                  <a:pt x="10559431" y="131185"/>
                </a:lnTo>
                <a:lnTo>
                  <a:pt x="10559431" y="249814"/>
                </a:lnTo>
                <a:close/>
                <a:moveTo>
                  <a:pt x="10250905" y="249814"/>
                </a:moveTo>
                <a:lnTo>
                  <a:pt x="10250905" y="131185"/>
                </a:lnTo>
                <a:lnTo>
                  <a:pt x="10322905" y="131185"/>
                </a:lnTo>
                <a:lnTo>
                  <a:pt x="10322905" y="249814"/>
                </a:lnTo>
                <a:close/>
                <a:moveTo>
                  <a:pt x="10014379" y="249814"/>
                </a:moveTo>
                <a:lnTo>
                  <a:pt x="10014379" y="131185"/>
                </a:lnTo>
                <a:lnTo>
                  <a:pt x="10086379" y="131185"/>
                </a:lnTo>
                <a:lnTo>
                  <a:pt x="10086379" y="249814"/>
                </a:lnTo>
                <a:close/>
                <a:moveTo>
                  <a:pt x="9777853" y="249814"/>
                </a:moveTo>
                <a:lnTo>
                  <a:pt x="9777853" y="131185"/>
                </a:lnTo>
                <a:lnTo>
                  <a:pt x="9849853" y="131185"/>
                </a:lnTo>
                <a:lnTo>
                  <a:pt x="9849853" y="249814"/>
                </a:lnTo>
                <a:close/>
                <a:moveTo>
                  <a:pt x="9541327" y="249814"/>
                </a:moveTo>
                <a:lnTo>
                  <a:pt x="9541327" y="131185"/>
                </a:lnTo>
                <a:lnTo>
                  <a:pt x="9613327" y="131185"/>
                </a:lnTo>
                <a:lnTo>
                  <a:pt x="9613327" y="249814"/>
                </a:lnTo>
                <a:close/>
                <a:moveTo>
                  <a:pt x="9304801" y="249814"/>
                </a:moveTo>
                <a:lnTo>
                  <a:pt x="9304801" y="131185"/>
                </a:lnTo>
                <a:lnTo>
                  <a:pt x="9376801" y="131185"/>
                </a:lnTo>
                <a:lnTo>
                  <a:pt x="9376801" y="249814"/>
                </a:lnTo>
                <a:close/>
                <a:moveTo>
                  <a:pt x="9068275" y="249814"/>
                </a:moveTo>
                <a:lnTo>
                  <a:pt x="9068275" y="131185"/>
                </a:lnTo>
                <a:lnTo>
                  <a:pt x="9140275" y="131185"/>
                </a:lnTo>
                <a:lnTo>
                  <a:pt x="9140275" y="249814"/>
                </a:lnTo>
                <a:close/>
                <a:moveTo>
                  <a:pt x="8831749" y="249814"/>
                </a:moveTo>
                <a:lnTo>
                  <a:pt x="8831749" y="131185"/>
                </a:lnTo>
                <a:lnTo>
                  <a:pt x="8903749" y="131185"/>
                </a:lnTo>
                <a:lnTo>
                  <a:pt x="8903749" y="249814"/>
                </a:lnTo>
                <a:close/>
                <a:moveTo>
                  <a:pt x="8595223" y="249814"/>
                </a:moveTo>
                <a:lnTo>
                  <a:pt x="8595223" y="131185"/>
                </a:lnTo>
                <a:lnTo>
                  <a:pt x="8667223" y="131185"/>
                </a:lnTo>
                <a:lnTo>
                  <a:pt x="8667223" y="249814"/>
                </a:lnTo>
                <a:close/>
                <a:moveTo>
                  <a:pt x="8358697" y="249814"/>
                </a:moveTo>
                <a:lnTo>
                  <a:pt x="8358697" y="131185"/>
                </a:lnTo>
                <a:lnTo>
                  <a:pt x="8430697" y="131185"/>
                </a:lnTo>
                <a:lnTo>
                  <a:pt x="8430697" y="249814"/>
                </a:lnTo>
                <a:close/>
                <a:moveTo>
                  <a:pt x="8122171" y="249814"/>
                </a:moveTo>
                <a:lnTo>
                  <a:pt x="8122171" y="131185"/>
                </a:lnTo>
                <a:lnTo>
                  <a:pt x="8194171" y="131185"/>
                </a:lnTo>
                <a:lnTo>
                  <a:pt x="8194171" y="249814"/>
                </a:lnTo>
                <a:close/>
                <a:moveTo>
                  <a:pt x="7885645" y="249814"/>
                </a:moveTo>
                <a:lnTo>
                  <a:pt x="7885645" y="131185"/>
                </a:lnTo>
                <a:lnTo>
                  <a:pt x="7957645" y="131185"/>
                </a:lnTo>
                <a:lnTo>
                  <a:pt x="7957645" y="249814"/>
                </a:lnTo>
                <a:close/>
                <a:moveTo>
                  <a:pt x="7649119" y="249814"/>
                </a:moveTo>
                <a:lnTo>
                  <a:pt x="7649119" y="131185"/>
                </a:lnTo>
                <a:lnTo>
                  <a:pt x="7721119" y="131185"/>
                </a:lnTo>
                <a:lnTo>
                  <a:pt x="7721119" y="249814"/>
                </a:lnTo>
                <a:close/>
                <a:moveTo>
                  <a:pt x="7412593" y="249814"/>
                </a:moveTo>
                <a:lnTo>
                  <a:pt x="7412593" y="131185"/>
                </a:lnTo>
                <a:lnTo>
                  <a:pt x="7484593" y="131185"/>
                </a:lnTo>
                <a:lnTo>
                  <a:pt x="7484593" y="249814"/>
                </a:lnTo>
                <a:close/>
                <a:moveTo>
                  <a:pt x="7176067" y="249814"/>
                </a:moveTo>
                <a:lnTo>
                  <a:pt x="7176067" y="131185"/>
                </a:lnTo>
                <a:lnTo>
                  <a:pt x="7248067" y="131185"/>
                </a:lnTo>
                <a:lnTo>
                  <a:pt x="7248067" y="249814"/>
                </a:lnTo>
                <a:close/>
                <a:moveTo>
                  <a:pt x="6939541" y="249814"/>
                </a:moveTo>
                <a:lnTo>
                  <a:pt x="6939541" y="131185"/>
                </a:lnTo>
                <a:lnTo>
                  <a:pt x="7011541" y="131185"/>
                </a:lnTo>
                <a:lnTo>
                  <a:pt x="7011541" y="249814"/>
                </a:lnTo>
                <a:close/>
                <a:moveTo>
                  <a:pt x="6703015" y="249814"/>
                </a:moveTo>
                <a:lnTo>
                  <a:pt x="6703015" y="131185"/>
                </a:lnTo>
                <a:lnTo>
                  <a:pt x="6775015" y="131185"/>
                </a:lnTo>
                <a:lnTo>
                  <a:pt x="6775015" y="249814"/>
                </a:lnTo>
                <a:close/>
                <a:moveTo>
                  <a:pt x="6467807" y="249814"/>
                </a:moveTo>
                <a:lnTo>
                  <a:pt x="6467807" y="131185"/>
                </a:lnTo>
                <a:lnTo>
                  <a:pt x="6539806" y="131185"/>
                </a:lnTo>
                <a:lnTo>
                  <a:pt x="6539806" y="249814"/>
                </a:lnTo>
                <a:close/>
                <a:moveTo>
                  <a:pt x="6231280" y="249814"/>
                </a:moveTo>
                <a:lnTo>
                  <a:pt x="6231280" y="131185"/>
                </a:lnTo>
                <a:lnTo>
                  <a:pt x="6303281" y="131185"/>
                </a:lnTo>
                <a:lnTo>
                  <a:pt x="6303281" y="249814"/>
                </a:lnTo>
                <a:close/>
                <a:moveTo>
                  <a:pt x="5994754" y="249814"/>
                </a:moveTo>
                <a:lnTo>
                  <a:pt x="5994754" y="131185"/>
                </a:lnTo>
                <a:lnTo>
                  <a:pt x="6066754" y="131185"/>
                </a:lnTo>
                <a:lnTo>
                  <a:pt x="6066754" y="249814"/>
                </a:lnTo>
                <a:close/>
                <a:moveTo>
                  <a:pt x="5758230" y="249814"/>
                </a:moveTo>
                <a:lnTo>
                  <a:pt x="5758230" y="131185"/>
                </a:lnTo>
                <a:lnTo>
                  <a:pt x="5830228" y="131185"/>
                </a:lnTo>
                <a:lnTo>
                  <a:pt x="5830228" y="249814"/>
                </a:lnTo>
                <a:close/>
                <a:moveTo>
                  <a:pt x="5521703" y="249814"/>
                </a:moveTo>
                <a:lnTo>
                  <a:pt x="5521703" y="131185"/>
                </a:lnTo>
                <a:lnTo>
                  <a:pt x="5593702" y="131185"/>
                </a:lnTo>
                <a:lnTo>
                  <a:pt x="5593702" y="249814"/>
                </a:lnTo>
                <a:close/>
                <a:moveTo>
                  <a:pt x="5285177" y="249814"/>
                </a:moveTo>
                <a:lnTo>
                  <a:pt x="5285177" y="131185"/>
                </a:lnTo>
                <a:lnTo>
                  <a:pt x="5357177" y="131185"/>
                </a:lnTo>
                <a:lnTo>
                  <a:pt x="5357177" y="249814"/>
                </a:lnTo>
                <a:close/>
                <a:moveTo>
                  <a:pt x="5048650" y="249814"/>
                </a:moveTo>
                <a:lnTo>
                  <a:pt x="5048650" y="131185"/>
                </a:lnTo>
                <a:lnTo>
                  <a:pt x="5120650" y="131185"/>
                </a:lnTo>
                <a:lnTo>
                  <a:pt x="5120650" y="249814"/>
                </a:lnTo>
                <a:close/>
                <a:moveTo>
                  <a:pt x="4812125" y="249814"/>
                </a:moveTo>
                <a:lnTo>
                  <a:pt x="4812125" y="131185"/>
                </a:lnTo>
                <a:lnTo>
                  <a:pt x="4884125" y="131185"/>
                </a:lnTo>
                <a:lnTo>
                  <a:pt x="4884125" y="249814"/>
                </a:lnTo>
                <a:close/>
                <a:moveTo>
                  <a:pt x="4575598" y="249814"/>
                </a:moveTo>
                <a:lnTo>
                  <a:pt x="4575598" y="131185"/>
                </a:lnTo>
                <a:lnTo>
                  <a:pt x="4647600" y="131185"/>
                </a:lnTo>
                <a:lnTo>
                  <a:pt x="4647600" y="249814"/>
                </a:lnTo>
                <a:close/>
                <a:moveTo>
                  <a:pt x="4339072" y="249814"/>
                </a:moveTo>
                <a:lnTo>
                  <a:pt x="4339072" y="131185"/>
                </a:lnTo>
                <a:lnTo>
                  <a:pt x="4411073" y="131185"/>
                </a:lnTo>
                <a:lnTo>
                  <a:pt x="4411073" y="249814"/>
                </a:lnTo>
                <a:close/>
                <a:moveTo>
                  <a:pt x="4102546" y="249814"/>
                </a:moveTo>
                <a:lnTo>
                  <a:pt x="4102546" y="131185"/>
                </a:lnTo>
                <a:lnTo>
                  <a:pt x="4174546" y="131185"/>
                </a:lnTo>
                <a:lnTo>
                  <a:pt x="4174546" y="249814"/>
                </a:lnTo>
                <a:close/>
                <a:moveTo>
                  <a:pt x="3866021" y="249814"/>
                </a:moveTo>
                <a:lnTo>
                  <a:pt x="3866021" y="131185"/>
                </a:lnTo>
                <a:lnTo>
                  <a:pt x="3938020" y="131185"/>
                </a:lnTo>
                <a:lnTo>
                  <a:pt x="3938020" y="249814"/>
                </a:lnTo>
                <a:close/>
                <a:moveTo>
                  <a:pt x="3629494" y="249814"/>
                </a:moveTo>
                <a:lnTo>
                  <a:pt x="3629494" y="131185"/>
                </a:lnTo>
                <a:lnTo>
                  <a:pt x="3701494" y="131185"/>
                </a:lnTo>
                <a:lnTo>
                  <a:pt x="3701494" y="249814"/>
                </a:lnTo>
                <a:close/>
                <a:moveTo>
                  <a:pt x="3392968" y="249814"/>
                </a:moveTo>
                <a:lnTo>
                  <a:pt x="3392968" y="131185"/>
                </a:lnTo>
                <a:lnTo>
                  <a:pt x="3464968" y="131185"/>
                </a:lnTo>
                <a:lnTo>
                  <a:pt x="3464968" y="249814"/>
                </a:lnTo>
                <a:close/>
                <a:moveTo>
                  <a:pt x="3156442" y="249814"/>
                </a:moveTo>
                <a:lnTo>
                  <a:pt x="3156442" y="131185"/>
                </a:lnTo>
                <a:lnTo>
                  <a:pt x="3228442" y="131185"/>
                </a:lnTo>
                <a:lnTo>
                  <a:pt x="3228442" y="249814"/>
                </a:lnTo>
                <a:close/>
                <a:moveTo>
                  <a:pt x="2919916" y="249814"/>
                </a:moveTo>
                <a:lnTo>
                  <a:pt x="2919916" y="131185"/>
                </a:lnTo>
                <a:lnTo>
                  <a:pt x="2991916" y="131185"/>
                </a:lnTo>
                <a:lnTo>
                  <a:pt x="2991916" y="249814"/>
                </a:lnTo>
                <a:close/>
                <a:moveTo>
                  <a:pt x="2683390" y="249814"/>
                </a:moveTo>
                <a:lnTo>
                  <a:pt x="2683390" y="131185"/>
                </a:lnTo>
                <a:lnTo>
                  <a:pt x="2755390" y="131185"/>
                </a:lnTo>
                <a:lnTo>
                  <a:pt x="2755390" y="249814"/>
                </a:lnTo>
                <a:close/>
                <a:moveTo>
                  <a:pt x="2446864" y="249814"/>
                </a:moveTo>
                <a:lnTo>
                  <a:pt x="2446864" y="131185"/>
                </a:lnTo>
                <a:lnTo>
                  <a:pt x="2518864" y="131185"/>
                </a:lnTo>
                <a:lnTo>
                  <a:pt x="2518864" y="249814"/>
                </a:lnTo>
                <a:close/>
                <a:moveTo>
                  <a:pt x="2210338" y="249814"/>
                </a:moveTo>
                <a:lnTo>
                  <a:pt x="2210338" y="131185"/>
                </a:lnTo>
                <a:lnTo>
                  <a:pt x="2282338" y="131185"/>
                </a:lnTo>
                <a:lnTo>
                  <a:pt x="2282338" y="249814"/>
                </a:lnTo>
                <a:close/>
                <a:moveTo>
                  <a:pt x="1973812" y="249814"/>
                </a:moveTo>
                <a:lnTo>
                  <a:pt x="1973812" y="131185"/>
                </a:lnTo>
                <a:lnTo>
                  <a:pt x="2045812" y="131185"/>
                </a:lnTo>
                <a:lnTo>
                  <a:pt x="2045812" y="249814"/>
                </a:lnTo>
                <a:close/>
                <a:moveTo>
                  <a:pt x="1737286" y="249814"/>
                </a:moveTo>
                <a:lnTo>
                  <a:pt x="1737286" y="131185"/>
                </a:lnTo>
                <a:lnTo>
                  <a:pt x="1809286" y="131185"/>
                </a:lnTo>
                <a:lnTo>
                  <a:pt x="1809286" y="249814"/>
                </a:lnTo>
                <a:close/>
                <a:moveTo>
                  <a:pt x="1500760" y="249814"/>
                </a:moveTo>
                <a:lnTo>
                  <a:pt x="1500760" y="131185"/>
                </a:lnTo>
                <a:lnTo>
                  <a:pt x="1572760" y="131185"/>
                </a:lnTo>
                <a:lnTo>
                  <a:pt x="1572760" y="249814"/>
                </a:lnTo>
                <a:close/>
                <a:moveTo>
                  <a:pt x="1264234" y="249814"/>
                </a:moveTo>
                <a:lnTo>
                  <a:pt x="1264234" y="131185"/>
                </a:lnTo>
                <a:lnTo>
                  <a:pt x="1336234" y="131185"/>
                </a:lnTo>
                <a:lnTo>
                  <a:pt x="1336234" y="249814"/>
                </a:lnTo>
                <a:close/>
                <a:moveTo>
                  <a:pt x="1027708" y="249814"/>
                </a:moveTo>
                <a:lnTo>
                  <a:pt x="1027708" y="131185"/>
                </a:lnTo>
                <a:lnTo>
                  <a:pt x="1099708" y="131185"/>
                </a:lnTo>
                <a:lnTo>
                  <a:pt x="1099708" y="249814"/>
                </a:lnTo>
                <a:close/>
                <a:moveTo>
                  <a:pt x="791182" y="249814"/>
                </a:moveTo>
                <a:lnTo>
                  <a:pt x="791182" y="131185"/>
                </a:lnTo>
                <a:lnTo>
                  <a:pt x="863182" y="131185"/>
                </a:lnTo>
                <a:lnTo>
                  <a:pt x="863182" y="249814"/>
                </a:lnTo>
                <a:close/>
                <a:moveTo>
                  <a:pt x="554656" y="249814"/>
                </a:moveTo>
                <a:lnTo>
                  <a:pt x="554656" y="131185"/>
                </a:lnTo>
                <a:lnTo>
                  <a:pt x="626656" y="131185"/>
                </a:lnTo>
                <a:lnTo>
                  <a:pt x="626656" y="249814"/>
                </a:lnTo>
                <a:close/>
                <a:moveTo>
                  <a:pt x="318130" y="249814"/>
                </a:moveTo>
                <a:lnTo>
                  <a:pt x="318130" y="131185"/>
                </a:lnTo>
                <a:lnTo>
                  <a:pt x="390130" y="131185"/>
                </a:lnTo>
                <a:lnTo>
                  <a:pt x="390130" y="249814"/>
                </a:lnTo>
                <a:close/>
                <a:moveTo>
                  <a:pt x="81604" y="249814"/>
                </a:moveTo>
                <a:lnTo>
                  <a:pt x="81604" y="131185"/>
                </a:lnTo>
                <a:lnTo>
                  <a:pt x="153604" y="131185"/>
                </a:lnTo>
                <a:lnTo>
                  <a:pt x="153604" y="249814"/>
                </a:lnTo>
                <a:close/>
                <a:moveTo>
                  <a:pt x="8888116" y="1729733"/>
                </a:moveTo>
                <a:lnTo>
                  <a:pt x="8888116" y="382983"/>
                </a:lnTo>
                <a:lnTo>
                  <a:pt x="10976116" y="382983"/>
                </a:lnTo>
                <a:lnTo>
                  <a:pt x="10976116" y="1729733"/>
                </a:lnTo>
                <a:close/>
                <a:moveTo>
                  <a:pt x="6694192" y="1729733"/>
                </a:moveTo>
                <a:lnTo>
                  <a:pt x="6694192" y="382983"/>
                </a:lnTo>
                <a:lnTo>
                  <a:pt x="8782191" y="382983"/>
                </a:lnTo>
                <a:lnTo>
                  <a:pt x="8782191" y="1729733"/>
                </a:lnTo>
                <a:close/>
                <a:moveTo>
                  <a:pt x="4460630" y="1729733"/>
                </a:moveTo>
                <a:lnTo>
                  <a:pt x="4460630" y="382983"/>
                </a:lnTo>
                <a:lnTo>
                  <a:pt x="6548630" y="382983"/>
                </a:lnTo>
                <a:lnTo>
                  <a:pt x="6548630" y="1729733"/>
                </a:lnTo>
                <a:close/>
                <a:moveTo>
                  <a:pt x="2266705" y="1729733"/>
                </a:moveTo>
                <a:lnTo>
                  <a:pt x="2266705" y="382983"/>
                </a:lnTo>
                <a:lnTo>
                  <a:pt x="4354706" y="382983"/>
                </a:lnTo>
                <a:lnTo>
                  <a:pt x="4354706" y="1729733"/>
                </a:lnTo>
                <a:close/>
                <a:moveTo>
                  <a:pt x="72780" y="1729733"/>
                </a:moveTo>
                <a:lnTo>
                  <a:pt x="72780" y="382983"/>
                </a:lnTo>
                <a:lnTo>
                  <a:pt x="2160780" y="382983"/>
                </a:lnTo>
                <a:lnTo>
                  <a:pt x="2160780" y="1729733"/>
                </a:lnTo>
                <a:close/>
                <a:moveTo>
                  <a:pt x="10960483" y="1973458"/>
                </a:moveTo>
                <a:lnTo>
                  <a:pt x="10960483" y="1821312"/>
                </a:lnTo>
                <a:lnTo>
                  <a:pt x="11032483" y="1821312"/>
                </a:lnTo>
                <a:lnTo>
                  <a:pt x="11032483" y="1973458"/>
                </a:lnTo>
                <a:close/>
                <a:moveTo>
                  <a:pt x="10723957" y="1973458"/>
                </a:moveTo>
                <a:lnTo>
                  <a:pt x="10723957" y="1821312"/>
                </a:lnTo>
                <a:lnTo>
                  <a:pt x="10795957" y="1821312"/>
                </a:lnTo>
                <a:lnTo>
                  <a:pt x="10795957" y="1973458"/>
                </a:lnTo>
                <a:close/>
                <a:moveTo>
                  <a:pt x="10487431" y="1973458"/>
                </a:moveTo>
                <a:lnTo>
                  <a:pt x="10487431" y="1821312"/>
                </a:lnTo>
                <a:lnTo>
                  <a:pt x="10559431" y="1821312"/>
                </a:lnTo>
                <a:lnTo>
                  <a:pt x="10559431" y="1973458"/>
                </a:lnTo>
                <a:close/>
                <a:moveTo>
                  <a:pt x="10250905" y="1973458"/>
                </a:moveTo>
                <a:lnTo>
                  <a:pt x="10250905" y="1821312"/>
                </a:lnTo>
                <a:lnTo>
                  <a:pt x="10322905" y="1821312"/>
                </a:lnTo>
                <a:lnTo>
                  <a:pt x="10322905" y="1973458"/>
                </a:lnTo>
                <a:close/>
                <a:moveTo>
                  <a:pt x="10014379" y="1973458"/>
                </a:moveTo>
                <a:lnTo>
                  <a:pt x="10014379" y="1821312"/>
                </a:lnTo>
                <a:lnTo>
                  <a:pt x="10086379" y="1821312"/>
                </a:lnTo>
                <a:lnTo>
                  <a:pt x="10086379" y="1973458"/>
                </a:lnTo>
                <a:close/>
                <a:moveTo>
                  <a:pt x="9777853" y="1973458"/>
                </a:moveTo>
                <a:lnTo>
                  <a:pt x="9777853" y="1821312"/>
                </a:lnTo>
                <a:lnTo>
                  <a:pt x="9849853" y="1821312"/>
                </a:lnTo>
                <a:lnTo>
                  <a:pt x="9849853" y="1973458"/>
                </a:lnTo>
                <a:close/>
                <a:moveTo>
                  <a:pt x="9541327" y="1973458"/>
                </a:moveTo>
                <a:lnTo>
                  <a:pt x="9541327" y="1821312"/>
                </a:lnTo>
                <a:lnTo>
                  <a:pt x="9613327" y="1821312"/>
                </a:lnTo>
                <a:lnTo>
                  <a:pt x="9613327" y="1973458"/>
                </a:lnTo>
                <a:close/>
                <a:moveTo>
                  <a:pt x="9304801" y="1973458"/>
                </a:moveTo>
                <a:lnTo>
                  <a:pt x="9304801" y="1821312"/>
                </a:lnTo>
                <a:lnTo>
                  <a:pt x="9376801" y="1821312"/>
                </a:lnTo>
                <a:lnTo>
                  <a:pt x="9376801" y="1973458"/>
                </a:lnTo>
                <a:close/>
                <a:moveTo>
                  <a:pt x="9068275" y="1973458"/>
                </a:moveTo>
                <a:lnTo>
                  <a:pt x="9068275" y="1821312"/>
                </a:lnTo>
                <a:lnTo>
                  <a:pt x="9140275" y="1821312"/>
                </a:lnTo>
                <a:lnTo>
                  <a:pt x="9140275" y="1973458"/>
                </a:lnTo>
                <a:close/>
                <a:moveTo>
                  <a:pt x="8831749" y="1973458"/>
                </a:moveTo>
                <a:lnTo>
                  <a:pt x="8831749" y="1821312"/>
                </a:lnTo>
                <a:lnTo>
                  <a:pt x="8903749" y="1821312"/>
                </a:lnTo>
                <a:lnTo>
                  <a:pt x="8903749" y="1973458"/>
                </a:lnTo>
                <a:close/>
                <a:moveTo>
                  <a:pt x="8595223" y="1973458"/>
                </a:moveTo>
                <a:lnTo>
                  <a:pt x="8595223" y="1821312"/>
                </a:lnTo>
                <a:lnTo>
                  <a:pt x="8667223" y="1821312"/>
                </a:lnTo>
                <a:lnTo>
                  <a:pt x="8667223" y="1973458"/>
                </a:lnTo>
                <a:close/>
                <a:moveTo>
                  <a:pt x="8358697" y="1973458"/>
                </a:moveTo>
                <a:lnTo>
                  <a:pt x="8358697" y="1821312"/>
                </a:lnTo>
                <a:lnTo>
                  <a:pt x="8430697" y="1821312"/>
                </a:lnTo>
                <a:lnTo>
                  <a:pt x="8430697" y="1973458"/>
                </a:lnTo>
                <a:close/>
                <a:moveTo>
                  <a:pt x="8122171" y="1973458"/>
                </a:moveTo>
                <a:lnTo>
                  <a:pt x="8122171" y="1821312"/>
                </a:lnTo>
                <a:lnTo>
                  <a:pt x="8194171" y="1821312"/>
                </a:lnTo>
                <a:lnTo>
                  <a:pt x="8194171" y="1973458"/>
                </a:lnTo>
                <a:close/>
                <a:moveTo>
                  <a:pt x="7885645" y="1973458"/>
                </a:moveTo>
                <a:lnTo>
                  <a:pt x="7885645" y="1821312"/>
                </a:lnTo>
                <a:lnTo>
                  <a:pt x="7957645" y="1821312"/>
                </a:lnTo>
                <a:lnTo>
                  <a:pt x="7957645" y="1973458"/>
                </a:lnTo>
                <a:close/>
                <a:moveTo>
                  <a:pt x="7649119" y="1973458"/>
                </a:moveTo>
                <a:lnTo>
                  <a:pt x="7649119" y="1821312"/>
                </a:lnTo>
                <a:lnTo>
                  <a:pt x="7721119" y="1821312"/>
                </a:lnTo>
                <a:lnTo>
                  <a:pt x="7721119" y="1973458"/>
                </a:lnTo>
                <a:close/>
                <a:moveTo>
                  <a:pt x="7412593" y="1973458"/>
                </a:moveTo>
                <a:lnTo>
                  <a:pt x="7412593" y="1821312"/>
                </a:lnTo>
                <a:lnTo>
                  <a:pt x="7484593" y="1821312"/>
                </a:lnTo>
                <a:lnTo>
                  <a:pt x="7484593" y="1973458"/>
                </a:lnTo>
                <a:close/>
                <a:moveTo>
                  <a:pt x="7176067" y="1973458"/>
                </a:moveTo>
                <a:lnTo>
                  <a:pt x="7176067" y="1821312"/>
                </a:lnTo>
                <a:lnTo>
                  <a:pt x="7248067" y="1821312"/>
                </a:lnTo>
                <a:lnTo>
                  <a:pt x="7248067" y="1973458"/>
                </a:lnTo>
                <a:close/>
                <a:moveTo>
                  <a:pt x="6939541" y="1973458"/>
                </a:moveTo>
                <a:lnTo>
                  <a:pt x="6939541" y="1821312"/>
                </a:lnTo>
                <a:lnTo>
                  <a:pt x="7011541" y="1821312"/>
                </a:lnTo>
                <a:lnTo>
                  <a:pt x="7011541" y="1973458"/>
                </a:lnTo>
                <a:close/>
                <a:moveTo>
                  <a:pt x="6703015" y="1973458"/>
                </a:moveTo>
                <a:lnTo>
                  <a:pt x="6703015" y="1821312"/>
                </a:lnTo>
                <a:lnTo>
                  <a:pt x="6775015" y="1821312"/>
                </a:lnTo>
                <a:lnTo>
                  <a:pt x="6775015" y="1973458"/>
                </a:lnTo>
                <a:close/>
                <a:moveTo>
                  <a:pt x="6467807" y="1973458"/>
                </a:moveTo>
                <a:lnTo>
                  <a:pt x="6467807" y="1821312"/>
                </a:lnTo>
                <a:lnTo>
                  <a:pt x="6539806" y="1821312"/>
                </a:lnTo>
                <a:lnTo>
                  <a:pt x="6539806" y="1973458"/>
                </a:lnTo>
                <a:close/>
                <a:moveTo>
                  <a:pt x="6231280" y="1973458"/>
                </a:moveTo>
                <a:lnTo>
                  <a:pt x="6231280" y="1821312"/>
                </a:lnTo>
                <a:lnTo>
                  <a:pt x="6303281" y="1821312"/>
                </a:lnTo>
                <a:lnTo>
                  <a:pt x="6303281" y="1973458"/>
                </a:lnTo>
                <a:close/>
                <a:moveTo>
                  <a:pt x="5994754" y="1973458"/>
                </a:moveTo>
                <a:lnTo>
                  <a:pt x="5994754" y="1821312"/>
                </a:lnTo>
                <a:lnTo>
                  <a:pt x="6066754" y="1821312"/>
                </a:lnTo>
                <a:lnTo>
                  <a:pt x="6066754" y="1973458"/>
                </a:lnTo>
                <a:close/>
                <a:moveTo>
                  <a:pt x="5758230" y="1973458"/>
                </a:moveTo>
                <a:lnTo>
                  <a:pt x="5758230" y="1821312"/>
                </a:lnTo>
                <a:lnTo>
                  <a:pt x="5830228" y="1821312"/>
                </a:lnTo>
                <a:lnTo>
                  <a:pt x="5830228" y="1973458"/>
                </a:lnTo>
                <a:close/>
                <a:moveTo>
                  <a:pt x="5521703" y="1973458"/>
                </a:moveTo>
                <a:lnTo>
                  <a:pt x="5521703" y="1821312"/>
                </a:lnTo>
                <a:lnTo>
                  <a:pt x="5593702" y="1821312"/>
                </a:lnTo>
                <a:lnTo>
                  <a:pt x="5593702" y="1973458"/>
                </a:lnTo>
                <a:close/>
                <a:moveTo>
                  <a:pt x="5285177" y="1973458"/>
                </a:moveTo>
                <a:lnTo>
                  <a:pt x="5285177" y="1821312"/>
                </a:lnTo>
                <a:lnTo>
                  <a:pt x="5357177" y="1821312"/>
                </a:lnTo>
                <a:lnTo>
                  <a:pt x="5357177" y="1973458"/>
                </a:lnTo>
                <a:close/>
                <a:moveTo>
                  <a:pt x="5048650" y="1973458"/>
                </a:moveTo>
                <a:lnTo>
                  <a:pt x="5048650" y="1821312"/>
                </a:lnTo>
                <a:lnTo>
                  <a:pt x="5120650" y="1821312"/>
                </a:lnTo>
                <a:lnTo>
                  <a:pt x="5120650" y="1973458"/>
                </a:lnTo>
                <a:close/>
                <a:moveTo>
                  <a:pt x="4812125" y="1973458"/>
                </a:moveTo>
                <a:lnTo>
                  <a:pt x="4812125" y="1821312"/>
                </a:lnTo>
                <a:lnTo>
                  <a:pt x="4884125" y="1821312"/>
                </a:lnTo>
                <a:lnTo>
                  <a:pt x="4884125" y="1973458"/>
                </a:lnTo>
                <a:close/>
                <a:moveTo>
                  <a:pt x="4575598" y="1973458"/>
                </a:moveTo>
                <a:lnTo>
                  <a:pt x="4575598" y="1821312"/>
                </a:lnTo>
                <a:lnTo>
                  <a:pt x="4647600" y="1821312"/>
                </a:lnTo>
                <a:lnTo>
                  <a:pt x="4647600" y="1973458"/>
                </a:lnTo>
                <a:close/>
                <a:moveTo>
                  <a:pt x="4339072" y="1973458"/>
                </a:moveTo>
                <a:lnTo>
                  <a:pt x="4339072" y="1821312"/>
                </a:lnTo>
                <a:lnTo>
                  <a:pt x="4411073" y="1821312"/>
                </a:lnTo>
                <a:lnTo>
                  <a:pt x="4411073" y="1973458"/>
                </a:lnTo>
                <a:close/>
                <a:moveTo>
                  <a:pt x="4102546" y="1973458"/>
                </a:moveTo>
                <a:lnTo>
                  <a:pt x="4102546" y="1821312"/>
                </a:lnTo>
                <a:lnTo>
                  <a:pt x="4174546" y="1821312"/>
                </a:lnTo>
                <a:lnTo>
                  <a:pt x="4174546" y="1973458"/>
                </a:lnTo>
                <a:close/>
                <a:moveTo>
                  <a:pt x="3866021" y="1973458"/>
                </a:moveTo>
                <a:lnTo>
                  <a:pt x="3866021" y="1821312"/>
                </a:lnTo>
                <a:lnTo>
                  <a:pt x="3938020" y="1821312"/>
                </a:lnTo>
                <a:lnTo>
                  <a:pt x="3938020" y="1973458"/>
                </a:lnTo>
                <a:close/>
                <a:moveTo>
                  <a:pt x="3629494" y="1973458"/>
                </a:moveTo>
                <a:lnTo>
                  <a:pt x="3629494" y="1821312"/>
                </a:lnTo>
                <a:lnTo>
                  <a:pt x="3701494" y="1821312"/>
                </a:lnTo>
                <a:lnTo>
                  <a:pt x="3701494" y="1973458"/>
                </a:lnTo>
                <a:close/>
                <a:moveTo>
                  <a:pt x="3392968" y="1973458"/>
                </a:moveTo>
                <a:lnTo>
                  <a:pt x="3392968" y="1821312"/>
                </a:lnTo>
                <a:lnTo>
                  <a:pt x="3464968" y="1821312"/>
                </a:lnTo>
                <a:lnTo>
                  <a:pt x="3464968" y="1973458"/>
                </a:lnTo>
                <a:close/>
                <a:moveTo>
                  <a:pt x="3156442" y="1973458"/>
                </a:moveTo>
                <a:lnTo>
                  <a:pt x="3156442" y="1821312"/>
                </a:lnTo>
                <a:lnTo>
                  <a:pt x="3228442" y="1821312"/>
                </a:lnTo>
                <a:lnTo>
                  <a:pt x="3228442" y="1973458"/>
                </a:lnTo>
                <a:close/>
                <a:moveTo>
                  <a:pt x="2919916" y="1973458"/>
                </a:moveTo>
                <a:lnTo>
                  <a:pt x="2919916" y="1821312"/>
                </a:lnTo>
                <a:lnTo>
                  <a:pt x="2991916" y="1821312"/>
                </a:lnTo>
                <a:lnTo>
                  <a:pt x="2991916" y="1973458"/>
                </a:lnTo>
                <a:close/>
                <a:moveTo>
                  <a:pt x="2683390" y="1973458"/>
                </a:moveTo>
                <a:lnTo>
                  <a:pt x="2683390" y="1821312"/>
                </a:lnTo>
                <a:lnTo>
                  <a:pt x="2755390" y="1821312"/>
                </a:lnTo>
                <a:lnTo>
                  <a:pt x="2755390" y="1973458"/>
                </a:lnTo>
                <a:close/>
                <a:moveTo>
                  <a:pt x="2446864" y="1973458"/>
                </a:moveTo>
                <a:lnTo>
                  <a:pt x="2446864" y="1821312"/>
                </a:lnTo>
                <a:lnTo>
                  <a:pt x="2518864" y="1821312"/>
                </a:lnTo>
                <a:lnTo>
                  <a:pt x="2518864" y="1973458"/>
                </a:lnTo>
                <a:close/>
                <a:moveTo>
                  <a:pt x="2210338" y="1973458"/>
                </a:moveTo>
                <a:lnTo>
                  <a:pt x="2210338" y="1821312"/>
                </a:lnTo>
                <a:lnTo>
                  <a:pt x="2282338" y="1821312"/>
                </a:lnTo>
                <a:lnTo>
                  <a:pt x="2282338" y="1973458"/>
                </a:lnTo>
                <a:close/>
                <a:moveTo>
                  <a:pt x="1973812" y="1973458"/>
                </a:moveTo>
                <a:lnTo>
                  <a:pt x="1973812" y="1821312"/>
                </a:lnTo>
                <a:lnTo>
                  <a:pt x="2045812" y="1821312"/>
                </a:lnTo>
                <a:lnTo>
                  <a:pt x="2045812" y="1973458"/>
                </a:lnTo>
                <a:close/>
                <a:moveTo>
                  <a:pt x="1737286" y="1973458"/>
                </a:moveTo>
                <a:lnTo>
                  <a:pt x="1737286" y="1821312"/>
                </a:lnTo>
                <a:lnTo>
                  <a:pt x="1809286" y="1821312"/>
                </a:lnTo>
                <a:lnTo>
                  <a:pt x="1809286" y="1973458"/>
                </a:lnTo>
                <a:close/>
                <a:moveTo>
                  <a:pt x="1500760" y="1973458"/>
                </a:moveTo>
                <a:lnTo>
                  <a:pt x="1500760" y="1821312"/>
                </a:lnTo>
                <a:lnTo>
                  <a:pt x="1572760" y="1821312"/>
                </a:lnTo>
                <a:lnTo>
                  <a:pt x="1572760" y="1973458"/>
                </a:lnTo>
                <a:close/>
                <a:moveTo>
                  <a:pt x="1264234" y="1973458"/>
                </a:moveTo>
                <a:lnTo>
                  <a:pt x="1264234" y="1821312"/>
                </a:lnTo>
                <a:lnTo>
                  <a:pt x="1336234" y="1821312"/>
                </a:lnTo>
                <a:lnTo>
                  <a:pt x="1336234" y="1973458"/>
                </a:lnTo>
                <a:close/>
                <a:moveTo>
                  <a:pt x="1027708" y="1973458"/>
                </a:moveTo>
                <a:lnTo>
                  <a:pt x="1027708" y="1821312"/>
                </a:lnTo>
                <a:lnTo>
                  <a:pt x="1099708" y="1821312"/>
                </a:lnTo>
                <a:lnTo>
                  <a:pt x="1099708" y="1973458"/>
                </a:lnTo>
                <a:close/>
                <a:moveTo>
                  <a:pt x="791182" y="1973458"/>
                </a:moveTo>
                <a:lnTo>
                  <a:pt x="791182" y="1821312"/>
                </a:lnTo>
                <a:lnTo>
                  <a:pt x="863182" y="1821312"/>
                </a:lnTo>
                <a:lnTo>
                  <a:pt x="863182" y="1973458"/>
                </a:lnTo>
                <a:close/>
                <a:moveTo>
                  <a:pt x="554656" y="1973458"/>
                </a:moveTo>
                <a:lnTo>
                  <a:pt x="554656" y="1821312"/>
                </a:lnTo>
                <a:lnTo>
                  <a:pt x="626656" y="1821312"/>
                </a:lnTo>
                <a:lnTo>
                  <a:pt x="626656" y="1973458"/>
                </a:lnTo>
                <a:close/>
                <a:moveTo>
                  <a:pt x="318130" y="1973458"/>
                </a:moveTo>
                <a:lnTo>
                  <a:pt x="318130" y="1821312"/>
                </a:lnTo>
                <a:lnTo>
                  <a:pt x="390130" y="1821312"/>
                </a:lnTo>
                <a:lnTo>
                  <a:pt x="390130" y="1973458"/>
                </a:lnTo>
                <a:close/>
                <a:moveTo>
                  <a:pt x="81604" y="1973458"/>
                </a:moveTo>
                <a:lnTo>
                  <a:pt x="81604" y="1821312"/>
                </a:lnTo>
                <a:lnTo>
                  <a:pt x="153604" y="1821312"/>
                </a:lnTo>
                <a:lnTo>
                  <a:pt x="153604" y="1973458"/>
                </a:lnTo>
                <a:close/>
                <a:moveTo>
                  <a:pt x="0" y="2106627"/>
                </a:moveTo>
                <a:lnTo>
                  <a:pt x="6621411" y="2106627"/>
                </a:lnTo>
                <a:lnTo>
                  <a:pt x="11073895" y="2106627"/>
                </a:lnTo>
                <a:lnTo>
                  <a:pt x="11073895" y="0"/>
                </a:lnTo>
                <a:lnTo>
                  <a:pt x="6621411" y="0"/>
                </a:lnTo>
                <a:lnTo>
                  <a:pt x="0" y="0"/>
                </a:lnTo>
                <a:lnTo>
                  <a:pt x="0" y="382983"/>
                </a:lnTo>
                <a:close/>
              </a:path>
            </a:pathLst>
          </a:custGeom>
          <a:solidFill>
            <a:srgbClr val="FBF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6B4479B-86BE-4F3D-B041-E3AFC06F97D6}"/>
              </a:ext>
            </a:extLst>
          </p:cNvPr>
          <p:cNvSpPr txBox="1"/>
          <p:nvPr/>
        </p:nvSpPr>
        <p:spPr>
          <a:xfrm>
            <a:off x="559053" y="3479746"/>
            <a:ext cx="11073895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6CDAC172-BBBE-4B29-974B-4129FE7E2FF2}"/>
              </a:ext>
            </a:extLst>
          </p:cNvPr>
          <p:cNvSpPr/>
          <p:nvPr/>
        </p:nvSpPr>
        <p:spPr>
          <a:xfrm>
            <a:off x="559053" y="4308615"/>
            <a:ext cx="11073895" cy="2106627"/>
          </a:xfrm>
          <a:custGeom>
            <a:avLst/>
            <a:gdLst>
              <a:gd name="connsiteX0" fmla="*/ 10960483 w 11073895"/>
              <a:gd name="connsiteY0" fmla="*/ 249814 h 2106627"/>
              <a:gd name="connsiteX1" fmla="*/ 10960483 w 11073895"/>
              <a:gd name="connsiteY1" fmla="*/ 131185 h 2106627"/>
              <a:gd name="connsiteX2" fmla="*/ 11032483 w 11073895"/>
              <a:gd name="connsiteY2" fmla="*/ 131185 h 2106627"/>
              <a:gd name="connsiteX3" fmla="*/ 11032483 w 11073895"/>
              <a:gd name="connsiteY3" fmla="*/ 249814 h 2106627"/>
              <a:gd name="connsiteX4" fmla="*/ 10723957 w 11073895"/>
              <a:gd name="connsiteY4" fmla="*/ 249814 h 2106627"/>
              <a:gd name="connsiteX5" fmla="*/ 10723957 w 11073895"/>
              <a:gd name="connsiteY5" fmla="*/ 131185 h 2106627"/>
              <a:gd name="connsiteX6" fmla="*/ 10795957 w 11073895"/>
              <a:gd name="connsiteY6" fmla="*/ 131185 h 2106627"/>
              <a:gd name="connsiteX7" fmla="*/ 10795957 w 11073895"/>
              <a:gd name="connsiteY7" fmla="*/ 249814 h 2106627"/>
              <a:gd name="connsiteX8" fmla="*/ 10487431 w 11073895"/>
              <a:gd name="connsiteY8" fmla="*/ 249814 h 2106627"/>
              <a:gd name="connsiteX9" fmla="*/ 10487431 w 11073895"/>
              <a:gd name="connsiteY9" fmla="*/ 131185 h 2106627"/>
              <a:gd name="connsiteX10" fmla="*/ 10559431 w 11073895"/>
              <a:gd name="connsiteY10" fmla="*/ 131185 h 2106627"/>
              <a:gd name="connsiteX11" fmla="*/ 10559431 w 11073895"/>
              <a:gd name="connsiteY11" fmla="*/ 249814 h 2106627"/>
              <a:gd name="connsiteX12" fmla="*/ 10250905 w 11073895"/>
              <a:gd name="connsiteY12" fmla="*/ 249814 h 2106627"/>
              <a:gd name="connsiteX13" fmla="*/ 10250905 w 11073895"/>
              <a:gd name="connsiteY13" fmla="*/ 131185 h 2106627"/>
              <a:gd name="connsiteX14" fmla="*/ 10322905 w 11073895"/>
              <a:gd name="connsiteY14" fmla="*/ 131185 h 2106627"/>
              <a:gd name="connsiteX15" fmla="*/ 10322905 w 11073895"/>
              <a:gd name="connsiteY15" fmla="*/ 249814 h 2106627"/>
              <a:gd name="connsiteX16" fmla="*/ 10014379 w 11073895"/>
              <a:gd name="connsiteY16" fmla="*/ 249814 h 2106627"/>
              <a:gd name="connsiteX17" fmla="*/ 10014379 w 11073895"/>
              <a:gd name="connsiteY17" fmla="*/ 131185 h 2106627"/>
              <a:gd name="connsiteX18" fmla="*/ 10086379 w 11073895"/>
              <a:gd name="connsiteY18" fmla="*/ 131185 h 2106627"/>
              <a:gd name="connsiteX19" fmla="*/ 10086379 w 11073895"/>
              <a:gd name="connsiteY19" fmla="*/ 249814 h 2106627"/>
              <a:gd name="connsiteX20" fmla="*/ 9777853 w 11073895"/>
              <a:gd name="connsiteY20" fmla="*/ 249814 h 2106627"/>
              <a:gd name="connsiteX21" fmla="*/ 9777853 w 11073895"/>
              <a:gd name="connsiteY21" fmla="*/ 131185 h 2106627"/>
              <a:gd name="connsiteX22" fmla="*/ 9849853 w 11073895"/>
              <a:gd name="connsiteY22" fmla="*/ 131185 h 2106627"/>
              <a:gd name="connsiteX23" fmla="*/ 9849853 w 11073895"/>
              <a:gd name="connsiteY23" fmla="*/ 249814 h 2106627"/>
              <a:gd name="connsiteX24" fmla="*/ 9541327 w 11073895"/>
              <a:gd name="connsiteY24" fmla="*/ 249814 h 2106627"/>
              <a:gd name="connsiteX25" fmla="*/ 9541327 w 11073895"/>
              <a:gd name="connsiteY25" fmla="*/ 131185 h 2106627"/>
              <a:gd name="connsiteX26" fmla="*/ 9613327 w 11073895"/>
              <a:gd name="connsiteY26" fmla="*/ 131185 h 2106627"/>
              <a:gd name="connsiteX27" fmla="*/ 9613327 w 11073895"/>
              <a:gd name="connsiteY27" fmla="*/ 249814 h 2106627"/>
              <a:gd name="connsiteX28" fmla="*/ 9304801 w 11073895"/>
              <a:gd name="connsiteY28" fmla="*/ 249814 h 2106627"/>
              <a:gd name="connsiteX29" fmla="*/ 9304801 w 11073895"/>
              <a:gd name="connsiteY29" fmla="*/ 131185 h 2106627"/>
              <a:gd name="connsiteX30" fmla="*/ 9376801 w 11073895"/>
              <a:gd name="connsiteY30" fmla="*/ 131185 h 2106627"/>
              <a:gd name="connsiteX31" fmla="*/ 9376801 w 11073895"/>
              <a:gd name="connsiteY31" fmla="*/ 249814 h 2106627"/>
              <a:gd name="connsiteX32" fmla="*/ 9068275 w 11073895"/>
              <a:gd name="connsiteY32" fmla="*/ 249814 h 2106627"/>
              <a:gd name="connsiteX33" fmla="*/ 9068275 w 11073895"/>
              <a:gd name="connsiteY33" fmla="*/ 131185 h 2106627"/>
              <a:gd name="connsiteX34" fmla="*/ 9140275 w 11073895"/>
              <a:gd name="connsiteY34" fmla="*/ 131185 h 2106627"/>
              <a:gd name="connsiteX35" fmla="*/ 9140275 w 11073895"/>
              <a:gd name="connsiteY35" fmla="*/ 249814 h 2106627"/>
              <a:gd name="connsiteX36" fmla="*/ 8831749 w 11073895"/>
              <a:gd name="connsiteY36" fmla="*/ 249814 h 2106627"/>
              <a:gd name="connsiteX37" fmla="*/ 8831749 w 11073895"/>
              <a:gd name="connsiteY37" fmla="*/ 131185 h 2106627"/>
              <a:gd name="connsiteX38" fmla="*/ 8903749 w 11073895"/>
              <a:gd name="connsiteY38" fmla="*/ 131185 h 2106627"/>
              <a:gd name="connsiteX39" fmla="*/ 8903749 w 11073895"/>
              <a:gd name="connsiteY39" fmla="*/ 249814 h 2106627"/>
              <a:gd name="connsiteX40" fmla="*/ 8595223 w 11073895"/>
              <a:gd name="connsiteY40" fmla="*/ 249814 h 2106627"/>
              <a:gd name="connsiteX41" fmla="*/ 8595223 w 11073895"/>
              <a:gd name="connsiteY41" fmla="*/ 131185 h 2106627"/>
              <a:gd name="connsiteX42" fmla="*/ 8667223 w 11073895"/>
              <a:gd name="connsiteY42" fmla="*/ 131185 h 2106627"/>
              <a:gd name="connsiteX43" fmla="*/ 8667223 w 11073895"/>
              <a:gd name="connsiteY43" fmla="*/ 249814 h 2106627"/>
              <a:gd name="connsiteX44" fmla="*/ 8358697 w 11073895"/>
              <a:gd name="connsiteY44" fmla="*/ 249814 h 2106627"/>
              <a:gd name="connsiteX45" fmla="*/ 8358697 w 11073895"/>
              <a:gd name="connsiteY45" fmla="*/ 131185 h 2106627"/>
              <a:gd name="connsiteX46" fmla="*/ 8430697 w 11073895"/>
              <a:gd name="connsiteY46" fmla="*/ 131185 h 2106627"/>
              <a:gd name="connsiteX47" fmla="*/ 8430697 w 11073895"/>
              <a:gd name="connsiteY47" fmla="*/ 249814 h 2106627"/>
              <a:gd name="connsiteX48" fmla="*/ 8122171 w 11073895"/>
              <a:gd name="connsiteY48" fmla="*/ 249814 h 2106627"/>
              <a:gd name="connsiteX49" fmla="*/ 8122171 w 11073895"/>
              <a:gd name="connsiteY49" fmla="*/ 131185 h 2106627"/>
              <a:gd name="connsiteX50" fmla="*/ 8194171 w 11073895"/>
              <a:gd name="connsiteY50" fmla="*/ 131185 h 2106627"/>
              <a:gd name="connsiteX51" fmla="*/ 8194171 w 11073895"/>
              <a:gd name="connsiteY51" fmla="*/ 249814 h 2106627"/>
              <a:gd name="connsiteX52" fmla="*/ 7885645 w 11073895"/>
              <a:gd name="connsiteY52" fmla="*/ 249814 h 2106627"/>
              <a:gd name="connsiteX53" fmla="*/ 7885645 w 11073895"/>
              <a:gd name="connsiteY53" fmla="*/ 131185 h 2106627"/>
              <a:gd name="connsiteX54" fmla="*/ 7957645 w 11073895"/>
              <a:gd name="connsiteY54" fmla="*/ 131185 h 2106627"/>
              <a:gd name="connsiteX55" fmla="*/ 7957645 w 11073895"/>
              <a:gd name="connsiteY55" fmla="*/ 249814 h 2106627"/>
              <a:gd name="connsiteX56" fmla="*/ 7649119 w 11073895"/>
              <a:gd name="connsiteY56" fmla="*/ 249814 h 2106627"/>
              <a:gd name="connsiteX57" fmla="*/ 7649119 w 11073895"/>
              <a:gd name="connsiteY57" fmla="*/ 131185 h 2106627"/>
              <a:gd name="connsiteX58" fmla="*/ 7721119 w 11073895"/>
              <a:gd name="connsiteY58" fmla="*/ 131185 h 2106627"/>
              <a:gd name="connsiteX59" fmla="*/ 7721119 w 11073895"/>
              <a:gd name="connsiteY59" fmla="*/ 249814 h 2106627"/>
              <a:gd name="connsiteX60" fmla="*/ 7412593 w 11073895"/>
              <a:gd name="connsiteY60" fmla="*/ 249814 h 2106627"/>
              <a:gd name="connsiteX61" fmla="*/ 7412593 w 11073895"/>
              <a:gd name="connsiteY61" fmla="*/ 131185 h 2106627"/>
              <a:gd name="connsiteX62" fmla="*/ 7484593 w 11073895"/>
              <a:gd name="connsiteY62" fmla="*/ 131185 h 2106627"/>
              <a:gd name="connsiteX63" fmla="*/ 7484593 w 11073895"/>
              <a:gd name="connsiteY63" fmla="*/ 249814 h 2106627"/>
              <a:gd name="connsiteX64" fmla="*/ 7176067 w 11073895"/>
              <a:gd name="connsiteY64" fmla="*/ 249814 h 2106627"/>
              <a:gd name="connsiteX65" fmla="*/ 7176067 w 11073895"/>
              <a:gd name="connsiteY65" fmla="*/ 131185 h 2106627"/>
              <a:gd name="connsiteX66" fmla="*/ 7248067 w 11073895"/>
              <a:gd name="connsiteY66" fmla="*/ 131185 h 2106627"/>
              <a:gd name="connsiteX67" fmla="*/ 7248067 w 11073895"/>
              <a:gd name="connsiteY67" fmla="*/ 249814 h 2106627"/>
              <a:gd name="connsiteX68" fmla="*/ 6939541 w 11073895"/>
              <a:gd name="connsiteY68" fmla="*/ 249814 h 2106627"/>
              <a:gd name="connsiteX69" fmla="*/ 6939541 w 11073895"/>
              <a:gd name="connsiteY69" fmla="*/ 131185 h 2106627"/>
              <a:gd name="connsiteX70" fmla="*/ 7011541 w 11073895"/>
              <a:gd name="connsiteY70" fmla="*/ 131185 h 2106627"/>
              <a:gd name="connsiteX71" fmla="*/ 7011541 w 11073895"/>
              <a:gd name="connsiteY71" fmla="*/ 249814 h 2106627"/>
              <a:gd name="connsiteX72" fmla="*/ 6703015 w 11073895"/>
              <a:gd name="connsiteY72" fmla="*/ 249814 h 2106627"/>
              <a:gd name="connsiteX73" fmla="*/ 6703015 w 11073895"/>
              <a:gd name="connsiteY73" fmla="*/ 131185 h 2106627"/>
              <a:gd name="connsiteX74" fmla="*/ 6775015 w 11073895"/>
              <a:gd name="connsiteY74" fmla="*/ 131185 h 2106627"/>
              <a:gd name="connsiteX75" fmla="*/ 6775015 w 11073895"/>
              <a:gd name="connsiteY75" fmla="*/ 249814 h 2106627"/>
              <a:gd name="connsiteX76" fmla="*/ 6467807 w 11073895"/>
              <a:gd name="connsiteY76" fmla="*/ 249814 h 2106627"/>
              <a:gd name="connsiteX77" fmla="*/ 6467807 w 11073895"/>
              <a:gd name="connsiteY77" fmla="*/ 131185 h 2106627"/>
              <a:gd name="connsiteX78" fmla="*/ 6539806 w 11073895"/>
              <a:gd name="connsiteY78" fmla="*/ 131185 h 2106627"/>
              <a:gd name="connsiteX79" fmla="*/ 6539806 w 11073895"/>
              <a:gd name="connsiteY79" fmla="*/ 249814 h 2106627"/>
              <a:gd name="connsiteX80" fmla="*/ 6231280 w 11073895"/>
              <a:gd name="connsiteY80" fmla="*/ 249814 h 2106627"/>
              <a:gd name="connsiteX81" fmla="*/ 6231280 w 11073895"/>
              <a:gd name="connsiteY81" fmla="*/ 131185 h 2106627"/>
              <a:gd name="connsiteX82" fmla="*/ 6303281 w 11073895"/>
              <a:gd name="connsiteY82" fmla="*/ 131185 h 2106627"/>
              <a:gd name="connsiteX83" fmla="*/ 6303281 w 11073895"/>
              <a:gd name="connsiteY83" fmla="*/ 249814 h 2106627"/>
              <a:gd name="connsiteX84" fmla="*/ 5994754 w 11073895"/>
              <a:gd name="connsiteY84" fmla="*/ 249814 h 2106627"/>
              <a:gd name="connsiteX85" fmla="*/ 5994754 w 11073895"/>
              <a:gd name="connsiteY85" fmla="*/ 131185 h 2106627"/>
              <a:gd name="connsiteX86" fmla="*/ 6066754 w 11073895"/>
              <a:gd name="connsiteY86" fmla="*/ 131185 h 2106627"/>
              <a:gd name="connsiteX87" fmla="*/ 6066754 w 11073895"/>
              <a:gd name="connsiteY87" fmla="*/ 249814 h 2106627"/>
              <a:gd name="connsiteX88" fmla="*/ 5758230 w 11073895"/>
              <a:gd name="connsiteY88" fmla="*/ 249814 h 2106627"/>
              <a:gd name="connsiteX89" fmla="*/ 5758230 w 11073895"/>
              <a:gd name="connsiteY89" fmla="*/ 131185 h 2106627"/>
              <a:gd name="connsiteX90" fmla="*/ 5830228 w 11073895"/>
              <a:gd name="connsiteY90" fmla="*/ 131185 h 2106627"/>
              <a:gd name="connsiteX91" fmla="*/ 5830228 w 11073895"/>
              <a:gd name="connsiteY91" fmla="*/ 249814 h 2106627"/>
              <a:gd name="connsiteX92" fmla="*/ 5521703 w 11073895"/>
              <a:gd name="connsiteY92" fmla="*/ 249814 h 2106627"/>
              <a:gd name="connsiteX93" fmla="*/ 5521703 w 11073895"/>
              <a:gd name="connsiteY93" fmla="*/ 131185 h 2106627"/>
              <a:gd name="connsiteX94" fmla="*/ 5593702 w 11073895"/>
              <a:gd name="connsiteY94" fmla="*/ 131185 h 2106627"/>
              <a:gd name="connsiteX95" fmla="*/ 5593702 w 11073895"/>
              <a:gd name="connsiteY95" fmla="*/ 249814 h 2106627"/>
              <a:gd name="connsiteX96" fmla="*/ 5285177 w 11073895"/>
              <a:gd name="connsiteY96" fmla="*/ 249814 h 2106627"/>
              <a:gd name="connsiteX97" fmla="*/ 5285177 w 11073895"/>
              <a:gd name="connsiteY97" fmla="*/ 131185 h 2106627"/>
              <a:gd name="connsiteX98" fmla="*/ 5357177 w 11073895"/>
              <a:gd name="connsiteY98" fmla="*/ 131185 h 2106627"/>
              <a:gd name="connsiteX99" fmla="*/ 5357177 w 11073895"/>
              <a:gd name="connsiteY99" fmla="*/ 249814 h 2106627"/>
              <a:gd name="connsiteX100" fmla="*/ 5048650 w 11073895"/>
              <a:gd name="connsiteY100" fmla="*/ 249814 h 2106627"/>
              <a:gd name="connsiteX101" fmla="*/ 5048650 w 11073895"/>
              <a:gd name="connsiteY101" fmla="*/ 131185 h 2106627"/>
              <a:gd name="connsiteX102" fmla="*/ 5120650 w 11073895"/>
              <a:gd name="connsiteY102" fmla="*/ 131185 h 2106627"/>
              <a:gd name="connsiteX103" fmla="*/ 5120650 w 11073895"/>
              <a:gd name="connsiteY103" fmla="*/ 249814 h 2106627"/>
              <a:gd name="connsiteX104" fmla="*/ 4812125 w 11073895"/>
              <a:gd name="connsiteY104" fmla="*/ 249814 h 2106627"/>
              <a:gd name="connsiteX105" fmla="*/ 4812125 w 11073895"/>
              <a:gd name="connsiteY105" fmla="*/ 131185 h 2106627"/>
              <a:gd name="connsiteX106" fmla="*/ 4884125 w 11073895"/>
              <a:gd name="connsiteY106" fmla="*/ 131185 h 2106627"/>
              <a:gd name="connsiteX107" fmla="*/ 4884125 w 11073895"/>
              <a:gd name="connsiteY107" fmla="*/ 249814 h 2106627"/>
              <a:gd name="connsiteX108" fmla="*/ 4575598 w 11073895"/>
              <a:gd name="connsiteY108" fmla="*/ 249814 h 2106627"/>
              <a:gd name="connsiteX109" fmla="*/ 4575598 w 11073895"/>
              <a:gd name="connsiteY109" fmla="*/ 131185 h 2106627"/>
              <a:gd name="connsiteX110" fmla="*/ 4647600 w 11073895"/>
              <a:gd name="connsiteY110" fmla="*/ 131185 h 2106627"/>
              <a:gd name="connsiteX111" fmla="*/ 4647600 w 11073895"/>
              <a:gd name="connsiteY111" fmla="*/ 249814 h 2106627"/>
              <a:gd name="connsiteX112" fmla="*/ 4339072 w 11073895"/>
              <a:gd name="connsiteY112" fmla="*/ 249814 h 2106627"/>
              <a:gd name="connsiteX113" fmla="*/ 4339072 w 11073895"/>
              <a:gd name="connsiteY113" fmla="*/ 131185 h 2106627"/>
              <a:gd name="connsiteX114" fmla="*/ 4411073 w 11073895"/>
              <a:gd name="connsiteY114" fmla="*/ 131185 h 2106627"/>
              <a:gd name="connsiteX115" fmla="*/ 4411073 w 11073895"/>
              <a:gd name="connsiteY115" fmla="*/ 249814 h 2106627"/>
              <a:gd name="connsiteX116" fmla="*/ 4102546 w 11073895"/>
              <a:gd name="connsiteY116" fmla="*/ 249814 h 2106627"/>
              <a:gd name="connsiteX117" fmla="*/ 4102546 w 11073895"/>
              <a:gd name="connsiteY117" fmla="*/ 131185 h 2106627"/>
              <a:gd name="connsiteX118" fmla="*/ 4174546 w 11073895"/>
              <a:gd name="connsiteY118" fmla="*/ 131185 h 2106627"/>
              <a:gd name="connsiteX119" fmla="*/ 4174546 w 11073895"/>
              <a:gd name="connsiteY119" fmla="*/ 249814 h 2106627"/>
              <a:gd name="connsiteX120" fmla="*/ 3866021 w 11073895"/>
              <a:gd name="connsiteY120" fmla="*/ 249814 h 2106627"/>
              <a:gd name="connsiteX121" fmla="*/ 3866021 w 11073895"/>
              <a:gd name="connsiteY121" fmla="*/ 131185 h 2106627"/>
              <a:gd name="connsiteX122" fmla="*/ 3938020 w 11073895"/>
              <a:gd name="connsiteY122" fmla="*/ 131185 h 2106627"/>
              <a:gd name="connsiteX123" fmla="*/ 3938020 w 11073895"/>
              <a:gd name="connsiteY123" fmla="*/ 249814 h 2106627"/>
              <a:gd name="connsiteX124" fmla="*/ 3629494 w 11073895"/>
              <a:gd name="connsiteY124" fmla="*/ 249814 h 2106627"/>
              <a:gd name="connsiteX125" fmla="*/ 3629494 w 11073895"/>
              <a:gd name="connsiteY125" fmla="*/ 131185 h 2106627"/>
              <a:gd name="connsiteX126" fmla="*/ 3701494 w 11073895"/>
              <a:gd name="connsiteY126" fmla="*/ 131185 h 2106627"/>
              <a:gd name="connsiteX127" fmla="*/ 3701494 w 11073895"/>
              <a:gd name="connsiteY127" fmla="*/ 249814 h 2106627"/>
              <a:gd name="connsiteX128" fmla="*/ 3392968 w 11073895"/>
              <a:gd name="connsiteY128" fmla="*/ 249814 h 2106627"/>
              <a:gd name="connsiteX129" fmla="*/ 3392968 w 11073895"/>
              <a:gd name="connsiteY129" fmla="*/ 131185 h 2106627"/>
              <a:gd name="connsiteX130" fmla="*/ 3464968 w 11073895"/>
              <a:gd name="connsiteY130" fmla="*/ 131185 h 2106627"/>
              <a:gd name="connsiteX131" fmla="*/ 3464968 w 11073895"/>
              <a:gd name="connsiteY131" fmla="*/ 249814 h 2106627"/>
              <a:gd name="connsiteX132" fmla="*/ 3156442 w 11073895"/>
              <a:gd name="connsiteY132" fmla="*/ 249814 h 2106627"/>
              <a:gd name="connsiteX133" fmla="*/ 3156442 w 11073895"/>
              <a:gd name="connsiteY133" fmla="*/ 131185 h 2106627"/>
              <a:gd name="connsiteX134" fmla="*/ 3228442 w 11073895"/>
              <a:gd name="connsiteY134" fmla="*/ 131185 h 2106627"/>
              <a:gd name="connsiteX135" fmla="*/ 3228442 w 11073895"/>
              <a:gd name="connsiteY135" fmla="*/ 249814 h 2106627"/>
              <a:gd name="connsiteX136" fmla="*/ 2919916 w 11073895"/>
              <a:gd name="connsiteY136" fmla="*/ 249814 h 2106627"/>
              <a:gd name="connsiteX137" fmla="*/ 2919916 w 11073895"/>
              <a:gd name="connsiteY137" fmla="*/ 131185 h 2106627"/>
              <a:gd name="connsiteX138" fmla="*/ 2991916 w 11073895"/>
              <a:gd name="connsiteY138" fmla="*/ 131185 h 2106627"/>
              <a:gd name="connsiteX139" fmla="*/ 2991916 w 11073895"/>
              <a:gd name="connsiteY139" fmla="*/ 249814 h 2106627"/>
              <a:gd name="connsiteX140" fmla="*/ 2683390 w 11073895"/>
              <a:gd name="connsiteY140" fmla="*/ 249814 h 2106627"/>
              <a:gd name="connsiteX141" fmla="*/ 2683390 w 11073895"/>
              <a:gd name="connsiteY141" fmla="*/ 131185 h 2106627"/>
              <a:gd name="connsiteX142" fmla="*/ 2755390 w 11073895"/>
              <a:gd name="connsiteY142" fmla="*/ 131185 h 2106627"/>
              <a:gd name="connsiteX143" fmla="*/ 2755390 w 11073895"/>
              <a:gd name="connsiteY143" fmla="*/ 249814 h 2106627"/>
              <a:gd name="connsiteX144" fmla="*/ 2446864 w 11073895"/>
              <a:gd name="connsiteY144" fmla="*/ 249814 h 2106627"/>
              <a:gd name="connsiteX145" fmla="*/ 2446864 w 11073895"/>
              <a:gd name="connsiteY145" fmla="*/ 131185 h 2106627"/>
              <a:gd name="connsiteX146" fmla="*/ 2518864 w 11073895"/>
              <a:gd name="connsiteY146" fmla="*/ 131185 h 2106627"/>
              <a:gd name="connsiteX147" fmla="*/ 2518864 w 11073895"/>
              <a:gd name="connsiteY147" fmla="*/ 249814 h 2106627"/>
              <a:gd name="connsiteX148" fmla="*/ 2210338 w 11073895"/>
              <a:gd name="connsiteY148" fmla="*/ 249814 h 2106627"/>
              <a:gd name="connsiteX149" fmla="*/ 2210338 w 11073895"/>
              <a:gd name="connsiteY149" fmla="*/ 131185 h 2106627"/>
              <a:gd name="connsiteX150" fmla="*/ 2282338 w 11073895"/>
              <a:gd name="connsiteY150" fmla="*/ 131185 h 2106627"/>
              <a:gd name="connsiteX151" fmla="*/ 2282338 w 11073895"/>
              <a:gd name="connsiteY151" fmla="*/ 249814 h 2106627"/>
              <a:gd name="connsiteX152" fmla="*/ 1973812 w 11073895"/>
              <a:gd name="connsiteY152" fmla="*/ 249814 h 2106627"/>
              <a:gd name="connsiteX153" fmla="*/ 1973812 w 11073895"/>
              <a:gd name="connsiteY153" fmla="*/ 131185 h 2106627"/>
              <a:gd name="connsiteX154" fmla="*/ 2045812 w 11073895"/>
              <a:gd name="connsiteY154" fmla="*/ 131185 h 2106627"/>
              <a:gd name="connsiteX155" fmla="*/ 2045812 w 11073895"/>
              <a:gd name="connsiteY155" fmla="*/ 249814 h 2106627"/>
              <a:gd name="connsiteX156" fmla="*/ 1737286 w 11073895"/>
              <a:gd name="connsiteY156" fmla="*/ 249814 h 2106627"/>
              <a:gd name="connsiteX157" fmla="*/ 1737286 w 11073895"/>
              <a:gd name="connsiteY157" fmla="*/ 131185 h 2106627"/>
              <a:gd name="connsiteX158" fmla="*/ 1809286 w 11073895"/>
              <a:gd name="connsiteY158" fmla="*/ 131185 h 2106627"/>
              <a:gd name="connsiteX159" fmla="*/ 1809286 w 11073895"/>
              <a:gd name="connsiteY159" fmla="*/ 249814 h 2106627"/>
              <a:gd name="connsiteX160" fmla="*/ 1500760 w 11073895"/>
              <a:gd name="connsiteY160" fmla="*/ 249814 h 2106627"/>
              <a:gd name="connsiteX161" fmla="*/ 1500760 w 11073895"/>
              <a:gd name="connsiteY161" fmla="*/ 131185 h 2106627"/>
              <a:gd name="connsiteX162" fmla="*/ 1572760 w 11073895"/>
              <a:gd name="connsiteY162" fmla="*/ 131185 h 2106627"/>
              <a:gd name="connsiteX163" fmla="*/ 1572760 w 11073895"/>
              <a:gd name="connsiteY163" fmla="*/ 249814 h 2106627"/>
              <a:gd name="connsiteX164" fmla="*/ 1264234 w 11073895"/>
              <a:gd name="connsiteY164" fmla="*/ 249814 h 2106627"/>
              <a:gd name="connsiteX165" fmla="*/ 1264234 w 11073895"/>
              <a:gd name="connsiteY165" fmla="*/ 131185 h 2106627"/>
              <a:gd name="connsiteX166" fmla="*/ 1336234 w 11073895"/>
              <a:gd name="connsiteY166" fmla="*/ 131185 h 2106627"/>
              <a:gd name="connsiteX167" fmla="*/ 1336234 w 11073895"/>
              <a:gd name="connsiteY167" fmla="*/ 249814 h 2106627"/>
              <a:gd name="connsiteX168" fmla="*/ 1027708 w 11073895"/>
              <a:gd name="connsiteY168" fmla="*/ 249814 h 2106627"/>
              <a:gd name="connsiteX169" fmla="*/ 1027708 w 11073895"/>
              <a:gd name="connsiteY169" fmla="*/ 131185 h 2106627"/>
              <a:gd name="connsiteX170" fmla="*/ 1099708 w 11073895"/>
              <a:gd name="connsiteY170" fmla="*/ 131185 h 2106627"/>
              <a:gd name="connsiteX171" fmla="*/ 1099708 w 11073895"/>
              <a:gd name="connsiteY171" fmla="*/ 249814 h 2106627"/>
              <a:gd name="connsiteX172" fmla="*/ 791182 w 11073895"/>
              <a:gd name="connsiteY172" fmla="*/ 249814 h 2106627"/>
              <a:gd name="connsiteX173" fmla="*/ 791182 w 11073895"/>
              <a:gd name="connsiteY173" fmla="*/ 131185 h 2106627"/>
              <a:gd name="connsiteX174" fmla="*/ 863182 w 11073895"/>
              <a:gd name="connsiteY174" fmla="*/ 131185 h 2106627"/>
              <a:gd name="connsiteX175" fmla="*/ 863182 w 11073895"/>
              <a:gd name="connsiteY175" fmla="*/ 249814 h 2106627"/>
              <a:gd name="connsiteX176" fmla="*/ 554656 w 11073895"/>
              <a:gd name="connsiteY176" fmla="*/ 249814 h 2106627"/>
              <a:gd name="connsiteX177" fmla="*/ 554656 w 11073895"/>
              <a:gd name="connsiteY177" fmla="*/ 131185 h 2106627"/>
              <a:gd name="connsiteX178" fmla="*/ 626656 w 11073895"/>
              <a:gd name="connsiteY178" fmla="*/ 131185 h 2106627"/>
              <a:gd name="connsiteX179" fmla="*/ 626656 w 11073895"/>
              <a:gd name="connsiteY179" fmla="*/ 249814 h 2106627"/>
              <a:gd name="connsiteX180" fmla="*/ 318130 w 11073895"/>
              <a:gd name="connsiteY180" fmla="*/ 249814 h 2106627"/>
              <a:gd name="connsiteX181" fmla="*/ 318130 w 11073895"/>
              <a:gd name="connsiteY181" fmla="*/ 131185 h 2106627"/>
              <a:gd name="connsiteX182" fmla="*/ 390130 w 11073895"/>
              <a:gd name="connsiteY182" fmla="*/ 131185 h 2106627"/>
              <a:gd name="connsiteX183" fmla="*/ 390130 w 11073895"/>
              <a:gd name="connsiteY183" fmla="*/ 249814 h 2106627"/>
              <a:gd name="connsiteX184" fmla="*/ 81604 w 11073895"/>
              <a:gd name="connsiteY184" fmla="*/ 249814 h 2106627"/>
              <a:gd name="connsiteX185" fmla="*/ 81604 w 11073895"/>
              <a:gd name="connsiteY185" fmla="*/ 131185 h 2106627"/>
              <a:gd name="connsiteX186" fmla="*/ 153604 w 11073895"/>
              <a:gd name="connsiteY186" fmla="*/ 131185 h 2106627"/>
              <a:gd name="connsiteX187" fmla="*/ 153604 w 11073895"/>
              <a:gd name="connsiteY187" fmla="*/ 249814 h 2106627"/>
              <a:gd name="connsiteX188" fmla="*/ 8888116 w 11073895"/>
              <a:gd name="connsiteY188" fmla="*/ 1729733 h 2106627"/>
              <a:gd name="connsiteX189" fmla="*/ 8888116 w 11073895"/>
              <a:gd name="connsiteY189" fmla="*/ 382983 h 2106627"/>
              <a:gd name="connsiteX190" fmla="*/ 10976116 w 11073895"/>
              <a:gd name="connsiteY190" fmla="*/ 382983 h 2106627"/>
              <a:gd name="connsiteX191" fmla="*/ 10976116 w 11073895"/>
              <a:gd name="connsiteY191" fmla="*/ 1729733 h 2106627"/>
              <a:gd name="connsiteX192" fmla="*/ 6694192 w 11073895"/>
              <a:gd name="connsiteY192" fmla="*/ 1729733 h 2106627"/>
              <a:gd name="connsiteX193" fmla="*/ 6694192 w 11073895"/>
              <a:gd name="connsiteY193" fmla="*/ 382983 h 2106627"/>
              <a:gd name="connsiteX194" fmla="*/ 8782191 w 11073895"/>
              <a:gd name="connsiteY194" fmla="*/ 382983 h 2106627"/>
              <a:gd name="connsiteX195" fmla="*/ 8782191 w 11073895"/>
              <a:gd name="connsiteY195" fmla="*/ 1729733 h 2106627"/>
              <a:gd name="connsiteX196" fmla="*/ 4460630 w 11073895"/>
              <a:gd name="connsiteY196" fmla="*/ 1729733 h 2106627"/>
              <a:gd name="connsiteX197" fmla="*/ 4460630 w 11073895"/>
              <a:gd name="connsiteY197" fmla="*/ 382983 h 2106627"/>
              <a:gd name="connsiteX198" fmla="*/ 6548630 w 11073895"/>
              <a:gd name="connsiteY198" fmla="*/ 382983 h 2106627"/>
              <a:gd name="connsiteX199" fmla="*/ 6548630 w 11073895"/>
              <a:gd name="connsiteY199" fmla="*/ 1729733 h 2106627"/>
              <a:gd name="connsiteX200" fmla="*/ 2266705 w 11073895"/>
              <a:gd name="connsiteY200" fmla="*/ 1729733 h 2106627"/>
              <a:gd name="connsiteX201" fmla="*/ 2266705 w 11073895"/>
              <a:gd name="connsiteY201" fmla="*/ 382983 h 2106627"/>
              <a:gd name="connsiteX202" fmla="*/ 4354706 w 11073895"/>
              <a:gd name="connsiteY202" fmla="*/ 382983 h 2106627"/>
              <a:gd name="connsiteX203" fmla="*/ 4354706 w 11073895"/>
              <a:gd name="connsiteY203" fmla="*/ 1729733 h 2106627"/>
              <a:gd name="connsiteX204" fmla="*/ 72780 w 11073895"/>
              <a:gd name="connsiteY204" fmla="*/ 1729733 h 2106627"/>
              <a:gd name="connsiteX205" fmla="*/ 72780 w 11073895"/>
              <a:gd name="connsiteY205" fmla="*/ 382983 h 2106627"/>
              <a:gd name="connsiteX206" fmla="*/ 2160780 w 11073895"/>
              <a:gd name="connsiteY206" fmla="*/ 382983 h 2106627"/>
              <a:gd name="connsiteX207" fmla="*/ 2160780 w 11073895"/>
              <a:gd name="connsiteY207" fmla="*/ 1729733 h 2106627"/>
              <a:gd name="connsiteX208" fmla="*/ 10960483 w 11073895"/>
              <a:gd name="connsiteY208" fmla="*/ 1973458 h 2106627"/>
              <a:gd name="connsiteX209" fmla="*/ 10960483 w 11073895"/>
              <a:gd name="connsiteY209" fmla="*/ 1821312 h 2106627"/>
              <a:gd name="connsiteX210" fmla="*/ 11032483 w 11073895"/>
              <a:gd name="connsiteY210" fmla="*/ 1821312 h 2106627"/>
              <a:gd name="connsiteX211" fmla="*/ 11032483 w 11073895"/>
              <a:gd name="connsiteY211" fmla="*/ 1973458 h 2106627"/>
              <a:gd name="connsiteX212" fmla="*/ 10723957 w 11073895"/>
              <a:gd name="connsiteY212" fmla="*/ 1973458 h 2106627"/>
              <a:gd name="connsiteX213" fmla="*/ 10723957 w 11073895"/>
              <a:gd name="connsiteY213" fmla="*/ 1821312 h 2106627"/>
              <a:gd name="connsiteX214" fmla="*/ 10795957 w 11073895"/>
              <a:gd name="connsiteY214" fmla="*/ 1821312 h 2106627"/>
              <a:gd name="connsiteX215" fmla="*/ 10795957 w 11073895"/>
              <a:gd name="connsiteY215" fmla="*/ 1973458 h 2106627"/>
              <a:gd name="connsiteX216" fmla="*/ 10487431 w 11073895"/>
              <a:gd name="connsiteY216" fmla="*/ 1973458 h 2106627"/>
              <a:gd name="connsiteX217" fmla="*/ 10487431 w 11073895"/>
              <a:gd name="connsiteY217" fmla="*/ 1821312 h 2106627"/>
              <a:gd name="connsiteX218" fmla="*/ 10559431 w 11073895"/>
              <a:gd name="connsiteY218" fmla="*/ 1821312 h 2106627"/>
              <a:gd name="connsiteX219" fmla="*/ 10559431 w 11073895"/>
              <a:gd name="connsiteY219" fmla="*/ 1973458 h 2106627"/>
              <a:gd name="connsiteX220" fmla="*/ 10250905 w 11073895"/>
              <a:gd name="connsiteY220" fmla="*/ 1973458 h 2106627"/>
              <a:gd name="connsiteX221" fmla="*/ 10250905 w 11073895"/>
              <a:gd name="connsiteY221" fmla="*/ 1821312 h 2106627"/>
              <a:gd name="connsiteX222" fmla="*/ 10322905 w 11073895"/>
              <a:gd name="connsiteY222" fmla="*/ 1821312 h 2106627"/>
              <a:gd name="connsiteX223" fmla="*/ 10322905 w 11073895"/>
              <a:gd name="connsiteY223" fmla="*/ 1973458 h 2106627"/>
              <a:gd name="connsiteX224" fmla="*/ 10014379 w 11073895"/>
              <a:gd name="connsiteY224" fmla="*/ 1973458 h 2106627"/>
              <a:gd name="connsiteX225" fmla="*/ 10014379 w 11073895"/>
              <a:gd name="connsiteY225" fmla="*/ 1821312 h 2106627"/>
              <a:gd name="connsiteX226" fmla="*/ 10086379 w 11073895"/>
              <a:gd name="connsiteY226" fmla="*/ 1821312 h 2106627"/>
              <a:gd name="connsiteX227" fmla="*/ 10086379 w 11073895"/>
              <a:gd name="connsiteY227" fmla="*/ 1973458 h 2106627"/>
              <a:gd name="connsiteX228" fmla="*/ 9777853 w 11073895"/>
              <a:gd name="connsiteY228" fmla="*/ 1973458 h 2106627"/>
              <a:gd name="connsiteX229" fmla="*/ 9777853 w 11073895"/>
              <a:gd name="connsiteY229" fmla="*/ 1821312 h 2106627"/>
              <a:gd name="connsiteX230" fmla="*/ 9849853 w 11073895"/>
              <a:gd name="connsiteY230" fmla="*/ 1821312 h 2106627"/>
              <a:gd name="connsiteX231" fmla="*/ 9849853 w 11073895"/>
              <a:gd name="connsiteY231" fmla="*/ 1973458 h 2106627"/>
              <a:gd name="connsiteX232" fmla="*/ 9541327 w 11073895"/>
              <a:gd name="connsiteY232" fmla="*/ 1973458 h 2106627"/>
              <a:gd name="connsiteX233" fmla="*/ 9541327 w 11073895"/>
              <a:gd name="connsiteY233" fmla="*/ 1821312 h 2106627"/>
              <a:gd name="connsiteX234" fmla="*/ 9613327 w 11073895"/>
              <a:gd name="connsiteY234" fmla="*/ 1821312 h 2106627"/>
              <a:gd name="connsiteX235" fmla="*/ 9613327 w 11073895"/>
              <a:gd name="connsiteY235" fmla="*/ 1973458 h 2106627"/>
              <a:gd name="connsiteX236" fmla="*/ 9304801 w 11073895"/>
              <a:gd name="connsiteY236" fmla="*/ 1973458 h 2106627"/>
              <a:gd name="connsiteX237" fmla="*/ 9304801 w 11073895"/>
              <a:gd name="connsiteY237" fmla="*/ 1821312 h 2106627"/>
              <a:gd name="connsiteX238" fmla="*/ 9376801 w 11073895"/>
              <a:gd name="connsiteY238" fmla="*/ 1821312 h 2106627"/>
              <a:gd name="connsiteX239" fmla="*/ 9376801 w 11073895"/>
              <a:gd name="connsiteY239" fmla="*/ 1973458 h 2106627"/>
              <a:gd name="connsiteX240" fmla="*/ 9068275 w 11073895"/>
              <a:gd name="connsiteY240" fmla="*/ 1973458 h 2106627"/>
              <a:gd name="connsiteX241" fmla="*/ 9068275 w 11073895"/>
              <a:gd name="connsiteY241" fmla="*/ 1821312 h 2106627"/>
              <a:gd name="connsiteX242" fmla="*/ 9140275 w 11073895"/>
              <a:gd name="connsiteY242" fmla="*/ 1821312 h 2106627"/>
              <a:gd name="connsiteX243" fmla="*/ 9140275 w 11073895"/>
              <a:gd name="connsiteY243" fmla="*/ 1973458 h 2106627"/>
              <a:gd name="connsiteX244" fmla="*/ 8831749 w 11073895"/>
              <a:gd name="connsiteY244" fmla="*/ 1973458 h 2106627"/>
              <a:gd name="connsiteX245" fmla="*/ 8831749 w 11073895"/>
              <a:gd name="connsiteY245" fmla="*/ 1821312 h 2106627"/>
              <a:gd name="connsiteX246" fmla="*/ 8903749 w 11073895"/>
              <a:gd name="connsiteY246" fmla="*/ 1821312 h 2106627"/>
              <a:gd name="connsiteX247" fmla="*/ 8903749 w 11073895"/>
              <a:gd name="connsiteY247" fmla="*/ 1973458 h 2106627"/>
              <a:gd name="connsiteX248" fmla="*/ 8595223 w 11073895"/>
              <a:gd name="connsiteY248" fmla="*/ 1973458 h 2106627"/>
              <a:gd name="connsiteX249" fmla="*/ 8595223 w 11073895"/>
              <a:gd name="connsiteY249" fmla="*/ 1821312 h 2106627"/>
              <a:gd name="connsiteX250" fmla="*/ 8667223 w 11073895"/>
              <a:gd name="connsiteY250" fmla="*/ 1821312 h 2106627"/>
              <a:gd name="connsiteX251" fmla="*/ 8667223 w 11073895"/>
              <a:gd name="connsiteY251" fmla="*/ 1973458 h 2106627"/>
              <a:gd name="connsiteX252" fmla="*/ 8358697 w 11073895"/>
              <a:gd name="connsiteY252" fmla="*/ 1973458 h 2106627"/>
              <a:gd name="connsiteX253" fmla="*/ 8358697 w 11073895"/>
              <a:gd name="connsiteY253" fmla="*/ 1821312 h 2106627"/>
              <a:gd name="connsiteX254" fmla="*/ 8430697 w 11073895"/>
              <a:gd name="connsiteY254" fmla="*/ 1821312 h 2106627"/>
              <a:gd name="connsiteX255" fmla="*/ 8430697 w 11073895"/>
              <a:gd name="connsiteY255" fmla="*/ 1973458 h 2106627"/>
              <a:gd name="connsiteX256" fmla="*/ 8122171 w 11073895"/>
              <a:gd name="connsiteY256" fmla="*/ 1973458 h 2106627"/>
              <a:gd name="connsiteX257" fmla="*/ 8122171 w 11073895"/>
              <a:gd name="connsiteY257" fmla="*/ 1821312 h 2106627"/>
              <a:gd name="connsiteX258" fmla="*/ 8194171 w 11073895"/>
              <a:gd name="connsiteY258" fmla="*/ 1821312 h 2106627"/>
              <a:gd name="connsiteX259" fmla="*/ 8194171 w 11073895"/>
              <a:gd name="connsiteY259" fmla="*/ 1973458 h 2106627"/>
              <a:gd name="connsiteX260" fmla="*/ 7885645 w 11073895"/>
              <a:gd name="connsiteY260" fmla="*/ 1973458 h 2106627"/>
              <a:gd name="connsiteX261" fmla="*/ 7885645 w 11073895"/>
              <a:gd name="connsiteY261" fmla="*/ 1821312 h 2106627"/>
              <a:gd name="connsiteX262" fmla="*/ 7957645 w 11073895"/>
              <a:gd name="connsiteY262" fmla="*/ 1821312 h 2106627"/>
              <a:gd name="connsiteX263" fmla="*/ 7957645 w 11073895"/>
              <a:gd name="connsiteY263" fmla="*/ 1973458 h 2106627"/>
              <a:gd name="connsiteX264" fmla="*/ 7649119 w 11073895"/>
              <a:gd name="connsiteY264" fmla="*/ 1973458 h 2106627"/>
              <a:gd name="connsiteX265" fmla="*/ 7649119 w 11073895"/>
              <a:gd name="connsiteY265" fmla="*/ 1821312 h 2106627"/>
              <a:gd name="connsiteX266" fmla="*/ 7721119 w 11073895"/>
              <a:gd name="connsiteY266" fmla="*/ 1821312 h 2106627"/>
              <a:gd name="connsiteX267" fmla="*/ 7721119 w 11073895"/>
              <a:gd name="connsiteY267" fmla="*/ 1973458 h 2106627"/>
              <a:gd name="connsiteX268" fmla="*/ 7412593 w 11073895"/>
              <a:gd name="connsiteY268" fmla="*/ 1973458 h 2106627"/>
              <a:gd name="connsiteX269" fmla="*/ 7412593 w 11073895"/>
              <a:gd name="connsiteY269" fmla="*/ 1821312 h 2106627"/>
              <a:gd name="connsiteX270" fmla="*/ 7484593 w 11073895"/>
              <a:gd name="connsiteY270" fmla="*/ 1821312 h 2106627"/>
              <a:gd name="connsiteX271" fmla="*/ 7484593 w 11073895"/>
              <a:gd name="connsiteY271" fmla="*/ 1973458 h 2106627"/>
              <a:gd name="connsiteX272" fmla="*/ 7176067 w 11073895"/>
              <a:gd name="connsiteY272" fmla="*/ 1973458 h 2106627"/>
              <a:gd name="connsiteX273" fmla="*/ 7176067 w 11073895"/>
              <a:gd name="connsiteY273" fmla="*/ 1821312 h 2106627"/>
              <a:gd name="connsiteX274" fmla="*/ 7248067 w 11073895"/>
              <a:gd name="connsiteY274" fmla="*/ 1821312 h 2106627"/>
              <a:gd name="connsiteX275" fmla="*/ 7248067 w 11073895"/>
              <a:gd name="connsiteY275" fmla="*/ 1973458 h 2106627"/>
              <a:gd name="connsiteX276" fmla="*/ 6939541 w 11073895"/>
              <a:gd name="connsiteY276" fmla="*/ 1973458 h 2106627"/>
              <a:gd name="connsiteX277" fmla="*/ 6939541 w 11073895"/>
              <a:gd name="connsiteY277" fmla="*/ 1821312 h 2106627"/>
              <a:gd name="connsiteX278" fmla="*/ 7011541 w 11073895"/>
              <a:gd name="connsiteY278" fmla="*/ 1821312 h 2106627"/>
              <a:gd name="connsiteX279" fmla="*/ 7011541 w 11073895"/>
              <a:gd name="connsiteY279" fmla="*/ 1973458 h 2106627"/>
              <a:gd name="connsiteX280" fmla="*/ 6703015 w 11073895"/>
              <a:gd name="connsiteY280" fmla="*/ 1973458 h 2106627"/>
              <a:gd name="connsiteX281" fmla="*/ 6703015 w 11073895"/>
              <a:gd name="connsiteY281" fmla="*/ 1821312 h 2106627"/>
              <a:gd name="connsiteX282" fmla="*/ 6775015 w 11073895"/>
              <a:gd name="connsiteY282" fmla="*/ 1821312 h 2106627"/>
              <a:gd name="connsiteX283" fmla="*/ 6775015 w 11073895"/>
              <a:gd name="connsiteY283" fmla="*/ 1973458 h 2106627"/>
              <a:gd name="connsiteX284" fmla="*/ 6467807 w 11073895"/>
              <a:gd name="connsiteY284" fmla="*/ 1973458 h 2106627"/>
              <a:gd name="connsiteX285" fmla="*/ 6467807 w 11073895"/>
              <a:gd name="connsiteY285" fmla="*/ 1821312 h 2106627"/>
              <a:gd name="connsiteX286" fmla="*/ 6539806 w 11073895"/>
              <a:gd name="connsiteY286" fmla="*/ 1821312 h 2106627"/>
              <a:gd name="connsiteX287" fmla="*/ 6539806 w 11073895"/>
              <a:gd name="connsiteY287" fmla="*/ 1973458 h 2106627"/>
              <a:gd name="connsiteX288" fmla="*/ 6231280 w 11073895"/>
              <a:gd name="connsiteY288" fmla="*/ 1973458 h 2106627"/>
              <a:gd name="connsiteX289" fmla="*/ 6231280 w 11073895"/>
              <a:gd name="connsiteY289" fmla="*/ 1821312 h 2106627"/>
              <a:gd name="connsiteX290" fmla="*/ 6303281 w 11073895"/>
              <a:gd name="connsiteY290" fmla="*/ 1821312 h 2106627"/>
              <a:gd name="connsiteX291" fmla="*/ 6303281 w 11073895"/>
              <a:gd name="connsiteY291" fmla="*/ 1973458 h 2106627"/>
              <a:gd name="connsiteX292" fmla="*/ 5994754 w 11073895"/>
              <a:gd name="connsiteY292" fmla="*/ 1973458 h 2106627"/>
              <a:gd name="connsiteX293" fmla="*/ 5994754 w 11073895"/>
              <a:gd name="connsiteY293" fmla="*/ 1821312 h 2106627"/>
              <a:gd name="connsiteX294" fmla="*/ 6066754 w 11073895"/>
              <a:gd name="connsiteY294" fmla="*/ 1821312 h 2106627"/>
              <a:gd name="connsiteX295" fmla="*/ 6066754 w 11073895"/>
              <a:gd name="connsiteY295" fmla="*/ 1973458 h 2106627"/>
              <a:gd name="connsiteX296" fmla="*/ 5758230 w 11073895"/>
              <a:gd name="connsiteY296" fmla="*/ 1973458 h 2106627"/>
              <a:gd name="connsiteX297" fmla="*/ 5758230 w 11073895"/>
              <a:gd name="connsiteY297" fmla="*/ 1821312 h 2106627"/>
              <a:gd name="connsiteX298" fmla="*/ 5830228 w 11073895"/>
              <a:gd name="connsiteY298" fmla="*/ 1821312 h 2106627"/>
              <a:gd name="connsiteX299" fmla="*/ 5830228 w 11073895"/>
              <a:gd name="connsiteY299" fmla="*/ 1973458 h 2106627"/>
              <a:gd name="connsiteX300" fmla="*/ 5521703 w 11073895"/>
              <a:gd name="connsiteY300" fmla="*/ 1973458 h 2106627"/>
              <a:gd name="connsiteX301" fmla="*/ 5521703 w 11073895"/>
              <a:gd name="connsiteY301" fmla="*/ 1821312 h 2106627"/>
              <a:gd name="connsiteX302" fmla="*/ 5593702 w 11073895"/>
              <a:gd name="connsiteY302" fmla="*/ 1821312 h 2106627"/>
              <a:gd name="connsiteX303" fmla="*/ 5593702 w 11073895"/>
              <a:gd name="connsiteY303" fmla="*/ 1973458 h 2106627"/>
              <a:gd name="connsiteX304" fmla="*/ 5285177 w 11073895"/>
              <a:gd name="connsiteY304" fmla="*/ 1973458 h 2106627"/>
              <a:gd name="connsiteX305" fmla="*/ 5285177 w 11073895"/>
              <a:gd name="connsiteY305" fmla="*/ 1821312 h 2106627"/>
              <a:gd name="connsiteX306" fmla="*/ 5357177 w 11073895"/>
              <a:gd name="connsiteY306" fmla="*/ 1821312 h 2106627"/>
              <a:gd name="connsiteX307" fmla="*/ 5357177 w 11073895"/>
              <a:gd name="connsiteY307" fmla="*/ 1973458 h 2106627"/>
              <a:gd name="connsiteX308" fmla="*/ 5048650 w 11073895"/>
              <a:gd name="connsiteY308" fmla="*/ 1973458 h 2106627"/>
              <a:gd name="connsiteX309" fmla="*/ 5048650 w 11073895"/>
              <a:gd name="connsiteY309" fmla="*/ 1821312 h 2106627"/>
              <a:gd name="connsiteX310" fmla="*/ 5120650 w 11073895"/>
              <a:gd name="connsiteY310" fmla="*/ 1821312 h 2106627"/>
              <a:gd name="connsiteX311" fmla="*/ 5120650 w 11073895"/>
              <a:gd name="connsiteY311" fmla="*/ 1973458 h 2106627"/>
              <a:gd name="connsiteX312" fmla="*/ 4812125 w 11073895"/>
              <a:gd name="connsiteY312" fmla="*/ 1973458 h 2106627"/>
              <a:gd name="connsiteX313" fmla="*/ 4812125 w 11073895"/>
              <a:gd name="connsiteY313" fmla="*/ 1821312 h 2106627"/>
              <a:gd name="connsiteX314" fmla="*/ 4884125 w 11073895"/>
              <a:gd name="connsiteY314" fmla="*/ 1821312 h 2106627"/>
              <a:gd name="connsiteX315" fmla="*/ 4884125 w 11073895"/>
              <a:gd name="connsiteY315" fmla="*/ 1973458 h 2106627"/>
              <a:gd name="connsiteX316" fmla="*/ 4575598 w 11073895"/>
              <a:gd name="connsiteY316" fmla="*/ 1973458 h 2106627"/>
              <a:gd name="connsiteX317" fmla="*/ 4575598 w 11073895"/>
              <a:gd name="connsiteY317" fmla="*/ 1821312 h 2106627"/>
              <a:gd name="connsiteX318" fmla="*/ 4647600 w 11073895"/>
              <a:gd name="connsiteY318" fmla="*/ 1821312 h 2106627"/>
              <a:gd name="connsiteX319" fmla="*/ 4647600 w 11073895"/>
              <a:gd name="connsiteY319" fmla="*/ 1973458 h 2106627"/>
              <a:gd name="connsiteX320" fmla="*/ 4339072 w 11073895"/>
              <a:gd name="connsiteY320" fmla="*/ 1973458 h 2106627"/>
              <a:gd name="connsiteX321" fmla="*/ 4339072 w 11073895"/>
              <a:gd name="connsiteY321" fmla="*/ 1821312 h 2106627"/>
              <a:gd name="connsiteX322" fmla="*/ 4411073 w 11073895"/>
              <a:gd name="connsiteY322" fmla="*/ 1821312 h 2106627"/>
              <a:gd name="connsiteX323" fmla="*/ 4411073 w 11073895"/>
              <a:gd name="connsiteY323" fmla="*/ 1973458 h 2106627"/>
              <a:gd name="connsiteX324" fmla="*/ 4102546 w 11073895"/>
              <a:gd name="connsiteY324" fmla="*/ 1973458 h 2106627"/>
              <a:gd name="connsiteX325" fmla="*/ 4102546 w 11073895"/>
              <a:gd name="connsiteY325" fmla="*/ 1821312 h 2106627"/>
              <a:gd name="connsiteX326" fmla="*/ 4174546 w 11073895"/>
              <a:gd name="connsiteY326" fmla="*/ 1821312 h 2106627"/>
              <a:gd name="connsiteX327" fmla="*/ 4174546 w 11073895"/>
              <a:gd name="connsiteY327" fmla="*/ 1973458 h 2106627"/>
              <a:gd name="connsiteX328" fmla="*/ 3866021 w 11073895"/>
              <a:gd name="connsiteY328" fmla="*/ 1973458 h 2106627"/>
              <a:gd name="connsiteX329" fmla="*/ 3866021 w 11073895"/>
              <a:gd name="connsiteY329" fmla="*/ 1821312 h 2106627"/>
              <a:gd name="connsiteX330" fmla="*/ 3938020 w 11073895"/>
              <a:gd name="connsiteY330" fmla="*/ 1821312 h 2106627"/>
              <a:gd name="connsiteX331" fmla="*/ 3938020 w 11073895"/>
              <a:gd name="connsiteY331" fmla="*/ 1973458 h 2106627"/>
              <a:gd name="connsiteX332" fmla="*/ 3629494 w 11073895"/>
              <a:gd name="connsiteY332" fmla="*/ 1973458 h 2106627"/>
              <a:gd name="connsiteX333" fmla="*/ 3629494 w 11073895"/>
              <a:gd name="connsiteY333" fmla="*/ 1821312 h 2106627"/>
              <a:gd name="connsiteX334" fmla="*/ 3701494 w 11073895"/>
              <a:gd name="connsiteY334" fmla="*/ 1821312 h 2106627"/>
              <a:gd name="connsiteX335" fmla="*/ 3701494 w 11073895"/>
              <a:gd name="connsiteY335" fmla="*/ 1973458 h 2106627"/>
              <a:gd name="connsiteX336" fmla="*/ 3392968 w 11073895"/>
              <a:gd name="connsiteY336" fmla="*/ 1973458 h 2106627"/>
              <a:gd name="connsiteX337" fmla="*/ 3392968 w 11073895"/>
              <a:gd name="connsiteY337" fmla="*/ 1821312 h 2106627"/>
              <a:gd name="connsiteX338" fmla="*/ 3464968 w 11073895"/>
              <a:gd name="connsiteY338" fmla="*/ 1821312 h 2106627"/>
              <a:gd name="connsiteX339" fmla="*/ 3464968 w 11073895"/>
              <a:gd name="connsiteY339" fmla="*/ 1973458 h 2106627"/>
              <a:gd name="connsiteX340" fmla="*/ 3156442 w 11073895"/>
              <a:gd name="connsiteY340" fmla="*/ 1973458 h 2106627"/>
              <a:gd name="connsiteX341" fmla="*/ 3156442 w 11073895"/>
              <a:gd name="connsiteY341" fmla="*/ 1821312 h 2106627"/>
              <a:gd name="connsiteX342" fmla="*/ 3228442 w 11073895"/>
              <a:gd name="connsiteY342" fmla="*/ 1821312 h 2106627"/>
              <a:gd name="connsiteX343" fmla="*/ 3228442 w 11073895"/>
              <a:gd name="connsiteY343" fmla="*/ 1973458 h 2106627"/>
              <a:gd name="connsiteX344" fmla="*/ 2919916 w 11073895"/>
              <a:gd name="connsiteY344" fmla="*/ 1973458 h 2106627"/>
              <a:gd name="connsiteX345" fmla="*/ 2919916 w 11073895"/>
              <a:gd name="connsiteY345" fmla="*/ 1821312 h 2106627"/>
              <a:gd name="connsiteX346" fmla="*/ 2991916 w 11073895"/>
              <a:gd name="connsiteY346" fmla="*/ 1821312 h 2106627"/>
              <a:gd name="connsiteX347" fmla="*/ 2991916 w 11073895"/>
              <a:gd name="connsiteY347" fmla="*/ 1973458 h 2106627"/>
              <a:gd name="connsiteX348" fmla="*/ 2683390 w 11073895"/>
              <a:gd name="connsiteY348" fmla="*/ 1973458 h 2106627"/>
              <a:gd name="connsiteX349" fmla="*/ 2683390 w 11073895"/>
              <a:gd name="connsiteY349" fmla="*/ 1821312 h 2106627"/>
              <a:gd name="connsiteX350" fmla="*/ 2755390 w 11073895"/>
              <a:gd name="connsiteY350" fmla="*/ 1821312 h 2106627"/>
              <a:gd name="connsiteX351" fmla="*/ 2755390 w 11073895"/>
              <a:gd name="connsiteY351" fmla="*/ 1973458 h 2106627"/>
              <a:gd name="connsiteX352" fmla="*/ 2446864 w 11073895"/>
              <a:gd name="connsiteY352" fmla="*/ 1973458 h 2106627"/>
              <a:gd name="connsiteX353" fmla="*/ 2446864 w 11073895"/>
              <a:gd name="connsiteY353" fmla="*/ 1821312 h 2106627"/>
              <a:gd name="connsiteX354" fmla="*/ 2518864 w 11073895"/>
              <a:gd name="connsiteY354" fmla="*/ 1821312 h 2106627"/>
              <a:gd name="connsiteX355" fmla="*/ 2518864 w 11073895"/>
              <a:gd name="connsiteY355" fmla="*/ 1973458 h 2106627"/>
              <a:gd name="connsiteX356" fmla="*/ 2210338 w 11073895"/>
              <a:gd name="connsiteY356" fmla="*/ 1973458 h 2106627"/>
              <a:gd name="connsiteX357" fmla="*/ 2210338 w 11073895"/>
              <a:gd name="connsiteY357" fmla="*/ 1821312 h 2106627"/>
              <a:gd name="connsiteX358" fmla="*/ 2282338 w 11073895"/>
              <a:gd name="connsiteY358" fmla="*/ 1821312 h 2106627"/>
              <a:gd name="connsiteX359" fmla="*/ 2282338 w 11073895"/>
              <a:gd name="connsiteY359" fmla="*/ 1973458 h 2106627"/>
              <a:gd name="connsiteX360" fmla="*/ 1973812 w 11073895"/>
              <a:gd name="connsiteY360" fmla="*/ 1973458 h 2106627"/>
              <a:gd name="connsiteX361" fmla="*/ 1973812 w 11073895"/>
              <a:gd name="connsiteY361" fmla="*/ 1821312 h 2106627"/>
              <a:gd name="connsiteX362" fmla="*/ 2045812 w 11073895"/>
              <a:gd name="connsiteY362" fmla="*/ 1821312 h 2106627"/>
              <a:gd name="connsiteX363" fmla="*/ 2045812 w 11073895"/>
              <a:gd name="connsiteY363" fmla="*/ 1973458 h 2106627"/>
              <a:gd name="connsiteX364" fmla="*/ 1737286 w 11073895"/>
              <a:gd name="connsiteY364" fmla="*/ 1973458 h 2106627"/>
              <a:gd name="connsiteX365" fmla="*/ 1737286 w 11073895"/>
              <a:gd name="connsiteY365" fmla="*/ 1821312 h 2106627"/>
              <a:gd name="connsiteX366" fmla="*/ 1809286 w 11073895"/>
              <a:gd name="connsiteY366" fmla="*/ 1821312 h 2106627"/>
              <a:gd name="connsiteX367" fmla="*/ 1809286 w 11073895"/>
              <a:gd name="connsiteY367" fmla="*/ 1973458 h 2106627"/>
              <a:gd name="connsiteX368" fmla="*/ 1500760 w 11073895"/>
              <a:gd name="connsiteY368" fmla="*/ 1973458 h 2106627"/>
              <a:gd name="connsiteX369" fmla="*/ 1500760 w 11073895"/>
              <a:gd name="connsiteY369" fmla="*/ 1821312 h 2106627"/>
              <a:gd name="connsiteX370" fmla="*/ 1572760 w 11073895"/>
              <a:gd name="connsiteY370" fmla="*/ 1821312 h 2106627"/>
              <a:gd name="connsiteX371" fmla="*/ 1572760 w 11073895"/>
              <a:gd name="connsiteY371" fmla="*/ 1973458 h 2106627"/>
              <a:gd name="connsiteX372" fmla="*/ 1264234 w 11073895"/>
              <a:gd name="connsiteY372" fmla="*/ 1973458 h 2106627"/>
              <a:gd name="connsiteX373" fmla="*/ 1264234 w 11073895"/>
              <a:gd name="connsiteY373" fmla="*/ 1821312 h 2106627"/>
              <a:gd name="connsiteX374" fmla="*/ 1336234 w 11073895"/>
              <a:gd name="connsiteY374" fmla="*/ 1821312 h 2106627"/>
              <a:gd name="connsiteX375" fmla="*/ 1336234 w 11073895"/>
              <a:gd name="connsiteY375" fmla="*/ 1973458 h 2106627"/>
              <a:gd name="connsiteX376" fmla="*/ 1027708 w 11073895"/>
              <a:gd name="connsiteY376" fmla="*/ 1973458 h 2106627"/>
              <a:gd name="connsiteX377" fmla="*/ 1027708 w 11073895"/>
              <a:gd name="connsiteY377" fmla="*/ 1821312 h 2106627"/>
              <a:gd name="connsiteX378" fmla="*/ 1099708 w 11073895"/>
              <a:gd name="connsiteY378" fmla="*/ 1821312 h 2106627"/>
              <a:gd name="connsiteX379" fmla="*/ 1099708 w 11073895"/>
              <a:gd name="connsiteY379" fmla="*/ 1973458 h 2106627"/>
              <a:gd name="connsiteX380" fmla="*/ 791182 w 11073895"/>
              <a:gd name="connsiteY380" fmla="*/ 1973458 h 2106627"/>
              <a:gd name="connsiteX381" fmla="*/ 791182 w 11073895"/>
              <a:gd name="connsiteY381" fmla="*/ 1821312 h 2106627"/>
              <a:gd name="connsiteX382" fmla="*/ 863182 w 11073895"/>
              <a:gd name="connsiteY382" fmla="*/ 1821312 h 2106627"/>
              <a:gd name="connsiteX383" fmla="*/ 863182 w 11073895"/>
              <a:gd name="connsiteY383" fmla="*/ 1973458 h 2106627"/>
              <a:gd name="connsiteX384" fmla="*/ 554656 w 11073895"/>
              <a:gd name="connsiteY384" fmla="*/ 1973458 h 2106627"/>
              <a:gd name="connsiteX385" fmla="*/ 554656 w 11073895"/>
              <a:gd name="connsiteY385" fmla="*/ 1821312 h 2106627"/>
              <a:gd name="connsiteX386" fmla="*/ 626656 w 11073895"/>
              <a:gd name="connsiteY386" fmla="*/ 1821312 h 2106627"/>
              <a:gd name="connsiteX387" fmla="*/ 626656 w 11073895"/>
              <a:gd name="connsiteY387" fmla="*/ 1973458 h 2106627"/>
              <a:gd name="connsiteX388" fmla="*/ 318130 w 11073895"/>
              <a:gd name="connsiteY388" fmla="*/ 1973458 h 2106627"/>
              <a:gd name="connsiteX389" fmla="*/ 318130 w 11073895"/>
              <a:gd name="connsiteY389" fmla="*/ 1821312 h 2106627"/>
              <a:gd name="connsiteX390" fmla="*/ 390130 w 11073895"/>
              <a:gd name="connsiteY390" fmla="*/ 1821312 h 2106627"/>
              <a:gd name="connsiteX391" fmla="*/ 390130 w 11073895"/>
              <a:gd name="connsiteY391" fmla="*/ 1973458 h 2106627"/>
              <a:gd name="connsiteX392" fmla="*/ 81604 w 11073895"/>
              <a:gd name="connsiteY392" fmla="*/ 1973458 h 2106627"/>
              <a:gd name="connsiteX393" fmla="*/ 81604 w 11073895"/>
              <a:gd name="connsiteY393" fmla="*/ 1821312 h 2106627"/>
              <a:gd name="connsiteX394" fmla="*/ 153604 w 11073895"/>
              <a:gd name="connsiteY394" fmla="*/ 1821312 h 2106627"/>
              <a:gd name="connsiteX395" fmla="*/ 153604 w 11073895"/>
              <a:gd name="connsiteY395" fmla="*/ 1973458 h 2106627"/>
              <a:gd name="connsiteX396" fmla="*/ 0 w 11073895"/>
              <a:gd name="connsiteY396" fmla="*/ 2106627 h 2106627"/>
              <a:gd name="connsiteX397" fmla="*/ 6621411 w 11073895"/>
              <a:gd name="connsiteY397" fmla="*/ 2106627 h 2106627"/>
              <a:gd name="connsiteX398" fmla="*/ 11073895 w 11073895"/>
              <a:gd name="connsiteY398" fmla="*/ 2106627 h 2106627"/>
              <a:gd name="connsiteX399" fmla="*/ 11073895 w 11073895"/>
              <a:gd name="connsiteY399" fmla="*/ 0 h 2106627"/>
              <a:gd name="connsiteX400" fmla="*/ 6621411 w 11073895"/>
              <a:gd name="connsiteY400" fmla="*/ 0 h 2106627"/>
              <a:gd name="connsiteX401" fmla="*/ 0 w 11073895"/>
              <a:gd name="connsiteY401" fmla="*/ 0 h 2106627"/>
              <a:gd name="connsiteX402" fmla="*/ 0 w 11073895"/>
              <a:gd name="connsiteY402" fmla="*/ 382983 h 21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073895" h="2106627">
                <a:moveTo>
                  <a:pt x="10960483" y="249814"/>
                </a:moveTo>
                <a:lnTo>
                  <a:pt x="10960483" y="131185"/>
                </a:lnTo>
                <a:lnTo>
                  <a:pt x="11032483" y="131185"/>
                </a:lnTo>
                <a:lnTo>
                  <a:pt x="11032483" y="249814"/>
                </a:lnTo>
                <a:close/>
                <a:moveTo>
                  <a:pt x="10723957" y="249814"/>
                </a:moveTo>
                <a:lnTo>
                  <a:pt x="10723957" y="131185"/>
                </a:lnTo>
                <a:lnTo>
                  <a:pt x="10795957" y="131185"/>
                </a:lnTo>
                <a:lnTo>
                  <a:pt x="10795957" y="249814"/>
                </a:lnTo>
                <a:close/>
                <a:moveTo>
                  <a:pt x="10487431" y="249814"/>
                </a:moveTo>
                <a:lnTo>
                  <a:pt x="10487431" y="131185"/>
                </a:lnTo>
                <a:lnTo>
                  <a:pt x="10559431" y="131185"/>
                </a:lnTo>
                <a:lnTo>
                  <a:pt x="10559431" y="249814"/>
                </a:lnTo>
                <a:close/>
                <a:moveTo>
                  <a:pt x="10250905" y="249814"/>
                </a:moveTo>
                <a:lnTo>
                  <a:pt x="10250905" y="131185"/>
                </a:lnTo>
                <a:lnTo>
                  <a:pt x="10322905" y="131185"/>
                </a:lnTo>
                <a:lnTo>
                  <a:pt x="10322905" y="249814"/>
                </a:lnTo>
                <a:close/>
                <a:moveTo>
                  <a:pt x="10014379" y="249814"/>
                </a:moveTo>
                <a:lnTo>
                  <a:pt x="10014379" y="131185"/>
                </a:lnTo>
                <a:lnTo>
                  <a:pt x="10086379" y="131185"/>
                </a:lnTo>
                <a:lnTo>
                  <a:pt x="10086379" y="249814"/>
                </a:lnTo>
                <a:close/>
                <a:moveTo>
                  <a:pt x="9777853" y="249814"/>
                </a:moveTo>
                <a:lnTo>
                  <a:pt x="9777853" y="131185"/>
                </a:lnTo>
                <a:lnTo>
                  <a:pt x="9849853" y="131185"/>
                </a:lnTo>
                <a:lnTo>
                  <a:pt x="9849853" y="249814"/>
                </a:lnTo>
                <a:close/>
                <a:moveTo>
                  <a:pt x="9541327" y="249814"/>
                </a:moveTo>
                <a:lnTo>
                  <a:pt x="9541327" y="131185"/>
                </a:lnTo>
                <a:lnTo>
                  <a:pt x="9613327" y="131185"/>
                </a:lnTo>
                <a:lnTo>
                  <a:pt x="9613327" y="249814"/>
                </a:lnTo>
                <a:close/>
                <a:moveTo>
                  <a:pt x="9304801" y="249814"/>
                </a:moveTo>
                <a:lnTo>
                  <a:pt x="9304801" y="131185"/>
                </a:lnTo>
                <a:lnTo>
                  <a:pt x="9376801" y="131185"/>
                </a:lnTo>
                <a:lnTo>
                  <a:pt x="9376801" y="249814"/>
                </a:lnTo>
                <a:close/>
                <a:moveTo>
                  <a:pt x="9068275" y="249814"/>
                </a:moveTo>
                <a:lnTo>
                  <a:pt x="9068275" y="131185"/>
                </a:lnTo>
                <a:lnTo>
                  <a:pt x="9140275" y="131185"/>
                </a:lnTo>
                <a:lnTo>
                  <a:pt x="9140275" y="249814"/>
                </a:lnTo>
                <a:close/>
                <a:moveTo>
                  <a:pt x="8831749" y="249814"/>
                </a:moveTo>
                <a:lnTo>
                  <a:pt x="8831749" y="131185"/>
                </a:lnTo>
                <a:lnTo>
                  <a:pt x="8903749" y="131185"/>
                </a:lnTo>
                <a:lnTo>
                  <a:pt x="8903749" y="249814"/>
                </a:lnTo>
                <a:close/>
                <a:moveTo>
                  <a:pt x="8595223" y="249814"/>
                </a:moveTo>
                <a:lnTo>
                  <a:pt x="8595223" y="131185"/>
                </a:lnTo>
                <a:lnTo>
                  <a:pt x="8667223" y="131185"/>
                </a:lnTo>
                <a:lnTo>
                  <a:pt x="8667223" y="249814"/>
                </a:lnTo>
                <a:close/>
                <a:moveTo>
                  <a:pt x="8358697" y="249814"/>
                </a:moveTo>
                <a:lnTo>
                  <a:pt x="8358697" y="131185"/>
                </a:lnTo>
                <a:lnTo>
                  <a:pt x="8430697" y="131185"/>
                </a:lnTo>
                <a:lnTo>
                  <a:pt x="8430697" y="249814"/>
                </a:lnTo>
                <a:close/>
                <a:moveTo>
                  <a:pt x="8122171" y="249814"/>
                </a:moveTo>
                <a:lnTo>
                  <a:pt x="8122171" y="131185"/>
                </a:lnTo>
                <a:lnTo>
                  <a:pt x="8194171" y="131185"/>
                </a:lnTo>
                <a:lnTo>
                  <a:pt x="8194171" y="249814"/>
                </a:lnTo>
                <a:close/>
                <a:moveTo>
                  <a:pt x="7885645" y="249814"/>
                </a:moveTo>
                <a:lnTo>
                  <a:pt x="7885645" y="131185"/>
                </a:lnTo>
                <a:lnTo>
                  <a:pt x="7957645" y="131185"/>
                </a:lnTo>
                <a:lnTo>
                  <a:pt x="7957645" y="249814"/>
                </a:lnTo>
                <a:close/>
                <a:moveTo>
                  <a:pt x="7649119" y="249814"/>
                </a:moveTo>
                <a:lnTo>
                  <a:pt x="7649119" y="131185"/>
                </a:lnTo>
                <a:lnTo>
                  <a:pt x="7721119" y="131185"/>
                </a:lnTo>
                <a:lnTo>
                  <a:pt x="7721119" y="249814"/>
                </a:lnTo>
                <a:close/>
                <a:moveTo>
                  <a:pt x="7412593" y="249814"/>
                </a:moveTo>
                <a:lnTo>
                  <a:pt x="7412593" y="131185"/>
                </a:lnTo>
                <a:lnTo>
                  <a:pt x="7484593" y="131185"/>
                </a:lnTo>
                <a:lnTo>
                  <a:pt x="7484593" y="249814"/>
                </a:lnTo>
                <a:close/>
                <a:moveTo>
                  <a:pt x="7176067" y="249814"/>
                </a:moveTo>
                <a:lnTo>
                  <a:pt x="7176067" y="131185"/>
                </a:lnTo>
                <a:lnTo>
                  <a:pt x="7248067" y="131185"/>
                </a:lnTo>
                <a:lnTo>
                  <a:pt x="7248067" y="249814"/>
                </a:lnTo>
                <a:close/>
                <a:moveTo>
                  <a:pt x="6939541" y="249814"/>
                </a:moveTo>
                <a:lnTo>
                  <a:pt x="6939541" y="131185"/>
                </a:lnTo>
                <a:lnTo>
                  <a:pt x="7011541" y="131185"/>
                </a:lnTo>
                <a:lnTo>
                  <a:pt x="7011541" y="249814"/>
                </a:lnTo>
                <a:close/>
                <a:moveTo>
                  <a:pt x="6703015" y="249814"/>
                </a:moveTo>
                <a:lnTo>
                  <a:pt x="6703015" y="131185"/>
                </a:lnTo>
                <a:lnTo>
                  <a:pt x="6775015" y="131185"/>
                </a:lnTo>
                <a:lnTo>
                  <a:pt x="6775015" y="249814"/>
                </a:lnTo>
                <a:close/>
                <a:moveTo>
                  <a:pt x="6467807" y="249814"/>
                </a:moveTo>
                <a:lnTo>
                  <a:pt x="6467807" y="131185"/>
                </a:lnTo>
                <a:lnTo>
                  <a:pt x="6539806" y="131185"/>
                </a:lnTo>
                <a:lnTo>
                  <a:pt x="6539806" y="249814"/>
                </a:lnTo>
                <a:close/>
                <a:moveTo>
                  <a:pt x="6231280" y="249814"/>
                </a:moveTo>
                <a:lnTo>
                  <a:pt x="6231280" y="131185"/>
                </a:lnTo>
                <a:lnTo>
                  <a:pt x="6303281" y="131185"/>
                </a:lnTo>
                <a:lnTo>
                  <a:pt x="6303281" y="249814"/>
                </a:lnTo>
                <a:close/>
                <a:moveTo>
                  <a:pt x="5994754" y="249814"/>
                </a:moveTo>
                <a:lnTo>
                  <a:pt x="5994754" y="131185"/>
                </a:lnTo>
                <a:lnTo>
                  <a:pt x="6066754" y="131185"/>
                </a:lnTo>
                <a:lnTo>
                  <a:pt x="6066754" y="249814"/>
                </a:lnTo>
                <a:close/>
                <a:moveTo>
                  <a:pt x="5758230" y="249814"/>
                </a:moveTo>
                <a:lnTo>
                  <a:pt x="5758230" y="131185"/>
                </a:lnTo>
                <a:lnTo>
                  <a:pt x="5830228" y="131185"/>
                </a:lnTo>
                <a:lnTo>
                  <a:pt x="5830228" y="249814"/>
                </a:lnTo>
                <a:close/>
                <a:moveTo>
                  <a:pt x="5521703" y="249814"/>
                </a:moveTo>
                <a:lnTo>
                  <a:pt x="5521703" y="131185"/>
                </a:lnTo>
                <a:lnTo>
                  <a:pt x="5593702" y="131185"/>
                </a:lnTo>
                <a:lnTo>
                  <a:pt x="5593702" y="249814"/>
                </a:lnTo>
                <a:close/>
                <a:moveTo>
                  <a:pt x="5285177" y="249814"/>
                </a:moveTo>
                <a:lnTo>
                  <a:pt x="5285177" y="131185"/>
                </a:lnTo>
                <a:lnTo>
                  <a:pt x="5357177" y="131185"/>
                </a:lnTo>
                <a:lnTo>
                  <a:pt x="5357177" y="249814"/>
                </a:lnTo>
                <a:close/>
                <a:moveTo>
                  <a:pt x="5048650" y="249814"/>
                </a:moveTo>
                <a:lnTo>
                  <a:pt x="5048650" y="131185"/>
                </a:lnTo>
                <a:lnTo>
                  <a:pt x="5120650" y="131185"/>
                </a:lnTo>
                <a:lnTo>
                  <a:pt x="5120650" y="249814"/>
                </a:lnTo>
                <a:close/>
                <a:moveTo>
                  <a:pt x="4812125" y="249814"/>
                </a:moveTo>
                <a:lnTo>
                  <a:pt x="4812125" y="131185"/>
                </a:lnTo>
                <a:lnTo>
                  <a:pt x="4884125" y="131185"/>
                </a:lnTo>
                <a:lnTo>
                  <a:pt x="4884125" y="249814"/>
                </a:lnTo>
                <a:close/>
                <a:moveTo>
                  <a:pt x="4575598" y="249814"/>
                </a:moveTo>
                <a:lnTo>
                  <a:pt x="4575598" y="131185"/>
                </a:lnTo>
                <a:lnTo>
                  <a:pt x="4647600" y="131185"/>
                </a:lnTo>
                <a:lnTo>
                  <a:pt x="4647600" y="249814"/>
                </a:lnTo>
                <a:close/>
                <a:moveTo>
                  <a:pt x="4339072" y="249814"/>
                </a:moveTo>
                <a:lnTo>
                  <a:pt x="4339072" y="131185"/>
                </a:lnTo>
                <a:lnTo>
                  <a:pt x="4411073" y="131185"/>
                </a:lnTo>
                <a:lnTo>
                  <a:pt x="4411073" y="249814"/>
                </a:lnTo>
                <a:close/>
                <a:moveTo>
                  <a:pt x="4102546" y="249814"/>
                </a:moveTo>
                <a:lnTo>
                  <a:pt x="4102546" y="131185"/>
                </a:lnTo>
                <a:lnTo>
                  <a:pt x="4174546" y="131185"/>
                </a:lnTo>
                <a:lnTo>
                  <a:pt x="4174546" y="249814"/>
                </a:lnTo>
                <a:close/>
                <a:moveTo>
                  <a:pt x="3866021" y="249814"/>
                </a:moveTo>
                <a:lnTo>
                  <a:pt x="3866021" y="131185"/>
                </a:lnTo>
                <a:lnTo>
                  <a:pt x="3938020" y="131185"/>
                </a:lnTo>
                <a:lnTo>
                  <a:pt x="3938020" y="249814"/>
                </a:lnTo>
                <a:close/>
                <a:moveTo>
                  <a:pt x="3629494" y="249814"/>
                </a:moveTo>
                <a:lnTo>
                  <a:pt x="3629494" y="131185"/>
                </a:lnTo>
                <a:lnTo>
                  <a:pt x="3701494" y="131185"/>
                </a:lnTo>
                <a:lnTo>
                  <a:pt x="3701494" y="249814"/>
                </a:lnTo>
                <a:close/>
                <a:moveTo>
                  <a:pt x="3392968" y="249814"/>
                </a:moveTo>
                <a:lnTo>
                  <a:pt x="3392968" y="131185"/>
                </a:lnTo>
                <a:lnTo>
                  <a:pt x="3464968" y="131185"/>
                </a:lnTo>
                <a:lnTo>
                  <a:pt x="3464968" y="249814"/>
                </a:lnTo>
                <a:close/>
                <a:moveTo>
                  <a:pt x="3156442" y="249814"/>
                </a:moveTo>
                <a:lnTo>
                  <a:pt x="3156442" y="131185"/>
                </a:lnTo>
                <a:lnTo>
                  <a:pt x="3228442" y="131185"/>
                </a:lnTo>
                <a:lnTo>
                  <a:pt x="3228442" y="249814"/>
                </a:lnTo>
                <a:close/>
                <a:moveTo>
                  <a:pt x="2919916" y="249814"/>
                </a:moveTo>
                <a:lnTo>
                  <a:pt x="2919916" y="131185"/>
                </a:lnTo>
                <a:lnTo>
                  <a:pt x="2991916" y="131185"/>
                </a:lnTo>
                <a:lnTo>
                  <a:pt x="2991916" y="249814"/>
                </a:lnTo>
                <a:close/>
                <a:moveTo>
                  <a:pt x="2683390" y="249814"/>
                </a:moveTo>
                <a:lnTo>
                  <a:pt x="2683390" y="131185"/>
                </a:lnTo>
                <a:lnTo>
                  <a:pt x="2755390" y="131185"/>
                </a:lnTo>
                <a:lnTo>
                  <a:pt x="2755390" y="249814"/>
                </a:lnTo>
                <a:close/>
                <a:moveTo>
                  <a:pt x="2446864" y="249814"/>
                </a:moveTo>
                <a:lnTo>
                  <a:pt x="2446864" y="131185"/>
                </a:lnTo>
                <a:lnTo>
                  <a:pt x="2518864" y="131185"/>
                </a:lnTo>
                <a:lnTo>
                  <a:pt x="2518864" y="249814"/>
                </a:lnTo>
                <a:close/>
                <a:moveTo>
                  <a:pt x="2210338" y="249814"/>
                </a:moveTo>
                <a:lnTo>
                  <a:pt x="2210338" y="131185"/>
                </a:lnTo>
                <a:lnTo>
                  <a:pt x="2282338" y="131185"/>
                </a:lnTo>
                <a:lnTo>
                  <a:pt x="2282338" y="249814"/>
                </a:lnTo>
                <a:close/>
                <a:moveTo>
                  <a:pt x="1973812" y="249814"/>
                </a:moveTo>
                <a:lnTo>
                  <a:pt x="1973812" y="131185"/>
                </a:lnTo>
                <a:lnTo>
                  <a:pt x="2045812" y="131185"/>
                </a:lnTo>
                <a:lnTo>
                  <a:pt x="2045812" y="249814"/>
                </a:lnTo>
                <a:close/>
                <a:moveTo>
                  <a:pt x="1737286" y="249814"/>
                </a:moveTo>
                <a:lnTo>
                  <a:pt x="1737286" y="131185"/>
                </a:lnTo>
                <a:lnTo>
                  <a:pt x="1809286" y="131185"/>
                </a:lnTo>
                <a:lnTo>
                  <a:pt x="1809286" y="249814"/>
                </a:lnTo>
                <a:close/>
                <a:moveTo>
                  <a:pt x="1500760" y="249814"/>
                </a:moveTo>
                <a:lnTo>
                  <a:pt x="1500760" y="131185"/>
                </a:lnTo>
                <a:lnTo>
                  <a:pt x="1572760" y="131185"/>
                </a:lnTo>
                <a:lnTo>
                  <a:pt x="1572760" y="249814"/>
                </a:lnTo>
                <a:close/>
                <a:moveTo>
                  <a:pt x="1264234" y="249814"/>
                </a:moveTo>
                <a:lnTo>
                  <a:pt x="1264234" y="131185"/>
                </a:lnTo>
                <a:lnTo>
                  <a:pt x="1336234" y="131185"/>
                </a:lnTo>
                <a:lnTo>
                  <a:pt x="1336234" y="249814"/>
                </a:lnTo>
                <a:close/>
                <a:moveTo>
                  <a:pt x="1027708" y="249814"/>
                </a:moveTo>
                <a:lnTo>
                  <a:pt x="1027708" y="131185"/>
                </a:lnTo>
                <a:lnTo>
                  <a:pt x="1099708" y="131185"/>
                </a:lnTo>
                <a:lnTo>
                  <a:pt x="1099708" y="249814"/>
                </a:lnTo>
                <a:close/>
                <a:moveTo>
                  <a:pt x="791182" y="249814"/>
                </a:moveTo>
                <a:lnTo>
                  <a:pt x="791182" y="131185"/>
                </a:lnTo>
                <a:lnTo>
                  <a:pt x="863182" y="131185"/>
                </a:lnTo>
                <a:lnTo>
                  <a:pt x="863182" y="249814"/>
                </a:lnTo>
                <a:close/>
                <a:moveTo>
                  <a:pt x="554656" y="249814"/>
                </a:moveTo>
                <a:lnTo>
                  <a:pt x="554656" y="131185"/>
                </a:lnTo>
                <a:lnTo>
                  <a:pt x="626656" y="131185"/>
                </a:lnTo>
                <a:lnTo>
                  <a:pt x="626656" y="249814"/>
                </a:lnTo>
                <a:close/>
                <a:moveTo>
                  <a:pt x="318130" y="249814"/>
                </a:moveTo>
                <a:lnTo>
                  <a:pt x="318130" y="131185"/>
                </a:lnTo>
                <a:lnTo>
                  <a:pt x="390130" y="131185"/>
                </a:lnTo>
                <a:lnTo>
                  <a:pt x="390130" y="249814"/>
                </a:lnTo>
                <a:close/>
                <a:moveTo>
                  <a:pt x="81604" y="249814"/>
                </a:moveTo>
                <a:lnTo>
                  <a:pt x="81604" y="131185"/>
                </a:lnTo>
                <a:lnTo>
                  <a:pt x="153604" y="131185"/>
                </a:lnTo>
                <a:lnTo>
                  <a:pt x="153604" y="249814"/>
                </a:lnTo>
                <a:close/>
                <a:moveTo>
                  <a:pt x="8888116" y="1729733"/>
                </a:moveTo>
                <a:lnTo>
                  <a:pt x="8888116" y="382983"/>
                </a:lnTo>
                <a:lnTo>
                  <a:pt x="10976116" y="382983"/>
                </a:lnTo>
                <a:lnTo>
                  <a:pt x="10976116" y="1729733"/>
                </a:lnTo>
                <a:close/>
                <a:moveTo>
                  <a:pt x="6694192" y="1729733"/>
                </a:moveTo>
                <a:lnTo>
                  <a:pt x="6694192" y="382983"/>
                </a:lnTo>
                <a:lnTo>
                  <a:pt x="8782191" y="382983"/>
                </a:lnTo>
                <a:lnTo>
                  <a:pt x="8782191" y="1729733"/>
                </a:lnTo>
                <a:close/>
                <a:moveTo>
                  <a:pt x="4460630" y="1729733"/>
                </a:moveTo>
                <a:lnTo>
                  <a:pt x="4460630" y="382983"/>
                </a:lnTo>
                <a:lnTo>
                  <a:pt x="6548630" y="382983"/>
                </a:lnTo>
                <a:lnTo>
                  <a:pt x="6548630" y="1729733"/>
                </a:lnTo>
                <a:close/>
                <a:moveTo>
                  <a:pt x="2266705" y="1729733"/>
                </a:moveTo>
                <a:lnTo>
                  <a:pt x="2266705" y="382983"/>
                </a:lnTo>
                <a:lnTo>
                  <a:pt x="4354706" y="382983"/>
                </a:lnTo>
                <a:lnTo>
                  <a:pt x="4354706" y="1729733"/>
                </a:lnTo>
                <a:close/>
                <a:moveTo>
                  <a:pt x="72780" y="1729733"/>
                </a:moveTo>
                <a:lnTo>
                  <a:pt x="72780" y="382983"/>
                </a:lnTo>
                <a:lnTo>
                  <a:pt x="2160780" y="382983"/>
                </a:lnTo>
                <a:lnTo>
                  <a:pt x="2160780" y="1729733"/>
                </a:lnTo>
                <a:close/>
                <a:moveTo>
                  <a:pt x="10960483" y="1973458"/>
                </a:moveTo>
                <a:lnTo>
                  <a:pt x="10960483" y="1821312"/>
                </a:lnTo>
                <a:lnTo>
                  <a:pt x="11032483" y="1821312"/>
                </a:lnTo>
                <a:lnTo>
                  <a:pt x="11032483" y="1973458"/>
                </a:lnTo>
                <a:close/>
                <a:moveTo>
                  <a:pt x="10723957" y="1973458"/>
                </a:moveTo>
                <a:lnTo>
                  <a:pt x="10723957" y="1821312"/>
                </a:lnTo>
                <a:lnTo>
                  <a:pt x="10795957" y="1821312"/>
                </a:lnTo>
                <a:lnTo>
                  <a:pt x="10795957" y="1973458"/>
                </a:lnTo>
                <a:close/>
                <a:moveTo>
                  <a:pt x="10487431" y="1973458"/>
                </a:moveTo>
                <a:lnTo>
                  <a:pt x="10487431" y="1821312"/>
                </a:lnTo>
                <a:lnTo>
                  <a:pt x="10559431" y="1821312"/>
                </a:lnTo>
                <a:lnTo>
                  <a:pt x="10559431" y="1973458"/>
                </a:lnTo>
                <a:close/>
                <a:moveTo>
                  <a:pt x="10250905" y="1973458"/>
                </a:moveTo>
                <a:lnTo>
                  <a:pt x="10250905" y="1821312"/>
                </a:lnTo>
                <a:lnTo>
                  <a:pt x="10322905" y="1821312"/>
                </a:lnTo>
                <a:lnTo>
                  <a:pt x="10322905" y="1973458"/>
                </a:lnTo>
                <a:close/>
                <a:moveTo>
                  <a:pt x="10014379" y="1973458"/>
                </a:moveTo>
                <a:lnTo>
                  <a:pt x="10014379" y="1821312"/>
                </a:lnTo>
                <a:lnTo>
                  <a:pt x="10086379" y="1821312"/>
                </a:lnTo>
                <a:lnTo>
                  <a:pt x="10086379" y="1973458"/>
                </a:lnTo>
                <a:close/>
                <a:moveTo>
                  <a:pt x="9777853" y="1973458"/>
                </a:moveTo>
                <a:lnTo>
                  <a:pt x="9777853" y="1821312"/>
                </a:lnTo>
                <a:lnTo>
                  <a:pt x="9849853" y="1821312"/>
                </a:lnTo>
                <a:lnTo>
                  <a:pt x="9849853" y="1973458"/>
                </a:lnTo>
                <a:close/>
                <a:moveTo>
                  <a:pt x="9541327" y="1973458"/>
                </a:moveTo>
                <a:lnTo>
                  <a:pt x="9541327" y="1821312"/>
                </a:lnTo>
                <a:lnTo>
                  <a:pt x="9613327" y="1821312"/>
                </a:lnTo>
                <a:lnTo>
                  <a:pt x="9613327" y="1973458"/>
                </a:lnTo>
                <a:close/>
                <a:moveTo>
                  <a:pt x="9304801" y="1973458"/>
                </a:moveTo>
                <a:lnTo>
                  <a:pt x="9304801" y="1821312"/>
                </a:lnTo>
                <a:lnTo>
                  <a:pt x="9376801" y="1821312"/>
                </a:lnTo>
                <a:lnTo>
                  <a:pt x="9376801" y="1973458"/>
                </a:lnTo>
                <a:close/>
                <a:moveTo>
                  <a:pt x="9068275" y="1973458"/>
                </a:moveTo>
                <a:lnTo>
                  <a:pt x="9068275" y="1821312"/>
                </a:lnTo>
                <a:lnTo>
                  <a:pt x="9140275" y="1821312"/>
                </a:lnTo>
                <a:lnTo>
                  <a:pt x="9140275" y="1973458"/>
                </a:lnTo>
                <a:close/>
                <a:moveTo>
                  <a:pt x="8831749" y="1973458"/>
                </a:moveTo>
                <a:lnTo>
                  <a:pt x="8831749" y="1821312"/>
                </a:lnTo>
                <a:lnTo>
                  <a:pt x="8903749" y="1821312"/>
                </a:lnTo>
                <a:lnTo>
                  <a:pt x="8903749" y="1973458"/>
                </a:lnTo>
                <a:close/>
                <a:moveTo>
                  <a:pt x="8595223" y="1973458"/>
                </a:moveTo>
                <a:lnTo>
                  <a:pt x="8595223" y="1821312"/>
                </a:lnTo>
                <a:lnTo>
                  <a:pt x="8667223" y="1821312"/>
                </a:lnTo>
                <a:lnTo>
                  <a:pt x="8667223" y="1973458"/>
                </a:lnTo>
                <a:close/>
                <a:moveTo>
                  <a:pt x="8358697" y="1973458"/>
                </a:moveTo>
                <a:lnTo>
                  <a:pt x="8358697" y="1821312"/>
                </a:lnTo>
                <a:lnTo>
                  <a:pt x="8430697" y="1821312"/>
                </a:lnTo>
                <a:lnTo>
                  <a:pt x="8430697" y="1973458"/>
                </a:lnTo>
                <a:close/>
                <a:moveTo>
                  <a:pt x="8122171" y="1973458"/>
                </a:moveTo>
                <a:lnTo>
                  <a:pt x="8122171" y="1821312"/>
                </a:lnTo>
                <a:lnTo>
                  <a:pt x="8194171" y="1821312"/>
                </a:lnTo>
                <a:lnTo>
                  <a:pt x="8194171" y="1973458"/>
                </a:lnTo>
                <a:close/>
                <a:moveTo>
                  <a:pt x="7885645" y="1973458"/>
                </a:moveTo>
                <a:lnTo>
                  <a:pt x="7885645" y="1821312"/>
                </a:lnTo>
                <a:lnTo>
                  <a:pt x="7957645" y="1821312"/>
                </a:lnTo>
                <a:lnTo>
                  <a:pt x="7957645" y="1973458"/>
                </a:lnTo>
                <a:close/>
                <a:moveTo>
                  <a:pt x="7649119" y="1973458"/>
                </a:moveTo>
                <a:lnTo>
                  <a:pt x="7649119" y="1821312"/>
                </a:lnTo>
                <a:lnTo>
                  <a:pt x="7721119" y="1821312"/>
                </a:lnTo>
                <a:lnTo>
                  <a:pt x="7721119" y="1973458"/>
                </a:lnTo>
                <a:close/>
                <a:moveTo>
                  <a:pt x="7412593" y="1973458"/>
                </a:moveTo>
                <a:lnTo>
                  <a:pt x="7412593" y="1821312"/>
                </a:lnTo>
                <a:lnTo>
                  <a:pt x="7484593" y="1821312"/>
                </a:lnTo>
                <a:lnTo>
                  <a:pt x="7484593" y="1973458"/>
                </a:lnTo>
                <a:close/>
                <a:moveTo>
                  <a:pt x="7176067" y="1973458"/>
                </a:moveTo>
                <a:lnTo>
                  <a:pt x="7176067" y="1821312"/>
                </a:lnTo>
                <a:lnTo>
                  <a:pt x="7248067" y="1821312"/>
                </a:lnTo>
                <a:lnTo>
                  <a:pt x="7248067" y="1973458"/>
                </a:lnTo>
                <a:close/>
                <a:moveTo>
                  <a:pt x="6939541" y="1973458"/>
                </a:moveTo>
                <a:lnTo>
                  <a:pt x="6939541" y="1821312"/>
                </a:lnTo>
                <a:lnTo>
                  <a:pt x="7011541" y="1821312"/>
                </a:lnTo>
                <a:lnTo>
                  <a:pt x="7011541" y="1973458"/>
                </a:lnTo>
                <a:close/>
                <a:moveTo>
                  <a:pt x="6703015" y="1973458"/>
                </a:moveTo>
                <a:lnTo>
                  <a:pt x="6703015" y="1821312"/>
                </a:lnTo>
                <a:lnTo>
                  <a:pt x="6775015" y="1821312"/>
                </a:lnTo>
                <a:lnTo>
                  <a:pt x="6775015" y="1973458"/>
                </a:lnTo>
                <a:close/>
                <a:moveTo>
                  <a:pt x="6467807" y="1973458"/>
                </a:moveTo>
                <a:lnTo>
                  <a:pt x="6467807" y="1821312"/>
                </a:lnTo>
                <a:lnTo>
                  <a:pt x="6539806" y="1821312"/>
                </a:lnTo>
                <a:lnTo>
                  <a:pt x="6539806" y="1973458"/>
                </a:lnTo>
                <a:close/>
                <a:moveTo>
                  <a:pt x="6231280" y="1973458"/>
                </a:moveTo>
                <a:lnTo>
                  <a:pt x="6231280" y="1821312"/>
                </a:lnTo>
                <a:lnTo>
                  <a:pt x="6303281" y="1821312"/>
                </a:lnTo>
                <a:lnTo>
                  <a:pt x="6303281" y="1973458"/>
                </a:lnTo>
                <a:close/>
                <a:moveTo>
                  <a:pt x="5994754" y="1973458"/>
                </a:moveTo>
                <a:lnTo>
                  <a:pt x="5994754" y="1821312"/>
                </a:lnTo>
                <a:lnTo>
                  <a:pt x="6066754" y="1821312"/>
                </a:lnTo>
                <a:lnTo>
                  <a:pt x="6066754" y="1973458"/>
                </a:lnTo>
                <a:close/>
                <a:moveTo>
                  <a:pt x="5758230" y="1973458"/>
                </a:moveTo>
                <a:lnTo>
                  <a:pt x="5758230" y="1821312"/>
                </a:lnTo>
                <a:lnTo>
                  <a:pt x="5830228" y="1821312"/>
                </a:lnTo>
                <a:lnTo>
                  <a:pt x="5830228" y="1973458"/>
                </a:lnTo>
                <a:close/>
                <a:moveTo>
                  <a:pt x="5521703" y="1973458"/>
                </a:moveTo>
                <a:lnTo>
                  <a:pt x="5521703" y="1821312"/>
                </a:lnTo>
                <a:lnTo>
                  <a:pt x="5593702" y="1821312"/>
                </a:lnTo>
                <a:lnTo>
                  <a:pt x="5593702" y="1973458"/>
                </a:lnTo>
                <a:close/>
                <a:moveTo>
                  <a:pt x="5285177" y="1973458"/>
                </a:moveTo>
                <a:lnTo>
                  <a:pt x="5285177" y="1821312"/>
                </a:lnTo>
                <a:lnTo>
                  <a:pt x="5357177" y="1821312"/>
                </a:lnTo>
                <a:lnTo>
                  <a:pt x="5357177" y="1973458"/>
                </a:lnTo>
                <a:close/>
                <a:moveTo>
                  <a:pt x="5048650" y="1973458"/>
                </a:moveTo>
                <a:lnTo>
                  <a:pt x="5048650" y="1821312"/>
                </a:lnTo>
                <a:lnTo>
                  <a:pt x="5120650" y="1821312"/>
                </a:lnTo>
                <a:lnTo>
                  <a:pt x="5120650" y="1973458"/>
                </a:lnTo>
                <a:close/>
                <a:moveTo>
                  <a:pt x="4812125" y="1973458"/>
                </a:moveTo>
                <a:lnTo>
                  <a:pt x="4812125" y="1821312"/>
                </a:lnTo>
                <a:lnTo>
                  <a:pt x="4884125" y="1821312"/>
                </a:lnTo>
                <a:lnTo>
                  <a:pt x="4884125" y="1973458"/>
                </a:lnTo>
                <a:close/>
                <a:moveTo>
                  <a:pt x="4575598" y="1973458"/>
                </a:moveTo>
                <a:lnTo>
                  <a:pt x="4575598" y="1821312"/>
                </a:lnTo>
                <a:lnTo>
                  <a:pt x="4647600" y="1821312"/>
                </a:lnTo>
                <a:lnTo>
                  <a:pt x="4647600" y="1973458"/>
                </a:lnTo>
                <a:close/>
                <a:moveTo>
                  <a:pt x="4339072" y="1973458"/>
                </a:moveTo>
                <a:lnTo>
                  <a:pt x="4339072" y="1821312"/>
                </a:lnTo>
                <a:lnTo>
                  <a:pt x="4411073" y="1821312"/>
                </a:lnTo>
                <a:lnTo>
                  <a:pt x="4411073" y="1973458"/>
                </a:lnTo>
                <a:close/>
                <a:moveTo>
                  <a:pt x="4102546" y="1973458"/>
                </a:moveTo>
                <a:lnTo>
                  <a:pt x="4102546" y="1821312"/>
                </a:lnTo>
                <a:lnTo>
                  <a:pt x="4174546" y="1821312"/>
                </a:lnTo>
                <a:lnTo>
                  <a:pt x="4174546" y="1973458"/>
                </a:lnTo>
                <a:close/>
                <a:moveTo>
                  <a:pt x="3866021" y="1973458"/>
                </a:moveTo>
                <a:lnTo>
                  <a:pt x="3866021" y="1821312"/>
                </a:lnTo>
                <a:lnTo>
                  <a:pt x="3938020" y="1821312"/>
                </a:lnTo>
                <a:lnTo>
                  <a:pt x="3938020" y="1973458"/>
                </a:lnTo>
                <a:close/>
                <a:moveTo>
                  <a:pt x="3629494" y="1973458"/>
                </a:moveTo>
                <a:lnTo>
                  <a:pt x="3629494" y="1821312"/>
                </a:lnTo>
                <a:lnTo>
                  <a:pt x="3701494" y="1821312"/>
                </a:lnTo>
                <a:lnTo>
                  <a:pt x="3701494" y="1973458"/>
                </a:lnTo>
                <a:close/>
                <a:moveTo>
                  <a:pt x="3392968" y="1973458"/>
                </a:moveTo>
                <a:lnTo>
                  <a:pt x="3392968" y="1821312"/>
                </a:lnTo>
                <a:lnTo>
                  <a:pt x="3464968" y="1821312"/>
                </a:lnTo>
                <a:lnTo>
                  <a:pt x="3464968" y="1973458"/>
                </a:lnTo>
                <a:close/>
                <a:moveTo>
                  <a:pt x="3156442" y="1973458"/>
                </a:moveTo>
                <a:lnTo>
                  <a:pt x="3156442" y="1821312"/>
                </a:lnTo>
                <a:lnTo>
                  <a:pt x="3228442" y="1821312"/>
                </a:lnTo>
                <a:lnTo>
                  <a:pt x="3228442" y="1973458"/>
                </a:lnTo>
                <a:close/>
                <a:moveTo>
                  <a:pt x="2919916" y="1973458"/>
                </a:moveTo>
                <a:lnTo>
                  <a:pt x="2919916" y="1821312"/>
                </a:lnTo>
                <a:lnTo>
                  <a:pt x="2991916" y="1821312"/>
                </a:lnTo>
                <a:lnTo>
                  <a:pt x="2991916" y="1973458"/>
                </a:lnTo>
                <a:close/>
                <a:moveTo>
                  <a:pt x="2683390" y="1973458"/>
                </a:moveTo>
                <a:lnTo>
                  <a:pt x="2683390" y="1821312"/>
                </a:lnTo>
                <a:lnTo>
                  <a:pt x="2755390" y="1821312"/>
                </a:lnTo>
                <a:lnTo>
                  <a:pt x="2755390" y="1973458"/>
                </a:lnTo>
                <a:close/>
                <a:moveTo>
                  <a:pt x="2446864" y="1973458"/>
                </a:moveTo>
                <a:lnTo>
                  <a:pt x="2446864" y="1821312"/>
                </a:lnTo>
                <a:lnTo>
                  <a:pt x="2518864" y="1821312"/>
                </a:lnTo>
                <a:lnTo>
                  <a:pt x="2518864" y="1973458"/>
                </a:lnTo>
                <a:close/>
                <a:moveTo>
                  <a:pt x="2210338" y="1973458"/>
                </a:moveTo>
                <a:lnTo>
                  <a:pt x="2210338" y="1821312"/>
                </a:lnTo>
                <a:lnTo>
                  <a:pt x="2282338" y="1821312"/>
                </a:lnTo>
                <a:lnTo>
                  <a:pt x="2282338" y="1973458"/>
                </a:lnTo>
                <a:close/>
                <a:moveTo>
                  <a:pt x="1973812" y="1973458"/>
                </a:moveTo>
                <a:lnTo>
                  <a:pt x="1973812" y="1821312"/>
                </a:lnTo>
                <a:lnTo>
                  <a:pt x="2045812" y="1821312"/>
                </a:lnTo>
                <a:lnTo>
                  <a:pt x="2045812" y="1973458"/>
                </a:lnTo>
                <a:close/>
                <a:moveTo>
                  <a:pt x="1737286" y="1973458"/>
                </a:moveTo>
                <a:lnTo>
                  <a:pt x="1737286" y="1821312"/>
                </a:lnTo>
                <a:lnTo>
                  <a:pt x="1809286" y="1821312"/>
                </a:lnTo>
                <a:lnTo>
                  <a:pt x="1809286" y="1973458"/>
                </a:lnTo>
                <a:close/>
                <a:moveTo>
                  <a:pt x="1500760" y="1973458"/>
                </a:moveTo>
                <a:lnTo>
                  <a:pt x="1500760" y="1821312"/>
                </a:lnTo>
                <a:lnTo>
                  <a:pt x="1572760" y="1821312"/>
                </a:lnTo>
                <a:lnTo>
                  <a:pt x="1572760" y="1973458"/>
                </a:lnTo>
                <a:close/>
                <a:moveTo>
                  <a:pt x="1264234" y="1973458"/>
                </a:moveTo>
                <a:lnTo>
                  <a:pt x="1264234" y="1821312"/>
                </a:lnTo>
                <a:lnTo>
                  <a:pt x="1336234" y="1821312"/>
                </a:lnTo>
                <a:lnTo>
                  <a:pt x="1336234" y="1973458"/>
                </a:lnTo>
                <a:close/>
                <a:moveTo>
                  <a:pt x="1027708" y="1973458"/>
                </a:moveTo>
                <a:lnTo>
                  <a:pt x="1027708" y="1821312"/>
                </a:lnTo>
                <a:lnTo>
                  <a:pt x="1099708" y="1821312"/>
                </a:lnTo>
                <a:lnTo>
                  <a:pt x="1099708" y="1973458"/>
                </a:lnTo>
                <a:close/>
                <a:moveTo>
                  <a:pt x="791182" y="1973458"/>
                </a:moveTo>
                <a:lnTo>
                  <a:pt x="791182" y="1821312"/>
                </a:lnTo>
                <a:lnTo>
                  <a:pt x="863182" y="1821312"/>
                </a:lnTo>
                <a:lnTo>
                  <a:pt x="863182" y="1973458"/>
                </a:lnTo>
                <a:close/>
                <a:moveTo>
                  <a:pt x="554656" y="1973458"/>
                </a:moveTo>
                <a:lnTo>
                  <a:pt x="554656" y="1821312"/>
                </a:lnTo>
                <a:lnTo>
                  <a:pt x="626656" y="1821312"/>
                </a:lnTo>
                <a:lnTo>
                  <a:pt x="626656" y="1973458"/>
                </a:lnTo>
                <a:close/>
                <a:moveTo>
                  <a:pt x="318130" y="1973458"/>
                </a:moveTo>
                <a:lnTo>
                  <a:pt x="318130" y="1821312"/>
                </a:lnTo>
                <a:lnTo>
                  <a:pt x="390130" y="1821312"/>
                </a:lnTo>
                <a:lnTo>
                  <a:pt x="390130" y="1973458"/>
                </a:lnTo>
                <a:close/>
                <a:moveTo>
                  <a:pt x="81604" y="1973458"/>
                </a:moveTo>
                <a:lnTo>
                  <a:pt x="81604" y="1821312"/>
                </a:lnTo>
                <a:lnTo>
                  <a:pt x="153604" y="1821312"/>
                </a:lnTo>
                <a:lnTo>
                  <a:pt x="153604" y="1973458"/>
                </a:lnTo>
                <a:close/>
                <a:moveTo>
                  <a:pt x="0" y="2106627"/>
                </a:moveTo>
                <a:lnTo>
                  <a:pt x="6621411" y="2106627"/>
                </a:lnTo>
                <a:lnTo>
                  <a:pt x="11073895" y="2106627"/>
                </a:lnTo>
                <a:lnTo>
                  <a:pt x="11073895" y="0"/>
                </a:lnTo>
                <a:lnTo>
                  <a:pt x="6621411" y="0"/>
                </a:lnTo>
                <a:lnTo>
                  <a:pt x="0" y="0"/>
                </a:lnTo>
                <a:lnTo>
                  <a:pt x="0" y="382983"/>
                </a:lnTo>
                <a:close/>
              </a:path>
            </a:pathLst>
          </a:custGeom>
          <a:solidFill>
            <a:srgbClr val="FBF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1" name="图形 99">
            <a:extLst>
              <a:ext uri="{FF2B5EF4-FFF2-40B4-BE49-F238E27FC236}">
                <a16:creationId xmlns="" xmlns:a16="http://schemas.microsoft.com/office/drawing/2014/main" id="{D3AEA845-A101-49A0-AE80-71282A8A4B25}"/>
              </a:ext>
            </a:extLst>
          </p:cNvPr>
          <p:cNvGrpSpPr/>
          <p:nvPr/>
        </p:nvGrpSpPr>
        <p:grpSpPr>
          <a:xfrm>
            <a:off x="0" y="4089401"/>
            <a:ext cx="1086128" cy="860158"/>
            <a:chOff x="5667381" y="2970495"/>
            <a:chExt cx="857241" cy="678892"/>
          </a:xfrm>
          <a:solidFill>
            <a:srgbClr val="3E6E7A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480CAAA0-03BE-4E42-9B47-6EB143846328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EB0D3A7E-E755-4F76-8F1F-5DDA83893A0F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C4851A7E-C58B-4935-8B95-A3660785FB80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C044C86F-01F9-40D1-89FE-1C76E1639BCD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EBE2B3D0-5B04-453C-A208-12B2DD3594A2}"/>
              </a:ext>
            </a:extLst>
          </p:cNvPr>
          <p:cNvSpPr txBox="1"/>
          <p:nvPr/>
        </p:nvSpPr>
        <p:spPr>
          <a:xfrm rot="1363759" flipH="1">
            <a:off x="9441997" y="998970"/>
            <a:ext cx="2547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176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440D04-2CC8-4949-A06F-57B67AE224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 descr="图片包含 户外, 黑暗, 男人, 水&#10;&#10;描述已自动生成">
            <a:extLst>
              <a:ext uri="{FF2B5EF4-FFF2-40B4-BE49-F238E27FC236}">
                <a16:creationId xmlns="" xmlns:a16="http://schemas.microsoft.com/office/drawing/2014/main" id="{62B3177D-BE06-410C-803C-9DB8B169409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88" t="34355" r="5679"/>
          <a:stretch>
            <a:fillRect/>
          </a:stretch>
        </p:blipFill>
        <p:spPr>
          <a:xfrm rot="5400000">
            <a:off x="9263438" y="-396260"/>
            <a:ext cx="2532301" cy="3324822"/>
          </a:xfrm>
          <a:custGeom>
            <a:avLst/>
            <a:gdLst>
              <a:gd name="connsiteX0" fmla="*/ 0 w 2532301"/>
              <a:gd name="connsiteY0" fmla="*/ 0 h 3324822"/>
              <a:gd name="connsiteX1" fmla="*/ 2532301 w 2532301"/>
              <a:gd name="connsiteY1" fmla="*/ 0 h 3324822"/>
              <a:gd name="connsiteX2" fmla="*/ 2532301 w 2532301"/>
              <a:gd name="connsiteY2" fmla="*/ 3324822 h 3324822"/>
              <a:gd name="connsiteX3" fmla="*/ 0 w 2532301"/>
              <a:gd name="connsiteY3" fmla="*/ 3324822 h 332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301" h="3324822">
                <a:moveTo>
                  <a:pt x="0" y="0"/>
                </a:moveTo>
                <a:lnTo>
                  <a:pt x="2532301" y="0"/>
                </a:lnTo>
                <a:lnTo>
                  <a:pt x="2532301" y="3324822"/>
                </a:lnTo>
                <a:lnTo>
                  <a:pt x="0" y="3324822"/>
                </a:lnTo>
                <a:close/>
              </a:path>
            </a:pathLst>
          </a:custGeom>
        </p:spPr>
      </p:pic>
      <p:pic>
        <p:nvPicPr>
          <p:cNvPr id="49" name="图片 48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A8A4CC43-CEF0-453B-BFB4-5CDD077C28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0" b="45882"/>
          <a:stretch/>
        </p:blipFill>
        <p:spPr>
          <a:xfrm>
            <a:off x="0" y="1579577"/>
            <a:ext cx="3618592" cy="5278423"/>
          </a:xfrm>
          <a:prstGeom prst="rect">
            <a:avLst/>
          </a:prstGeom>
        </p:spPr>
      </p:pic>
      <p:pic>
        <p:nvPicPr>
          <p:cNvPr id="47" name="图片 46" descr="图片包含 山, 覆盖, 男人, 雪&#10;&#10;描述已自动生成">
            <a:extLst>
              <a:ext uri="{FF2B5EF4-FFF2-40B4-BE49-F238E27FC236}">
                <a16:creationId xmlns="" xmlns:a16="http://schemas.microsoft.com/office/drawing/2014/main" id="{9E4C11D1-240C-48B8-A016-BB43290C73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85" b="29651"/>
          <a:stretch/>
        </p:blipFill>
        <p:spPr>
          <a:xfrm>
            <a:off x="6961565" y="4910302"/>
            <a:ext cx="5230436" cy="1947698"/>
          </a:xfrm>
          <a:prstGeom prst="rect">
            <a:avLst/>
          </a:prstGeom>
        </p:spPr>
      </p:pic>
      <p:pic>
        <p:nvPicPr>
          <p:cNvPr id="45" name="图片 44" descr="黑暗中有太阳&#10;&#10;描述已自动生成">
            <a:extLst>
              <a:ext uri="{FF2B5EF4-FFF2-40B4-BE49-F238E27FC236}">
                <a16:creationId xmlns="" xmlns:a16="http://schemas.microsoft.com/office/drawing/2014/main" id="{471F5ED0-BC88-4465-BCB0-F321DFBCF5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 r="18260" b="56088"/>
          <a:stretch/>
        </p:blipFill>
        <p:spPr>
          <a:xfrm rot="5400000" flipH="1">
            <a:off x="8073129" y="2739129"/>
            <a:ext cx="6858000" cy="137974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D54EBFC-E52C-4EC2-92F6-A25D1BBA96D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759" y="401623"/>
            <a:ext cx="2869482" cy="3259391"/>
          </a:xfrm>
          <a:prstGeom prst="rect">
            <a:avLst/>
          </a:prstGeom>
        </p:spPr>
      </p:pic>
      <p:pic>
        <p:nvPicPr>
          <p:cNvPr id="5" name="图片 4" descr="电脑萤幕画面&#10;&#10;描述已自动生成">
            <a:extLst>
              <a:ext uri="{FF2B5EF4-FFF2-40B4-BE49-F238E27FC236}">
                <a16:creationId xmlns="" xmlns:a16="http://schemas.microsoft.com/office/drawing/2014/main" id="{49A6F2B9-953B-4250-80CE-9021F0FB2DF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507316" y="401623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A58A30E-240F-489B-86CF-D9E6C71AA453}"/>
              </a:ext>
            </a:extLst>
          </p:cNvPr>
          <p:cNvSpPr txBox="1"/>
          <p:nvPr/>
        </p:nvSpPr>
        <p:spPr>
          <a:xfrm>
            <a:off x="532493" y="3671992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03D0790-8DB8-4071-B415-51A4B55C9A7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3024" y="2624123"/>
            <a:ext cx="2868752" cy="3259391"/>
          </a:xfrm>
          <a:prstGeom prst="rect">
            <a:avLst/>
          </a:prstGeom>
        </p:spPr>
      </p:pic>
      <p:pic>
        <p:nvPicPr>
          <p:cNvPr id="11" name="图片 10" descr="电脑萤幕画面&#10;&#10;描述已自动生成">
            <a:extLst>
              <a:ext uri="{FF2B5EF4-FFF2-40B4-BE49-F238E27FC236}">
                <a16:creationId xmlns="" xmlns:a16="http://schemas.microsoft.com/office/drawing/2014/main" id="{E2C38572-E90C-422F-9A37-75299F755D2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4279216" y="2624123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F40B574-B25F-4D55-88AF-EC422992E596}"/>
              </a:ext>
            </a:extLst>
          </p:cNvPr>
          <p:cNvSpPr txBox="1"/>
          <p:nvPr/>
        </p:nvSpPr>
        <p:spPr>
          <a:xfrm>
            <a:off x="4304393" y="5894492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C0B2B0-24EE-4FB2-9D30-A51903F3FE49}"/>
              </a:ext>
            </a:extLst>
          </p:cNvPr>
          <p:cNvSpPr txBox="1"/>
          <p:nvPr/>
        </p:nvSpPr>
        <p:spPr>
          <a:xfrm>
            <a:off x="4304393" y="563398"/>
            <a:ext cx="459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3200" b="1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7B77A56-77FE-4AED-B56F-2CDE13EE89D0}"/>
              </a:ext>
            </a:extLst>
          </p:cNvPr>
          <p:cNvSpPr txBox="1"/>
          <p:nvPr/>
        </p:nvSpPr>
        <p:spPr>
          <a:xfrm>
            <a:off x="4308041" y="1262644"/>
            <a:ext cx="5398407" cy="12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365F176-7E60-4BF8-A291-C2E5EEE08E6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4807" y="1744886"/>
            <a:ext cx="2863389" cy="3259391"/>
          </a:xfrm>
          <a:prstGeom prst="rect">
            <a:avLst/>
          </a:prstGeom>
        </p:spPr>
      </p:pic>
      <p:pic>
        <p:nvPicPr>
          <p:cNvPr id="20" name="图片 19" descr="电脑萤幕画面&#10;&#10;描述已自动生成">
            <a:extLst>
              <a:ext uri="{FF2B5EF4-FFF2-40B4-BE49-F238E27FC236}">
                <a16:creationId xmlns="" xmlns:a16="http://schemas.microsoft.com/office/drawing/2014/main" id="{E6450E50-96A6-4E41-BDD1-A6E989A8B64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8508317" y="1744886"/>
            <a:ext cx="3176369" cy="3832255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C7BFBB4-48DE-48AA-96E7-EC863C15CA94}"/>
              </a:ext>
            </a:extLst>
          </p:cNvPr>
          <p:cNvSpPr txBox="1"/>
          <p:nvPr/>
        </p:nvSpPr>
        <p:spPr>
          <a:xfrm>
            <a:off x="8533494" y="5015255"/>
            <a:ext cx="3126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E6E7A"/>
                </a:solidFill>
                <a:latin typeface="Segoe Script" panose="030B0504020000000003" pitchFamily="66" charset="0"/>
              </a:rPr>
              <a:t>designed by xiao</a:t>
            </a:r>
            <a:endParaRPr lang="zh-CN" altLang="en-US" sz="20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C541DBB-D262-44FC-BA71-7FFCB70AB401}"/>
              </a:ext>
            </a:extLst>
          </p:cNvPr>
          <p:cNvSpPr txBox="1"/>
          <p:nvPr/>
        </p:nvSpPr>
        <p:spPr>
          <a:xfrm>
            <a:off x="507314" y="4913903"/>
            <a:ext cx="3618592" cy="1542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730BBF12-484D-43BD-BB13-074DB1109AE0}"/>
              </a:ext>
            </a:extLst>
          </p:cNvPr>
          <p:cNvSpPr txBox="1"/>
          <p:nvPr/>
        </p:nvSpPr>
        <p:spPr>
          <a:xfrm>
            <a:off x="8508317" y="5935682"/>
            <a:ext cx="368368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grpSp>
        <p:nvGrpSpPr>
          <p:cNvPr id="51" name="图形 99">
            <a:extLst>
              <a:ext uri="{FF2B5EF4-FFF2-40B4-BE49-F238E27FC236}">
                <a16:creationId xmlns="" xmlns:a16="http://schemas.microsoft.com/office/drawing/2014/main" id="{15F692C3-2EC2-4D3A-9769-47E8D64393ED}"/>
              </a:ext>
            </a:extLst>
          </p:cNvPr>
          <p:cNvGrpSpPr/>
          <p:nvPr/>
        </p:nvGrpSpPr>
        <p:grpSpPr>
          <a:xfrm>
            <a:off x="10900323" y="1148173"/>
            <a:ext cx="784361" cy="621174"/>
            <a:chOff x="5667381" y="2970495"/>
            <a:chExt cx="857241" cy="678892"/>
          </a:xfrm>
          <a:solidFill>
            <a:srgbClr val="F7A669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5E440BC8-7789-44DF-B5CB-0354FE5D22FB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830B1EA8-5BE9-4C2D-89F3-FA3E255C949E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9D98371B-300C-41CC-AC79-99332D6337A3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17E361E6-9547-4084-83D5-338675BF6B6E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ECE2A8CC-A76B-4E42-83EB-73A4EAE6E7C0}"/>
              </a:ext>
            </a:extLst>
          </p:cNvPr>
          <p:cNvSpPr/>
          <p:nvPr/>
        </p:nvSpPr>
        <p:spPr>
          <a:xfrm flipH="1" flipV="1">
            <a:off x="9706448" y="0"/>
            <a:ext cx="671178" cy="812800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F7A66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8ACB958-99AD-4673-B8E3-DA16E7432E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 descr="黑暗中有太阳&#10;&#10;描述已自动生成">
            <a:extLst>
              <a:ext uri="{FF2B5EF4-FFF2-40B4-BE49-F238E27FC236}">
                <a16:creationId xmlns="" xmlns:a16="http://schemas.microsoft.com/office/drawing/2014/main" id="{A62E537A-3773-4342-8792-B2CB65D55F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 r="18260" b="56088"/>
          <a:stretch/>
        </p:blipFill>
        <p:spPr>
          <a:xfrm rot="16200000" flipH="1" flipV="1">
            <a:off x="5115292" y="3054223"/>
            <a:ext cx="6345978" cy="1261577"/>
          </a:xfrm>
          <a:prstGeom prst="rect">
            <a:avLst/>
          </a:prstGeom>
        </p:spPr>
      </p:pic>
      <p:pic>
        <p:nvPicPr>
          <p:cNvPr id="55" name="图片 54" descr="图片包含 黑暗, 灯光, 高, 飞机&#10;&#10;描述已自动生成">
            <a:extLst>
              <a:ext uri="{FF2B5EF4-FFF2-40B4-BE49-F238E27FC236}">
                <a16:creationId xmlns="" xmlns:a16="http://schemas.microsoft.com/office/drawing/2014/main" id="{CAE44E3C-7976-44C8-B8ED-7F6E1C3D60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8" t="18416" r="10040" b="18415"/>
          <a:stretch/>
        </p:blipFill>
        <p:spPr>
          <a:xfrm rot="16200000" flipV="1">
            <a:off x="3635896" y="-1698106"/>
            <a:ext cx="4920208" cy="12192003"/>
          </a:xfrm>
          <a:prstGeom prst="rect">
            <a:avLst/>
          </a:prstGeom>
        </p:spPr>
      </p:pic>
      <p:pic>
        <p:nvPicPr>
          <p:cNvPr id="43" name="图片 42" descr="人们在沙滩上&#10;&#10;描述已自动生成">
            <a:extLst>
              <a:ext uri="{FF2B5EF4-FFF2-40B4-BE49-F238E27FC236}">
                <a16:creationId xmlns="" xmlns:a16="http://schemas.microsoft.com/office/drawing/2014/main" id="{3B5CE4AE-6A7B-4498-95CD-7B9C3846E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9" t="1675" r="27199" b="1675"/>
          <a:stretch>
            <a:fillRect/>
          </a:stretch>
        </p:blipFill>
        <p:spPr>
          <a:xfrm>
            <a:off x="4802665" y="3429000"/>
            <a:ext cx="2000970" cy="2829493"/>
          </a:xfrm>
          <a:custGeom>
            <a:avLst/>
            <a:gdLst>
              <a:gd name="connsiteX0" fmla="*/ 0 w 2000970"/>
              <a:gd name="connsiteY0" fmla="*/ 0 h 2829493"/>
              <a:gd name="connsiteX1" fmla="*/ 2000970 w 2000970"/>
              <a:gd name="connsiteY1" fmla="*/ 0 h 2829493"/>
              <a:gd name="connsiteX2" fmla="*/ 2000970 w 2000970"/>
              <a:gd name="connsiteY2" fmla="*/ 2829493 h 2829493"/>
              <a:gd name="connsiteX3" fmla="*/ 0 w 2000970"/>
              <a:gd name="connsiteY3" fmla="*/ 2829493 h 282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970" h="2829493">
                <a:moveTo>
                  <a:pt x="0" y="0"/>
                </a:moveTo>
                <a:lnTo>
                  <a:pt x="2000970" y="0"/>
                </a:lnTo>
                <a:lnTo>
                  <a:pt x="2000970" y="2829493"/>
                </a:lnTo>
                <a:lnTo>
                  <a:pt x="0" y="2829493"/>
                </a:lnTo>
                <a:close/>
              </a:path>
            </a:pathLst>
          </a:custGeom>
        </p:spPr>
      </p:pic>
      <p:pic>
        <p:nvPicPr>
          <p:cNvPr id="34" name="图片 33" descr="一群人站在沙滩上&#10;&#10;描述已自动生成">
            <a:extLst>
              <a:ext uri="{FF2B5EF4-FFF2-40B4-BE49-F238E27FC236}">
                <a16:creationId xmlns="" xmlns:a16="http://schemas.microsoft.com/office/drawing/2014/main" id="{EE7E996F-3AF9-4550-B6E5-AF0E966BEBE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1" r="11756"/>
          <a:stretch/>
        </p:blipFill>
        <p:spPr>
          <a:xfrm>
            <a:off x="4775200" y="561407"/>
            <a:ext cx="2000970" cy="282949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4FF52C5-85E3-43CC-BA0E-64BAC2573E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862" y="628282"/>
            <a:ext cx="2118788" cy="2167637"/>
          </a:xfrm>
          <a:custGeom>
            <a:avLst/>
            <a:gdLst>
              <a:gd name="connsiteX0" fmla="*/ 0 w 2437840"/>
              <a:gd name="connsiteY0" fmla="*/ 0 h 2493983"/>
              <a:gd name="connsiteX1" fmla="*/ 2437840 w 2437840"/>
              <a:gd name="connsiteY1" fmla="*/ 0 h 2493983"/>
              <a:gd name="connsiteX2" fmla="*/ 2437840 w 2437840"/>
              <a:gd name="connsiteY2" fmla="*/ 2493983 h 2493983"/>
              <a:gd name="connsiteX3" fmla="*/ 0 w 2437840"/>
              <a:gd name="connsiteY3" fmla="*/ 2493983 h 249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93983">
                <a:moveTo>
                  <a:pt x="0" y="0"/>
                </a:moveTo>
                <a:lnTo>
                  <a:pt x="2437840" y="0"/>
                </a:lnTo>
                <a:lnTo>
                  <a:pt x="2437840" y="2493983"/>
                </a:lnTo>
                <a:lnTo>
                  <a:pt x="0" y="2493983"/>
                </a:lnTo>
                <a:close/>
              </a:path>
            </a:pathLst>
          </a:custGeom>
        </p:spPr>
      </p:pic>
      <p:pic>
        <p:nvPicPr>
          <p:cNvPr id="5" name="图片 4" descr="电脑萤幕画面&#10;&#10;描述已自动生成">
            <a:extLst>
              <a:ext uri="{FF2B5EF4-FFF2-40B4-BE49-F238E27FC236}">
                <a16:creationId xmlns="" xmlns:a16="http://schemas.microsoft.com/office/drawing/2014/main" id="{DFE6B785-9D52-4024-8022-072F2C6F4A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889642" y="512026"/>
            <a:ext cx="2345229" cy="2829493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FC0EF4DD-5894-4784-AA21-FCFA9C92197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2" t="33624" r="522" b="34457"/>
          <a:stretch/>
        </p:blipFill>
        <p:spPr>
          <a:xfrm>
            <a:off x="889643" y="512027"/>
            <a:ext cx="2345229" cy="2829493"/>
          </a:xfrm>
          <a:custGeom>
            <a:avLst/>
            <a:gdLst>
              <a:gd name="connsiteX0" fmla="*/ 146977 w 2345229"/>
              <a:gd name="connsiteY0" fmla="*/ 146535 h 2829493"/>
              <a:gd name="connsiteX1" fmla="*/ 146977 w 2345229"/>
              <a:gd name="connsiteY1" fmla="*/ 2256332 h 2829493"/>
              <a:gd name="connsiteX2" fmla="*/ 2201641 w 2345229"/>
              <a:gd name="connsiteY2" fmla="*/ 2256332 h 2829493"/>
              <a:gd name="connsiteX3" fmla="*/ 2201641 w 2345229"/>
              <a:gd name="connsiteY3" fmla="*/ 146535 h 2829493"/>
              <a:gd name="connsiteX4" fmla="*/ 0 w 2345229"/>
              <a:gd name="connsiteY4" fmla="*/ 0 h 2829493"/>
              <a:gd name="connsiteX5" fmla="*/ 2345229 w 2345229"/>
              <a:gd name="connsiteY5" fmla="*/ 0 h 2829493"/>
              <a:gd name="connsiteX6" fmla="*/ 2345229 w 2345229"/>
              <a:gd name="connsiteY6" fmla="*/ 2829493 h 2829493"/>
              <a:gd name="connsiteX7" fmla="*/ 0 w 2345229"/>
              <a:gd name="connsiteY7" fmla="*/ 2829493 h 282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5229" h="2829493">
                <a:moveTo>
                  <a:pt x="146977" y="146535"/>
                </a:moveTo>
                <a:lnTo>
                  <a:pt x="146977" y="2256332"/>
                </a:lnTo>
                <a:lnTo>
                  <a:pt x="2201641" y="2256332"/>
                </a:lnTo>
                <a:lnTo>
                  <a:pt x="2201641" y="146535"/>
                </a:lnTo>
                <a:close/>
                <a:moveTo>
                  <a:pt x="0" y="0"/>
                </a:moveTo>
                <a:lnTo>
                  <a:pt x="2345229" y="0"/>
                </a:lnTo>
                <a:lnTo>
                  <a:pt x="2345229" y="2829493"/>
                </a:lnTo>
                <a:lnTo>
                  <a:pt x="0" y="2829493"/>
                </a:lnTo>
                <a:close/>
              </a:path>
            </a:pathLst>
          </a:custGeom>
        </p:spPr>
      </p:pic>
      <p:pic>
        <p:nvPicPr>
          <p:cNvPr id="66" name="图片 65" descr="图片包含 游戏机, 自然, 山&#10;&#10;描述已自动生成">
            <a:extLst>
              <a:ext uri="{FF2B5EF4-FFF2-40B4-BE49-F238E27FC236}">
                <a16:creationId xmlns="" xmlns:a16="http://schemas.microsoft.com/office/drawing/2014/main" id="{4065704E-ADE5-4320-84F7-778FC3831E1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2" t="67517" r="522" b="11318"/>
          <a:stretch/>
        </p:blipFill>
        <p:spPr>
          <a:xfrm>
            <a:off x="889643" y="3516484"/>
            <a:ext cx="2345229" cy="1876211"/>
          </a:xfrm>
          <a:custGeom>
            <a:avLst/>
            <a:gdLst>
              <a:gd name="connsiteX0" fmla="*/ 0 w 2345229"/>
              <a:gd name="connsiteY0" fmla="*/ 0 h 1876211"/>
              <a:gd name="connsiteX1" fmla="*/ 2345229 w 2345229"/>
              <a:gd name="connsiteY1" fmla="*/ 0 h 1876211"/>
              <a:gd name="connsiteX2" fmla="*/ 2345229 w 2345229"/>
              <a:gd name="connsiteY2" fmla="*/ 1876211 h 1876211"/>
              <a:gd name="connsiteX3" fmla="*/ 2201641 w 2345229"/>
              <a:gd name="connsiteY3" fmla="*/ 1876211 h 1876211"/>
              <a:gd name="connsiteX4" fmla="*/ 2201641 w 2345229"/>
              <a:gd name="connsiteY4" fmla="*/ 146536 h 1876211"/>
              <a:gd name="connsiteX5" fmla="*/ 146977 w 2345229"/>
              <a:gd name="connsiteY5" fmla="*/ 146536 h 1876211"/>
              <a:gd name="connsiteX6" fmla="*/ 146977 w 2345229"/>
              <a:gd name="connsiteY6" fmla="*/ 1876211 h 1876211"/>
              <a:gd name="connsiteX7" fmla="*/ 0 w 2345229"/>
              <a:gd name="connsiteY7" fmla="*/ 1876211 h 187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5229" h="1876211">
                <a:moveTo>
                  <a:pt x="0" y="0"/>
                </a:moveTo>
                <a:lnTo>
                  <a:pt x="2345229" y="0"/>
                </a:lnTo>
                <a:lnTo>
                  <a:pt x="2345229" y="1876211"/>
                </a:lnTo>
                <a:lnTo>
                  <a:pt x="2201641" y="1876211"/>
                </a:lnTo>
                <a:lnTo>
                  <a:pt x="2201641" y="146536"/>
                </a:lnTo>
                <a:lnTo>
                  <a:pt x="146977" y="146536"/>
                </a:lnTo>
                <a:lnTo>
                  <a:pt x="146977" y="1876211"/>
                </a:lnTo>
                <a:lnTo>
                  <a:pt x="0" y="1876211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0208083-EA3B-48FA-8F8F-86430D212D77}"/>
              </a:ext>
            </a:extLst>
          </p:cNvPr>
          <p:cNvSpPr txBox="1"/>
          <p:nvPr/>
        </p:nvSpPr>
        <p:spPr>
          <a:xfrm>
            <a:off x="908231" y="2937822"/>
            <a:ext cx="230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4232A7A-334D-4581-8724-8EF2C03F7C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38" y="3632739"/>
            <a:ext cx="2112836" cy="2167637"/>
          </a:xfrm>
          <a:custGeom>
            <a:avLst/>
            <a:gdLst>
              <a:gd name="connsiteX0" fmla="*/ 0 w 2437840"/>
              <a:gd name="connsiteY0" fmla="*/ 0 h 2493983"/>
              <a:gd name="connsiteX1" fmla="*/ 2437840 w 2437840"/>
              <a:gd name="connsiteY1" fmla="*/ 0 h 2493983"/>
              <a:gd name="connsiteX2" fmla="*/ 2437840 w 2437840"/>
              <a:gd name="connsiteY2" fmla="*/ 2493983 h 2493983"/>
              <a:gd name="connsiteX3" fmla="*/ 0 w 2437840"/>
              <a:gd name="connsiteY3" fmla="*/ 2493983 h 2493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840" h="2493983">
                <a:moveTo>
                  <a:pt x="0" y="0"/>
                </a:moveTo>
                <a:lnTo>
                  <a:pt x="2437840" y="0"/>
                </a:lnTo>
                <a:lnTo>
                  <a:pt x="2437840" y="2493983"/>
                </a:lnTo>
                <a:lnTo>
                  <a:pt x="0" y="2493983"/>
                </a:lnTo>
                <a:close/>
              </a:path>
            </a:pathLst>
          </a:custGeom>
        </p:spPr>
      </p:pic>
      <p:pic>
        <p:nvPicPr>
          <p:cNvPr id="11" name="图片 10" descr="电脑萤幕画面&#10;&#10;描述已自动生成">
            <a:extLst>
              <a:ext uri="{FF2B5EF4-FFF2-40B4-BE49-F238E27FC236}">
                <a16:creationId xmlns="" xmlns:a16="http://schemas.microsoft.com/office/drawing/2014/main" id="{E61333F2-690B-44B4-B593-5D0C439881E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71" b="687"/>
          <a:stretch/>
        </p:blipFill>
        <p:spPr>
          <a:xfrm>
            <a:off x="889642" y="3516483"/>
            <a:ext cx="2345229" cy="2829493"/>
          </a:xfrm>
          <a:custGeom>
            <a:avLst/>
            <a:gdLst>
              <a:gd name="connsiteX0" fmla="*/ 199807 w 3188214"/>
              <a:gd name="connsiteY0" fmla="*/ 198467 h 3832255"/>
              <a:gd name="connsiteX1" fmla="*/ 199807 w 3188214"/>
              <a:gd name="connsiteY1" fmla="*/ 3055967 h 3832255"/>
              <a:gd name="connsiteX2" fmla="*/ 2993013 w 3188214"/>
              <a:gd name="connsiteY2" fmla="*/ 3055967 h 3832255"/>
              <a:gd name="connsiteX3" fmla="*/ 2993013 w 3188214"/>
              <a:gd name="connsiteY3" fmla="*/ 198467 h 3832255"/>
              <a:gd name="connsiteX4" fmla="*/ 0 w 3188214"/>
              <a:gd name="connsiteY4" fmla="*/ 0 h 3832255"/>
              <a:gd name="connsiteX5" fmla="*/ 3188214 w 3188214"/>
              <a:gd name="connsiteY5" fmla="*/ 0 h 3832255"/>
              <a:gd name="connsiteX6" fmla="*/ 3188214 w 3188214"/>
              <a:gd name="connsiteY6" fmla="*/ 3832255 h 3832255"/>
              <a:gd name="connsiteX7" fmla="*/ 0 w 3188214"/>
              <a:gd name="connsiteY7" fmla="*/ 3832255 h 383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8214" h="3832255">
                <a:moveTo>
                  <a:pt x="199807" y="198467"/>
                </a:moveTo>
                <a:lnTo>
                  <a:pt x="199807" y="3055967"/>
                </a:lnTo>
                <a:lnTo>
                  <a:pt x="2993013" y="3055967"/>
                </a:lnTo>
                <a:lnTo>
                  <a:pt x="2993013" y="198467"/>
                </a:lnTo>
                <a:close/>
                <a:moveTo>
                  <a:pt x="0" y="0"/>
                </a:moveTo>
                <a:lnTo>
                  <a:pt x="3188214" y="0"/>
                </a:lnTo>
                <a:lnTo>
                  <a:pt x="3188214" y="3832255"/>
                </a:lnTo>
                <a:lnTo>
                  <a:pt x="0" y="383225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CE5E56D-E2DD-43A2-83B5-81C3EB0A2882}"/>
              </a:ext>
            </a:extLst>
          </p:cNvPr>
          <p:cNvSpPr txBox="1"/>
          <p:nvPr/>
        </p:nvSpPr>
        <p:spPr>
          <a:xfrm>
            <a:off x="908231" y="5942279"/>
            <a:ext cx="230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3E6E7A"/>
                </a:solidFill>
                <a:latin typeface="Segoe Script" panose="030B0504020000000003" pitchFamily="66" charset="0"/>
              </a:rPr>
              <a:t>tristique senectus </a:t>
            </a:r>
            <a:endParaRPr lang="zh-CN" altLang="en-US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15" name="PA-图片 7">
            <a:extLst>
              <a:ext uri="{FF2B5EF4-FFF2-40B4-BE49-F238E27FC236}">
                <a16:creationId xmlns="" xmlns:a16="http://schemas.microsoft.com/office/drawing/2014/main" id="{E6BE2C3B-B0FC-483F-B446-D831AF6533A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39625" y="512026"/>
            <a:ext cx="2962733" cy="5833950"/>
          </a:xfrm>
          <a:custGeom>
            <a:avLst/>
            <a:gdLst/>
            <a:ahLst/>
            <a:cxnLst/>
            <a:rect l="0" t="0" r="0" b="0"/>
            <a:pathLst>
              <a:path w="2532302" h="4597531">
                <a:moveTo>
                  <a:pt x="0" y="0"/>
                </a:moveTo>
                <a:lnTo>
                  <a:pt x="2532301" y="0"/>
                </a:lnTo>
                <a:lnTo>
                  <a:pt x="2532301" y="4597530"/>
                </a:lnTo>
                <a:lnTo>
                  <a:pt x="0" y="4597530"/>
                </a:lnTo>
                <a:close/>
              </a:path>
            </a:pathLst>
          </a:custGeom>
          <a:solidFill>
            <a:srgbClr val="FBFC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F492173E-887E-439B-B819-860CC1350A14}"/>
              </a:ext>
            </a:extLst>
          </p:cNvPr>
          <p:cNvSpPr/>
          <p:nvPr/>
        </p:nvSpPr>
        <p:spPr>
          <a:xfrm rot="5400000">
            <a:off x="2870272" y="1947635"/>
            <a:ext cx="5833951" cy="2962732"/>
          </a:xfrm>
          <a:custGeom>
            <a:avLst/>
            <a:gdLst>
              <a:gd name="connsiteX0" fmla="*/ 6102413 w 6272233"/>
              <a:gd name="connsiteY0" fmla="*/ 351335 h 2962732"/>
              <a:gd name="connsiteX1" fmla="*/ 6203675 w 6272233"/>
              <a:gd name="connsiteY1" fmla="*/ 351335 h 2962732"/>
              <a:gd name="connsiteX2" fmla="*/ 6203675 w 6272233"/>
              <a:gd name="connsiteY2" fmla="*/ 184497 h 2962732"/>
              <a:gd name="connsiteX3" fmla="*/ 6102413 w 6272233"/>
              <a:gd name="connsiteY3" fmla="*/ 184497 h 2962732"/>
              <a:gd name="connsiteX4" fmla="*/ 6102413 w 6272233"/>
              <a:gd name="connsiteY4" fmla="*/ 2775445 h 2962732"/>
              <a:gd name="connsiteX5" fmla="*/ 6203675 w 6272233"/>
              <a:gd name="connsiteY5" fmla="*/ 2775445 h 2962732"/>
              <a:gd name="connsiteX6" fmla="*/ 6203675 w 6272233"/>
              <a:gd name="connsiteY6" fmla="*/ 2561469 h 2962732"/>
              <a:gd name="connsiteX7" fmla="*/ 6102413 w 6272233"/>
              <a:gd name="connsiteY7" fmla="*/ 2561469 h 2962732"/>
              <a:gd name="connsiteX8" fmla="*/ 5769767 w 6272233"/>
              <a:gd name="connsiteY8" fmla="*/ 351335 h 2962732"/>
              <a:gd name="connsiteX9" fmla="*/ 5871026 w 6272233"/>
              <a:gd name="connsiteY9" fmla="*/ 351335 h 2962732"/>
              <a:gd name="connsiteX10" fmla="*/ 5871026 w 6272233"/>
              <a:gd name="connsiteY10" fmla="*/ 184497 h 2962732"/>
              <a:gd name="connsiteX11" fmla="*/ 5769767 w 6272233"/>
              <a:gd name="connsiteY11" fmla="*/ 184497 h 2962732"/>
              <a:gd name="connsiteX12" fmla="*/ 5769767 w 6272233"/>
              <a:gd name="connsiteY12" fmla="*/ 2775445 h 2962732"/>
              <a:gd name="connsiteX13" fmla="*/ 5871026 w 6272233"/>
              <a:gd name="connsiteY13" fmla="*/ 2775445 h 2962732"/>
              <a:gd name="connsiteX14" fmla="*/ 5871026 w 6272233"/>
              <a:gd name="connsiteY14" fmla="*/ 2561469 h 2962732"/>
              <a:gd name="connsiteX15" fmla="*/ 5769767 w 6272233"/>
              <a:gd name="connsiteY15" fmla="*/ 2561469 h 2962732"/>
              <a:gd name="connsiteX16" fmla="*/ 5437121 w 6272233"/>
              <a:gd name="connsiteY16" fmla="*/ 351335 h 2962732"/>
              <a:gd name="connsiteX17" fmla="*/ 5538379 w 6272233"/>
              <a:gd name="connsiteY17" fmla="*/ 351335 h 2962732"/>
              <a:gd name="connsiteX18" fmla="*/ 5538379 w 6272233"/>
              <a:gd name="connsiteY18" fmla="*/ 184497 h 2962732"/>
              <a:gd name="connsiteX19" fmla="*/ 5437121 w 6272233"/>
              <a:gd name="connsiteY19" fmla="*/ 184497 h 2962732"/>
              <a:gd name="connsiteX20" fmla="*/ 5437121 w 6272233"/>
              <a:gd name="connsiteY20" fmla="*/ 2775445 h 2962732"/>
              <a:gd name="connsiteX21" fmla="*/ 5538379 w 6272233"/>
              <a:gd name="connsiteY21" fmla="*/ 2775445 h 2962732"/>
              <a:gd name="connsiteX22" fmla="*/ 5538379 w 6272233"/>
              <a:gd name="connsiteY22" fmla="*/ 2561469 h 2962732"/>
              <a:gd name="connsiteX23" fmla="*/ 5437121 w 6272233"/>
              <a:gd name="connsiteY23" fmla="*/ 2561469 h 2962732"/>
              <a:gd name="connsiteX24" fmla="*/ 5104473 w 6272233"/>
              <a:gd name="connsiteY24" fmla="*/ 351335 h 2962732"/>
              <a:gd name="connsiteX25" fmla="*/ 5205732 w 6272233"/>
              <a:gd name="connsiteY25" fmla="*/ 351335 h 2962732"/>
              <a:gd name="connsiteX26" fmla="*/ 5205732 w 6272233"/>
              <a:gd name="connsiteY26" fmla="*/ 184497 h 2962732"/>
              <a:gd name="connsiteX27" fmla="*/ 5104473 w 6272233"/>
              <a:gd name="connsiteY27" fmla="*/ 184497 h 2962732"/>
              <a:gd name="connsiteX28" fmla="*/ 5104473 w 6272233"/>
              <a:gd name="connsiteY28" fmla="*/ 2775445 h 2962732"/>
              <a:gd name="connsiteX29" fmla="*/ 5205732 w 6272233"/>
              <a:gd name="connsiteY29" fmla="*/ 2775445 h 2962732"/>
              <a:gd name="connsiteX30" fmla="*/ 5205732 w 6272233"/>
              <a:gd name="connsiteY30" fmla="*/ 2561469 h 2962732"/>
              <a:gd name="connsiteX31" fmla="*/ 5104473 w 6272233"/>
              <a:gd name="connsiteY31" fmla="*/ 2561469 h 2962732"/>
              <a:gd name="connsiteX32" fmla="*/ 4771825 w 6272233"/>
              <a:gd name="connsiteY32" fmla="*/ 351335 h 2962732"/>
              <a:gd name="connsiteX33" fmla="*/ 4873085 w 6272233"/>
              <a:gd name="connsiteY33" fmla="*/ 351335 h 2962732"/>
              <a:gd name="connsiteX34" fmla="*/ 4873085 w 6272233"/>
              <a:gd name="connsiteY34" fmla="*/ 184497 h 2962732"/>
              <a:gd name="connsiteX35" fmla="*/ 4771825 w 6272233"/>
              <a:gd name="connsiteY35" fmla="*/ 184497 h 2962732"/>
              <a:gd name="connsiteX36" fmla="*/ 4771825 w 6272233"/>
              <a:gd name="connsiteY36" fmla="*/ 2775445 h 2962732"/>
              <a:gd name="connsiteX37" fmla="*/ 4873085 w 6272233"/>
              <a:gd name="connsiteY37" fmla="*/ 2775445 h 2962732"/>
              <a:gd name="connsiteX38" fmla="*/ 4873085 w 6272233"/>
              <a:gd name="connsiteY38" fmla="*/ 2561469 h 2962732"/>
              <a:gd name="connsiteX39" fmla="*/ 4771825 w 6272233"/>
              <a:gd name="connsiteY39" fmla="*/ 2561469 h 2962732"/>
              <a:gd name="connsiteX40" fmla="*/ 4439179 w 6272233"/>
              <a:gd name="connsiteY40" fmla="*/ 351335 h 2962732"/>
              <a:gd name="connsiteX41" fmla="*/ 4540438 w 6272233"/>
              <a:gd name="connsiteY41" fmla="*/ 351335 h 2962732"/>
              <a:gd name="connsiteX42" fmla="*/ 4540438 w 6272233"/>
              <a:gd name="connsiteY42" fmla="*/ 184497 h 2962732"/>
              <a:gd name="connsiteX43" fmla="*/ 4439179 w 6272233"/>
              <a:gd name="connsiteY43" fmla="*/ 184497 h 2962732"/>
              <a:gd name="connsiteX44" fmla="*/ 4439179 w 6272233"/>
              <a:gd name="connsiteY44" fmla="*/ 2775445 h 2962732"/>
              <a:gd name="connsiteX45" fmla="*/ 4540438 w 6272233"/>
              <a:gd name="connsiteY45" fmla="*/ 2775445 h 2962732"/>
              <a:gd name="connsiteX46" fmla="*/ 4540438 w 6272233"/>
              <a:gd name="connsiteY46" fmla="*/ 2561469 h 2962732"/>
              <a:gd name="connsiteX47" fmla="*/ 4439179 w 6272233"/>
              <a:gd name="connsiteY47" fmla="*/ 2561469 h 2962732"/>
              <a:gd name="connsiteX48" fmla="*/ 4106531 w 6272233"/>
              <a:gd name="connsiteY48" fmla="*/ 351335 h 2962732"/>
              <a:gd name="connsiteX49" fmla="*/ 4207791 w 6272233"/>
              <a:gd name="connsiteY49" fmla="*/ 351335 h 2962732"/>
              <a:gd name="connsiteX50" fmla="*/ 4207791 w 6272233"/>
              <a:gd name="connsiteY50" fmla="*/ 184497 h 2962732"/>
              <a:gd name="connsiteX51" fmla="*/ 4106531 w 6272233"/>
              <a:gd name="connsiteY51" fmla="*/ 184497 h 2962732"/>
              <a:gd name="connsiteX52" fmla="*/ 4106531 w 6272233"/>
              <a:gd name="connsiteY52" fmla="*/ 2775445 h 2962732"/>
              <a:gd name="connsiteX53" fmla="*/ 4207791 w 6272233"/>
              <a:gd name="connsiteY53" fmla="*/ 2775445 h 2962732"/>
              <a:gd name="connsiteX54" fmla="*/ 4207791 w 6272233"/>
              <a:gd name="connsiteY54" fmla="*/ 2561469 h 2962732"/>
              <a:gd name="connsiteX55" fmla="*/ 4106531 w 6272233"/>
              <a:gd name="connsiteY55" fmla="*/ 2561469 h 2962732"/>
              <a:gd name="connsiteX56" fmla="*/ 3773884 w 6272233"/>
              <a:gd name="connsiteY56" fmla="*/ 351335 h 2962732"/>
              <a:gd name="connsiteX57" fmla="*/ 3875144 w 6272233"/>
              <a:gd name="connsiteY57" fmla="*/ 351335 h 2962732"/>
              <a:gd name="connsiteX58" fmla="*/ 3875144 w 6272233"/>
              <a:gd name="connsiteY58" fmla="*/ 184497 h 2962732"/>
              <a:gd name="connsiteX59" fmla="*/ 3773884 w 6272233"/>
              <a:gd name="connsiteY59" fmla="*/ 184497 h 2962732"/>
              <a:gd name="connsiteX60" fmla="*/ 3773884 w 6272233"/>
              <a:gd name="connsiteY60" fmla="*/ 2775445 h 2962732"/>
              <a:gd name="connsiteX61" fmla="*/ 3875144 w 6272233"/>
              <a:gd name="connsiteY61" fmla="*/ 2775445 h 2962732"/>
              <a:gd name="connsiteX62" fmla="*/ 3875144 w 6272233"/>
              <a:gd name="connsiteY62" fmla="*/ 2561469 h 2962732"/>
              <a:gd name="connsiteX63" fmla="*/ 3773884 w 6272233"/>
              <a:gd name="connsiteY63" fmla="*/ 2561469 h 2962732"/>
              <a:gd name="connsiteX64" fmla="*/ 3441237 w 6272233"/>
              <a:gd name="connsiteY64" fmla="*/ 351335 h 2962732"/>
              <a:gd name="connsiteX65" fmla="*/ 3542497 w 6272233"/>
              <a:gd name="connsiteY65" fmla="*/ 351335 h 2962732"/>
              <a:gd name="connsiteX66" fmla="*/ 3542497 w 6272233"/>
              <a:gd name="connsiteY66" fmla="*/ 184497 h 2962732"/>
              <a:gd name="connsiteX67" fmla="*/ 3441237 w 6272233"/>
              <a:gd name="connsiteY67" fmla="*/ 184497 h 2962732"/>
              <a:gd name="connsiteX68" fmla="*/ 3441237 w 6272233"/>
              <a:gd name="connsiteY68" fmla="*/ 2775445 h 2962732"/>
              <a:gd name="connsiteX69" fmla="*/ 3542497 w 6272233"/>
              <a:gd name="connsiteY69" fmla="*/ 2775445 h 2962732"/>
              <a:gd name="connsiteX70" fmla="*/ 3542497 w 6272233"/>
              <a:gd name="connsiteY70" fmla="*/ 2561469 h 2962732"/>
              <a:gd name="connsiteX71" fmla="*/ 3441237 w 6272233"/>
              <a:gd name="connsiteY71" fmla="*/ 2561469 h 2962732"/>
              <a:gd name="connsiteX72" fmla="*/ 3187864 w 6272233"/>
              <a:gd name="connsiteY72" fmla="*/ 2432673 h 2962732"/>
              <a:gd name="connsiteX73" fmla="*/ 6124401 w 6272233"/>
              <a:gd name="connsiteY73" fmla="*/ 2432673 h 2962732"/>
              <a:gd name="connsiteX74" fmla="*/ 6124401 w 6272233"/>
              <a:gd name="connsiteY74" fmla="*/ 538622 h 2962732"/>
              <a:gd name="connsiteX75" fmla="*/ 3187864 w 6272233"/>
              <a:gd name="connsiteY75" fmla="*/ 538622 h 2962732"/>
              <a:gd name="connsiteX76" fmla="*/ 3108590 w 6272233"/>
              <a:gd name="connsiteY76" fmla="*/ 351335 h 2962732"/>
              <a:gd name="connsiteX77" fmla="*/ 3209850 w 6272233"/>
              <a:gd name="connsiteY77" fmla="*/ 351335 h 2962732"/>
              <a:gd name="connsiteX78" fmla="*/ 3209850 w 6272233"/>
              <a:gd name="connsiteY78" fmla="*/ 184497 h 2962732"/>
              <a:gd name="connsiteX79" fmla="*/ 3108590 w 6272233"/>
              <a:gd name="connsiteY79" fmla="*/ 184497 h 2962732"/>
              <a:gd name="connsiteX80" fmla="*/ 3108590 w 6272233"/>
              <a:gd name="connsiteY80" fmla="*/ 2775445 h 2962732"/>
              <a:gd name="connsiteX81" fmla="*/ 3209850 w 6272233"/>
              <a:gd name="connsiteY81" fmla="*/ 2775445 h 2962732"/>
              <a:gd name="connsiteX82" fmla="*/ 3209850 w 6272233"/>
              <a:gd name="connsiteY82" fmla="*/ 2561469 h 2962732"/>
              <a:gd name="connsiteX83" fmla="*/ 3108590 w 6272233"/>
              <a:gd name="connsiteY83" fmla="*/ 2561469 h 2962732"/>
              <a:gd name="connsiteX84" fmla="*/ 2775943 w 6272233"/>
              <a:gd name="connsiteY84" fmla="*/ 351335 h 2962732"/>
              <a:gd name="connsiteX85" fmla="*/ 2877203 w 6272233"/>
              <a:gd name="connsiteY85" fmla="*/ 351335 h 2962732"/>
              <a:gd name="connsiteX86" fmla="*/ 2877203 w 6272233"/>
              <a:gd name="connsiteY86" fmla="*/ 184497 h 2962732"/>
              <a:gd name="connsiteX87" fmla="*/ 2775943 w 6272233"/>
              <a:gd name="connsiteY87" fmla="*/ 184497 h 2962732"/>
              <a:gd name="connsiteX88" fmla="*/ 2775943 w 6272233"/>
              <a:gd name="connsiteY88" fmla="*/ 2775445 h 2962732"/>
              <a:gd name="connsiteX89" fmla="*/ 2877203 w 6272233"/>
              <a:gd name="connsiteY89" fmla="*/ 2775445 h 2962732"/>
              <a:gd name="connsiteX90" fmla="*/ 2877203 w 6272233"/>
              <a:gd name="connsiteY90" fmla="*/ 2561469 h 2962732"/>
              <a:gd name="connsiteX91" fmla="*/ 2775943 w 6272233"/>
              <a:gd name="connsiteY91" fmla="*/ 2561469 h 2962732"/>
              <a:gd name="connsiteX92" fmla="*/ 2443296 w 6272233"/>
              <a:gd name="connsiteY92" fmla="*/ 351335 h 2962732"/>
              <a:gd name="connsiteX93" fmla="*/ 2544556 w 6272233"/>
              <a:gd name="connsiteY93" fmla="*/ 351335 h 2962732"/>
              <a:gd name="connsiteX94" fmla="*/ 2544556 w 6272233"/>
              <a:gd name="connsiteY94" fmla="*/ 184497 h 2962732"/>
              <a:gd name="connsiteX95" fmla="*/ 2443296 w 6272233"/>
              <a:gd name="connsiteY95" fmla="*/ 184497 h 2962732"/>
              <a:gd name="connsiteX96" fmla="*/ 2443296 w 6272233"/>
              <a:gd name="connsiteY96" fmla="*/ 2775445 h 2962732"/>
              <a:gd name="connsiteX97" fmla="*/ 2544556 w 6272233"/>
              <a:gd name="connsiteY97" fmla="*/ 2775445 h 2962732"/>
              <a:gd name="connsiteX98" fmla="*/ 2544556 w 6272233"/>
              <a:gd name="connsiteY98" fmla="*/ 2561469 h 2962732"/>
              <a:gd name="connsiteX99" fmla="*/ 2443296 w 6272233"/>
              <a:gd name="connsiteY99" fmla="*/ 2561469 h 2962732"/>
              <a:gd name="connsiteX100" fmla="*/ 2110649 w 6272233"/>
              <a:gd name="connsiteY100" fmla="*/ 351335 h 2962732"/>
              <a:gd name="connsiteX101" fmla="*/ 2211909 w 6272233"/>
              <a:gd name="connsiteY101" fmla="*/ 351335 h 2962732"/>
              <a:gd name="connsiteX102" fmla="*/ 2211909 w 6272233"/>
              <a:gd name="connsiteY102" fmla="*/ 184497 h 2962732"/>
              <a:gd name="connsiteX103" fmla="*/ 2110649 w 6272233"/>
              <a:gd name="connsiteY103" fmla="*/ 184497 h 2962732"/>
              <a:gd name="connsiteX104" fmla="*/ 2110649 w 6272233"/>
              <a:gd name="connsiteY104" fmla="*/ 2775445 h 2962732"/>
              <a:gd name="connsiteX105" fmla="*/ 2211909 w 6272233"/>
              <a:gd name="connsiteY105" fmla="*/ 2775445 h 2962732"/>
              <a:gd name="connsiteX106" fmla="*/ 2211909 w 6272233"/>
              <a:gd name="connsiteY106" fmla="*/ 2561469 h 2962732"/>
              <a:gd name="connsiteX107" fmla="*/ 2110649 w 6272233"/>
              <a:gd name="connsiteY107" fmla="*/ 2561469 h 2962732"/>
              <a:gd name="connsiteX108" fmla="*/ 1778002 w 6272233"/>
              <a:gd name="connsiteY108" fmla="*/ 351335 h 2962732"/>
              <a:gd name="connsiteX109" fmla="*/ 1879262 w 6272233"/>
              <a:gd name="connsiteY109" fmla="*/ 351335 h 2962732"/>
              <a:gd name="connsiteX110" fmla="*/ 1879262 w 6272233"/>
              <a:gd name="connsiteY110" fmla="*/ 184497 h 2962732"/>
              <a:gd name="connsiteX111" fmla="*/ 1778002 w 6272233"/>
              <a:gd name="connsiteY111" fmla="*/ 184497 h 2962732"/>
              <a:gd name="connsiteX112" fmla="*/ 1778002 w 6272233"/>
              <a:gd name="connsiteY112" fmla="*/ 2775445 h 2962732"/>
              <a:gd name="connsiteX113" fmla="*/ 1879262 w 6272233"/>
              <a:gd name="connsiteY113" fmla="*/ 2775445 h 2962732"/>
              <a:gd name="connsiteX114" fmla="*/ 1879262 w 6272233"/>
              <a:gd name="connsiteY114" fmla="*/ 2561469 h 2962732"/>
              <a:gd name="connsiteX115" fmla="*/ 1778002 w 6272233"/>
              <a:gd name="connsiteY115" fmla="*/ 2561469 h 2962732"/>
              <a:gd name="connsiteX116" fmla="*/ 1445355 w 6272233"/>
              <a:gd name="connsiteY116" fmla="*/ 351335 h 2962732"/>
              <a:gd name="connsiteX117" fmla="*/ 1546615 w 6272233"/>
              <a:gd name="connsiteY117" fmla="*/ 351335 h 2962732"/>
              <a:gd name="connsiteX118" fmla="*/ 1546615 w 6272233"/>
              <a:gd name="connsiteY118" fmla="*/ 184497 h 2962732"/>
              <a:gd name="connsiteX119" fmla="*/ 1445355 w 6272233"/>
              <a:gd name="connsiteY119" fmla="*/ 184497 h 2962732"/>
              <a:gd name="connsiteX120" fmla="*/ 1445355 w 6272233"/>
              <a:gd name="connsiteY120" fmla="*/ 2775445 h 2962732"/>
              <a:gd name="connsiteX121" fmla="*/ 1546615 w 6272233"/>
              <a:gd name="connsiteY121" fmla="*/ 2775445 h 2962732"/>
              <a:gd name="connsiteX122" fmla="*/ 1546615 w 6272233"/>
              <a:gd name="connsiteY122" fmla="*/ 2561469 h 2962732"/>
              <a:gd name="connsiteX123" fmla="*/ 1445355 w 6272233"/>
              <a:gd name="connsiteY123" fmla="*/ 2561469 h 2962732"/>
              <a:gd name="connsiteX124" fmla="*/ 1112708 w 6272233"/>
              <a:gd name="connsiteY124" fmla="*/ 351335 h 2962732"/>
              <a:gd name="connsiteX125" fmla="*/ 1213968 w 6272233"/>
              <a:gd name="connsiteY125" fmla="*/ 351335 h 2962732"/>
              <a:gd name="connsiteX126" fmla="*/ 1213968 w 6272233"/>
              <a:gd name="connsiteY126" fmla="*/ 184497 h 2962732"/>
              <a:gd name="connsiteX127" fmla="*/ 1112708 w 6272233"/>
              <a:gd name="connsiteY127" fmla="*/ 184497 h 2962732"/>
              <a:gd name="connsiteX128" fmla="*/ 1112708 w 6272233"/>
              <a:gd name="connsiteY128" fmla="*/ 2775445 h 2962732"/>
              <a:gd name="connsiteX129" fmla="*/ 1213968 w 6272233"/>
              <a:gd name="connsiteY129" fmla="*/ 2775445 h 2962732"/>
              <a:gd name="connsiteX130" fmla="*/ 1213968 w 6272233"/>
              <a:gd name="connsiteY130" fmla="*/ 2561469 h 2962732"/>
              <a:gd name="connsiteX131" fmla="*/ 1112708 w 6272233"/>
              <a:gd name="connsiteY131" fmla="*/ 2561469 h 2962732"/>
              <a:gd name="connsiteX132" fmla="*/ 780061 w 6272233"/>
              <a:gd name="connsiteY132" fmla="*/ 351335 h 2962732"/>
              <a:gd name="connsiteX133" fmla="*/ 881321 w 6272233"/>
              <a:gd name="connsiteY133" fmla="*/ 351335 h 2962732"/>
              <a:gd name="connsiteX134" fmla="*/ 881321 w 6272233"/>
              <a:gd name="connsiteY134" fmla="*/ 184497 h 2962732"/>
              <a:gd name="connsiteX135" fmla="*/ 780061 w 6272233"/>
              <a:gd name="connsiteY135" fmla="*/ 184497 h 2962732"/>
              <a:gd name="connsiteX136" fmla="*/ 780061 w 6272233"/>
              <a:gd name="connsiteY136" fmla="*/ 2775445 h 2962732"/>
              <a:gd name="connsiteX137" fmla="*/ 881321 w 6272233"/>
              <a:gd name="connsiteY137" fmla="*/ 2775445 h 2962732"/>
              <a:gd name="connsiteX138" fmla="*/ 881321 w 6272233"/>
              <a:gd name="connsiteY138" fmla="*/ 2561469 h 2962732"/>
              <a:gd name="connsiteX139" fmla="*/ 780061 w 6272233"/>
              <a:gd name="connsiteY139" fmla="*/ 2561469 h 2962732"/>
              <a:gd name="connsiteX140" fmla="*/ 447414 w 6272233"/>
              <a:gd name="connsiteY140" fmla="*/ 351335 h 2962732"/>
              <a:gd name="connsiteX141" fmla="*/ 548674 w 6272233"/>
              <a:gd name="connsiteY141" fmla="*/ 351335 h 2962732"/>
              <a:gd name="connsiteX142" fmla="*/ 548674 w 6272233"/>
              <a:gd name="connsiteY142" fmla="*/ 184497 h 2962732"/>
              <a:gd name="connsiteX143" fmla="*/ 447414 w 6272233"/>
              <a:gd name="connsiteY143" fmla="*/ 184497 h 2962732"/>
              <a:gd name="connsiteX144" fmla="*/ 447414 w 6272233"/>
              <a:gd name="connsiteY144" fmla="*/ 2775445 h 2962732"/>
              <a:gd name="connsiteX145" fmla="*/ 548674 w 6272233"/>
              <a:gd name="connsiteY145" fmla="*/ 2775445 h 2962732"/>
              <a:gd name="connsiteX146" fmla="*/ 548674 w 6272233"/>
              <a:gd name="connsiteY146" fmla="*/ 2561469 h 2962732"/>
              <a:gd name="connsiteX147" fmla="*/ 447414 w 6272233"/>
              <a:gd name="connsiteY147" fmla="*/ 2561469 h 2962732"/>
              <a:gd name="connsiteX148" fmla="*/ 114767 w 6272233"/>
              <a:gd name="connsiteY148" fmla="*/ 351335 h 2962732"/>
              <a:gd name="connsiteX149" fmla="*/ 216027 w 6272233"/>
              <a:gd name="connsiteY149" fmla="*/ 351335 h 2962732"/>
              <a:gd name="connsiteX150" fmla="*/ 216027 w 6272233"/>
              <a:gd name="connsiteY150" fmla="*/ 184497 h 2962732"/>
              <a:gd name="connsiteX151" fmla="*/ 114767 w 6272233"/>
              <a:gd name="connsiteY151" fmla="*/ 184497 h 2962732"/>
              <a:gd name="connsiteX152" fmla="*/ 114767 w 6272233"/>
              <a:gd name="connsiteY152" fmla="*/ 2775445 h 2962732"/>
              <a:gd name="connsiteX153" fmla="*/ 216027 w 6272233"/>
              <a:gd name="connsiteY153" fmla="*/ 2775445 h 2962732"/>
              <a:gd name="connsiteX154" fmla="*/ 216027 w 6272233"/>
              <a:gd name="connsiteY154" fmla="*/ 2561469 h 2962732"/>
              <a:gd name="connsiteX155" fmla="*/ 114767 w 6272233"/>
              <a:gd name="connsiteY155" fmla="*/ 2561469 h 2962732"/>
              <a:gd name="connsiteX156" fmla="*/ 102357 w 6272233"/>
              <a:gd name="connsiteY156" fmla="*/ 2432673 h 2962732"/>
              <a:gd name="connsiteX157" fmla="*/ 3038893 w 6272233"/>
              <a:gd name="connsiteY157" fmla="*/ 2432673 h 2962732"/>
              <a:gd name="connsiteX158" fmla="*/ 3038893 w 6272233"/>
              <a:gd name="connsiteY158" fmla="*/ 538622 h 2962732"/>
              <a:gd name="connsiteX159" fmla="*/ 102357 w 6272233"/>
              <a:gd name="connsiteY159" fmla="*/ 538622 h 2962732"/>
              <a:gd name="connsiteX160" fmla="*/ 0 w 6272233"/>
              <a:gd name="connsiteY160" fmla="*/ 2962732 h 2962732"/>
              <a:gd name="connsiteX161" fmla="*/ 0 w 6272233"/>
              <a:gd name="connsiteY161" fmla="*/ 538622 h 2962732"/>
              <a:gd name="connsiteX162" fmla="*/ 0 w 6272233"/>
              <a:gd name="connsiteY162" fmla="*/ 0 h 2962732"/>
              <a:gd name="connsiteX163" fmla="*/ 6272233 w 6272233"/>
              <a:gd name="connsiteY163" fmla="*/ 0 h 2962732"/>
              <a:gd name="connsiteX164" fmla="*/ 6272233 w 6272233"/>
              <a:gd name="connsiteY164" fmla="*/ 2962732 h 296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272233" h="2962732">
                <a:moveTo>
                  <a:pt x="6102413" y="351335"/>
                </a:moveTo>
                <a:lnTo>
                  <a:pt x="6203675" y="351335"/>
                </a:lnTo>
                <a:lnTo>
                  <a:pt x="6203675" y="184497"/>
                </a:lnTo>
                <a:lnTo>
                  <a:pt x="6102413" y="184497"/>
                </a:lnTo>
                <a:close/>
                <a:moveTo>
                  <a:pt x="6102413" y="2775445"/>
                </a:moveTo>
                <a:lnTo>
                  <a:pt x="6203675" y="2775445"/>
                </a:lnTo>
                <a:lnTo>
                  <a:pt x="6203675" y="2561469"/>
                </a:lnTo>
                <a:lnTo>
                  <a:pt x="6102413" y="2561469"/>
                </a:lnTo>
                <a:close/>
                <a:moveTo>
                  <a:pt x="5769767" y="351335"/>
                </a:moveTo>
                <a:lnTo>
                  <a:pt x="5871026" y="351335"/>
                </a:lnTo>
                <a:lnTo>
                  <a:pt x="5871026" y="184497"/>
                </a:lnTo>
                <a:lnTo>
                  <a:pt x="5769767" y="184497"/>
                </a:lnTo>
                <a:close/>
                <a:moveTo>
                  <a:pt x="5769767" y="2775445"/>
                </a:moveTo>
                <a:lnTo>
                  <a:pt x="5871026" y="2775445"/>
                </a:lnTo>
                <a:lnTo>
                  <a:pt x="5871026" y="2561469"/>
                </a:lnTo>
                <a:lnTo>
                  <a:pt x="5769767" y="2561469"/>
                </a:lnTo>
                <a:close/>
                <a:moveTo>
                  <a:pt x="5437121" y="351335"/>
                </a:moveTo>
                <a:lnTo>
                  <a:pt x="5538379" y="351335"/>
                </a:lnTo>
                <a:lnTo>
                  <a:pt x="5538379" y="184497"/>
                </a:lnTo>
                <a:lnTo>
                  <a:pt x="5437121" y="184497"/>
                </a:lnTo>
                <a:close/>
                <a:moveTo>
                  <a:pt x="5437121" y="2775445"/>
                </a:moveTo>
                <a:lnTo>
                  <a:pt x="5538379" y="2775445"/>
                </a:lnTo>
                <a:lnTo>
                  <a:pt x="5538379" y="2561469"/>
                </a:lnTo>
                <a:lnTo>
                  <a:pt x="5437121" y="2561469"/>
                </a:lnTo>
                <a:close/>
                <a:moveTo>
                  <a:pt x="5104473" y="351335"/>
                </a:moveTo>
                <a:lnTo>
                  <a:pt x="5205732" y="351335"/>
                </a:lnTo>
                <a:lnTo>
                  <a:pt x="5205732" y="184497"/>
                </a:lnTo>
                <a:lnTo>
                  <a:pt x="5104473" y="184497"/>
                </a:lnTo>
                <a:close/>
                <a:moveTo>
                  <a:pt x="5104473" y="2775445"/>
                </a:moveTo>
                <a:lnTo>
                  <a:pt x="5205732" y="2775445"/>
                </a:lnTo>
                <a:lnTo>
                  <a:pt x="5205732" y="2561469"/>
                </a:lnTo>
                <a:lnTo>
                  <a:pt x="5104473" y="2561469"/>
                </a:lnTo>
                <a:close/>
                <a:moveTo>
                  <a:pt x="4771825" y="351335"/>
                </a:moveTo>
                <a:lnTo>
                  <a:pt x="4873085" y="351335"/>
                </a:lnTo>
                <a:lnTo>
                  <a:pt x="4873085" y="184497"/>
                </a:lnTo>
                <a:lnTo>
                  <a:pt x="4771825" y="184497"/>
                </a:lnTo>
                <a:close/>
                <a:moveTo>
                  <a:pt x="4771825" y="2775445"/>
                </a:moveTo>
                <a:lnTo>
                  <a:pt x="4873085" y="2775445"/>
                </a:lnTo>
                <a:lnTo>
                  <a:pt x="4873085" y="2561469"/>
                </a:lnTo>
                <a:lnTo>
                  <a:pt x="4771825" y="2561469"/>
                </a:lnTo>
                <a:close/>
                <a:moveTo>
                  <a:pt x="4439179" y="351335"/>
                </a:moveTo>
                <a:lnTo>
                  <a:pt x="4540438" y="351335"/>
                </a:lnTo>
                <a:lnTo>
                  <a:pt x="4540438" y="184497"/>
                </a:lnTo>
                <a:lnTo>
                  <a:pt x="4439179" y="184497"/>
                </a:lnTo>
                <a:close/>
                <a:moveTo>
                  <a:pt x="4439179" y="2775445"/>
                </a:moveTo>
                <a:lnTo>
                  <a:pt x="4540438" y="2775445"/>
                </a:lnTo>
                <a:lnTo>
                  <a:pt x="4540438" y="2561469"/>
                </a:lnTo>
                <a:lnTo>
                  <a:pt x="4439179" y="2561469"/>
                </a:lnTo>
                <a:close/>
                <a:moveTo>
                  <a:pt x="4106531" y="351335"/>
                </a:moveTo>
                <a:lnTo>
                  <a:pt x="4207791" y="351335"/>
                </a:lnTo>
                <a:lnTo>
                  <a:pt x="4207791" y="184497"/>
                </a:lnTo>
                <a:lnTo>
                  <a:pt x="4106531" y="184497"/>
                </a:lnTo>
                <a:close/>
                <a:moveTo>
                  <a:pt x="4106531" y="2775445"/>
                </a:moveTo>
                <a:lnTo>
                  <a:pt x="4207791" y="2775445"/>
                </a:lnTo>
                <a:lnTo>
                  <a:pt x="4207791" y="2561469"/>
                </a:lnTo>
                <a:lnTo>
                  <a:pt x="4106531" y="2561469"/>
                </a:lnTo>
                <a:close/>
                <a:moveTo>
                  <a:pt x="3773884" y="351335"/>
                </a:moveTo>
                <a:lnTo>
                  <a:pt x="3875144" y="351335"/>
                </a:lnTo>
                <a:lnTo>
                  <a:pt x="3875144" y="184497"/>
                </a:lnTo>
                <a:lnTo>
                  <a:pt x="3773884" y="184497"/>
                </a:lnTo>
                <a:close/>
                <a:moveTo>
                  <a:pt x="3773884" y="2775445"/>
                </a:moveTo>
                <a:lnTo>
                  <a:pt x="3875144" y="2775445"/>
                </a:lnTo>
                <a:lnTo>
                  <a:pt x="3875144" y="2561469"/>
                </a:lnTo>
                <a:lnTo>
                  <a:pt x="3773884" y="2561469"/>
                </a:lnTo>
                <a:close/>
                <a:moveTo>
                  <a:pt x="3441237" y="351335"/>
                </a:moveTo>
                <a:lnTo>
                  <a:pt x="3542497" y="351335"/>
                </a:lnTo>
                <a:lnTo>
                  <a:pt x="3542497" y="184497"/>
                </a:lnTo>
                <a:lnTo>
                  <a:pt x="3441237" y="184497"/>
                </a:lnTo>
                <a:close/>
                <a:moveTo>
                  <a:pt x="3441237" y="2775445"/>
                </a:moveTo>
                <a:lnTo>
                  <a:pt x="3542497" y="2775445"/>
                </a:lnTo>
                <a:lnTo>
                  <a:pt x="3542497" y="2561469"/>
                </a:lnTo>
                <a:lnTo>
                  <a:pt x="3441237" y="2561469"/>
                </a:lnTo>
                <a:close/>
                <a:moveTo>
                  <a:pt x="3187864" y="2432673"/>
                </a:moveTo>
                <a:lnTo>
                  <a:pt x="6124401" y="2432673"/>
                </a:lnTo>
                <a:lnTo>
                  <a:pt x="6124401" y="538622"/>
                </a:lnTo>
                <a:lnTo>
                  <a:pt x="3187864" y="538622"/>
                </a:lnTo>
                <a:close/>
                <a:moveTo>
                  <a:pt x="3108590" y="351335"/>
                </a:moveTo>
                <a:lnTo>
                  <a:pt x="3209850" y="351335"/>
                </a:lnTo>
                <a:lnTo>
                  <a:pt x="3209850" y="184497"/>
                </a:lnTo>
                <a:lnTo>
                  <a:pt x="3108590" y="184497"/>
                </a:lnTo>
                <a:close/>
                <a:moveTo>
                  <a:pt x="3108590" y="2775445"/>
                </a:moveTo>
                <a:lnTo>
                  <a:pt x="3209850" y="2775445"/>
                </a:lnTo>
                <a:lnTo>
                  <a:pt x="3209850" y="2561469"/>
                </a:lnTo>
                <a:lnTo>
                  <a:pt x="3108590" y="2561469"/>
                </a:lnTo>
                <a:close/>
                <a:moveTo>
                  <a:pt x="2775943" y="351335"/>
                </a:moveTo>
                <a:lnTo>
                  <a:pt x="2877203" y="351335"/>
                </a:lnTo>
                <a:lnTo>
                  <a:pt x="2877203" y="184497"/>
                </a:lnTo>
                <a:lnTo>
                  <a:pt x="2775943" y="184497"/>
                </a:lnTo>
                <a:close/>
                <a:moveTo>
                  <a:pt x="2775943" y="2775445"/>
                </a:moveTo>
                <a:lnTo>
                  <a:pt x="2877203" y="2775445"/>
                </a:lnTo>
                <a:lnTo>
                  <a:pt x="2877203" y="2561469"/>
                </a:lnTo>
                <a:lnTo>
                  <a:pt x="2775943" y="2561469"/>
                </a:lnTo>
                <a:close/>
                <a:moveTo>
                  <a:pt x="2443296" y="351335"/>
                </a:moveTo>
                <a:lnTo>
                  <a:pt x="2544556" y="351335"/>
                </a:lnTo>
                <a:lnTo>
                  <a:pt x="2544556" y="184497"/>
                </a:lnTo>
                <a:lnTo>
                  <a:pt x="2443296" y="184497"/>
                </a:lnTo>
                <a:close/>
                <a:moveTo>
                  <a:pt x="2443296" y="2775445"/>
                </a:moveTo>
                <a:lnTo>
                  <a:pt x="2544556" y="2775445"/>
                </a:lnTo>
                <a:lnTo>
                  <a:pt x="2544556" y="2561469"/>
                </a:lnTo>
                <a:lnTo>
                  <a:pt x="2443296" y="2561469"/>
                </a:lnTo>
                <a:close/>
                <a:moveTo>
                  <a:pt x="2110649" y="351335"/>
                </a:moveTo>
                <a:lnTo>
                  <a:pt x="2211909" y="351335"/>
                </a:lnTo>
                <a:lnTo>
                  <a:pt x="2211909" y="184497"/>
                </a:lnTo>
                <a:lnTo>
                  <a:pt x="2110649" y="184497"/>
                </a:lnTo>
                <a:close/>
                <a:moveTo>
                  <a:pt x="2110649" y="2775445"/>
                </a:moveTo>
                <a:lnTo>
                  <a:pt x="2211909" y="2775445"/>
                </a:lnTo>
                <a:lnTo>
                  <a:pt x="2211909" y="2561469"/>
                </a:lnTo>
                <a:lnTo>
                  <a:pt x="2110649" y="2561469"/>
                </a:lnTo>
                <a:close/>
                <a:moveTo>
                  <a:pt x="1778002" y="351335"/>
                </a:moveTo>
                <a:lnTo>
                  <a:pt x="1879262" y="351335"/>
                </a:lnTo>
                <a:lnTo>
                  <a:pt x="1879262" y="184497"/>
                </a:lnTo>
                <a:lnTo>
                  <a:pt x="1778002" y="184497"/>
                </a:lnTo>
                <a:close/>
                <a:moveTo>
                  <a:pt x="1778002" y="2775445"/>
                </a:moveTo>
                <a:lnTo>
                  <a:pt x="1879262" y="2775445"/>
                </a:lnTo>
                <a:lnTo>
                  <a:pt x="1879262" y="2561469"/>
                </a:lnTo>
                <a:lnTo>
                  <a:pt x="1778002" y="2561469"/>
                </a:lnTo>
                <a:close/>
                <a:moveTo>
                  <a:pt x="1445355" y="351335"/>
                </a:moveTo>
                <a:lnTo>
                  <a:pt x="1546615" y="351335"/>
                </a:lnTo>
                <a:lnTo>
                  <a:pt x="1546615" y="184497"/>
                </a:lnTo>
                <a:lnTo>
                  <a:pt x="1445355" y="184497"/>
                </a:lnTo>
                <a:close/>
                <a:moveTo>
                  <a:pt x="1445355" y="2775445"/>
                </a:moveTo>
                <a:lnTo>
                  <a:pt x="1546615" y="2775445"/>
                </a:lnTo>
                <a:lnTo>
                  <a:pt x="1546615" y="2561469"/>
                </a:lnTo>
                <a:lnTo>
                  <a:pt x="1445355" y="2561469"/>
                </a:lnTo>
                <a:close/>
                <a:moveTo>
                  <a:pt x="1112708" y="351335"/>
                </a:moveTo>
                <a:lnTo>
                  <a:pt x="1213968" y="351335"/>
                </a:lnTo>
                <a:lnTo>
                  <a:pt x="1213968" y="184497"/>
                </a:lnTo>
                <a:lnTo>
                  <a:pt x="1112708" y="184497"/>
                </a:lnTo>
                <a:close/>
                <a:moveTo>
                  <a:pt x="1112708" y="2775445"/>
                </a:moveTo>
                <a:lnTo>
                  <a:pt x="1213968" y="2775445"/>
                </a:lnTo>
                <a:lnTo>
                  <a:pt x="1213968" y="2561469"/>
                </a:lnTo>
                <a:lnTo>
                  <a:pt x="1112708" y="2561469"/>
                </a:lnTo>
                <a:close/>
                <a:moveTo>
                  <a:pt x="780061" y="351335"/>
                </a:moveTo>
                <a:lnTo>
                  <a:pt x="881321" y="351335"/>
                </a:lnTo>
                <a:lnTo>
                  <a:pt x="881321" y="184497"/>
                </a:lnTo>
                <a:lnTo>
                  <a:pt x="780061" y="184497"/>
                </a:lnTo>
                <a:close/>
                <a:moveTo>
                  <a:pt x="780061" y="2775445"/>
                </a:moveTo>
                <a:lnTo>
                  <a:pt x="881321" y="2775445"/>
                </a:lnTo>
                <a:lnTo>
                  <a:pt x="881321" y="2561469"/>
                </a:lnTo>
                <a:lnTo>
                  <a:pt x="780061" y="2561469"/>
                </a:lnTo>
                <a:close/>
                <a:moveTo>
                  <a:pt x="447414" y="351335"/>
                </a:moveTo>
                <a:lnTo>
                  <a:pt x="548674" y="351335"/>
                </a:lnTo>
                <a:lnTo>
                  <a:pt x="548674" y="184497"/>
                </a:lnTo>
                <a:lnTo>
                  <a:pt x="447414" y="184497"/>
                </a:lnTo>
                <a:close/>
                <a:moveTo>
                  <a:pt x="447414" y="2775445"/>
                </a:moveTo>
                <a:lnTo>
                  <a:pt x="548674" y="2775445"/>
                </a:lnTo>
                <a:lnTo>
                  <a:pt x="548674" y="2561469"/>
                </a:lnTo>
                <a:lnTo>
                  <a:pt x="447414" y="2561469"/>
                </a:lnTo>
                <a:close/>
                <a:moveTo>
                  <a:pt x="114767" y="351335"/>
                </a:moveTo>
                <a:lnTo>
                  <a:pt x="216027" y="351335"/>
                </a:lnTo>
                <a:lnTo>
                  <a:pt x="216027" y="184497"/>
                </a:lnTo>
                <a:lnTo>
                  <a:pt x="114767" y="184497"/>
                </a:lnTo>
                <a:close/>
                <a:moveTo>
                  <a:pt x="114767" y="2775445"/>
                </a:moveTo>
                <a:lnTo>
                  <a:pt x="216027" y="2775445"/>
                </a:lnTo>
                <a:lnTo>
                  <a:pt x="216027" y="2561469"/>
                </a:lnTo>
                <a:lnTo>
                  <a:pt x="114767" y="2561469"/>
                </a:lnTo>
                <a:close/>
                <a:moveTo>
                  <a:pt x="102357" y="2432673"/>
                </a:moveTo>
                <a:lnTo>
                  <a:pt x="3038893" y="2432673"/>
                </a:lnTo>
                <a:lnTo>
                  <a:pt x="3038893" y="538622"/>
                </a:lnTo>
                <a:lnTo>
                  <a:pt x="102357" y="538622"/>
                </a:lnTo>
                <a:close/>
                <a:moveTo>
                  <a:pt x="0" y="2962732"/>
                </a:moveTo>
                <a:lnTo>
                  <a:pt x="0" y="538622"/>
                </a:lnTo>
                <a:lnTo>
                  <a:pt x="0" y="0"/>
                </a:lnTo>
                <a:lnTo>
                  <a:pt x="6272233" y="0"/>
                </a:lnTo>
                <a:lnTo>
                  <a:pt x="6272233" y="2962732"/>
                </a:lnTo>
                <a:close/>
              </a:path>
            </a:pathLst>
          </a:custGeom>
          <a:solidFill>
            <a:srgbClr val="FBF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90302C1-35DD-4EC4-B97D-4024DEB150AA}"/>
              </a:ext>
            </a:extLst>
          </p:cNvPr>
          <p:cNvSpPr txBox="1"/>
          <p:nvPr/>
        </p:nvSpPr>
        <p:spPr>
          <a:xfrm rot="5400000">
            <a:off x="853401" y="3182781"/>
            <a:ext cx="5833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600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2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DD21F29-74D4-4344-B35B-EE3831460F4D}"/>
              </a:ext>
            </a:extLst>
          </p:cNvPr>
          <p:cNvSpPr txBox="1"/>
          <p:nvPr/>
        </p:nvSpPr>
        <p:spPr>
          <a:xfrm rot="5400000">
            <a:off x="4887144" y="3182781"/>
            <a:ext cx="58339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600">
                <a:solidFill>
                  <a:srgbClr val="3E6E7A"/>
                </a:solidFill>
                <a:latin typeface="Segoe Script" panose="030B0504020000000003" pitchFamily="66" charset="0"/>
              </a:rPr>
              <a:t>Powerpoint Templet</a:t>
            </a:r>
            <a:endParaRPr lang="zh-CN" altLang="en-US" sz="2600">
              <a:solidFill>
                <a:srgbClr val="3E6E7A"/>
              </a:solidFill>
              <a:latin typeface="Segoe Script" panose="030B0504020000000003" pitchFamily="66" charset="0"/>
            </a:endParaRPr>
          </a:p>
        </p:txBody>
      </p:sp>
      <p:pic>
        <p:nvPicPr>
          <p:cNvPr id="45" name="图片 44" descr="人穿着裙子&#10;&#10;描述已自动生成">
            <a:extLst>
              <a:ext uri="{FF2B5EF4-FFF2-40B4-BE49-F238E27FC236}">
                <a16:creationId xmlns="" xmlns:a16="http://schemas.microsoft.com/office/drawing/2014/main" id="{11A1B08D-A1D2-4866-977D-BC31223870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889" y="3154518"/>
            <a:ext cx="2000970" cy="3001455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A897155-67AC-4C19-971A-374B4B494E93}"/>
              </a:ext>
            </a:extLst>
          </p:cNvPr>
          <p:cNvSpPr txBox="1"/>
          <p:nvPr/>
        </p:nvSpPr>
        <p:spPr>
          <a:xfrm>
            <a:off x="8339624" y="914303"/>
            <a:ext cx="2962734" cy="1837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</a:t>
            </a:r>
          </a:p>
          <a:p>
            <a:pPr algn="r">
              <a:lnSpc>
                <a:spcPct val="120000"/>
              </a:lnSpc>
            </a:pPr>
            <a:endParaRPr lang="en-US" altLang="zh-CN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1600">
                <a:solidFill>
                  <a:srgbClr val="3E6E7A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et malesuada fames ac turpis egestas</a:t>
            </a:r>
            <a:endParaRPr lang="zh-CN" altLang="en-US" sz="1600">
              <a:solidFill>
                <a:srgbClr val="3E6E7A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pic>
        <p:nvPicPr>
          <p:cNvPr id="59" name="图片 58" descr="黑暗中有太阳&#10;&#10;描述已自动生成">
            <a:extLst>
              <a:ext uri="{FF2B5EF4-FFF2-40B4-BE49-F238E27FC236}">
                <a16:creationId xmlns="" xmlns:a16="http://schemas.microsoft.com/office/drawing/2014/main" id="{4EA31DFA-5A88-410C-81DA-951C78AC6B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6" t="27467" r="18260" b="56088"/>
          <a:stretch/>
        </p:blipFill>
        <p:spPr>
          <a:xfrm rot="16200000">
            <a:off x="2078777" y="2739130"/>
            <a:ext cx="5833950" cy="1379742"/>
          </a:xfrm>
          <a:custGeom>
            <a:avLst/>
            <a:gdLst>
              <a:gd name="connsiteX0" fmla="*/ 157953 w 5833950"/>
              <a:gd name="connsiteY0" fmla="*/ 187287 h 1379742"/>
              <a:gd name="connsiteX1" fmla="*/ 63767 w 5833950"/>
              <a:gd name="connsiteY1" fmla="*/ 187287 h 1379742"/>
              <a:gd name="connsiteX2" fmla="*/ 63767 w 5833950"/>
              <a:gd name="connsiteY2" fmla="*/ 401263 h 1379742"/>
              <a:gd name="connsiteX3" fmla="*/ 157953 w 5833950"/>
              <a:gd name="connsiteY3" fmla="*/ 401263 h 1379742"/>
              <a:gd name="connsiteX4" fmla="*/ 467355 w 5833950"/>
              <a:gd name="connsiteY4" fmla="*/ 187287 h 1379742"/>
              <a:gd name="connsiteX5" fmla="*/ 373172 w 5833950"/>
              <a:gd name="connsiteY5" fmla="*/ 187287 h 1379742"/>
              <a:gd name="connsiteX6" fmla="*/ 373172 w 5833950"/>
              <a:gd name="connsiteY6" fmla="*/ 401263 h 1379742"/>
              <a:gd name="connsiteX7" fmla="*/ 467355 w 5833950"/>
              <a:gd name="connsiteY7" fmla="*/ 401263 h 1379742"/>
              <a:gd name="connsiteX8" fmla="*/ 776757 w 5833950"/>
              <a:gd name="connsiteY8" fmla="*/ 187287 h 1379742"/>
              <a:gd name="connsiteX9" fmla="*/ 682575 w 5833950"/>
              <a:gd name="connsiteY9" fmla="*/ 187287 h 1379742"/>
              <a:gd name="connsiteX10" fmla="*/ 682575 w 5833950"/>
              <a:gd name="connsiteY10" fmla="*/ 401263 h 1379742"/>
              <a:gd name="connsiteX11" fmla="*/ 776757 w 5833950"/>
              <a:gd name="connsiteY11" fmla="*/ 401263 h 1379742"/>
              <a:gd name="connsiteX12" fmla="*/ 1086161 w 5833950"/>
              <a:gd name="connsiteY12" fmla="*/ 187287 h 1379742"/>
              <a:gd name="connsiteX13" fmla="*/ 991977 w 5833950"/>
              <a:gd name="connsiteY13" fmla="*/ 187287 h 1379742"/>
              <a:gd name="connsiteX14" fmla="*/ 991977 w 5833950"/>
              <a:gd name="connsiteY14" fmla="*/ 401263 h 1379742"/>
              <a:gd name="connsiteX15" fmla="*/ 1086161 w 5833950"/>
              <a:gd name="connsiteY15" fmla="*/ 401263 h 1379742"/>
              <a:gd name="connsiteX16" fmla="*/ 1395564 w 5833950"/>
              <a:gd name="connsiteY16" fmla="*/ 187287 h 1379742"/>
              <a:gd name="connsiteX17" fmla="*/ 1301380 w 5833950"/>
              <a:gd name="connsiteY17" fmla="*/ 187287 h 1379742"/>
              <a:gd name="connsiteX18" fmla="*/ 1301380 w 5833950"/>
              <a:gd name="connsiteY18" fmla="*/ 401263 h 1379742"/>
              <a:gd name="connsiteX19" fmla="*/ 1395564 w 5833950"/>
              <a:gd name="connsiteY19" fmla="*/ 401263 h 1379742"/>
              <a:gd name="connsiteX20" fmla="*/ 1704966 w 5833950"/>
              <a:gd name="connsiteY20" fmla="*/ 187287 h 1379742"/>
              <a:gd name="connsiteX21" fmla="*/ 1610783 w 5833950"/>
              <a:gd name="connsiteY21" fmla="*/ 187287 h 1379742"/>
              <a:gd name="connsiteX22" fmla="*/ 1610783 w 5833950"/>
              <a:gd name="connsiteY22" fmla="*/ 401263 h 1379742"/>
              <a:gd name="connsiteX23" fmla="*/ 1704966 w 5833950"/>
              <a:gd name="connsiteY23" fmla="*/ 401263 h 1379742"/>
              <a:gd name="connsiteX24" fmla="*/ 2014370 w 5833950"/>
              <a:gd name="connsiteY24" fmla="*/ 187287 h 1379742"/>
              <a:gd name="connsiteX25" fmla="*/ 1920186 w 5833950"/>
              <a:gd name="connsiteY25" fmla="*/ 187287 h 1379742"/>
              <a:gd name="connsiteX26" fmla="*/ 1920186 w 5833950"/>
              <a:gd name="connsiteY26" fmla="*/ 401263 h 1379742"/>
              <a:gd name="connsiteX27" fmla="*/ 2014370 w 5833950"/>
              <a:gd name="connsiteY27" fmla="*/ 401263 h 1379742"/>
              <a:gd name="connsiteX28" fmla="*/ 2323773 w 5833950"/>
              <a:gd name="connsiteY28" fmla="*/ 187287 h 1379742"/>
              <a:gd name="connsiteX29" fmla="*/ 2229588 w 5833950"/>
              <a:gd name="connsiteY29" fmla="*/ 187287 h 1379742"/>
              <a:gd name="connsiteX30" fmla="*/ 2229588 w 5833950"/>
              <a:gd name="connsiteY30" fmla="*/ 401263 h 1379742"/>
              <a:gd name="connsiteX31" fmla="*/ 2323773 w 5833950"/>
              <a:gd name="connsiteY31" fmla="*/ 401263 h 1379742"/>
              <a:gd name="connsiteX32" fmla="*/ 2633175 w 5833950"/>
              <a:gd name="connsiteY32" fmla="*/ 187287 h 1379742"/>
              <a:gd name="connsiteX33" fmla="*/ 2538991 w 5833950"/>
              <a:gd name="connsiteY33" fmla="*/ 187287 h 1379742"/>
              <a:gd name="connsiteX34" fmla="*/ 2538991 w 5833950"/>
              <a:gd name="connsiteY34" fmla="*/ 401263 h 1379742"/>
              <a:gd name="connsiteX35" fmla="*/ 2633175 w 5833950"/>
              <a:gd name="connsiteY35" fmla="*/ 401263 h 1379742"/>
              <a:gd name="connsiteX36" fmla="*/ 2942578 w 5833950"/>
              <a:gd name="connsiteY36" fmla="*/ 187287 h 1379742"/>
              <a:gd name="connsiteX37" fmla="*/ 2848394 w 5833950"/>
              <a:gd name="connsiteY37" fmla="*/ 187287 h 1379742"/>
              <a:gd name="connsiteX38" fmla="*/ 2848394 w 5833950"/>
              <a:gd name="connsiteY38" fmla="*/ 401263 h 1379742"/>
              <a:gd name="connsiteX39" fmla="*/ 2942578 w 5833950"/>
              <a:gd name="connsiteY39" fmla="*/ 401263 h 1379742"/>
              <a:gd name="connsiteX40" fmla="*/ 3251981 w 5833950"/>
              <a:gd name="connsiteY40" fmla="*/ 187287 h 1379742"/>
              <a:gd name="connsiteX41" fmla="*/ 3157797 w 5833950"/>
              <a:gd name="connsiteY41" fmla="*/ 187287 h 1379742"/>
              <a:gd name="connsiteX42" fmla="*/ 3157797 w 5833950"/>
              <a:gd name="connsiteY42" fmla="*/ 401263 h 1379742"/>
              <a:gd name="connsiteX43" fmla="*/ 3251981 w 5833950"/>
              <a:gd name="connsiteY43" fmla="*/ 401263 h 1379742"/>
              <a:gd name="connsiteX44" fmla="*/ 3561384 w 5833950"/>
              <a:gd name="connsiteY44" fmla="*/ 187287 h 1379742"/>
              <a:gd name="connsiteX45" fmla="*/ 3467199 w 5833950"/>
              <a:gd name="connsiteY45" fmla="*/ 187287 h 1379742"/>
              <a:gd name="connsiteX46" fmla="*/ 3467199 w 5833950"/>
              <a:gd name="connsiteY46" fmla="*/ 401263 h 1379742"/>
              <a:gd name="connsiteX47" fmla="*/ 3561384 w 5833950"/>
              <a:gd name="connsiteY47" fmla="*/ 401263 h 1379742"/>
              <a:gd name="connsiteX48" fmla="*/ 3870786 w 5833950"/>
              <a:gd name="connsiteY48" fmla="*/ 187288 h 1379742"/>
              <a:gd name="connsiteX49" fmla="*/ 3776602 w 5833950"/>
              <a:gd name="connsiteY49" fmla="*/ 187287 h 1379742"/>
              <a:gd name="connsiteX50" fmla="*/ 3776602 w 5833950"/>
              <a:gd name="connsiteY50" fmla="*/ 401263 h 1379742"/>
              <a:gd name="connsiteX51" fmla="*/ 3870786 w 5833950"/>
              <a:gd name="connsiteY51" fmla="*/ 401264 h 1379742"/>
              <a:gd name="connsiteX52" fmla="*/ 4180189 w 5833950"/>
              <a:gd name="connsiteY52" fmla="*/ 187288 h 1379742"/>
              <a:gd name="connsiteX53" fmla="*/ 4086005 w 5833950"/>
              <a:gd name="connsiteY53" fmla="*/ 187288 h 1379742"/>
              <a:gd name="connsiteX54" fmla="*/ 4086005 w 5833950"/>
              <a:gd name="connsiteY54" fmla="*/ 401264 h 1379742"/>
              <a:gd name="connsiteX55" fmla="*/ 4180189 w 5833950"/>
              <a:gd name="connsiteY55" fmla="*/ 401264 h 1379742"/>
              <a:gd name="connsiteX56" fmla="*/ 4489592 w 5833950"/>
              <a:gd name="connsiteY56" fmla="*/ 187288 h 1379742"/>
              <a:gd name="connsiteX57" fmla="*/ 4395408 w 5833950"/>
              <a:gd name="connsiteY57" fmla="*/ 187288 h 1379742"/>
              <a:gd name="connsiteX58" fmla="*/ 4395408 w 5833950"/>
              <a:gd name="connsiteY58" fmla="*/ 401264 h 1379742"/>
              <a:gd name="connsiteX59" fmla="*/ 4489592 w 5833950"/>
              <a:gd name="connsiteY59" fmla="*/ 401264 h 1379742"/>
              <a:gd name="connsiteX60" fmla="*/ 4798995 w 5833950"/>
              <a:gd name="connsiteY60" fmla="*/ 187288 h 1379742"/>
              <a:gd name="connsiteX61" fmla="*/ 4704810 w 5833950"/>
              <a:gd name="connsiteY61" fmla="*/ 187288 h 1379742"/>
              <a:gd name="connsiteX62" fmla="*/ 4704810 w 5833950"/>
              <a:gd name="connsiteY62" fmla="*/ 401264 h 1379742"/>
              <a:gd name="connsiteX63" fmla="*/ 4798995 w 5833950"/>
              <a:gd name="connsiteY63" fmla="*/ 401264 h 1379742"/>
              <a:gd name="connsiteX64" fmla="*/ 5108397 w 5833950"/>
              <a:gd name="connsiteY64" fmla="*/ 187288 h 1379742"/>
              <a:gd name="connsiteX65" fmla="*/ 5014213 w 5833950"/>
              <a:gd name="connsiteY65" fmla="*/ 187288 h 1379742"/>
              <a:gd name="connsiteX66" fmla="*/ 5014213 w 5833950"/>
              <a:gd name="connsiteY66" fmla="*/ 401264 h 1379742"/>
              <a:gd name="connsiteX67" fmla="*/ 5108397 w 5833950"/>
              <a:gd name="connsiteY67" fmla="*/ 401264 h 1379742"/>
              <a:gd name="connsiteX68" fmla="*/ 5417800 w 5833950"/>
              <a:gd name="connsiteY68" fmla="*/ 187288 h 1379742"/>
              <a:gd name="connsiteX69" fmla="*/ 5323616 w 5833950"/>
              <a:gd name="connsiteY69" fmla="*/ 187288 h 1379742"/>
              <a:gd name="connsiteX70" fmla="*/ 5323616 w 5833950"/>
              <a:gd name="connsiteY70" fmla="*/ 401264 h 1379742"/>
              <a:gd name="connsiteX71" fmla="*/ 5417800 w 5833950"/>
              <a:gd name="connsiteY71" fmla="*/ 401264 h 1379742"/>
              <a:gd name="connsiteX72" fmla="*/ 5727203 w 5833950"/>
              <a:gd name="connsiteY72" fmla="*/ 187288 h 1379742"/>
              <a:gd name="connsiteX73" fmla="*/ 5633019 w 5833950"/>
              <a:gd name="connsiteY73" fmla="*/ 187288 h 1379742"/>
              <a:gd name="connsiteX74" fmla="*/ 5633019 w 5833950"/>
              <a:gd name="connsiteY74" fmla="*/ 401264 h 1379742"/>
              <a:gd name="connsiteX75" fmla="*/ 5727203 w 5833950"/>
              <a:gd name="connsiteY75" fmla="*/ 401264 h 1379742"/>
              <a:gd name="connsiteX76" fmla="*/ 5833950 w 5833950"/>
              <a:gd name="connsiteY76" fmla="*/ 1 h 1379742"/>
              <a:gd name="connsiteX77" fmla="*/ 5833950 w 5833950"/>
              <a:gd name="connsiteY77" fmla="*/ 1379742 h 1379742"/>
              <a:gd name="connsiteX78" fmla="*/ 5738746 w 5833950"/>
              <a:gd name="connsiteY78" fmla="*/ 1379742 h 1379742"/>
              <a:gd name="connsiteX79" fmla="*/ 5738746 w 5833950"/>
              <a:gd name="connsiteY79" fmla="*/ 530060 h 1379742"/>
              <a:gd name="connsiteX80" fmla="*/ 3007405 w 5833950"/>
              <a:gd name="connsiteY80" fmla="*/ 530059 h 1379742"/>
              <a:gd name="connsiteX81" fmla="*/ 3007405 w 5833950"/>
              <a:gd name="connsiteY81" fmla="*/ 1379742 h 1379742"/>
              <a:gd name="connsiteX82" fmla="*/ 2868844 w 5833950"/>
              <a:gd name="connsiteY82" fmla="*/ 1379742 h 1379742"/>
              <a:gd name="connsiteX83" fmla="*/ 2868844 w 5833950"/>
              <a:gd name="connsiteY83" fmla="*/ 530059 h 1379742"/>
              <a:gd name="connsiteX84" fmla="*/ 137502 w 5833950"/>
              <a:gd name="connsiteY84" fmla="*/ 530059 h 1379742"/>
              <a:gd name="connsiteX85" fmla="*/ 137502 w 5833950"/>
              <a:gd name="connsiteY85" fmla="*/ 1379742 h 1379742"/>
              <a:gd name="connsiteX86" fmla="*/ 0 w 5833950"/>
              <a:gd name="connsiteY86" fmla="*/ 1379742 h 1379742"/>
              <a:gd name="connsiteX87" fmla="*/ 0 w 5833950"/>
              <a:gd name="connsiteY87" fmla="*/ 0 h 137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833950" h="1379742">
                <a:moveTo>
                  <a:pt x="157953" y="187287"/>
                </a:moveTo>
                <a:lnTo>
                  <a:pt x="63767" y="187287"/>
                </a:lnTo>
                <a:lnTo>
                  <a:pt x="63767" y="401263"/>
                </a:lnTo>
                <a:lnTo>
                  <a:pt x="157953" y="401263"/>
                </a:lnTo>
                <a:close/>
                <a:moveTo>
                  <a:pt x="467355" y="187287"/>
                </a:moveTo>
                <a:lnTo>
                  <a:pt x="373172" y="187287"/>
                </a:lnTo>
                <a:lnTo>
                  <a:pt x="373172" y="401263"/>
                </a:lnTo>
                <a:lnTo>
                  <a:pt x="467355" y="401263"/>
                </a:lnTo>
                <a:close/>
                <a:moveTo>
                  <a:pt x="776757" y="187287"/>
                </a:moveTo>
                <a:lnTo>
                  <a:pt x="682575" y="187287"/>
                </a:lnTo>
                <a:lnTo>
                  <a:pt x="682575" y="401263"/>
                </a:lnTo>
                <a:lnTo>
                  <a:pt x="776757" y="401263"/>
                </a:lnTo>
                <a:close/>
                <a:moveTo>
                  <a:pt x="1086161" y="187287"/>
                </a:moveTo>
                <a:lnTo>
                  <a:pt x="991977" y="187287"/>
                </a:lnTo>
                <a:lnTo>
                  <a:pt x="991977" y="401263"/>
                </a:lnTo>
                <a:lnTo>
                  <a:pt x="1086161" y="401263"/>
                </a:lnTo>
                <a:close/>
                <a:moveTo>
                  <a:pt x="1395564" y="187287"/>
                </a:moveTo>
                <a:lnTo>
                  <a:pt x="1301380" y="187287"/>
                </a:lnTo>
                <a:lnTo>
                  <a:pt x="1301380" y="401263"/>
                </a:lnTo>
                <a:lnTo>
                  <a:pt x="1395564" y="401263"/>
                </a:lnTo>
                <a:close/>
                <a:moveTo>
                  <a:pt x="1704966" y="187287"/>
                </a:moveTo>
                <a:lnTo>
                  <a:pt x="1610783" y="187287"/>
                </a:lnTo>
                <a:lnTo>
                  <a:pt x="1610783" y="401263"/>
                </a:lnTo>
                <a:lnTo>
                  <a:pt x="1704966" y="401263"/>
                </a:lnTo>
                <a:close/>
                <a:moveTo>
                  <a:pt x="2014370" y="187287"/>
                </a:moveTo>
                <a:lnTo>
                  <a:pt x="1920186" y="187287"/>
                </a:lnTo>
                <a:lnTo>
                  <a:pt x="1920186" y="401263"/>
                </a:lnTo>
                <a:lnTo>
                  <a:pt x="2014370" y="401263"/>
                </a:lnTo>
                <a:close/>
                <a:moveTo>
                  <a:pt x="2323773" y="187287"/>
                </a:moveTo>
                <a:lnTo>
                  <a:pt x="2229588" y="187287"/>
                </a:lnTo>
                <a:lnTo>
                  <a:pt x="2229588" y="401263"/>
                </a:lnTo>
                <a:lnTo>
                  <a:pt x="2323773" y="401263"/>
                </a:lnTo>
                <a:close/>
                <a:moveTo>
                  <a:pt x="2633175" y="187287"/>
                </a:moveTo>
                <a:lnTo>
                  <a:pt x="2538991" y="187287"/>
                </a:lnTo>
                <a:lnTo>
                  <a:pt x="2538991" y="401263"/>
                </a:lnTo>
                <a:lnTo>
                  <a:pt x="2633175" y="401263"/>
                </a:lnTo>
                <a:close/>
                <a:moveTo>
                  <a:pt x="2942578" y="187287"/>
                </a:moveTo>
                <a:lnTo>
                  <a:pt x="2848394" y="187287"/>
                </a:lnTo>
                <a:lnTo>
                  <a:pt x="2848394" y="401263"/>
                </a:lnTo>
                <a:lnTo>
                  <a:pt x="2942578" y="401263"/>
                </a:lnTo>
                <a:close/>
                <a:moveTo>
                  <a:pt x="3251981" y="187287"/>
                </a:moveTo>
                <a:lnTo>
                  <a:pt x="3157797" y="187287"/>
                </a:lnTo>
                <a:lnTo>
                  <a:pt x="3157797" y="401263"/>
                </a:lnTo>
                <a:lnTo>
                  <a:pt x="3251981" y="401263"/>
                </a:lnTo>
                <a:close/>
                <a:moveTo>
                  <a:pt x="3561384" y="187287"/>
                </a:moveTo>
                <a:lnTo>
                  <a:pt x="3467199" y="187287"/>
                </a:lnTo>
                <a:lnTo>
                  <a:pt x="3467199" y="401263"/>
                </a:lnTo>
                <a:lnTo>
                  <a:pt x="3561384" y="401263"/>
                </a:lnTo>
                <a:close/>
                <a:moveTo>
                  <a:pt x="3870786" y="187288"/>
                </a:moveTo>
                <a:lnTo>
                  <a:pt x="3776602" y="187287"/>
                </a:lnTo>
                <a:lnTo>
                  <a:pt x="3776602" y="401263"/>
                </a:lnTo>
                <a:lnTo>
                  <a:pt x="3870786" y="401264"/>
                </a:lnTo>
                <a:close/>
                <a:moveTo>
                  <a:pt x="4180189" y="187288"/>
                </a:moveTo>
                <a:lnTo>
                  <a:pt x="4086005" y="187288"/>
                </a:lnTo>
                <a:lnTo>
                  <a:pt x="4086005" y="401264"/>
                </a:lnTo>
                <a:lnTo>
                  <a:pt x="4180189" y="401264"/>
                </a:lnTo>
                <a:close/>
                <a:moveTo>
                  <a:pt x="4489592" y="187288"/>
                </a:moveTo>
                <a:lnTo>
                  <a:pt x="4395408" y="187288"/>
                </a:lnTo>
                <a:lnTo>
                  <a:pt x="4395408" y="401264"/>
                </a:lnTo>
                <a:lnTo>
                  <a:pt x="4489592" y="401264"/>
                </a:lnTo>
                <a:close/>
                <a:moveTo>
                  <a:pt x="4798995" y="187288"/>
                </a:moveTo>
                <a:lnTo>
                  <a:pt x="4704810" y="187288"/>
                </a:lnTo>
                <a:lnTo>
                  <a:pt x="4704810" y="401264"/>
                </a:lnTo>
                <a:lnTo>
                  <a:pt x="4798995" y="401264"/>
                </a:lnTo>
                <a:close/>
                <a:moveTo>
                  <a:pt x="5108397" y="187288"/>
                </a:moveTo>
                <a:lnTo>
                  <a:pt x="5014213" y="187288"/>
                </a:lnTo>
                <a:lnTo>
                  <a:pt x="5014213" y="401264"/>
                </a:lnTo>
                <a:lnTo>
                  <a:pt x="5108397" y="401264"/>
                </a:lnTo>
                <a:close/>
                <a:moveTo>
                  <a:pt x="5417800" y="187288"/>
                </a:moveTo>
                <a:lnTo>
                  <a:pt x="5323616" y="187288"/>
                </a:lnTo>
                <a:lnTo>
                  <a:pt x="5323616" y="401264"/>
                </a:lnTo>
                <a:lnTo>
                  <a:pt x="5417800" y="401264"/>
                </a:lnTo>
                <a:close/>
                <a:moveTo>
                  <a:pt x="5727203" y="187288"/>
                </a:moveTo>
                <a:lnTo>
                  <a:pt x="5633019" y="187288"/>
                </a:lnTo>
                <a:lnTo>
                  <a:pt x="5633019" y="401264"/>
                </a:lnTo>
                <a:lnTo>
                  <a:pt x="5727203" y="401264"/>
                </a:lnTo>
                <a:close/>
                <a:moveTo>
                  <a:pt x="5833950" y="1"/>
                </a:moveTo>
                <a:lnTo>
                  <a:pt x="5833950" y="1379742"/>
                </a:lnTo>
                <a:lnTo>
                  <a:pt x="5738746" y="1379742"/>
                </a:lnTo>
                <a:lnTo>
                  <a:pt x="5738746" y="530060"/>
                </a:lnTo>
                <a:lnTo>
                  <a:pt x="3007405" y="530059"/>
                </a:lnTo>
                <a:lnTo>
                  <a:pt x="3007405" y="1379742"/>
                </a:lnTo>
                <a:lnTo>
                  <a:pt x="2868844" y="1379742"/>
                </a:lnTo>
                <a:lnTo>
                  <a:pt x="2868844" y="530059"/>
                </a:lnTo>
                <a:lnTo>
                  <a:pt x="137502" y="530059"/>
                </a:lnTo>
                <a:lnTo>
                  <a:pt x="137502" y="1379742"/>
                </a:lnTo>
                <a:lnTo>
                  <a:pt x="0" y="137974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D277548D-7D4D-44AC-A2F5-DA54CD633C5A}"/>
              </a:ext>
            </a:extLst>
          </p:cNvPr>
          <p:cNvSpPr/>
          <p:nvPr/>
        </p:nvSpPr>
        <p:spPr>
          <a:xfrm flipV="1">
            <a:off x="245659" y="-2"/>
            <a:ext cx="840616" cy="1017992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3E6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" name="图形 99">
            <a:extLst>
              <a:ext uri="{FF2B5EF4-FFF2-40B4-BE49-F238E27FC236}">
                <a16:creationId xmlns="" xmlns:a16="http://schemas.microsoft.com/office/drawing/2014/main" id="{EB739E33-9CA6-4A3E-87BF-7BCCA02DC055}"/>
              </a:ext>
            </a:extLst>
          </p:cNvPr>
          <p:cNvGrpSpPr/>
          <p:nvPr/>
        </p:nvGrpSpPr>
        <p:grpSpPr>
          <a:xfrm>
            <a:off x="8530191" y="2877075"/>
            <a:ext cx="1086128" cy="860158"/>
            <a:chOff x="5667381" y="2970495"/>
            <a:chExt cx="857241" cy="678892"/>
          </a:xfrm>
          <a:solidFill>
            <a:srgbClr val="F7A669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A6F3B717-6D7E-4AEB-ADA8-F5905B909093}"/>
                </a:ext>
              </a:extLst>
            </p:cNvPr>
            <p:cNvSpPr/>
            <p:nvPr/>
          </p:nvSpPr>
          <p:spPr>
            <a:xfrm>
              <a:off x="6131424" y="2970495"/>
              <a:ext cx="393198" cy="137700"/>
            </a:xfrm>
            <a:custGeom>
              <a:avLst/>
              <a:gdLst>
                <a:gd name="connsiteX0" fmla="*/ 385342 w 393198"/>
                <a:gd name="connsiteY0" fmla="*/ 25803 h 137700"/>
                <a:gd name="connsiteX1" fmla="*/ 191832 w 393198"/>
                <a:gd name="connsiteY1" fmla="*/ 76161 h 137700"/>
                <a:gd name="connsiteX2" fmla="*/ 8810 w 393198"/>
                <a:gd name="connsiteY2" fmla="*/ 1342 h 137700"/>
                <a:gd name="connsiteX3" fmla="*/ 8810 w 393198"/>
                <a:gd name="connsiteY3" fmla="*/ 19630 h 137700"/>
                <a:gd name="connsiteX4" fmla="*/ 109022 w 393198"/>
                <a:gd name="connsiteY4" fmla="*/ 57864 h 137700"/>
                <a:gd name="connsiteX5" fmla="*/ 163276 w 393198"/>
                <a:gd name="connsiteY5" fmla="*/ 130225 h 137700"/>
                <a:gd name="connsiteX6" fmla="*/ 188099 w 393198"/>
                <a:gd name="connsiteY6" fmla="*/ 136788 h 137700"/>
                <a:gd name="connsiteX7" fmla="*/ 194195 w 393198"/>
                <a:gd name="connsiteY7" fmla="*/ 134216 h 137700"/>
                <a:gd name="connsiteX8" fmla="*/ 199795 w 393198"/>
                <a:gd name="connsiteY8" fmla="*/ 129339 h 137700"/>
                <a:gd name="connsiteX9" fmla="*/ 203100 w 393198"/>
                <a:gd name="connsiteY9" fmla="*/ 127082 h 137700"/>
                <a:gd name="connsiteX10" fmla="*/ 385342 w 393198"/>
                <a:gd name="connsiteY10" fmla="*/ 42138 h 137700"/>
                <a:gd name="connsiteX11" fmla="*/ 385342 w 393198"/>
                <a:gd name="connsiteY11" fmla="*/ 25803 h 13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198" h="137700">
                  <a:moveTo>
                    <a:pt x="385342" y="25803"/>
                  </a:moveTo>
                  <a:cubicBezTo>
                    <a:pt x="315324" y="17363"/>
                    <a:pt x="246392" y="33118"/>
                    <a:pt x="191832" y="76161"/>
                  </a:cubicBezTo>
                  <a:cubicBezTo>
                    <a:pt x="155114" y="21088"/>
                    <a:pt x="68846" y="-6611"/>
                    <a:pt x="8810" y="1342"/>
                  </a:cubicBezTo>
                  <a:cubicBezTo>
                    <a:pt x="-2649" y="2857"/>
                    <a:pt x="-3221" y="18716"/>
                    <a:pt x="8810" y="19630"/>
                  </a:cubicBezTo>
                  <a:cubicBezTo>
                    <a:pt x="45243" y="22402"/>
                    <a:pt x="81028" y="33499"/>
                    <a:pt x="109022" y="57864"/>
                  </a:cubicBezTo>
                  <a:cubicBezTo>
                    <a:pt x="132587" y="78371"/>
                    <a:pt x="143912" y="106594"/>
                    <a:pt x="163276" y="130225"/>
                  </a:cubicBezTo>
                  <a:cubicBezTo>
                    <a:pt x="168830" y="136997"/>
                    <a:pt x="180050" y="139122"/>
                    <a:pt x="188099" y="136788"/>
                  </a:cubicBezTo>
                  <a:cubicBezTo>
                    <a:pt x="190204" y="136178"/>
                    <a:pt x="192347" y="135397"/>
                    <a:pt x="194195" y="134216"/>
                  </a:cubicBezTo>
                  <a:cubicBezTo>
                    <a:pt x="196309" y="132873"/>
                    <a:pt x="198138" y="131168"/>
                    <a:pt x="199795" y="129339"/>
                  </a:cubicBezTo>
                  <a:cubicBezTo>
                    <a:pt x="200891" y="128530"/>
                    <a:pt x="202062" y="128158"/>
                    <a:pt x="203100" y="127082"/>
                  </a:cubicBezTo>
                  <a:cubicBezTo>
                    <a:pt x="252078" y="76247"/>
                    <a:pt x="313590" y="42976"/>
                    <a:pt x="385342" y="42138"/>
                  </a:cubicBezTo>
                  <a:cubicBezTo>
                    <a:pt x="396125" y="42005"/>
                    <a:pt x="395505" y="27022"/>
                    <a:pt x="385342" y="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850DF7BF-6394-4771-A688-66A8B68F1392}"/>
                </a:ext>
              </a:extLst>
            </p:cNvPr>
            <p:cNvSpPr/>
            <p:nvPr/>
          </p:nvSpPr>
          <p:spPr>
            <a:xfrm>
              <a:off x="5741060" y="3563291"/>
              <a:ext cx="245831" cy="86096"/>
            </a:xfrm>
            <a:custGeom>
              <a:avLst/>
              <a:gdLst>
                <a:gd name="connsiteX0" fmla="*/ 240915 w 245831"/>
                <a:gd name="connsiteY0" fmla="*/ 16127 h 86096"/>
                <a:gd name="connsiteX1" fmla="*/ 119929 w 245831"/>
                <a:gd name="connsiteY1" fmla="*/ 47616 h 86096"/>
                <a:gd name="connsiteX2" fmla="*/ 5505 w 245831"/>
                <a:gd name="connsiteY2" fmla="*/ 839 h 86096"/>
                <a:gd name="connsiteX3" fmla="*/ 5505 w 245831"/>
                <a:gd name="connsiteY3" fmla="*/ 12279 h 86096"/>
                <a:gd name="connsiteX4" fmla="*/ 68161 w 245831"/>
                <a:gd name="connsiteY4" fmla="*/ 36187 h 86096"/>
                <a:gd name="connsiteX5" fmla="*/ 102079 w 245831"/>
                <a:gd name="connsiteY5" fmla="*/ 81421 h 86096"/>
                <a:gd name="connsiteX6" fmla="*/ 117595 w 245831"/>
                <a:gd name="connsiteY6" fmla="*/ 85526 h 86096"/>
                <a:gd name="connsiteX7" fmla="*/ 121405 w 245831"/>
                <a:gd name="connsiteY7" fmla="*/ 83916 h 86096"/>
                <a:gd name="connsiteX8" fmla="*/ 124910 w 245831"/>
                <a:gd name="connsiteY8" fmla="*/ 80868 h 86096"/>
                <a:gd name="connsiteX9" fmla="*/ 126977 w 245831"/>
                <a:gd name="connsiteY9" fmla="*/ 79459 h 86096"/>
                <a:gd name="connsiteX10" fmla="*/ 240915 w 245831"/>
                <a:gd name="connsiteY10" fmla="*/ 26357 h 86096"/>
                <a:gd name="connsiteX11" fmla="*/ 240915 w 245831"/>
                <a:gd name="connsiteY11" fmla="*/ 16127 h 8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96">
                  <a:moveTo>
                    <a:pt x="240915" y="16127"/>
                  </a:moveTo>
                  <a:cubicBezTo>
                    <a:pt x="197139" y="10850"/>
                    <a:pt x="154038" y="20708"/>
                    <a:pt x="119929" y="47616"/>
                  </a:cubicBezTo>
                  <a:cubicBezTo>
                    <a:pt x="96974" y="13184"/>
                    <a:pt x="43034" y="-4133"/>
                    <a:pt x="5505" y="839"/>
                  </a:cubicBezTo>
                  <a:cubicBezTo>
                    <a:pt x="-1658" y="1792"/>
                    <a:pt x="-2010" y="11707"/>
                    <a:pt x="5505" y="12279"/>
                  </a:cubicBezTo>
                  <a:cubicBezTo>
                    <a:pt x="28289" y="14012"/>
                    <a:pt x="50654" y="20946"/>
                    <a:pt x="68161" y="36187"/>
                  </a:cubicBezTo>
                  <a:cubicBezTo>
                    <a:pt x="82896" y="49007"/>
                    <a:pt x="89973" y="66647"/>
                    <a:pt x="102079" y="81421"/>
                  </a:cubicBezTo>
                  <a:cubicBezTo>
                    <a:pt x="105556" y="85659"/>
                    <a:pt x="112576" y="86983"/>
                    <a:pt x="117595" y="85526"/>
                  </a:cubicBezTo>
                  <a:cubicBezTo>
                    <a:pt x="118910" y="85145"/>
                    <a:pt x="120243" y="84650"/>
                    <a:pt x="121405" y="83916"/>
                  </a:cubicBezTo>
                  <a:cubicBezTo>
                    <a:pt x="122729" y="83078"/>
                    <a:pt x="123872" y="82011"/>
                    <a:pt x="124910" y="80868"/>
                  </a:cubicBezTo>
                  <a:cubicBezTo>
                    <a:pt x="125596" y="80363"/>
                    <a:pt x="126330" y="80125"/>
                    <a:pt x="126977" y="79459"/>
                  </a:cubicBezTo>
                  <a:cubicBezTo>
                    <a:pt x="157600" y="47683"/>
                    <a:pt x="196062" y="26871"/>
                    <a:pt x="240915" y="26357"/>
                  </a:cubicBezTo>
                  <a:cubicBezTo>
                    <a:pt x="247659" y="26261"/>
                    <a:pt x="247278" y="16898"/>
                    <a:pt x="240915" y="16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841DD8EA-0129-461F-B663-FB79CC6D8EAE}"/>
                </a:ext>
              </a:extLst>
            </p:cNvPr>
            <p:cNvSpPr/>
            <p:nvPr/>
          </p:nvSpPr>
          <p:spPr>
            <a:xfrm>
              <a:off x="5667381" y="3200560"/>
              <a:ext cx="245831" cy="86086"/>
            </a:xfrm>
            <a:custGeom>
              <a:avLst/>
              <a:gdLst>
                <a:gd name="connsiteX0" fmla="*/ 117599 w 245831"/>
                <a:gd name="connsiteY0" fmla="*/ 85516 h 86086"/>
                <a:gd name="connsiteX1" fmla="*/ 121409 w 245831"/>
                <a:gd name="connsiteY1" fmla="*/ 83907 h 86086"/>
                <a:gd name="connsiteX2" fmla="*/ 124914 w 245831"/>
                <a:gd name="connsiteY2" fmla="*/ 80859 h 86086"/>
                <a:gd name="connsiteX3" fmla="*/ 126981 w 245831"/>
                <a:gd name="connsiteY3" fmla="*/ 79449 h 86086"/>
                <a:gd name="connsiteX4" fmla="*/ 240919 w 245831"/>
                <a:gd name="connsiteY4" fmla="*/ 26338 h 86086"/>
                <a:gd name="connsiteX5" fmla="*/ 240919 w 245831"/>
                <a:gd name="connsiteY5" fmla="*/ 16127 h 86086"/>
                <a:gd name="connsiteX6" fmla="*/ 119932 w 245831"/>
                <a:gd name="connsiteY6" fmla="*/ 47616 h 86086"/>
                <a:gd name="connsiteX7" fmla="*/ 5509 w 245831"/>
                <a:gd name="connsiteY7" fmla="*/ 839 h 86086"/>
                <a:gd name="connsiteX8" fmla="*/ 5509 w 245831"/>
                <a:gd name="connsiteY8" fmla="*/ 12269 h 86086"/>
                <a:gd name="connsiteX9" fmla="*/ 68155 w 245831"/>
                <a:gd name="connsiteY9" fmla="*/ 36177 h 86086"/>
                <a:gd name="connsiteX10" fmla="*/ 102083 w 245831"/>
                <a:gd name="connsiteY10" fmla="*/ 81411 h 86086"/>
                <a:gd name="connsiteX11" fmla="*/ 117599 w 245831"/>
                <a:gd name="connsiteY11" fmla="*/ 85516 h 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831" h="86086">
                  <a:moveTo>
                    <a:pt x="117599" y="85516"/>
                  </a:moveTo>
                  <a:cubicBezTo>
                    <a:pt x="118913" y="85135"/>
                    <a:pt x="120247" y="84640"/>
                    <a:pt x="121409" y="83907"/>
                  </a:cubicBezTo>
                  <a:cubicBezTo>
                    <a:pt x="122733" y="83069"/>
                    <a:pt x="123876" y="82002"/>
                    <a:pt x="124914" y="80859"/>
                  </a:cubicBezTo>
                  <a:cubicBezTo>
                    <a:pt x="125600" y="80354"/>
                    <a:pt x="126324" y="80116"/>
                    <a:pt x="126981" y="79449"/>
                  </a:cubicBezTo>
                  <a:cubicBezTo>
                    <a:pt x="157604" y="47664"/>
                    <a:pt x="196066" y="26862"/>
                    <a:pt x="240919" y="26338"/>
                  </a:cubicBezTo>
                  <a:cubicBezTo>
                    <a:pt x="247663" y="26261"/>
                    <a:pt x="247272" y="16898"/>
                    <a:pt x="240919" y="16127"/>
                  </a:cubicBezTo>
                  <a:cubicBezTo>
                    <a:pt x="197142" y="10850"/>
                    <a:pt x="154051" y="20699"/>
                    <a:pt x="119932" y="47616"/>
                  </a:cubicBezTo>
                  <a:cubicBezTo>
                    <a:pt x="96977" y="13184"/>
                    <a:pt x="43037" y="-4133"/>
                    <a:pt x="5509" y="839"/>
                  </a:cubicBezTo>
                  <a:cubicBezTo>
                    <a:pt x="-1654" y="1792"/>
                    <a:pt x="-2016" y="11698"/>
                    <a:pt x="5509" y="12269"/>
                  </a:cubicBezTo>
                  <a:cubicBezTo>
                    <a:pt x="28283" y="14003"/>
                    <a:pt x="50657" y="20946"/>
                    <a:pt x="68155" y="36177"/>
                  </a:cubicBezTo>
                  <a:cubicBezTo>
                    <a:pt x="82890" y="48998"/>
                    <a:pt x="89976" y="66638"/>
                    <a:pt x="102083" y="81411"/>
                  </a:cubicBezTo>
                  <a:cubicBezTo>
                    <a:pt x="105540" y="85650"/>
                    <a:pt x="112570" y="86974"/>
                    <a:pt x="117599" y="85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B581BE93-C352-4874-834C-71DA63D18598}"/>
                </a:ext>
              </a:extLst>
            </p:cNvPr>
            <p:cNvSpPr/>
            <p:nvPr/>
          </p:nvSpPr>
          <p:spPr>
            <a:xfrm>
              <a:off x="6083162" y="3307532"/>
              <a:ext cx="199190" cy="69759"/>
            </a:xfrm>
            <a:custGeom>
              <a:avLst/>
              <a:gdLst>
                <a:gd name="connsiteX0" fmla="*/ 195213 w 199190"/>
                <a:gd name="connsiteY0" fmla="*/ 13072 h 69759"/>
                <a:gd name="connsiteX1" fmla="*/ 97182 w 199190"/>
                <a:gd name="connsiteY1" fmla="*/ 38580 h 69759"/>
                <a:gd name="connsiteX2" fmla="*/ 4465 w 199190"/>
                <a:gd name="connsiteY2" fmla="*/ 680 h 69759"/>
                <a:gd name="connsiteX3" fmla="*/ 4465 w 199190"/>
                <a:gd name="connsiteY3" fmla="*/ 9948 h 69759"/>
                <a:gd name="connsiteX4" fmla="*/ 55234 w 199190"/>
                <a:gd name="connsiteY4" fmla="*/ 29322 h 69759"/>
                <a:gd name="connsiteX5" fmla="*/ 82723 w 199190"/>
                <a:gd name="connsiteY5" fmla="*/ 65974 h 69759"/>
                <a:gd name="connsiteX6" fmla="*/ 95296 w 199190"/>
                <a:gd name="connsiteY6" fmla="*/ 69298 h 69759"/>
                <a:gd name="connsiteX7" fmla="*/ 98382 w 199190"/>
                <a:gd name="connsiteY7" fmla="*/ 67993 h 69759"/>
                <a:gd name="connsiteX8" fmla="*/ 101220 w 199190"/>
                <a:gd name="connsiteY8" fmla="*/ 65526 h 69759"/>
                <a:gd name="connsiteX9" fmla="*/ 102897 w 199190"/>
                <a:gd name="connsiteY9" fmla="*/ 64383 h 69759"/>
                <a:gd name="connsiteX10" fmla="*/ 195223 w 199190"/>
                <a:gd name="connsiteY10" fmla="*/ 21349 h 69759"/>
                <a:gd name="connsiteX11" fmla="*/ 195213 w 199190"/>
                <a:gd name="connsiteY11" fmla="*/ 13072 h 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90" h="69759">
                  <a:moveTo>
                    <a:pt x="195213" y="13072"/>
                  </a:moveTo>
                  <a:cubicBezTo>
                    <a:pt x="159742" y="8795"/>
                    <a:pt x="124823" y="16777"/>
                    <a:pt x="97182" y="38580"/>
                  </a:cubicBezTo>
                  <a:cubicBezTo>
                    <a:pt x="78580" y="10681"/>
                    <a:pt x="34879" y="-3349"/>
                    <a:pt x="4465" y="680"/>
                  </a:cubicBezTo>
                  <a:cubicBezTo>
                    <a:pt x="-1345" y="1452"/>
                    <a:pt x="-1631" y="9481"/>
                    <a:pt x="4465" y="9948"/>
                  </a:cubicBezTo>
                  <a:cubicBezTo>
                    <a:pt x="22925" y="11348"/>
                    <a:pt x="41051" y="16977"/>
                    <a:pt x="55234" y="29322"/>
                  </a:cubicBezTo>
                  <a:cubicBezTo>
                    <a:pt x="67178" y="39714"/>
                    <a:pt x="72912" y="54011"/>
                    <a:pt x="82723" y="65974"/>
                  </a:cubicBezTo>
                  <a:cubicBezTo>
                    <a:pt x="85533" y="69403"/>
                    <a:pt x="91219" y="70479"/>
                    <a:pt x="95296" y="69298"/>
                  </a:cubicBezTo>
                  <a:cubicBezTo>
                    <a:pt x="96363" y="68993"/>
                    <a:pt x="97449" y="68593"/>
                    <a:pt x="98382" y="67993"/>
                  </a:cubicBezTo>
                  <a:cubicBezTo>
                    <a:pt x="99458" y="67317"/>
                    <a:pt x="100373" y="66450"/>
                    <a:pt x="101220" y="65526"/>
                  </a:cubicBezTo>
                  <a:cubicBezTo>
                    <a:pt x="101773" y="65117"/>
                    <a:pt x="102373" y="64926"/>
                    <a:pt x="102897" y="64383"/>
                  </a:cubicBezTo>
                  <a:cubicBezTo>
                    <a:pt x="127709" y="38628"/>
                    <a:pt x="158875" y="21778"/>
                    <a:pt x="195223" y="21349"/>
                  </a:cubicBezTo>
                  <a:cubicBezTo>
                    <a:pt x="200671" y="21283"/>
                    <a:pt x="200357" y="13701"/>
                    <a:pt x="195213" y="130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345D938D-336C-4CC6-AEE6-F3DBF2868634}"/>
              </a:ext>
            </a:extLst>
          </p:cNvPr>
          <p:cNvSpPr/>
          <p:nvPr/>
        </p:nvSpPr>
        <p:spPr>
          <a:xfrm rot="5400000" flipV="1">
            <a:off x="11216826" y="3951962"/>
            <a:ext cx="882108" cy="1068239"/>
          </a:xfrm>
          <a:custGeom>
            <a:avLst/>
            <a:gdLst>
              <a:gd name="connsiteX0" fmla="*/ 325184 w 616219"/>
              <a:gd name="connsiteY0" fmla="*/ 281550 h 746245"/>
              <a:gd name="connsiteX1" fmla="*/ 599142 w 616219"/>
              <a:gd name="connsiteY1" fmla="*/ 200473 h 746245"/>
              <a:gd name="connsiteX2" fmla="*/ 369970 w 616219"/>
              <a:gd name="connsiteY2" fmla="*/ 243316 h 746245"/>
              <a:gd name="connsiteX3" fmla="*/ 616220 w 616219"/>
              <a:gd name="connsiteY3" fmla="*/ 95279 h 746245"/>
              <a:gd name="connsiteX4" fmla="*/ 366065 w 616219"/>
              <a:gd name="connsiteY4" fmla="*/ 224419 h 746245"/>
              <a:gd name="connsiteX5" fmla="*/ 432540 w 616219"/>
              <a:gd name="connsiteY5" fmla="*/ 0 h 746245"/>
              <a:gd name="connsiteX6" fmla="*/ 325231 w 616219"/>
              <a:gd name="connsiteY6" fmla="*/ 259528 h 746245"/>
              <a:gd name="connsiteX7" fmla="*/ 287198 w 616219"/>
              <a:gd name="connsiteY7" fmla="*/ 292646 h 746245"/>
              <a:gd name="connsiteX8" fmla="*/ 291398 w 616219"/>
              <a:gd name="connsiteY8" fmla="*/ 6639 h 746245"/>
              <a:gd name="connsiteX9" fmla="*/ 277673 w 616219"/>
              <a:gd name="connsiteY9" fmla="*/ 301685 h 746245"/>
              <a:gd name="connsiteX10" fmla="*/ 221513 w 616219"/>
              <a:gd name="connsiteY10" fmla="*/ 362169 h 746245"/>
              <a:gd name="connsiteX11" fmla="*/ 220285 w 616219"/>
              <a:gd name="connsiteY11" fmla="*/ 90154 h 746245"/>
              <a:gd name="connsiteX12" fmla="*/ 206188 w 616219"/>
              <a:gd name="connsiteY12" fmla="*/ 381000 h 746245"/>
              <a:gd name="connsiteX13" fmla="*/ 164087 w 616219"/>
              <a:gd name="connsiteY13" fmla="*/ 438960 h 746245"/>
              <a:gd name="connsiteX14" fmla="*/ 157972 w 616219"/>
              <a:gd name="connsiteY14" fmla="*/ 181966 h 746245"/>
              <a:gd name="connsiteX15" fmla="*/ 143685 w 616219"/>
              <a:gd name="connsiteY15" fmla="*/ 470745 h 746245"/>
              <a:gd name="connsiteX16" fmla="*/ 117596 w 616219"/>
              <a:gd name="connsiteY16" fmla="*/ 515788 h 746245"/>
              <a:gd name="connsiteX17" fmla="*/ 72590 w 616219"/>
              <a:gd name="connsiteY17" fmla="*/ 259023 h 746245"/>
              <a:gd name="connsiteX18" fmla="*/ 102422 w 616219"/>
              <a:gd name="connsiteY18" fmla="*/ 544601 h 746245"/>
              <a:gd name="connsiteX19" fmla="*/ 70952 w 616219"/>
              <a:gd name="connsiteY19" fmla="*/ 612200 h 746245"/>
              <a:gd name="connsiteX20" fmla="*/ 0 w 616219"/>
              <a:gd name="connsiteY20" fmla="*/ 356826 h 746245"/>
              <a:gd name="connsiteX21" fmla="*/ 59674 w 616219"/>
              <a:gd name="connsiteY21" fmla="*/ 639680 h 746245"/>
              <a:gd name="connsiteX22" fmla="*/ 24489 w 616219"/>
              <a:gd name="connsiteY22" fmla="*/ 746246 h 746245"/>
              <a:gd name="connsiteX23" fmla="*/ 46711 w 616219"/>
              <a:gd name="connsiteY23" fmla="*/ 746246 h 746245"/>
              <a:gd name="connsiteX24" fmla="*/ 75000 w 616219"/>
              <a:gd name="connsiteY24" fmla="*/ 653644 h 746245"/>
              <a:gd name="connsiteX25" fmla="*/ 350330 w 616219"/>
              <a:gd name="connsiteY25" fmla="*/ 582759 h 746245"/>
              <a:gd name="connsiteX26" fmla="*/ 80943 w 616219"/>
              <a:gd name="connsiteY26" fmla="*/ 637270 h 746245"/>
              <a:gd name="connsiteX27" fmla="*/ 115433 w 616219"/>
              <a:gd name="connsiteY27" fmla="*/ 558537 h 746245"/>
              <a:gd name="connsiteX28" fmla="*/ 391954 w 616219"/>
              <a:gd name="connsiteY28" fmla="*/ 487509 h 746245"/>
              <a:gd name="connsiteX29" fmla="*/ 124349 w 616219"/>
              <a:gd name="connsiteY29" fmla="*/ 540915 h 746245"/>
              <a:gd name="connsiteX30" fmla="*/ 163687 w 616219"/>
              <a:gd name="connsiteY30" fmla="*/ 472764 h 746245"/>
              <a:gd name="connsiteX31" fmla="*/ 441655 w 616219"/>
              <a:gd name="connsiteY31" fmla="*/ 413490 h 746245"/>
              <a:gd name="connsiteX32" fmla="*/ 176565 w 616219"/>
              <a:gd name="connsiteY32" fmla="*/ 453123 h 746245"/>
              <a:gd name="connsiteX33" fmla="*/ 240221 w 616219"/>
              <a:gd name="connsiteY33" fmla="*/ 369265 h 746245"/>
              <a:gd name="connsiteX34" fmla="*/ 507606 w 616219"/>
              <a:gd name="connsiteY34" fmla="*/ 296428 h 746245"/>
              <a:gd name="connsiteX35" fmla="*/ 268681 w 616219"/>
              <a:gd name="connsiteY35" fmla="*/ 337318 h 746245"/>
              <a:gd name="connsiteX36" fmla="*/ 325184 w 616219"/>
              <a:gd name="connsiteY36" fmla="*/ 281550 h 74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6219" h="746245">
                <a:moveTo>
                  <a:pt x="325184" y="281550"/>
                </a:moveTo>
                <a:cubicBezTo>
                  <a:pt x="371246" y="274272"/>
                  <a:pt x="493262" y="251460"/>
                  <a:pt x="599142" y="200473"/>
                </a:cubicBezTo>
                <a:cubicBezTo>
                  <a:pt x="599142" y="200473"/>
                  <a:pt x="473631" y="194358"/>
                  <a:pt x="369970" y="243316"/>
                </a:cubicBezTo>
                <a:cubicBezTo>
                  <a:pt x="376685" y="237944"/>
                  <a:pt x="537372" y="159068"/>
                  <a:pt x="616220" y="95279"/>
                </a:cubicBezTo>
                <a:cubicBezTo>
                  <a:pt x="616220" y="95279"/>
                  <a:pt x="453542" y="125359"/>
                  <a:pt x="366065" y="224419"/>
                </a:cubicBezTo>
                <a:cubicBezTo>
                  <a:pt x="425796" y="126168"/>
                  <a:pt x="432540" y="0"/>
                  <a:pt x="432540" y="0"/>
                </a:cubicBezTo>
                <a:cubicBezTo>
                  <a:pt x="373085" y="96803"/>
                  <a:pt x="338271" y="211265"/>
                  <a:pt x="325231" y="259528"/>
                </a:cubicBezTo>
                <a:cubicBezTo>
                  <a:pt x="312030" y="270215"/>
                  <a:pt x="299361" y="281283"/>
                  <a:pt x="287198" y="292646"/>
                </a:cubicBezTo>
                <a:cubicBezTo>
                  <a:pt x="339128" y="169278"/>
                  <a:pt x="291398" y="6639"/>
                  <a:pt x="291398" y="6639"/>
                </a:cubicBezTo>
                <a:cubicBezTo>
                  <a:pt x="264681" y="130826"/>
                  <a:pt x="274358" y="265605"/>
                  <a:pt x="277673" y="301685"/>
                </a:cubicBezTo>
                <a:cubicBezTo>
                  <a:pt x="257537" y="321174"/>
                  <a:pt x="238849" y="341462"/>
                  <a:pt x="221513" y="362169"/>
                </a:cubicBezTo>
                <a:cubicBezTo>
                  <a:pt x="264509" y="240859"/>
                  <a:pt x="220285" y="90154"/>
                  <a:pt x="220285" y="90154"/>
                </a:cubicBezTo>
                <a:cubicBezTo>
                  <a:pt x="194510" y="209931"/>
                  <a:pt x="202597" y="339566"/>
                  <a:pt x="206188" y="381000"/>
                </a:cubicBezTo>
                <a:cubicBezTo>
                  <a:pt x="191043" y="400174"/>
                  <a:pt x="177041" y="419586"/>
                  <a:pt x="164087" y="438960"/>
                </a:cubicBezTo>
                <a:cubicBezTo>
                  <a:pt x="198672" y="320592"/>
                  <a:pt x="157972" y="181966"/>
                  <a:pt x="157972" y="181966"/>
                </a:cubicBezTo>
                <a:cubicBezTo>
                  <a:pt x="132626" y="299733"/>
                  <a:pt x="140027" y="427130"/>
                  <a:pt x="143685" y="470745"/>
                </a:cubicBezTo>
                <a:cubicBezTo>
                  <a:pt x="134360" y="485937"/>
                  <a:pt x="125682" y="500996"/>
                  <a:pt x="117596" y="515788"/>
                </a:cubicBezTo>
                <a:cubicBezTo>
                  <a:pt x="135369" y="392449"/>
                  <a:pt x="72590" y="259023"/>
                  <a:pt x="72590" y="259023"/>
                </a:cubicBezTo>
                <a:cubicBezTo>
                  <a:pt x="65761" y="377571"/>
                  <a:pt x="91783" y="500386"/>
                  <a:pt x="102422" y="544601"/>
                </a:cubicBezTo>
                <a:cubicBezTo>
                  <a:pt x="90373" y="568347"/>
                  <a:pt x="79934" y="591083"/>
                  <a:pt x="70952" y="612200"/>
                </a:cubicBezTo>
                <a:cubicBezTo>
                  <a:pt x="78057" y="486213"/>
                  <a:pt x="0" y="356826"/>
                  <a:pt x="0" y="356826"/>
                </a:cubicBezTo>
                <a:cubicBezTo>
                  <a:pt x="5467" y="477126"/>
                  <a:pt x="45025" y="598408"/>
                  <a:pt x="59674" y="639680"/>
                </a:cubicBezTo>
                <a:cubicBezTo>
                  <a:pt x="34633" y="703231"/>
                  <a:pt x="24489" y="746246"/>
                  <a:pt x="24489" y="746246"/>
                </a:cubicBezTo>
                <a:lnTo>
                  <a:pt x="46711" y="746246"/>
                </a:lnTo>
                <a:cubicBezTo>
                  <a:pt x="54759" y="713813"/>
                  <a:pt x="64370" y="683085"/>
                  <a:pt x="75000" y="653644"/>
                </a:cubicBezTo>
                <a:cubicBezTo>
                  <a:pt x="122387" y="647843"/>
                  <a:pt x="243773" y="629355"/>
                  <a:pt x="350330" y="582759"/>
                </a:cubicBezTo>
                <a:cubicBezTo>
                  <a:pt x="350330" y="582759"/>
                  <a:pt x="191395" y="569214"/>
                  <a:pt x="80943" y="637270"/>
                </a:cubicBezTo>
                <a:cubicBezTo>
                  <a:pt x="91497" y="609676"/>
                  <a:pt x="103099" y="583492"/>
                  <a:pt x="115433" y="558537"/>
                </a:cubicBezTo>
                <a:cubicBezTo>
                  <a:pt x="161915" y="552898"/>
                  <a:pt x="284464" y="534524"/>
                  <a:pt x="391954" y="487509"/>
                </a:cubicBezTo>
                <a:cubicBezTo>
                  <a:pt x="391954" y="487509"/>
                  <a:pt x="234725" y="474116"/>
                  <a:pt x="124349" y="540915"/>
                </a:cubicBezTo>
                <a:cubicBezTo>
                  <a:pt x="136846" y="516960"/>
                  <a:pt x="150009" y="494243"/>
                  <a:pt x="163687" y="472764"/>
                </a:cubicBezTo>
                <a:cubicBezTo>
                  <a:pt x="211350" y="468954"/>
                  <a:pt x="333318" y="455571"/>
                  <a:pt x="441655" y="413490"/>
                </a:cubicBezTo>
                <a:cubicBezTo>
                  <a:pt x="441655" y="413490"/>
                  <a:pt x="289246" y="393973"/>
                  <a:pt x="176565" y="453123"/>
                </a:cubicBezTo>
                <a:cubicBezTo>
                  <a:pt x="197129" y="422567"/>
                  <a:pt x="218570" y="394678"/>
                  <a:pt x="240221" y="369265"/>
                </a:cubicBezTo>
                <a:cubicBezTo>
                  <a:pt x="291760" y="362007"/>
                  <a:pt x="406556" y="341909"/>
                  <a:pt x="507606" y="296428"/>
                </a:cubicBezTo>
                <a:cubicBezTo>
                  <a:pt x="507606" y="296428"/>
                  <a:pt x="375209" y="286522"/>
                  <a:pt x="268681" y="337318"/>
                </a:cubicBezTo>
                <a:cubicBezTo>
                  <a:pt x="287788" y="316840"/>
                  <a:pt x="306762" y="298266"/>
                  <a:pt x="325184" y="281550"/>
                </a:cubicBezTo>
                <a:close/>
              </a:path>
            </a:pathLst>
          </a:custGeom>
          <a:solidFill>
            <a:srgbClr val="F7A66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91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479</Words>
  <Application>Microsoft Office PowerPoint</Application>
  <PresentationFormat>宽屏</PresentationFormat>
  <Paragraphs>97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 Light</vt:lpstr>
      <vt:lpstr>Segoe Script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 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 ptm oban.com</dc:description>
  <cp:lastModifiedBy>YANGs</cp:lastModifiedBy>
  <cp:revision>25</cp:revision>
  <dcterms:created xsi:type="dcterms:W3CDTF">2020-08-19T03:10:01Z</dcterms:created>
  <dcterms:modified xsi:type="dcterms:W3CDTF">2020-08-24T14:40:32Z</dcterms:modified>
</cp:coreProperties>
</file>