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60" r:id="rId3"/>
    <p:sldId id="261" r:id="rId4"/>
    <p:sldId id="264" r:id="rId5"/>
    <p:sldId id="266" r:id="rId6"/>
    <p:sldId id="274" r:id="rId7"/>
    <p:sldId id="269" r:id="rId8"/>
    <p:sldId id="272" r:id="rId9"/>
    <p:sldId id="267" r:id="rId10"/>
    <p:sldId id="276" r:id="rId11"/>
    <p:sldId id="270" r:id="rId12"/>
    <p:sldId id="279" r:id="rId13"/>
    <p:sldId id="278" r:id="rId14"/>
    <p:sldId id="281" r:id="rId15"/>
    <p:sldId id="271" r:id="rId16"/>
    <p:sldId id="280" r:id="rId17"/>
    <p:sldId id="28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6879" userDrawn="1">
          <p15:clr>
            <a:srgbClr val="A4A3A4"/>
          </p15:clr>
        </p15:guide>
        <p15:guide id="3" pos="801" userDrawn="1">
          <p15:clr>
            <a:srgbClr val="A4A3A4"/>
          </p15:clr>
        </p15:guide>
        <p15:guide id="4" pos="52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58DABE"/>
    <a:srgbClr val="24C294"/>
    <a:srgbClr val="59DCBD"/>
    <a:srgbClr val="6ADEC7"/>
    <a:srgbClr val="63CFB0"/>
    <a:srgbClr val="404040"/>
    <a:srgbClr val="52CAA8"/>
    <a:srgbClr val="FEFEFE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28" autoAdjust="0"/>
  </p:normalViewPr>
  <p:slideViewPr>
    <p:cSldViewPr snapToGrid="0" showGuides="1">
      <p:cViewPr varScale="1">
        <p:scale>
          <a:sx n="82" d="100"/>
          <a:sy n="82" d="100"/>
        </p:scale>
        <p:origin x="720" y="78"/>
      </p:cViewPr>
      <p:guideLst>
        <p:guide orient="horz" pos="1752"/>
        <p:guide pos="6879"/>
        <p:guide pos="801"/>
        <p:guide pos="524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C4-42EE-A2F1-F585564B305B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C4-42EE-A2F1-F585564B305B}"/>
              </c:ext>
            </c:extLst>
          </c:dPt>
          <c:cat>
            <c:strRef>
              <c:f>Sheet1!$A$2:$A$3</c:f>
              <c:strCache>
                <c:ptCount val="2"/>
                <c:pt idx="0">
                  <c:v>编辑内容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EC4-42EE-A2F1-F585564B30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8AA-4F2F-B671-684577F32AA0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8AA-4F2F-B671-684577F32AA0}"/>
              </c:ext>
            </c:extLst>
          </c:dPt>
          <c:cat>
            <c:strRef>
              <c:f>Sheet1!$A$2:$A$3</c:f>
              <c:strCache>
                <c:ptCount val="2"/>
                <c:pt idx="0">
                  <c:v>编辑内容</c:v>
                </c:pt>
                <c:pt idx="1">
                  <c:v>编辑内容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8AA-4F2F-B671-684577F32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680D021-4BF9-4E43-B47E-55A2CF06D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1815-A454-4BF5-9AB0-29B42DAFBEB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1D6FBC1-5B2D-48C0-8701-09584B51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C306893-F52D-42FC-9D94-E433E77AD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9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025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45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D811FFA-B957-4687-9D0E-E79845741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A1815-A454-4BF5-9AB0-29B42DAFBEB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FCB035B-4A20-44D4-B270-A1EF55D43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89D21C7-CE45-40FD-8C28-3A886266E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63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850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8.pn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3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5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E8F9832-B5CA-4DD8-84DB-7545224278B3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39" t="15585" r="1439" b="2457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B2F1E20F-7B0A-46FF-B456-00E99D2997C6}"/>
              </a:ext>
            </a:extLst>
          </p:cNvPr>
          <p:cNvSpPr/>
          <p:nvPr/>
        </p:nvSpPr>
        <p:spPr>
          <a:xfrm>
            <a:off x="1455731" y="3553342"/>
            <a:ext cx="1089025" cy="1089025"/>
          </a:xfrm>
          <a:prstGeom prst="ellipse">
            <a:avLst/>
          </a:prstGeom>
          <a:noFill/>
          <a:ln w="2286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4EC4A5B-227A-4BB7-8DF5-D58913817A02}"/>
              </a:ext>
            </a:extLst>
          </p:cNvPr>
          <p:cNvSpPr txBox="1"/>
          <p:nvPr/>
        </p:nvSpPr>
        <p:spPr>
          <a:xfrm>
            <a:off x="2402681" y="1406497"/>
            <a:ext cx="738663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第一季度工作汇报</a:t>
            </a: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7DB2B4E-0D17-48CC-A79E-4641C618E4E8}"/>
              </a:ext>
            </a:extLst>
          </p:cNvPr>
          <p:cNvSpPr/>
          <p:nvPr/>
        </p:nvSpPr>
        <p:spPr>
          <a:xfrm>
            <a:off x="1846249" y="2135594"/>
            <a:ext cx="2154238" cy="2154238"/>
          </a:xfrm>
          <a:prstGeom prst="ellipse">
            <a:avLst/>
          </a:prstGeom>
          <a:solidFill>
            <a:srgbClr val="52CA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C857EAD-034E-4486-8119-EE2636165E97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A875C1DE-8C34-4383-BFFB-EC2A1698D5EE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CCE9B3A-6070-4926-9AA1-B343803627D5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70C480A1-7620-4B07-94D5-5C3983820659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BF13BAF7-F177-4499-B115-649CF20E860E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0B707DB-6896-43D5-A2EE-8C325F4B56EC}"/>
              </a:ext>
            </a:extLst>
          </p:cNvPr>
          <p:cNvSpPr txBox="1"/>
          <p:nvPr/>
        </p:nvSpPr>
        <p:spPr>
          <a:xfrm>
            <a:off x="5057254" y="2602896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微信公众号：向天歌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D3F85625-E008-440D-9C9C-4561249F9481}"/>
              </a:ext>
            </a:extLst>
          </p:cNvPr>
          <p:cNvSpPr/>
          <p:nvPr/>
        </p:nvSpPr>
        <p:spPr>
          <a:xfrm>
            <a:off x="10293350" y="1238696"/>
            <a:ext cx="342900" cy="3429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BD76A07-97F1-442B-AA00-1304EEEF0894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E80716FF-89DE-4C88-9FA7-B592721F48A9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rgbClr val="52CAA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9260DBF5-99EC-47F6-9D7C-F0579A131254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rgbClr val="52CAA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76B29B0D-37CF-4498-BF49-FE28B32416CD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rgbClr val="52CAA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C22C115B-9257-4F89-BA3C-AE3CFCCF0BA5}"/>
              </a:ext>
            </a:extLst>
          </p:cNvPr>
          <p:cNvSpPr/>
          <p:nvPr/>
        </p:nvSpPr>
        <p:spPr>
          <a:xfrm>
            <a:off x="10636250" y="1"/>
            <a:ext cx="1555750" cy="1077119"/>
          </a:xfrm>
          <a:custGeom>
            <a:avLst/>
            <a:gdLst>
              <a:gd name="connsiteX0" fmla="*/ 0 w 1555750"/>
              <a:gd name="connsiteY0" fmla="*/ 0 h 1077119"/>
              <a:gd name="connsiteX1" fmla="*/ 1555750 w 1555750"/>
              <a:gd name="connsiteY1" fmla="*/ 0 h 1077119"/>
              <a:gd name="connsiteX2" fmla="*/ 1555750 w 1555750"/>
              <a:gd name="connsiteY2" fmla="*/ 963875 h 1077119"/>
              <a:gd name="connsiteX3" fmla="*/ 1496382 w 1555750"/>
              <a:gd name="connsiteY3" fmla="*/ 992474 h 1077119"/>
              <a:gd name="connsiteX4" fmla="*/ 1077119 w 1555750"/>
              <a:gd name="connsiteY4" fmla="*/ 1077119 h 1077119"/>
              <a:gd name="connsiteX5" fmla="*/ 0 w 1555750"/>
              <a:gd name="connsiteY5" fmla="*/ 0 h 1077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5750" h="1077119">
                <a:moveTo>
                  <a:pt x="0" y="0"/>
                </a:moveTo>
                <a:lnTo>
                  <a:pt x="1555750" y="0"/>
                </a:lnTo>
                <a:lnTo>
                  <a:pt x="1555750" y="963875"/>
                </a:lnTo>
                <a:lnTo>
                  <a:pt x="1496382" y="992474"/>
                </a:lnTo>
                <a:cubicBezTo>
                  <a:pt x="1367518" y="1046979"/>
                  <a:pt x="1225838" y="1077119"/>
                  <a:pt x="1077119" y="1077119"/>
                </a:cubicBezTo>
                <a:cubicBezTo>
                  <a:pt x="482243" y="1077119"/>
                  <a:pt x="0" y="594876"/>
                  <a:pt x="0" y="0"/>
                </a:cubicBezTo>
                <a:close/>
              </a:path>
            </a:pathLst>
          </a:custGeom>
          <a:solidFill>
            <a:srgbClr val="52CA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7" name="图形 36">
            <a:extLst>
              <a:ext uri="{FF2B5EF4-FFF2-40B4-BE49-F238E27FC236}">
                <a16:creationId xmlns="" xmlns:a16="http://schemas.microsoft.com/office/drawing/2014/main" id="{68AF8452-63D3-4FF0-8089-C3AC26CFF7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95067" y="117727"/>
            <a:ext cx="1090580" cy="51446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852B53B-738E-4935-9A1B-21603F872B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201" b="32720"/>
          <a:stretch>
            <a:fillRect/>
          </a:stretch>
        </p:blipFill>
        <p:spPr>
          <a:xfrm>
            <a:off x="11414125" y="5967926"/>
            <a:ext cx="777875" cy="890074"/>
          </a:xfrm>
          <a:custGeom>
            <a:avLst/>
            <a:gdLst>
              <a:gd name="connsiteX0" fmla="*/ 0 w 777875"/>
              <a:gd name="connsiteY0" fmla="*/ 0 h 890074"/>
              <a:gd name="connsiteX1" fmla="*/ 777875 w 777875"/>
              <a:gd name="connsiteY1" fmla="*/ 0 h 890074"/>
              <a:gd name="connsiteX2" fmla="*/ 777875 w 777875"/>
              <a:gd name="connsiteY2" fmla="*/ 890074 h 890074"/>
              <a:gd name="connsiteX3" fmla="*/ 0 w 777875"/>
              <a:gd name="connsiteY3" fmla="*/ 890074 h 89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875" h="890074">
                <a:moveTo>
                  <a:pt x="0" y="0"/>
                </a:moveTo>
                <a:lnTo>
                  <a:pt x="777875" y="0"/>
                </a:lnTo>
                <a:lnTo>
                  <a:pt x="777875" y="890074"/>
                </a:lnTo>
                <a:lnTo>
                  <a:pt x="0" y="89007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6353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5A291CED-B603-4750-97F5-5B7831EB20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600000">
            <a:off x="2702236" y="-2049917"/>
            <a:ext cx="11223018" cy="9334832"/>
          </a:xfrm>
          <a:custGeom>
            <a:avLst/>
            <a:gdLst>
              <a:gd name="connsiteX0" fmla="*/ 0 w 11223018"/>
              <a:gd name="connsiteY0" fmla="*/ 9151838 h 9334832"/>
              <a:gd name="connsiteX1" fmla="*/ 5283816 w 11223018"/>
              <a:gd name="connsiteY1" fmla="*/ 0 h 9334832"/>
              <a:gd name="connsiteX2" fmla="*/ 11223018 w 11223018"/>
              <a:gd name="connsiteY2" fmla="*/ 3428999 h 9334832"/>
              <a:gd name="connsiteX3" fmla="*/ 7813284 w 11223018"/>
              <a:gd name="connsiteY3" fmla="*/ 9334832 h 9334832"/>
              <a:gd name="connsiteX4" fmla="*/ 0 w 11223018"/>
              <a:gd name="connsiteY4" fmla="*/ 9334832 h 933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23018" h="9334832">
                <a:moveTo>
                  <a:pt x="0" y="9151838"/>
                </a:moveTo>
                <a:lnTo>
                  <a:pt x="5283816" y="0"/>
                </a:lnTo>
                <a:lnTo>
                  <a:pt x="11223018" y="3428999"/>
                </a:lnTo>
                <a:lnTo>
                  <a:pt x="7813284" y="9334832"/>
                </a:lnTo>
                <a:lnTo>
                  <a:pt x="0" y="9334832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F671CB15-E5C9-484A-9992-EF598C19F293}"/>
              </a:ext>
            </a:extLst>
          </p:cNvPr>
          <p:cNvSpPr/>
          <p:nvPr/>
        </p:nvSpPr>
        <p:spPr>
          <a:xfrm>
            <a:off x="783431" y="40004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9AE3418F-CEEF-4A7D-A5F2-E8CBD6BD2EF0}"/>
              </a:ext>
            </a:extLst>
          </p:cNvPr>
          <p:cNvSpPr/>
          <p:nvPr/>
        </p:nvSpPr>
        <p:spPr>
          <a:xfrm>
            <a:off x="783431" y="45592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7A335B15-9982-4023-977A-F0A0AB977B8D}"/>
              </a:ext>
            </a:extLst>
          </p:cNvPr>
          <p:cNvSpPr/>
          <p:nvPr/>
        </p:nvSpPr>
        <p:spPr>
          <a:xfrm>
            <a:off x="2129631" y="40004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555A2E9D-9D25-4867-9B4A-4F851D925057}"/>
              </a:ext>
            </a:extLst>
          </p:cNvPr>
          <p:cNvSpPr/>
          <p:nvPr/>
        </p:nvSpPr>
        <p:spPr>
          <a:xfrm>
            <a:off x="2129631" y="45592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D04E0436-67F2-4D64-919D-25EF9F4BE2A9}"/>
              </a:ext>
            </a:extLst>
          </p:cNvPr>
          <p:cNvSpPr/>
          <p:nvPr/>
        </p:nvSpPr>
        <p:spPr>
          <a:xfrm>
            <a:off x="3475831" y="40004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8DA4028-C1C0-4F61-8605-9CA7981E30A3}"/>
              </a:ext>
            </a:extLst>
          </p:cNvPr>
          <p:cNvSpPr/>
          <p:nvPr/>
        </p:nvSpPr>
        <p:spPr>
          <a:xfrm>
            <a:off x="3475831" y="45592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582B85BE-F981-44FD-AB25-00BAA44B90E4}"/>
              </a:ext>
            </a:extLst>
          </p:cNvPr>
          <p:cNvSpPr/>
          <p:nvPr/>
        </p:nvSpPr>
        <p:spPr>
          <a:xfrm>
            <a:off x="4822031" y="40004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3F192ED9-4B6A-429A-9FDF-FFB55DCD5438}"/>
              </a:ext>
            </a:extLst>
          </p:cNvPr>
          <p:cNvSpPr/>
          <p:nvPr/>
        </p:nvSpPr>
        <p:spPr>
          <a:xfrm>
            <a:off x="4822031" y="4559299"/>
            <a:ext cx="1028699" cy="34686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4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关键词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73C4895B-C5B5-413E-9305-E2430A365A40}"/>
              </a:ext>
            </a:extLst>
          </p:cNvPr>
          <p:cNvCxnSpPr>
            <a:cxnSpLocks/>
          </p:cNvCxnSpPr>
          <p:nvPr/>
        </p:nvCxnSpPr>
        <p:spPr>
          <a:xfrm>
            <a:off x="791852" y="3734821"/>
            <a:ext cx="5081047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E3791BF-DCCF-41C8-AEE0-E5C1205ABCE0}"/>
              </a:ext>
            </a:extLst>
          </p:cNvPr>
          <p:cNvSpPr txBox="1"/>
          <p:nvPr/>
        </p:nvSpPr>
        <p:spPr>
          <a:xfrm>
            <a:off x="791852" y="3286461"/>
            <a:ext cx="1785021" cy="2850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单击此处输入标题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A48302A-76EA-4F7A-8603-BF725566230B}"/>
              </a:ext>
            </a:extLst>
          </p:cNvPr>
          <p:cNvSpPr txBox="1"/>
          <p:nvPr/>
        </p:nvSpPr>
        <p:spPr>
          <a:xfrm>
            <a:off x="803275" y="10083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5820D612-C9BA-42BF-8FFA-2550470EA85A}"/>
              </a:ext>
            </a:extLst>
          </p:cNvPr>
          <p:cNvSpPr txBox="1"/>
          <p:nvPr/>
        </p:nvSpPr>
        <p:spPr>
          <a:xfrm>
            <a:off x="803275" y="1664028"/>
            <a:ext cx="4665436" cy="10765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200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单击此处编辑您要的内容，本模版所有图形线条及其相应素材均可自由编辑、改色、替换。单击此处编辑您要的内容，本模版所有图形线条及其相应素材均可自由编辑、改色、替换。</a:t>
            </a:r>
            <a:endParaRPr lang="zh-CN" altLang="en-US" sz="1200" dirty="0"/>
          </a:p>
        </p:txBody>
      </p: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F90671B2-E9B5-43BA-9D30-72B3395AFD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8232" y="139700"/>
            <a:ext cx="6023768" cy="5850273"/>
          </a:xfrm>
          <a:custGeom>
            <a:avLst/>
            <a:gdLst>
              <a:gd name="connsiteX0" fmla="*/ 0 w 6023768"/>
              <a:gd name="connsiteY0" fmla="*/ 0 h 5850273"/>
              <a:gd name="connsiteX1" fmla="*/ 6023768 w 6023768"/>
              <a:gd name="connsiteY1" fmla="*/ 0 h 5850273"/>
              <a:gd name="connsiteX2" fmla="*/ 6023768 w 6023768"/>
              <a:gd name="connsiteY2" fmla="*/ 5850273 h 5850273"/>
              <a:gd name="connsiteX3" fmla="*/ 0 w 6023768"/>
              <a:gd name="connsiteY3" fmla="*/ 5850273 h 585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23768" h="5850273">
                <a:moveTo>
                  <a:pt x="0" y="0"/>
                </a:moveTo>
                <a:lnTo>
                  <a:pt x="6023768" y="0"/>
                </a:lnTo>
                <a:lnTo>
                  <a:pt x="6023768" y="5850273"/>
                </a:lnTo>
                <a:lnTo>
                  <a:pt x="0" y="5850273"/>
                </a:lnTo>
                <a:close/>
              </a:path>
            </a:pathLst>
          </a:custGeom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4BE74DB2-6D09-4612-9D12-E34A6924D543}"/>
              </a:ext>
            </a:extLst>
          </p:cNvPr>
          <p:cNvSpPr/>
          <p:nvPr/>
        </p:nvSpPr>
        <p:spPr>
          <a:xfrm>
            <a:off x="7530010" y="1335736"/>
            <a:ext cx="4661990" cy="374489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18EABC2-A36A-4410-AD0F-7D58DA602955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D543F280-A98F-4D94-ABD7-1C20A6D692B9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EBD2DF8B-8999-4E58-80B0-DD49A3EC5DC4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4021EF9C-CB96-42F0-B5CB-9E767825454E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8B039630-93B1-497A-87F0-4B9621F225D5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BBE8F52-0D73-4D0A-AC11-0E7E54D7112F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28B9B06E-FD9F-4600-B96B-3E1152960703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B5E18075-7FF3-41B0-830D-699F0D5A31F3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A643C639-812B-40E4-B22E-01D96F61BFD3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58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="" xmlns:a16="http://schemas.microsoft.com/office/drawing/2014/main" id="{E9DF7DC9-9C82-47CA-ADF7-297836DBA573}"/>
              </a:ext>
            </a:extLst>
          </p:cNvPr>
          <p:cNvSpPr/>
          <p:nvPr/>
        </p:nvSpPr>
        <p:spPr>
          <a:xfrm rot="5400000">
            <a:off x="3818888" y="-3989368"/>
            <a:ext cx="4554226" cy="12192000"/>
          </a:xfrm>
          <a:custGeom>
            <a:avLst/>
            <a:gdLst>
              <a:gd name="connsiteX0" fmla="*/ 0 w 4554226"/>
              <a:gd name="connsiteY0" fmla="*/ 12192000 h 12192000"/>
              <a:gd name="connsiteX1" fmla="*/ 0 w 4554226"/>
              <a:gd name="connsiteY1" fmla="*/ 0 h 12192000"/>
              <a:gd name="connsiteX2" fmla="*/ 990661 w 4554226"/>
              <a:gd name="connsiteY2" fmla="*/ 0 h 12192000"/>
              <a:gd name="connsiteX3" fmla="*/ 1241421 w 4554226"/>
              <a:gd name="connsiteY3" fmla="*/ 125959 h 12192000"/>
              <a:gd name="connsiteX4" fmla="*/ 4554226 w 4554226"/>
              <a:gd name="connsiteY4" fmla="*/ 6095999 h 12192000"/>
              <a:gd name="connsiteX5" fmla="*/ 1241421 w 4554226"/>
              <a:gd name="connsiteY5" fmla="*/ 12066040 h 12192000"/>
              <a:gd name="connsiteX6" fmla="*/ 990656 w 4554226"/>
              <a:gd name="connsiteY6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4226" h="12192000">
                <a:moveTo>
                  <a:pt x="0" y="12192000"/>
                </a:moveTo>
                <a:lnTo>
                  <a:pt x="0" y="0"/>
                </a:lnTo>
                <a:lnTo>
                  <a:pt x="990661" y="0"/>
                </a:lnTo>
                <a:lnTo>
                  <a:pt x="1241421" y="125959"/>
                </a:lnTo>
                <a:cubicBezTo>
                  <a:pt x="3208159" y="1236361"/>
                  <a:pt x="4554226" y="3492907"/>
                  <a:pt x="4554226" y="6095999"/>
                </a:cubicBezTo>
                <a:cubicBezTo>
                  <a:pt x="4554226" y="8699093"/>
                  <a:pt x="3208159" y="10955640"/>
                  <a:pt x="1241421" y="12066040"/>
                </a:cubicBezTo>
                <a:lnTo>
                  <a:pt x="990656" y="1219200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B35E417-12F4-4727-89F8-5291EE6E5A74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6F13118F-84AC-41E7-931D-CAB2F313C40D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F3A1AB2F-F1FC-491A-8AE9-D20E055F396A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65D816A7-AE49-4865-AB06-DAEFBEA55593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C3FB3D07-6644-4318-9BE8-BB69535E92FE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EFAE65E-7D9B-4D6D-84F6-5CA16BCBE6DE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4A438EF0-CBB9-451A-AFE2-BFACEF911B17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17040DEB-43BE-4151-870E-AF4827A68955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358D45E-B016-4946-88F7-A3959C07C2FF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91FD6AD-F414-4C94-8870-F55048D06771}"/>
              </a:ext>
            </a:extLst>
          </p:cNvPr>
          <p:cNvSpPr txBox="1"/>
          <p:nvPr/>
        </p:nvSpPr>
        <p:spPr>
          <a:xfrm>
            <a:off x="3018235" y="705237"/>
            <a:ext cx="6155531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sp>
        <p:nvSpPr>
          <p:cNvPr id="22" name="圆: 空心 21">
            <a:extLst>
              <a:ext uri="{FF2B5EF4-FFF2-40B4-BE49-F238E27FC236}">
                <a16:creationId xmlns="" xmlns:a16="http://schemas.microsoft.com/office/drawing/2014/main" id="{12B25CE4-172E-4B04-A454-57856E7244E7}"/>
              </a:ext>
            </a:extLst>
          </p:cNvPr>
          <p:cNvSpPr/>
          <p:nvPr/>
        </p:nvSpPr>
        <p:spPr>
          <a:xfrm>
            <a:off x="9402422" y="380953"/>
            <a:ext cx="494008" cy="494008"/>
          </a:xfrm>
          <a:prstGeom prst="donut">
            <a:avLst>
              <a:gd name="adj" fmla="val 1824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55FF0455-AD6E-4640-87B2-12D8D6C8F961}"/>
              </a:ext>
            </a:extLst>
          </p:cNvPr>
          <p:cNvSpPr/>
          <p:nvPr/>
        </p:nvSpPr>
        <p:spPr>
          <a:xfrm>
            <a:off x="1485785" y="1670192"/>
            <a:ext cx="2387600" cy="2387600"/>
          </a:xfrm>
          <a:prstGeom prst="ellipse">
            <a:avLst/>
          </a:prstGeom>
          <a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ACB93F4B-4A1C-4AE5-8E47-2ED6F544BC60}"/>
              </a:ext>
            </a:extLst>
          </p:cNvPr>
          <p:cNvSpPr/>
          <p:nvPr/>
        </p:nvSpPr>
        <p:spPr>
          <a:xfrm>
            <a:off x="4902200" y="2622692"/>
            <a:ext cx="2387600" cy="2387600"/>
          </a:xfrm>
          <a:prstGeom prst="ellipse">
            <a:avLst/>
          </a:prstGeom>
          <a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03669EBA-AC55-4A84-87B9-56BC2024AADD}"/>
              </a:ext>
            </a:extLst>
          </p:cNvPr>
          <p:cNvSpPr/>
          <p:nvPr/>
        </p:nvSpPr>
        <p:spPr>
          <a:xfrm>
            <a:off x="8318615" y="1670192"/>
            <a:ext cx="2387600" cy="2387600"/>
          </a:xfrm>
          <a:prstGeom prst="ellipse">
            <a:avLst/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4B52C890-4E1B-4C0A-A438-4C4961AAAF9C}"/>
              </a:ext>
            </a:extLst>
          </p:cNvPr>
          <p:cNvGrpSpPr/>
          <p:nvPr/>
        </p:nvGrpSpPr>
        <p:grpSpPr>
          <a:xfrm>
            <a:off x="8327832" y="5310071"/>
            <a:ext cx="2643188" cy="799584"/>
            <a:chOff x="8327832" y="5177613"/>
            <a:chExt cx="2643188" cy="799584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4154B2DC-93A6-4260-81BD-037DB3B96048}"/>
                </a:ext>
              </a:extLst>
            </p:cNvPr>
            <p:cNvSpPr txBox="1"/>
            <p:nvPr/>
          </p:nvSpPr>
          <p:spPr>
            <a:xfrm>
              <a:off x="8327832" y="5177613"/>
              <a:ext cx="164147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6529D6F-01E6-49B6-AC7F-45D8A04A4298}"/>
                </a:ext>
              </a:extLst>
            </p:cNvPr>
            <p:cNvSpPr txBox="1"/>
            <p:nvPr/>
          </p:nvSpPr>
          <p:spPr>
            <a:xfrm>
              <a:off x="8327833" y="5498155"/>
              <a:ext cx="2643187" cy="4790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100" dirty="0">
                  <a:sym typeface="思源黑体 CN Regular" panose="020B0500000000000000" pitchFamily="34" charset="-122"/>
                </a:rPr>
                <a:t>单击此处编辑您要的内容，本模版所有图形线条及其相应素材均可自由编辑</a:t>
              </a:r>
              <a:endParaRPr lang="zh-CN" altLang="en-US" sz="1100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3C645AB3-282A-41C7-A393-415BACED72E3}"/>
              </a:ext>
            </a:extLst>
          </p:cNvPr>
          <p:cNvGrpSpPr/>
          <p:nvPr/>
        </p:nvGrpSpPr>
        <p:grpSpPr>
          <a:xfrm>
            <a:off x="4911417" y="5327583"/>
            <a:ext cx="2643188" cy="799584"/>
            <a:chOff x="4788873" y="5195125"/>
            <a:chExt cx="2643188" cy="799584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F814583E-D2FB-4F65-843A-8EDD6C1D93E8}"/>
                </a:ext>
              </a:extLst>
            </p:cNvPr>
            <p:cNvSpPr txBox="1"/>
            <p:nvPr/>
          </p:nvSpPr>
          <p:spPr>
            <a:xfrm>
              <a:off x="4788873" y="5195125"/>
              <a:ext cx="164147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9F29367E-A83B-45BC-917A-1B3342BC3EA6}"/>
                </a:ext>
              </a:extLst>
            </p:cNvPr>
            <p:cNvSpPr txBox="1"/>
            <p:nvPr/>
          </p:nvSpPr>
          <p:spPr>
            <a:xfrm>
              <a:off x="4788874" y="5515667"/>
              <a:ext cx="2643187" cy="4790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100" dirty="0">
                  <a:sym typeface="思源黑体 CN Regular" panose="020B0500000000000000" pitchFamily="34" charset="-122"/>
                </a:rPr>
                <a:t>单击此处编辑您要的内容，本模版所有图形线条及其相应素材均可自由编辑</a:t>
              </a:r>
              <a:endParaRPr lang="zh-CN" altLang="en-US" sz="1100" dirty="0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97489627-390A-473E-91A0-25C46E740175}"/>
              </a:ext>
            </a:extLst>
          </p:cNvPr>
          <p:cNvGrpSpPr/>
          <p:nvPr/>
        </p:nvGrpSpPr>
        <p:grpSpPr>
          <a:xfrm>
            <a:off x="1495002" y="5342851"/>
            <a:ext cx="2643188" cy="799584"/>
            <a:chOff x="1495002" y="5210393"/>
            <a:chExt cx="2643188" cy="799584"/>
          </a:xfrm>
        </p:grpSpPr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BB76BD72-3147-4544-81F2-817011E22FF0}"/>
                </a:ext>
              </a:extLst>
            </p:cNvPr>
            <p:cNvSpPr txBox="1"/>
            <p:nvPr/>
          </p:nvSpPr>
          <p:spPr>
            <a:xfrm>
              <a:off x="1495002" y="5210393"/>
              <a:ext cx="164147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6DCFE733-6D35-4297-B65F-4DD7988CFA5F}"/>
                </a:ext>
              </a:extLst>
            </p:cNvPr>
            <p:cNvSpPr txBox="1"/>
            <p:nvPr/>
          </p:nvSpPr>
          <p:spPr>
            <a:xfrm>
              <a:off x="1495003" y="5530935"/>
              <a:ext cx="2643187" cy="4790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100" dirty="0">
                  <a:sym typeface="思源黑体 CN Regular" panose="020B0500000000000000" pitchFamily="34" charset="-122"/>
                </a:rPr>
                <a:t>单击此处编辑您要的内容，本模版所有图形线条及其相应素材均可自由编辑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0154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413B039-6CBC-4D94-BFE9-2FE097EC1574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10DC8256-EDC0-4507-8EC2-431BC39110D7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D6C7AA0C-73AE-4A16-A44C-2B0DC275BBC4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CDBB08A9-7000-4F5F-8FB4-5C7FDA945C5F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8910FFB8-F145-4EB2-826D-34BBB25EAE99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235E581-B344-49CC-9096-B14C785E05E5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BA85B1A-2685-4618-813C-3273F2DC023D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746F47B0-ECA1-4386-B763-8FD4824D4963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0E33DD62-B787-4ACB-B279-34DC574967AC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5C5F1B74-1ED7-4FE1-B090-1F9D93392D59}"/>
              </a:ext>
            </a:extLst>
          </p:cNvPr>
          <p:cNvSpPr/>
          <p:nvPr/>
        </p:nvSpPr>
        <p:spPr>
          <a:xfrm rot="16200000">
            <a:off x="5753080" y="-1021375"/>
            <a:ext cx="2660079" cy="5625203"/>
          </a:xfrm>
          <a:custGeom>
            <a:avLst/>
            <a:gdLst>
              <a:gd name="connsiteX0" fmla="*/ 0 w 2902858"/>
              <a:gd name="connsiteY0" fmla="*/ 0 h 6138601"/>
              <a:gd name="connsiteX1" fmla="*/ 142880 w 2902858"/>
              <a:gd name="connsiteY1" fmla="*/ 10864 h 6138601"/>
              <a:gd name="connsiteX2" fmla="*/ 2902858 w 2902858"/>
              <a:gd name="connsiteY2" fmla="*/ 3069300 h 6138601"/>
              <a:gd name="connsiteX3" fmla="*/ 142880 w 2902858"/>
              <a:gd name="connsiteY3" fmla="*/ 6127736 h 6138601"/>
              <a:gd name="connsiteX4" fmla="*/ 0 w 2902858"/>
              <a:gd name="connsiteY4" fmla="*/ 6138601 h 613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858" h="6138601">
                <a:moveTo>
                  <a:pt x="0" y="0"/>
                </a:moveTo>
                <a:lnTo>
                  <a:pt x="142880" y="10864"/>
                </a:lnTo>
                <a:cubicBezTo>
                  <a:pt x="1693119" y="168300"/>
                  <a:pt x="2902858" y="1477526"/>
                  <a:pt x="2902858" y="3069300"/>
                </a:cubicBezTo>
                <a:cubicBezTo>
                  <a:pt x="2902858" y="4661075"/>
                  <a:pt x="1693119" y="5970301"/>
                  <a:pt x="142880" y="6127736"/>
                </a:cubicBezTo>
                <a:lnTo>
                  <a:pt x="0" y="61386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A9EBAB3-AFA3-4C4E-8114-7343F887BBDC}"/>
              </a:ext>
            </a:extLst>
          </p:cNvPr>
          <p:cNvSpPr/>
          <p:nvPr/>
        </p:nvSpPr>
        <p:spPr>
          <a:xfrm rot="5400000">
            <a:off x="7413384" y="1928904"/>
            <a:ext cx="2660079" cy="5625203"/>
          </a:xfrm>
          <a:custGeom>
            <a:avLst/>
            <a:gdLst>
              <a:gd name="connsiteX0" fmla="*/ 0 w 2902858"/>
              <a:gd name="connsiteY0" fmla="*/ 0 h 6138601"/>
              <a:gd name="connsiteX1" fmla="*/ 142880 w 2902858"/>
              <a:gd name="connsiteY1" fmla="*/ 10864 h 6138601"/>
              <a:gd name="connsiteX2" fmla="*/ 2902858 w 2902858"/>
              <a:gd name="connsiteY2" fmla="*/ 3069300 h 6138601"/>
              <a:gd name="connsiteX3" fmla="*/ 142880 w 2902858"/>
              <a:gd name="connsiteY3" fmla="*/ 6127736 h 6138601"/>
              <a:gd name="connsiteX4" fmla="*/ 0 w 2902858"/>
              <a:gd name="connsiteY4" fmla="*/ 6138601 h 613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858" h="6138601">
                <a:moveTo>
                  <a:pt x="0" y="0"/>
                </a:moveTo>
                <a:lnTo>
                  <a:pt x="142880" y="10864"/>
                </a:lnTo>
                <a:cubicBezTo>
                  <a:pt x="1693119" y="168300"/>
                  <a:pt x="2902858" y="1477526"/>
                  <a:pt x="2902858" y="3069300"/>
                </a:cubicBezTo>
                <a:cubicBezTo>
                  <a:pt x="2902858" y="4661075"/>
                  <a:pt x="1693119" y="5970301"/>
                  <a:pt x="142880" y="6127736"/>
                </a:cubicBezTo>
                <a:lnTo>
                  <a:pt x="0" y="6138601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04" b="-128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="" xmlns:a16="http://schemas.microsoft.com/office/drawing/2014/main" id="{73E40FB0-8E08-4565-BFDE-0BBB3E6A19E8}"/>
              </a:ext>
            </a:extLst>
          </p:cNvPr>
          <p:cNvSpPr/>
          <p:nvPr/>
        </p:nvSpPr>
        <p:spPr>
          <a:xfrm>
            <a:off x="10138158" y="2318429"/>
            <a:ext cx="1605674" cy="1605674"/>
          </a:xfrm>
          <a:prstGeom prst="donut">
            <a:avLst>
              <a:gd name="adj" fmla="val 24357"/>
            </a:avLst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8A6A523-0AD8-4343-809E-E7F5D2D8FB75}"/>
              </a:ext>
            </a:extLst>
          </p:cNvPr>
          <p:cNvSpPr txBox="1"/>
          <p:nvPr/>
        </p:nvSpPr>
        <p:spPr>
          <a:xfrm>
            <a:off x="1652249" y="1003931"/>
            <a:ext cx="4154984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5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3A7C18AB-EB3E-4BCE-9D14-D23827205A41}"/>
              </a:ext>
            </a:extLst>
          </p:cNvPr>
          <p:cNvSpPr/>
          <p:nvPr/>
        </p:nvSpPr>
        <p:spPr>
          <a:xfrm>
            <a:off x="1389532" y="3411466"/>
            <a:ext cx="260350" cy="26035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A49A64D-3DB4-44D5-A845-39ABB941E3BD}"/>
              </a:ext>
            </a:extLst>
          </p:cNvPr>
          <p:cNvSpPr txBox="1"/>
          <p:nvPr/>
        </p:nvSpPr>
        <p:spPr>
          <a:xfrm>
            <a:off x="1671675" y="3852096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BD8B6D0-2E3E-467F-AEAC-A8E1B2278D46}"/>
              </a:ext>
            </a:extLst>
          </p:cNvPr>
          <p:cNvSpPr txBox="1"/>
          <p:nvPr/>
        </p:nvSpPr>
        <p:spPr>
          <a:xfrm>
            <a:off x="1649882" y="4282983"/>
            <a:ext cx="4023504" cy="9328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单击此处编辑您要的内容，本模版所有图形线条及其相应素材均可自由编辑、改色、替换单击此处编辑您要的内容，本模版所有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C577756-B19E-42ED-8055-56EE57A7F28E}"/>
              </a:ext>
            </a:extLst>
          </p:cNvPr>
          <p:cNvSpPr txBox="1"/>
          <p:nvPr/>
        </p:nvSpPr>
        <p:spPr>
          <a:xfrm>
            <a:off x="4843603" y="2003563"/>
            <a:ext cx="4479033" cy="9328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单击此处编辑您要的内容，本模版所有图形线条及其相应素材均可自由编辑、改色、替换单击此处编辑您要的内容，本模版所有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3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E8F9832-B5CA-4DD8-84DB-7545224278B3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39" t="15585" r="1439" b="2457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B2F1E20F-7B0A-46FF-B456-00E99D2997C6}"/>
              </a:ext>
            </a:extLst>
          </p:cNvPr>
          <p:cNvSpPr/>
          <p:nvPr/>
        </p:nvSpPr>
        <p:spPr>
          <a:xfrm>
            <a:off x="1455731" y="3553342"/>
            <a:ext cx="1089025" cy="1089025"/>
          </a:xfrm>
          <a:prstGeom prst="ellipse">
            <a:avLst/>
          </a:prstGeom>
          <a:noFill/>
          <a:ln w="2286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4EC4A5B-227A-4BB7-8DF5-D58913817A02}"/>
              </a:ext>
            </a:extLst>
          </p:cNvPr>
          <p:cNvSpPr txBox="1"/>
          <p:nvPr/>
        </p:nvSpPr>
        <p:spPr>
          <a:xfrm>
            <a:off x="4249340" y="1406497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</a:t>
            </a: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7DB2B4E-0D17-48CC-A79E-4641C618E4E8}"/>
              </a:ext>
            </a:extLst>
          </p:cNvPr>
          <p:cNvSpPr/>
          <p:nvPr/>
        </p:nvSpPr>
        <p:spPr>
          <a:xfrm>
            <a:off x="1846249" y="2135594"/>
            <a:ext cx="2154238" cy="2154238"/>
          </a:xfrm>
          <a:prstGeom prst="ellipse">
            <a:avLst/>
          </a:prstGeom>
          <a:solidFill>
            <a:srgbClr val="52CA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C857EAD-034E-4486-8119-EE2636165E97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A875C1DE-8C34-4383-BFFB-EC2A1698D5EE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CCE9B3A-6070-4926-9AA1-B343803627D5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70C480A1-7620-4B07-94D5-5C3983820659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BF13BAF7-F177-4499-B115-649CF20E860E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0B707DB-6896-43D5-A2EE-8C325F4B56EC}"/>
              </a:ext>
            </a:extLst>
          </p:cNvPr>
          <p:cNvSpPr txBox="1"/>
          <p:nvPr/>
        </p:nvSpPr>
        <p:spPr>
          <a:xfrm>
            <a:off x="5057254" y="2602896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微信公众号：向天歌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D3F85625-E008-440D-9C9C-4561249F9481}"/>
              </a:ext>
            </a:extLst>
          </p:cNvPr>
          <p:cNvSpPr/>
          <p:nvPr/>
        </p:nvSpPr>
        <p:spPr>
          <a:xfrm>
            <a:off x="10293350" y="1238696"/>
            <a:ext cx="342900" cy="3429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BD76A07-97F1-442B-AA00-1304EEEF0894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E80716FF-89DE-4C88-9FA7-B592721F48A9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rgbClr val="52CAA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9260DBF5-99EC-47F6-9D7C-F0579A131254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rgbClr val="52CAA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76B29B0D-37CF-4498-BF49-FE28B32416CD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rgbClr val="52CAA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83C00A6A-28E4-46EC-9109-5FDB5CC1A031}"/>
              </a:ext>
            </a:extLst>
          </p:cNvPr>
          <p:cNvSpPr/>
          <p:nvPr/>
        </p:nvSpPr>
        <p:spPr>
          <a:xfrm>
            <a:off x="10636250" y="1"/>
            <a:ext cx="1555750" cy="1089819"/>
          </a:xfrm>
          <a:custGeom>
            <a:avLst/>
            <a:gdLst>
              <a:gd name="connsiteX0" fmla="*/ 1280 w 1555750"/>
              <a:gd name="connsiteY0" fmla="*/ 0 h 1089819"/>
              <a:gd name="connsiteX1" fmla="*/ 1555750 w 1555750"/>
              <a:gd name="connsiteY1" fmla="*/ 0 h 1089819"/>
              <a:gd name="connsiteX2" fmla="*/ 1555750 w 1555750"/>
              <a:gd name="connsiteY2" fmla="*/ 976575 h 1089819"/>
              <a:gd name="connsiteX3" fmla="*/ 1496382 w 1555750"/>
              <a:gd name="connsiteY3" fmla="*/ 1005174 h 1089819"/>
              <a:gd name="connsiteX4" fmla="*/ 1077119 w 1555750"/>
              <a:gd name="connsiteY4" fmla="*/ 1089819 h 1089819"/>
              <a:gd name="connsiteX5" fmla="*/ 0 w 1555750"/>
              <a:gd name="connsiteY5" fmla="*/ 12700 h 108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5750" h="1089819">
                <a:moveTo>
                  <a:pt x="1280" y="0"/>
                </a:moveTo>
                <a:lnTo>
                  <a:pt x="1555750" y="0"/>
                </a:lnTo>
                <a:lnTo>
                  <a:pt x="1555750" y="976575"/>
                </a:lnTo>
                <a:lnTo>
                  <a:pt x="1496382" y="1005174"/>
                </a:lnTo>
                <a:cubicBezTo>
                  <a:pt x="1367518" y="1059679"/>
                  <a:pt x="1225838" y="1089819"/>
                  <a:pt x="1077119" y="1089819"/>
                </a:cubicBezTo>
                <a:cubicBezTo>
                  <a:pt x="482243" y="1089819"/>
                  <a:pt x="0" y="607576"/>
                  <a:pt x="0" y="12700"/>
                </a:cubicBezTo>
                <a:close/>
              </a:path>
            </a:pathLst>
          </a:custGeom>
          <a:solidFill>
            <a:srgbClr val="52CA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pic>
        <p:nvPicPr>
          <p:cNvPr id="37" name="图形 36">
            <a:extLst>
              <a:ext uri="{FF2B5EF4-FFF2-40B4-BE49-F238E27FC236}">
                <a16:creationId xmlns="" xmlns:a16="http://schemas.microsoft.com/office/drawing/2014/main" id="{68AF8452-63D3-4FF0-8089-C3AC26CFF7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95067" y="117727"/>
            <a:ext cx="1090580" cy="51446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2B8762C2-67C5-46B7-8A5E-3EEF0FEFC7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201" b="32720"/>
          <a:stretch>
            <a:fillRect/>
          </a:stretch>
        </p:blipFill>
        <p:spPr>
          <a:xfrm>
            <a:off x="11414125" y="5967926"/>
            <a:ext cx="777875" cy="890074"/>
          </a:xfrm>
          <a:custGeom>
            <a:avLst/>
            <a:gdLst>
              <a:gd name="connsiteX0" fmla="*/ 0 w 777875"/>
              <a:gd name="connsiteY0" fmla="*/ 0 h 890074"/>
              <a:gd name="connsiteX1" fmla="*/ 777875 w 777875"/>
              <a:gd name="connsiteY1" fmla="*/ 0 h 890074"/>
              <a:gd name="connsiteX2" fmla="*/ 777875 w 777875"/>
              <a:gd name="connsiteY2" fmla="*/ 890074 h 890074"/>
              <a:gd name="connsiteX3" fmla="*/ 0 w 777875"/>
              <a:gd name="connsiteY3" fmla="*/ 890074 h 89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875" h="890074">
                <a:moveTo>
                  <a:pt x="0" y="0"/>
                </a:moveTo>
                <a:lnTo>
                  <a:pt x="777875" y="0"/>
                </a:lnTo>
                <a:lnTo>
                  <a:pt x="777875" y="890074"/>
                </a:lnTo>
                <a:lnTo>
                  <a:pt x="0" y="89007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3279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  <a:endParaRPr kumimoji="0" lang="zh-CN" altLang="en-US" sz="1200" b="0" i="0" u="none" strike="noStrike" kern="1200" cap="none" spc="7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rgbClr val="24C29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rgbClr val="58DABE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619179F0-B4CA-4896-9C46-D0C1401EC23D}"/>
              </a:ext>
            </a:extLst>
          </p:cNvPr>
          <p:cNvSpPr/>
          <p:nvPr/>
        </p:nvSpPr>
        <p:spPr>
          <a:xfrm>
            <a:off x="9766636" y="2706791"/>
            <a:ext cx="1146490" cy="1146490"/>
          </a:xfrm>
          <a:prstGeom prst="roundRect">
            <a:avLst/>
          </a:prstGeom>
          <a:solidFill>
            <a:srgbClr val="C0C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94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BF342C6-A4EA-4594-882B-5A481C27CF4B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C006B735-C5BE-40AB-ADCE-D13780E171F2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BC3E0F0D-1446-4BA6-AEFB-1A503F838345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EFD1520-0AF4-4334-8717-4DE13B31ED8C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D177B604-A08C-4358-93DF-A8D20174A9AE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9014100-C6E6-4C21-83DC-25A4BF6AC9C0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0918573-FE2B-4575-A01E-D727EAF68829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013C043-8758-42DB-90D8-721B67A84A29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84663B78-B1DD-4212-8060-6294D29D9768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810A7F0-7F15-47AB-A69C-BC900F607B09}"/>
              </a:ext>
            </a:extLst>
          </p:cNvPr>
          <p:cNvSpPr txBox="1"/>
          <p:nvPr/>
        </p:nvSpPr>
        <p:spPr>
          <a:xfrm>
            <a:off x="4283804" y="1902469"/>
            <a:ext cx="2820259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="" xmlns:a16="http://schemas.microsoft.com/office/drawing/2014/main" id="{D1D53EE3-E982-46D3-88A2-EC861684FF6E}"/>
              </a:ext>
            </a:extLst>
          </p:cNvPr>
          <p:cNvSpPr/>
          <p:nvPr/>
        </p:nvSpPr>
        <p:spPr>
          <a:xfrm>
            <a:off x="1155699" y="1741714"/>
            <a:ext cx="762000" cy="762000"/>
          </a:xfrm>
          <a:prstGeom prst="donut">
            <a:avLst/>
          </a:prstGeom>
          <a:solidFill>
            <a:schemeClr val="accent3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E1DF18D9-060A-43F3-BD4E-1C54F050D8CB}"/>
              </a:ext>
            </a:extLst>
          </p:cNvPr>
          <p:cNvSpPr/>
          <p:nvPr/>
        </p:nvSpPr>
        <p:spPr>
          <a:xfrm>
            <a:off x="9880600" y="0"/>
            <a:ext cx="2311400" cy="2032000"/>
          </a:xfrm>
          <a:custGeom>
            <a:avLst/>
            <a:gdLst>
              <a:gd name="connsiteX0" fmla="*/ 60615 w 2311400"/>
              <a:gd name="connsiteY0" fmla="*/ 0 h 2032000"/>
              <a:gd name="connsiteX1" fmla="*/ 2311400 w 2311400"/>
              <a:gd name="connsiteY1" fmla="*/ 0 h 2032000"/>
              <a:gd name="connsiteX2" fmla="*/ 2311400 w 2311400"/>
              <a:gd name="connsiteY2" fmla="*/ 1863698 h 2032000"/>
              <a:gd name="connsiteX3" fmla="*/ 2223070 w 2311400"/>
              <a:gd name="connsiteY3" fmla="*/ 1906249 h 2032000"/>
              <a:gd name="connsiteX4" fmla="*/ 1600200 w 2311400"/>
              <a:gd name="connsiteY4" fmla="*/ 2032000 h 2032000"/>
              <a:gd name="connsiteX5" fmla="*/ 0 w 2311400"/>
              <a:gd name="connsiteY5" fmla="*/ 431800 h 2032000"/>
              <a:gd name="connsiteX6" fmla="*/ 32510 w 2311400"/>
              <a:gd name="connsiteY6" fmla="*/ 109304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1400" h="2032000">
                <a:moveTo>
                  <a:pt x="60615" y="0"/>
                </a:moveTo>
                <a:lnTo>
                  <a:pt x="2311400" y="0"/>
                </a:lnTo>
                <a:lnTo>
                  <a:pt x="2311400" y="1863698"/>
                </a:lnTo>
                <a:lnTo>
                  <a:pt x="2223070" y="1906249"/>
                </a:lnTo>
                <a:cubicBezTo>
                  <a:pt x="2031625" y="1987223"/>
                  <a:pt x="1821141" y="2032000"/>
                  <a:pt x="1600200" y="2032000"/>
                </a:cubicBezTo>
                <a:cubicBezTo>
                  <a:pt x="716434" y="2032000"/>
                  <a:pt x="0" y="1315566"/>
                  <a:pt x="0" y="431800"/>
                </a:cubicBezTo>
                <a:cubicBezTo>
                  <a:pt x="0" y="321329"/>
                  <a:pt x="11194" y="213473"/>
                  <a:pt x="32510" y="109304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5953" t="-96446" r="-1431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空心弧 19">
            <a:extLst>
              <a:ext uri="{FF2B5EF4-FFF2-40B4-BE49-F238E27FC236}">
                <a16:creationId xmlns="" xmlns:a16="http://schemas.microsoft.com/office/drawing/2014/main" id="{D211BB2B-23FF-430E-9F11-99A9219F8794}"/>
              </a:ext>
            </a:extLst>
          </p:cNvPr>
          <p:cNvSpPr/>
          <p:nvPr/>
        </p:nvSpPr>
        <p:spPr>
          <a:xfrm rot="5400000">
            <a:off x="6743700" y="-1866900"/>
            <a:ext cx="4940300" cy="4940300"/>
          </a:xfrm>
          <a:prstGeom prst="blockArc">
            <a:avLst>
              <a:gd name="adj1" fmla="val 16268927"/>
              <a:gd name="adj2" fmla="val 21559558"/>
              <a:gd name="adj3" fmla="val 25573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5F066C6C-0C04-4037-AC6E-E85B59718C01}"/>
              </a:ext>
            </a:extLst>
          </p:cNvPr>
          <p:cNvSpPr/>
          <p:nvPr/>
        </p:nvSpPr>
        <p:spPr>
          <a:xfrm>
            <a:off x="8553450" y="1016000"/>
            <a:ext cx="342900" cy="3429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C834975-D291-4FBC-9FF0-8F9CCD12AD43}"/>
              </a:ext>
            </a:extLst>
          </p:cNvPr>
          <p:cNvSpPr txBox="1"/>
          <p:nvPr/>
        </p:nvSpPr>
        <p:spPr>
          <a:xfrm>
            <a:off x="2508466" y="1563914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8512585-BA63-4045-AC8A-E8A39282D0B3}"/>
              </a:ext>
            </a:extLst>
          </p:cNvPr>
          <p:cNvSpPr txBox="1"/>
          <p:nvPr/>
        </p:nvSpPr>
        <p:spPr>
          <a:xfrm>
            <a:off x="2603500" y="3142017"/>
            <a:ext cx="171438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18C1C05-5E9F-4D35-B50E-851E75627A4A}"/>
              </a:ext>
            </a:extLst>
          </p:cNvPr>
          <p:cNvSpPr txBox="1"/>
          <p:nvPr/>
        </p:nvSpPr>
        <p:spPr>
          <a:xfrm>
            <a:off x="2603501" y="3686588"/>
            <a:ext cx="3155042" cy="52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3C8F9077-F07B-48A2-8915-561E7C0A910B}"/>
              </a:ext>
            </a:extLst>
          </p:cNvPr>
          <p:cNvSpPr txBox="1"/>
          <p:nvPr/>
        </p:nvSpPr>
        <p:spPr>
          <a:xfrm>
            <a:off x="6725557" y="3142017"/>
            <a:ext cx="166834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accent2"/>
                </a:solidFill>
                <a:latin typeface="思源黑体 Heavy" panose="020B0A00000000000000" pitchFamily="34" charset="-122"/>
                <a:ea typeface="思源黑体 Heavy" panose="020B0A00000000000000" pitchFamily="34" charset="-122"/>
              </a:rPr>
              <a:t>PART 02</a:t>
            </a:r>
            <a:endParaRPr lang="zh-CN" altLang="en-US" sz="3200" b="1" dirty="0">
              <a:solidFill>
                <a:schemeClr val="accent2"/>
              </a:solidFill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44BA8990-F99E-4D30-A491-B943BA400A15}"/>
              </a:ext>
            </a:extLst>
          </p:cNvPr>
          <p:cNvSpPr txBox="1"/>
          <p:nvPr/>
        </p:nvSpPr>
        <p:spPr>
          <a:xfrm>
            <a:off x="6725558" y="3686588"/>
            <a:ext cx="3155042" cy="52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2D89527-5F47-44B5-B506-EAE92064ED8A}"/>
              </a:ext>
            </a:extLst>
          </p:cNvPr>
          <p:cNvSpPr txBox="1"/>
          <p:nvPr/>
        </p:nvSpPr>
        <p:spPr>
          <a:xfrm>
            <a:off x="2603500" y="4666017"/>
            <a:ext cx="171438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59BA6500-03A5-4887-8192-BEFBA74196CB}"/>
              </a:ext>
            </a:extLst>
          </p:cNvPr>
          <p:cNvSpPr txBox="1"/>
          <p:nvPr/>
        </p:nvSpPr>
        <p:spPr>
          <a:xfrm>
            <a:off x="2603501" y="5210588"/>
            <a:ext cx="3155042" cy="52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2EF9C98C-E930-49D1-A963-66C4C0BBA6E1}"/>
              </a:ext>
            </a:extLst>
          </p:cNvPr>
          <p:cNvSpPr txBox="1"/>
          <p:nvPr/>
        </p:nvSpPr>
        <p:spPr>
          <a:xfrm>
            <a:off x="6725557" y="4666017"/>
            <a:ext cx="171438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EA6E9A73-7B64-44A0-B304-3B62C9EB15AC}"/>
              </a:ext>
            </a:extLst>
          </p:cNvPr>
          <p:cNvSpPr txBox="1"/>
          <p:nvPr/>
        </p:nvSpPr>
        <p:spPr>
          <a:xfrm>
            <a:off x="6725558" y="5210588"/>
            <a:ext cx="3155042" cy="52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898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123BB9-359C-49D2-80D5-5E76EB5FD4AE}"/>
              </a:ext>
            </a:extLst>
          </p:cNvPr>
          <p:cNvGrpSpPr/>
          <p:nvPr/>
        </p:nvGrpSpPr>
        <p:grpSpPr>
          <a:xfrm rot="5400000" flipV="1">
            <a:off x="11141066" y="-121407"/>
            <a:ext cx="112496" cy="1096746"/>
            <a:chOff x="261360" y="5432331"/>
            <a:chExt cx="112496" cy="1096746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8C1134B3-7A18-4DC7-BA7D-24586DD07820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994A7E8E-B070-4A09-9E1E-7D196AFF63BC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2B600365-2515-4690-AF83-D35783C97CC6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EE891AA1-1104-4D42-B4CE-835CFBED9BB5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9A6CA40-610F-4160-8790-26BE4FAFE6CE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D750B65-E96F-4899-A7AF-31580440CDAF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DF57879E-0D0F-4A75-B9A6-7E47C6D972EC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4DD4DF62-E58B-452F-A4BE-4BAD6B2B3A0D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0A678619-7154-476B-B44F-BBA9286462E8}"/>
              </a:ext>
            </a:extLst>
          </p:cNvPr>
          <p:cNvSpPr/>
          <p:nvPr/>
        </p:nvSpPr>
        <p:spPr>
          <a:xfrm>
            <a:off x="0" y="714393"/>
            <a:ext cx="2902858" cy="6138601"/>
          </a:xfrm>
          <a:custGeom>
            <a:avLst/>
            <a:gdLst>
              <a:gd name="connsiteX0" fmla="*/ 0 w 2902858"/>
              <a:gd name="connsiteY0" fmla="*/ 0 h 6138601"/>
              <a:gd name="connsiteX1" fmla="*/ 142880 w 2902858"/>
              <a:gd name="connsiteY1" fmla="*/ 10864 h 6138601"/>
              <a:gd name="connsiteX2" fmla="*/ 2902858 w 2902858"/>
              <a:gd name="connsiteY2" fmla="*/ 3069300 h 6138601"/>
              <a:gd name="connsiteX3" fmla="*/ 142880 w 2902858"/>
              <a:gd name="connsiteY3" fmla="*/ 6127736 h 6138601"/>
              <a:gd name="connsiteX4" fmla="*/ 0 w 2902858"/>
              <a:gd name="connsiteY4" fmla="*/ 6138601 h 613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858" h="6138601">
                <a:moveTo>
                  <a:pt x="0" y="0"/>
                </a:moveTo>
                <a:lnTo>
                  <a:pt x="142880" y="10864"/>
                </a:lnTo>
                <a:cubicBezTo>
                  <a:pt x="1693119" y="168300"/>
                  <a:pt x="2902858" y="1477526"/>
                  <a:pt x="2902858" y="3069300"/>
                </a:cubicBezTo>
                <a:cubicBezTo>
                  <a:pt x="2902858" y="4661075"/>
                  <a:pt x="1693119" y="5970301"/>
                  <a:pt x="142880" y="6127736"/>
                </a:cubicBezTo>
                <a:lnTo>
                  <a:pt x="0" y="6138601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63245" r="-942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DF4EBCED-0827-4B1A-AEF0-B961ABFEEB66}"/>
              </a:ext>
            </a:extLst>
          </p:cNvPr>
          <p:cNvSpPr/>
          <p:nvPr/>
        </p:nvSpPr>
        <p:spPr>
          <a:xfrm rot="10800000">
            <a:off x="10011238" y="1410955"/>
            <a:ext cx="2180761" cy="4348982"/>
          </a:xfrm>
          <a:custGeom>
            <a:avLst/>
            <a:gdLst>
              <a:gd name="connsiteX0" fmla="*/ 0 w 2310480"/>
              <a:gd name="connsiteY0" fmla="*/ 4348982 h 4348982"/>
              <a:gd name="connsiteX1" fmla="*/ 0 w 2310480"/>
              <a:gd name="connsiteY1" fmla="*/ 0 h 4348982"/>
              <a:gd name="connsiteX2" fmla="*/ 69747 w 2310480"/>
              <a:gd name="connsiteY2" fmla="*/ 4635 h 4348982"/>
              <a:gd name="connsiteX3" fmla="*/ 2310480 w 2310480"/>
              <a:gd name="connsiteY3" fmla="*/ 2174491 h 4348982"/>
              <a:gd name="connsiteX4" fmla="*/ 69747 w 2310480"/>
              <a:gd name="connsiteY4" fmla="*/ 4344347 h 434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0480" h="4348982">
                <a:moveTo>
                  <a:pt x="0" y="4348982"/>
                </a:moveTo>
                <a:lnTo>
                  <a:pt x="0" y="0"/>
                </a:lnTo>
                <a:lnTo>
                  <a:pt x="69747" y="4635"/>
                </a:lnTo>
                <a:cubicBezTo>
                  <a:pt x="1328334" y="116330"/>
                  <a:pt x="2310480" y="1045182"/>
                  <a:pt x="2310480" y="2174491"/>
                </a:cubicBezTo>
                <a:cubicBezTo>
                  <a:pt x="2310480" y="3303801"/>
                  <a:pt x="1328334" y="4232653"/>
                  <a:pt x="69747" y="4344347"/>
                </a:cubicBez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24405" r="-127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6EDCD58-1C84-4E5C-9702-0BAA845A92CB}"/>
              </a:ext>
            </a:extLst>
          </p:cNvPr>
          <p:cNvSpPr txBox="1"/>
          <p:nvPr/>
        </p:nvSpPr>
        <p:spPr>
          <a:xfrm>
            <a:off x="6871834" y="1074395"/>
            <a:ext cx="155972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8000" b="1" dirty="0">
                <a:solidFill>
                  <a:srgbClr val="C0C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endParaRPr lang="zh-CN" altLang="en-US" sz="8000" b="1" dirty="0">
              <a:solidFill>
                <a:srgbClr val="C0C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空心弧 19">
            <a:extLst>
              <a:ext uri="{FF2B5EF4-FFF2-40B4-BE49-F238E27FC236}">
                <a16:creationId xmlns="" xmlns:a16="http://schemas.microsoft.com/office/drawing/2014/main" id="{972A8ACB-3126-4A1D-BF2C-3E7C2AA38F20}"/>
              </a:ext>
            </a:extLst>
          </p:cNvPr>
          <p:cNvSpPr/>
          <p:nvPr/>
        </p:nvSpPr>
        <p:spPr>
          <a:xfrm>
            <a:off x="6871834" y="1074395"/>
            <a:ext cx="4665436" cy="4665436"/>
          </a:xfrm>
          <a:prstGeom prst="blockArc">
            <a:avLst>
              <a:gd name="adj1" fmla="val 16268927"/>
              <a:gd name="adj2" fmla="val 21563298"/>
              <a:gd name="adj3" fmla="val 23084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E04CD823-9878-449F-A40F-63B13E17B37F}"/>
              </a:ext>
            </a:extLst>
          </p:cNvPr>
          <p:cNvSpPr/>
          <p:nvPr/>
        </p:nvSpPr>
        <p:spPr>
          <a:xfrm rot="5400000">
            <a:off x="1212895" y="4735177"/>
            <a:ext cx="1001486" cy="2117817"/>
          </a:xfrm>
          <a:custGeom>
            <a:avLst/>
            <a:gdLst>
              <a:gd name="connsiteX0" fmla="*/ 0 w 2902858"/>
              <a:gd name="connsiteY0" fmla="*/ 0 h 6138601"/>
              <a:gd name="connsiteX1" fmla="*/ 142880 w 2902858"/>
              <a:gd name="connsiteY1" fmla="*/ 10864 h 6138601"/>
              <a:gd name="connsiteX2" fmla="*/ 2902858 w 2902858"/>
              <a:gd name="connsiteY2" fmla="*/ 3069300 h 6138601"/>
              <a:gd name="connsiteX3" fmla="*/ 142880 w 2902858"/>
              <a:gd name="connsiteY3" fmla="*/ 6127736 h 6138601"/>
              <a:gd name="connsiteX4" fmla="*/ 0 w 2902858"/>
              <a:gd name="connsiteY4" fmla="*/ 6138601 h 613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858" h="6138601">
                <a:moveTo>
                  <a:pt x="0" y="0"/>
                </a:moveTo>
                <a:lnTo>
                  <a:pt x="142880" y="10864"/>
                </a:lnTo>
                <a:cubicBezTo>
                  <a:pt x="1693119" y="168300"/>
                  <a:pt x="2902858" y="1477526"/>
                  <a:pt x="2902858" y="3069300"/>
                </a:cubicBezTo>
                <a:cubicBezTo>
                  <a:pt x="2902858" y="4661075"/>
                  <a:pt x="1693119" y="5970301"/>
                  <a:pt x="142880" y="6127736"/>
                </a:cubicBezTo>
                <a:lnTo>
                  <a:pt x="0" y="6138601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42070D7-B50C-451B-BFAC-F6131ACFD518}"/>
              </a:ext>
            </a:extLst>
          </p:cNvPr>
          <p:cNvSpPr txBox="1"/>
          <p:nvPr/>
        </p:nvSpPr>
        <p:spPr>
          <a:xfrm>
            <a:off x="3268766" y="2824842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9CE3AA0-3E4B-4C1B-897B-55766E7740CC}"/>
              </a:ext>
            </a:extLst>
          </p:cNvPr>
          <p:cNvSpPr txBox="1"/>
          <p:nvPr/>
        </p:nvSpPr>
        <p:spPr>
          <a:xfrm>
            <a:off x="3306866" y="3998286"/>
            <a:ext cx="4665436" cy="7995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200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单击此处编辑您要的内容，本模版所有图形线条及其相应素材均可自由编辑、改色、替换。单击此处编辑您要的内容，本模版所有图形线条及其相应素材均可自由编辑、改色、替换。</a:t>
            </a:r>
            <a:endParaRPr lang="zh-CN" altLang="en-US" sz="1200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FD14DD1A-9DDA-4419-9DB8-6C264D303C82}"/>
              </a:ext>
            </a:extLst>
          </p:cNvPr>
          <p:cNvSpPr txBox="1"/>
          <p:nvPr/>
        </p:nvSpPr>
        <p:spPr>
          <a:xfrm rot="16200000">
            <a:off x="11058243" y="5481852"/>
            <a:ext cx="14470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01</a:t>
            </a:r>
            <a:endParaRPr lang="zh-CN" altLang="en-US" sz="12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161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03F9D137-1D21-4175-BE75-E28E63D69F2F}"/>
              </a:ext>
            </a:extLst>
          </p:cNvPr>
          <p:cNvSpPr/>
          <p:nvPr/>
        </p:nvSpPr>
        <p:spPr>
          <a:xfrm>
            <a:off x="1808158" y="1124425"/>
            <a:ext cx="4892674" cy="489267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5D7E20E8-38B8-4D3A-86D2-E6A4C78C3706}"/>
              </a:ext>
            </a:extLst>
          </p:cNvPr>
          <p:cNvSpPr/>
          <p:nvPr/>
        </p:nvSpPr>
        <p:spPr>
          <a:xfrm>
            <a:off x="5448755" y="914399"/>
            <a:ext cx="2148795" cy="2148795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2408A86-C95A-4B72-AA42-B931E9FE146D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9EB6FFAA-3D9F-47C2-8D3D-532DC6711891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D78378F3-46D0-43ED-8011-CF02DCC466F4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414C3F8E-3F94-4580-9A1A-92D19478E18C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2E3E9914-5CF0-4B7A-A6A5-DD3E256E92E0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0116C70-B477-4BD8-AE81-48BD3ED14C26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C04A469-87CD-4739-BF1C-09035877584F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607C8F1-0525-4A3D-AD0F-BFB24CEC9736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1DBED55A-A490-42AD-B542-EFB8DBBF13B5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BBACA56-73F6-4B87-AA2C-F6B5C8A03D6C}"/>
              </a:ext>
            </a:extLst>
          </p:cNvPr>
          <p:cNvSpPr txBox="1"/>
          <p:nvPr/>
        </p:nvSpPr>
        <p:spPr>
          <a:xfrm>
            <a:off x="6134100" y="1619464"/>
            <a:ext cx="49244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单击文本输入标题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FBCD646-0287-40F8-BEAD-0B0EA729D151}"/>
              </a:ext>
            </a:extLst>
          </p:cNvPr>
          <p:cNvSpPr txBox="1"/>
          <p:nvPr/>
        </p:nvSpPr>
        <p:spPr>
          <a:xfrm>
            <a:off x="7142163" y="3170972"/>
            <a:ext cx="3916362" cy="7995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单击此处编辑您要的内容，本模版所有图形线条及其相应素材均可自由编辑、改色、替换。单击此处编辑您要的内容，本模版所有图形线条及其相应素材均</a:t>
            </a:r>
            <a:endParaRPr lang="zh-CN" altLang="en-US" dirty="0"/>
          </a:p>
        </p:txBody>
      </p:sp>
      <p:sp>
        <p:nvSpPr>
          <p:cNvPr id="20" name="圆: 空心 19">
            <a:extLst>
              <a:ext uri="{FF2B5EF4-FFF2-40B4-BE49-F238E27FC236}">
                <a16:creationId xmlns="" xmlns:a16="http://schemas.microsoft.com/office/drawing/2014/main" id="{4F70BF10-F20E-4B86-BBB7-064998C9B58D}"/>
              </a:ext>
            </a:extLst>
          </p:cNvPr>
          <p:cNvSpPr/>
          <p:nvPr/>
        </p:nvSpPr>
        <p:spPr>
          <a:xfrm>
            <a:off x="11196197" y="4605338"/>
            <a:ext cx="549726" cy="549726"/>
          </a:xfrm>
          <a:prstGeom prst="donut">
            <a:avLst>
              <a:gd name="adj" fmla="val 22647"/>
            </a:avLst>
          </a:prstGeom>
          <a:solidFill>
            <a:schemeClr val="accent3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515AF0FE-1832-4B70-BB17-5C594A3AD20D}"/>
              </a:ext>
            </a:extLst>
          </p:cNvPr>
          <p:cNvSpPr/>
          <p:nvPr/>
        </p:nvSpPr>
        <p:spPr>
          <a:xfrm>
            <a:off x="6218232" y="5425981"/>
            <a:ext cx="298450" cy="29845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CD9FB414-D109-4B84-9765-AAC4D878C3C3}"/>
              </a:ext>
            </a:extLst>
          </p:cNvPr>
          <p:cNvGrpSpPr/>
          <p:nvPr/>
        </p:nvGrpSpPr>
        <p:grpSpPr>
          <a:xfrm>
            <a:off x="8136726" y="5045953"/>
            <a:ext cx="540414" cy="806677"/>
            <a:chOff x="8136726" y="5045953"/>
            <a:chExt cx="540414" cy="806677"/>
          </a:xfrm>
        </p:grpSpPr>
        <p:pic>
          <p:nvPicPr>
            <p:cNvPr id="22" name="图形 21">
              <a:extLst>
                <a:ext uri="{FF2B5EF4-FFF2-40B4-BE49-F238E27FC236}">
                  <a16:creationId xmlns="" xmlns:a16="http://schemas.microsoft.com/office/drawing/2014/main" id="{BBCD7063-87D3-4E40-BF23-8868FDC4A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36726" y="5045953"/>
              <a:ext cx="540414" cy="540414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9B0DB1BA-E18F-4DBA-8AFC-5A3D717CC5A0}"/>
                </a:ext>
              </a:extLst>
            </p:cNvPr>
            <p:cNvSpPr txBox="1"/>
            <p:nvPr/>
          </p:nvSpPr>
          <p:spPr>
            <a:xfrm>
              <a:off x="8176100" y="5607050"/>
              <a:ext cx="461665" cy="2455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ym typeface="思源黑体 CN Regular" panose="020B0500000000000000" pitchFamily="34" charset="-122"/>
                </a:rPr>
                <a:t>关键词</a:t>
              </a:r>
              <a:endParaRPr lang="zh-CN" altLang="en-US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E76A6B0C-0F12-40FD-8BD6-95D50D14AD78}"/>
              </a:ext>
            </a:extLst>
          </p:cNvPr>
          <p:cNvGrpSpPr/>
          <p:nvPr/>
        </p:nvGrpSpPr>
        <p:grpSpPr>
          <a:xfrm>
            <a:off x="9175589" y="5045953"/>
            <a:ext cx="540414" cy="806677"/>
            <a:chOff x="9232708" y="5045953"/>
            <a:chExt cx="540414" cy="806677"/>
          </a:xfrm>
        </p:grpSpPr>
        <p:pic>
          <p:nvPicPr>
            <p:cNvPr id="23" name="图形 22">
              <a:extLst>
                <a:ext uri="{FF2B5EF4-FFF2-40B4-BE49-F238E27FC236}">
                  <a16:creationId xmlns="" xmlns:a16="http://schemas.microsoft.com/office/drawing/2014/main" id="{AB7383FE-CE8F-4469-B61B-BC6E7AD9D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32708" y="5045953"/>
              <a:ext cx="540414" cy="540414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21661366-5E3B-4CF4-AEB9-FE4E65B38D81}"/>
                </a:ext>
              </a:extLst>
            </p:cNvPr>
            <p:cNvSpPr txBox="1"/>
            <p:nvPr/>
          </p:nvSpPr>
          <p:spPr>
            <a:xfrm>
              <a:off x="9272082" y="5607050"/>
              <a:ext cx="461665" cy="2455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ym typeface="思源黑体 CN Regular" panose="020B0500000000000000" pitchFamily="34" charset="-122"/>
                </a:rPr>
                <a:t>关键词</a:t>
              </a:r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520A0788-3DD6-4B0F-BE68-942B2B5732EB}"/>
              </a:ext>
            </a:extLst>
          </p:cNvPr>
          <p:cNvGrpSpPr/>
          <p:nvPr/>
        </p:nvGrpSpPr>
        <p:grpSpPr>
          <a:xfrm>
            <a:off x="10214452" y="5045953"/>
            <a:ext cx="540414" cy="806677"/>
            <a:chOff x="10328691" y="5045953"/>
            <a:chExt cx="540414" cy="806677"/>
          </a:xfrm>
        </p:grpSpPr>
        <p:pic>
          <p:nvPicPr>
            <p:cNvPr id="24" name="图形 23">
              <a:extLst>
                <a:ext uri="{FF2B5EF4-FFF2-40B4-BE49-F238E27FC236}">
                  <a16:creationId xmlns="" xmlns:a16="http://schemas.microsoft.com/office/drawing/2014/main" id="{B480659A-4F3B-4293-8563-43927940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328691" y="5045953"/>
              <a:ext cx="540414" cy="54041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2FAFC460-535A-4DDE-A03C-1304E3EDDC7B}"/>
                </a:ext>
              </a:extLst>
            </p:cNvPr>
            <p:cNvSpPr txBox="1"/>
            <p:nvPr/>
          </p:nvSpPr>
          <p:spPr>
            <a:xfrm>
              <a:off x="10368064" y="5607050"/>
              <a:ext cx="461665" cy="2455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ym typeface="思源黑体 CN Regular" panose="020B0500000000000000" pitchFamily="34" charset="-122"/>
                </a:rPr>
                <a:t>关键词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7973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1B04236-4A5F-40A7-91D2-FC46710E0D91}"/>
              </a:ext>
            </a:extLst>
          </p:cNvPr>
          <p:cNvSpPr/>
          <p:nvPr/>
        </p:nvSpPr>
        <p:spPr>
          <a:xfrm>
            <a:off x="9448800" y="774700"/>
            <a:ext cx="1028700" cy="990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D539E3A0-9C30-4718-820F-F53AE33A74FE}"/>
              </a:ext>
            </a:extLst>
          </p:cNvPr>
          <p:cNvSpPr/>
          <p:nvPr/>
        </p:nvSpPr>
        <p:spPr>
          <a:xfrm>
            <a:off x="0" y="0"/>
            <a:ext cx="3155900" cy="6858000"/>
          </a:xfrm>
          <a:custGeom>
            <a:avLst/>
            <a:gdLst>
              <a:gd name="connsiteX0" fmla="*/ 0 w 3155900"/>
              <a:gd name="connsiteY0" fmla="*/ 0 h 6858000"/>
              <a:gd name="connsiteX1" fmla="*/ 266912 w 3155900"/>
              <a:gd name="connsiteY1" fmla="*/ 0 h 6858000"/>
              <a:gd name="connsiteX2" fmla="*/ 336396 w 3155900"/>
              <a:gd name="connsiteY2" fmla="*/ 27397 h 6858000"/>
              <a:gd name="connsiteX3" fmla="*/ 3155900 w 3155900"/>
              <a:gd name="connsiteY3" fmla="*/ 4281040 h 6858000"/>
              <a:gd name="connsiteX4" fmla="*/ 2598723 w 3155900"/>
              <a:gd name="connsiteY4" fmla="*/ 6481502 h 6858000"/>
              <a:gd name="connsiteX5" fmla="*/ 2369995 w 3155900"/>
              <a:gd name="connsiteY5" fmla="*/ 6858000 h 6858000"/>
              <a:gd name="connsiteX6" fmla="*/ 344287 w 3155900"/>
              <a:gd name="connsiteY6" fmla="*/ 6858000 h 6858000"/>
              <a:gd name="connsiteX7" fmla="*/ 541917 w 3155900"/>
              <a:gd name="connsiteY7" fmla="*/ 6710216 h 6858000"/>
              <a:gd name="connsiteX8" fmla="*/ 1687508 w 3155900"/>
              <a:gd name="connsiteY8" fmla="*/ 4281040 h 6858000"/>
              <a:gd name="connsiteX9" fmla="*/ 40015 w 3155900"/>
              <a:gd name="connsiteY9" fmla="*/ 1512958 h 6858000"/>
              <a:gd name="connsiteX10" fmla="*/ 0 w 3155900"/>
              <a:gd name="connsiteY10" fmla="*/ 14936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55900" h="6858000">
                <a:moveTo>
                  <a:pt x="0" y="0"/>
                </a:moveTo>
                <a:lnTo>
                  <a:pt x="266912" y="0"/>
                </a:lnTo>
                <a:lnTo>
                  <a:pt x="336396" y="27397"/>
                </a:lnTo>
                <a:cubicBezTo>
                  <a:pt x="1993301" y="728208"/>
                  <a:pt x="3155900" y="2368854"/>
                  <a:pt x="3155900" y="4281040"/>
                </a:cubicBezTo>
                <a:cubicBezTo>
                  <a:pt x="3155900" y="5077784"/>
                  <a:pt x="2954060" y="5827386"/>
                  <a:pt x="2598723" y="6481502"/>
                </a:cubicBezTo>
                <a:lnTo>
                  <a:pt x="2369995" y="6858000"/>
                </a:lnTo>
                <a:lnTo>
                  <a:pt x="344287" y="6858000"/>
                </a:lnTo>
                <a:lnTo>
                  <a:pt x="541917" y="6710216"/>
                </a:lnTo>
                <a:cubicBezTo>
                  <a:pt x="1241558" y="6132820"/>
                  <a:pt x="1687508" y="5259009"/>
                  <a:pt x="1687508" y="4281040"/>
                </a:cubicBezTo>
                <a:cubicBezTo>
                  <a:pt x="1687508" y="3085745"/>
                  <a:pt x="1021336" y="2046043"/>
                  <a:pt x="40015" y="1512958"/>
                </a:cubicBezTo>
                <a:lnTo>
                  <a:pt x="0" y="1493682"/>
                </a:lnTo>
                <a:close/>
              </a:path>
            </a:pathLst>
          </a:custGeom>
          <a:solidFill>
            <a:schemeClr val="accent3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93EDCC7-61C1-4110-8E57-9467BD9952F4}"/>
              </a:ext>
            </a:extLst>
          </p:cNvPr>
          <p:cNvSpPr/>
          <p:nvPr/>
        </p:nvSpPr>
        <p:spPr>
          <a:xfrm>
            <a:off x="5168900" y="546100"/>
            <a:ext cx="1828800" cy="12954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FD1BFC3-1377-4524-AF54-34722D425A1A}"/>
              </a:ext>
            </a:extLst>
          </p:cNvPr>
          <p:cNvSpPr/>
          <p:nvPr/>
        </p:nvSpPr>
        <p:spPr>
          <a:xfrm>
            <a:off x="6896100" y="1574800"/>
            <a:ext cx="4546600" cy="2921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2912CE0-F158-47EB-8AB2-6F69443E4649}"/>
              </a:ext>
            </a:extLst>
          </p:cNvPr>
          <p:cNvSpPr/>
          <p:nvPr/>
        </p:nvSpPr>
        <p:spPr>
          <a:xfrm>
            <a:off x="5867400" y="5041898"/>
            <a:ext cx="1485900" cy="129540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CD7A5F0-026C-4D0A-9515-1E243AA770C1}"/>
              </a:ext>
            </a:extLst>
          </p:cNvPr>
          <p:cNvSpPr/>
          <p:nvPr/>
        </p:nvSpPr>
        <p:spPr>
          <a:xfrm>
            <a:off x="9696451" y="139701"/>
            <a:ext cx="1416050" cy="12954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C7478D7-C34D-4138-8D94-4C73C8E90701}"/>
              </a:ext>
            </a:extLst>
          </p:cNvPr>
          <p:cNvSpPr txBox="1"/>
          <p:nvPr/>
        </p:nvSpPr>
        <p:spPr>
          <a:xfrm>
            <a:off x="1227364" y="2921168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987DE91-3278-4E9D-820C-800E29492148}"/>
              </a:ext>
            </a:extLst>
          </p:cNvPr>
          <p:cNvSpPr txBox="1"/>
          <p:nvPr/>
        </p:nvSpPr>
        <p:spPr>
          <a:xfrm>
            <a:off x="1243214" y="4051650"/>
            <a:ext cx="4665436" cy="7995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200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单击此处编辑您要的内容，本模版所有图形线条及其相应素材均可自由编辑、改色、替换。单击此处编辑您要的内容，本模版所有图形线条及其相应素材均可自由编辑、改色、替换。</a:t>
            </a:r>
            <a:endParaRPr lang="zh-CN" altLang="en-US" sz="1200" dirty="0"/>
          </a:p>
        </p:txBody>
      </p:sp>
      <p:pic>
        <p:nvPicPr>
          <p:cNvPr id="21" name="图形 20">
            <a:extLst>
              <a:ext uri="{FF2B5EF4-FFF2-40B4-BE49-F238E27FC236}">
                <a16:creationId xmlns="" xmlns:a16="http://schemas.microsoft.com/office/drawing/2014/main" id="{F144F980-2B0B-4D49-A8B1-7EC0817B4C9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47023" y="2054252"/>
            <a:ext cx="1090580" cy="514464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FE1FECE5-B60A-47C9-83EA-8F39BDC8B4C0}"/>
              </a:ext>
            </a:extLst>
          </p:cNvPr>
          <p:cNvSpPr/>
          <p:nvPr/>
        </p:nvSpPr>
        <p:spPr>
          <a:xfrm>
            <a:off x="11264899" y="3355080"/>
            <a:ext cx="404813" cy="13820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12+">
            <a:extLst>
              <a:ext uri="{FF2B5EF4-FFF2-40B4-BE49-F238E27FC236}">
                <a16:creationId xmlns="" xmlns:a16="http://schemas.microsoft.com/office/drawing/2014/main" id="{AC586922-12A0-4740-83D9-D23934EABDB8}"/>
              </a:ext>
            </a:extLst>
          </p:cNvPr>
          <p:cNvSpPr/>
          <p:nvPr/>
        </p:nvSpPr>
        <p:spPr>
          <a:xfrm>
            <a:off x="7845426" y="4698998"/>
            <a:ext cx="2724149" cy="198120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E8BB8678-C8D9-46F0-BF8A-237945AD4217}"/>
              </a:ext>
            </a:extLst>
          </p:cNvPr>
          <p:cNvSpPr/>
          <p:nvPr/>
        </p:nvSpPr>
        <p:spPr>
          <a:xfrm>
            <a:off x="7952813" y="4698998"/>
            <a:ext cx="1743639" cy="1981200"/>
          </a:xfrm>
          <a:custGeom>
            <a:avLst/>
            <a:gdLst>
              <a:gd name="connsiteX0" fmla="*/ 0 w 1743639"/>
              <a:gd name="connsiteY0" fmla="*/ 0 h 1981200"/>
              <a:gd name="connsiteX1" fmla="*/ 1627715 w 1743639"/>
              <a:gd name="connsiteY1" fmla="*/ 0 h 1981200"/>
              <a:gd name="connsiteX2" fmla="*/ 1641903 w 1743639"/>
              <a:gd name="connsiteY2" fmla="*/ 61472 h 1981200"/>
              <a:gd name="connsiteX3" fmla="*/ 1743639 w 1743639"/>
              <a:gd name="connsiteY3" fmla="*/ 1070675 h 1981200"/>
              <a:gd name="connsiteX4" fmla="*/ 1685940 w 1743639"/>
              <a:gd name="connsiteY4" fmla="*/ 1833282 h 1981200"/>
              <a:gd name="connsiteX5" fmla="*/ 1659525 w 1743639"/>
              <a:gd name="connsiteY5" fmla="*/ 1981200 h 1981200"/>
              <a:gd name="connsiteX6" fmla="*/ 46494 w 1743639"/>
              <a:gd name="connsiteY6" fmla="*/ 1981200 h 1981200"/>
              <a:gd name="connsiteX7" fmla="*/ 102545 w 1743639"/>
              <a:gd name="connsiteY7" fmla="*/ 1763211 h 1981200"/>
              <a:gd name="connsiteX8" fmla="*/ 172358 w 1743639"/>
              <a:gd name="connsiteY8" fmla="*/ 1070675 h 1981200"/>
              <a:gd name="connsiteX9" fmla="*/ 17869 w 1743639"/>
              <a:gd name="connsiteY9" fmla="*/ 48822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43639" h="1981200">
                <a:moveTo>
                  <a:pt x="0" y="0"/>
                </a:moveTo>
                <a:lnTo>
                  <a:pt x="1627715" y="0"/>
                </a:lnTo>
                <a:lnTo>
                  <a:pt x="1641903" y="61472"/>
                </a:lnTo>
                <a:cubicBezTo>
                  <a:pt x="1708608" y="387453"/>
                  <a:pt x="1743639" y="724973"/>
                  <a:pt x="1743639" y="1070675"/>
                </a:cubicBezTo>
                <a:cubicBezTo>
                  <a:pt x="1743639" y="1329952"/>
                  <a:pt x="1723934" y="1584626"/>
                  <a:pt x="1685940" y="1833282"/>
                </a:cubicBezTo>
                <a:lnTo>
                  <a:pt x="1659525" y="1981200"/>
                </a:lnTo>
                <a:lnTo>
                  <a:pt x="46494" y="1981200"/>
                </a:lnTo>
                <a:lnTo>
                  <a:pt x="102545" y="1763211"/>
                </a:lnTo>
                <a:cubicBezTo>
                  <a:pt x="148319" y="1539516"/>
                  <a:pt x="172358" y="1307903"/>
                  <a:pt x="172358" y="1070675"/>
                </a:cubicBezTo>
                <a:cubicBezTo>
                  <a:pt x="172358" y="714834"/>
                  <a:pt x="118271" y="371625"/>
                  <a:pt x="17869" y="48822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196D210F-EB4F-477F-8F87-CFC6EC6F0C79}"/>
              </a:ext>
            </a:extLst>
          </p:cNvPr>
          <p:cNvSpPr/>
          <p:nvPr/>
        </p:nvSpPr>
        <p:spPr>
          <a:xfrm>
            <a:off x="6896100" y="1574800"/>
            <a:ext cx="2636338" cy="2921000"/>
          </a:xfrm>
          <a:custGeom>
            <a:avLst/>
            <a:gdLst>
              <a:gd name="connsiteX0" fmla="*/ 0 w 2636338"/>
              <a:gd name="connsiteY0" fmla="*/ 0 h 2921000"/>
              <a:gd name="connsiteX1" fmla="*/ 526257 w 2636338"/>
              <a:gd name="connsiteY1" fmla="*/ 0 h 2921000"/>
              <a:gd name="connsiteX2" fmla="*/ 592553 w 2636338"/>
              <a:gd name="connsiteY2" fmla="*/ 42502 h 2921000"/>
              <a:gd name="connsiteX3" fmla="*/ 2575220 w 2636338"/>
              <a:gd name="connsiteY3" fmla="*/ 2705770 h 2921000"/>
              <a:gd name="connsiteX4" fmla="*/ 2636338 w 2636338"/>
              <a:gd name="connsiteY4" fmla="*/ 2921000 h 2921000"/>
              <a:gd name="connsiteX5" fmla="*/ 982340 w 2636338"/>
              <a:gd name="connsiteY5" fmla="*/ 2921000 h 2921000"/>
              <a:gd name="connsiteX6" fmla="*/ 959028 w 2636338"/>
              <a:gd name="connsiteY6" fmla="*/ 2857307 h 2921000"/>
              <a:gd name="connsiteX7" fmla="*/ 222599 w 2636338"/>
              <a:gd name="connsiteY7" fmla="*/ 1765036 h 2921000"/>
              <a:gd name="connsiteX8" fmla="*/ 0 w 2636338"/>
              <a:gd name="connsiteY8" fmla="*/ 1562725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6338" h="2921000">
                <a:moveTo>
                  <a:pt x="0" y="0"/>
                </a:moveTo>
                <a:lnTo>
                  <a:pt x="526257" y="0"/>
                </a:lnTo>
                <a:lnTo>
                  <a:pt x="592553" y="42502"/>
                </a:lnTo>
                <a:cubicBezTo>
                  <a:pt x="1524972" y="672432"/>
                  <a:pt x="2233825" y="1608152"/>
                  <a:pt x="2575220" y="2705770"/>
                </a:cubicBezTo>
                <a:lnTo>
                  <a:pt x="2636338" y="2921000"/>
                </a:lnTo>
                <a:lnTo>
                  <a:pt x="982340" y="2921000"/>
                </a:lnTo>
                <a:lnTo>
                  <a:pt x="959028" y="2857307"/>
                </a:lnTo>
                <a:cubicBezTo>
                  <a:pt x="785142" y="2446193"/>
                  <a:pt x="533524" y="2075961"/>
                  <a:pt x="222599" y="1765036"/>
                </a:cubicBezTo>
                <a:lnTo>
                  <a:pt x="0" y="15627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7461A23A-FD7D-48E1-9621-90BC20F57112}"/>
              </a:ext>
            </a:extLst>
          </p:cNvPr>
          <p:cNvSpPr/>
          <p:nvPr/>
        </p:nvSpPr>
        <p:spPr>
          <a:xfrm>
            <a:off x="5168900" y="785508"/>
            <a:ext cx="1828800" cy="1055992"/>
          </a:xfrm>
          <a:custGeom>
            <a:avLst/>
            <a:gdLst>
              <a:gd name="connsiteX0" fmla="*/ 0 w 1828800"/>
              <a:gd name="connsiteY0" fmla="*/ 0 h 1055992"/>
              <a:gd name="connsiteX1" fmla="*/ 31959 w 1828800"/>
              <a:gd name="connsiteY1" fmla="*/ 2430 h 1055992"/>
              <a:gd name="connsiteX2" fmla="*/ 1690959 w 1828800"/>
              <a:gd name="connsiteY2" fmla="*/ 470379 h 1055992"/>
              <a:gd name="connsiteX3" fmla="*/ 1828800 w 1828800"/>
              <a:gd name="connsiteY3" fmla="*/ 540977 h 1055992"/>
              <a:gd name="connsiteX4" fmla="*/ 1828800 w 1828800"/>
              <a:gd name="connsiteY4" fmla="*/ 1055992 h 1055992"/>
              <a:gd name="connsiteX5" fmla="*/ 0 w 1828800"/>
              <a:gd name="connsiteY5" fmla="*/ 1055992 h 105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800" h="1055992">
                <a:moveTo>
                  <a:pt x="0" y="0"/>
                </a:moveTo>
                <a:lnTo>
                  <a:pt x="31959" y="2430"/>
                </a:lnTo>
                <a:cubicBezTo>
                  <a:pt x="621151" y="62266"/>
                  <a:pt x="1180146" y="224244"/>
                  <a:pt x="1690959" y="470379"/>
                </a:cubicBezTo>
                <a:lnTo>
                  <a:pt x="1828800" y="540977"/>
                </a:lnTo>
                <a:lnTo>
                  <a:pt x="1828800" y="1055992"/>
                </a:lnTo>
                <a:lnTo>
                  <a:pt x="0" y="1055992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51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C76D8CEC-BE24-4932-A42E-923FC1A1AC3E}"/>
              </a:ext>
            </a:extLst>
          </p:cNvPr>
          <p:cNvSpPr/>
          <p:nvPr/>
        </p:nvSpPr>
        <p:spPr>
          <a:xfrm>
            <a:off x="7650956" y="0"/>
            <a:ext cx="4541044" cy="6858000"/>
          </a:xfrm>
          <a:custGeom>
            <a:avLst/>
            <a:gdLst>
              <a:gd name="connsiteX0" fmla="*/ 1370998 w 4541044"/>
              <a:gd name="connsiteY0" fmla="*/ 0 h 6858000"/>
              <a:gd name="connsiteX1" fmla="*/ 4541044 w 4541044"/>
              <a:gd name="connsiteY1" fmla="*/ 0 h 6858000"/>
              <a:gd name="connsiteX2" fmla="*/ 4541044 w 4541044"/>
              <a:gd name="connsiteY2" fmla="*/ 525818 h 6858000"/>
              <a:gd name="connsiteX3" fmla="*/ 4541043 w 4541044"/>
              <a:gd name="connsiteY3" fmla="*/ 525818 h 6858000"/>
              <a:gd name="connsiteX4" fmla="*/ 1887893 w 4541044"/>
              <a:gd name="connsiteY4" fmla="*/ 3429000 h 6858000"/>
              <a:gd name="connsiteX5" fmla="*/ 4541043 w 4541044"/>
              <a:gd name="connsiteY5" fmla="*/ 6332182 h 6858000"/>
              <a:gd name="connsiteX6" fmla="*/ 4541044 w 4541044"/>
              <a:gd name="connsiteY6" fmla="*/ 6332182 h 6858000"/>
              <a:gd name="connsiteX7" fmla="*/ 4541044 w 4541044"/>
              <a:gd name="connsiteY7" fmla="*/ 6858000 h 6858000"/>
              <a:gd name="connsiteX8" fmla="*/ 1370998 w 4541044"/>
              <a:gd name="connsiteY8" fmla="*/ 6858000 h 6858000"/>
              <a:gd name="connsiteX9" fmla="*/ 1330041 w 4541044"/>
              <a:gd name="connsiteY9" fmla="*/ 6816802 h 6858000"/>
              <a:gd name="connsiteX10" fmla="*/ 0 w 4541044"/>
              <a:gd name="connsiteY10" fmla="*/ 3429000 h 6858000"/>
              <a:gd name="connsiteX11" fmla="*/ 1330041 w 4541044"/>
              <a:gd name="connsiteY11" fmla="*/ 411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41044" h="6858000">
                <a:moveTo>
                  <a:pt x="1370998" y="0"/>
                </a:moveTo>
                <a:lnTo>
                  <a:pt x="4541044" y="0"/>
                </a:lnTo>
                <a:lnTo>
                  <a:pt x="4541044" y="525818"/>
                </a:lnTo>
                <a:lnTo>
                  <a:pt x="4541043" y="525818"/>
                </a:lnTo>
                <a:cubicBezTo>
                  <a:pt x="3075749" y="525818"/>
                  <a:pt x="1887893" y="1825617"/>
                  <a:pt x="1887893" y="3429000"/>
                </a:cubicBezTo>
                <a:cubicBezTo>
                  <a:pt x="1887893" y="5032383"/>
                  <a:pt x="3075749" y="6332182"/>
                  <a:pt x="4541043" y="6332182"/>
                </a:cubicBezTo>
                <a:lnTo>
                  <a:pt x="4541044" y="6332182"/>
                </a:lnTo>
                <a:lnTo>
                  <a:pt x="4541044" y="6858000"/>
                </a:lnTo>
                <a:lnTo>
                  <a:pt x="1370998" y="6858000"/>
                </a:lnTo>
                <a:lnTo>
                  <a:pt x="1330041" y="6816802"/>
                </a:lnTo>
                <a:cubicBezTo>
                  <a:pt x="508274" y="5949788"/>
                  <a:pt x="0" y="4752019"/>
                  <a:pt x="0" y="3429000"/>
                </a:cubicBezTo>
                <a:cubicBezTo>
                  <a:pt x="0" y="2105981"/>
                  <a:pt x="508274" y="908212"/>
                  <a:pt x="1330041" y="41198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70288" r="-563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A58E4E0D-383C-4F7C-8D4E-8BC830F81878}"/>
              </a:ext>
            </a:extLst>
          </p:cNvPr>
          <p:cNvSpPr/>
          <p:nvPr/>
        </p:nvSpPr>
        <p:spPr>
          <a:xfrm>
            <a:off x="7077484" y="852309"/>
            <a:ext cx="2117494" cy="2117492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FD57968-444E-4040-9447-D4378010EF5D}"/>
              </a:ext>
            </a:extLst>
          </p:cNvPr>
          <p:cNvSpPr txBox="1"/>
          <p:nvPr/>
        </p:nvSpPr>
        <p:spPr>
          <a:xfrm>
            <a:off x="2539840" y="1073676"/>
            <a:ext cx="49244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单击文本输入标题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596DF88-C9B8-4436-AFCB-4A6EAA09EE84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C6BBE282-803C-4735-A95A-845719B660A5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38033E73-1762-42FE-99A0-940CDD90DD11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BA4D9E1A-7000-4A3E-BA25-992049EF3C52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C06FBBD6-5DD6-4A56-B765-23CCF71240CF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0CA3799-783D-46F5-80E5-61A22AA95E63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826D39E1-A0BD-4234-B588-2D09741099CD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E50FCFB5-77C8-4EB7-8815-0CC763F14560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6471049-FF17-49BB-93CA-C7CDBBEC4B61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6D1B5F42-D8F1-41AD-A870-18F471584A31}"/>
              </a:ext>
            </a:extLst>
          </p:cNvPr>
          <p:cNvSpPr/>
          <p:nvPr/>
        </p:nvSpPr>
        <p:spPr>
          <a:xfrm>
            <a:off x="1641603" y="1073676"/>
            <a:ext cx="260350" cy="26035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0E214B8A-C74B-4AEA-9FA3-D58DA16ED37B}"/>
              </a:ext>
            </a:extLst>
          </p:cNvPr>
          <p:cNvSpPr/>
          <p:nvPr/>
        </p:nvSpPr>
        <p:spPr>
          <a:xfrm>
            <a:off x="10725150" y="3254375"/>
            <a:ext cx="781050" cy="7810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48FF58F-B4CF-4B96-A665-F34F001748F7}"/>
              </a:ext>
            </a:extLst>
          </p:cNvPr>
          <p:cNvSpPr txBox="1"/>
          <p:nvPr/>
        </p:nvSpPr>
        <p:spPr>
          <a:xfrm>
            <a:off x="4326012" y="3871392"/>
            <a:ext cx="184665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0FC8964-54CE-4474-A9EC-9A2EACE06DE0}"/>
              </a:ext>
            </a:extLst>
          </p:cNvPr>
          <p:cNvSpPr txBox="1"/>
          <p:nvPr/>
        </p:nvSpPr>
        <p:spPr>
          <a:xfrm>
            <a:off x="4326013" y="4293534"/>
            <a:ext cx="3173184" cy="52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</a:t>
            </a:r>
            <a:endParaRPr lang="zh-CN" altLang="en-US" dirty="0"/>
          </a:p>
        </p:txBody>
      </p:sp>
      <p:pic>
        <p:nvPicPr>
          <p:cNvPr id="30" name="图形 29">
            <a:extLst>
              <a:ext uri="{FF2B5EF4-FFF2-40B4-BE49-F238E27FC236}">
                <a16:creationId xmlns="" xmlns:a16="http://schemas.microsoft.com/office/drawing/2014/main" id="{50F675E1-9E3B-469D-8E28-79E0A18ED1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81469" y="5177960"/>
            <a:ext cx="674590" cy="674590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="" xmlns:a16="http://schemas.microsoft.com/office/drawing/2014/main" id="{08A84E22-593C-4823-9F21-1DB484FAE4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18608" y="3854227"/>
            <a:ext cx="674590" cy="674590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43370A38-97AB-47CF-8A6C-352ADD0E524C}"/>
              </a:ext>
            </a:extLst>
          </p:cNvPr>
          <p:cNvSpPr txBox="1"/>
          <p:nvPr/>
        </p:nvSpPr>
        <p:spPr>
          <a:xfrm>
            <a:off x="4788873" y="5195125"/>
            <a:ext cx="184665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A3E7403E-B8CF-42CA-99CF-5AAC126B2AB0}"/>
              </a:ext>
            </a:extLst>
          </p:cNvPr>
          <p:cNvSpPr txBox="1"/>
          <p:nvPr/>
        </p:nvSpPr>
        <p:spPr>
          <a:xfrm>
            <a:off x="4788874" y="5617267"/>
            <a:ext cx="3173184" cy="52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5396213D-2B45-4375-94F0-62AFA126CC1C}"/>
              </a:ext>
            </a:extLst>
          </p:cNvPr>
          <p:cNvSpPr txBox="1"/>
          <p:nvPr/>
        </p:nvSpPr>
        <p:spPr>
          <a:xfrm>
            <a:off x="3863151" y="2547659"/>
            <a:ext cx="184665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15EFFA9D-6EA2-47F6-AF50-C83976A4E246}"/>
              </a:ext>
            </a:extLst>
          </p:cNvPr>
          <p:cNvSpPr txBox="1"/>
          <p:nvPr/>
        </p:nvSpPr>
        <p:spPr>
          <a:xfrm>
            <a:off x="3863152" y="2969801"/>
            <a:ext cx="3173184" cy="52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</a:t>
            </a:r>
            <a:endParaRPr lang="zh-CN" altLang="en-US" dirty="0"/>
          </a:p>
        </p:txBody>
      </p:sp>
      <p:pic>
        <p:nvPicPr>
          <p:cNvPr id="48" name="图形 47">
            <a:extLst>
              <a:ext uri="{FF2B5EF4-FFF2-40B4-BE49-F238E27FC236}">
                <a16:creationId xmlns="" xmlns:a16="http://schemas.microsoft.com/office/drawing/2014/main" id="{E61D6CCC-91A3-49F5-B682-FC7010A1EE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955747" y="2530494"/>
            <a:ext cx="700596" cy="700596"/>
          </a:xfrm>
          <a:prstGeom prst="rect">
            <a:avLst/>
          </a:prstGeom>
        </p:spPr>
      </p:pic>
      <p:sp>
        <p:nvSpPr>
          <p:cNvPr id="51" name="圆: 空心 50">
            <a:extLst>
              <a:ext uri="{FF2B5EF4-FFF2-40B4-BE49-F238E27FC236}">
                <a16:creationId xmlns="" xmlns:a16="http://schemas.microsoft.com/office/drawing/2014/main" id="{4D3E861A-48FC-4E64-874A-AE54326C5001}"/>
              </a:ext>
            </a:extLst>
          </p:cNvPr>
          <p:cNvSpPr/>
          <p:nvPr/>
        </p:nvSpPr>
        <p:spPr>
          <a:xfrm>
            <a:off x="1786885" y="4699000"/>
            <a:ext cx="921980" cy="921980"/>
          </a:xfrm>
          <a:prstGeom prst="donut">
            <a:avLst>
              <a:gd name="adj" fmla="val 19624"/>
            </a:avLst>
          </a:prstGeom>
          <a:solidFill>
            <a:schemeClr val="accent3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14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7D8917DE-DCCC-4F7D-AEFE-CF87C86DF67B}"/>
              </a:ext>
            </a:extLst>
          </p:cNvPr>
          <p:cNvSpPr/>
          <p:nvPr/>
        </p:nvSpPr>
        <p:spPr>
          <a:xfrm rot="5400000">
            <a:off x="7898020" y="112919"/>
            <a:ext cx="4121746" cy="4466215"/>
          </a:xfrm>
          <a:custGeom>
            <a:avLst/>
            <a:gdLst>
              <a:gd name="connsiteX0" fmla="*/ 0 w 4406900"/>
              <a:gd name="connsiteY0" fmla="*/ 368300 h 4775200"/>
              <a:gd name="connsiteX1" fmla="*/ 5734 w 4406900"/>
              <a:gd name="connsiteY1" fmla="*/ 141521 h 4775200"/>
              <a:gd name="connsiteX2" fmla="*/ 16496 w 4406900"/>
              <a:gd name="connsiteY2" fmla="*/ 0 h 4775200"/>
              <a:gd name="connsiteX3" fmla="*/ 4406900 w 4406900"/>
              <a:gd name="connsiteY3" fmla="*/ 0 h 4775200"/>
              <a:gd name="connsiteX4" fmla="*/ 4406900 w 4406900"/>
              <a:gd name="connsiteY4" fmla="*/ 4775200 h 4775200"/>
              <a:gd name="connsiteX5" fmla="*/ 0 w 4406900"/>
              <a:gd name="connsiteY5" fmla="*/ 368300 h 477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4775200">
                <a:moveTo>
                  <a:pt x="0" y="368300"/>
                </a:moveTo>
                <a:cubicBezTo>
                  <a:pt x="0" y="292242"/>
                  <a:pt x="1927" y="216634"/>
                  <a:pt x="5734" y="141521"/>
                </a:cubicBezTo>
                <a:lnTo>
                  <a:pt x="16496" y="0"/>
                </a:lnTo>
                <a:lnTo>
                  <a:pt x="4406900" y="0"/>
                </a:lnTo>
                <a:lnTo>
                  <a:pt x="4406900" y="4775200"/>
                </a:lnTo>
                <a:cubicBezTo>
                  <a:pt x="1973037" y="4775200"/>
                  <a:pt x="0" y="2802163"/>
                  <a:pt x="0" y="368300"/>
                </a:cubicBez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FF2031DF-EA37-44E9-91FF-E4D778EA98FA}"/>
              </a:ext>
            </a:extLst>
          </p:cNvPr>
          <p:cNvSpPr/>
          <p:nvPr/>
        </p:nvSpPr>
        <p:spPr>
          <a:xfrm rot="5400000" flipH="1">
            <a:off x="8698119" y="3364119"/>
            <a:ext cx="3118446" cy="3869315"/>
          </a:xfrm>
          <a:custGeom>
            <a:avLst/>
            <a:gdLst>
              <a:gd name="connsiteX0" fmla="*/ 3118446 w 3118446"/>
              <a:gd name="connsiteY0" fmla="*/ 3869315 h 3869315"/>
              <a:gd name="connsiteX1" fmla="*/ 3118446 w 3118446"/>
              <a:gd name="connsiteY1" fmla="*/ 0 h 3869315"/>
              <a:gd name="connsiteX2" fmla="*/ 0 w 3118446"/>
              <a:gd name="connsiteY2" fmla="*/ 0 h 3869315"/>
              <a:gd name="connsiteX3" fmla="*/ 0 w 3118446"/>
              <a:gd name="connsiteY3" fmla="*/ 2437702 h 3869315"/>
              <a:gd name="connsiteX4" fmla="*/ 203932 w 3118446"/>
              <a:gd name="connsiteY4" fmla="*/ 2662084 h 3869315"/>
              <a:gd name="connsiteX5" fmla="*/ 3118446 w 3118446"/>
              <a:gd name="connsiteY5" fmla="*/ 3869315 h 386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446" h="3869315">
                <a:moveTo>
                  <a:pt x="3118446" y="3869315"/>
                </a:moveTo>
                <a:lnTo>
                  <a:pt x="3118446" y="0"/>
                </a:lnTo>
                <a:lnTo>
                  <a:pt x="0" y="0"/>
                </a:lnTo>
                <a:lnTo>
                  <a:pt x="0" y="2437702"/>
                </a:lnTo>
                <a:lnTo>
                  <a:pt x="203932" y="2662084"/>
                </a:lnTo>
                <a:cubicBezTo>
                  <a:pt x="949821" y="3407973"/>
                  <a:pt x="1980258" y="3869315"/>
                  <a:pt x="3118446" y="3869315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577257B-3CC3-4F0E-A658-E1B586B6BBC4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ACC7AC0F-ACFD-4A29-AA14-3417AF516DA6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6C6E4F76-64E5-4E43-9374-3DCC573910ED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D6BF8690-832A-4824-84B3-48305D2D8E46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C209249F-678C-49BB-BA23-23C608D6AADD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A38D34E-5A5F-4F03-96F8-B1AE01DD4BF0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A101C487-C9FD-4A60-984F-E0E713030B85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495B1AE7-1337-4C3C-9F0B-CB6FB0632522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11D1A2AA-16F7-4581-A524-D7F58179930F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AEE2DDD-0715-4463-9BEA-45199E445531}"/>
              </a:ext>
            </a:extLst>
          </p:cNvPr>
          <p:cNvSpPr txBox="1"/>
          <p:nvPr/>
        </p:nvSpPr>
        <p:spPr>
          <a:xfrm>
            <a:off x="1663540" y="1026096"/>
            <a:ext cx="49244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单击文本输入标题</a:t>
            </a:r>
          </a:p>
        </p:txBody>
      </p:sp>
      <p:sp>
        <p:nvSpPr>
          <p:cNvPr id="14" name="空心弧 13">
            <a:extLst>
              <a:ext uri="{FF2B5EF4-FFF2-40B4-BE49-F238E27FC236}">
                <a16:creationId xmlns="" xmlns:a16="http://schemas.microsoft.com/office/drawing/2014/main" id="{69A8DBF4-B2B4-4CAF-88CF-EFD5737787C2}"/>
              </a:ext>
            </a:extLst>
          </p:cNvPr>
          <p:cNvSpPr/>
          <p:nvPr/>
        </p:nvSpPr>
        <p:spPr>
          <a:xfrm>
            <a:off x="4916034" y="833095"/>
            <a:ext cx="4665436" cy="4665436"/>
          </a:xfrm>
          <a:prstGeom prst="blockArc">
            <a:avLst>
              <a:gd name="adj1" fmla="val 16268927"/>
              <a:gd name="adj2" fmla="val 21563298"/>
              <a:gd name="adj3" fmla="val 23084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="" xmlns:a16="http://schemas.microsoft.com/office/drawing/2014/main" id="{16C7BF82-DACC-4EF7-A878-8E5DCD719A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2046466"/>
              </p:ext>
            </p:extLst>
          </p:nvPr>
        </p:nvGraphicFramePr>
        <p:xfrm>
          <a:off x="596900" y="2213020"/>
          <a:ext cx="4425949" cy="2950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="" xmlns:a16="http://schemas.microsoft.com/office/drawing/2014/main" id="{915869CD-160A-47C1-8FC5-476EC19DD2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7479360"/>
              </p:ext>
            </p:extLst>
          </p:nvPr>
        </p:nvGraphicFramePr>
        <p:xfrm>
          <a:off x="3419474" y="2213020"/>
          <a:ext cx="4425949" cy="2950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AC9FB88-F164-4595-AF03-33C89BD9CEE3}"/>
              </a:ext>
            </a:extLst>
          </p:cNvPr>
          <p:cNvSpPr txBox="1"/>
          <p:nvPr/>
        </p:nvSpPr>
        <p:spPr>
          <a:xfrm>
            <a:off x="2255235" y="3254420"/>
            <a:ext cx="110927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843AF7C-4FCD-4D28-BF2F-9D3DB4C1CE45}"/>
              </a:ext>
            </a:extLst>
          </p:cNvPr>
          <p:cNvSpPr txBox="1"/>
          <p:nvPr/>
        </p:nvSpPr>
        <p:spPr>
          <a:xfrm>
            <a:off x="5077810" y="3254420"/>
            <a:ext cx="110927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8A74867-D34E-47D2-8DBF-60A5FE3B801A}"/>
              </a:ext>
            </a:extLst>
          </p:cNvPr>
          <p:cNvGrpSpPr/>
          <p:nvPr/>
        </p:nvGrpSpPr>
        <p:grpSpPr>
          <a:xfrm>
            <a:off x="1956852" y="5314901"/>
            <a:ext cx="2005422" cy="691052"/>
            <a:chOff x="2459898" y="5425981"/>
            <a:chExt cx="2005422" cy="691052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536CBD9B-1BD4-46BF-8400-A91897BBD5AB}"/>
                </a:ext>
              </a:extLst>
            </p:cNvPr>
            <p:cNvSpPr txBox="1"/>
            <p:nvPr/>
          </p:nvSpPr>
          <p:spPr>
            <a:xfrm>
              <a:off x="2884788" y="5457795"/>
              <a:ext cx="12311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12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B0703939-BB18-41E9-BCB9-247AE293DC20}"/>
                </a:ext>
              </a:extLst>
            </p:cNvPr>
            <p:cNvSpPr txBox="1"/>
            <p:nvPr/>
          </p:nvSpPr>
          <p:spPr>
            <a:xfrm>
              <a:off x="2884789" y="5681593"/>
              <a:ext cx="1580531" cy="435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000" dirty="0">
                  <a:sym typeface="思源黑体 CN Regular" panose="020B0500000000000000" pitchFamily="34" charset="-122"/>
                </a:rPr>
                <a:t>单击此处编辑您要的内容，本模版所有图形线条及</a:t>
              </a:r>
              <a:endParaRPr lang="zh-CN" altLang="en-US" sz="1000" dirty="0"/>
            </a:p>
          </p:txBody>
        </p:sp>
        <p:pic>
          <p:nvPicPr>
            <p:cNvPr id="32" name="图形 31">
              <a:extLst>
                <a:ext uri="{FF2B5EF4-FFF2-40B4-BE49-F238E27FC236}">
                  <a16:creationId xmlns="" xmlns:a16="http://schemas.microsoft.com/office/drawing/2014/main" id="{CA676403-4FC2-40C0-B5AD-75B13F803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459898" y="5425981"/>
              <a:ext cx="349976" cy="349976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9B56685D-8C2C-440C-AE4D-1D24BB9E9047}"/>
              </a:ext>
            </a:extLst>
          </p:cNvPr>
          <p:cNvGrpSpPr/>
          <p:nvPr/>
        </p:nvGrpSpPr>
        <p:grpSpPr>
          <a:xfrm>
            <a:off x="4775199" y="5314901"/>
            <a:ext cx="2005422" cy="691052"/>
            <a:chOff x="2459898" y="5425981"/>
            <a:chExt cx="2005422" cy="691052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ABF03CBA-1868-46C3-950B-4CD82F92EC0F}"/>
                </a:ext>
              </a:extLst>
            </p:cNvPr>
            <p:cNvSpPr txBox="1"/>
            <p:nvPr/>
          </p:nvSpPr>
          <p:spPr>
            <a:xfrm>
              <a:off x="2884788" y="5457795"/>
              <a:ext cx="12311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12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BA825A4A-B7DA-4D74-8F77-DF4721F2922C}"/>
                </a:ext>
              </a:extLst>
            </p:cNvPr>
            <p:cNvSpPr txBox="1"/>
            <p:nvPr/>
          </p:nvSpPr>
          <p:spPr>
            <a:xfrm>
              <a:off x="2884789" y="5681593"/>
              <a:ext cx="1580531" cy="435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000" dirty="0">
                  <a:sym typeface="思源黑体 CN Regular" panose="020B0500000000000000" pitchFamily="34" charset="-122"/>
                </a:rPr>
                <a:t>单击此处编辑您要的内容，本模版所有图形线条及</a:t>
              </a:r>
              <a:endParaRPr lang="zh-CN" altLang="en-US" sz="1000" dirty="0"/>
            </a:p>
          </p:txBody>
        </p:sp>
        <p:pic>
          <p:nvPicPr>
            <p:cNvPr id="37" name="图形 36">
              <a:extLst>
                <a:ext uri="{FF2B5EF4-FFF2-40B4-BE49-F238E27FC236}">
                  <a16:creationId xmlns="" xmlns:a16="http://schemas.microsoft.com/office/drawing/2014/main" id="{CFCA8059-625C-4DEE-87B4-645DFA3DE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459898" y="5425981"/>
              <a:ext cx="349976" cy="3499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444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123BB9-359C-49D2-80D5-5E76EB5FD4AE}"/>
              </a:ext>
            </a:extLst>
          </p:cNvPr>
          <p:cNvGrpSpPr/>
          <p:nvPr/>
        </p:nvGrpSpPr>
        <p:grpSpPr>
          <a:xfrm rot="5400000" flipV="1">
            <a:off x="11141066" y="-121407"/>
            <a:ext cx="112496" cy="1096746"/>
            <a:chOff x="261360" y="5432331"/>
            <a:chExt cx="112496" cy="1096746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8C1134B3-7A18-4DC7-BA7D-24586DD07820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994A7E8E-B070-4A09-9E1E-7D196AFF63BC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2B600365-2515-4690-AF83-D35783C97CC6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EE891AA1-1104-4D42-B4CE-835CFBED9BB5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9A6CA40-610F-4160-8790-26BE4FAFE6CE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D750B65-E96F-4899-A7AF-31580440CDAF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DF57879E-0D0F-4A75-B9A6-7E47C6D972EC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4DD4DF62-E58B-452F-A4BE-4BAD6B2B3A0D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0A678619-7154-476B-B44F-BBA9286462E8}"/>
              </a:ext>
            </a:extLst>
          </p:cNvPr>
          <p:cNvSpPr/>
          <p:nvPr/>
        </p:nvSpPr>
        <p:spPr>
          <a:xfrm>
            <a:off x="0" y="714393"/>
            <a:ext cx="2902858" cy="6138601"/>
          </a:xfrm>
          <a:custGeom>
            <a:avLst/>
            <a:gdLst>
              <a:gd name="connsiteX0" fmla="*/ 0 w 2902858"/>
              <a:gd name="connsiteY0" fmla="*/ 0 h 6138601"/>
              <a:gd name="connsiteX1" fmla="*/ 142880 w 2902858"/>
              <a:gd name="connsiteY1" fmla="*/ 10864 h 6138601"/>
              <a:gd name="connsiteX2" fmla="*/ 2902858 w 2902858"/>
              <a:gd name="connsiteY2" fmla="*/ 3069300 h 6138601"/>
              <a:gd name="connsiteX3" fmla="*/ 142880 w 2902858"/>
              <a:gd name="connsiteY3" fmla="*/ 6127736 h 6138601"/>
              <a:gd name="connsiteX4" fmla="*/ 0 w 2902858"/>
              <a:gd name="connsiteY4" fmla="*/ 6138601 h 613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858" h="6138601">
                <a:moveTo>
                  <a:pt x="0" y="0"/>
                </a:moveTo>
                <a:lnTo>
                  <a:pt x="142880" y="10864"/>
                </a:lnTo>
                <a:cubicBezTo>
                  <a:pt x="1693119" y="168300"/>
                  <a:pt x="2902858" y="1477526"/>
                  <a:pt x="2902858" y="3069300"/>
                </a:cubicBezTo>
                <a:cubicBezTo>
                  <a:pt x="2902858" y="4661075"/>
                  <a:pt x="1693119" y="5970301"/>
                  <a:pt x="142880" y="6127736"/>
                </a:cubicBezTo>
                <a:lnTo>
                  <a:pt x="0" y="6138601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63245" r="-942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DF4EBCED-0827-4B1A-AEF0-B961ABFEEB66}"/>
              </a:ext>
            </a:extLst>
          </p:cNvPr>
          <p:cNvSpPr/>
          <p:nvPr/>
        </p:nvSpPr>
        <p:spPr>
          <a:xfrm rot="10800000">
            <a:off x="10011238" y="1410955"/>
            <a:ext cx="2180761" cy="4348982"/>
          </a:xfrm>
          <a:custGeom>
            <a:avLst/>
            <a:gdLst>
              <a:gd name="connsiteX0" fmla="*/ 0 w 2310480"/>
              <a:gd name="connsiteY0" fmla="*/ 4348982 h 4348982"/>
              <a:gd name="connsiteX1" fmla="*/ 0 w 2310480"/>
              <a:gd name="connsiteY1" fmla="*/ 0 h 4348982"/>
              <a:gd name="connsiteX2" fmla="*/ 69747 w 2310480"/>
              <a:gd name="connsiteY2" fmla="*/ 4635 h 4348982"/>
              <a:gd name="connsiteX3" fmla="*/ 2310480 w 2310480"/>
              <a:gd name="connsiteY3" fmla="*/ 2174491 h 4348982"/>
              <a:gd name="connsiteX4" fmla="*/ 69747 w 2310480"/>
              <a:gd name="connsiteY4" fmla="*/ 4344347 h 434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0480" h="4348982">
                <a:moveTo>
                  <a:pt x="0" y="4348982"/>
                </a:moveTo>
                <a:lnTo>
                  <a:pt x="0" y="0"/>
                </a:lnTo>
                <a:lnTo>
                  <a:pt x="69747" y="4635"/>
                </a:lnTo>
                <a:cubicBezTo>
                  <a:pt x="1328334" y="116330"/>
                  <a:pt x="2310480" y="1045182"/>
                  <a:pt x="2310480" y="2174491"/>
                </a:cubicBezTo>
                <a:cubicBezTo>
                  <a:pt x="2310480" y="3303801"/>
                  <a:pt x="1328334" y="4232653"/>
                  <a:pt x="69747" y="4344347"/>
                </a:cubicBez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24405" r="-127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6EDCD58-1C84-4E5C-9702-0BAA845A92CB}"/>
              </a:ext>
            </a:extLst>
          </p:cNvPr>
          <p:cNvSpPr txBox="1"/>
          <p:nvPr/>
        </p:nvSpPr>
        <p:spPr>
          <a:xfrm>
            <a:off x="6871834" y="1074395"/>
            <a:ext cx="155972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8000" b="1" dirty="0">
                <a:solidFill>
                  <a:srgbClr val="C0C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endParaRPr lang="zh-CN" altLang="en-US" sz="8000" b="1" dirty="0">
              <a:solidFill>
                <a:srgbClr val="C0C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空心弧 19">
            <a:extLst>
              <a:ext uri="{FF2B5EF4-FFF2-40B4-BE49-F238E27FC236}">
                <a16:creationId xmlns="" xmlns:a16="http://schemas.microsoft.com/office/drawing/2014/main" id="{972A8ACB-3126-4A1D-BF2C-3E7C2AA38F20}"/>
              </a:ext>
            </a:extLst>
          </p:cNvPr>
          <p:cNvSpPr/>
          <p:nvPr/>
        </p:nvSpPr>
        <p:spPr>
          <a:xfrm>
            <a:off x="6871834" y="1074395"/>
            <a:ext cx="4665436" cy="4665436"/>
          </a:xfrm>
          <a:prstGeom prst="blockArc">
            <a:avLst>
              <a:gd name="adj1" fmla="val 16268927"/>
              <a:gd name="adj2" fmla="val 21563298"/>
              <a:gd name="adj3" fmla="val 23084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E04CD823-9878-449F-A40F-63B13E17B37F}"/>
              </a:ext>
            </a:extLst>
          </p:cNvPr>
          <p:cNvSpPr/>
          <p:nvPr/>
        </p:nvSpPr>
        <p:spPr>
          <a:xfrm rot="5400000">
            <a:off x="1212895" y="4735177"/>
            <a:ext cx="1001486" cy="2117817"/>
          </a:xfrm>
          <a:custGeom>
            <a:avLst/>
            <a:gdLst>
              <a:gd name="connsiteX0" fmla="*/ 0 w 2902858"/>
              <a:gd name="connsiteY0" fmla="*/ 0 h 6138601"/>
              <a:gd name="connsiteX1" fmla="*/ 142880 w 2902858"/>
              <a:gd name="connsiteY1" fmla="*/ 10864 h 6138601"/>
              <a:gd name="connsiteX2" fmla="*/ 2902858 w 2902858"/>
              <a:gd name="connsiteY2" fmla="*/ 3069300 h 6138601"/>
              <a:gd name="connsiteX3" fmla="*/ 142880 w 2902858"/>
              <a:gd name="connsiteY3" fmla="*/ 6127736 h 6138601"/>
              <a:gd name="connsiteX4" fmla="*/ 0 w 2902858"/>
              <a:gd name="connsiteY4" fmla="*/ 6138601 h 613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858" h="6138601">
                <a:moveTo>
                  <a:pt x="0" y="0"/>
                </a:moveTo>
                <a:lnTo>
                  <a:pt x="142880" y="10864"/>
                </a:lnTo>
                <a:cubicBezTo>
                  <a:pt x="1693119" y="168300"/>
                  <a:pt x="2902858" y="1477526"/>
                  <a:pt x="2902858" y="3069300"/>
                </a:cubicBezTo>
                <a:cubicBezTo>
                  <a:pt x="2902858" y="4661075"/>
                  <a:pt x="1693119" y="5970301"/>
                  <a:pt x="142880" y="6127736"/>
                </a:cubicBezTo>
                <a:lnTo>
                  <a:pt x="0" y="6138601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42070D7-B50C-451B-BFAC-F6131ACFD518}"/>
              </a:ext>
            </a:extLst>
          </p:cNvPr>
          <p:cNvSpPr txBox="1"/>
          <p:nvPr/>
        </p:nvSpPr>
        <p:spPr>
          <a:xfrm>
            <a:off x="3268766" y="2824842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9CE3AA0-3E4B-4C1B-897B-55766E7740CC}"/>
              </a:ext>
            </a:extLst>
          </p:cNvPr>
          <p:cNvSpPr txBox="1"/>
          <p:nvPr/>
        </p:nvSpPr>
        <p:spPr>
          <a:xfrm>
            <a:off x="3306866" y="3998286"/>
            <a:ext cx="4665436" cy="7995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200" dirty="0">
                <a:sym typeface="思源黑体 CN Regular" panose="020B0500000000000000" pitchFamily="34" charset="-122"/>
              </a:rPr>
              <a:t>单击此处编辑您要的内容，本模版所有图形线条及其相应素材均可自由编辑、改色、替换。单击此处编辑您要的内容，本模版所有图形线条及其相应素材均可自由编辑、改色、替换。</a:t>
            </a:r>
            <a:endParaRPr lang="zh-CN" altLang="en-US" sz="1200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FD14DD1A-9DDA-4419-9DB8-6C264D303C82}"/>
              </a:ext>
            </a:extLst>
          </p:cNvPr>
          <p:cNvSpPr txBox="1"/>
          <p:nvPr/>
        </p:nvSpPr>
        <p:spPr>
          <a:xfrm rot="16200000">
            <a:off x="11058243" y="5481852"/>
            <a:ext cx="14470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01</a:t>
            </a:r>
            <a:endParaRPr lang="zh-CN" altLang="en-US" sz="12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74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B9B2A1DF-34B7-41D2-8985-811E63CF974B}"/>
              </a:ext>
            </a:extLst>
          </p:cNvPr>
          <p:cNvSpPr/>
          <p:nvPr/>
        </p:nvSpPr>
        <p:spPr>
          <a:xfrm>
            <a:off x="1143000" y="1562100"/>
            <a:ext cx="4622800" cy="46228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83BC265A-ABE0-4E17-9D6D-FCBF08F02A7D}"/>
              </a:ext>
            </a:extLst>
          </p:cNvPr>
          <p:cNvSpPr/>
          <p:nvPr/>
        </p:nvSpPr>
        <p:spPr>
          <a:xfrm rot="5400000">
            <a:off x="1755981" y="857661"/>
            <a:ext cx="1190986" cy="2518548"/>
          </a:xfrm>
          <a:custGeom>
            <a:avLst/>
            <a:gdLst>
              <a:gd name="connsiteX0" fmla="*/ 0 w 2902858"/>
              <a:gd name="connsiteY0" fmla="*/ 0 h 6138601"/>
              <a:gd name="connsiteX1" fmla="*/ 142880 w 2902858"/>
              <a:gd name="connsiteY1" fmla="*/ 10864 h 6138601"/>
              <a:gd name="connsiteX2" fmla="*/ 2902858 w 2902858"/>
              <a:gd name="connsiteY2" fmla="*/ 3069300 h 6138601"/>
              <a:gd name="connsiteX3" fmla="*/ 142880 w 2902858"/>
              <a:gd name="connsiteY3" fmla="*/ 6127736 h 6138601"/>
              <a:gd name="connsiteX4" fmla="*/ 0 w 2902858"/>
              <a:gd name="connsiteY4" fmla="*/ 6138601 h 613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858" h="6138601">
                <a:moveTo>
                  <a:pt x="0" y="0"/>
                </a:moveTo>
                <a:lnTo>
                  <a:pt x="142880" y="10864"/>
                </a:lnTo>
                <a:cubicBezTo>
                  <a:pt x="1693119" y="168300"/>
                  <a:pt x="2902858" y="1477526"/>
                  <a:pt x="2902858" y="3069300"/>
                </a:cubicBezTo>
                <a:cubicBezTo>
                  <a:pt x="2902858" y="4661075"/>
                  <a:pt x="1693119" y="5970301"/>
                  <a:pt x="142880" y="6127736"/>
                </a:cubicBezTo>
                <a:lnTo>
                  <a:pt x="0" y="6138601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="" xmlns:a16="http://schemas.microsoft.com/office/drawing/2014/main" id="{FC767F2E-AC2E-48D5-8F5B-110ED22218BF}"/>
              </a:ext>
            </a:extLst>
          </p:cNvPr>
          <p:cNvSpPr/>
          <p:nvPr/>
        </p:nvSpPr>
        <p:spPr>
          <a:xfrm>
            <a:off x="4454711" y="5143500"/>
            <a:ext cx="1022754" cy="1022754"/>
          </a:xfrm>
          <a:prstGeom prst="donut">
            <a:avLst>
              <a:gd name="adj" fmla="val 19624"/>
            </a:avLst>
          </a:prstGeom>
          <a:solidFill>
            <a:schemeClr val="accent3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CCB0AD5-7747-4B0B-8482-625620759A5E}"/>
              </a:ext>
            </a:extLst>
          </p:cNvPr>
          <p:cNvGrpSpPr/>
          <p:nvPr/>
        </p:nvGrpSpPr>
        <p:grpSpPr>
          <a:xfrm flipV="1">
            <a:off x="443128" y="4441731"/>
            <a:ext cx="112496" cy="1096746"/>
            <a:chOff x="261360" y="5432331"/>
            <a:chExt cx="112496" cy="1096746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5D709688-ADC9-473B-8B00-C5147319DF49}"/>
                </a:ext>
              </a:extLst>
            </p:cNvPr>
            <p:cNvSpPr/>
            <p:nvPr/>
          </p:nvSpPr>
          <p:spPr>
            <a:xfrm flipH="1">
              <a:off x="261360" y="6416581"/>
              <a:ext cx="112496" cy="112496"/>
            </a:xfrm>
            <a:prstGeom prst="ellipse">
              <a:avLst/>
            </a:prstGeom>
            <a:solidFill>
              <a:srgbClr val="52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0ACF48A-C225-4294-89E4-3D1D39BFC21F}"/>
                </a:ext>
              </a:extLst>
            </p:cNvPr>
            <p:cNvSpPr/>
            <p:nvPr/>
          </p:nvSpPr>
          <p:spPr>
            <a:xfrm flipH="1">
              <a:off x="261360" y="6088498"/>
              <a:ext cx="112496" cy="112496"/>
            </a:xfrm>
            <a:prstGeom prst="ellipse">
              <a:avLst/>
            </a:prstGeom>
            <a:solidFill>
              <a:srgbClr val="52CAA8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5540023D-D4C2-4464-ACB6-9E541FB037EB}"/>
                </a:ext>
              </a:extLst>
            </p:cNvPr>
            <p:cNvSpPr/>
            <p:nvPr/>
          </p:nvSpPr>
          <p:spPr>
            <a:xfrm flipH="1">
              <a:off x="261360" y="5760415"/>
              <a:ext cx="112496" cy="112496"/>
            </a:xfrm>
            <a:prstGeom prst="ellipse">
              <a:avLst/>
            </a:prstGeom>
            <a:solidFill>
              <a:srgbClr val="52CAA8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11E83507-B599-4482-AC4F-44073B99F9CD}"/>
                </a:ext>
              </a:extLst>
            </p:cNvPr>
            <p:cNvSpPr/>
            <p:nvPr/>
          </p:nvSpPr>
          <p:spPr>
            <a:xfrm flipH="1">
              <a:off x="261360" y="5432331"/>
              <a:ext cx="112496" cy="112496"/>
            </a:xfrm>
            <a:prstGeom prst="ellipse">
              <a:avLst/>
            </a:prstGeom>
            <a:solidFill>
              <a:srgbClr val="52CAA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3262994-D553-4E45-8D28-B5003062D4F8}"/>
              </a:ext>
            </a:extLst>
          </p:cNvPr>
          <p:cNvGrpSpPr/>
          <p:nvPr/>
        </p:nvGrpSpPr>
        <p:grpSpPr>
          <a:xfrm>
            <a:off x="308985" y="311870"/>
            <a:ext cx="268287" cy="114300"/>
            <a:chOff x="-990600" y="-406400"/>
            <a:chExt cx="268287" cy="114300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72E33A06-3A54-4120-876A-77FBA5905244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4064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621F5452-54D3-4CCA-A576-83F5EFAB9A64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34925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1CB153F2-F90B-445F-80EE-12BCBC7E4E3A}"/>
                </a:ext>
              </a:extLst>
            </p:cNvPr>
            <p:cNvCxnSpPr>
              <a:cxnSpLocks/>
            </p:cNvCxnSpPr>
            <p:nvPr/>
          </p:nvCxnSpPr>
          <p:spPr>
            <a:xfrm>
              <a:off x="-990600" y="-292100"/>
              <a:ext cx="268287" cy="0"/>
            </a:xfrm>
            <a:prstGeom prst="line">
              <a:avLst/>
            </a:prstGeom>
            <a:ln w="2222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EF25198-85D5-469A-B26F-76F571EF8AC0}"/>
              </a:ext>
            </a:extLst>
          </p:cNvPr>
          <p:cNvSpPr txBox="1"/>
          <p:nvPr/>
        </p:nvSpPr>
        <p:spPr>
          <a:xfrm>
            <a:off x="6096000" y="1025070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80922BD3-F68F-45D0-8CBE-E0DD046841E0}"/>
              </a:ext>
            </a:extLst>
          </p:cNvPr>
          <p:cNvSpPr/>
          <p:nvPr/>
        </p:nvSpPr>
        <p:spPr>
          <a:xfrm>
            <a:off x="11133946" y="1030133"/>
            <a:ext cx="260350" cy="26035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D8E91856-EC32-4CA8-9AA4-E655DB82E81D}"/>
              </a:ext>
            </a:extLst>
          </p:cNvPr>
          <p:cNvGrpSpPr/>
          <p:nvPr/>
        </p:nvGrpSpPr>
        <p:grpSpPr>
          <a:xfrm>
            <a:off x="6096000" y="2857500"/>
            <a:ext cx="2491740" cy="1026841"/>
            <a:chOff x="6096000" y="2857500"/>
            <a:chExt cx="2491740" cy="1026841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8BB6436A-1FAA-4909-9FE3-A9BAE5325B19}"/>
                </a:ext>
              </a:extLst>
            </p:cNvPr>
            <p:cNvSpPr txBox="1"/>
            <p:nvPr/>
          </p:nvSpPr>
          <p:spPr>
            <a:xfrm>
              <a:off x="6696075" y="2857500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B0E031D3-2DB5-4558-AAA9-42A5C2337D85}"/>
                </a:ext>
              </a:extLst>
            </p:cNvPr>
            <p:cNvSpPr txBox="1"/>
            <p:nvPr/>
          </p:nvSpPr>
          <p:spPr>
            <a:xfrm>
              <a:off x="6696075" y="3284625"/>
              <a:ext cx="1891665" cy="5997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900" dirty="0">
                  <a:sym typeface="思源黑体 CN Regular" panose="020B0500000000000000" pitchFamily="34" charset="-122"/>
                </a:rPr>
                <a:t>单击此处编辑您要的内容，本模版所有图形线条及其相应素材均可自由编辑、改色、替换</a:t>
              </a:r>
              <a:endParaRPr lang="zh-CN" altLang="en-US" sz="900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9BECDE48-DB1C-4966-9A80-4E75BD73DF94}"/>
                </a:ext>
              </a:extLst>
            </p:cNvPr>
            <p:cNvSpPr txBox="1"/>
            <p:nvPr/>
          </p:nvSpPr>
          <p:spPr>
            <a:xfrm>
              <a:off x="6096000" y="2891612"/>
              <a:ext cx="474489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6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E2577C0-601C-456D-B189-1EDA2DDA25C1}"/>
              </a:ext>
            </a:extLst>
          </p:cNvPr>
          <p:cNvGrpSpPr/>
          <p:nvPr/>
        </p:nvGrpSpPr>
        <p:grpSpPr>
          <a:xfrm>
            <a:off x="9042400" y="2857500"/>
            <a:ext cx="2491740" cy="1026841"/>
            <a:chOff x="6096000" y="2857500"/>
            <a:chExt cx="2491740" cy="1026841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EC3DD78A-1F5A-4254-AC9F-001F85CA0376}"/>
                </a:ext>
              </a:extLst>
            </p:cNvPr>
            <p:cNvSpPr txBox="1"/>
            <p:nvPr/>
          </p:nvSpPr>
          <p:spPr>
            <a:xfrm>
              <a:off x="6696075" y="2857500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B448FA8B-9A04-4869-881F-3BA5082DC846}"/>
                </a:ext>
              </a:extLst>
            </p:cNvPr>
            <p:cNvSpPr txBox="1"/>
            <p:nvPr/>
          </p:nvSpPr>
          <p:spPr>
            <a:xfrm>
              <a:off x="6696075" y="3284625"/>
              <a:ext cx="1891665" cy="5997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900" dirty="0">
                  <a:sym typeface="思源黑体 CN Regular" panose="020B0500000000000000" pitchFamily="34" charset="-122"/>
                </a:rPr>
                <a:t>单击此处编辑您要的内容，本模版所有图形线条及其相应素材均可自由编辑、改色、替换</a:t>
              </a:r>
              <a:endParaRPr lang="zh-CN" altLang="en-US" sz="900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0B2B7AB3-E190-4C84-94D6-B28C4DF444F9}"/>
                </a:ext>
              </a:extLst>
            </p:cNvPr>
            <p:cNvSpPr txBox="1"/>
            <p:nvPr/>
          </p:nvSpPr>
          <p:spPr>
            <a:xfrm>
              <a:off x="6096000" y="2891612"/>
              <a:ext cx="474489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6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3A387ED6-D9E4-4C23-A44B-C71DB261AB76}"/>
              </a:ext>
            </a:extLst>
          </p:cNvPr>
          <p:cNvGrpSpPr/>
          <p:nvPr/>
        </p:nvGrpSpPr>
        <p:grpSpPr>
          <a:xfrm>
            <a:off x="6096000" y="4472954"/>
            <a:ext cx="2491740" cy="1026841"/>
            <a:chOff x="6096000" y="2857500"/>
            <a:chExt cx="2491740" cy="1026841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65F51B1C-9CF1-4480-8249-A38BB054A484}"/>
                </a:ext>
              </a:extLst>
            </p:cNvPr>
            <p:cNvSpPr txBox="1"/>
            <p:nvPr/>
          </p:nvSpPr>
          <p:spPr>
            <a:xfrm>
              <a:off x="6696075" y="2857500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E4E1F296-21AA-45E1-9C4E-6573CF257CFF}"/>
                </a:ext>
              </a:extLst>
            </p:cNvPr>
            <p:cNvSpPr txBox="1"/>
            <p:nvPr/>
          </p:nvSpPr>
          <p:spPr>
            <a:xfrm>
              <a:off x="6696075" y="3284625"/>
              <a:ext cx="1891665" cy="5997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900" dirty="0">
                  <a:sym typeface="思源黑体 CN Regular" panose="020B0500000000000000" pitchFamily="34" charset="-122"/>
                </a:rPr>
                <a:t>单击此处编辑您要的内容，本模版所有图形线条及其相应素材均可自由编辑、改色、替换</a:t>
              </a:r>
              <a:endParaRPr lang="zh-CN" altLang="en-US" sz="900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D27220EC-DFEC-4C91-8F57-C25252E762D6}"/>
                </a:ext>
              </a:extLst>
            </p:cNvPr>
            <p:cNvSpPr txBox="1"/>
            <p:nvPr/>
          </p:nvSpPr>
          <p:spPr>
            <a:xfrm>
              <a:off x="6096000" y="2891612"/>
              <a:ext cx="474489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6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592B9514-4D9B-4F27-A453-51FC14F9C02D}"/>
              </a:ext>
            </a:extLst>
          </p:cNvPr>
          <p:cNvGrpSpPr/>
          <p:nvPr/>
        </p:nvGrpSpPr>
        <p:grpSpPr>
          <a:xfrm>
            <a:off x="9042400" y="4472954"/>
            <a:ext cx="2491740" cy="1026841"/>
            <a:chOff x="6096000" y="2857500"/>
            <a:chExt cx="2491740" cy="1026841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37BB2816-4F4D-497E-AC5D-08AD6E6894AD}"/>
                </a:ext>
              </a:extLst>
            </p:cNvPr>
            <p:cNvSpPr txBox="1"/>
            <p:nvPr/>
          </p:nvSpPr>
          <p:spPr>
            <a:xfrm>
              <a:off x="6696075" y="2857500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A80B7C8C-9577-4827-9077-2CD8D07F539E}"/>
                </a:ext>
              </a:extLst>
            </p:cNvPr>
            <p:cNvSpPr txBox="1"/>
            <p:nvPr/>
          </p:nvSpPr>
          <p:spPr>
            <a:xfrm>
              <a:off x="6696075" y="3284625"/>
              <a:ext cx="1891665" cy="5997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900" dirty="0">
                  <a:sym typeface="思源黑体 CN Regular" panose="020B0500000000000000" pitchFamily="34" charset="-122"/>
                </a:rPr>
                <a:t>单击此处编辑您要的内容，本模版所有图形线条及其相应素材均可自由编辑、改色、替换</a:t>
              </a:r>
              <a:endParaRPr lang="zh-CN" altLang="en-US" sz="900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6C552A40-6B63-4731-9C21-2681B19086C8}"/>
                </a:ext>
              </a:extLst>
            </p:cNvPr>
            <p:cNvSpPr txBox="1"/>
            <p:nvPr/>
          </p:nvSpPr>
          <p:spPr>
            <a:xfrm>
              <a:off x="6096000" y="2891612"/>
              <a:ext cx="474489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6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7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标准1">
  <a:themeElements>
    <a:clrScheme name="浅绿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9D9D9"/>
      </a:accent1>
      <a:accent2>
        <a:srgbClr val="404040"/>
      </a:accent2>
      <a:accent3>
        <a:srgbClr val="52CAA8"/>
      </a:accent3>
      <a:accent4>
        <a:srgbClr val="63CEAF"/>
      </a:accent4>
      <a:accent5>
        <a:srgbClr val="DCA67A"/>
      </a:accent5>
      <a:accent6>
        <a:srgbClr val="E1AF8A"/>
      </a:accent6>
      <a:hlink>
        <a:srgbClr val="0563C1"/>
      </a:hlink>
      <a:folHlink>
        <a:srgbClr val="954F72"/>
      </a:folHlink>
    </a:clrScheme>
    <a:fontScheme name="标准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标准1" id="{A2142E63-64F0-4306-9246-DF240D34A8B8}" vid="{6B11589D-8AD0-464D-8D70-EF82876F4B7E}"/>
    </a:ext>
  </a:extLst>
</a:theme>
</file>

<file path=ppt/theme/theme2.xml><?xml version="1.0" encoding="utf-8"?>
<a:theme xmlns:a="http://schemas.openxmlformats.org/drawingml/2006/main" name="默认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4C294"/>
      </a:accent1>
      <a:accent2>
        <a:srgbClr val="58DABE"/>
      </a:accent2>
      <a:accent3>
        <a:srgbClr val="C0C0C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宋体">
      <a:majorFont>
        <a:latin typeface="微软雅黑"/>
        <a:ea typeface="思源宋体 CN Heavy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默认" id="{63296CE4-4538-4E20-83E1-BE0F20FEAC75}" vid="{D41C65C6-489D-45AC-9CC4-675B6014AA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标准1</Template>
  <TotalTime>507</TotalTime>
  <Words>1431</Words>
  <Application>Microsoft Office PowerPoint</Application>
  <PresentationFormat>宽屏</PresentationFormat>
  <Paragraphs>90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阿里巴巴普惠体 R</vt:lpstr>
      <vt:lpstr>思源黑体 CN Regular</vt:lpstr>
      <vt:lpstr>思源黑体 Heavy</vt:lpstr>
      <vt:lpstr>微软雅黑</vt:lpstr>
      <vt:lpstr>微软雅黑 Light</vt:lpstr>
      <vt:lpstr>Arial</vt:lpstr>
      <vt:lpstr>标准1</vt:lpstr>
      <vt:lpstr>默认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 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www.51ppt mo ban.com</dc:description>
  <cp:lastModifiedBy>YANGs</cp:lastModifiedBy>
  <cp:revision>23</cp:revision>
  <dcterms:created xsi:type="dcterms:W3CDTF">2020-07-29T00:36:27Z</dcterms:created>
  <dcterms:modified xsi:type="dcterms:W3CDTF">2020-08-25T14:41:37Z</dcterms:modified>
</cp:coreProperties>
</file>