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15" r:id="rId2"/>
    <p:sldId id="316" r:id="rId3"/>
    <p:sldId id="317" r:id="rId4"/>
    <p:sldId id="343" r:id="rId5"/>
    <p:sldId id="318" r:id="rId6"/>
    <p:sldId id="320" r:id="rId7"/>
    <p:sldId id="319" r:id="rId8"/>
    <p:sldId id="322" r:id="rId9"/>
    <p:sldId id="323" r:id="rId10"/>
    <p:sldId id="321" r:id="rId11"/>
    <p:sldId id="325" r:id="rId12"/>
    <p:sldId id="331" r:id="rId13"/>
    <p:sldId id="329" r:id="rId14"/>
    <p:sldId id="340" r:id="rId15"/>
    <p:sldId id="330" r:id="rId16"/>
    <p:sldId id="324" r:id="rId17"/>
    <p:sldId id="327" r:id="rId18"/>
    <p:sldId id="328" r:id="rId19"/>
    <p:sldId id="333" r:id="rId20"/>
    <p:sldId id="332" r:id="rId21"/>
    <p:sldId id="334" r:id="rId22"/>
    <p:sldId id="335" r:id="rId23"/>
    <p:sldId id="336" r:id="rId24"/>
    <p:sldId id="337" r:id="rId25"/>
    <p:sldId id="338" r:id="rId26"/>
    <p:sldId id="341" r:id="rId27"/>
    <p:sldId id="342" r:id="rId28"/>
    <p:sldId id="326" r:id="rId29"/>
    <p:sldId id="344" r:id="rId30"/>
    <p:sldId id="345" r:id="rId31"/>
    <p:sldId id="347" r:id="rId32"/>
    <p:sldId id="339" r:id="rId33"/>
    <p:sldId id="346" r:id="rId34"/>
    <p:sldId id="351" r:id="rId35"/>
    <p:sldId id="352" r:id="rId36"/>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A7F"/>
    <a:srgbClr val="3494BA"/>
    <a:srgbClr val="276F8B"/>
    <a:srgbClr val="00A1D8"/>
    <a:srgbClr val="E67C00"/>
    <a:srgbClr val="0068B7"/>
    <a:srgbClr val="26323E"/>
    <a:srgbClr val="0377DA"/>
    <a:srgbClr val="0083F2"/>
    <a:srgbClr val="D5D8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66" d="100"/>
          <a:sy n="66" d="100"/>
        </p:scale>
        <p:origin x="1296" y="52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毛利润</c:v>
                </c:pt>
              </c:strCache>
            </c:strRef>
          </c:tx>
          <c:spPr>
            <a:solidFill>
              <a:srgbClr val="005A7F"/>
            </a:solidFill>
            <a:effectLst>
              <a:outerShdw blurRad="50800" dist="38100" dir="10800000" algn="r" rotWithShape="0">
                <a:prstClr val="black">
                  <a:alpha val="40000"/>
                </a:prstClr>
              </a:outerShdw>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收入来源 1</c:v>
                </c:pt>
                <c:pt idx="1">
                  <c:v>收入来源 2</c:v>
                </c:pt>
                <c:pt idx="2">
                  <c:v>收入来源 3</c:v>
                </c:pt>
                <c:pt idx="3">
                  <c:v>收入来源 4</c:v>
                </c:pt>
                <c:pt idx="4">
                  <c:v>收入来源 5</c:v>
                </c:pt>
              </c:strCache>
            </c:strRef>
          </c:cat>
          <c:val>
            <c:numRef>
              <c:f>Sheet1!$B$2:$B$6</c:f>
              <c:numCache>
                <c:formatCode>General</c:formatCode>
                <c:ptCount val="5"/>
                <c:pt idx="0">
                  <c:v>430</c:v>
                </c:pt>
                <c:pt idx="1">
                  <c:v>250</c:v>
                </c:pt>
                <c:pt idx="2">
                  <c:v>350</c:v>
                </c:pt>
                <c:pt idx="3">
                  <c:v>450</c:v>
                </c:pt>
                <c:pt idx="4">
                  <c:v>550</c:v>
                </c:pt>
              </c:numCache>
            </c:numRef>
          </c:val>
        </c:ser>
        <c:ser>
          <c:idx val="1"/>
          <c:order val="1"/>
          <c:tx>
            <c:strRef>
              <c:f>Sheet1!$C$1</c:f>
              <c:strCache>
                <c:ptCount val="1"/>
                <c:pt idx="0">
                  <c:v>纯利润</c:v>
                </c:pt>
              </c:strCache>
            </c:strRef>
          </c:tx>
          <c:spPr>
            <a:solidFill>
              <a:schemeClr val="bg1">
                <a:lumMod val="65000"/>
              </a:schemeClr>
            </a:solidFill>
            <a:effectLst>
              <a:outerShdw blurRad="50800" dist="38100" dir="10800000" algn="r" rotWithShape="0">
                <a:prstClr val="black">
                  <a:alpha val="40000"/>
                </a:prstClr>
              </a:outerShdw>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收入来源 1</c:v>
                </c:pt>
                <c:pt idx="1">
                  <c:v>收入来源 2</c:v>
                </c:pt>
                <c:pt idx="2">
                  <c:v>收入来源 3</c:v>
                </c:pt>
                <c:pt idx="3">
                  <c:v>收入来源 4</c:v>
                </c:pt>
                <c:pt idx="4">
                  <c:v>收入来源 5</c:v>
                </c:pt>
              </c:strCache>
            </c:strRef>
          </c:cat>
          <c:val>
            <c:numRef>
              <c:f>Sheet1!$C$2:$C$6</c:f>
              <c:numCache>
                <c:formatCode>General</c:formatCode>
                <c:ptCount val="5"/>
                <c:pt idx="0">
                  <c:v>240</c:v>
                </c:pt>
                <c:pt idx="1">
                  <c:v>440</c:v>
                </c:pt>
                <c:pt idx="2">
                  <c:v>180</c:v>
                </c:pt>
                <c:pt idx="3">
                  <c:v>280</c:v>
                </c:pt>
                <c:pt idx="4">
                  <c:v>480</c:v>
                </c:pt>
              </c:numCache>
            </c:numRef>
          </c:val>
        </c:ser>
        <c:dLbls>
          <c:showLegendKey val="0"/>
          <c:showVal val="1"/>
          <c:showCatName val="0"/>
          <c:showSerName val="0"/>
          <c:showPercent val="0"/>
          <c:showBubbleSize val="0"/>
        </c:dLbls>
        <c:gapWidth val="75"/>
        <c:axId val="-1314562528"/>
        <c:axId val="-1314546752"/>
      </c:barChart>
      <c:catAx>
        <c:axId val="-1314562528"/>
        <c:scaling>
          <c:orientation val="minMax"/>
        </c:scaling>
        <c:delete val="0"/>
        <c:axPos val="b"/>
        <c:numFmt formatCode="General" sourceLinked="0"/>
        <c:majorTickMark val="none"/>
        <c:minorTickMark val="none"/>
        <c:tickLblPos val="nextTo"/>
        <c:txPr>
          <a:bodyPr rot="-60000000" vert="horz"/>
          <a:lstStyle/>
          <a:p>
            <a:pPr>
              <a:defRPr/>
            </a:pPr>
            <a:endParaRPr lang="zh-CN"/>
          </a:p>
        </c:txPr>
        <c:crossAx val="-1314546752"/>
        <c:crosses val="autoZero"/>
        <c:auto val="1"/>
        <c:lblAlgn val="ctr"/>
        <c:lblOffset val="100"/>
        <c:noMultiLvlLbl val="0"/>
      </c:catAx>
      <c:valAx>
        <c:axId val="-1314546752"/>
        <c:scaling>
          <c:orientation val="minMax"/>
        </c:scaling>
        <c:delete val="0"/>
        <c:axPos val="l"/>
        <c:majorGridlines>
          <c:spPr>
            <a:ln w="6350" cap="flat" cmpd="sng" algn="ctr">
              <a:solidFill>
                <a:schemeClr val="bg1">
                  <a:lumMod val="50000"/>
                  <a:alpha val="40000"/>
                </a:schemeClr>
              </a:solidFill>
              <a:prstDash val="solid"/>
              <a:round/>
            </a:ln>
          </c:spPr>
        </c:majorGridlines>
        <c:numFmt formatCode="General" sourceLinked="1"/>
        <c:majorTickMark val="none"/>
        <c:minorTickMark val="none"/>
        <c:tickLblPos val="nextTo"/>
        <c:txPr>
          <a:bodyPr rot="-60000000" vert="horz"/>
          <a:lstStyle/>
          <a:p>
            <a:pPr>
              <a:defRPr/>
            </a:pPr>
            <a:endParaRPr lang="zh-CN"/>
          </a:p>
        </c:txPr>
        <c:crossAx val="-1314562528"/>
        <c:crosses val="autoZero"/>
        <c:crossBetween val="between"/>
      </c:valAx>
    </c:plotArea>
    <c:legend>
      <c:legendPos val="b"/>
      <c:layout>
        <c:manualLayout>
          <c:xMode val="edge"/>
          <c:yMode val="edge"/>
          <c:x val="0.31817006107101609"/>
          <c:y val="0.92074026401594899"/>
          <c:w val="0.32325542843835797"/>
          <c:h val="7.7875378872738696E-2"/>
        </c:manualLayout>
      </c:layout>
      <c:overlay val="0"/>
      <c:txPr>
        <a:bodyPr rot="0" vert="horz"/>
        <a:lstStyle/>
        <a:p>
          <a:pPr>
            <a:defRPr/>
          </a:pPr>
          <a:endParaRPr lang="zh-CN"/>
        </a:p>
      </c:txPr>
    </c:legend>
    <c:plotVisOnly val="1"/>
    <c:dispBlanksAs val="gap"/>
    <c:showDLblsOverMax val="0"/>
  </c:chart>
  <c:txPr>
    <a:bodyPr/>
    <a:lstStyle/>
    <a:p>
      <a:pPr>
        <a:defRPr lang="zh-CN" sz="1800">
          <a:solidFill>
            <a:schemeClr val="tx1"/>
          </a:solidFill>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3A0B5B-30E6-47FC-BC57-11DB9C55202F}" type="datetimeFigureOut">
              <a:rPr lang="zh-CN" altLang="en-US" smtClean="0"/>
              <a:pPr/>
              <a:t>2020/8/25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35607E-C0CB-4ACF-852A-9D3DDBFAF5AD}" type="slidenum">
              <a:rPr lang="zh-CN" altLang="en-US" smtClean="0"/>
              <a:pPr/>
              <a:t>‹#›</a:t>
            </a:fld>
            <a:endParaRPr lang="zh-CN" altLang="en-US"/>
          </a:p>
        </p:txBody>
      </p:sp>
    </p:spTree>
    <p:extLst>
      <p:ext uri="{BB962C8B-B14F-4D97-AF65-F5344CB8AC3E}">
        <p14:creationId xmlns:p14="http://schemas.microsoft.com/office/powerpoint/2010/main" val="2197822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6D35607E-C0CB-4ACF-852A-9D3DDBFAF5AD}" type="slidenum">
              <a:rPr lang="zh-CN" altLang="en-US" smtClean="0"/>
              <a:pPr/>
              <a:t>1</a:t>
            </a:fld>
            <a:endParaRPr lang="zh-CN" altLang="en-US"/>
          </a:p>
        </p:txBody>
      </p:sp>
    </p:spTree>
    <p:extLst>
      <p:ext uri="{BB962C8B-B14F-4D97-AF65-F5344CB8AC3E}">
        <p14:creationId xmlns:p14="http://schemas.microsoft.com/office/powerpoint/2010/main" val="403122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10</a:t>
            </a:fld>
            <a:endParaRPr lang="zh-CN" altLang="en-US"/>
          </a:p>
        </p:txBody>
      </p:sp>
    </p:spTree>
    <p:extLst>
      <p:ext uri="{BB962C8B-B14F-4D97-AF65-F5344CB8AC3E}">
        <p14:creationId xmlns:p14="http://schemas.microsoft.com/office/powerpoint/2010/main" val="3951974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11</a:t>
            </a:fld>
            <a:endParaRPr lang="zh-CN" altLang="en-US"/>
          </a:p>
        </p:txBody>
      </p:sp>
    </p:spTree>
    <p:extLst>
      <p:ext uri="{BB962C8B-B14F-4D97-AF65-F5344CB8AC3E}">
        <p14:creationId xmlns:p14="http://schemas.microsoft.com/office/powerpoint/2010/main" val="4156962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12</a:t>
            </a:fld>
            <a:endParaRPr lang="zh-CN" altLang="en-US"/>
          </a:p>
        </p:txBody>
      </p:sp>
    </p:spTree>
    <p:extLst>
      <p:ext uri="{BB962C8B-B14F-4D97-AF65-F5344CB8AC3E}">
        <p14:creationId xmlns:p14="http://schemas.microsoft.com/office/powerpoint/2010/main" val="858264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13</a:t>
            </a:fld>
            <a:endParaRPr lang="zh-CN" altLang="en-US"/>
          </a:p>
        </p:txBody>
      </p:sp>
    </p:spTree>
    <p:extLst>
      <p:ext uri="{BB962C8B-B14F-4D97-AF65-F5344CB8AC3E}">
        <p14:creationId xmlns:p14="http://schemas.microsoft.com/office/powerpoint/2010/main" val="4291071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14</a:t>
            </a:fld>
            <a:endParaRPr lang="zh-CN" altLang="en-US"/>
          </a:p>
        </p:txBody>
      </p:sp>
    </p:spTree>
    <p:extLst>
      <p:ext uri="{BB962C8B-B14F-4D97-AF65-F5344CB8AC3E}">
        <p14:creationId xmlns:p14="http://schemas.microsoft.com/office/powerpoint/2010/main" val="3228203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15</a:t>
            </a:fld>
            <a:endParaRPr lang="zh-CN" altLang="en-US"/>
          </a:p>
        </p:txBody>
      </p:sp>
    </p:spTree>
    <p:extLst>
      <p:ext uri="{BB962C8B-B14F-4D97-AF65-F5344CB8AC3E}">
        <p14:creationId xmlns:p14="http://schemas.microsoft.com/office/powerpoint/2010/main" val="2495865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16</a:t>
            </a:fld>
            <a:endParaRPr lang="zh-CN" altLang="en-US"/>
          </a:p>
        </p:txBody>
      </p:sp>
    </p:spTree>
    <p:extLst>
      <p:ext uri="{BB962C8B-B14F-4D97-AF65-F5344CB8AC3E}">
        <p14:creationId xmlns:p14="http://schemas.microsoft.com/office/powerpoint/2010/main" val="715927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17</a:t>
            </a:fld>
            <a:endParaRPr lang="zh-CN" altLang="en-US"/>
          </a:p>
        </p:txBody>
      </p:sp>
    </p:spTree>
    <p:extLst>
      <p:ext uri="{BB962C8B-B14F-4D97-AF65-F5344CB8AC3E}">
        <p14:creationId xmlns:p14="http://schemas.microsoft.com/office/powerpoint/2010/main" val="1317691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18</a:t>
            </a:fld>
            <a:endParaRPr lang="zh-CN" altLang="en-US"/>
          </a:p>
        </p:txBody>
      </p:sp>
    </p:spTree>
    <p:extLst>
      <p:ext uri="{BB962C8B-B14F-4D97-AF65-F5344CB8AC3E}">
        <p14:creationId xmlns:p14="http://schemas.microsoft.com/office/powerpoint/2010/main" val="1837301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19</a:t>
            </a:fld>
            <a:endParaRPr lang="zh-CN" altLang="en-US"/>
          </a:p>
        </p:txBody>
      </p:sp>
    </p:spTree>
    <p:extLst>
      <p:ext uri="{BB962C8B-B14F-4D97-AF65-F5344CB8AC3E}">
        <p14:creationId xmlns:p14="http://schemas.microsoft.com/office/powerpoint/2010/main" val="1960121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a:t>
            </a:fld>
            <a:endParaRPr lang="zh-CN" altLang="en-US"/>
          </a:p>
        </p:txBody>
      </p:sp>
    </p:spTree>
    <p:extLst>
      <p:ext uri="{BB962C8B-B14F-4D97-AF65-F5344CB8AC3E}">
        <p14:creationId xmlns:p14="http://schemas.microsoft.com/office/powerpoint/2010/main" val="32386537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20</a:t>
            </a:fld>
            <a:endParaRPr lang="zh-CN" altLang="en-US"/>
          </a:p>
        </p:txBody>
      </p:sp>
    </p:spTree>
    <p:extLst>
      <p:ext uri="{BB962C8B-B14F-4D97-AF65-F5344CB8AC3E}">
        <p14:creationId xmlns:p14="http://schemas.microsoft.com/office/powerpoint/2010/main" val="756025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21</a:t>
            </a:fld>
            <a:endParaRPr lang="zh-CN" altLang="en-US"/>
          </a:p>
        </p:txBody>
      </p:sp>
    </p:spTree>
    <p:extLst>
      <p:ext uri="{BB962C8B-B14F-4D97-AF65-F5344CB8AC3E}">
        <p14:creationId xmlns:p14="http://schemas.microsoft.com/office/powerpoint/2010/main" val="1512201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22</a:t>
            </a:fld>
            <a:endParaRPr lang="zh-CN" altLang="en-US"/>
          </a:p>
        </p:txBody>
      </p:sp>
    </p:spTree>
    <p:extLst>
      <p:ext uri="{BB962C8B-B14F-4D97-AF65-F5344CB8AC3E}">
        <p14:creationId xmlns:p14="http://schemas.microsoft.com/office/powerpoint/2010/main" val="3073335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23</a:t>
            </a:fld>
            <a:endParaRPr lang="zh-CN" altLang="en-US"/>
          </a:p>
        </p:txBody>
      </p:sp>
    </p:spTree>
    <p:extLst>
      <p:ext uri="{BB962C8B-B14F-4D97-AF65-F5344CB8AC3E}">
        <p14:creationId xmlns:p14="http://schemas.microsoft.com/office/powerpoint/2010/main" val="1550114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24</a:t>
            </a:fld>
            <a:endParaRPr lang="zh-CN" altLang="en-US"/>
          </a:p>
        </p:txBody>
      </p:sp>
    </p:spTree>
    <p:extLst>
      <p:ext uri="{BB962C8B-B14F-4D97-AF65-F5344CB8AC3E}">
        <p14:creationId xmlns:p14="http://schemas.microsoft.com/office/powerpoint/2010/main" val="1993234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25</a:t>
            </a:fld>
            <a:endParaRPr lang="zh-CN" altLang="en-US"/>
          </a:p>
        </p:txBody>
      </p:sp>
    </p:spTree>
    <p:extLst>
      <p:ext uri="{BB962C8B-B14F-4D97-AF65-F5344CB8AC3E}">
        <p14:creationId xmlns:p14="http://schemas.microsoft.com/office/powerpoint/2010/main" val="35774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26</a:t>
            </a:fld>
            <a:endParaRPr lang="zh-CN" altLang="en-US"/>
          </a:p>
        </p:txBody>
      </p:sp>
    </p:spTree>
    <p:extLst>
      <p:ext uri="{BB962C8B-B14F-4D97-AF65-F5344CB8AC3E}">
        <p14:creationId xmlns:p14="http://schemas.microsoft.com/office/powerpoint/2010/main" val="2503514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27</a:t>
            </a:fld>
            <a:endParaRPr lang="zh-CN" altLang="en-US"/>
          </a:p>
        </p:txBody>
      </p:sp>
    </p:spTree>
    <p:extLst>
      <p:ext uri="{BB962C8B-B14F-4D97-AF65-F5344CB8AC3E}">
        <p14:creationId xmlns:p14="http://schemas.microsoft.com/office/powerpoint/2010/main" val="3746570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28</a:t>
            </a:fld>
            <a:endParaRPr lang="zh-CN" altLang="en-US"/>
          </a:p>
        </p:txBody>
      </p:sp>
    </p:spTree>
    <p:extLst>
      <p:ext uri="{BB962C8B-B14F-4D97-AF65-F5344CB8AC3E}">
        <p14:creationId xmlns:p14="http://schemas.microsoft.com/office/powerpoint/2010/main" val="3275658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29</a:t>
            </a:fld>
            <a:endParaRPr lang="zh-CN" altLang="en-US"/>
          </a:p>
        </p:txBody>
      </p:sp>
    </p:spTree>
    <p:extLst>
      <p:ext uri="{BB962C8B-B14F-4D97-AF65-F5344CB8AC3E}">
        <p14:creationId xmlns:p14="http://schemas.microsoft.com/office/powerpoint/2010/main" val="3622829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a:t>
            </a:fld>
            <a:endParaRPr lang="zh-CN" altLang="en-US"/>
          </a:p>
        </p:txBody>
      </p:sp>
    </p:spTree>
    <p:extLst>
      <p:ext uri="{BB962C8B-B14F-4D97-AF65-F5344CB8AC3E}">
        <p14:creationId xmlns:p14="http://schemas.microsoft.com/office/powerpoint/2010/main" val="15828004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30</a:t>
            </a:fld>
            <a:endParaRPr lang="zh-CN" altLang="en-US"/>
          </a:p>
        </p:txBody>
      </p:sp>
    </p:spTree>
    <p:extLst>
      <p:ext uri="{BB962C8B-B14F-4D97-AF65-F5344CB8AC3E}">
        <p14:creationId xmlns:p14="http://schemas.microsoft.com/office/powerpoint/2010/main" val="10588836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31</a:t>
            </a:fld>
            <a:endParaRPr lang="zh-CN" altLang="en-US"/>
          </a:p>
        </p:txBody>
      </p:sp>
    </p:spTree>
    <p:extLst>
      <p:ext uri="{BB962C8B-B14F-4D97-AF65-F5344CB8AC3E}">
        <p14:creationId xmlns:p14="http://schemas.microsoft.com/office/powerpoint/2010/main" val="1643654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32</a:t>
            </a:fld>
            <a:endParaRPr lang="zh-CN" altLang="en-US"/>
          </a:p>
        </p:txBody>
      </p:sp>
    </p:spTree>
    <p:extLst>
      <p:ext uri="{BB962C8B-B14F-4D97-AF65-F5344CB8AC3E}">
        <p14:creationId xmlns:p14="http://schemas.microsoft.com/office/powerpoint/2010/main" val="38528139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33</a:t>
            </a:fld>
            <a:endParaRPr lang="zh-CN" altLang="en-US"/>
          </a:p>
        </p:txBody>
      </p:sp>
    </p:spTree>
    <p:extLst>
      <p:ext uri="{BB962C8B-B14F-4D97-AF65-F5344CB8AC3E}">
        <p14:creationId xmlns:p14="http://schemas.microsoft.com/office/powerpoint/2010/main" val="12389116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6D35607E-C0CB-4ACF-852A-9D3DDBFAF5AD}" type="slidenum">
              <a:rPr lang="zh-CN" altLang="en-US" smtClean="0"/>
              <a:pPr/>
              <a:t>34</a:t>
            </a:fld>
            <a:endParaRPr lang="zh-CN" altLang="en-US"/>
          </a:p>
        </p:txBody>
      </p:sp>
    </p:spTree>
    <p:extLst>
      <p:ext uri="{BB962C8B-B14F-4D97-AF65-F5344CB8AC3E}">
        <p14:creationId xmlns:p14="http://schemas.microsoft.com/office/powerpoint/2010/main" val="296015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4</a:t>
            </a:fld>
            <a:endParaRPr lang="zh-CN" altLang="en-US"/>
          </a:p>
        </p:txBody>
      </p:sp>
    </p:spTree>
    <p:extLst>
      <p:ext uri="{BB962C8B-B14F-4D97-AF65-F5344CB8AC3E}">
        <p14:creationId xmlns:p14="http://schemas.microsoft.com/office/powerpoint/2010/main" val="2277262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5</a:t>
            </a:fld>
            <a:endParaRPr lang="zh-CN" altLang="en-US"/>
          </a:p>
        </p:txBody>
      </p:sp>
    </p:spTree>
    <p:extLst>
      <p:ext uri="{BB962C8B-B14F-4D97-AF65-F5344CB8AC3E}">
        <p14:creationId xmlns:p14="http://schemas.microsoft.com/office/powerpoint/2010/main" val="4188854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6</a:t>
            </a:fld>
            <a:endParaRPr lang="zh-CN" altLang="en-US"/>
          </a:p>
        </p:txBody>
      </p:sp>
    </p:spTree>
    <p:extLst>
      <p:ext uri="{BB962C8B-B14F-4D97-AF65-F5344CB8AC3E}">
        <p14:creationId xmlns:p14="http://schemas.microsoft.com/office/powerpoint/2010/main" val="769955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7</a:t>
            </a:fld>
            <a:endParaRPr lang="zh-CN" altLang="en-US"/>
          </a:p>
        </p:txBody>
      </p:sp>
    </p:spTree>
    <p:extLst>
      <p:ext uri="{BB962C8B-B14F-4D97-AF65-F5344CB8AC3E}">
        <p14:creationId xmlns:p14="http://schemas.microsoft.com/office/powerpoint/2010/main" val="67702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8</a:t>
            </a:fld>
            <a:endParaRPr lang="zh-CN" altLang="en-US"/>
          </a:p>
        </p:txBody>
      </p:sp>
    </p:spTree>
    <p:extLst>
      <p:ext uri="{BB962C8B-B14F-4D97-AF65-F5344CB8AC3E}">
        <p14:creationId xmlns:p14="http://schemas.microsoft.com/office/powerpoint/2010/main" val="2449119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9</a:t>
            </a:fld>
            <a:endParaRPr lang="zh-CN" altLang="en-US"/>
          </a:p>
        </p:txBody>
      </p:sp>
    </p:spTree>
    <p:extLst>
      <p:ext uri="{BB962C8B-B14F-4D97-AF65-F5344CB8AC3E}">
        <p14:creationId xmlns:p14="http://schemas.microsoft.com/office/powerpoint/2010/main" val="2273515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6716C24-8382-4AE7-98D6-28816B904C85}" type="datetime1">
              <a:rPr lang="zh-CN" altLang="en-US"/>
              <a:pPr>
                <a:defRPr/>
              </a:pPr>
              <a:t>2020/8/25</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CA7B9795-1689-473B-9EB3-ADDF25E40D92}"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F8CC42E-C789-44BD-9BCB-CDC02849DFD0}" type="datetime1">
              <a:rPr lang="zh-CN" altLang="en-US"/>
              <a:pPr>
                <a:defRPr/>
              </a:pPr>
              <a:t>2020/8/25</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9FFCE1E3-E6A2-4485-B66E-A67576435527}"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024D185-5084-4D13-9588-C3A9022D0DFE}" type="datetime1">
              <a:rPr lang="zh-CN" altLang="en-US"/>
              <a:pPr>
                <a:defRPr/>
              </a:pPr>
              <a:t>2020/8/25</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30312056-3E4F-481A-A0A9-02776EF4FB32}" type="slidenum">
              <a:rPr lang="zh-CN" altLang="en-US"/>
              <a:pPr/>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92281EBB-6629-4263-8D8A-6D1F8A95E3AE}" type="datetime1">
              <a:rPr lang="zh-CN" altLang="en-US"/>
              <a:pPr>
                <a:defRPr/>
              </a:pPr>
              <a:t>2020/8/25</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DD55A37B-1D94-4780-BD25-99A6EF01ACC5}" type="slidenum">
              <a:rPr lang="zh-CN" altLang="en-US"/>
              <a:pPr/>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第一节">
    <p:spTree>
      <p:nvGrpSpPr>
        <p:cNvPr id="1" name=""/>
        <p:cNvGrpSpPr/>
        <p:nvPr/>
      </p:nvGrpSpPr>
      <p:grpSpPr>
        <a:xfrm>
          <a:off x="0" y="0"/>
          <a:ext cx="0" cy="0"/>
          <a:chOff x="0" y="0"/>
          <a:chExt cx="0" cy="0"/>
        </a:xfrm>
      </p:grpSpPr>
      <p:sp>
        <p:nvSpPr>
          <p:cNvPr id="23" name="标题 1"/>
          <p:cNvSpPr>
            <a:spLocks noGrp="1"/>
          </p:cNvSpPr>
          <p:nvPr>
            <p:ph type="title"/>
          </p:nvPr>
        </p:nvSpPr>
        <p:spPr>
          <a:xfrm>
            <a:off x="1129490" y="320552"/>
            <a:ext cx="3831822" cy="401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400" b="0">
                <a:solidFill>
                  <a:schemeClr val="tx1">
                    <a:lumMod val="85000"/>
                    <a:lumOff val="15000"/>
                  </a:schemeClr>
                </a:solidFill>
                <a:latin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cxnSp>
        <p:nvCxnSpPr>
          <p:cNvPr id="25" name="直接箭头连接符 24"/>
          <p:cNvCxnSpPr/>
          <p:nvPr userDrawn="1"/>
        </p:nvCxnSpPr>
        <p:spPr>
          <a:xfrm>
            <a:off x="1088273" y="893496"/>
            <a:ext cx="10494127" cy="0"/>
          </a:xfrm>
          <a:prstGeom prst="straightConnector1">
            <a:avLst/>
          </a:prstGeom>
          <a:ln w="12700" cmpd="dbl">
            <a:gradFill>
              <a:gsLst>
                <a:gs pos="0">
                  <a:schemeClr val="accent1">
                    <a:lumMod val="5000"/>
                    <a:lumOff val="95000"/>
                    <a:alpha val="27000"/>
                  </a:schemeClr>
                </a:gs>
                <a:gs pos="40000">
                  <a:schemeClr val="tx1">
                    <a:lumMod val="65000"/>
                    <a:lumOff val="35000"/>
                  </a:schemeClr>
                </a:gs>
                <a:gs pos="79000">
                  <a:schemeClr val="tx1">
                    <a:lumMod val="65000"/>
                    <a:lumOff val="35000"/>
                  </a:schemeClr>
                </a:gs>
                <a:gs pos="100000">
                  <a:schemeClr val="bg1">
                    <a:lumMod val="95000"/>
                    <a:alpha val="28000"/>
                  </a:schemeClr>
                </a:gs>
              </a:gsLst>
              <a:lin ang="5400000" scaled="1"/>
            </a:gradFill>
            <a:headEnd type="none"/>
            <a:tailEnd type="none"/>
          </a:ln>
          <a:effectLst>
            <a:innerShdw blurRad="63500" dist="50800" dir="5400000">
              <a:prstClr val="black">
                <a:alpha val="50000"/>
              </a:prstClr>
            </a:innerShdw>
          </a:effectLst>
        </p:spPr>
        <p:style>
          <a:lnRef idx="1">
            <a:schemeClr val="accent6"/>
          </a:lnRef>
          <a:fillRef idx="0">
            <a:schemeClr val="accent6"/>
          </a:fillRef>
          <a:effectRef idx="0">
            <a:schemeClr val="accent6"/>
          </a:effectRef>
          <a:fontRef idx="minor">
            <a:schemeClr val="tx1"/>
          </a:fontRef>
        </p:style>
      </p:cxnSp>
      <p:sp>
        <p:nvSpPr>
          <p:cNvPr id="8" name="椭圆 7"/>
          <p:cNvSpPr/>
          <p:nvPr/>
        </p:nvSpPr>
        <p:spPr>
          <a:xfrm>
            <a:off x="496178" y="343194"/>
            <a:ext cx="578437" cy="568578"/>
          </a:xfrm>
          <a:prstGeom prst="ellipse">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 name="矩形 1"/>
          <p:cNvSpPr/>
          <p:nvPr userDrawn="1"/>
        </p:nvSpPr>
        <p:spPr bwMode="auto">
          <a:xfrm>
            <a:off x="-1" y="343194"/>
            <a:ext cx="939801" cy="550302"/>
          </a:xfrm>
          <a:prstGeom prst="rect">
            <a:avLst/>
          </a:prstGeom>
          <a:gradFill flip="none" rotWithShape="1">
            <a:gsLst>
              <a:gs pos="0">
                <a:srgbClr val="005A7F"/>
              </a:gs>
              <a:gs pos="100000">
                <a:srgbClr val="3494BA"/>
              </a:gs>
            </a:gsLst>
            <a:lin ang="0" scaled="1"/>
            <a:tileRect/>
          </a:gra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ABF4670-3A5B-4956-85E6-E43ACCB41C7E}" type="datetime1">
              <a:rPr lang="zh-CN" altLang="en-US"/>
              <a:pPr>
                <a:defRPr/>
              </a:pPr>
              <a:t>2020/8/25</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B265D87B-F9AD-4C98-B39E-F36CA1049E12}" type="slidenum">
              <a:rPr lang="zh-CN" altLang="en-US"/>
              <a:pPr/>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D3211516-B8B4-412E-82DB-5FCF6A3D4CCB}" type="datetime1">
              <a:rPr lang="zh-CN" altLang="en-US"/>
              <a:pPr>
                <a:defRPr/>
              </a:pPr>
              <a:t>2020/8/25</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991BDF97-83EB-482A-9927-9ECFB9016AB0}"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E6BC5448-E5FD-42A4-A9B5-A85463EEA471}" type="datetime1">
              <a:rPr lang="zh-CN" altLang="en-US"/>
              <a:pPr>
                <a:defRPr/>
              </a:pPr>
              <a:t>2020/8/25</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6546DAE3-8129-481A-AEF9-D1D9166C2C83}"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C8CE49F0-A7EF-436A-A324-BC6DE5AB125A}" type="datetime1">
              <a:rPr lang="zh-CN" altLang="en-US"/>
              <a:pPr>
                <a:defRPr/>
              </a:pPr>
              <a:t>2020/8/25</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fld id="{3F4ECABD-D30D-423A-98F0-FAA2BD950409}"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A74FEAB9-0810-4E8E-ADB4-6AB314B9BF18}" type="datetime1">
              <a:rPr lang="zh-CN" altLang="en-US"/>
              <a:pPr>
                <a:defRPr/>
              </a:pPr>
              <a:t>2020/8/25</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73C47C47-0FCF-490D-B7FC-89D24BCC7911}" type="slidenum">
              <a:rPr lang="zh-CN" altLang="en-US"/>
              <a:pPr/>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F24A936D-9A73-4018-AEE6-31FA09C91021}" type="datetime1">
              <a:rPr lang="zh-CN" altLang="en-US"/>
              <a:pPr>
                <a:defRPr/>
              </a:pPr>
              <a:t>2020/8/25</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fld id="{CFBA5F2F-5440-4171-A051-16423CC95C36}" type="slidenum">
              <a:rPr lang="zh-CN" altLang="en-US"/>
              <a:pPr/>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7F268065-0B15-421D-BA07-86259403A528}" type="datetime1">
              <a:rPr lang="zh-CN" altLang="en-US"/>
              <a:pPr>
                <a:defRPr/>
              </a:pPr>
              <a:t>2020/8/25</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3E975514-9B8F-436E-8DA1-7AEFF748A15D}" type="slidenum">
              <a:rPr lang="zh-CN" altLang="en-US"/>
              <a:pPr/>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62FDC264-716B-4C8C-B814-832D18F9E0F4}" type="datetime1">
              <a:rPr lang="zh-CN" altLang="en-US"/>
              <a:pPr>
                <a:defRPr/>
              </a:pPr>
              <a:t>2020/8/25</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D0A397AF-0B26-4743-A6C9-981BB2B47C77}"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0"/>
            <a:ext cx="12192000" cy="6862016"/>
          </a:xfrm>
          <a:prstGeom prst="rect">
            <a:avLst/>
          </a:prstGeom>
        </p:spPr>
      </p:pic>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a:defRPr/>
            </a:pPr>
            <a:fld id="{430DC78B-24FC-48D5-850D-6EF223914985}" type="datetime1">
              <a:rPr lang="zh-CN" altLang="en-US"/>
              <a:pPr>
                <a:defRPr/>
              </a:pPr>
              <a:t>2020/8/25</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fld id="{E960B215-AC0D-4006-B925-87E074284C5A}"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notesSlide" Target="../notesSlides/notesSlide2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14.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notesSlide" Target="../notesSlides/notesSlide5.xml"/><Relationship Id="rId4"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4675632"/>
            <a:ext cx="12192000" cy="2182368"/>
          </a:xfrm>
          <a:prstGeom prst="rect">
            <a:avLst/>
          </a:prstGeom>
        </p:spPr>
      </p:pic>
      <p:sp>
        <p:nvSpPr>
          <p:cNvPr id="6" name="TextBox 7"/>
          <p:cNvSpPr>
            <a:spLocks noChangeArrowheads="1"/>
          </p:cNvSpPr>
          <p:nvPr/>
        </p:nvSpPr>
        <p:spPr bwMode="auto">
          <a:xfrm>
            <a:off x="982534" y="2976698"/>
            <a:ext cx="10226934"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5335" b="1" dirty="0">
                <a:solidFill>
                  <a:srgbClr val="005A7F"/>
                </a:solidFill>
                <a:latin typeface="+mn-lt"/>
                <a:ea typeface="+mn-ea"/>
                <a:cs typeface="+mn-ea"/>
                <a:sym typeface="+mn-lt"/>
              </a:rPr>
              <a:t>简</a:t>
            </a:r>
            <a:r>
              <a:rPr lang="zh-CN" altLang="en-US" sz="5335" b="1" dirty="0" smtClean="0">
                <a:solidFill>
                  <a:srgbClr val="005A7F"/>
                </a:solidFill>
                <a:latin typeface="+mn-lt"/>
                <a:ea typeface="+mn-ea"/>
                <a:cs typeface="+mn-ea"/>
                <a:sym typeface="+mn-lt"/>
              </a:rPr>
              <a:t>约微立体工作总结</a:t>
            </a:r>
            <a:r>
              <a:rPr lang="zh-CN" altLang="en-US" sz="5335" b="1" dirty="0">
                <a:solidFill>
                  <a:srgbClr val="005A7F"/>
                </a:solidFill>
                <a:latin typeface="+mn-lt"/>
                <a:ea typeface="+mn-ea"/>
                <a:cs typeface="+mn-ea"/>
                <a:sym typeface="+mn-lt"/>
              </a:rPr>
              <a:t>报告</a:t>
            </a:r>
          </a:p>
        </p:txBody>
      </p:sp>
      <p:sp>
        <p:nvSpPr>
          <p:cNvPr id="74" name="TextBox 12"/>
          <p:cNvSpPr txBox="1"/>
          <p:nvPr/>
        </p:nvSpPr>
        <p:spPr>
          <a:xfrm>
            <a:off x="912984" y="3795495"/>
            <a:ext cx="10358891" cy="448178"/>
          </a:xfrm>
          <a:prstGeom prst="rect">
            <a:avLst/>
          </a:prstGeom>
          <a:noFill/>
        </p:spPr>
        <p:txBody>
          <a:bodyPr wrap="square" lIns="121963" tIns="60981" rIns="121963" bIns="60981" rtlCol="0">
            <a:spAutoFit/>
          </a:bodyPr>
          <a:lstStyle/>
          <a:p>
            <a:pPr algn="ctr">
              <a:lnSpc>
                <a:spcPct val="130000"/>
              </a:lnSpc>
            </a:pPr>
            <a:r>
              <a:rPr lang="en-US" altLang="zh-CN" dirty="0" smtClean="0">
                <a:solidFill>
                  <a:schemeClr val="bg1">
                    <a:lumMod val="50000"/>
                  </a:schemeClr>
                </a:solidFill>
                <a:latin typeface="+mn-lt"/>
                <a:ea typeface="+mn-ea"/>
                <a:cs typeface="+mn-ea"/>
                <a:sym typeface="+mn-lt"/>
              </a:rPr>
              <a:t> GENERAL PPT TEMPLATE FOR WORK SUMMARY REPORT </a:t>
            </a:r>
            <a:endParaRPr lang="zh-CN" altLang="en-US" dirty="0">
              <a:solidFill>
                <a:schemeClr val="bg1">
                  <a:lumMod val="50000"/>
                </a:schemeClr>
              </a:solidFill>
              <a:latin typeface="+mn-lt"/>
              <a:ea typeface="+mn-ea"/>
              <a:cs typeface="+mn-ea"/>
              <a:sym typeface="+mn-lt"/>
            </a:endParaRPr>
          </a:p>
        </p:txBody>
      </p:sp>
      <p:grpSp>
        <p:nvGrpSpPr>
          <p:cNvPr id="2" name="组合 1"/>
          <p:cNvGrpSpPr/>
          <p:nvPr/>
        </p:nvGrpSpPr>
        <p:grpSpPr>
          <a:xfrm>
            <a:off x="3380994" y="990600"/>
            <a:ext cx="5440914" cy="1559046"/>
            <a:chOff x="2020890" y="931074"/>
            <a:chExt cx="8161121" cy="2338498"/>
          </a:xfrm>
        </p:grpSpPr>
        <p:grpSp>
          <p:nvGrpSpPr>
            <p:cNvPr id="39" name="组合 38"/>
            <p:cNvGrpSpPr/>
            <p:nvPr/>
          </p:nvGrpSpPr>
          <p:grpSpPr>
            <a:xfrm>
              <a:off x="3817435" y="931074"/>
              <a:ext cx="2379046" cy="2338498"/>
              <a:chOff x="552261" y="1848682"/>
              <a:chExt cx="842337" cy="842337"/>
            </a:xfrm>
          </p:grpSpPr>
          <p:sp>
            <p:nvSpPr>
              <p:cNvPr id="41" name="椭圆 40"/>
              <p:cNvSpPr/>
              <p:nvPr/>
            </p:nvSpPr>
            <p:spPr>
              <a:xfrm>
                <a:off x="552261" y="1848682"/>
                <a:ext cx="842337" cy="842337"/>
              </a:xfrm>
              <a:prstGeom prst="ellipse">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42" name="椭圆 4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44" name="椭圆 43"/>
            <p:cNvSpPr/>
            <p:nvPr/>
          </p:nvSpPr>
          <p:spPr>
            <a:xfrm>
              <a:off x="2020890" y="1177047"/>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4" name="TextBox 20"/>
            <p:cNvSpPr txBox="1"/>
            <p:nvPr/>
          </p:nvSpPr>
          <p:spPr>
            <a:xfrm>
              <a:off x="2338267" y="971013"/>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2</a:t>
              </a:r>
              <a:endParaRPr lang="zh-CN" altLang="en-US" sz="8800" b="1" dirty="0">
                <a:ln w="6350">
                  <a:noFill/>
                </a:ln>
                <a:solidFill>
                  <a:srgbClr val="005A7F"/>
                </a:solidFill>
                <a:latin typeface="+mn-lt"/>
                <a:ea typeface="+mn-ea"/>
                <a:cs typeface="+mn-ea"/>
                <a:sym typeface="+mn-lt"/>
              </a:endParaRPr>
            </a:p>
          </p:txBody>
        </p:sp>
        <p:grpSp>
          <p:nvGrpSpPr>
            <p:cNvPr id="47" name="组合 46"/>
            <p:cNvGrpSpPr/>
            <p:nvPr/>
          </p:nvGrpSpPr>
          <p:grpSpPr>
            <a:xfrm>
              <a:off x="6215997" y="983533"/>
              <a:ext cx="1854281" cy="2169759"/>
              <a:chOff x="6550978" y="929141"/>
              <a:chExt cx="1854281" cy="2169759"/>
            </a:xfrm>
          </p:grpSpPr>
          <p:sp>
            <p:nvSpPr>
              <p:cNvPr id="45" name="椭圆 44"/>
              <p:cNvSpPr/>
              <p:nvPr/>
            </p:nvSpPr>
            <p:spPr>
              <a:xfrm>
                <a:off x="6550978" y="1122655"/>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5" name="TextBox 20"/>
              <p:cNvSpPr txBox="1"/>
              <p:nvPr/>
            </p:nvSpPr>
            <p:spPr>
              <a:xfrm>
                <a:off x="6868355" y="929141"/>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2</a:t>
                </a:r>
                <a:endParaRPr lang="zh-CN" altLang="en-US" sz="8800" b="1" dirty="0">
                  <a:ln w="6350">
                    <a:noFill/>
                  </a:ln>
                  <a:solidFill>
                    <a:srgbClr val="005A7F"/>
                  </a:solidFill>
                  <a:latin typeface="+mn-lt"/>
                  <a:ea typeface="+mn-ea"/>
                  <a:cs typeface="+mn-ea"/>
                  <a:sym typeface="+mn-lt"/>
                </a:endParaRPr>
              </a:p>
            </p:txBody>
          </p:sp>
        </p:grpSp>
        <p:grpSp>
          <p:nvGrpSpPr>
            <p:cNvPr id="48" name="组合 47"/>
            <p:cNvGrpSpPr/>
            <p:nvPr/>
          </p:nvGrpSpPr>
          <p:grpSpPr>
            <a:xfrm>
              <a:off x="8327730" y="1053581"/>
              <a:ext cx="1854281" cy="2169759"/>
              <a:chOff x="8478337" y="999189"/>
              <a:chExt cx="1854281" cy="2169759"/>
            </a:xfrm>
          </p:grpSpPr>
          <p:sp>
            <p:nvSpPr>
              <p:cNvPr id="46" name="椭圆 45"/>
              <p:cNvSpPr/>
              <p:nvPr/>
            </p:nvSpPr>
            <p:spPr>
              <a:xfrm>
                <a:off x="8478337" y="1122655"/>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6" name="TextBox 20"/>
              <p:cNvSpPr txBox="1"/>
              <p:nvPr/>
            </p:nvSpPr>
            <p:spPr>
              <a:xfrm>
                <a:off x="8795714" y="999189"/>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0</a:t>
                </a:r>
                <a:endParaRPr lang="zh-CN" altLang="en-US" sz="8800" b="1" dirty="0">
                  <a:ln w="6350">
                    <a:noFill/>
                  </a:ln>
                  <a:solidFill>
                    <a:srgbClr val="005A7F"/>
                  </a:solidFill>
                  <a:latin typeface="+mn-lt"/>
                  <a:ea typeface="+mn-ea"/>
                  <a:cs typeface="+mn-ea"/>
                  <a:sym typeface="+mn-lt"/>
                </a:endParaRPr>
              </a:p>
            </p:txBody>
          </p:sp>
        </p:grpSp>
        <p:sp>
          <p:nvSpPr>
            <p:cNvPr id="25" name="TextBox 20"/>
            <p:cNvSpPr txBox="1"/>
            <p:nvPr/>
          </p:nvSpPr>
          <p:spPr>
            <a:xfrm>
              <a:off x="4401476" y="1005470"/>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0</a:t>
              </a:r>
              <a:endParaRPr lang="zh-CN" altLang="en-US" sz="8800" b="1" dirty="0">
                <a:ln w="6350">
                  <a:noFill/>
                </a:ln>
                <a:solidFill>
                  <a:srgbClr val="005A7F"/>
                </a:solidFill>
                <a:latin typeface="+mn-lt"/>
                <a:ea typeface="+mn-ea"/>
                <a:cs typeface="+mn-ea"/>
                <a:sym typeface="+mn-lt"/>
              </a:endParaRPr>
            </a:p>
          </p:txBody>
        </p:sp>
      </p:grpSp>
      <p:sp>
        <p:nvSpPr>
          <p:cNvPr id="11" name="圆角矩形 10"/>
          <p:cNvSpPr/>
          <p:nvPr/>
        </p:nvSpPr>
        <p:spPr bwMode="auto">
          <a:xfrm>
            <a:off x="4519233" y="4664484"/>
            <a:ext cx="3146392" cy="495300"/>
          </a:xfrm>
          <a:prstGeom prst="roundRect">
            <a:avLst>
              <a:gd name="adj" fmla="val 50000"/>
            </a:avLst>
          </a:prstGeom>
          <a:solidFill>
            <a:srgbClr val="005A7F"/>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algn="ctr"/>
            <a:r>
              <a:rPr lang="zh-CN" altLang="en-US" dirty="0">
                <a:solidFill>
                  <a:schemeClr val="bg1"/>
                </a:solidFill>
                <a:latin typeface="+mn-lt"/>
                <a:ea typeface="+mn-ea"/>
                <a:cs typeface="+mn-ea"/>
                <a:sym typeface="+mn-lt"/>
              </a:rPr>
              <a:t>汇报人：东方之</a:t>
            </a:r>
            <a:r>
              <a:rPr lang="en-US" altLang="zh-CN" dirty="0" smtClean="0">
                <a:solidFill>
                  <a:schemeClr val="bg1"/>
                </a:solidFill>
                <a:latin typeface="+mn-lt"/>
                <a:ea typeface="+mn-ea"/>
                <a:cs typeface="+mn-ea"/>
                <a:sym typeface="+mn-lt"/>
              </a:rPr>
              <a:t>P</a:t>
            </a:r>
            <a:endParaRPr lang="zh-CN" altLang="en-US"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4756"/>
          <a:stretch>
            <a:fillRect/>
          </a:stretch>
        </p:blipFill>
        <p:spPr>
          <a:xfrm>
            <a:off x="606191" y="2231280"/>
            <a:ext cx="4753691" cy="2594120"/>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15202"/>
          <a:stretch/>
        </p:blipFill>
        <p:spPr>
          <a:xfrm>
            <a:off x="1250526" y="2476982"/>
            <a:ext cx="3444815" cy="2190855"/>
          </a:xfrm>
          <a:prstGeom prst="rect">
            <a:avLst/>
          </a:prstGeom>
        </p:spPr>
      </p:pic>
      <p:sp>
        <p:nvSpPr>
          <p:cNvPr id="66" name="透明"/>
          <p:cNvSpPr/>
          <p:nvPr/>
        </p:nvSpPr>
        <p:spPr bwMode="auto">
          <a:xfrm>
            <a:off x="2956426" y="2464024"/>
            <a:ext cx="1738915" cy="2139010"/>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ysClr val="window" lastClr="FFFFFF">
                  <a:alpha val="30000"/>
                </a:sysClr>
              </a:gs>
              <a:gs pos="23000">
                <a:sysClr val="window" lastClr="FFFFFF">
                  <a:alpha val="20000"/>
                </a:sysClr>
              </a:gs>
              <a:gs pos="100000">
                <a:sysClr val="window" lastClr="FFFFFF">
                  <a:alpha val="0"/>
                </a:sys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nvGrpSpPr>
          <p:cNvPr id="26" name="组合 25"/>
          <p:cNvGrpSpPr/>
          <p:nvPr/>
        </p:nvGrpSpPr>
        <p:grpSpPr>
          <a:xfrm>
            <a:off x="5562706" y="2120056"/>
            <a:ext cx="731540" cy="731427"/>
            <a:chOff x="1696465" y="1533427"/>
            <a:chExt cx="731540" cy="731427"/>
          </a:xfrm>
        </p:grpSpPr>
        <p:sp>
          <p:nvSpPr>
            <p:cNvPr id="27" name="Oval 52"/>
            <p:cNvSpPr/>
            <p:nvPr/>
          </p:nvSpPr>
          <p:spPr>
            <a:xfrm>
              <a:off x="1696465" y="1533427"/>
              <a:ext cx="731540" cy="731427"/>
            </a:xfrm>
            <a:prstGeom prst="ellipse">
              <a:avLst/>
            </a:prstGeom>
            <a:gradFill flip="none" rotWithShape="1">
              <a:gsLst>
                <a:gs pos="0">
                  <a:sysClr val="window" lastClr="FFFFFF"/>
                </a:gs>
                <a:gs pos="100000">
                  <a:srgbClr val="E0E0E0"/>
                </a:gs>
              </a:gsLst>
              <a:lin ang="17400000" scaled="0"/>
              <a:tileRect/>
            </a:gradFill>
            <a:ln w="12700" cap="flat" cmpd="sng" algn="ctr">
              <a:gradFill>
                <a:gsLst>
                  <a:gs pos="0">
                    <a:sysClr val="window" lastClr="FFFFFF"/>
                  </a:gs>
                  <a:gs pos="100000">
                    <a:sysClr val="window" lastClr="FFFFFF">
                      <a:lumMod val="85000"/>
                    </a:sysClr>
                  </a:gs>
                </a:gsLst>
                <a:lin ang="6600000" scaled="0"/>
              </a:gradFill>
              <a:prstDash val="solid"/>
              <a:miter lim="800000"/>
            </a:ln>
            <a:effectLst>
              <a:outerShdw blurRad="139700" dist="762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sp>
          <p:nvSpPr>
            <p:cNvPr id="38" name="KSO_Shape"/>
            <p:cNvSpPr/>
            <p:nvPr/>
          </p:nvSpPr>
          <p:spPr bwMode="auto">
            <a:xfrm>
              <a:off x="1915164" y="1693995"/>
              <a:ext cx="294142" cy="434693"/>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rgbClr val="005A7F"/>
            </a:solidFill>
            <a:ln>
              <a:noFill/>
            </a:ln>
            <a:effectLst>
              <a:innerShdw blurRad="63500" dist="50800">
                <a:prstClr val="black">
                  <a:alpha val="25000"/>
                </a:prstClr>
              </a:innerShdw>
            </a:effectLst>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39" name="组合 38"/>
          <p:cNvGrpSpPr/>
          <p:nvPr/>
        </p:nvGrpSpPr>
        <p:grpSpPr>
          <a:xfrm>
            <a:off x="5562706" y="3280807"/>
            <a:ext cx="731540" cy="731427"/>
            <a:chOff x="1696465" y="2678376"/>
            <a:chExt cx="731540" cy="731427"/>
          </a:xfrm>
        </p:grpSpPr>
        <p:sp>
          <p:nvSpPr>
            <p:cNvPr id="40" name="Oval 52"/>
            <p:cNvSpPr/>
            <p:nvPr/>
          </p:nvSpPr>
          <p:spPr>
            <a:xfrm>
              <a:off x="1696465" y="2678376"/>
              <a:ext cx="731540" cy="731427"/>
            </a:xfrm>
            <a:prstGeom prst="ellipse">
              <a:avLst/>
            </a:prstGeom>
            <a:gradFill flip="none" rotWithShape="1">
              <a:gsLst>
                <a:gs pos="0">
                  <a:sysClr val="window" lastClr="FFFFFF"/>
                </a:gs>
                <a:gs pos="100000">
                  <a:srgbClr val="E0E0E0"/>
                </a:gs>
              </a:gsLst>
              <a:lin ang="17400000" scaled="0"/>
              <a:tileRect/>
            </a:gradFill>
            <a:ln w="12700" cap="flat" cmpd="sng" algn="ctr">
              <a:gradFill>
                <a:gsLst>
                  <a:gs pos="0">
                    <a:sysClr val="window" lastClr="FFFFFF"/>
                  </a:gs>
                  <a:gs pos="100000">
                    <a:sysClr val="window" lastClr="FFFFFF">
                      <a:lumMod val="85000"/>
                    </a:sysClr>
                  </a:gs>
                </a:gsLst>
                <a:lin ang="6600000" scaled="0"/>
              </a:gradFill>
              <a:prstDash val="solid"/>
              <a:miter lim="800000"/>
            </a:ln>
            <a:effectLst>
              <a:outerShdw blurRad="139700" dist="762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sp>
          <p:nvSpPr>
            <p:cNvPr id="41" name="KSO_Shape"/>
            <p:cNvSpPr/>
            <p:nvPr/>
          </p:nvSpPr>
          <p:spPr bwMode="auto">
            <a:xfrm>
              <a:off x="1899289" y="2851253"/>
              <a:ext cx="325892" cy="385671"/>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rgbClr val="005A7F"/>
            </a:solidFill>
            <a:ln>
              <a:noFill/>
            </a:ln>
            <a:effectLst>
              <a:innerShdw blurRad="63500" dist="50800">
                <a:prstClr val="black">
                  <a:alpha val="25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42" name="组合 41"/>
          <p:cNvGrpSpPr/>
          <p:nvPr/>
        </p:nvGrpSpPr>
        <p:grpSpPr>
          <a:xfrm>
            <a:off x="5562706" y="4568557"/>
            <a:ext cx="731540" cy="731427"/>
            <a:chOff x="1696465" y="3880328"/>
            <a:chExt cx="731540" cy="731427"/>
          </a:xfrm>
        </p:grpSpPr>
        <p:sp>
          <p:nvSpPr>
            <p:cNvPr id="43" name="Oval 52"/>
            <p:cNvSpPr/>
            <p:nvPr/>
          </p:nvSpPr>
          <p:spPr>
            <a:xfrm>
              <a:off x="1696465" y="3880328"/>
              <a:ext cx="731540" cy="731427"/>
            </a:xfrm>
            <a:prstGeom prst="ellipse">
              <a:avLst/>
            </a:prstGeom>
            <a:gradFill flip="none" rotWithShape="1">
              <a:gsLst>
                <a:gs pos="0">
                  <a:sysClr val="window" lastClr="FFFFFF"/>
                </a:gs>
                <a:gs pos="100000">
                  <a:srgbClr val="E0E0E0"/>
                </a:gs>
              </a:gsLst>
              <a:lin ang="17400000" scaled="0"/>
              <a:tileRect/>
            </a:gradFill>
            <a:ln w="12700" cap="flat" cmpd="sng" algn="ctr">
              <a:gradFill>
                <a:gsLst>
                  <a:gs pos="0">
                    <a:sysClr val="window" lastClr="FFFFFF"/>
                  </a:gs>
                  <a:gs pos="100000">
                    <a:sysClr val="window" lastClr="FFFFFF">
                      <a:lumMod val="85000"/>
                    </a:sysClr>
                  </a:gs>
                </a:gsLst>
                <a:lin ang="6600000" scaled="0"/>
              </a:gradFill>
              <a:prstDash val="solid"/>
              <a:miter lim="800000"/>
            </a:ln>
            <a:effectLst>
              <a:outerShdw blurRad="139700" dist="762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sp>
          <p:nvSpPr>
            <p:cNvPr id="44" name="KSO_Shape"/>
            <p:cNvSpPr/>
            <p:nvPr/>
          </p:nvSpPr>
          <p:spPr bwMode="auto">
            <a:xfrm>
              <a:off x="1858909" y="4087006"/>
              <a:ext cx="421892" cy="287590"/>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005A7F"/>
            </a:solidFill>
            <a:ln>
              <a:noFill/>
            </a:ln>
            <a:effectLst>
              <a:innerShdw blurRad="63500" dist="50800">
                <a:prstClr val="black">
                  <a:alpha val="25000"/>
                </a:prstClr>
              </a:innerShdw>
            </a:effectLst>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45" name="组合 44"/>
          <p:cNvGrpSpPr/>
          <p:nvPr/>
        </p:nvGrpSpPr>
        <p:grpSpPr>
          <a:xfrm>
            <a:off x="6780045" y="2012142"/>
            <a:ext cx="4328824" cy="941544"/>
            <a:chOff x="6780045" y="2006538"/>
            <a:chExt cx="4328824" cy="941544"/>
          </a:xfrm>
        </p:grpSpPr>
        <p:sp>
          <p:nvSpPr>
            <p:cNvPr id="46" name="文本框 45"/>
            <p:cNvSpPr txBox="1"/>
            <p:nvPr/>
          </p:nvSpPr>
          <p:spPr>
            <a:xfrm>
              <a:off x="6785928" y="2006538"/>
              <a:ext cx="2031325" cy="369332"/>
            </a:xfrm>
            <a:prstGeom prst="rect">
              <a:avLst/>
            </a:prstGeom>
            <a:noFill/>
          </p:spPr>
          <p:txBody>
            <a:bodyPr wrap="none" rtlCol="0">
              <a:spAutoFit/>
            </a:bodyPr>
            <a:lstStyle>
              <a:defPPr>
                <a:defRPr lang="zh-CN"/>
              </a:defPPr>
              <a:lvl1pPr algn="ctr">
                <a:defRPr sz="6000">
                  <a:solidFill>
                    <a:schemeClr val="accent1"/>
                  </a:solidFill>
                  <a:effectLst>
                    <a:innerShdw blurRad="63500" dist="50800">
                      <a:prstClr val="black">
                        <a:alpha val="32000"/>
                      </a:prstClr>
                    </a:innerShdw>
                  </a:effectLst>
                  <a:latin typeface="+mj-ea"/>
                  <a:ea typeface="+mj-ea"/>
                </a:defRPr>
              </a:lvl1pPr>
            </a:lstStyle>
            <a:p>
              <a:pPr algn="l" fontAlgn="auto">
                <a:spcBef>
                  <a:spcPts val="0"/>
                </a:spcBef>
                <a:spcAft>
                  <a:spcPts val="0"/>
                </a:spcAft>
              </a:pPr>
              <a:r>
                <a:rPr lang="zh-CN" altLang="en-US" sz="1800" b="0" dirty="0">
                  <a:solidFill>
                    <a:srgbClr val="276F8B"/>
                  </a:solidFill>
                  <a:latin typeface="+mn-lt"/>
                  <a:ea typeface="+mn-ea"/>
                  <a:cs typeface="+mn-ea"/>
                  <a:sym typeface="+mn-lt"/>
                </a:rPr>
                <a:t>总体目标顺利完成</a:t>
              </a:r>
            </a:p>
          </p:txBody>
        </p:sp>
        <p:sp>
          <p:nvSpPr>
            <p:cNvPr id="47" name="矩形 46"/>
            <p:cNvSpPr/>
            <p:nvPr/>
          </p:nvSpPr>
          <p:spPr>
            <a:xfrm>
              <a:off x="6780045" y="2334388"/>
              <a:ext cx="4328824" cy="613694"/>
            </a:xfrm>
            <a:prstGeom prst="rect">
              <a:avLst/>
            </a:prstGeom>
          </p:spPr>
          <p:txBody>
            <a:bodyPr wrap="square">
              <a:spAutoFit/>
            </a:bodyPr>
            <a:lstStyle/>
            <a:p>
              <a:pPr fontAlgn="auto">
                <a:lnSpc>
                  <a:spcPct val="150000"/>
                </a:lnSpc>
                <a:spcBef>
                  <a:spcPts val="0"/>
                </a:spcBef>
                <a:spcAft>
                  <a:spcPts val="0"/>
                </a:spcAft>
              </a:pPr>
              <a:r>
                <a:rPr lang="zh-CN" altLang="en-US" sz="1200" b="0" dirty="0">
                  <a:solidFill>
                    <a:prstClr val="black">
                      <a:lumMod val="75000"/>
                      <a:lumOff val="25000"/>
                    </a:prstClr>
                  </a:solidFill>
                  <a:latin typeface="+mn-lt"/>
                  <a:ea typeface="+mn-ea"/>
                  <a:cs typeface="+mn-ea"/>
                  <a:sym typeface="+mn-lt"/>
                </a:rPr>
                <a:t>此处添加详细文本描述，建议与标题相关并符合整体语言风格，语言描述尽量简洁生动。</a:t>
              </a:r>
              <a:endParaRPr lang="zh-CN" altLang="en-US" b="0" dirty="0">
                <a:solidFill>
                  <a:prstClr val="black">
                    <a:lumMod val="75000"/>
                    <a:lumOff val="25000"/>
                  </a:prstClr>
                </a:solidFill>
                <a:latin typeface="+mn-lt"/>
                <a:ea typeface="+mn-ea"/>
                <a:cs typeface="+mn-ea"/>
                <a:sym typeface="+mn-lt"/>
              </a:endParaRPr>
            </a:p>
          </p:txBody>
        </p:sp>
      </p:grpSp>
      <p:grpSp>
        <p:nvGrpSpPr>
          <p:cNvPr id="48" name="组合 47"/>
          <p:cNvGrpSpPr/>
          <p:nvPr/>
        </p:nvGrpSpPr>
        <p:grpSpPr>
          <a:xfrm rot="16200000">
            <a:off x="6284134" y="2504887"/>
            <a:ext cx="636066" cy="12544"/>
            <a:chOff x="6327200" y="1896619"/>
            <a:chExt cx="2624419" cy="180"/>
          </a:xfrm>
        </p:grpSpPr>
        <p:cxnSp>
          <p:nvCxnSpPr>
            <p:cNvPr id="49" name="直接连接符 48"/>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50" name="直接连接符 49"/>
            <p:cNvCxnSpPr/>
            <p:nvPr/>
          </p:nvCxnSpPr>
          <p:spPr>
            <a:xfrm>
              <a:off x="6327200" y="1896799"/>
              <a:ext cx="2624419" cy="0"/>
            </a:xfrm>
            <a:prstGeom prst="line">
              <a:avLst/>
            </a:prstGeom>
            <a:noFill/>
            <a:ln w="12700" cap="flat" cmpd="sng" algn="ctr">
              <a:solidFill>
                <a:sysClr val="window" lastClr="FFFFFF"/>
              </a:solidFill>
              <a:prstDash val="solid"/>
              <a:miter lim="800000"/>
              <a:headEnd type="none"/>
              <a:tailEnd type="none"/>
            </a:ln>
            <a:effectLst/>
          </p:spPr>
        </p:cxnSp>
      </p:grpSp>
      <p:grpSp>
        <p:nvGrpSpPr>
          <p:cNvPr id="51" name="组合 50"/>
          <p:cNvGrpSpPr/>
          <p:nvPr/>
        </p:nvGrpSpPr>
        <p:grpSpPr>
          <a:xfrm>
            <a:off x="6771347" y="3176513"/>
            <a:ext cx="4337522" cy="941544"/>
            <a:chOff x="6771347" y="3170909"/>
            <a:chExt cx="4337522" cy="941544"/>
          </a:xfrm>
        </p:grpSpPr>
        <p:sp>
          <p:nvSpPr>
            <p:cNvPr id="52" name="文本框 51"/>
            <p:cNvSpPr txBox="1"/>
            <p:nvPr/>
          </p:nvSpPr>
          <p:spPr>
            <a:xfrm>
              <a:off x="6777230" y="3170909"/>
              <a:ext cx="2031325" cy="369332"/>
            </a:xfrm>
            <a:prstGeom prst="rect">
              <a:avLst/>
            </a:prstGeom>
            <a:noFill/>
          </p:spPr>
          <p:txBody>
            <a:bodyPr wrap="none" rtlCol="0">
              <a:spAutoFit/>
            </a:bodyPr>
            <a:lstStyle>
              <a:defPPr>
                <a:defRPr lang="zh-CN"/>
              </a:defPPr>
              <a:lvl1pPr algn="ctr">
                <a:defRPr sz="6000">
                  <a:solidFill>
                    <a:schemeClr val="accent1"/>
                  </a:solidFill>
                  <a:effectLst>
                    <a:innerShdw blurRad="63500" dist="50800">
                      <a:prstClr val="black">
                        <a:alpha val="32000"/>
                      </a:prstClr>
                    </a:innerShdw>
                  </a:effectLst>
                  <a:latin typeface="+mj-ea"/>
                  <a:ea typeface="+mj-ea"/>
                </a:defRPr>
              </a:lvl1pPr>
            </a:lstStyle>
            <a:p>
              <a:pPr algn="l" fontAlgn="auto">
                <a:spcBef>
                  <a:spcPts val="0"/>
                </a:spcBef>
                <a:spcAft>
                  <a:spcPts val="0"/>
                </a:spcAft>
              </a:pPr>
              <a:r>
                <a:rPr lang="zh-CN" altLang="en-US" sz="1800" b="0" dirty="0" smtClean="0">
                  <a:solidFill>
                    <a:srgbClr val="276F8B"/>
                  </a:solidFill>
                  <a:latin typeface="+mn-lt"/>
                  <a:ea typeface="+mn-ea"/>
                  <a:cs typeface="+mn-ea"/>
                  <a:sym typeface="+mn-lt"/>
                </a:rPr>
                <a:t>思想认识不断提高</a:t>
              </a:r>
              <a:endParaRPr lang="zh-CN" altLang="en-US" sz="1800" b="0" dirty="0">
                <a:solidFill>
                  <a:srgbClr val="276F8B"/>
                </a:solidFill>
                <a:latin typeface="+mn-lt"/>
                <a:ea typeface="+mn-ea"/>
                <a:cs typeface="+mn-ea"/>
                <a:sym typeface="+mn-lt"/>
              </a:endParaRPr>
            </a:p>
          </p:txBody>
        </p:sp>
        <p:sp>
          <p:nvSpPr>
            <p:cNvPr id="53" name="矩形 52"/>
            <p:cNvSpPr/>
            <p:nvPr/>
          </p:nvSpPr>
          <p:spPr>
            <a:xfrm>
              <a:off x="6771347" y="3498759"/>
              <a:ext cx="4337522" cy="613694"/>
            </a:xfrm>
            <a:prstGeom prst="rect">
              <a:avLst/>
            </a:prstGeom>
          </p:spPr>
          <p:txBody>
            <a:bodyPr wrap="square">
              <a:spAutoFit/>
            </a:bodyPr>
            <a:lstStyle/>
            <a:p>
              <a:pPr fontAlgn="auto">
                <a:lnSpc>
                  <a:spcPct val="150000"/>
                </a:lnSpc>
                <a:spcBef>
                  <a:spcPts val="0"/>
                </a:spcBef>
                <a:spcAft>
                  <a:spcPts val="0"/>
                </a:spcAft>
              </a:pPr>
              <a:r>
                <a:rPr lang="zh-CN" altLang="en-US" sz="1200" b="0" dirty="0">
                  <a:solidFill>
                    <a:prstClr val="black">
                      <a:lumMod val="75000"/>
                      <a:lumOff val="25000"/>
                    </a:prstClr>
                  </a:solidFill>
                  <a:latin typeface="+mn-lt"/>
                  <a:ea typeface="+mn-ea"/>
                  <a:cs typeface="+mn-ea"/>
                  <a:sym typeface="+mn-lt"/>
                </a:rPr>
                <a:t>此处添加详细文本描述，建议与标题相关并符合整体语言风格，语言描述尽量简洁生动。</a:t>
              </a:r>
              <a:endParaRPr lang="zh-CN" altLang="en-US" b="0" dirty="0">
                <a:solidFill>
                  <a:prstClr val="black">
                    <a:lumMod val="75000"/>
                    <a:lumOff val="25000"/>
                  </a:prstClr>
                </a:solidFill>
                <a:latin typeface="+mn-lt"/>
                <a:ea typeface="+mn-ea"/>
                <a:cs typeface="+mn-ea"/>
                <a:sym typeface="+mn-lt"/>
              </a:endParaRPr>
            </a:p>
          </p:txBody>
        </p:sp>
      </p:grpSp>
      <p:grpSp>
        <p:nvGrpSpPr>
          <p:cNvPr id="54" name="组合 53"/>
          <p:cNvGrpSpPr/>
          <p:nvPr/>
        </p:nvGrpSpPr>
        <p:grpSpPr>
          <a:xfrm rot="16200000">
            <a:off x="6275436" y="3669258"/>
            <a:ext cx="636066" cy="12544"/>
            <a:chOff x="6327200" y="1896619"/>
            <a:chExt cx="2624419" cy="180"/>
          </a:xfrm>
        </p:grpSpPr>
        <p:cxnSp>
          <p:nvCxnSpPr>
            <p:cNvPr id="55" name="直接连接符 54"/>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56" name="直接连接符 55"/>
            <p:cNvCxnSpPr/>
            <p:nvPr/>
          </p:nvCxnSpPr>
          <p:spPr>
            <a:xfrm>
              <a:off x="6327200" y="1896799"/>
              <a:ext cx="2624419" cy="0"/>
            </a:xfrm>
            <a:prstGeom prst="line">
              <a:avLst/>
            </a:prstGeom>
            <a:noFill/>
            <a:ln w="12700" cap="flat" cmpd="sng" algn="ctr">
              <a:solidFill>
                <a:sysClr val="window" lastClr="FFFFFF"/>
              </a:solidFill>
              <a:prstDash val="solid"/>
              <a:miter lim="800000"/>
              <a:headEnd type="none"/>
              <a:tailEnd type="none"/>
            </a:ln>
            <a:effectLst/>
          </p:spPr>
        </p:cxnSp>
      </p:grpSp>
      <p:grpSp>
        <p:nvGrpSpPr>
          <p:cNvPr id="57" name="组合 56"/>
          <p:cNvGrpSpPr/>
          <p:nvPr/>
        </p:nvGrpSpPr>
        <p:grpSpPr>
          <a:xfrm>
            <a:off x="6781131" y="4425290"/>
            <a:ext cx="4403788" cy="941544"/>
            <a:chOff x="6781131" y="4419686"/>
            <a:chExt cx="4403788" cy="941544"/>
          </a:xfrm>
        </p:grpSpPr>
        <p:sp>
          <p:nvSpPr>
            <p:cNvPr id="58" name="文本框 57"/>
            <p:cNvSpPr txBox="1"/>
            <p:nvPr/>
          </p:nvSpPr>
          <p:spPr>
            <a:xfrm>
              <a:off x="6787014" y="4419686"/>
              <a:ext cx="2031325" cy="369332"/>
            </a:xfrm>
            <a:prstGeom prst="rect">
              <a:avLst/>
            </a:prstGeom>
            <a:noFill/>
          </p:spPr>
          <p:txBody>
            <a:bodyPr wrap="none" rtlCol="0">
              <a:spAutoFit/>
            </a:bodyPr>
            <a:lstStyle>
              <a:defPPr>
                <a:defRPr lang="zh-CN"/>
              </a:defPPr>
              <a:lvl1pPr algn="ctr">
                <a:defRPr sz="6000">
                  <a:solidFill>
                    <a:schemeClr val="accent1"/>
                  </a:solidFill>
                  <a:effectLst>
                    <a:innerShdw blurRad="63500" dist="50800">
                      <a:prstClr val="black">
                        <a:alpha val="32000"/>
                      </a:prstClr>
                    </a:innerShdw>
                  </a:effectLst>
                  <a:latin typeface="+mj-ea"/>
                  <a:ea typeface="+mj-ea"/>
                </a:defRPr>
              </a:lvl1pPr>
            </a:lstStyle>
            <a:p>
              <a:pPr algn="l" fontAlgn="auto">
                <a:spcBef>
                  <a:spcPts val="0"/>
                </a:spcBef>
                <a:spcAft>
                  <a:spcPts val="0"/>
                </a:spcAft>
              </a:pPr>
              <a:r>
                <a:rPr lang="zh-CN" altLang="en-US" sz="1800" b="0" dirty="0" smtClean="0">
                  <a:solidFill>
                    <a:srgbClr val="276F8B"/>
                  </a:solidFill>
                  <a:latin typeface="+mn-lt"/>
                  <a:ea typeface="+mn-ea"/>
                  <a:cs typeface="+mn-ea"/>
                  <a:sym typeface="+mn-lt"/>
                </a:rPr>
                <a:t>部门管理逐渐强化</a:t>
              </a:r>
              <a:endParaRPr lang="zh-CN" altLang="en-US" sz="1800" b="0" dirty="0">
                <a:solidFill>
                  <a:srgbClr val="276F8B"/>
                </a:solidFill>
                <a:latin typeface="+mn-lt"/>
                <a:ea typeface="+mn-ea"/>
                <a:cs typeface="+mn-ea"/>
                <a:sym typeface="+mn-lt"/>
              </a:endParaRPr>
            </a:p>
          </p:txBody>
        </p:sp>
        <p:sp>
          <p:nvSpPr>
            <p:cNvPr id="59" name="矩形 58"/>
            <p:cNvSpPr/>
            <p:nvPr/>
          </p:nvSpPr>
          <p:spPr>
            <a:xfrm>
              <a:off x="6781131" y="4747536"/>
              <a:ext cx="4403788" cy="613694"/>
            </a:xfrm>
            <a:prstGeom prst="rect">
              <a:avLst/>
            </a:prstGeom>
          </p:spPr>
          <p:txBody>
            <a:bodyPr wrap="square">
              <a:spAutoFit/>
            </a:bodyPr>
            <a:lstStyle/>
            <a:p>
              <a:pPr fontAlgn="auto">
                <a:lnSpc>
                  <a:spcPct val="150000"/>
                </a:lnSpc>
                <a:spcBef>
                  <a:spcPts val="0"/>
                </a:spcBef>
                <a:spcAft>
                  <a:spcPts val="0"/>
                </a:spcAft>
              </a:pPr>
              <a:r>
                <a:rPr lang="zh-CN" altLang="en-US" sz="1200" b="0" dirty="0">
                  <a:solidFill>
                    <a:prstClr val="black">
                      <a:lumMod val="75000"/>
                      <a:lumOff val="25000"/>
                    </a:prstClr>
                  </a:solidFill>
                  <a:latin typeface="+mn-lt"/>
                  <a:ea typeface="+mn-ea"/>
                  <a:cs typeface="+mn-ea"/>
                  <a:sym typeface="+mn-lt"/>
                </a:rPr>
                <a:t>此处添加详细文本描述，建议与标题相关并符合整体语言风格，语言描述尽量简洁生动。</a:t>
              </a:r>
              <a:endParaRPr lang="zh-CN" altLang="en-US" b="0" dirty="0">
                <a:solidFill>
                  <a:prstClr val="black">
                    <a:lumMod val="75000"/>
                    <a:lumOff val="25000"/>
                  </a:prstClr>
                </a:solidFill>
                <a:latin typeface="+mn-lt"/>
                <a:ea typeface="+mn-ea"/>
                <a:cs typeface="+mn-ea"/>
                <a:sym typeface="+mn-lt"/>
              </a:endParaRPr>
            </a:p>
          </p:txBody>
        </p:sp>
      </p:grpSp>
      <p:grpSp>
        <p:nvGrpSpPr>
          <p:cNvPr id="60" name="组合 59"/>
          <p:cNvGrpSpPr/>
          <p:nvPr/>
        </p:nvGrpSpPr>
        <p:grpSpPr>
          <a:xfrm rot="16200000">
            <a:off x="6285220" y="4918035"/>
            <a:ext cx="636066" cy="12544"/>
            <a:chOff x="6327200" y="1896619"/>
            <a:chExt cx="2624419" cy="180"/>
          </a:xfrm>
        </p:grpSpPr>
        <p:cxnSp>
          <p:nvCxnSpPr>
            <p:cNvPr id="61" name="直接连接符 60"/>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62" name="直接连接符 61"/>
            <p:cNvCxnSpPr/>
            <p:nvPr/>
          </p:nvCxnSpPr>
          <p:spPr>
            <a:xfrm>
              <a:off x="6327200" y="1896799"/>
              <a:ext cx="2624419" cy="0"/>
            </a:xfrm>
            <a:prstGeom prst="line">
              <a:avLst/>
            </a:prstGeom>
            <a:noFill/>
            <a:ln w="12700" cap="flat" cmpd="sng" algn="ctr">
              <a:solidFill>
                <a:sysClr val="window" lastClr="FFFFFF"/>
              </a:solidFill>
              <a:prstDash val="solid"/>
              <a:miter lim="800000"/>
              <a:headEnd type="none"/>
              <a:tailEnd type="none"/>
            </a:ln>
            <a:effectLst/>
          </p:spPr>
        </p:cxnSp>
      </p:grpSp>
      <p:sp>
        <p:nvSpPr>
          <p:cNvPr id="34"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5" name="文本框 34"/>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627890" y="2162586"/>
            <a:ext cx="1869060" cy="1869042"/>
            <a:chOff x="4740390" y="5946187"/>
            <a:chExt cx="305647" cy="305644"/>
          </a:xfrm>
        </p:grpSpPr>
        <p:grpSp>
          <p:nvGrpSpPr>
            <p:cNvPr id="18" name="组合 17"/>
            <p:cNvGrpSpPr/>
            <p:nvPr/>
          </p:nvGrpSpPr>
          <p:grpSpPr>
            <a:xfrm>
              <a:off x="4740390" y="5946187"/>
              <a:ext cx="305647" cy="305644"/>
              <a:chOff x="1517330" y="1125257"/>
              <a:chExt cx="2204282" cy="2204282"/>
            </a:xfrm>
          </p:grpSpPr>
          <p:sp>
            <p:nvSpPr>
              <p:cNvPr id="20" name="椭圆 1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21" name="椭圆 20"/>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1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sp>
        <p:nvSpPr>
          <p:cNvPr id="23" name="文本框 22"/>
          <p:cNvSpPr txBox="1"/>
          <p:nvPr/>
        </p:nvSpPr>
        <p:spPr>
          <a:xfrm>
            <a:off x="5015880" y="2561076"/>
            <a:ext cx="4970604" cy="923330"/>
          </a:xfrm>
          <a:prstGeom prst="rect">
            <a:avLst/>
          </a:prstGeom>
          <a:noFill/>
        </p:spPr>
        <p:txBody>
          <a:bodyPr wrap="square" rtlCol="0" anchor="ctr">
            <a:spAutoFit/>
          </a:bodyPr>
          <a:lstStyle/>
          <a:p>
            <a:pPr>
              <a:defRPr/>
            </a:pPr>
            <a:r>
              <a:rPr lang="zh-CN" altLang="en-US" sz="5400" b="1" dirty="0">
                <a:solidFill>
                  <a:schemeClr val="tx1">
                    <a:lumMod val="65000"/>
                    <a:lumOff val="35000"/>
                  </a:schemeClr>
                </a:solidFill>
                <a:latin typeface="+mn-lt"/>
                <a:ea typeface="+mn-ea"/>
                <a:cs typeface="+mn-ea"/>
                <a:sym typeface="+mn-lt"/>
              </a:rPr>
              <a:t>完成项目展示</a:t>
            </a:r>
          </a:p>
        </p:txBody>
      </p:sp>
      <p:sp>
        <p:nvSpPr>
          <p:cNvPr id="24" name="矩形 51"/>
          <p:cNvSpPr>
            <a:spLocks noChangeArrowheads="1"/>
          </p:cNvSpPr>
          <p:nvPr/>
        </p:nvSpPr>
        <p:spPr bwMode="auto">
          <a:xfrm>
            <a:off x="5015880" y="3497180"/>
            <a:ext cx="4458744"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spcBef>
                <a:spcPct val="0"/>
              </a:spcBef>
              <a:buFont typeface="Arial" panose="020B0604020202020204" pitchFamily="34" charset="0"/>
              <a:buNone/>
            </a:pPr>
            <a:r>
              <a:rPr lang="zh-CN" altLang="en-US" sz="1400" dirty="0">
                <a:solidFill>
                  <a:schemeClr val="tx1">
                    <a:lumMod val="65000"/>
                    <a:lumOff val="35000"/>
                  </a:schemeClr>
                </a:solidFill>
                <a:latin typeface="+mn-lt"/>
                <a:ea typeface="+mn-ea"/>
                <a:cs typeface="+mn-ea"/>
                <a:sym typeface="+mn-lt"/>
              </a:rPr>
              <a:t>请点击录入本章节的概括性描述文字或者复制粘贴，请添加说明文字，图像描述及总结。在此录入本章节的综合描述说明。</a:t>
            </a:r>
            <a:endParaRPr lang="en-US" altLang="zh-CN" sz="1400" dirty="0">
              <a:solidFill>
                <a:schemeClr val="tx1">
                  <a:lumMod val="65000"/>
                  <a:lumOff val="35000"/>
                </a:schemeClr>
              </a:solidFill>
              <a:latin typeface="+mn-lt"/>
              <a:ea typeface="+mn-ea"/>
              <a:cs typeface="+mn-ea"/>
              <a:sym typeface="+mn-lt"/>
            </a:endParaRPr>
          </a:p>
        </p:txBody>
      </p:sp>
      <p:sp>
        <p:nvSpPr>
          <p:cNvPr id="28" name="TextBox 37"/>
          <p:cNvSpPr>
            <a:spLocks noChangeArrowheads="1"/>
          </p:cNvSpPr>
          <p:nvPr/>
        </p:nvSpPr>
        <p:spPr bwMode="auto">
          <a:xfrm>
            <a:off x="5015880" y="1960451"/>
            <a:ext cx="40713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None/>
            </a:pPr>
            <a:r>
              <a:rPr lang="en-US" altLang="zh-CN" sz="3600" b="1" dirty="0">
                <a:solidFill>
                  <a:schemeClr val="tx1">
                    <a:lumMod val="65000"/>
                    <a:lumOff val="35000"/>
                  </a:schemeClr>
                </a:solidFill>
                <a:latin typeface="+mn-lt"/>
                <a:ea typeface="+mn-ea"/>
                <a:cs typeface="+mn-ea"/>
                <a:sym typeface="+mn-lt"/>
              </a:rPr>
              <a:t>PART  </a:t>
            </a:r>
            <a:r>
              <a:rPr lang="en-US" altLang="zh-CN" sz="3600" dirty="0">
                <a:solidFill>
                  <a:schemeClr val="tx1">
                    <a:lumMod val="65000"/>
                    <a:lumOff val="35000"/>
                  </a:schemeClr>
                </a:solidFill>
                <a:latin typeface="+mn-lt"/>
                <a:ea typeface="+mn-ea"/>
                <a:cs typeface="+mn-ea"/>
                <a:sym typeface="+mn-lt"/>
              </a:rPr>
              <a:t>02</a:t>
            </a:r>
            <a:endParaRPr lang="zh-CN" altLang="en-US" sz="1800" dirty="0">
              <a:solidFill>
                <a:schemeClr val="tx1">
                  <a:lumMod val="65000"/>
                  <a:lumOff val="35000"/>
                </a:schemeClr>
              </a:solidFill>
              <a:latin typeface="+mn-lt"/>
              <a:ea typeface="+mn-ea"/>
              <a:cs typeface="+mn-ea"/>
              <a:sym typeface="+mn-lt"/>
            </a:endParaRPr>
          </a:p>
        </p:txBody>
      </p:sp>
      <p:cxnSp>
        <p:nvCxnSpPr>
          <p:cNvPr id="12" name="直接连接符 11"/>
          <p:cNvCxnSpPr/>
          <p:nvPr/>
        </p:nvCxnSpPr>
        <p:spPr>
          <a:xfrm>
            <a:off x="5159896" y="3499760"/>
            <a:ext cx="431472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45250"/>
          <a:stretch/>
        </p:blipFill>
        <p:spPr>
          <a:xfrm>
            <a:off x="7006107" y="1447920"/>
            <a:ext cx="3191190" cy="4371481"/>
          </a:xfrm>
          <a:prstGeom prst="rect">
            <a:avLst/>
          </a:prstGeom>
        </p:spPr>
      </p:pic>
      <p:sp>
        <p:nvSpPr>
          <p:cNvPr id="42" name="TextBox 19"/>
          <p:cNvSpPr txBox="1"/>
          <p:nvPr/>
        </p:nvSpPr>
        <p:spPr>
          <a:xfrm>
            <a:off x="2780754" y="1738469"/>
            <a:ext cx="3114979" cy="957155"/>
          </a:xfrm>
          <a:prstGeom prst="rect">
            <a:avLst/>
          </a:prstGeom>
          <a:noFill/>
        </p:spPr>
        <p:txBody>
          <a:bodyPr wrap="square" lIns="91413" tIns="45705" rIns="91413" bIns="45705" rtlCol="0">
            <a:spAutoFit/>
          </a:bodyPr>
          <a:lstStyle/>
          <a:p>
            <a:pPr fontAlgn="base">
              <a:lnSpc>
                <a:spcPct val="150000"/>
              </a:lnSpc>
              <a:spcBef>
                <a:spcPct val="0"/>
              </a:spcBef>
              <a:spcAft>
                <a:spcPct val="0"/>
              </a:spcAft>
            </a:pPr>
            <a:r>
              <a:rPr lang="zh-CN" altLang="en-US" sz="1300" dirty="0">
                <a:latin typeface="+mn-lt"/>
                <a:ea typeface="+mn-ea"/>
                <a:cs typeface="+mn-ea"/>
                <a:sym typeface="+mn-lt"/>
              </a:rPr>
              <a:t>这里输入您的文字这里输入您的文字这里输入您的文字这里输入您的文字这里输入您</a:t>
            </a:r>
          </a:p>
        </p:txBody>
      </p:sp>
      <p:cxnSp>
        <p:nvCxnSpPr>
          <p:cNvPr id="43" name="直接连接符 42"/>
          <p:cNvCxnSpPr/>
          <p:nvPr/>
        </p:nvCxnSpPr>
        <p:spPr bwMode="auto">
          <a:xfrm>
            <a:off x="1703512" y="3130619"/>
            <a:ext cx="4096126"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44" name="TextBox 21"/>
          <p:cNvSpPr txBox="1"/>
          <p:nvPr/>
        </p:nvSpPr>
        <p:spPr>
          <a:xfrm>
            <a:off x="2780753" y="3567834"/>
            <a:ext cx="3114979" cy="957155"/>
          </a:xfrm>
          <a:prstGeom prst="rect">
            <a:avLst/>
          </a:prstGeom>
          <a:noFill/>
        </p:spPr>
        <p:txBody>
          <a:bodyPr wrap="square" lIns="91413" tIns="45705" rIns="91413" bIns="45705" rtlCol="0">
            <a:spAutoFit/>
          </a:bodyPr>
          <a:lstStyle/>
          <a:p>
            <a:pPr fontAlgn="base">
              <a:lnSpc>
                <a:spcPct val="150000"/>
              </a:lnSpc>
              <a:spcBef>
                <a:spcPct val="0"/>
              </a:spcBef>
              <a:spcAft>
                <a:spcPct val="0"/>
              </a:spcAft>
            </a:pPr>
            <a:r>
              <a:rPr lang="zh-CN" altLang="en-US" sz="1300" dirty="0">
                <a:latin typeface="+mn-lt"/>
                <a:ea typeface="+mn-ea"/>
                <a:cs typeface="+mn-ea"/>
                <a:sym typeface="+mn-lt"/>
              </a:rPr>
              <a:t>这里输入您的文字这里输入您的文字这里输入您的文字这里输入您的文字这里输入您</a:t>
            </a:r>
          </a:p>
        </p:txBody>
      </p:sp>
      <p:grpSp>
        <p:nvGrpSpPr>
          <p:cNvPr id="54" name="组合 53"/>
          <p:cNvGrpSpPr/>
          <p:nvPr/>
        </p:nvGrpSpPr>
        <p:grpSpPr>
          <a:xfrm>
            <a:off x="1703512" y="1686906"/>
            <a:ext cx="1054232" cy="1054232"/>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58" name="椭圆 57"/>
              <p:cNvSpPr/>
              <p:nvPr/>
            </p:nvSpPr>
            <p:spPr>
              <a:xfrm>
                <a:off x="392112" y="760412"/>
                <a:ext cx="3825874" cy="3825874"/>
              </a:xfrm>
              <a:prstGeom prst="ellipse">
                <a:avLst/>
              </a:prstGeom>
              <a:gradFill>
                <a:gsLst>
                  <a:gs pos="100000">
                    <a:srgbClr val="005A7F"/>
                  </a:gs>
                  <a:gs pos="0">
                    <a:srgbClr val="276F8B"/>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sp>
          <p:nvSpPr>
            <p:cNvPr id="56" name="TextBox 4"/>
            <p:cNvSpPr txBox="1"/>
            <p:nvPr/>
          </p:nvSpPr>
          <p:spPr>
            <a:xfrm>
              <a:off x="4020520" y="3221223"/>
              <a:ext cx="1102958" cy="462532"/>
            </a:xfrm>
            <a:prstGeom prst="rect">
              <a:avLst/>
            </a:prstGeom>
            <a:noFill/>
          </p:spPr>
          <p:txBody>
            <a:bodyPr wrap="none" rtlCol="0">
              <a:spAutoFit/>
            </a:bodyPr>
            <a:lstStyle/>
            <a:p>
              <a:pPr algn="ctr"/>
              <a:r>
                <a:rPr lang="zh-CN" altLang="en-US" sz="2000" dirty="0">
                  <a:solidFill>
                    <a:schemeClr val="bg1"/>
                  </a:solidFill>
                  <a:latin typeface="+mn-lt"/>
                  <a:ea typeface="+mn-ea"/>
                  <a:cs typeface="+mn-ea"/>
                  <a:sym typeface="+mn-lt"/>
                </a:rPr>
                <a:t>主题字</a:t>
              </a:r>
              <a:endParaRPr lang="en-US" altLang="zh-CN" sz="2000" dirty="0">
                <a:solidFill>
                  <a:schemeClr val="bg1"/>
                </a:solidFill>
                <a:latin typeface="+mn-lt"/>
                <a:ea typeface="+mn-ea"/>
                <a:cs typeface="+mn-ea"/>
                <a:sym typeface="+mn-lt"/>
              </a:endParaRPr>
            </a:p>
          </p:txBody>
        </p:sp>
      </p:grpSp>
      <p:grpSp>
        <p:nvGrpSpPr>
          <p:cNvPr id="59" name="组合 58"/>
          <p:cNvGrpSpPr/>
          <p:nvPr/>
        </p:nvGrpSpPr>
        <p:grpSpPr>
          <a:xfrm>
            <a:off x="1703512" y="3418651"/>
            <a:ext cx="1054232" cy="1054232"/>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63" name="椭圆 62"/>
              <p:cNvSpPr/>
              <p:nvPr/>
            </p:nvSpPr>
            <p:spPr>
              <a:xfrm>
                <a:off x="392112" y="760412"/>
                <a:ext cx="3825874" cy="3825874"/>
              </a:xfrm>
              <a:prstGeom prst="ellipse">
                <a:avLst/>
              </a:prstGeom>
              <a:gradFill>
                <a:gsLst>
                  <a:gs pos="100000">
                    <a:srgbClr val="005A7F"/>
                  </a:gs>
                  <a:gs pos="0">
                    <a:srgbClr val="276F8B"/>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sp>
          <p:nvSpPr>
            <p:cNvPr id="61" name="TextBox 4"/>
            <p:cNvSpPr txBox="1"/>
            <p:nvPr/>
          </p:nvSpPr>
          <p:spPr>
            <a:xfrm>
              <a:off x="4020520" y="3221223"/>
              <a:ext cx="1102958" cy="462532"/>
            </a:xfrm>
            <a:prstGeom prst="rect">
              <a:avLst/>
            </a:prstGeom>
            <a:noFill/>
          </p:spPr>
          <p:txBody>
            <a:bodyPr wrap="none" rtlCol="0">
              <a:spAutoFit/>
            </a:bodyPr>
            <a:lstStyle/>
            <a:p>
              <a:pPr algn="ctr"/>
              <a:r>
                <a:rPr lang="zh-CN" altLang="en-US" sz="2000" dirty="0">
                  <a:solidFill>
                    <a:schemeClr val="bg1"/>
                  </a:solidFill>
                  <a:latin typeface="+mn-lt"/>
                  <a:ea typeface="+mn-ea"/>
                  <a:cs typeface="+mn-ea"/>
                  <a:sym typeface="+mn-lt"/>
                </a:rPr>
                <a:t>主题字</a:t>
              </a:r>
              <a:endParaRPr lang="en-US" altLang="zh-CN" sz="2000" dirty="0">
                <a:solidFill>
                  <a:schemeClr val="bg1"/>
                </a:solidFill>
                <a:latin typeface="+mn-lt"/>
                <a:ea typeface="+mn-ea"/>
                <a:cs typeface="+mn-ea"/>
                <a:sym typeface="+mn-lt"/>
              </a:endParaRPr>
            </a:p>
          </p:txBody>
        </p:sp>
      </p:grpSp>
      <p:pic>
        <p:nvPicPr>
          <p:cNvPr id="20" name="Picture 3" descr="C:\Documents and Settings\Administrator\桌面\ipa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0012" y="1242325"/>
            <a:ext cx="3402176" cy="5047839"/>
          </a:xfrm>
          <a:prstGeom prst="rect">
            <a:avLst/>
          </a:prstGeom>
          <a:noFill/>
          <a:effectLst>
            <a:outerShdw blurRad="50800" dist="38100" dir="2700000" algn="tl" rotWithShape="0">
              <a:prstClr val="black">
                <a:alpha val="40000"/>
              </a:prstClr>
            </a:outerShdw>
          </a:effectLst>
        </p:spPr>
      </p:pic>
      <p:cxnSp>
        <p:nvCxnSpPr>
          <p:cNvPr id="21" name="直接连接符 20"/>
          <p:cNvCxnSpPr/>
          <p:nvPr/>
        </p:nvCxnSpPr>
        <p:spPr bwMode="auto">
          <a:xfrm>
            <a:off x="1703512" y="4783666"/>
            <a:ext cx="4096126"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22" name="TextBox 21"/>
          <p:cNvSpPr txBox="1"/>
          <p:nvPr/>
        </p:nvSpPr>
        <p:spPr>
          <a:xfrm>
            <a:off x="2780753" y="5220881"/>
            <a:ext cx="3114979" cy="992549"/>
          </a:xfrm>
          <a:prstGeom prst="rect">
            <a:avLst/>
          </a:prstGeom>
          <a:noFill/>
        </p:spPr>
        <p:txBody>
          <a:bodyPr wrap="square" lIns="91413" tIns="45705" rIns="91413" bIns="45705" rtlCol="0">
            <a:spAutoFit/>
          </a:bodyPr>
          <a:lstStyle/>
          <a:p>
            <a:pPr fontAlgn="base">
              <a:lnSpc>
                <a:spcPct val="150000"/>
              </a:lnSpc>
              <a:spcBef>
                <a:spcPct val="0"/>
              </a:spcBef>
              <a:spcAft>
                <a:spcPct val="0"/>
              </a:spcAft>
            </a:pPr>
            <a:r>
              <a:rPr lang="zh-CN" altLang="en-US" sz="1300" dirty="0">
                <a:latin typeface="+mn-lt"/>
                <a:ea typeface="+mn-ea"/>
                <a:cs typeface="+mn-ea"/>
                <a:sym typeface="+mn-lt"/>
              </a:rPr>
              <a:t>这里输入您的文字这里输入您的文字这里输入您的文字这里输入您的文字这里输入您</a:t>
            </a:r>
          </a:p>
        </p:txBody>
      </p:sp>
      <p:grpSp>
        <p:nvGrpSpPr>
          <p:cNvPr id="23" name="组合 22"/>
          <p:cNvGrpSpPr/>
          <p:nvPr/>
        </p:nvGrpSpPr>
        <p:grpSpPr>
          <a:xfrm>
            <a:off x="1703512" y="5071698"/>
            <a:ext cx="1054232" cy="1054232"/>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27" name="椭圆 26"/>
              <p:cNvSpPr/>
              <p:nvPr/>
            </p:nvSpPr>
            <p:spPr>
              <a:xfrm>
                <a:off x="392112" y="760412"/>
                <a:ext cx="3825874" cy="3825874"/>
              </a:xfrm>
              <a:prstGeom prst="ellipse">
                <a:avLst/>
              </a:prstGeom>
              <a:gradFill>
                <a:gsLst>
                  <a:gs pos="100000">
                    <a:srgbClr val="005A7F"/>
                  </a:gs>
                  <a:gs pos="0">
                    <a:srgbClr val="276F8B"/>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sp>
          <p:nvSpPr>
            <p:cNvPr id="25" name="TextBox 4"/>
            <p:cNvSpPr txBox="1"/>
            <p:nvPr/>
          </p:nvSpPr>
          <p:spPr>
            <a:xfrm>
              <a:off x="4020520" y="3221223"/>
              <a:ext cx="1102958" cy="462532"/>
            </a:xfrm>
            <a:prstGeom prst="rect">
              <a:avLst/>
            </a:prstGeom>
            <a:noFill/>
          </p:spPr>
          <p:txBody>
            <a:bodyPr wrap="none" rtlCol="0">
              <a:spAutoFit/>
            </a:bodyPr>
            <a:lstStyle/>
            <a:p>
              <a:pPr algn="ctr"/>
              <a:r>
                <a:rPr lang="zh-CN" altLang="en-US" sz="2000" dirty="0">
                  <a:solidFill>
                    <a:schemeClr val="bg1"/>
                  </a:solidFill>
                  <a:latin typeface="+mn-lt"/>
                  <a:ea typeface="+mn-ea"/>
                  <a:cs typeface="+mn-ea"/>
                  <a:sym typeface="+mn-lt"/>
                </a:rPr>
                <a:t>主题字</a:t>
              </a:r>
              <a:endParaRPr lang="en-US" altLang="zh-CN" sz="2000" dirty="0">
                <a:solidFill>
                  <a:schemeClr val="bg1"/>
                </a:solidFill>
                <a:latin typeface="+mn-lt"/>
                <a:ea typeface="+mn-ea"/>
                <a:cs typeface="+mn-ea"/>
                <a:sym typeface="+mn-lt"/>
              </a:endParaRPr>
            </a:p>
          </p:txBody>
        </p:sp>
      </p:grpSp>
      <p:sp>
        <p:nvSpPr>
          <p:cNvPr id="29"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0" name="文本框 29"/>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bwMode="auto">
          <a:xfrm>
            <a:off x="845631" y="1771238"/>
            <a:ext cx="2565887" cy="2565887"/>
          </a:xfrm>
          <a:prstGeom prst="ellipse">
            <a:avLst/>
          </a:prstGeom>
          <a:blipFill>
            <a:blip r:embed="rId3"/>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3" name="同心圆 52"/>
          <p:cNvSpPr/>
          <p:nvPr/>
        </p:nvSpPr>
        <p:spPr>
          <a:xfrm>
            <a:off x="845631" y="1762998"/>
            <a:ext cx="2610500" cy="261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5" name="TextBox 11"/>
          <p:cNvSpPr txBox="1"/>
          <p:nvPr/>
        </p:nvSpPr>
        <p:spPr>
          <a:xfrm>
            <a:off x="5698004" y="1883921"/>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56" name="直接连接符 55"/>
          <p:cNvCxnSpPr/>
          <p:nvPr/>
        </p:nvCxnSpPr>
        <p:spPr>
          <a:xfrm>
            <a:off x="4346355" y="2067107"/>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7" name="TextBox 14"/>
          <p:cNvSpPr txBox="1"/>
          <p:nvPr/>
        </p:nvSpPr>
        <p:spPr>
          <a:xfrm>
            <a:off x="5698004" y="2558613"/>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58" name="直接连接符 57"/>
          <p:cNvCxnSpPr/>
          <p:nvPr/>
        </p:nvCxnSpPr>
        <p:spPr>
          <a:xfrm>
            <a:off x="4346355" y="2741799"/>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9" name="TextBox 17"/>
          <p:cNvSpPr txBox="1"/>
          <p:nvPr/>
        </p:nvSpPr>
        <p:spPr>
          <a:xfrm>
            <a:off x="5698004" y="3230688"/>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60" name="直接连接符 59"/>
          <p:cNvCxnSpPr/>
          <p:nvPr/>
        </p:nvCxnSpPr>
        <p:spPr>
          <a:xfrm>
            <a:off x="4346355" y="3413874"/>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1" name="TextBox 20"/>
          <p:cNvSpPr txBox="1"/>
          <p:nvPr/>
        </p:nvSpPr>
        <p:spPr>
          <a:xfrm>
            <a:off x="5698004" y="3902762"/>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62" name="直接连接符 61"/>
          <p:cNvCxnSpPr/>
          <p:nvPr/>
        </p:nvCxnSpPr>
        <p:spPr>
          <a:xfrm>
            <a:off x="4346355" y="4085948"/>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3" name="TextBox 23"/>
          <p:cNvSpPr txBox="1"/>
          <p:nvPr/>
        </p:nvSpPr>
        <p:spPr>
          <a:xfrm>
            <a:off x="5698004" y="4574837"/>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64" name="直接连接符 63"/>
          <p:cNvCxnSpPr/>
          <p:nvPr/>
        </p:nvCxnSpPr>
        <p:spPr>
          <a:xfrm>
            <a:off x="4346355" y="4758023"/>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5" name="TextBox 26"/>
          <p:cNvSpPr txBox="1"/>
          <p:nvPr/>
        </p:nvSpPr>
        <p:spPr>
          <a:xfrm>
            <a:off x="5698004" y="5246912"/>
            <a:ext cx="5797802" cy="5800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5" dirty="0">
                <a:latin typeface="+mn-lt"/>
                <a:ea typeface="+mn-ea"/>
                <a:cs typeface="+mn-ea"/>
                <a:sym typeface="+mn-lt"/>
              </a:rPr>
              <a:t>点击输入简要文字内容，文字内容需概括精炼，不用多余的文字修饰，言简意赅的说明分项内容</a:t>
            </a:r>
            <a:r>
              <a:rPr lang="en-US" altLang="zh-CN" sz="1335" dirty="0">
                <a:latin typeface="+mn-lt"/>
                <a:ea typeface="+mn-ea"/>
                <a:cs typeface="+mn-ea"/>
                <a:sym typeface="+mn-lt"/>
              </a:rPr>
              <a:t>……</a:t>
            </a:r>
          </a:p>
        </p:txBody>
      </p:sp>
      <p:cxnSp>
        <p:nvCxnSpPr>
          <p:cNvPr id="68" name="直接连接符 67"/>
          <p:cNvCxnSpPr/>
          <p:nvPr/>
        </p:nvCxnSpPr>
        <p:spPr>
          <a:xfrm>
            <a:off x="4346355" y="5430098"/>
            <a:ext cx="1056117" cy="0"/>
          </a:xfrm>
          <a:prstGeom prst="line">
            <a:avLst/>
          </a:prstGeom>
          <a:ln w="6350">
            <a:solidFill>
              <a:srgbClr val="276F8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4064249" y="1883921"/>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70" name="椭圆 69"/>
          <p:cNvSpPr/>
          <p:nvPr/>
        </p:nvSpPr>
        <p:spPr>
          <a:xfrm>
            <a:off x="4062788" y="2553372"/>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sp>
        <p:nvSpPr>
          <p:cNvPr id="71" name="椭圆 70"/>
          <p:cNvSpPr/>
          <p:nvPr/>
        </p:nvSpPr>
        <p:spPr>
          <a:xfrm>
            <a:off x="4062536" y="3233312"/>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sp>
        <p:nvSpPr>
          <p:cNvPr id="72" name="椭圆 71"/>
          <p:cNvSpPr/>
          <p:nvPr/>
        </p:nvSpPr>
        <p:spPr>
          <a:xfrm>
            <a:off x="4061075" y="3902763"/>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4</a:t>
            </a:r>
            <a:endParaRPr lang="zh-CN" altLang="en-US" dirty="0">
              <a:cs typeface="+mn-ea"/>
              <a:sym typeface="+mn-lt"/>
            </a:endParaRPr>
          </a:p>
        </p:txBody>
      </p:sp>
      <p:sp>
        <p:nvSpPr>
          <p:cNvPr id="88" name="椭圆 87"/>
          <p:cNvSpPr/>
          <p:nvPr/>
        </p:nvSpPr>
        <p:spPr>
          <a:xfrm>
            <a:off x="4064309" y="4572440"/>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5</a:t>
            </a:r>
            <a:endParaRPr lang="zh-CN" altLang="en-US" dirty="0">
              <a:cs typeface="+mn-ea"/>
              <a:sym typeface="+mn-lt"/>
            </a:endParaRPr>
          </a:p>
        </p:txBody>
      </p:sp>
      <p:sp>
        <p:nvSpPr>
          <p:cNvPr id="89" name="椭圆 88"/>
          <p:cNvSpPr/>
          <p:nvPr/>
        </p:nvSpPr>
        <p:spPr>
          <a:xfrm>
            <a:off x="4062848" y="5241891"/>
            <a:ext cx="366369" cy="366369"/>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6</a:t>
            </a:r>
            <a:endParaRPr lang="zh-CN" altLang="en-US" dirty="0">
              <a:cs typeface="+mn-ea"/>
              <a:sym typeface="+mn-lt"/>
            </a:endParaRPr>
          </a:p>
        </p:txBody>
      </p:sp>
      <p:grpSp>
        <p:nvGrpSpPr>
          <p:cNvPr id="90" name="组合 89"/>
          <p:cNvGrpSpPr/>
          <p:nvPr/>
        </p:nvGrpSpPr>
        <p:grpSpPr>
          <a:xfrm>
            <a:off x="943098" y="4623159"/>
            <a:ext cx="2415564" cy="574028"/>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005A7F"/>
                </a:solidFill>
                <a:cs typeface="+mn-ea"/>
                <a:sym typeface="+mn-lt"/>
              </a:endParaRPr>
            </a:p>
          </p:txBody>
        </p:sp>
        <p:sp>
          <p:nvSpPr>
            <p:cNvPr id="92" name="圆角矩形 9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5A7F"/>
                  </a:solidFill>
                  <a:cs typeface="+mn-ea"/>
                  <a:sym typeface="+mn-lt"/>
                </a:rPr>
                <a:t>输入文字标题</a:t>
              </a:r>
            </a:p>
          </p:txBody>
        </p:sp>
      </p:grpSp>
      <p:sp>
        <p:nvSpPr>
          <p:cNvPr id="27"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28" name="文本框 27"/>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7480302" y="1614908"/>
            <a:ext cx="4102100" cy="4633492"/>
          </a:xfrm>
          <a:prstGeom prst="roundRect">
            <a:avLst>
              <a:gd name="adj" fmla="val 3025"/>
            </a:avLst>
          </a:prstGeom>
          <a:gradFill flip="none" rotWithShape="1">
            <a:gsLst>
              <a:gs pos="100000">
                <a:sysClr val="window" lastClr="FFFFFF"/>
              </a:gs>
              <a:gs pos="0">
                <a:srgbClr val="E0E0E0"/>
              </a:gs>
            </a:gsLst>
            <a:lin ang="17400000" scaled="0"/>
            <a:tileRect/>
          </a:gradFill>
          <a:ln w="12700" cap="flat" cmpd="sng" algn="ctr">
            <a:gradFill>
              <a:gsLst>
                <a:gs pos="0">
                  <a:sysClr val="window" lastClr="FFFFFF"/>
                </a:gs>
                <a:gs pos="100000">
                  <a:sysClr val="window" lastClr="FFFFFF">
                    <a:lumMod val="85000"/>
                  </a:sysClr>
                </a:gs>
              </a:gsLst>
              <a:lin ang="6600000" scaled="0"/>
            </a:gradFill>
            <a:prstDash val="solid"/>
            <a:miter lim="800000"/>
          </a:ln>
          <a:effectLst>
            <a:outerShdw blurRad="139700" dist="762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graphicFrame>
        <p:nvGraphicFramePr>
          <p:cNvPr id="34" name="图表 33"/>
          <p:cNvGraphicFramePr/>
          <p:nvPr/>
        </p:nvGraphicFramePr>
        <p:xfrm>
          <a:off x="1012516" y="2052954"/>
          <a:ext cx="6050497" cy="3878941"/>
        </p:xfrm>
        <a:graphic>
          <a:graphicData uri="http://schemas.openxmlformats.org/drawingml/2006/chart">
            <c:chart xmlns:c="http://schemas.openxmlformats.org/drawingml/2006/chart" xmlns:r="http://schemas.openxmlformats.org/officeDocument/2006/relationships" r:id="rId3"/>
          </a:graphicData>
        </a:graphic>
      </p:graphicFrame>
      <p:sp>
        <p:nvSpPr>
          <p:cNvPr id="35" name="圆角矩形 34"/>
          <p:cNvSpPr/>
          <p:nvPr/>
        </p:nvSpPr>
        <p:spPr>
          <a:xfrm>
            <a:off x="7985127" y="1396361"/>
            <a:ext cx="3092450" cy="437093"/>
          </a:xfrm>
          <a:prstGeom prst="roundRect">
            <a:avLst>
              <a:gd name="adj" fmla="val 50000"/>
            </a:avLst>
          </a:prstGeom>
          <a:solidFill>
            <a:srgbClr val="005A7F"/>
          </a:solidFill>
          <a:ln w="12700" cap="flat">
            <a:gradFill>
              <a:gsLst>
                <a:gs pos="0">
                  <a:srgbClr val="1D75BD"/>
                </a:gs>
                <a:gs pos="100000">
                  <a:srgbClr val="1D75BD">
                    <a:lumMod val="75000"/>
                  </a:srgbClr>
                </a:gs>
              </a:gsLst>
              <a:lin ang="5400000" scaled="1"/>
            </a:gra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rPr>
              <a:t>单击此处添加标题</a:t>
            </a:r>
          </a:p>
        </p:txBody>
      </p:sp>
      <p:sp>
        <p:nvSpPr>
          <p:cNvPr id="36" name="圆角矩形 35"/>
          <p:cNvSpPr/>
          <p:nvPr/>
        </p:nvSpPr>
        <p:spPr>
          <a:xfrm>
            <a:off x="2383065" y="1396362"/>
            <a:ext cx="3092450" cy="437093"/>
          </a:xfrm>
          <a:prstGeom prst="roundRect">
            <a:avLst>
              <a:gd name="adj" fmla="val 50000"/>
            </a:avLst>
          </a:prstGeom>
          <a:solidFill>
            <a:srgbClr val="005A7F"/>
          </a:solidFill>
          <a:ln w="12700" cap="flat">
            <a:gradFill>
              <a:gsLst>
                <a:gs pos="0">
                  <a:srgbClr val="1D75BD"/>
                </a:gs>
                <a:gs pos="100000">
                  <a:srgbClr val="1D75BD">
                    <a:lumMod val="75000"/>
                  </a:srgbClr>
                </a:gs>
              </a:gsLst>
              <a:lin ang="5400000" scaled="1"/>
            </a:gra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rPr>
              <a:t>单击此处添加标题</a:t>
            </a:r>
          </a:p>
        </p:txBody>
      </p:sp>
      <p:sp>
        <p:nvSpPr>
          <p:cNvPr id="37" name="Content Placeholder 2"/>
          <p:cNvSpPr txBox="1"/>
          <p:nvPr/>
        </p:nvSpPr>
        <p:spPr>
          <a:xfrm>
            <a:off x="7763497" y="2052001"/>
            <a:ext cx="3535710" cy="17587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400" b="0" dirty="0" smtClean="0">
                <a:solidFill>
                  <a:prstClr val="black">
                    <a:lumMod val="75000"/>
                    <a:lumOff val="25000"/>
                  </a:prstClr>
                </a:solidFill>
                <a:cs typeface="+mn-ea"/>
                <a:sym typeface="+mn-lt"/>
              </a:rPr>
              <a:t>此处</a:t>
            </a:r>
            <a:r>
              <a:rPr lang="zh-CN" altLang="en-US" sz="1400" b="0" dirty="0">
                <a:solidFill>
                  <a:prstClr val="black">
                    <a:lumMod val="75000"/>
                    <a:lumOff val="25000"/>
                  </a:prstClr>
                </a:solidFill>
                <a:cs typeface="+mn-ea"/>
                <a:sym typeface="+mn-lt"/>
              </a:rPr>
              <a:t>添加详细文本描述，建议与标题相关并符合整体语言风格，语言描述尽量简洁生动。尽量将每页幻灯片的字数控制在</a:t>
            </a:r>
            <a:r>
              <a:rPr lang="en-US" altLang="zh-CN" sz="1400" b="0" dirty="0">
                <a:solidFill>
                  <a:prstClr val="black">
                    <a:lumMod val="75000"/>
                    <a:lumOff val="25000"/>
                  </a:prstClr>
                </a:solidFill>
                <a:cs typeface="+mn-ea"/>
                <a:sym typeface="+mn-lt"/>
              </a:rPr>
              <a:t>200</a:t>
            </a:r>
            <a:r>
              <a:rPr lang="zh-CN" altLang="en-US" sz="1400" b="0" dirty="0">
                <a:solidFill>
                  <a:prstClr val="black">
                    <a:lumMod val="75000"/>
                    <a:lumOff val="25000"/>
                  </a:prstClr>
                </a:solidFill>
                <a:cs typeface="+mn-ea"/>
                <a:sym typeface="+mn-lt"/>
              </a:rPr>
              <a:t>字以内，据统计每页幻灯片的最好控制在</a:t>
            </a:r>
            <a:r>
              <a:rPr lang="en-US" altLang="zh-CN" sz="1400" b="0" dirty="0">
                <a:solidFill>
                  <a:prstClr val="black">
                    <a:lumMod val="75000"/>
                    <a:lumOff val="25000"/>
                  </a:prstClr>
                </a:solidFill>
                <a:cs typeface="+mn-ea"/>
                <a:sym typeface="+mn-lt"/>
              </a:rPr>
              <a:t>5</a:t>
            </a:r>
            <a:r>
              <a:rPr lang="zh-CN" altLang="en-US" sz="1400" b="0" dirty="0">
                <a:solidFill>
                  <a:prstClr val="black">
                    <a:lumMod val="75000"/>
                    <a:lumOff val="25000"/>
                  </a:prstClr>
                </a:solidFill>
                <a:cs typeface="+mn-ea"/>
                <a:sym typeface="+mn-lt"/>
              </a:rPr>
              <a:t>分钟</a:t>
            </a:r>
            <a:r>
              <a:rPr lang="zh-CN" altLang="en-US" sz="1400" b="0" dirty="0" smtClean="0">
                <a:solidFill>
                  <a:prstClr val="black">
                    <a:lumMod val="75000"/>
                    <a:lumOff val="25000"/>
                  </a:prstClr>
                </a:solidFill>
                <a:cs typeface="+mn-ea"/>
                <a:sym typeface="+mn-lt"/>
              </a:rPr>
              <a:t>之内。</a:t>
            </a:r>
            <a:endParaRPr lang="zh-CN" altLang="en-US" sz="1400" b="0" dirty="0">
              <a:solidFill>
                <a:prstClr val="black">
                  <a:lumMod val="75000"/>
                  <a:lumOff val="25000"/>
                </a:prstClr>
              </a:solidFill>
              <a:cs typeface="+mn-ea"/>
              <a:sym typeface="+mn-lt"/>
            </a:endParaRPr>
          </a:p>
        </p:txBody>
      </p:sp>
      <p:grpSp>
        <p:nvGrpSpPr>
          <p:cNvPr id="38" name="组合 37"/>
          <p:cNvGrpSpPr/>
          <p:nvPr/>
        </p:nvGrpSpPr>
        <p:grpSpPr>
          <a:xfrm>
            <a:off x="7826996" y="4713391"/>
            <a:ext cx="3365025" cy="1230919"/>
            <a:chOff x="7826996" y="4713391"/>
            <a:chExt cx="3365025" cy="1230919"/>
          </a:xfrm>
        </p:grpSpPr>
        <p:sp>
          <p:nvSpPr>
            <p:cNvPr id="39" name="矩形 38"/>
            <p:cNvSpPr/>
            <p:nvPr/>
          </p:nvSpPr>
          <p:spPr>
            <a:xfrm>
              <a:off x="7826996" y="4713391"/>
              <a:ext cx="1647203" cy="387222"/>
            </a:xfrm>
            <a:prstGeom prst="rect">
              <a:avLst/>
            </a:prstGeom>
          </p:spPr>
          <p:txBody>
            <a:bodyPr vert="horz" lIns="91440" tIns="45720" rIns="91440" bIns="45720" rtlCol="0">
              <a:noAutofit/>
            </a:bodyPr>
            <a:lstStyle/>
            <a:p>
              <a:pPr fontAlgn="auto">
                <a:lnSpc>
                  <a:spcPct val="150000"/>
                </a:lnSpc>
                <a:spcBef>
                  <a:spcPct val="20000"/>
                </a:spcBef>
                <a:spcAft>
                  <a:spcPts val="0"/>
                </a:spcAft>
                <a:buFont typeface="Arial" panose="020B0604020202020204" pitchFamily="34" charset="0"/>
                <a:buNone/>
              </a:pPr>
              <a:r>
                <a:rPr lang="zh-CN" altLang="en-US" sz="1600" b="0" dirty="0">
                  <a:solidFill>
                    <a:prstClr val="black">
                      <a:lumMod val="75000"/>
                      <a:lumOff val="25000"/>
                    </a:prstClr>
                  </a:solidFill>
                  <a:latin typeface="+mn-lt"/>
                  <a:ea typeface="+mn-ea"/>
                  <a:cs typeface="+mn-ea"/>
                  <a:sym typeface="+mn-lt"/>
                </a:rPr>
                <a:t>全年销售额：</a:t>
              </a:r>
            </a:p>
          </p:txBody>
        </p:sp>
        <p:sp>
          <p:nvSpPr>
            <p:cNvPr id="40" name="矩形 39"/>
            <p:cNvSpPr/>
            <p:nvPr/>
          </p:nvSpPr>
          <p:spPr>
            <a:xfrm>
              <a:off x="7826997" y="5113313"/>
              <a:ext cx="3365024" cy="830997"/>
            </a:xfrm>
            <a:prstGeom prst="rect">
              <a:avLst/>
            </a:prstGeom>
          </p:spPr>
          <p:txBody>
            <a:bodyPr wrap="none">
              <a:spAutoFit/>
            </a:bodyPr>
            <a:lstStyle/>
            <a:p>
              <a:pPr fontAlgn="auto">
                <a:spcBef>
                  <a:spcPts val="0"/>
                </a:spcBef>
                <a:spcAft>
                  <a:spcPts val="0"/>
                </a:spcAft>
              </a:pPr>
              <a:r>
                <a:rPr lang="en-US" altLang="zh-CN" sz="4800" b="0" dirty="0" smtClean="0">
                  <a:solidFill>
                    <a:srgbClr val="1D75BD"/>
                  </a:solidFill>
                  <a:effectLst>
                    <a:innerShdw blurRad="63500" dist="50800">
                      <a:prstClr val="black">
                        <a:alpha val="25000"/>
                      </a:prstClr>
                    </a:innerShdw>
                  </a:effectLst>
                  <a:latin typeface="+mn-lt"/>
                  <a:ea typeface="+mn-ea"/>
                  <a:cs typeface="+mn-ea"/>
                  <a:sym typeface="+mn-lt"/>
                </a:rPr>
                <a:t>10,000,000</a:t>
              </a:r>
              <a:endParaRPr lang="zh-CN" altLang="en-US" sz="3200" b="0" dirty="0">
                <a:solidFill>
                  <a:srgbClr val="1D75BD"/>
                </a:solidFill>
                <a:effectLst>
                  <a:innerShdw blurRad="63500" dist="50800">
                    <a:prstClr val="black">
                      <a:alpha val="25000"/>
                    </a:prstClr>
                  </a:innerShdw>
                </a:effectLst>
                <a:latin typeface="+mn-lt"/>
                <a:ea typeface="+mn-ea"/>
                <a:cs typeface="+mn-ea"/>
                <a:sym typeface="+mn-lt"/>
              </a:endParaRPr>
            </a:p>
          </p:txBody>
        </p:sp>
      </p:grpSp>
      <p:sp>
        <p:nvSpPr>
          <p:cNvPr id="11"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12" name="文本框 1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
          <p:cNvSpPr txBox="1"/>
          <p:nvPr/>
        </p:nvSpPr>
        <p:spPr>
          <a:xfrm>
            <a:off x="2207569" y="1556792"/>
            <a:ext cx="2978569" cy="411764"/>
          </a:xfrm>
          <a:prstGeom prst="rect">
            <a:avLst/>
          </a:prstGeom>
          <a:noFill/>
        </p:spPr>
        <p:txBody>
          <a:bodyPr wrap="square" lIns="102982" tIns="51491" rIns="102982" bIns="51491" rtlCol="0">
            <a:spAutoFit/>
          </a:bodyPr>
          <a:lstStyle/>
          <a:p>
            <a:r>
              <a:rPr lang="zh-CN" altLang="en-US" sz="2000" dirty="0">
                <a:solidFill>
                  <a:schemeClr val="tx1">
                    <a:lumMod val="75000"/>
                    <a:lumOff val="25000"/>
                  </a:schemeClr>
                </a:solidFill>
                <a:latin typeface="+mn-lt"/>
                <a:ea typeface="+mn-ea"/>
                <a:cs typeface="+mn-ea"/>
                <a:sym typeface="+mn-lt"/>
              </a:rPr>
              <a:t>点击添加关键字</a:t>
            </a:r>
          </a:p>
        </p:txBody>
      </p:sp>
      <p:sp>
        <p:nvSpPr>
          <p:cNvPr id="18" name="TextBox 5"/>
          <p:cNvSpPr txBox="1"/>
          <p:nvPr/>
        </p:nvSpPr>
        <p:spPr>
          <a:xfrm>
            <a:off x="894580" y="2420888"/>
            <a:ext cx="118115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mn-lt"/>
                <a:ea typeface="+mn-ea"/>
                <a:cs typeface="+mn-ea"/>
                <a:sym typeface="+mn-lt"/>
              </a:rPr>
              <a:t>添加标题</a:t>
            </a:r>
          </a:p>
        </p:txBody>
      </p:sp>
      <p:grpSp>
        <p:nvGrpSpPr>
          <p:cNvPr id="60" name="组合 59"/>
          <p:cNvGrpSpPr/>
          <p:nvPr/>
        </p:nvGrpSpPr>
        <p:grpSpPr>
          <a:xfrm>
            <a:off x="2283551" y="2254746"/>
            <a:ext cx="8671438" cy="693977"/>
            <a:chOff x="4154965" y="2529230"/>
            <a:chExt cx="6616289" cy="529503"/>
          </a:xfrm>
        </p:grpSpPr>
        <p:sp>
          <p:nvSpPr>
            <p:cNvPr id="19" name="右箭头 18"/>
            <p:cNvSpPr/>
            <p:nvPr/>
          </p:nvSpPr>
          <p:spPr>
            <a:xfrm>
              <a:off x="4154965" y="2529230"/>
              <a:ext cx="6616289" cy="529503"/>
            </a:xfrm>
            <a:prstGeom prst="rightArrow">
              <a:avLst/>
            </a:prstGeom>
            <a:gradFill>
              <a:gsLst>
                <a:gs pos="100000">
                  <a:srgbClr val="005A7F"/>
                </a:gs>
                <a:gs pos="0">
                  <a:srgbClr val="276F8B"/>
                </a:gs>
              </a:gsLst>
              <a:lin ang="8100000" scaled="1"/>
            </a:gra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mn-lt"/>
                <a:ea typeface="+mn-ea"/>
                <a:cs typeface="+mn-ea"/>
                <a:sym typeface="+mn-lt"/>
              </a:endParaRPr>
            </a:p>
          </p:txBody>
        </p:sp>
        <p:sp>
          <p:nvSpPr>
            <p:cNvPr id="20" name="TextBox 7"/>
            <p:cNvSpPr txBox="1"/>
            <p:nvPr/>
          </p:nvSpPr>
          <p:spPr>
            <a:xfrm>
              <a:off x="4309398" y="2695873"/>
              <a:ext cx="1236787" cy="234833"/>
            </a:xfrm>
            <a:prstGeom prst="rect">
              <a:avLst/>
            </a:prstGeom>
            <a:noFill/>
          </p:spPr>
          <p:txBody>
            <a:bodyPr wrap="none" rtlCol="0">
              <a:spAutoFit/>
            </a:bodyPr>
            <a:lstStyle/>
            <a:p>
              <a:r>
                <a:rPr lang="zh-CN" altLang="en-US" sz="1400" dirty="0">
                  <a:solidFill>
                    <a:schemeClr val="bg1"/>
                  </a:solidFill>
                  <a:latin typeface="+mn-lt"/>
                  <a:ea typeface="+mn-ea"/>
                  <a:cs typeface="+mn-ea"/>
                  <a:sym typeface="+mn-lt"/>
                </a:rPr>
                <a:t>修改文字或者删除</a:t>
              </a:r>
            </a:p>
          </p:txBody>
        </p:sp>
      </p:grpSp>
      <p:sp>
        <p:nvSpPr>
          <p:cNvPr id="17" name="TextBox 4"/>
          <p:cNvSpPr txBox="1"/>
          <p:nvPr/>
        </p:nvSpPr>
        <p:spPr>
          <a:xfrm>
            <a:off x="10956013" y="2446122"/>
            <a:ext cx="897224" cy="369332"/>
          </a:xfrm>
          <a:prstGeom prst="rect">
            <a:avLst/>
          </a:prstGeom>
          <a:noFill/>
        </p:spPr>
        <p:txBody>
          <a:bodyPr wrap="square" rtlCol="0">
            <a:spAutoFit/>
          </a:bodyPr>
          <a:lstStyle/>
          <a:p>
            <a:r>
              <a:rPr lang="en-US" altLang="zh-CN" dirty="0">
                <a:latin typeface="+mn-lt"/>
                <a:ea typeface="+mn-ea"/>
                <a:cs typeface="+mn-ea"/>
                <a:sym typeface="+mn-lt"/>
              </a:rPr>
              <a:t>95%</a:t>
            </a:r>
            <a:endParaRPr lang="zh-CN" altLang="en-US" dirty="0">
              <a:latin typeface="+mn-lt"/>
              <a:ea typeface="+mn-ea"/>
              <a:cs typeface="+mn-ea"/>
              <a:sym typeface="+mn-lt"/>
            </a:endParaRPr>
          </a:p>
        </p:txBody>
      </p:sp>
      <p:sp>
        <p:nvSpPr>
          <p:cNvPr id="24" name="TextBox 11"/>
          <p:cNvSpPr txBox="1"/>
          <p:nvPr/>
        </p:nvSpPr>
        <p:spPr>
          <a:xfrm>
            <a:off x="848417" y="3018438"/>
            <a:ext cx="118115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mn-lt"/>
                <a:ea typeface="+mn-ea"/>
                <a:cs typeface="+mn-ea"/>
                <a:sym typeface="+mn-lt"/>
              </a:rPr>
              <a:t>添加标题</a:t>
            </a:r>
          </a:p>
        </p:txBody>
      </p:sp>
      <p:grpSp>
        <p:nvGrpSpPr>
          <p:cNvPr id="61" name="组合 60"/>
          <p:cNvGrpSpPr/>
          <p:nvPr/>
        </p:nvGrpSpPr>
        <p:grpSpPr>
          <a:xfrm>
            <a:off x="2283551" y="2842867"/>
            <a:ext cx="6099966" cy="693977"/>
            <a:chOff x="4154965" y="3117351"/>
            <a:chExt cx="4654261" cy="529503"/>
          </a:xfrm>
        </p:grpSpPr>
        <p:sp>
          <p:nvSpPr>
            <p:cNvPr id="25" name="右箭头 24"/>
            <p:cNvSpPr/>
            <p:nvPr/>
          </p:nvSpPr>
          <p:spPr>
            <a:xfrm>
              <a:off x="4154965" y="3117351"/>
              <a:ext cx="4654261" cy="529503"/>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6" name="TextBox 13"/>
            <p:cNvSpPr txBox="1"/>
            <p:nvPr/>
          </p:nvSpPr>
          <p:spPr>
            <a:xfrm>
              <a:off x="4309398" y="3274795"/>
              <a:ext cx="1236787" cy="234833"/>
            </a:xfrm>
            <a:prstGeom prst="rect">
              <a:avLst/>
            </a:prstGeom>
            <a:noFill/>
          </p:spPr>
          <p:txBody>
            <a:bodyPr wrap="none" rtlCol="0">
              <a:spAutoFit/>
            </a:bodyPr>
            <a:lstStyle/>
            <a:p>
              <a:r>
                <a:rPr lang="zh-CN" altLang="en-US" sz="1400" dirty="0">
                  <a:solidFill>
                    <a:schemeClr val="bg1"/>
                  </a:solidFill>
                  <a:latin typeface="+mn-lt"/>
                  <a:ea typeface="+mn-ea"/>
                  <a:cs typeface="+mn-ea"/>
                  <a:sym typeface="+mn-lt"/>
                </a:rPr>
                <a:t>修改文字或者删除</a:t>
              </a:r>
            </a:p>
          </p:txBody>
        </p:sp>
      </p:grpSp>
      <p:sp>
        <p:nvSpPr>
          <p:cNvPr id="23" name="TextBox 10"/>
          <p:cNvSpPr txBox="1"/>
          <p:nvPr/>
        </p:nvSpPr>
        <p:spPr>
          <a:xfrm>
            <a:off x="8912737" y="3054693"/>
            <a:ext cx="897224" cy="369332"/>
          </a:xfrm>
          <a:prstGeom prst="rect">
            <a:avLst/>
          </a:prstGeom>
          <a:noFill/>
        </p:spPr>
        <p:txBody>
          <a:bodyPr wrap="square" rtlCol="0">
            <a:spAutoFit/>
          </a:bodyPr>
          <a:lstStyle/>
          <a:p>
            <a:r>
              <a:rPr lang="en-US" altLang="zh-CN" dirty="0">
                <a:latin typeface="+mn-lt"/>
                <a:ea typeface="+mn-ea"/>
                <a:cs typeface="+mn-ea"/>
                <a:sym typeface="+mn-lt"/>
              </a:rPr>
              <a:t>75%</a:t>
            </a:r>
            <a:endParaRPr lang="zh-CN" altLang="en-US" dirty="0">
              <a:latin typeface="+mn-lt"/>
              <a:ea typeface="+mn-ea"/>
              <a:cs typeface="+mn-ea"/>
              <a:sym typeface="+mn-lt"/>
            </a:endParaRPr>
          </a:p>
        </p:txBody>
      </p:sp>
      <p:sp>
        <p:nvSpPr>
          <p:cNvPr id="30" name="TextBox 17"/>
          <p:cNvSpPr txBox="1"/>
          <p:nvPr/>
        </p:nvSpPr>
        <p:spPr>
          <a:xfrm>
            <a:off x="848417" y="3550248"/>
            <a:ext cx="118115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mn-lt"/>
                <a:ea typeface="+mn-ea"/>
                <a:cs typeface="+mn-ea"/>
                <a:sym typeface="+mn-lt"/>
              </a:rPr>
              <a:t>添加标题</a:t>
            </a:r>
          </a:p>
        </p:txBody>
      </p:sp>
      <p:grpSp>
        <p:nvGrpSpPr>
          <p:cNvPr id="62" name="组合 61"/>
          <p:cNvGrpSpPr/>
          <p:nvPr/>
        </p:nvGrpSpPr>
        <p:grpSpPr>
          <a:xfrm>
            <a:off x="2283553" y="3430989"/>
            <a:ext cx="7056545" cy="693977"/>
            <a:chOff x="4154966" y="3705473"/>
            <a:chExt cx="5384129" cy="529503"/>
          </a:xfrm>
        </p:grpSpPr>
        <p:sp>
          <p:nvSpPr>
            <p:cNvPr id="31" name="右箭头 30"/>
            <p:cNvSpPr/>
            <p:nvPr/>
          </p:nvSpPr>
          <p:spPr>
            <a:xfrm>
              <a:off x="4154966" y="3705473"/>
              <a:ext cx="5384129" cy="529503"/>
            </a:xfrm>
            <a:prstGeom prst="rightArrow">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mn-lt"/>
                <a:ea typeface="+mn-ea"/>
                <a:cs typeface="+mn-ea"/>
                <a:sym typeface="+mn-lt"/>
              </a:endParaRPr>
            </a:p>
          </p:txBody>
        </p:sp>
        <p:sp>
          <p:nvSpPr>
            <p:cNvPr id="32" name="TextBox 19"/>
            <p:cNvSpPr txBox="1"/>
            <p:nvPr/>
          </p:nvSpPr>
          <p:spPr>
            <a:xfrm>
              <a:off x="4309397" y="3853717"/>
              <a:ext cx="1236787" cy="234833"/>
            </a:xfrm>
            <a:prstGeom prst="rect">
              <a:avLst/>
            </a:prstGeom>
            <a:noFill/>
          </p:spPr>
          <p:txBody>
            <a:bodyPr wrap="none" rtlCol="0">
              <a:spAutoFit/>
            </a:bodyPr>
            <a:lstStyle/>
            <a:p>
              <a:r>
                <a:rPr lang="zh-CN" altLang="en-US" sz="1400" dirty="0">
                  <a:solidFill>
                    <a:schemeClr val="bg1"/>
                  </a:solidFill>
                  <a:latin typeface="+mn-lt"/>
                  <a:ea typeface="+mn-ea"/>
                  <a:cs typeface="+mn-ea"/>
                  <a:sym typeface="+mn-lt"/>
                </a:rPr>
                <a:t>修改文字或者删除</a:t>
              </a:r>
            </a:p>
          </p:txBody>
        </p:sp>
      </p:grpSp>
      <p:sp>
        <p:nvSpPr>
          <p:cNvPr id="29" name="TextBox 16"/>
          <p:cNvSpPr txBox="1"/>
          <p:nvPr/>
        </p:nvSpPr>
        <p:spPr>
          <a:xfrm>
            <a:off x="9713701" y="3646905"/>
            <a:ext cx="897224" cy="369332"/>
          </a:xfrm>
          <a:prstGeom prst="rect">
            <a:avLst/>
          </a:prstGeom>
          <a:noFill/>
        </p:spPr>
        <p:txBody>
          <a:bodyPr wrap="square" rtlCol="0">
            <a:spAutoFit/>
          </a:bodyPr>
          <a:lstStyle/>
          <a:p>
            <a:r>
              <a:rPr lang="en-US" altLang="zh-CN" dirty="0">
                <a:latin typeface="+mn-lt"/>
                <a:ea typeface="+mn-ea"/>
                <a:cs typeface="+mn-ea"/>
                <a:sym typeface="+mn-lt"/>
              </a:rPr>
              <a:t>85%</a:t>
            </a:r>
            <a:endParaRPr lang="zh-CN" altLang="en-US" dirty="0">
              <a:latin typeface="+mn-lt"/>
              <a:ea typeface="+mn-ea"/>
              <a:cs typeface="+mn-ea"/>
              <a:sym typeface="+mn-lt"/>
            </a:endParaRPr>
          </a:p>
        </p:txBody>
      </p:sp>
      <p:sp>
        <p:nvSpPr>
          <p:cNvPr id="36" name="TextBox 23"/>
          <p:cNvSpPr txBox="1"/>
          <p:nvPr/>
        </p:nvSpPr>
        <p:spPr>
          <a:xfrm>
            <a:off x="848416" y="4139322"/>
            <a:ext cx="118115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mn-lt"/>
                <a:ea typeface="+mn-ea"/>
                <a:cs typeface="+mn-ea"/>
                <a:sym typeface="+mn-lt"/>
              </a:rPr>
              <a:t>添加标题</a:t>
            </a:r>
          </a:p>
        </p:txBody>
      </p:sp>
      <p:grpSp>
        <p:nvGrpSpPr>
          <p:cNvPr id="63" name="组合 62"/>
          <p:cNvGrpSpPr/>
          <p:nvPr/>
        </p:nvGrpSpPr>
        <p:grpSpPr>
          <a:xfrm>
            <a:off x="2283553" y="4005064"/>
            <a:ext cx="4824524" cy="693977"/>
            <a:chOff x="4154967" y="4282877"/>
            <a:chExt cx="3681102" cy="529503"/>
          </a:xfrm>
        </p:grpSpPr>
        <p:sp>
          <p:nvSpPr>
            <p:cNvPr id="37" name="右箭头 36"/>
            <p:cNvSpPr/>
            <p:nvPr/>
          </p:nvSpPr>
          <p:spPr>
            <a:xfrm>
              <a:off x="4154967" y="4282877"/>
              <a:ext cx="3681102" cy="529503"/>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8" name="TextBox 25"/>
            <p:cNvSpPr txBox="1"/>
            <p:nvPr/>
          </p:nvSpPr>
          <p:spPr>
            <a:xfrm>
              <a:off x="4309398" y="4432638"/>
              <a:ext cx="1236787" cy="234833"/>
            </a:xfrm>
            <a:prstGeom prst="rect">
              <a:avLst/>
            </a:prstGeom>
            <a:noFill/>
          </p:spPr>
          <p:txBody>
            <a:bodyPr wrap="none" rtlCol="0">
              <a:spAutoFit/>
            </a:bodyPr>
            <a:lstStyle/>
            <a:p>
              <a:r>
                <a:rPr lang="zh-CN" altLang="en-US" sz="1400" dirty="0">
                  <a:solidFill>
                    <a:schemeClr val="bg1"/>
                  </a:solidFill>
                  <a:latin typeface="+mn-lt"/>
                  <a:ea typeface="+mn-ea"/>
                  <a:cs typeface="+mn-ea"/>
                  <a:sym typeface="+mn-lt"/>
                </a:rPr>
                <a:t>修改文字或者删除</a:t>
              </a:r>
            </a:p>
          </p:txBody>
        </p:sp>
      </p:grpSp>
      <p:sp>
        <p:nvSpPr>
          <p:cNvPr id="35" name="TextBox 22"/>
          <p:cNvSpPr txBox="1"/>
          <p:nvPr/>
        </p:nvSpPr>
        <p:spPr>
          <a:xfrm>
            <a:off x="7997350" y="4239115"/>
            <a:ext cx="897224" cy="369332"/>
          </a:xfrm>
          <a:prstGeom prst="rect">
            <a:avLst/>
          </a:prstGeom>
          <a:noFill/>
        </p:spPr>
        <p:txBody>
          <a:bodyPr wrap="square" rtlCol="0">
            <a:spAutoFit/>
          </a:bodyPr>
          <a:lstStyle/>
          <a:p>
            <a:r>
              <a:rPr lang="en-US" altLang="zh-CN" dirty="0">
                <a:latin typeface="+mn-lt"/>
                <a:ea typeface="+mn-ea"/>
                <a:cs typeface="+mn-ea"/>
                <a:sym typeface="+mn-lt"/>
              </a:rPr>
              <a:t>52%</a:t>
            </a:r>
            <a:endParaRPr lang="zh-CN" altLang="en-US" dirty="0">
              <a:latin typeface="+mn-lt"/>
              <a:ea typeface="+mn-ea"/>
              <a:cs typeface="+mn-ea"/>
              <a:sym typeface="+mn-lt"/>
            </a:endParaRPr>
          </a:p>
        </p:txBody>
      </p:sp>
      <p:sp>
        <p:nvSpPr>
          <p:cNvPr id="42" name="TextBox 29"/>
          <p:cNvSpPr txBox="1"/>
          <p:nvPr/>
        </p:nvSpPr>
        <p:spPr>
          <a:xfrm>
            <a:off x="848415" y="4767391"/>
            <a:ext cx="118115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mn-lt"/>
                <a:ea typeface="+mn-ea"/>
                <a:cs typeface="+mn-ea"/>
                <a:sym typeface="+mn-lt"/>
              </a:rPr>
              <a:t>添加标题</a:t>
            </a:r>
          </a:p>
        </p:txBody>
      </p:sp>
      <p:grpSp>
        <p:nvGrpSpPr>
          <p:cNvPr id="64" name="组合 63"/>
          <p:cNvGrpSpPr/>
          <p:nvPr/>
        </p:nvGrpSpPr>
        <p:grpSpPr>
          <a:xfrm>
            <a:off x="2283553" y="4607232"/>
            <a:ext cx="8013124" cy="693977"/>
            <a:chOff x="4154967" y="4881716"/>
            <a:chExt cx="6113997" cy="529503"/>
          </a:xfrm>
        </p:grpSpPr>
        <p:sp>
          <p:nvSpPr>
            <p:cNvPr id="43" name="右箭头 42"/>
            <p:cNvSpPr/>
            <p:nvPr/>
          </p:nvSpPr>
          <p:spPr>
            <a:xfrm>
              <a:off x="4154967" y="4881716"/>
              <a:ext cx="6113997" cy="529503"/>
            </a:xfrm>
            <a:prstGeom prst="rightArrow">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mn-lt"/>
                <a:ea typeface="+mn-ea"/>
                <a:cs typeface="+mn-ea"/>
                <a:sym typeface="+mn-lt"/>
              </a:endParaRPr>
            </a:p>
          </p:txBody>
        </p:sp>
        <p:sp>
          <p:nvSpPr>
            <p:cNvPr id="44" name="TextBox 31"/>
            <p:cNvSpPr txBox="1"/>
            <p:nvPr/>
          </p:nvSpPr>
          <p:spPr>
            <a:xfrm>
              <a:off x="4309398" y="5011560"/>
              <a:ext cx="1236787" cy="234833"/>
            </a:xfrm>
            <a:prstGeom prst="rect">
              <a:avLst/>
            </a:prstGeom>
            <a:noFill/>
          </p:spPr>
          <p:txBody>
            <a:bodyPr wrap="none" rtlCol="0">
              <a:spAutoFit/>
            </a:bodyPr>
            <a:lstStyle/>
            <a:p>
              <a:r>
                <a:rPr lang="zh-CN" altLang="en-US" sz="1400" dirty="0">
                  <a:solidFill>
                    <a:schemeClr val="bg1"/>
                  </a:solidFill>
                  <a:latin typeface="+mn-lt"/>
                  <a:ea typeface="+mn-ea"/>
                  <a:cs typeface="+mn-ea"/>
                  <a:sym typeface="+mn-lt"/>
                </a:rPr>
                <a:t>修改文字或者删除</a:t>
              </a:r>
            </a:p>
          </p:txBody>
        </p:sp>
      </p:grpSp>
      <p:sp>
        <p:nvSpPr>
          <p:cNvPr id="41" name="TextBox 28"/>
          <p:cNvSpPr txBox="1"/>
          <p:nvPr/>
        </p:nvSpPr>
        <p:spPr>
          <a:xfrm>
            <a:off x="10416590" y="4798605"/>
            <a:ext cx="961570" cy="369332"/>
          </a:xfrm>
          <a:prstGeom prst="rect">
            <a:avLst/>
          </a:prstGeom>
          <a:noFill/>
        </p:spPr>
        <p:txBody>
          <a:bodyPr wrap="square" rtlCol="0">
            <a:spAutoFit/>
          </a:bodyPr>
          <a:lstStyle/>
          <a:p>
            <a:r>
              <a:rPr lang="en-US" altLang="zh-CN">
                <a:latin typeface="+mn-lt"/>
                <a:ea typeface="+mn-ea"/>
                <a:cs typeface="+mn-ea"/>
                <a:sym typeface="+mn-lt"/>
              </a:rPr>
              <a:t>87%</a:t>
            </a:r>
            <a:endParaRPr lang="zh-CN" altLang="en-US" dirty="0">
              <a:latin typeface="+mn-lt"/>
              <a:ea typeface="+mn-ea"/>
              <a:cs typeface="+mn-ea"/>
              <a:sym typeface="+mn-lt"/>
            </a:endParaRPr>
          </a:p>
        </p:txBody>
      </p:sp>
      <p:grpSp>
        <p:nvGrpSpPr>
          <p:cNvPr id="45" name="组合 44"/>
          <p:cNvGrpSpPr/>
          <p:nvPr/>
        </p:nvGrpSpPr>
        <p:grpSpPr>
          <a:xfrm>
            <a:off x="2066602" y="2319252"/>
            <a:ext cx="442047" cy="442047"/>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47" name="椭圆 46"/>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8" name="组合 47"/>
          <p:cNvGrpSpPr/>
          <p:nvPr/>
        </p:nvGrpSpPr>
        <p:grpSpPr>
          <a:xfrm>
            <a:off x="2066602" y="2932863"/>
            <a:ext cx="442047" cy="44204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0" name="椭圆 49"/>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1" name="组合 50"/>
          <p:cNvGrpSpPr/>
          <p:nvPr/>
        </p:nvGrpSpPr>
        <p:grpSpPr>
          <a:xfrm>
            <a:off x="2066602" y="3522410"/>
            <a:ext cx="442047" cy="442047"/>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4" name="组合 53"/>
          <p:cNvGrpSpPr/>
          <p:nvPr/>
        </p:nvGrpSpPr>
        <p:grpSpPr>
          <a:xfrm>
            <a:off x="2066602" y="4111958"/>
            <a:ext cx="442047" cy="442047"/>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6" name="椭圆 5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7" name="组合 56"/>
          <p:cNvGrpSpPr/>
          <p:nvPr/>
        </p:nvGrpSpPr>
        <p:grpSpPr>
          <a:xfrm>
            <a:off x="2066602" y="4701506"/>
            <a:ext cx="442047" cy="442047"/>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9" name="椭圆 5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67" name="文本框 6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
          <p:cNvSpPr txBox="1"/>
          <p:nvPr/>
        </p:nvSpPr>
        <p:spPr>
          <a:xfrm>
            <a:off x="2675549" y="3284984"/>
            <a:ext cx="1709106"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mn-lt"/>
                <a:ea typeface="+mn-ea"/>
                <a:cs typeface="+mn-ea"/>
                <a:sym typeface="+mn-lt"/>
              </a:rPr>
              <a:t>相关主题文字</a:t>
            </a:r>
          </a:p>
        </p:txBody>
      </p:sp>
      <p:sp>
        <p:nvSpPr>
          <p:cNvPr id="25" name="TextBox 2"/>
          <p:cNvSpPr txBox="1"/>
          <p:nvPr/>
        </p:nvSpPr>
        <p:spPr>
          <a:xfrm>
            <a:off x="2279001" y="4739372"/>
            <a:ext cx="1716498"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mn-lt"/>
                <a:ea typeface="+mn-ea"/>
                <a:cs typeface="+mn-ea"/>
                <a:sym typeface="+mn-lt"/>
              </a:rPr>
              <a:t>相关主题文字</a:t>
            </a:r>
          </a:p>
        </p:txBody>
      </p:sp>
      <p:sp>
        <p:nvSpPr>
          <p:cNvPr id="26" name="TextBox 3"/>
          <p:cNvSpPr txBox="1"/>
          <p:nvPr/>
        </p:nvSpPr>
        <p:spPr>
          <a:xfrm>
            <a:off x="8256240" y="3266650"/>
            <a:ext cx="1857112" cy="369332"/>
          </a:xfrm>
          <a:prstGeom prst="rect">
            <a:avLst/>
          </a:prstGeom>
          <a:noFill/>
        </p:spPr>
        <p:txBody>
          <a:bodyPr wrap="square" rtlCol="0">
            <a:spAutoFit/>
          </a:bodyPr>
          <a:lstStyle/>
          <a:p>
            <a:r>
              <a:rPr lang="zh-CN" altLang="en-US" b="1" dirty="0">
                <a:solidFill>
                  <a:schemeClr val="tx1">
                    <a:lumMod val="65000"/>
                    <a:lumOff val="35000"/>
                  </a:schemeClr>
                </a:solidFill>
                <a:latin typeface="+mn-lt"/>
                <a:ea typeface="+mn-ea"/>
                <a:cs typeface="+mn-ea"/>
                <a:sym typeface="+mn-lt"/>
              </a:rPr>
              <a:t>相关主题文字</a:t>
            </a:r>
          </a:p>
        </p:txBody>
      </p:sp>
      <p:sp>
        <p:nvSpPr>
          <p:cNvPr id="27" name="TextBox 4"/>
          <p:cNvSpPr txBox="1"/>
          <p:nvPr/>
        </p:nvSpPr>
        <p:spPr>
          <a:xfrm>
            <a:off x="7623264" y="4743477"/>
            <a:ext cx="1857112" cy="369332"/>
          </a:xfrm>
          <a:prstGeom prst="rect">
            <a:avLst/>
          </a:prstGeom>
          <a:noFill/>
        </p:spPr>
        <p:txBody>
          <a:bodyPr wrap="square" rtlCol="0">
            <a:spAutoFit/>
          </a:bodyPr>
          <a:lstStyle/>
          <a:p>
            <a:r>
              <a:rPr lang="zh-CN" altLang="en-US" b="1" dirty="0">
                <a:solidFill>
                  <a:schemeClr val="tx1">
                    <a:lumMod val="65000"/>
                    <a:lumOff val="35000"/>
                  </a:schemeClr>
                </a:solidFill>
                <a:latin typeface="+mn-lt"/>
                <a:ea typeface="+mn-ea"/>
                <a:cs typeface="+mn-ea"/>
                <a:sym typeface="+mn-lt"/>
              </a:rPr>
              <a:t>相关主题文字</a:t>
            </a:r>
          </a:p>
        </p:txBody>
      </p:sp>
      <p:sp>
        <p:nvSpPr>
          <p:cNvPr id="36" name="TextBox 13"/>
          <p:cNvSpPr txBox="1"/>
          <p:nvPr/>
        </p:nvSpPr>
        <p:spPr>
          <a:xfrm>
            <a:off x="7600806" y="5225608"/>
            <a:ext cx="3031698" cy="523220"/>
          </a:xfrm>
          <a:prstGeom prst="rect">
            <a:avLst/>
          </a:prstGeom>
          <a:noFill/>
        </p:spPr>
        <p:txBody>
          <a:bodyPr wrap="square" rtlCol="0">
            <a:spAutoFit/>
          </a:bodyPr>
          <a:lstStyle/>
          <a:p>
            <a:pPr>
              <a:defRPr/>
            </a:pPr>
            <a:r>
              <a:rPr lang="zh-CN" altLang="en-US" sz="1400" dirty="0">
                <a:solidFill>
                  <a:schemeClr val="tx1">
                    <a:lumMod val="65000"/>
                    <a:lumOff val="35000"/>
                  </a:schemeClr>
                </a:solidFill>
                <a:latin typeface="+mn-lt"/>
                <a:ea typeface="+mn-ea"/>
                <a:cs typeface="+mn-ea"/>
                <a:sym typeface="+mn-lt"/>
              </a:rPr>
              <a:t>单击此处添加简短说明，添加简短文字，具体文字添加此处。</a:t>
            </a:r>
            <a:endParaRPr lang="en-US" altLang="zh-CN" sz="1400" dirty="0">
              <a:solidFill>
                <a:schemeClr val="tx1">
                  <a:lumMod val="65000"/>
                  <a:lumOff val="35000"/>
                </a:schemeClr>
              </a:solidFill>
              <a:latin typeface="+mn-lt"/>
              <a:ea typeface="+mn-ea"/>
              <a:cs typeface="+mn-ea"/>
              <a:sym typeface="+mn-lt"/>
            </a:endParaRPr>
          </a:p>
        </p:txBody>
      </p:sp>
      <p:sp>
        <p:nvSpPr>
          <p:cNvPr id="37" name="TextBox 14"/>
          <p:cNvSpPr txBox="1"/>
          <p:nvPr/>
        </p:nvSpPr>
        <p:spPr>
          <a:xfrm>
            <a:off x="1184814" y="3774733"/>
            <a:ext cx="3326434" cy="738664"/>
          </a:xfrm>
          <a:prstGeom prst="rect">
            <a:avLst/>
          </a:prstGeom>
          <a:noFill/>
        </p:spPr>
        <p:txBody>
          <a:bodyPr wrap="square" rtlCol="0">
            <a:spAutoFit/>
          </a:bodyPr>
          <a:lstStyle/>
          <a:p>
            <a:pPr algn="r">
              <a:defRPr/>
            </a:pPr>
            <a:r>
              <a:rPr lang="zh-CN" altLang="en-US" sz="1400" dirty="0">
                <a:solidFill>
                  <a:schemeClr val="tx1">
                    <a:lumMod val="65000"/>
                    <a:lumOff val="35000"/>
                  </a:schemeClr>
                </a:solidFill>
                <a:latin typeface="+mn-lt"/>
                <a:ea typeface="+mn-ea"/>
                <a:cs typeface="+mn-ea"/>
                <a:sym typeface="+mn-lt"/>
              </a:rPr>
              <a:t>单击此处添加简短说明，添加简短文字，</a:t>
            </a:r>
            <a:endParaRPr lang="en-US" altLang="zh-CN" sz="1400" dirty="0">
              <a:solidFill>
                <a:schemeClr val="tx1">
                  <a:lumMod val="65000"/>
                  <a:lumOff val="35000"/>
                </a:schemeClr>
              </a:solidFill>
              <a:latin typeface="+mn-lt"/>
              <a:ea typeface="+mn-ea"/>
              <a:cs typeface="+mn-ea"/>
              <a:sym typeface="+mn-lt"/>
            </a:endParaRPr>
          </a:p>
          <a:p>
            <a:pPr algn="r">
              <a:defRPr/>
            </a:pPr>
            <a:r>
              <a:rPr lang="zh-CN" altLang="en-US" sz="1400" dirty="0">
                <a:solidFill>
                  <a:schemeClr val="tx1">
                    <a:lumMod val="65000"/>
                    <a:lumOff val="35000"/>
                  </a:schemeClr>
                </a:solidFill>
                <a:latin typeface="+mn-lt"/>
                <a:ea typeface="+mn-ea"/>
                <a:cs typeface="+mn-ea"/>
                <a:sym typeface="+mn-lt"/>
              </a:rPr>
              <a:t>具体文字添加此处。</a:t>
            </a:r>
            <a:endParaRPr lang="en-US" altLang="zh-CN" sz="1400" dirty="0">
              <a:solidFill>
                <a:schemeClr val="tx1">
                  <a:lumMod val="65000"/>
                  <a:lumOff val="35000"/>
                </a:schemeClr>
              </a:solidFill>
              <a:latin typeface="+mn-lt"/>
              <a:ea typeface="+mn-ea"/>
              <a:cs typeface="+mn-ea"/>
              <a:sym typeface="+mn-lt"/>
            </a:endParaRPr>
          </a:p>
        </p:txBody>
      </p:sp>
      <p:sp>
        <p:nvSpPr>
          <p:cNvPr id="38" name="TextBox 15"/>
          <p:cNvSpPr txBox="1"/>
          <p:nvPr/>
        </p:nvSpPr>
        <p:spPr>
          <a:xfrm>
            <a:off x="767408" y="5220785"/>
            <a:ext cx="3326434" cy="738664"/>
          </a:xfrm>
          <a:prstGeom prst="rect">
            <a:avLst/>
          </a:prstGeom>
          <a:noFill/>
        </p:spPr>
        <p:txBody>
          <a:bodyPr wrap="square" rtlCol="0">
            <a:spAutoFit/>
          </a:bodyPr>
          <a:lstStyle/>
          <a:p>
            <a:pPr algn="r">
              <a:defRPr/>
            </a:pPr>
            <a:r>
              <a:rPr lang="zh-CN" altLang="en-US" sz="1400" dirty="0">
                <a:solidFill>
                  <a:schemeClr val="tx1">
                    <a:lumMod val="65000"/>
                    <a:lumOff val="35000"/>
                  </a:schemeClr>
                </a:solidFill>
                <a:latin typeface="+mn-lt"/>
                <a:ea typeface="+mn-ea"/>
                <a:cs typeface="+mn-ea"/>
                <a:sym typeface="+mn-lt"/>
              </a:rPr>
              <a:t>单击此处添加简短说明，添加简短文字，</a:t>
            </a:r>
            <a:endParaRPr lang="en-US" altLang="zh-CN" sz="1400" dirty="0">
              <a:solidFill>
                <a:schemeClr val="tx1">
                  <a:lumMod val="65000"/>
                  <a:lumOff val="35000"/>
                </a:schemeClr>
              </a:solidFill>
              <a:latin typeface="+mn-lt"/>
              <a:ea typeface="+mn-ea"/>
              <a:cs typeface="+mn-ea"/>
              <a:sym typeface="+mn-lt"/>
            </a:endParaRPr>
          </a:p>
          <a:p>
            <a:pPr algn="r">
              <a:defRPr/>
            </a:pPr>
            <a:r>
              <a:rPr lang="zh-CN" altLang="en-US" sz="1400" dirty="0">
                <a:solidFill>
                  <a:schemeClr val="tx1">
                    <a:lumMod val="65000"/>
                    <a:lumOff val="35000"/>
                  </a:schemeClr>
                </a:solidFill>
                <a:latin typeface="+mn-lt"/>
                <a:ea typeface="+mn-ea"/>
                <a:cs typeface="+mn-ea"/>
                <a:sym typeface="+mn-lt"/>
              </a:rPr>
              <a:t>具体文字添加此处。</a:t>
            </a:r>
            <a:endParaRPr lang="en-US" altLang="zh-CN" sz="1400" dirty="0">
              <a:solidFill>
                <a:schemeClr val="tx1">
                  <a:lumMod val="65000"/>
                  <a:lumOff val="35000"/>
                </a:schemeClr>
              </a:solidFill>
              <a:latin typeface="+mn-lt"/>
              <a:ea typeface="+mn-ea"/>
              <a:cs typeface="+mn-ea"/>
              <a:sym typeface="+mn-lt"/>
            </a:endParaRPr>
          </a:p>
        </p:txBody>
      </p:sp>
      <p:sp>
        <p:nvSpPr>
          <p:cNvPr id="39" name="TextBox 16"/>
          <p:cNvSpPr txBox="1"/>
          <p:nvPr/>
        </p:nvSpPr>
        <p:spPr>
          <a:xfrm>
            <a:off x="8256240" y="3730448"/>
            <a:ext cx="3031698" cy="523220"/>
          </a:xfrm>
          <a:prstGeom prst="rect">
            <a:avLst/>
          </a:prstGeom>
          <a:noFill/>
        </p:spPr>
        <p:txBody>
          <a:bodyPr wrap="square" rtlCol="0">
            <a:spAutoFit/>
          </a:bodyPr>
          <a:lstStyle/>
          <a:p>
            <a:pPr>
              <a:defRPr/>
            </a:pPr>
            <a:r>
              <a:rPr lang="zh-CN" altLang="en-US" sz="1400" dirty="0">
                <a:solidFill>
                  <a:schemeClr val="tx1">
                    <a:lumMod val="65000"/>
                    <a:lumOff val="35000"/>
                  </a:schemeClr>
                </a:solidFill>
                <a:latin typeface="+mn-lt"/>
                <a:ea typeface="+mn-ea"/>
                <a:cs typeface="+mn-ea"/>
                <a:sym typeface="+mn-lt"/>
              </a:rPr>
              <a:t>单击此处添加简短说明，添加简短文字，具体文字添加此处。</a:t>
            </a:r>
            <a:endParaRPr lang="en-US" altLang="zh-CN" sz="1400" dirty="0">
              <a:solidFill>
                <a:schemeClr val="tx1">
                  <a:lumMod val="65000"/>
                  <a:lumOff val="35000"/>
                </a:schemeClr>
              </a:solidFill>
              <a:latin typeface="+mn-lt"/>
              <a:ea typeface="+mn-ea"/>
              <a:cs typeface="+mn-ea"/>
              <a:sym typeface="+mn-lt"/>
            </a:endParaRPr>
          </a:p>
        </p:txBody>
      </p:sp>
      <p:sp>
        <p:nvSpPr>
          <p:cNvPr id="40" name="TextBox 17"/>
          <p:cNvSpPr txBox="1"/>
          <p:nvPr/>
        </p:nvSpPr>
        <p:spPr>
          <a:xfrm>
            <a:off x="2297768" y="1826490"/>
            <a:ext cx="1710702"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mn-lt"/>
                <a:ea typeface="+mn-ea"/>
                <a:cs typeface="+mn-ea"/>
                <a:sym typeface="+mn-lt"/>
              </a:rPr>
              <a:t>相关主题文字</a:t>
            </a:r>
          </a:p>
        </p:txBody>
      </p:sp>
      <p:sp>
        <p:nvSpPr>
          <p:cNvPr id="41" name="TextBox 18"/>
          <p:cNvSpPr txBox="1"/>
          <p:nvPr/>
        </p:nvSpPr>
        <p:spPr>
          <a:xfrm>
            <a:off x="7593326" y="1873334"/>
            <a:ext cx="2133469" cy="369332"/>
          </a:xfrm>
          <a:prstGeom prst="rect">
            <a:avLst/>
          </a:prstGeom>
          <a:noFill/>
        </p:spPr>
        <p:txBody>
          <a:bodyPr wrap="square" rtlCol="0">
            <a:spAutoFit/>
          </a:bodyPr>
          <a:lstStyle/>
          <a:p>
            <a:r>
              <a:rPr lang="zh-CN" altLang="en-US" b="1" dirty="0">
                <a:solidFill>
                  <a:schemeClr val="tx1">
                    <a:lumMod val="65000"/>
                    <a:lumOff val="35000"/>
                  </a:schemeClr>
                </a:solidFill>
                <a:latin typeface="+mn-lt"/>
                <a:ea typeface="+mn-ea"/>
                <a:cs typeface="+mn-ea"/>
                <a:sym typeface="+mn-lt"/>
              </a:rPr>
              <a:t>相关主题文字</a:t>
            </a:r>
          </a:p>
        </p:txBody>
      </p:sp>
      <p:sp>
        <p:nvSpPr>
          <p:cNvPr id="46" name="TextBox 23"/>
          <p:cNvSpPr txBox="1"/>
          <p:nvPr/>
        </p:nvSpPr>
        <p:spPr>
          <a:xfrm>
            <a:off x="7577430" y="2288740"/>
            <a:ext cx="3031698" cy="523220"/>
          </a:xfrm>
          <a:prstGeom prst="rect">
            <a:avLst/>
          </a:prstGeom>
          <a:noFill/>
        </p:spPr>
        <p:txBody>
          <a:bodyPr wrap="square" rtlCol="0">
            <a:spAutoFit/>
          </a:bodyPr>
          <a:lstStyle/>
          <a:p>
            <a:pPr>
              <a:defRPr/>
            </a:pPr>
            <a:r>
              <a:rPr lang="zh-CN" altLang="en-US" sz="1400" dirty="0">
                <a:solidFill>
                  <a:schemeClr val="tx1">
                    <a:lumMod val="65000"/>
                    <a:lumOff val="35000"/>
                  </a:schemeClr>
                </a:solidFill>
                <a:latin typeface="+mn-lt"/>
                <a:ea typeface="+mn-ea"/>
                <a:cs typeface="+mn-ea"/>
                <a:sym typeface="+mn-lt"/>
              </a:rPr>
              <a:t>单击此处添加简短说明，添加简短文字，具体文字添加此处。</a:t>
            </a:r>
            <a:endParaRPr lang="en-US" altLang="zh-CN" sz="1400" dirty="0">
              <a:solidFill>
                <a:schemeClr val="tx1">
                  <a:lumMod val="65000"/>
                  <a:lumOff val="35000"/>
                </a:schemeClr>
              </a:solidFill>
              <a:latin typeface="+mn-lt"/>
              <a:ea typeface="+mn-ea"/>
              <a:cs typeface="+mn-ea"/>
              <a:sym typeface="+mn-lt"/>
            </a:endParaRPr>
          </a:p>
        </p:txBody>
      </p:sp>
      <p:sp>
        <p:nvSpPr>
          <p:cNvPr id="47" name="TextBox 24"/>
          <p:cNvSpPr txBox="1"/>
          <p:nvPr/>
        </p:nvSpPr>
        <p:spPr>
          <a:xfrm>
            <a:off x="783096" y="2293084"/>
            <a:ext cx="3326434" cy="738664"/>
          </a:xfrm>
          <a:prstGeom prst="rect">
            <a:avLst/>
          </a:prstGeom>
          <a:noFill/>
        </p:spPr>
        <p:txBody>
          <a:bodyPr wrap="square" rtlCol="0">
            <a:spAutoFit/>
          </a:bodyPr>
          <a:lstStyle/>
          <a:p>
            <a:pPr algn="r">
              <a:defRPr/>
            </a:pPr>
            <a:r>
              <a:rPr lang="zh-CN" altLang="en-US" sz="1400" dirty="0">
                <a:solidFill>
                  <a:schemeClr val="tx1">
                    <a:lumMod val="65000"/>
                    <a:lumOff val="35000"/>
                  </a:schemeClr>
                </a:solidFill>
                <a:latin typeface="+mn-lt"/>
                <a:ea typeface="+mn-ea"/>
                <a:cs typeface="+mn-ea"/>
                <a:sym typeface="+mn-lt"/>
              </a:rPr>
              <a:t>单击此处添加简短说明，添加简短文字，</a:t>
            </a:r>
            <a:endParaRPr lang="en-US" altLang="zh-CN" sz="1400" dirty="0">
              <a:solidFill>
                <a:schemeClr val="tx1">
                  <a:lumMod val="65000"/>
                  <a:lumOff val="35000"/>
                </a:schemeClr>
              </a:solidFill>
              <a:latin typeface="+mn-lt"/>
              <a:ea typeface="+mn-ea"/>
              <a:cs typeface="+mn-ea"/>
              <a:sym typeface="+mn-lt"/>
            </a:endParaRPr>
          </a:p>
          <a:p>
            <a:pPr algn="r">
              <a:defRPr/>
            </a:pPr>
            <a:r>
              <a:rPr lang="zh-CN" altLang="en-US" sz="1400" dirty="0">
                <a:solidFill>
                  <a:schemeClr val="tx1">
                    <a:lumMod val="65000"/>
                    <a:lumOff val="35000"/>
                  </a:schemeClr>
                </a:solidFill>
                <a:latin typeface="+mn-lt"/>
                <a:ea typeface="+mn-ea"/>
                <a:cs typeface="+mn-ea"/>
                <a:sym typeface="+mn-lt"/>
              </a:rPr>
              <a:t>具体文字添加此处。</a:t>
            </a:r>
            <a:endParaRPr lang="en-US" altLang="zh-CN" sz="1400" dirty="0">
              <a:solidFill>
                <a:schemeClr val="tx1">
                  <a:lumMod val="65000"/>
                  <a:lumOff val="35000"/>
                </a:schemeClr>
              </a:solidFill>
              <a:latin typeface="+mn-lt"/>
              <a:ea typeface="+mn-ea"/>
              <a:cs typeface="+mn-ea"/>
              <a:sym typeface="+mn-lt"/>
            </a:endParaRPr>
          </a:p>
        </p:txBody>
      </p:sp>
      <p:grpSp>
        <p:nvGrpSpPr>
          <p:cNvPr id="3" name="组合 2"/>
          <p:cNvGrpSpPr/>
          <p:nvPr/>
        </p:nvGrpSpPr>
        <p:grpSpPr>
          <a:xfrm>
            <a:off x="4511248" y="1705690"/>
            <a:ext cx="1207196" cy="1207194"/>
            <a:chOff x="5834690" y="1948068"/>
            <a:chExt cx="935998" cy="935996"/>
          </a:xfrm>
        </p:grpSpPr>
        <p:grpSp>
          <p:nvGrpSpPr>
            <p:cNvPr id="55" name="组合 54"/>
            <p:cNvGrpSpPr/>
            <p:nvPr/>
          </p:nvGrpSpPr>
          <p:grpSpPr>
            <a:xfrm>
              <a:off x="5834690" y="1948068"/>
              <a:ext cx="935998" cy="935996"/>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48" name="KSO_Shape"/>
            <p:cNvSpPr/>
            <p:nvPr/>
          </p:nvSpPr>
          <p:spPr bwMode="auto">
            <a:xfrm>
              <a:off x="6045430" y="2190595"/>
              <a:ext cx="493462" cy="419441"/>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5A7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200" dirty="0">
                <a:solidFill>
                  <a:schemeClr val="tx1">
                    <a:lumMod val="65000"/>
                    <a:lumOff val="35000"/>
                  </a:schemeClr>
                </a:solidFill>
                <a:latin typeface="+mn-lt"/>
                <a:ea typeface="+mn-ea"/>
                <a:cs typeface="+mn-ea"/>
                <a:sym typeface="+mn-lt"/>
              </a:endParaRPr>
            </a:p>
          </p:txBody>
        </p:sp>
      </p:grpSp>
      <p:grpSp>
        <p:nvGrpSpPr>
          <p:cNvPr id="5" name="组合 4"/>
          <p:cNvGrpSpPr/>
          <p:nvPr/>
        </p:nvGrpSpPr>
        <p:grpSpPr>
          <a:xfrm>
            <a:off x="5199029" y="3165185"/>
            <a:ext cx="1207196" cy="1207194"/>
            <a:chOff x="6522471" y="3407563"/>
            <a:chExt cx="935998" cy="935996"/>
          </a:xfrm>
        </p:grpSpPr>
        <p:grpSp>
          <p:nvGrpSpPr>
            <p:cNvPr id="64" name="组合 63"/>
            <p:cNvGrpSpPr/>
            <p:nvPr/>
          </p:nvGrpSpPr>
          <p:grpSpPr>
            <a:xfrm>
              <a:off x="6522471" y="3407563"/>
              <a:ext cx="935998" cy="93599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49" name="KSO_Shape"/>
            <p:cNvSpPr/>
            <p:nvPr/>
          </p:nvSpPr>
          <p:spPr bwMode="auto">
            <a:xfrm>
              <a:off x="6737406" y="3606702"/>
              <a:ext cx="464272" cy="46504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005A7F"/>
            </a:solidFill>
            <a:ln>
              <a:noFill/>
            </a:ln>
          </p:spPr>
          <p:txBody>
            <a:bodyPr anchor="ctr">
              <a:scene3d>
                <a:camera prst="orthographicFront"/>
                <a:lightRig rig="threePt" dir="t"/>
              </a:scene3d>
              <a:sp3d>
                <a:contourClr>
                  <a:srgbClr val="FFFFFF"/>
                </a:contourClr>
              </a:sp3d>
            </a:bodyPr>
            <a:lstStyle/>
            <a:p>
              <a:pPr algn="ctr">
                <a:defRPr/>
              </a:pPr>
              <a:endParaRPr lang="zh-CN" altLang="en-US" sz="1200" dirty="0">
                <a:solidFill>
                  <a:schemeClr val="tx1">
                    <a:lumMod val="65000"/>
                    <a:lumOff val="35000"/>
                  </a:schemeClr>
                </a:solidFill>
                <a:latin typeface="+mn-lt"/>
                <a:ea typeface="+mn-ea"/>
                <a:cs typeface="+mn-ea"/>
                <a:sym typeface="+mn-lt"/>
              </a:endParaRPr>
            </a:p>
          </p:txBody>
        </p:sp>
      </p:grpSp>
      <p:grpSp>
        <p:nvGrpSpPr>
          <p:cNvPr id="7" name="组合 6"/>
          <p:cNvGrpSpPr/>
          <p:nvPr/>
        </p:nvGrpSpPr>
        <p:grpSpPr>
          <a:xfrm>
            <a:off x="4511248" y="4623174"/>
            <a:ext cx="1207196" cy="1207194"/>
            <a:chOff x="5834690" y="4865552"/>
            <a:chExt cx="935998" cy="935996"/>
          </a:xfrm>
        </p:grpSpPr>
        <p:grpSp>
          <p:nvGrpSpPr>
            <p:cNvPr id="70" name="组合 69"/>
            <p:cNvGrpSpPr/>
            <p:nvPr/>
          </p:nvGrpSpPr>
          <p:grpSpPr>
            <a:xfrm>
              <a:off x="5834690" y="4865552"/>
              <a:ext cx="935998" cy="935996"/>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50" name="KSO_Shape"/>
            <p:cNvSpPr/>
            <p:nvPr/>
          </p:nvSpPr>
          <p:spPr bwMode="auto">
            <a:xfrm>
              <a:off x="6017536" y="5086778"/>
              <a:ext cx="461185" cy="397387"/>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5A7F"/>
            </a:solidFill>
            <a:ln>
              <a:noFill/>
            </a:ln>
          </p:spPr>
          <p:txBody>
            <a:bodyPr anchor="ctr">
              <a:scene3d>
                <a:camera prst="orthographicFront"/>
                <a:lightRig rig="threePt" dir="t"/>
              </a:scene3d>
              <a:sp3d>
                <a:contourClr>
                  <a:srgbClr val="FFFFFF"/>
                </a:contourClr>
              </a:sp3d>
            </a:bodyPr>
            <a:lstStyle/>
            <a:p>
              <a:pPr algn="ctr">
                <a:defRPr/>
              </a:pPr>
              <a:endParaRPr lang="zh-CN" altLang="en-US" sz="1200" dirty="0">
                <a:solidFill>
                  <a:schemeClr val="tx1">
                    <a:lumMod val="65000"/>
                    <a:lumOff val="35000"/>
                  </a:schemeClr>
                </a:solidFill>
                <a:latin typeface="+mn-lt"/>
                <a:ea typeface="+mn-ea"/>
                <a:cs typeface="+mn-ea"/>
                <a:sym typeface="+mn-lt"/>
              </a:endParaRPr>
            </a:p>
          </p:txBody>
        </p:sp>
      </p:grpSp>
      <p:grpSp>
        <p:nvGrpSpPr>
          <p:cNvPr id="4" name="组合 3"/>
          <p:cNvGrpSpPr/>
          <p:nvPr/>
        </p:nvGrpSpPr>
        <p:grpSpPr>
          <a:xfrm>
            <a:off x="5911518" y="1705690"/>
            <a:ext cx="1207196" cy="1207194"/>
            <a:chOff x="7234960" y="1948068"/>
            <a:chExt cx="935998" cy="935996"/>
          </a:xfrm>
        </p:grpSpPr>
        <p:grpSp>
          <p:nvGrpSpPr>
            <p:cNvPr id="61" name="组合 60"/>
            <p:cNvGrpSpPr/>
            <p:nvPr/>
          </p:nvGrpSpPr>
          <p:grpSpPr>
            <a:xfrm>
              <a:off x="7234960" y="1948068"/>
              <a:ext cx="935998" cy="93599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51" name="KSO_Shape"/>
            <p:cNvSpPr/>
            <p:nvPr/>
          </p:nvSpPr>
          <p:spPr bwMode="auto">
            <a:xfrm>
              <a:off x="7432822" y="2235866"/>
              <a:ext cx="532379" cy="36556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5A7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200" dirty="0">
                <a:solidFill>
                  <a:schemeClr val="tx1">
                    <a:lumMod val="65000"/>
                    <a:lumOff val="35000"/>
                  </a:schemeClr>
                </a:solidFill>
                <a:latin typeface="+mn-lt"/>
                <a:ea typeface="+mn-ea"/>
                <a:cs typeface="+mn-ea"/>
                <a:sym typeface="+mn-lt"/>
              </a:endParaRPr>
            </a:p>
          </p:txBody>
        </p:sp>
      </p:grpSp>
      <p:grpSp>
        <p:nvGrpSpPr>
          <p:cNvPr id="6" name="组合 5"/>
          <p:cNvGrpSpPr/>
          <p:nvPr/>
        </p:nvGrpSpPr>
        <p:grpSpPr>
          <a:xfrm>
            <a:off x="6599299" y="3165185"/>
            <a:ext cx="1207196" cy="1207194"/>
            <a:chOff x="7922741" y="3407563"/>
            <a:chExt cx="935998" cy="935996"/>
          </a:xfrm>
        </p:grpSpPr>
        <p:grpSp>
          <p:nvGrpSpPr>
            <p:cNvPr id="67" name="组合 66"/>
            <p:cNvGrpSpPr/>
            <p:nvPr/>
          </p:nvGrpSpPr>
          <p:grpSpPr>
            <a:xfrm>
              <a:off x="7922741" y="3407563"/>
              <a:ext cx="935998" cy="935996"/>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52" name="KSO_Shape"/>
            <p:cNvSpPr/>
            <p:nvPr/>
          </p:nvSpPr>
          <p:spPr bwMode="auto">
            <a:xfrm>
              <a:off x="8144126" y="3621063"/>
              <a:ext cx="466236" cy="46157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5A7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200" dirty="0">
                <a:solidFill>
                  <a:schemeClr val="tx1">
                    <a:lumMod val="65000"/>
                    <a:lumOff val="35000"/>
                  </a:schemeClr>
                </a:solidFill>
                <a:latin typeface="+mn-lt"/>
                <a:ea typeface="+mn-ea"/>
                <a:cs typeface="+mn-ea"/>
                <a:sym typeface="+mn-lt"/>
              </a:endParaRPr>
            </a:p>
          </p:txBody>
        </p:sp>
      </p:grpSp>
      <p:grpSp>
        <p:nvGrpSpPr>
          <p:cNvPr id="8" name="组合 7"/>
          <p:cNvGrpSpPr/>
          <p:nvPr/>
        </p:nvGrpSpPr>
        <p:grpSpPr>
          <a:xfrm>
            <a:off x="5911518" y="4623174"/>
            <a:ext cx="1207196" cy="1207194"/>
            <a:chOff x="7234960" y="4865552"/>
            <a:chExt cx="935998" cy="935996"/>
          </a:xfrm>
        </p:grpSpPr>
        <p:grpSp>
          <p:nvGrpSpPr>
            <p:cNvPr id="73" name="组合 72"/>
            <p:cNvGrpSpPr/>
            <p:nvPr/>
          </p:nvGrpSpPr>
          <p:grpSpPr>
            <a:xfrm>
              <a:off x="7234960" y="4865552"/>
              <a:ext cx="935998" cy="935996"/>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cs typeface="+mn-ea"/>
                  <a:sym typeface="+mn-lt"/>
                </a:endParaRPr>
              </a:p>
            </p:txBody>
          </p:sp>
        </p:grpSp>
        <p:sp>
          <p:nvSpPr>
            <p:cNvPr id="53" name="KSO_Shape"/>
            <p:cNvSpPr/>
            <p:nvPr/>
          </p:nvSpPr>
          <p:spPr>
            <a:xfrm>
              <a:off x="7491831" y="5113465"/>
              <a:ext cx="428197" cy="428197"/>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sz="1200" dirty="0">
                <a:solidFill>
                  <a:schemeClr val="tx1">
                    <a:lumMod val="65000"/>
                    <a:lumOff val="35000"/>
                  </a:schemeClr>
                </a:solidFill>
                <a:cs typeface="+mn-ea"/>
                <a:sym typeface="+mn-lt"/>
              </a:endParaRPr>
            </a:p>
          </p:txBody>
        </p:sp>
      </p:grpSp>
      <p:sp>
        <p:nvSpPr>
          <p:cNvPr id="4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56" name="文本框 55"/>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16932" y="1628800"/>
            <a:ext cx="4581866" cy="3854378"/>
            <a:chOff x="550590" y="1340768"/>
            <a:chExt cx="5937251" cy="4994275"/>
          </a:xfrm>
          <a:solidFill>
            <a:schemeClr val="tx1">
              <a:lumMod val="50000"/>
              <a:lumOff val="50000"/>
            </a:schemeClr>
          </a:solidFill>
          <a:effectLst/>
        </p:grpSpPr>
        <p:sp>
          <p:nvSpPr>
            <p:cNvPr id="4" name="Freeform 67"/>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 name="Freeform 68"/>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 name="Freeform 69"/>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7" name="Freeform 70"/>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8" name="Freeform 71"/>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9" name="Freeform 72"/>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10" name="Freeform 73"/>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11" name="Freeform 74"/>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12" name="Freeform 75"/>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13" name="Freeform 76"/>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14" name="Freeform 77"/>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15" name="Freeform 78"/>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16" name="Freeform 79"/>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17" name="Freeform 80"/>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18" name="Freeform 81"/>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19" name="Freeform 82"/>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20" name="Freeform 83"/>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21" name="Freeform 84"/>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22" name="Freeform 85"/>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23" name="Freeform 86"/>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24" name="Freeform 87"/>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25" name="Freeform 88"/>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26" name="Freeform 89"/>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27" name="Freeform 90"/>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28" name="Freeform 91"/>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29" name="Freeform 92"/>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30" name="Freeform 93"/>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31" name="Freeform 94"/>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32" name="Freeform 95"/>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33" name="Freeform 96"/>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34" name="Freeform 97"/>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35" name="Freeform 98"/>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36" name="Freeform 99"/>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37" name="Freeform 100"/>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38" name="Freeform 101"/>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39" name="Freeform 102"/>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40" name="Freeform 103"/>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41" name="Freeform 104"/>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42" name="Freeform 105"/>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43" name="Freeform 106"/>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44" name="Freeform 107"/>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45" name="Freeform 108"/>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46" name="Freeform 109"/>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47" name="Freeform 110"/>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48" name="Freeform 111"/>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49" name="Freeform 112"/>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50" name="Freeform 113"/>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1" name="Freeform 114"/>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52" name="Freeform 115"/>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3" name="Freeform 116"/>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54" name="Freeform 117"/>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5" name="Freeform 118"/>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56" name="Freeform 119"/>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7" name="Freeform 120"/>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58" name="Freeform 121"/>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59" name="Freeform 122"/>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0" name="Freeform 123"/>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61" name="Freeform 124"/>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2" name="Freeform 125"/>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ln>
          </p:spPr>
          <p:txBody>
            <a:bodyPr/>
            <a:lstStyle/>
            <a:p>
              <a:endParaRPr lang="zh-CN" altLang="en-US">
                <a:latin typeface="+mn-lt"/>
                <a:ea typeface="+mn-ea"/>
                <a:cs typeface="+mn-ea"/>
                <a:sym typeface="+mn-lt"/>
              </a:endParaRPr>
            </a:p>
          </p:txBody>
        </p:sp>
        <p:sp>
          <p:nvSpPr>
            <p:cNvPr id="63" name="Freeform 126"/>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4" name="Freeform 127"/>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5" name="Freeform 128"/>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sp>
          <p:nvSpPr>
            <p:cNvPr id="66" name="Freeform 127"/>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ln>
          </p:spPr>
          <p:txBody>
            <a:bodyPr/>
            <a:lstStyle/>
            <a:p>
              <a:endParaRPr lang="zh-CN" altLang="en-US">
                <a:latin typeface="+mn-lt"/>
                <a:ea typeface="+mn-ea"/>
                <a:cs typeface="+mn-ea"/>
                <a:sym typeface="+mn-lt"/>
              </a:endParaRPr>
            </a:p>
          </p:txBody>
        </p:sp>
      </p:grpSp>
      <p:sp>
        <p:nvSpPr>
          <p:cNvPr id="67" name="Freeform 78"/>
          <p:cNvSpPr/>
          <p:nvPr/>
        </p:nvSpPr>
        <p:spPr bwMode="gray">
          <a:xfrm>
            <a:off x="4140474" y="4667217"/>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A7F"/>
          </a:solidFill>
          <a:ln w="6350">
            <a:solidFill>
              <a:schemeClr val="bg1"/>
            </a:solidFill>
            <a:prstDash val="solid"/>
            <a:round/>
          </a:ln>
        </p:spPr>
        <p:txBody>
          <a:bodyPr lIns="70564" tIns="35282" rIns="70564" bIns="35282"/>
          <a:lstStyle/>
          <a:p>
            <a:endParaRPr lang="zh-CN" altLang="en-US">
              <a:latin typeface="+mn-lt"/>
              <a:ea typeface="+mn-ea"/>
              <a:cs typeface="+mn-ea"/>
              <a:sym typeface="+mn-lt"/>
            </a:endParaRPr>
          </a:p>
        </p:txBody>
      </p:sp>
      <p:sp>
        <p:nvSpPr>
          <p:cNvPr id="68" name="Freeform 92"/>
          <p:cNvSpPr/>
          <p:nvPr/>
        </p:nvSpPr>
        <p:spPr bwMode="gray">
          <a:xfrm>
            <a:off x="4462673" y="3304830"/>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A7F"/>
          </a:solidFill>
          <a:ln w="6350">
            <a:solidFill>
              <a:schemeClr val="bg1"/>
            </a:solidFill>
            <a:prstDash val="solid"/>
            <a:round/>
          </a:ln>
        </p:spPr>
        <p:txBody>
          <a:bodyPr lIns="70564" tIns="35282" rIns="70564" bIns="35282"/>
          <a:lstStyle/>
          <a:p>
            <a:endParaRPr lang="zh-CN" altLang="en-US">
              <a:latin typeface="+mn-lt"/>
              <a:ea typeface="+mn-ea"/>
              <a:cs typeface="+mn-ea"/>
              <a:sym typeface="+mn-lt"/>
            </a:endParaRPr>
          </a:p>
        </p:txBody>
      </p:sp>
      <p:sp>
        <p:nvSpPr>
          <p:cNvPr id="69" name="Freeform 100"/>
          <p:cNvSpPr/>
          <p:nvPr/>
        </p:nvSpPr>
        <p:spPr bwMode="gray">
          <a:xfrm>
            <a:off x="4697892" y="2682446"/>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A7F"/>
          </a:solidFill>
          <a:ln w="6350">
            <a:solidFill>
              <a:schemeClr val="bg1"/>
            </a:solidFill>
            <a:prstDash val="solid"/>
            <a:round/>
          </a:ln>
        </p:spPr>
        <p:txBody>
          <a:bodyPr lIns="70564" tIns="35282" rIns="70564" bIns="35282"/>
          <a:lstStyle/>
          <a:p>
            <a:endParaRPr lang="zh-CN" altLang="en-US">
              <a:latin typeface="+mn-lt"/>
              <a:ea typeface="+mn-ea"/>
              <a:cs typeface="+mn-ea"/>
              <a:sym typeface="+mn-lt"/>
            </a:endParaRPr>
          </a:p>
        </p:txBody>
      </p:sp>
      <p:sp>
        <p:nvSpPr>
          <p:cNvPr id="70" name="Freeform 82"/>
          <p:cNvSpPr/>
          <p:nvPr/>
        </p:nvSpPr>
        <p:spPr bwMode="gray">
          <a:xfrm>
            <a:off x="4826624" y="4003175"/>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A7F"/>
          </a:solidFill>
          <a:ln w="6350">
            <a:solidFill>
              <a:schemeClr val="bg1"/>
            </a:solidFill>
            <a:prstDash val="solid"/>
            <a:round/>
          </a:ln>
        </p:spPr>
        <p:txBody>
          <a:bodyPr lIns="70564" tIns="35282" rIns="70564" bIns="35282"/>
          <a:lstStyle/>
          <a:p>
            <a:endParaRPr lang="zh-CN" altLang="en-US">
              <a:latin typeface="+mn-lt"/>
              <a:ea typeface="+mn-ea"/>
              <a:cs typeface="+mn-ea"/>
              <a:sym typeface="+mn-lt"/>
            </a:endParaRPr>
          </a:p>
        </p:txBody>
      </p:sp>
      <p:cxnSp>
        <p:nvCxnSpPr>
          <p:cNvPr id="71" name="直接连接符 70"/>
          <p:cNvCxnSpPr/>
          <p:nvPr/>
        </p:nvCxnSpPr>
        <p:spPr>
          <a:xfrm>
            <a:off x="5161241" y="3012628"/>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56030" y="3204366"/>
            <a:ext cx="1737632"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996514" y="3405844"/>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191305" y="3597582"/>
            <a:ext cx="190235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5111976" y="4109766"/>
            <a:ext cx="244055" cy="158046"/>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56030" y="4109765"/>
            <a:ext cx="1737632"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603562" y="4998625"/>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4798353" y="5190363"/>
            <a:ext cx="229531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945116" y="2833570"/>
            <a:ext cx="1219724" cy="286697"/>
          </a:xfrm>
          <a:prstGeom prst="rect">
            <a:avLst/>
          </a:prstGeom>
        </p:spPr>
        <p:txBody>
          <a:bodyPr wrap="none" lIns="70564" tIns="35282" rIns="70564" bIns="35282">
            <a:spAutoFit/>
          </a:bodyPr>
          <a:lstStyle/>
          <a:p>
            <a:r>
              <a:rPr lang="zh-CN" altLang="en-US" sz="1400" dirty="0">
                <a:solidFill>
                  <a:schemeClr val="tx1">
                    <a:lumMod val="75000"/>
                    <a:lumOff val="25000"/>
                  </a:schemeClr>
                </a:solidFill>
                <a:latin typeface="+mn-lt"/>
                <a:ea typeface="+mn-ea"/>
                <a:cs typeface="+mn-ea"/>
                <a:sym typeface="+mn-lt"/>
              </a:rPr>
              <a:t>点击添加标题</a:t>
            </a:r>
          </a:p>
        </p:txBody>
      </p:sp>
      <p:sp>
        <p:nvSpPr>
          <p:cNvPr id="80" name="矩形 79"/>
          <p:cNvSpPr/>
          <p:nvPr/>
        </p:nvSpPr>
        <p:spPr>
          <a:xfrm>
            <a:off x="5945116" y="3277878"/>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lt"/>
                <a:ea typeface="+mn-ea"/>
                <a:cs typeface="+mn-ea"/>
                <a:sym typeface="+mn-lt"/>
              </a:rPr>
              <a:t>点击添加标题</a:t>
            </a:r>
          </a:p>
        </p:txBody>
      </p:sp>
      <p:sp>
        <p:nvSpPr>
          <p:cNvPr id="81" name="矩形 80"/>
          <p:cNvSpPr/>
          <p:nvPr/>
        </p:nvSpPr>
        <p:spPr>
          <a:xfrm>
            <a:off x="5945116" y="3791437"/>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lt"/>
                <a:ea typeface="+mn-ea"/>
                <a:cs typeface="+mn-ea"/>
                <a:sym typeface="+mn-lt"/>
              </a:rPr>
              <a:t>点击添加标题</a:t>
            </a:r>
          </a:p>
        </p:txBody>
      </p:sp>
      <p:sp>
        <p:nvSpPr>
          <p:cNvPr id="82" name="矩形 81"/>
          <p:cNvSpPr/>
          <p:nvPr/>
        </p:nvSpPr>
        <p:spPr>
          <a:xfrm>
            <a:off x="5945116" y="4817853"/>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lt"/>
                <a:ea typeface="+mn-ea"/>
                <a:cs typeface="+mn-ea"/>
                <a:sym typeface="+mn-lt"/>
              </a:rPr>
              <a:t>点击添加标题</a:t>
            </a:r>
          </a:p>
        </p:txBody>
      </p:sp>
      <p:sp>
        <p:nvSpPr>
          <p:cNvPr id="176" name="TextBox 81"/>
          <p:cNvSpPr txBox="1"/>
          <p:nvPr/>
        </p:nvSpPr>
        <p:spPr>
          <a:xfrm>
            <a:off x="8144841" y="3204365"/>
            <a:ext cx="2339750" cy="1523536"/>
          </a:xfrm>
          <a:prstGeom prst="rect">
            <a:avLst/>
          </a:prstGeom>
          <a:noFill/>
        </p:spPr>
        <p:txBody>
          <a:bodyPr wrap="square" lIns="121963" tIns="60981" rIns="121963" bIns="60981" rtlCol="0">
            <a:spAutoFit/>
          </a:bodyPr>
          <a:lstStyle/>
          <a:p>
            <a:pPr>
              <a:lnSpc>
                <a:spcPct val="130000"/>
              </a:lnSpc>
            </a:pPr>
            <a:r>
              <a:rPr lang="zh-CN" altLang="en-US" sz="1400" dirty="0">
                <a:solidFill>
                  <a:schemeClr val="tx1">
                    <a:lumMod val="65000"/>
                    <a:lumOff val="35000"/>
                  </a:schemeClr>
                </a:solidFill>
                <a:latin typeface="+mn-lt"/>
                <a:ea typeface="+mn-ea"/>
                <a:cs typeface="+mn-ea"/>
                <a:sym typeface="+mn-lt"/>
              </a:rPr>
              <a:t>      </a:t>
            </a:r>
            <a:r>
              <a:rPr lang="zh-CN" altLang="en-US" sz="1400" dirty="0">
                <a:latin typeface="+mn-lt"/>
                <a:ea typeface="+mn-ea"/>
                <a:cs typeface="+mn-ea"/>
                <a:sym typeface="+mn-lt"/>
              </a:rPr>
              <a:t>您的内容打在这里，或者通过复制您的文本后，在此框中选择粘贴，并选择只保留文字。您的内容打在这里</a:t>
            </a:r>
          </a:p>
        </p:txBody>
      </p:sp>
      <p:sp>
        <p:nvSpPr>
          <p:cNvPr id="177" name="圆角矩形 176"/>
          <p:cNvSpPr/>
          <p:nvPr/>
        </p:nvSpPr>
        <p:spPr>
          <a:xfrm>
            <a:off x="8062552" y="2570718"/>
            <a:ext cx="2569952" cy="312146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6" name="组合 185"/>
          <p:cNvGrpSpPr/>
          <p:nvPr/>
        </p:nvGrpSpPr>
        <p:grpSpPr>
          <a:xfrm>
            <a:off x="8536665" y="2210340"/>
            <a:ext cx="1588422" cy="602752"/>
            <a:chOff x="814328" y="3219334"/>
            <a:chExt cx="1356392" cy="432536"/>
          </a:xfrm>
        </p:grpSpPr>
        <p:grpSp>
          <p:nvGrpSpPr>
            <p:cNvPr id="187" name="组合 18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89" name="圆角矩形 18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90" name="圆角矩形 18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88" name="TextBox 102"/>
            <p:cNvSpPr txBox="1"/>
            <p:nvPr/>
          </p:nvSpPr>
          <p:spPr>
            <a:xfrm>
              <a:off x="831252" y="3331792"/>
              <a:ext cx="1322544" cy="2208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latin typeface="+mn-lt"/>
                  <a:ea typeface="+mn-ea"/>
                  <a:cs typeface="+mn-ea"/>
                  <a:sym typeface="+mn-lt"/>
                </a:rPr>
                <a:t>主题文字</a:t>
              </a:r>
            </a:p>
          </p:txBody>
        </p:sp>
      </p:grpSp>
      <p:sp>
        <p:nvSpPr>
          <p:cNvPr id="90"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92" name="文本框 9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bwMode="auto">
          <a:xfrm>
            <a:off x="4719394" y="1375398"/>
            <a:ext cx="2663080" cy="2663080"/>
          </a:xfrm>
          <a:prstGeom prst="ellipse">
            <a:avLst/>
          </a:prstGeom>
          <a:blipFill>
            <a:blip r:embed="rId3"/>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椭圆 18"/>
          <p:cNvSpPr/>
          <p:nvPr/>
        </p:nvSpPr>
        <p:spPr bwMode="auto">
          <a:xfrm>
            <a:off x="8133099" y="1375398"/>
            <a:ext cx="2663080" cy="2663080"/>
          </a:xfrm>
          <a:prstGeom prst="ellipse">
            <a:avLst/>
          </a:prstGeom>
          <a:blipFill>
            <a:blip r:embed="rId4"/>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椭圆 15"/>
          <p:cNvSpPr/>
          <p:nvPr/>
        </p:nvSpPr>
        <p:spPr bwMode="auto">
          <a:xfrm>
            <a:off x="1305689" y="1375398"/>
            <a:ext cx="2663080" cy="2663080"/>
          </a:xfrm>
          <a:prstGeom prst="ellipse">
            <a:avLst/>
          </a:prstGeom>
          <a:blipFill>
            <a:blip r:embed="rId5"/>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4" name="椭圆 23"/>
          <p:cNvSpPr/>
          <p:nvPr/>
        </p:nvSpPr>
        <p:spPr>
          <a:xfrm>
            <a:off x="3064446" y="3356992"/>
            <a:ext cx="707048" cy="681486"/>
          </a:xfrm>
          <a:prstGeom prst="ellipse">
            <a:avLst/>
          </a:prstGeom>
          <a:gradFill>
            <a:gsLst>
              <a:gs pos="100000">
                <a:srgbClr val="005A7F"/>
              </a:gs>
              <a:gs pos="0">
                <a:srgbClr val="276F8B"/>
              </a:gs>
            </a:gsLst>
            <a:lin ang="8100000" scaled="1"/>
          </a:gradFill>
          <a:ln>
            <a:solidFill>
              <a:schemeClr val="bg1"/>
            </a:solidFill>
          </a:ln>
          <a:effectLst>
            <a:outerShdw blurRad="419100" dist="2921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dirty="0">
                <a:solidFill>
                  <a:srgbClr val="FFFFFF"/>
                </a:solidFill>
                <a:cs typeface="+mn-ea"/>
                <a:sym typeface="+mn-lt"/>
              </a:rPr>
              <a:t>01</a:t>
            </a:r>
            <a:endParaRPr lang="zh-CN" altLang="en-US" sz="3200" dirty="0">
              <a:solidFill>
                <a:srgbClr val="FFFFFF"/>
              </a:solidFill>
              <a:cs typeface="+mn-ea"/>
              <a:sym typeface="+mn-lt"/>
            </a:endParaRPr>
          </a:p>
        </p:txBody>
      </p:sp>
      <p:sp>
        <p:nvSpPr>
          <p:cNvPr id="26" name="椭圆 25"/>
          <p:cNvSpPr/>
          <p:nvPr/>
        </p:nvSpPr>
        <p:spPr>
          <a:xfrm>
            <a:off x="6432528" y="3356992"/>
            <a:ext cx="707048" cy="681486"/>
          </a:xfrm>
          <a:prstGeom prst="ellipse">
            <a:avLst/>
          </a:prstGeom>
          <a:gradFill>
            <a:gsLst>
              <a:gs pos="100000">
                <a:srgbClr val="005A7F"/>
              </a:gs>
              <a:gs pos="0">
                <a:srgbClr val="276F8B"/>
              </a:gs>
            </a:gsLst>
            <a:lin ang="8100000" scaled="1"/>
          </a:gradFill>
          <a:ln>
            <a:solidFill>
              <a:schemeClr val="bg1"/>
            </a:solidFill>
          </a:ln>
          <a:effectLst>
            <a:outerShdw blurRad="419100" dist="2921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200" dirty="0">
                <a:solidFill>
                  <a:srgbClr val="FFFFFF"/>
                </a:solidFill>
                <a:cs typeface="+mn-ea"/>
                <a:sym typeface="+mn-lt"/>
              </a:rPr>
              <a:t>02</a:t>
            </a:r>
            <a:endParaRPr lang="zh-CN" altLang="en-US" sz="3200" dirty="0">
              <a:solidFill>
                <a:srgbClr val="FFFFFF"/>
              </a:solidFill>
              <a:cs typeface="+mn-ea"/>
              <a:sym typeface="+mn-lt"/>
            </a:endParaRPr>
          </a:p>
        </p:txBody>
      </p:sp>
      <p:sp>
        <p:nvSpPr>
          <p:cNvPr id="28" name="椭圆 27"/>
          <p:cNvSpPr/>
          <p:nvPr/>
        </p:nvSpPr>
        <p:spPr>
          <a:xfrm>
            <a:off x="9886936" y="3356992"/>
            <a:ext cx="707048" cy="681486"/>
          </a:xfrm>
          <a:prstGeom prst="ellipse">
            <a:avLst/>
          </a:prstGeom>
          <a:gradFill>
            <a:gsLst>
              <a:gs pos="100000">
                <a:srgbClr val="005A7F"/>
              </a:gs>
              <a:gs pos="0">
                <a:srgbClr val="276F8B"/>
              </a:gs>
            </a:gsLst>
            <a:lin ang="8100000" scaled="1"/>
          </a:gradFill>
          <a:ln>
            <a:solidFill>
              <a:schemeClr val="bg1"/>
            </a:solidFill>
          </a:ln>
          <a:effectLst>
            <a:outerShdw blurRad="419100" dist="2921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200">
                <a:solidFill>
                  <a:srgbClr val="FFFFFF"/>
                </a:solidFill>
                <a:cs typeface="+mn-ea"/>
                <a:sym typeface="+mn-lt"/>
              </a:rPr>
              <a:t>03</a:t>
            </a:r>
            <a:endParaRPr lang="zh-CN" altLang="en-US" sz="3200">
              <a:solidFill>
                <a:srgbClr val="FFFFFF"/>
              </a:solidFill>
              <a:cs typeface="+mn-ea"/>
              <a:sym typeface="+mn-lt"/>
            </a:endParaRPr>
          </a:p>
        </p:txBody>
      </p:sp>
      <p:sp>
        <p:nvSpPr>
          <p:cNvPr id="29" name="矩形 28"/>
          <p:cNvSpPr>
            <a:spLocks noChangeArrowheads="1"/>
          </p:cNvSpPr>
          <p:nvPr/>
        </p:nvSpPr>
        <p:spPr bwMode="auto">
          <a:xfrm>
            <a:off x="1511042" y="4279800"/>
            <a:ext cx="2252375"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smtClean="0">
                <a:solidFill>
                  <a:schemeClr val="tx1">
                    <a:lumMod val="75000"/>
                    <a:lumOff val="25000"/>
                  </a:schemeClr>
                </a:solidFill>
                <a:latin typeface="+mn-lt"/>
                <a:ea typeface="+mn-ea"/>
                <a:cs typeface="+mn-ea"/>
                <a:sym typeface="+mn-lt"/>
              </a:rPr>
              <a:t>输入关键字</a:t>
            </a:r>
            <a:endParaRPr lang="en-US" altLang="zh-CN" b="1" cap="all" dirty="0">
              <a:solidFill>
                <a:schemeClr val="tx1">
                  <a:lumMod val="75000"/>
                  <a:lumOff val="25000"/>
                </a:schemeClr>
              </a:solidFill>
              <a:latin typeface="+mn-lt"/>
              <a:ea typeface="+mn-ea"/>
              <a:cs typeface="+mn-ea"/>
              <a:sym typeface="+mn-lt"/>
            </a:endParaRPr>
          </a:p>
        </p:txBody>
      </p:sp>
      <p:sp>
        <p:nvSpPr>
          <p:cNvPr id="30" name="TextBox 12"/>
          <p:cNvSpPr txBox="1"/>
          <p:nvPr/>
        </p:nvSpPr>
        <p:spPr>
          <a:xfrm>
            <a:off x="1489336" y="4647130"/>
            <a:ext cx="2274080" cy="102592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31" name="矩形 30"/>
          <p:cNvSpPr>
            <a:spLocks noChangeArrowheads="1"/>
          </p:cNvSpPr>
          <p:nvPr/>
        </p:nvSpPr>
        <p:spPr bwMode="auto">
          <a:xfrm>
            <a:off x="4935600" y="4279800"/>
            <a:ext cx="2252375"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a:solidFill>
                  <a:schemeClr val="tx1">
                    <a:lumMod val="75000"/>
                    <a:lumOff val="25000"/>
                  </a:schemeClr>
                </a:solidFill>
                <a:latin typeface="+mn-lt"/>
                <a:ea typeface="+mn-ea"/>
                <a:cs typeface="+mn-ea"/>
                <a:sym typeface="+mn-lt"/>
              </a:rPr>
              <a:t>输入关键字</a:t>
            </a:r>
            <a:endParaRPr lang="en-US" altLang="zh-CN" b="1" cap="all" dirty="0">
              <a:solidFill>
                <a:schemeClr val="tx1">
                  <a:lumMod val="75000"/>
                  <a:lumOff val="25000"/>
                </a:schemeClr>
              </a:solidFill>
              <a:latin typeface="+mn-lt"/>
              <a:ea typeface="+mn-ea"/>
              <a:cs typeface="+mn-ea"/>
              <a:sym typeface="+mn-lt"/>
            </a:endParaRPr>
          </a:p>
        </p:txBody>
      </p:sp>
      <p:sp>
        <p:nvSpPr>
          <p:cNvPr id="32" name="TextBox 14"/>
          <p:cNvSpPr txBox="1"/>
          <p:nvPr/>
        </p:nvSpPr>
        <p:spPr>
          <a:xfrm>
            <a:off x="4913894" y="4647130"/>
            <a:ext cx="2274080" cy="102592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33" name="矩形 32"/>
          <p:cNvSpPr>
            <a:spLocks noChangeArrowheads="1"/>
          </p:cNvSpPr>
          <p:nvPr/>
        </p:nvSpPr>
        <p:spPr bwMode="auto">
          <a:xfrm>
            <a:off x="8387303" y="4279800"/>
            <a:ext cx="2252375"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a:solidFill>
                  <a:schemeClr val="tx1">
                    <a:lumMod val="75000"/>
                    <a:lumOff val="25000"/>
                  </a:schemeClr>
                </a:solidFill>
                <a:latin typeface="+mn-lt"/>
                <a:ea typeface="+mn-ea"/>
                <a:cs typeface="+mn-ea"/>
                <a:sym typeface="+mn-lt"/>
              </a:rPr>
              <a:t>输入关键字</a:t>
            </a:r>
            <a:endParaRPr lang="en-US" altLang="zh-CN" b="1" cap="all" dirty="0">
              <a:solidFill>
                <a:schemeClr val="tx1">
                  <a:lumMod val="75000"/>
                  <a:lumOff val="25000"/>
                </a:schemeClr>
              </a:solidFill>
              <a:latin typeface="+mn-lt"/>
              <a:ea typeface="+mn-ea"/>
              <a:cs typeface="+mn-ea"/>
              <a:sym typeface="+mn-lt"/>
            </a:endParaRPr>
          </a:p>
        </p:txBody>
      </p:sp>
      <p:sp>
        <p:nvSpPr>
          <p:cNvPr id="34" name="TextBox 16"/>
          <p:cNvSpPr txBox="1"/>
          <p:nvPr/>
        </p:nvSpPr>
        <p:spPr>
          <a:xfrm>
            <a:off x="8365597" y="4647130"/>
            <a:ext cx="2274080" cy="102592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1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17" name="文本框 1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4800" y="2162586"/>
            <a:ext cx="1869060" cy="1869042"/>
            <a:chOff x="5196486" y="5946187"/>
            <a:chExt cx="305647" cy="305644"/>
          </a:xfrm>
        </p:grpSpPr>
        <p:grpSp>
          <p:nvGrpSpPr>
            <p:cNvPr id="14" name="组合 13"/>
            <p:cNvGrpSpPr/>
            <p:nvPr/>
          </p:nvGrpSpPr>
          <p:grpSpPr>
            <a:xfrm>
              <a:off x="5196486" y="5946187"/>
              <a:ext cx="305647" cy="305644"/>
              <a:chOff x="1517330" y="1125257"/>
              <a:chExt cx="2204282" cy="2204282"/>
            </a:xfrm>
          </p:grpSpPr>
          <p:sp>
            <p:nvSpPr>
              <p:cNvPr id="16" name="椭圆 15"/>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17" name="椭圆 16"/>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15"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sp>
        <p:nvSpPr>
          <p:cNvPr id="23" name="文本框 22"/>
          <p:cNvSpPr txBox="1"/>
          <p:nvPr/>
        </p:nvSpPr>
        <p:spPr>
          <a:xfrm>
            <a:off x="5015880" y="2561076"/>
            <a:ext cx="4970604" cy="923330"/>
          </a:xfrm>
          <a:prstGeom prst="rect">
            <a:avLst/>
          </a:prstGeom>
          <a:noFill/>
        </p:spPr>
        <p:txBody>
          <a:bodyPr wrap="square" rtlCol="0" anchor="ctr">
            <a:spAutoFit/>
          </a:bodyPr>
          <a:lstStyle/>
          <a:p>
            <a:pPr>
              <a:defRPr/>
            </a:pPr>
            <a:r>
              <a:rPr lang="zh-CN" altLang="en-US" sz="5400" b="1" dirty="0">
                <a:solidFill>
                  <a:schemeClr val="tx1">
                    <a:lumMod val="65000"/>
                    <a:lumOff val="35000"/>
                  </a:schemeClr>
                </a:solidFill>
                <a:latin typeface="+mn-lt"/>
                <a:ea typeface="+mn-ea"/>
                <a:cs typeface="+mn-ea"/>
                <a:sym typeface="+mn-lt"/>
              </a:rPr>
              <a:t>目前状况分析</a:t>
            </a:r>
          </a:p>
        </p:txBody>
      </p:sp>
      <p:sp>
        <p:nvSpPr>
          <p:cNvPr id="24" name="矩形 51"/>
          <p:cNvSpPr>
            <a:spLocks noChangeArrowheads="1"/>
          </p:cNvSpPr>
          <p:nvPr/>
        </p:nvSpPr>
        <p:spPr bwMode="auto">
          <a:xfrm>
            <a:off x="5015880" y="3497180"/>
            <a:ext cx="4458744"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spcBef>
                <a:spcPct val="0"/>
              </a:spcBef>
              <a:buFont typeface="Arial" panose="020B0604020202020204" pitchFamily="34" charset="0"/>
              <a:buNone/>
            </a:pPr>
            <a:r>
              <a:rPr lang="zh-CN" altLang="en-US" sz="1400" dirty="0">
                <a:solidFill>
                  <a:schemeClr val="tx1">
                    <a:lumMod val="65000"/>
                    <a:lumOff val="35000"/>
                  </a:schemeClr>
                </a:solidFill>
                <a:latin typeface="+mn-lt"/>
                <a:ea typeface="+mn-ea"/>
                <a:cs typeface="+mn-ea"/>
                <a:sym typeface="+mn-lt"/>
              </a:rPr>
              <a:t>请点击录入本章节的概括性描述文字或者复制粘贴，请添加说明文字，图像描述及总结。在此录入本章节的综合描述说明。</a:t>
            </a:r>
            <a:endParaRPr lang="en-US" altLang="zh-CN" sz="1400" dirty="0">
              <a:solidFill>
                <a:schemeClr val="tx1">
                  <a:lumMod val="65000"/>
                  <a:lumOff val="35000"/>
                </a:schemeClr>
              </a:solidFill>
              <a:latin typeface="+mn-lt"/>
              <a:ea typeface="+mn-ea"/>
              <a:cs typeface="+mn-ea"/>
              <a:sym typeface="+mn-lt"/>
            </a:endParaRPr>
          </a:p>
        </p:txBody>
      </p:sp>
      <p:sp>
        <p:nvSpPr>
          <p:cNvPr id="28" name="TextBox 37"/>
          <p:cNvSpPr>
            <a:spLocks noChangeArrowheads="1"/>
          </p:cNvSpPr>
          <p:nvPr/>
        </p:nvSpPr>
        <p:spPr bwMode="auto">
          <a:xfrm>
            <a:off x="5015880" y="1960451"/>
            <a:ext cx="40713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None/>
            </a:pPr>
            <a:r>
              <a:rPr lang="en-US" altLang="zh-CN" sz="3600" b="1" dirty="0">
                <a:solidFill>
                  <a:schemeClr val="tx1">
                    <a:lumMod val="65000"/>
                    <a:lumOff val="35000"/>
                  </a:schemeClr>
                </a:solidFill>
                <a:latin typeface="+mn-lt"/>
                <a:ea typeface="+mn-ea"/>
                <a:cs typeface="+mn-ea"/>
                <a:sym typeface="+mn-lt"/>
              </a:rPr>
              <a:t>PART  </a:t>
            </a:r>
            <a:r>
              <a:rPr lang="en-US" altLang="zh-CN" sz="3600" dirty="0">
                <a:solidFill>
                  <a:schemeClr val="tx1">
                    <a:lumMod val="65000"/>
                    <a:lumOff val="35000"/>
                  </a:schemeClr>
                </a:solidFill>
                <a:latin typeface="+mn-lt"/>
                <a:ea typeface="+mn-ea"/>
                <a:cs typeface="+mn-ea"/>
                <a:sym typeface="+mn-lt"/>
              </a:rPr>
              <a:t>03</a:t>
            </a:r>
            <a:endParaRPr lang="zh-CN" altLang="en-US" sz="1800" dirty="0">
              <a:solidFill>
                <a:schemeClr val="tx1">
                  <a:lumMod val="65000"/>
                  <a:lumOff val="35000"/>
                </a:schemeClr>
              </a:solidFill>
              <a:latin typeface="+mn-lt"/>
              <a:ea typeface="+mn-ea"/>
              <a:cs typeface="+mn-ea"/>
              <a:sym typeface="+mn-lt"/>
            </a:endParaRPr>
          </a:p>
        </p:txBody>
      </p:sp>
      <p:cxnSp>
        <p:nvCxnSpPr>
          <p:cNvPr id="12" name="直接连接符 11"/>
          <p:cNvCxnSpPr/>
          <p:nvPr/>
        </p:nvCxnSpPr>
        <p:spPr>
          <a:xfrm>
            <a:off x="5159896" y="3499760"/>
            <a:ext cx="431472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64"/>
          <p:cNvSpPr txBox="1"/>
          <p:nvPr/>
        </p:nvSpPr>
        <p:spPr>
          <a:xfrm>
            <a:off x="1975988" y="4716537"/>
            <a:ext cx="1198341" cy="40011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sz="2000" dirty="0">
                <a:solidFill>
                  <a:schemeClr val="tx1">
                    <a:lumMod val="65000"/>
                    <a:lumOff val="35000"/>
                  </a:schemeClr>
                </a:solidFill>
                <a:latin typeface="+mn-lt"/>
                <a:ea typeface="+mn-ea"/>
                <a:cs typeface="+mn-ea"/>
                <a:sym typeface="+mn-lt"/>
              </a:rPr>
              <a:t>PART 01</a:t>
            </a:r>
            <a:endParaRPr lang="zh-CN" altLang="en-US" sz="2000" dirty="0">
              <a:solidFill>
                <a:schemeClr val="tx1">
                  <a:lumMod val="65000"/>
                  <a:lumOff val="35000"/>
                </a:schemeClr>
              </a:solidFill>
              <a:latin typeface="+mn-lt"/>
              <a:ea typeface="+mn-ea"/>
              <a:cs typeface="+mn-ea"/>
              <a:sym typeface="+mn-lt"/>
            </a:endParaRPr>
          </a:p>
        </p:txBody>
      </p:sp>
      <p:sp>
        <p:nvSpPr>
          <p:cNvPr id="46" name="TextBox 66"/>
          <p:cNvSpPr txBox="1"/>
          <p:nvPr/>
        </p:nvSpPr>
        <p:spPr>
          <a:xfrm>
            <a:off x="4416194" y="4716537"/>
            <a:ext cx="119834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mn-lt"/>
                <a:ea typeface="+mn-ea"/>
                <a:cs typeface="+mn-ea"/>
                <a:sym typeface="+mn-lt"/>
              </a:rPr>
              <a:t>PART 02</a:t>
            </a:r>
            <a:endParaRPr lang="zh-CN" altLang="en-US" sz="2000" spc="100" dirty="0">
              <a:solidFill>
                <a:schemeClr val="tx1">
                  <a:lumMod val="65000"/>
                  <a:lumOff val="35000"/>
                </a:schemeClr>
              </a:solidFill>
              <a:latin typeface="+mn-lt"/>
              <a:ea typeface="+mn-ea"/>
              <a:cs typeface="+mn-ea"/>
              <a:sym typeface="+mn-lt"/>
            </a:endParaRPr>
          </a:p>
        </p:txBody>
      </p:sp>
      <p:sp>
        <p:nvSpPr>
          <p:cNvPr id="83" name="TextBox 67"/>
          <p:cNvSpPr txBox="1"/>
          <p:nvPr/>
        </p:nvSpPr>
        <p:spPr>
          <a:xfrm>
            <a:off x="9296607" y="4716537"/>
            <a:ext cx="119834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mn-lt"/>
                <a:ea typeface="+mn-ea"/>
                <a:cs typeface="+mn-ea"/>
                <a:sym typeface="+mn-lt"/>
              </a:rPr>
              <a:t>PART 04</a:t>
            </a:r>
            <a:endParaRPr lang="zh-CN" altLang="en-US" sz="2000" spc="100" dirty="0">
              <a:solidFill>
                <a:schemeClr val="tx1">
                  <a:lumMod val="65000"/>
                  <a:lumOff val="35000"/>
                </a:schemeClr>
              </a:solidFill>
              <a:latin typeface="+mn-lt"/>
              <a:ea typeface="+mn-ea"/>
              <a:cs typeface="+mn-ea"/>
              <a:sym typeface="+mn-lt"/>
            </a:endParaRPr>
          </a:p>
        </p:txBody>
      </p:sp>
      <p:sp>
        <p:nvSpPr>
          <p:cNvPr id="92" name="TextBox 66"/>
          <p:cNvSpPr txBox="1"/>
          <p:nvPr/>
        </p:nvSpPr>
        <p:spPr>
          <a:xfrm>
            <a:off x="6856400" y="4716537"/>
            <a:ext cx="119834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mn-lt"/>
                <a:ea typeface="+mn-ea"/>
                <a:cs typeface="+mn-ea"/>
                <a:sym typeface="+mn-lt"/>
              </a:rPr>
              <a:t>PART 03</a:t>
            </a:r>
            <a:endParaRPr lang="zh-CN" altLang="en-US" sz="2000" spc="100" dirty="0">
              <a:solidFill>
                <a:schemeClr val="tx1">
                  <a:lumMod val="65000"/>
                  <a:lumOff val="35000"/>
                </a:schemeClr>
              </a:solidFill>
              <a:latin typeface="+mn-lt"/>
              <a:ea typeface="+mn-ea"/>
              <a:cs typeface="+mn-ea"/>
              <a:sym typeface="+mn-lt"/>
            </a:endParaRPr>
          </a:p>
        </p:txBody>
      </p:sp>
      <p:sp>
        <p:nvSpPr>
          <p:cNvPr id="111" name="TextBox 64"/>
          <p:cNvSpPr txBox="1"/>
          <p:nvPr/>
        </p:nvSpPr>
        <p:spPr>
          <a:xfrm>
            <a:off x="1559496" y="5125714"/>
            <a:ext cx="2031326" cy="46166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b="1" dirty="0">
                <a:solidFill>
                  <a:schemeClr val="tx1">
                    <a:lumMod val="65000"/>
                    <a:lumOff val="35000"/>
                  </a:schemeClr>
                </a:solidFill>
                <a:latin typeface="+mn-lt"/>
                <a:ea typeface="+mn-ea"/>
                <a:cs typeface="+mn-ea"/>
                <a:sym typeface="+mn-lt"/>
              </a:rPr>
              <a:t>年度工作概述</a:t>
            </a:r>
          </a:p>
        </p:txBody>
      </p:sp>
      <p:sp>
        <p:nvSpPr>
          <p:cNvPr id="113" name="TextBox 66"/>
          <p:cNvSpPr txBox="1"/>
          <p:nvPr/>
        </p:nvSpPr>
        <p:spPr>
          <a:xfrm>
            <a:off x="3944132" y="5125714"/>
            <a:ext cx="2082622" cy="46166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mn-lt"/>
                <a:ea typeface="+mn-ea"/>
                <a:cs typeface="+mn-ea"/>
                <a:sym typeface="+mn-lt"/>
              </a:rPr>
              <a:t>完成</a:t>
            </a:r>
            <a:r>
              <a:rPr lang="zh-CN" altLang="en-US" sz="2400" b="1" spc="100" dirty="0">
                <a:solidFill>
                  <a:schemeClr val="tx1">
                    <a:lumMod val="65000"/>
                    <a:lumOff val="35000"/>
                  </a:schemeClr>
                </a:solidFill>
                <a:latin typeface="+mn-lt"/>
                <a:ea typeface="+mn-ea"/>
                <a:cs typeface="+mn-ea"/>
                <a:sym typeface="+mn-lt"/>
              </a:rPr>
              <a:t>项目展示</a:t>
            </a:r>
          </a:p>
        </p:txBody>
      </p:sp>
      <p:sp>
        <p:nvSpPr>
          <p:cNvPr id="114" name="TextBox 67"/>
          <p:cNvSpPr txBox="1"/>
          <p:nvPr/>
        </p:nvSpPr>
        <p:spPr>
          <a:xfrm>
            <a:off x="8841643" y="5125714"/>
            <a:ext cx="2108270" cy="461665"/>
          </a:xfrm>
          <a:prstGeom prst="rect">
            <a:avLst/>
          </a:prstGeom>
          <a:noFill/>
        </p:spPr>
        <p:txBody>
          <a:bodyPr wrap="none" rtlCol="0">
            <a:spAutoFit/>
          </a:bodyPr>
          <a:lstStyle/>
          <a:p>
            <a:pPr algn="ctr"/>
            <a:r>
              <a:rPr lang="zh-CN" altLang="en-US" sz="2400" b="1" spc="100" dirty="0">
                <a:solidFill>
                  <a:schemeClr val="tx1">
                    <a:lumMod val="65000"/>
                    <a:lumOff val="35000"/>
                  </a:schemeClr>
                </a:solidFill>
                <a:latin typeface="+mn-lt"/>
                <a:ea typeface="+mn-ea"/>
                <a:cs typeface="+mn-ea"/>
                <a:sym typeface="+mn-lt"/>
              </a:rPr>
              <a:t>未来工作计划</a:t>
            </a:r>
          </a:p>
        </p:txBody>
      </p:sp>
      <p:sp>
        <p:nvSpPr>
          <p:cNvPr id="115" name="TextBox 66"/>
          <p:cNvSpPr txBox="1"/>
          <p:nvPr/>
        </p:nvSpPr>
        <p:spPr>
          <a:xfrm>
            <a:off x="6380064" y="5125714"/>
            <a:ext cx="2108270" cy="461665"/>
          </a:xfrm>
          <a:prstGeom prst="rect">
            <a:avLst/>
          </a:prstGeom>
          <a:noFill/>
        </p:spPr>
        <p:txBody>
          <a:bodyPr wrap="none" rtlCol="0">
            <a:spAutoFit/>
          </a:bodyPr>
          <a:lstStyle/>
          <a:p>
            <a:pPr algn="ctr"/>
            <a:r>
              <a:rPr lang="zh-CN" altLang="en-US" sz="2400" b="1" spc="100" dirty="0">
                <a:solidFill>
                  <a:schemeClr val="tx1">
                    <a:lumMod val="65000"/>
                    <a:lumOff val="35000"/>
                  </a:schemeClr>
                </a:solidFill>
                <a:latin typeface="+mn-lt"/>
                <a:ea typeface="+mn-ea"/>
                <a:cs typeface="+mn-ea"/>
                <a:sym typeface="+mn-lt"/>
              </a:rPr>
              <a:t>目前状况分析</a:t>
            </a:r>
          </a:p>
        </p:txBody>
      </p:sp>
      <p:grpSp>
        <p:nvGrpSpPr>
          <p:cNvPr id="33" name="组合 32"/>
          <p:cNvGrpSpPr/>
          <p:nvPr/>
        </p:nvGrpSpPr>
        <p:grpSpPr>
          <a:xfrm>
            <a:off x="4574560" y="-1467544"/>
            <a:ext cx="3137307" cy="3137307"/>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2" name="矩形 61"/>
          <p:cNvSpPr/>
          <p:nvPr/>
        </p:nvSpPr>
        <p:spPr>
          <a:xfrm>
            <a:off x="4995222" y="153023"/>
            <a:ext cx="2298524" cy="923330"/>
          </a:xfrm>
          <a:prstGeom prst="rect">
            <a:avLst/>
          </a:prstGeom>
          <a:noFill/>
        </p:spPr>
        <p:txBody>
          <a:bodyPr wrap="square" rtlCol="0">
            <a:spAutoFit/>
          </a:bodyPr>
          <a:lstStyle/>
          <a:p>
            <a:pPr algn="ctr"/>
            <a:r>
              <a:rPr lang="zh-CN" altLang="en-US" sz="5400" b="1"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目 录</a:t>
            </a:r>
          </a:p>
        </p:txBody>
      </p:sp>
      <p:sp>
        <p:nvSpPr>
          <p:cNvPr id="63" name="Rectangle 4"/>
          <p:cNvSpPr txBox="1">
            <a:spLocks noChangeArrowheads="1"/>
          </p:cNvSpPr>
          <p:nvPr/>
        </p:nvSpPr>
        <p:spPr bwMode="auto">
          <a:xfrm>
            <a:off x="5229511" y="904776"/>
            <a:ext cx="1829944"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3" rIns="91428" bIns="4571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contents</a:t>
            </a:r>
            <a:endPar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endParaRPr>
          </a:p>
        </p:txBody>
      </p:sp>
      <p:grpSp>
        <p:nvGrpSpPr>
          <p:cNvPr id="64" name="组合 63"/>
          <p:cNvGrpSpPr/>
          <p:nvPr/>
        </p:nvGrpSpPr>
        <p:grpSpPr>
          <a:xfrm>
            <a:off x="6598661" y="2550171"/>
            <a:ext cx="1869060" cy="1869042"/>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70" name="椭圆 6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71" name="椭圆 70"/>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66" name="Freeform 44"/>
            <p:cNvSpPr>
              <a:spLocks noEditPoints="1"/>
            </p:cNvSpPr>
            <p:nvPr/>
          </p:nvSpPr>
          <p:spPr bwMode="auto">
            <a:xfrm>
              <a:off x="5259950"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grpSp>
        <p:nvGrpSpPr>
          <p:cNvPr id="72" name="组合 71"/>
          <p:cNvGrpSpPr/>
          <p:nvPr/>
        </p:nvGrpSpPr>
        <p:grpSpPr>
          <a:xfrm>
            <a:off x="9007176" y="2550171"/>
            <a:ext cx="1869060" cy="1869042"/>
            <a:chOff x="5638883" y="5946187"/>
            <a:chExt cx="305647" cy="305644"/>
          </a:xfrm>
        </p:grpSpPr>
        <p:grpSp>
          <p:nvGrpSpPr>
            <p:cNvPr id="73" name="组合 72"/>
            <p:cNvGrpSpPr/>
            <p:nvPr/>
          </p:nvGrpSpPr>
          <p:grpSpPr>
            <a:xfrm>
              <a:off x="5638883" y="5946187"/>
              <a:ext cx="305647" cy="305644"/>
              <a:chOff x="1517330" y="1125257"/>
              <a:chExt cx="2204282" cy="2204282"/>
            </a:xfrm>
          </p:grpSpPr>
          <p:sp>
            <p:nvSpPr>
              <p:cNvPr id="75" name="椭圆 7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76" name="椭圆 75"/>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74"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a:solidFill>
                  <a:srgbClr val="C00000"/>
                </a:solidFill>
                <a:latin typeface="+mn-lt"/>
                <a:ea typeface="+mn-ea"/>
                <a:cs typeface="+mn-ea"/>
                <a:sym typeface="+mn-lt"/>
              </a:endParaRPr>
            </a:p>
          </p:txBody>
        </p:sp>
      </p:grpSp>
      <p:grpSp>
        <p:nvGrpSpPr>
          <p:cNvPr id="77" name="组合 76"/>
          <p:cNvGrpSpPr/>
          <p:nvPr/>
        </p:nvGrpSpPr>
        <p:grpSpPr>
          <a:xfrm>
            <a:off x="1781631" y="2550171"/>
            <a:ext cx="1869060" cy="1869042"/>
            <a:chOff x="4299766" y="5946187"/>
            <a:chExt cx="305647" cy="305644"/>
          </a:xfrm>
        </p:grpSpPr>
        <p:grpSp>
          <p:nvGrpSpPr>
            <p:cNvPr id="78" name="组合 77"/>
            <p:cNvGrpSpPr/>
            <p:nvPr/>
          </p:nvGrpSpPr>
          <p:grpSpPr>
            <a:xfrm>
              <a:off x="4299766" y="5946187"/>
              <a:ext cx="305647" cy="305644"/>
              <a:chOff x="1517330" y="1125257"/>
              <a:chExt cx="2204282" cy="2204282"/>
            </a:xfrm>
          </p:grpSpPr>
          <p:sp>
            <p:nvSpPr>
              <p:cNvPr id="80" name="椭圆 7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81" name="椭圆 80"/>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79"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grpSp>
        <p:nvGrpSpPr>
          <p:cNvPr id="82" name="组合 81"/>
          <p:cNvGrpSpPr/>
          <p:nvPr/>
        </p:nvGrpSpPr>
        <p:grpSpPr>
          <a:xfrm>
            <a:off x="4190146" y="2550171"/>
            <a:ext cx="1869060" cy="1869042"/>
            <a:chOff x="4740390" y="5946187"/>
            <a:chExt cx="305647" cy="305644"/>
          </a:xfrm>
        </p:grpSpPr>
        <p:grpSp>
          <p:nvGrpSpPr>
            <p:cNvPr id="84" name="组合 83"/>
            <p:cNvGrpSpPr/>
            <p:nvPr/>
          </p:nvGrpSpPr>
          <p:grpSpPr>
            <a:xfrm>
              <a:off x="4740390" y="5946187"/>
              <a:ext cx="305647" cy="305644"/>
              <a:chOff x="1517330" y="1125257"/>
              <a:chExt cx="2204282" cy="2204282"/>
            </a:xfrm>
          </p:grpSpPr>
          <p:sp>
            <p:nvSpPr>
              <p:cNvPr id="86" name="椭圆 85"/>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87" name="椭圆 86"/>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85"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889" y="1508788"/>
            <a:ext cx="7117975" cy="4449225"/>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21236"/>
          <a:stretch/>
        </p:blipFill>
        <p:spPr>
          <a:xfrm>
            <a:off x="1220531" y="1997071"/>
            <a:ext cx="4092249" cy="2417419"/>
          </a:xfrm>
          <a:prstGeom prst="rect">
            <a:avLst/>
          </a:prstGeom>
        </p:spPr>
      </p:pic>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61618" y="3179293"/>
            <a:ext cx="1694541" cy="2327025"/>
          </a:xfrm>
          <a:prstGeom prst="rect">
            <a:avLst/>
          </a:prstGeom>
        </p:spPr>
      </p:pic>
      <p:sp>
        <p:nvSpPr>
          <p:cNvPr id="75" name="矩形 1"/>
          <p:cNvSpPr>
            <a:spLocks noChangeArrowheads="1"/>
          </p:cNvSpPr>
          <p:nvPr/>
        </p:nvSpPr>
        <p:spPr bwMode="auto">
          <a:xfrm>
            <a:off x="6544639" y="2764389"/>
            <a:ext cx="448100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565" fontAlgn="auto">
              <a:lnSpc>
                <a:spcPct val="150000"/>
              </a:lnSpc>
              <a:spcBef>
                <a:spcPts val="0"/>
              </a:spcBef>
              <a:spcAft>
                <a:spcPts val="0"/>
              </a:spcAft>
              <a:defRPr/>
            </a:pPr>
            <a:r>
              <a:rPr lang="zh-CN" altLang="en-US" sz="1400" b="0" kern="0" dirty="0">
                <a:solidFill>
                  <a:sysClr val="windowText" lastClr="000000">
                    <a:lumMod val="65000"/>
                    <a:lumOff val="35000"/>
                  </a:sysClr>
                </a:solidFill>
                <a:latin typeface="+mn-lt"/>
                <a:ea typeface="+mn-ea"/>
                <a:cs typeface="+mn-ea"/>
                <a:sym typeface="+mn-lt"/>
              </a:rPr>
              <a:t>随着计算机技术的发展及印刷技术的进步，平面设计在视觉感观领域的表现也越来越丰富，这对今天的平面设计都提出了空前的挑战，也为平面设计者提供了更为广阔的发展。从技术上讲，平面设计者不仅要掌握传统设计工具。</a:t>
            </a:r>
          </a:p>
        </p:txBody>
      </p:sp>
      <p:sp>
        <p:nvSpPr>
          <p:cNvPr id="76" name="TextBox 38"/>
          <p:cNvSpPr txBox="1"/>
          <p:nvPr/>
        </p:nvSpPr>
        <p:spPr>
          <a:xfrm>
            <a:off x="6517774" y="2094159"/>
            <a:ext cx="3936437" cy="666786"/>
          </a:xfrm>
          <a:prstGeom prst="rect">
            <a:avLst/>
          </a:prstGeom>
          <a:noFill/>
          <a:effectLst/>
        </p:spPr>
        <p:txBody>
          <a:bodyPr wrap="square" rtlCol="0">
            <a:spAutoFit/>
          </a:bodyPr>
          <a:lstStyle/>
          <a:p>
            <a:r>
              <a:rPr lang="zh-CN" altLang="en-US" sz="3600" dirty="0">
                <a:solidFill>
                  <a:srgbClr val="276F8B"/>
                </a:solidFill>
                <a:latin typeface="+mn-lt"/>
                <a:ea typeface="+mn-ea"/>
                <a:cs typeface="+mn-ea"/>
                <a:sym typeface="+mn-lt"/>
              </a:rPr>
              <a:t>这里</a:t>
            </a:r>
            <a:r>
              <a:rPr lang="zh-CN" altLang="en-US" sz="3600" dirty="0" smtClean="0">
                <a:solidFill>
                  <a:srgbClr val="276F8B"/>
                </a:solidFill>
                <a:latin typeface="+mn-lt"/>
                <a:ea typeface="+mn-ea"/>
                <a:cs typeface="+mn-ea"/>
                <a:sym typeface="+mn-lt"/>
              </a:rPr>
              <a:t>填写关键字</a:t>
            </a:r>
            <a:endParaRPr lang="zh-CN" altLang="en-US" sz="3600" dirty="0">
              <a:solidFill>
                <a:srgbClr val="276F8B"/>
              </a:solidFill>
              <a:latin typeface="+mn-lt"/>
              <a:ea typeface="+mn-ea"/>
              <a:cs typeface="+mn-ea"/>
              <a:sym typeface="+mn-lt"/>
            </a:endParaRPr>
          </a:p>
        </p:txBody>
      </p:sp>
      <p:sp>
        <p:nvSpPr>
          <p:cNvPr id="11"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12" name="文本框 1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15527" y="3390111"/>
            <a:ext cx="1394506" cy="18593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rot="9205952">
            <a:off x="4952317" y="3630280"/>
            <a:ext cx="2247068" cy="249819"/>
          </a:xfrm>
          <a:prstGeom prst="rect">
            <a:avLst/>
          </a:prstGeom>
          <a:solidFill>
            <a:srgbClr val="005A7F"/>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20" name="矩形 19"/>
          <p:cNvSpPr/>
          <p:nvPr/>
        </p:nvSpPr>
        <p:spPr>
          <a:xfrm rot="2256138">
            <a:off x="4675357" y="4823177"/>
            <a:ext cx="2539871" cy="233992"/>
          </a:xfrm>
          <a:prstGeom prst="rect">
            <a:avLst/>
          </a:prstGeom>
          <a:solidFill>
            <a:srgbClr val="005A7F"/>
          </a:solidFill>
          <a:ln>
            <a:noFill/>
          </a:ln>
          <a:effectLst>
            <a:innerShdw blurRad="508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21" name="矩形 20"/>
          <p:cNvSpPr/>
          <p:nvPr/>
        </p:nvSpPr>
        <p:spPr>
          <a:xfrm rot="2256138">
            <a:off x="4675357" y="2291594"/>
            <a:ext cx="2539871" cy="233992"/>
          </a:xfrm>
          <a:prstGeom prst="rect">
            <a:avLst/>
          </a:prstGeom>
          <a:solidFill>
            <a:srgbClr val="005A7F"/>
          </a:solidFill>
          <a:ln>
            <a:no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nvGrpSpPr>
          <p:cNvPr id="22" name="组合 21"/>
          <p:cNvGrpSpPr/>
          <p:nvPr/>
        </p:nvGrpSpPr>
        <p:grpSpPr>
          <a:xfrm>
            <a:off x="4630043" y="1288305"/>
            <a:ext cx="790367" cy="769410"/>
            <a:chOff x="4630043" y="1288305"/>
            <a:chExt cx="790367" cy="769410"/>
          </a:xfrm>
        </p:grpSpPr>
        <p:grpSp>
          <p:nvGrpSpPr>
            <p:cNvPr id="23" name="组合 22"/>
            <p:cNvGrpSpPr/>
            <p:nvPr/>
          </p:nvGrpSpPr>
          <p:grpSpPr>
            <a:xfrm>
              <a:off x="4630043" y="1288305"/>
              <a:ext cx="769410" cy="769410"/>
              <a:chOff x="1273629" y="1224643"/>
              <a:chExt cx="2171700" cy="2171700"/>
            </a:xfrm>
          </p:grpSpPr>
          <p:sp>
            <p:nvSpPr>
              <p:cNvPr id="25" name="圆角矩形 24"/>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26" name="圆角矩形 25"/>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sp>
          <p:nvSpPr>
            <p:cNvPr id="24" name="文本框 23"/>
            <p:cNvSpPr txBox="1"/>
            <p:nvPr/>
          </p:nvSpPr>
          <p:spPr>
            <a:xfrm>
              <a:off x="4666223" y="1345762"/>
              <a:ext cx="754187" cy="646331"/>
            </a:xfrm>
            <a:prstGeom prst="rect">
              <a:avLst/>
            </a:prstGeom>
            <a:noFill/>
          </p:spPr>
          <p:txBody>
            <a:bodyPr wrap="square" rtlCol="0">
              <a:spAutoFit/>
            </a:bodyPr>
            <a:lstStyle/>
            <a:p>
              <a:r>
                <a:rPr lang="en-US" altLang="zh-CN" sz="3600" dirty="0">
                  <a:solidFill>
                    <a:srgbClr val="005A7F"/>
                  </a:solidFill>
                  <a:latin typeface="+mn-lt"/>
                  <a:ea typeface="+mn-ea"/>
                  <a:cs typeface="+mn-ea"/>
                  <a:sym typeface="+mn-lt"/>
                </a:rPr>
                <a:t>01</a:t>
              </a:r>
              <a:endParaRPr lang="zh-CN" altLang="en-US" sz="3600" dirty="0">
                <a:solidFill>
                  <a:srgbClr val="005A7F"/>
                </a:solidFill>
                <a:latin typeface="+mn-lt"/>
                <a:ea typeface="+mn-ea"/>
                <a:cs typeface="+mn-ea"/>
                <a:sym typeface="+mn-lt"/>
              </a:endParaRPr>
            </a:p>
          </p:txBody>
        </p:sp>
      </p:grpSp>
      <p:grpSp>
        <p:nvGrpSpPr>
          <p:cNvPr id="27" name="组合 26"/>
          <p:cNvGrpSpPr/>
          <p:nvPr/>
        </p:nvGrpSpPr>
        <p:grpSpPr>
          <a:xfrm>
            <a:off x="6639400" y="2715546"/>
            <a:ext cx="806038" cy="769410"/>
            <a:chOff x="6639400" y="2715546"/>
            <a:chExt cx="806038" cy="769410"/>
          </a:xfrm>
        </p:grpSpPr>
        <p:grpSp>
          <p:nvGrpSpPr>
            <p:cNvPr id="28" name="组合 27"/>
            <p:cNvGrpSpPr/>
            <p:nvPr/>
          </p:nvGrpSpPr>
          <p:grpSpPr>
            <a:xfrm>
              <a:off x="6639400" y="2715546"/>
              <a:ext cx="769410" cy="769410"/>
              <a:chOff x="1273629" y="1224643"/>
              <a:chExt cx="2171700" cy="2171700"/>
            </a:xfrm>
          </p:grpSpPr>
          <p:sp>
            <p:nvSpPr>
              <p:cNvPr id="30" name="圆角矩形 29"/>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31" name="圆角矩形 30"/>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sp>
          <p:nvSpPr>
            <p:cNvPr id="29" name="文本框 28"/>
            <p:cNvSpPr txBox="1"/>
            <p:nvPr/>
          </p:nvSpPr>
          <p:spPr>
            <a:xfrm>
              <a:off x="6673623" y="2752191"/>
              <a:ext cx="771815" cy="646331"/>
            </a:xfrm>
            <a:prstGeom prst="rect">
              <a:avLst/>
            </a:prstGeom>
            <a:noFill/>
          </p:spPr>
          <p:txBody>
            <a:bodyPr wrap="square" rtlCol="0">
              <a:spAutoFit/>
            </a:bodyPr>
            <a:lstStyle/>
            <a:p>
              <a:r>
                <a:rPr lang="en-US" altLang="zh-CN" sz="3600" dirty="0">
                  <a:solidFill>
                    <a:srgbClr val="005A7F"/>
                  </a:solidFill>
                  <a:latin typeface="+mn-lt"/>
                  <a:ea typeface="+mn-ea"/>
                  <a:cs typeface="+mn-ea"/>
                  <a:sym typeface="+mn-lt"/>
                </a:rPr>
                <a:t>02</a:t>
              </a:r>
              <a:endParaRPr lang="zh-CN" altLang="en-US" sz="3600" dirty="0">
                <a:solidFill>
                  <a:srgbClr val="005A7F"/>
                </a:solidFill>
                <a:latin typeface="+mn-lt"/>
                <a:ea typeface="+mn-ea"/>
                <a:cs typeface="+mn-ea"/>
                <a:sym typeface="+mn-lt"/>
              </a:endParaRPr>
            </a:p>
          </p:txBody>
        </p:sp>
      </p:grpSp>
      <p:grpSp>
        <p:nvGrpSpPr>
          <p:cNvPr id="32" name="组合 31"/>
          <p:cNvGrpSpPr/>
          <p:nvPr/>
        </p:nvGrpSpPr>
        <p:grpSpPr>
          <a:xfrm>
            <a:off x="4630043" y="3980705"/>
            <a:ext cx="779546" cy="769410"/>
            <a:chOff x="4630043" y="3980705"/>
            <a:chExt cx="779546" cy="769410"/>
          </a:xfrm>
        </p:grpSpPr>
        <p:grpSp>
          <p:nvGrpSpPr>
            <p:cNvPr id="33" name="组合 32"/>
            <p:cNvGrpSpPr/>
            <p:nvPr/>
          </p:nvGrpSpPr>
          <p:grpSpPr>
            <a:xfrm>
              <a:off x="4630043" y="3980705"/>
              <a:ext cx="769410" cy="769410"/>
              <a:chOff x="1273629" y="1224643"/>
              <a:chExt cx="2171700" cy="2171700"/>
            </a:xfrm>
          </p:grpSpPr>
          <p:sp>
            <p:nvSpPr>
              <p:cNvPr id="35" name="圆角矩形 34"/>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36" name="圆角矩形 35"/>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sp>
          <p:nvSpPr>
            <p:cNvPr id="34" name="文本框 33"/>
            <p:cNvSpPr txBox="1"/>
            <p:nvPr/>
          </p:nvSpPr>
          <p:spPr>
            <a:xfrm>
              <a:off x="4634969" y="4000846"/>
              <a:ext cx="774620" cy="646331"/>
            </a:xfrm>
            <a:prstGeom prst="rect">
              <a:avLst/>
            </a:prstGeom>
            <a:noFill/>
          </p:spPr>
          <p:txBody>
            <a:bodyPr wrap="square" rtlCol="0">
              <a:spAutoFit/>
            </a:bodyPr>
            <a:lstStyle/>
            <a:p>
              <a:r>
                <a:rPr lang="en-US" altLang="zh-CN" sz="3600" dirty="0">
                  <a:solidFill>
                    <a:srgbClr val="005A7F"/>
                  </a:solidFill>
                  <a:latin typeface="+mn-lt"/>
                  <a:ea typeface="+mn-ea"/>
                  <a:cs typeface="+mn-ea"/>
                  <a:sym typeface="+mn-lt"/>
                </a:rPr>
                <a:t>03</a:t>
              </a:r>
              <a:endParaRPr lang="zh-CN" altLang="en-US" sz="3600" dirty="0">
                <a:solidFill>
                  <a:srgbClr val="005A7F"/>
                </a:solidFill>
                <a:latin typeface="+mn-lt"/>
                <a:ea typeface="+mn-ea"/>
                <a:cs typeface="+mn-ea"/>
                <a:sym typeface="+mn-lt"/>
              </a:endParaRPr>
            </a:p>
          </p:txBody>
        </p:sp>
      </p:grpSp>
      <p:grpSp>
        <p:nvGrpSpPr>
          <p:cNvPr id="37" name="组合 36"/>
          <p:cNvGrpSpPr/>
          <p:nvPr/>
        </p:nvGrpSpPr>
        <p:grpSpPr>
          <a:xfrm>
            <a:off x="6637327" y="5238005"/>
            <a:ext cx="829143" cy="769410"/>
            <a:chOff x="6637327" y="5238005"/>
            <a:chExt cx="829143" cy="769410"/>
          </a:xfrm>
        </p:grpSpPr>
        <p:grpSp>
          <p:nvGrpSpPr>
            <p:cNvPr id="38" name="组合 37"/>
            <p:cNvGrpSpPr/>
            <p:nvPr/>
          </p:nvGrpSpPr>
          <p:grpSpPr>
            <a:xfrm>
              <a:off x="6637327" y="5238005"/>
              <a:ext cx="769410" cy="769410"/>
              <a:chOff x="1273629" y="1224643"/>
              <a:chExt cx="2171700" cy="2171700"/>
            </a:xfrm>
          </p:grpSpPr>
          <p:sp>
            <p:nvSpPr>
              <p:cNvPr id="40" name="圆角矩形 39"/>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sp>
            <p:nvSpPr>
              <p:cNvPr id="41" name="圆角矩形 40"/>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sp>
          <p:nvSpPr>
            <p:cNvPr id="39" name="文本框 38"/>
            <p:cNvSpPr txBox="1"/>
            <p:nvPr/>
          </p:nvSpPr>
          <p:spPr>
            <a:xfrm>
              <a:off x="6694655" y="5291557"/>
              <a:ext cx="771815" cy="646331"/>
            </a:xfrm>
            <a:prstGeom prst="rect">
              <a:avLst/>
            </a:prstGeom>
            <a:noFill/>
          </p:spPr>
          <p:txBody>
            <a:bodyPr wrap="square" rtlCol="0">
              <a:spAutoFit/>
            </a:bodyPr>
            <a:lstStyle/>
            <a:p>
              <a:r>
                <a:rPr lang="en-US" altLang="zh-CN" sz="3600" dirty="0">
                  <a:solidFill>
                    <a:srgbClr val="005A7F"/>
                  </a:solidFill>
                  <a:latin typeface="+mn-lt"/>
                  <a:ea typeface="+mn-ea"/>
                  <a:cs typeface="+mn-ea"/>
                  <a:sym typeface="+mn-lt"/>
                </a:rPr>
                <a:t>04</a:t>
              </a:r>
              <a:endParaRPr lang="zh-CN" altLang="en-US" sz="3600" dirty="0">
                <a:solidFill>
                  <a:srgbClr val="005A7F"/>
                </a:solidFill>
                <a:latin typeface="+mn-lt"/>
                <a:ea typeface="+mn-ea"/>
                <a:cs typeface="+mn-ea"/>
                <a:sym typeface="+mn-lt"/>
              </a:endParaRPr>
            </a:p>
          </p:txBody>
        </p:sp>
      </p:grpSp>
      <p:grpSp>
        <p:nvGrpSpPr>
          <p:cNvPr id="42" name="组合 41"/>
          <p:cNvGrpSpPr/>
          <p:nvPr/>
        </p:nvGrpSpPr>
        <p:grpSpPr>
          <a:xfrm>
            <a:off x="1832136" y="1804509"/>
            <a:ext cx="4026394" cy="1699508"/>
            <a:chOff x="1832136" y="1804509"/>
            <a:chExt cx="4026394" cy="1699508"/>
          </a:xfrm>
        </p:grpSpPr>
        <p:sp>
          <p:nvSpPr>
            <p:cNvPr id="43" name="任意多边形 42"/>
            <p:cNvSpPr/>
            <p:nvPr/>
          </p:nvSpPr>
          <p:spPr>
            <a:xfrm>
              <a:off x="1872775" y="2276382"/>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1832972" y="1804509"/>
              <a:ext cx="146706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latin typeface="+mn-lt"/>
                  <a:ea typeface="+mn-ea"/>
                  <a:cs typeface="+mn-ea"/>
                  <a:sym typeface="+mn-lt"/>
                </a:rPr>
                <a:t>添加关键字</a:t>
              </a:r>
            </a:p>
          </p:txBody>
        </p:sp>
        <p:sp>
          <p:nvSpPr>
            <p:cNvPr id="45" name="矩形 44"/>
            <p:cNvSpPr/>
            <p:nvPr/>
          </p:nvSpPr>
          <p:spPr>
            <a:xfrm>
              <a:off x="1832136" y="2286487"/>
              <a:ext cx="2016988" cy="1169551"/>
            </a:xfrm>
            <a:prstGeom prst="rect">
              <a:avLst/>
            </a:prstGeom>
          </p:spPr>
          <p:txBody>
            <a:bodyPr wrap="square">
              <a:spAutoFit/>
            </a:bodyPr>
            <a:lstStyle/>
            <a:p>
              <a:r>
                <a:rPr lang="zh-CN" altLang="en-US" sz="1400" dirty="0">
                  <a:solidFill>
                    <a:schemeClr val="tx1">
                      <a:lumMod val="65000"/>
                      <a:lumOff val="35000"/>
                    </a:schemeClr>
                  </a:solidFill>
                  <a:latin typeface="+mn-lt"/>
                  <a:ea typeface="+mn-ea"/>
                  <a:cs typeface="+mn-ea"/>
                  <a:sym typeface="+mn-lt"/>
                </a:rPr>
                <a:t>点击输入简要文字内容，文字内容需概括精炼，不用多余的文字修饰，言简意赅的说明分项内容</a:t>
              </a:r>
              <a:r>
                <a:rPr lang="en-US" altLang="zh-CN" sz="1400" dirty="0">
                  <a:solidFill>
                    <a:schemeClr val="tx1">
                      <a:lumMod val="65000"/>
                      <a:lumOff val="35000"/>
                    </a:schemeClr>
                  </a:solidFill>
                  <a:latin typeface="+mn-lt"/>
                  <a:ea typeface="+mn-ea"/>
                  <a:cs typeface="+mn-ea"/>
                  <a:sym typeface="+mn-lt"/>
                </a:rPr>
                <a:t>……</a:t>
              </a:r>
            </a:p>
          </p:txBody>
        </p:sp>
        <p:sp>
          <p:nvSpPr>
            <p:cNvPr id="46" name="椭圆 45"/>
            <p:cNvSpPr/>
            <p:nvPr/>
          </p:nvSpPr>
          <p:spPr>
            <a:xfrm>
              <a:off x="5722571" y="3368058"/>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7" name="组合 46"/>
          <p:cNvGrpSpPr/>
          <p:nvPr/>
        </p:nvGrpSpPr>
        <p:grpSpPr>
          <a:xfrm>
            <a:off x="1832136" y="4327213"/>
            <a:ext cx="4026394" cy="1699508"/>
            <a:chOff x="1832136" y="4327213"/>
            <a:chExt cx="4026394" cy="1699508"/>
          </a:xfrm>
        </p:grpSpPr>
        <p:sp>
          <p:nvSpPr>
            <p:cNvPr id="48" name="任意多边形 47"/>
            <p:cNvSpPr/>
            <p:nvPr/>
          </p:nvSpPr>
          <p:spPr>
            <a:xfrm>
              <a:off x="1872775" y="4799086"/>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nvSpPr>
          <p:spPr>
            <a:xfrm>
              <a:off x="1832972" y="4327213"/>
              <a:ext cx="146706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latin typeface="+mn-lt"/>
                  <a:ea typeface="+mn-ea"/>
                  <a:cs typeface="+mn-ea"/>
                  <a:sym typeface="+mn-lt"/>
                </a:rPr>
                <a:t>添加关键字</a:t>
              </a:r>
            </a:p>
          </p:txBody>
        </p:sp>
        <p:sp>
          <p:nvSpPr>
            <p:cNvPr id="50" name="矩形 49"/>
            <p:cNvSpPr/>
            <p:nvPr/>
          </p:nvSpPr>
          <p:spPr>
            <a:xfrm>
              <a:off x="1832136" y="4809191"/>
              <a:ext cx="2016988" cy="1169551"/>
            </a:xfrm>
            <a:prstGeom prst="rect">
              <a:avLst/>
            </a:prstGeom>
          </p:spPr>
          <p:txBody>
            <a:bodyPr wrap="square">
              <a:spAutoFit/>
            </a:bodyPr>
            <a:lstStyle/>
            <a:p>
              <a:r>
                <a:rPr lang="zh-CN" altLang="en-US" sz="1400" dirty="0">
                  <a:solidFill>
                    <a:schemeClr val="tx1">
                      <a:lumMod val="65000"/>
                      <a:lumOff val="35000"/>
                    </a:schemeClr>
                  </a:solidFill>
                  <a:latin typeface="+mn-lt"/>
                  <a:ea typeface="+mn-ea"/>
                  <a:cs typeface="+mn-ea"/>
                  <a:sym typeface="+mn-lt"/>
                </a:rPr>
                <a:t>点击输入简要文字内容，文字内容需概括精炼，不用多余的文字修饰，言简意赅的说明分项内容</a:t>
              </a:r>
              <a:r>
                <a:rPr lang="en-US" altLang="zh-CN" sz="1400" dirty="0">
                  <a:solidFill>
                    <a:schemeClr val="tx1">
                      <a:lumMod val="65000"/>
                      <a:lumOff val="35000"/>
                    </a:schemeClr>
                  </a:solidFill>
                  <a:latin typeface="+mn-lt"/>
                  <a:ea typeface="+mn-ea"/>
                  <a:cs typeface="+mn-ea"/>
                  <a:sym typeface="+mn-lt"/>
                </a:rPr>
                <a:t>……</a:t>
              </a:r>
            </a:p>
          </p:txBody>
        </p:sp>
        <p:sp>
          <p:nvSpPr>
            <p:cNvPr id="51" name="椭圆 50"/>
            <p:cNvSpPr/>
            <p:nvPr/>
          </p:nvSpPr>
          <p:spPr>
            <a:xfrm>
              <a:off x="5722571" y="5890762"/>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椭圆 51"/>
          <p:cNvSpPr/>
          <p:nvPr/>
        </p:nvSpPr>
        <p:spPr>
          <a:xfrm>
            <a:off x="6264250" y="4022510"/>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5A7F"/>
              </a:solidFill>
              <a:cs typeface="+mn-ea"/>
              <a:sym typeface="+mn-lt"/>
            </a:endParaRPr>
          </a:p>
        </p:txBody>
      </p:sp>
      <p:grpSp>
        <p:nvGrpSpPr>
          <p:cNvPr id="53" name="组合 52"/>
          <p:cNvGrpSpPr/>
          <p:nvPr/>
        </p:nvGrpSpPr>
        <p:grpSpPr>
          <a:xfrm>
            <a:off x="6306830" y="4085057"/>
            <a:ext cx="4271571" cy="2376051"/>
            <a:chOff x="6306830" y="4085057"/>
            <a:chExt cx="4271571" cy="2376051"/>
          </a:xfrm>
        </p:grpSpPr>
        <p:sp>
          <p:nvSpPr>
            <p:cNvPr id="54" name="任意多边形 53"/>
            <p:cNvSpPr/>
            <p:nvPr/>
          </p:nvSpPr>
          <p:spPr>
            <a:xfrm flipV="1">
              <a:off x="6306830" y="4085057"/>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文本框 54"/>
            <p:cNvSpPr txBox="1"/>
            <p:nvPr/>
          </p:nvSpPr>
          <p:spPr>
            <a:xfrm>
              <a:off x="8562249" y="4809579"/>
              <a:ext cx="1467068" cy="400110"/>
            </a:xfrm>
            <a:prstGeom prst="rect">
              <a:avLst/>
            </a:prstGeom>
            <a:noFill/>
          </p:spPr>
          <p:txBody>
            <a:bodyPr wrap="none" rtlCol="0">
              <a:spAutoFit/>
            </a:bodyPr>
            <a:lstStyle/>
            <a:p>
              <a:r>
                <a:rPr lang="zh-CN" altLang="en-US" sz="2000" b="1" dirty="0">
                  <a:solidFill>
                    <a:schemeClr val="tx1">
                      <a:lumMod val="75000"/>
                      <a:lumOff val="25000"/>
                    </a:schemeClr>
                  </a:solidFill>
                  <a:latin typeface="+mn-lt"/>
                  <a:ea typeface="+mn-ea"/>
                  <a:cs typeface="+mn-ea"/>
                  <a:sym typeface="+mn-lt"/>
                </a:rPr>
                <a:t>添加关键字</a:t>
              </a:r>
            </a:p>
          </p:txBody>
        </p:sp>
        <p:sp>
          <p:nvSpPr>
            <p:cNvPr id="56" name="矩形 55"/>
            <p:cNvSpPr/>
            <p:nvPr/>
          </p:nvSpPr>
          <p:spPr>
            <a:xfrm>
              <a:off x="8561413" y="5291557"/>
              <a:ext cx="2016988" cy="1169551"/>
            </a:xfrm>
            <a:prstGeom prst="rect">
              <a:avLst/>
            </a:prstGeom>
          </p:spPr>
          <p:txBody>
            <a:bodyPr wrap="square">
              <a:spAutoFit/>
            </a:bodyPr>
            <a:lstStyle/>
            <a:p>
              <a:r>
                <a:rPr lang="zh-CN" altLang="en-US" sz="1400" dirty="0">
                  <a:solidFill>
                    <a:schemeClr val="tx1">
                      <a:lumMod val="65000"/>
                      <a:lumOff val="35000"/>
                    </a:schemeClr>
                  </a:solidFill>
                  <a:latin typeface="+mn-lt"/>
                  <a:ea typeface="+mn-ea"/>
                  <a:cs typeface="+mn-ea"/>
                  <a:sym typeface="+mn-lt"/>
                </a:rPr>
                <a:t>点击输入简要文字内容，文字内容需概括精炼，不用多余的文字修饰，言简意赅的说明分项内容</a:t>
              </a:r>
              <a:r>
                <a:rPr lang="en-US" altLang="zh-CN" sz="1400" dirty="0">
                  <a:solidFill>
                    <a:schemeClr val="tx1">
                      <a:lumMod val="65000"/>
                      <a:lumOff val="35000"/>
                    </a:schemeClr>
                  </a:solidFill>
                  <a:latin typeface="+mn-lt"/>
                  <a:ea typeface="+mn-ea"/>
                  <a:cs typeface="+mn-ea"/>
                  <a:sym typeface="+mn-lt"/>
                </a:rPr>
                <a:t>……</a:t>
              </a:r>
            </a:p>
          </p:txBody>
        </p:sp>
      </p:grpSp>
      <p:grpSp>
        <p:nvGrpSpPr>
          <p:cNvPr id="57" name="组合 56"/>
          <p:cNvGrpSpPr/>
          <p:nvPr/>
        </p:nvGrpSpPr>
        <p:grpSpPr>
          <a:xfrm>
            <a:off x="6264250" y="1455931"/>
            <a:ext cx="4314151" cy="2438598"/>
            <a:chOff x="6264250" y="1455931"/>
            <a:chExt cx="4314151" cy="2438598"/>
          </a:xfrm>
        </p:grpSpPr>
        <p:sp>
          <p:nvSpPr>
            <p:cNvPr id="58" name="任意多边形 57"/>
            <p:cNvSpPr/>
            <p:nvPr/>
          </p:nvSpPr>
          <p:spPr>
            <a:xfrm flipV="1">
              <a:off x="6306830" y="1518478"/>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6264250" y="1455931"/>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1"/>
            <p:nvPr/>
          </p:nvSpPr>
          <p:spPr>
            <a:xfrm>
              <a:off x="8562249" y="2243000"/>
              <a:ext cx="146706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latin typeface="+mn-lt"/>
                  <a:ea typeface="+mn-ea"/>
                  <a:cs typeface="+mn-ea"/>
                  <a:sym typeface="+mn-lt"/>
                </a:rPr>
                <a:t>添加关键字</a:t>
              </a:r>
            </a:p>
          </p:txBody>
        </p:sp>
        <p:sp>
          <p:nvSpPr>
            <p:cNvPr id="61" name="矩形 60"/>
            <p:cNvSpPr/>
            <p:nvPr/>
          </p:nvSpPr>
          <p:spPr>
            <a:xfrm>
              <a:off x="8561413" y="2724978"/>
              <a:ext cx="2016988" cy="1169551"/>
            </a:xfrm>
            <a:prstGeom prst="rect">
              <a:avLst/>
            </a:prstGeom>
          </p:spPr>
          <p:txBody>
            <a:bodyPr wrap="square">
              <a:spAutoFit/>
            </a:bodyPr>
            <a:lstStyle/>
            <a:p>
              <a:r>
                <a:rPr lang="zh-CN" altLang="en-US" sz="1400" dirty="0">
                  <a:solidFill>
                    <a:schemeClr val="tx1">
                      <a:lumMod val="65000"/>
                      <a:lumOff val="35000"/>
                    </a:schemeClr>
                  </a:solidFill>
                  <a:latin typeface="+mn-lt"/>
                  <a:ea typeface="+mn-ea"/>
                  <a:cs typeface="+mn-ea"/>
                  <a:sym typeface="+mn-lt"/>
                </a:rPr>
                <a:t>点击输入简要文字内容，文字内容需概括精炼，不用多余的文字修饰，言简意赅的说明分项内容</a:t>
              </a:r>
              <a:r>
                <a:rPr lang="en-US" altLang="zh-CN" sz="1400" dirty="0">
                  <a:solidFill>
                    <a:schemeClr val="tx1">
                      <a:lumMod val="65000"/>
                      <a:lumOff val="35000"/>
                    </a:schemeClr>
                  </a:solidFill>
                  <a:latin typeface="+mn-lt"/>
                  <a:ea typeface="+mn-ea"/>
                  <a:cs typeface="+mn-ea"/>
                  <a:sym typeface="+mn-lt"/>
                </a:rPr>
                <a:t>……</a:t>
              </a:r>
            </a:p>
          </p:txBody>
        </p:sp>
      </p:grpSp>
      <p:sp>
        <p:nvSpPr>
          <p:cNvPr id="62"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63" name="文本框 62"/>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MH_Other_1"/>
          <p:cNvSpPr/>
          <p:nvPr>
            <p:custDataLst>
              <p:tags r:id="rId1"/>
            </p:custDataLst>
          </p:nvPr>
        </p:nvSpPr>
        <p:spPr bwMode="blackWhite">
          <a:xfrm flipH="1">
            <a:off x="2772100" y="2333229"/>
            <a:ext cx="1612501" cy="330245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8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nvGrpSpPr>
          <p:cNvPr id="43" name="组合 42"/>
          <p:cNvGrpSpPr/>
          <p:nvPr/>
        </p:nvGrpSpPr>
        <p:grpSpPr>
          <a:xfrm>
            <a:off x="1016422" y="1816854"/>
            <a:ext cx="5039356" cy="3455019"/>
            <a:chOff x="1015628" y="1816853"/>
            <a:chExt cx="5039356" cy="3455019"/>
          </a:xfrm>
        </p:grpSpPr>
        <p:grpSp>
          <p:nvGrpSpPr>
            <p:cNvPr id="44" name="组合 43"/>
            <p:cNvGrpSpPr/>
            <p:nvPr/>
          </p:nvGrpSpPr>
          <p:grpSpPr>
            <a:xfrm>
              <a:off x="1611809" y="1816853"/>
              <a:ext cx="3802401" cy="1424728"/>
              <a:chOff x="1611809" y="1816853"/>
              <a:chExt cx="3802401" cy="1424728"/>
            </a:xfrm>
          </p:grpSpPr>
          <p:sp>
            <p:nvSpPr>
              <p:cNvPr id="57" name="MH_Other_2"/>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0" cap="flat">
                <a:gradFill flip="none" rotWithShape="1">
                  <a:gsLst>
                    <a:gs pos="0">
                      <a:schemeClr val="bg1"/>
                    </a:gs>
                    <a:gs pos="100000">
                      <a:srgbClr val="DDDDDD"/>
                    </a:gs>
                  </a:gsLst>
                  <a:lin ang="3600000" scaled="0"/>
                  <a:tileRect/>
                </a:gradFill>
                <a:prstDash val="solid"/>
                <a:miter lim="800000"/>
              </a:ln>
              <a:effectLst>
                <a:outerShdw blurRad="152400" dist="76200" dir="6000000" algn="tr" rotWithShape="0">
                  <a:prstClr val="black">
                    <a:alpha val="33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grpSp>
            <p:nvGrpSpPr>
              <p:cNvPr id="58" name="组合 57"/>
              <p:cNvGrpSpPr/>
              <p:nvPr/>
            </p:nvGrpSpPr>
            <p:grpSpPr>
              <a:xfrm flipH="1">
                <a:off x="3463272" y="2255651"/>
                <a:ext cx="272406" cy="272406"/>
                <a:chOff x="3558865" y="2324655"/>
                <a:chExt cx="344726" cy="344726"/>
              </a:xfrm>
            </p:grpSpPr>
            <p:sp>
              <p:nvSpPr>
                <p:cNvPr id="59" name="椭圆 58"/>
                <p:cNvSpPr/>
                <p:nvPr/>
              </p:nvSpPr>
              <p:spPr>
                <a:xfrm>
                  <a:off x="3558865" y="2324655"/>
                  <a:ext cx="344726" cy="344726"/>
                </a:xfrm>
                <a:prstGeom prst="ellipse">
                  <a:avLst/>
                </a:prstGeom>
                <a:solidFill>
                  <a:srgbClr val="0070C0"/>
                </a:solidFill>
                <a:ln w="28575" cap="flat">
                  <a:gradFill>
                    <a:gsLst>
                      <a:gs pos="0">
                        <a:schemeClr val="accent1"/>
                      </a:gs>
                      <a:gs pos="100000">
                        <a:schemeClr val="accent1">
                          <a:lumMod val="75000"/>
                        </a:schemeClr>
                      </a:gs>
                    </a:gsLst>
                    <a:lin ang="5400000" scaled="1"/>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60" name="KSO_Shape"/>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mn-lt"/>
                    <a:ea typeface="+mn-ea"/>
                    <a:cs typeface="+mn-ea"/>
                    <a:sym typeface="+mn-lt"/>
                  </a:endParaRPr>
                </a:p>
              </p:txBody>
            </p:sp>
          </p:grpSp>
        </p:grpSp>
        <p:grpSp>
          <p:nvGrpSpPr>
            <p:cNvPr id="45" name="组合 44"/>
            <p:cNvGrpSpPr/>
            <p:nvPr/>
          </p:nvGrpSpPr>
          <p:grpSpPr>
            <a:xfrm>
              <a:off x="1015628" y="1995237"/>
              <a:ext cx="1544432" cy="2100709"/>
              <a:chOff x="1015628" y="1995237"/>
              <a:chExt cx="1544432" cy="2100709"/>
            </a:xfrm>
          </p:grpSpPr>
          <p:sp>
            <p:nvSpPr>
              <p:cNvPr id="52" name="MH_Other_4"/>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53" name="MH_Other_5"/>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54" name="MH_Other_6"/>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55" name="MH_SubTitle_2"/>
              <p:cNvSpPr/>
              <p:nvPr>
                <p:custDataLst>
                  <p:tags r:id="rId9"/>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5A7F"/>
              </a:solidFill>
              <a:ln w="28575" cap="flat">
                <a:solidFill>
                  <a:schemeClr val="bg1"/>
                </a:solidFill>
                <a:prstDash val="solid"/>
                <a:miter lim="800000"/>
              </a:ln>
              <a:effectLst>
                <a:outerShdw blurRad="228600" dist="228600" dir="6600000" algn="t" rotWithShape="0">
                  <a:schemeClr val="tx1">
                    <a:lumMod val="85000"/>
                    <a:lumOff val="15000"/>
                    <a:alpha val="40000"/>
                  </a:schemeClr>
                </a:outerShdw>
              </a:effectLst>
            </p:spPr>
            <p:txBody>
              <a:bodyPr vert="horz" wrap="square" lIns="91440" tIns="45720" rIns="91440" bIns="45720" numCol="1" anchor="t" anchorCtr="0" compatLnSpc="1"/>
              <a:lstStyle/>
              <a:p>
                <a:r>
                  <a:rPr lang="en-US" altLang="zh-CN" dirty="0" smtClean="0">
                    <a:solidFill>
                      <a:schemeClr val="bg1"/>
                    </a:solidFill>
                    <a:latin typeface="+mn-lt"/>
                    <a:ea typeface="+mn-ea"/>
                    <a:cs typeface="+mn-ea"/>
                    <a:sym typeface="+mn-lt"/>
                  </a:rPr>
                  <a:t> </a:t>
                </a:r>
                <a:endParaRPr lang="zh-CN" altLang="en-US" dirty="0">
                  <a:solidFill>
                    <a:schemeClr val="bg1"/>
                  </a:solidFill>
                  <a:latin typeface="+mn-lt"/>
                  <a:ea typeface="+mn-ea"/>
                  <a:cs typeface="+mn-ea"/>
                  <a:sym typeface="+mn-lt"/>
                </a:endParaRPr>
              </a:p>
            </p:txBody>
          </p:sp>
          <p:sp>
            <p:nvSpPr>
              <p:cNvPr id="56" name="文本框 55"/>
              <p:cNvSpPr txBox="1"/>
              <p:nvPr/>
            </p:nvSpPr>
            <p:spPr>
              <a:xfrm>
                <a:off x="1376454" y="3654953"/>
                <a:ext cx="893193" cy="400110"/>
              </a:xfrm>
              <a:prstGeom prst="rect">
                <a:avLst/>
              </a:prstGeom>
              <a:noFill/>
            </p:spPr>
            <p:txBody>
              <a:bodyPr wrap="none" rtlCol="0">
                <a:spAutoFit/>
              </a:bodyPr>
              <a:lstStyle/>
              <a:p>
                <a:r>
                  <a:rPr lang="en-US" altLang="zh-CN" sz="2000" dirty="0">
                    <a:solidFill>
                      <a:schemeClr val="bg1"/>
                    </a:solidFill>
                    <a:latin typeface="+mn-lt"/>
                    <a:ea typeface="+mn-ea"/>
                    <a:cs typeface="+mn-ea"/>
                    <a:sym typeface="+mn-lt"/>
                  </a:rPr>
                  <a:t>500</a:t>
                </a:r>
                <a:r>
                  <a:rPr lang="zh-CN" altLang="en-US" sz="2000" dirty="0">
                    <a:solidFill>
                      <a:schemeClr val="bg1"/>
                    </a:solidFill>
                    <a:latin typeface="+mn-lt"/>
                    <a:ea typeface="+mn-ea"/>
                    <a:cs typeface="+mn-ea"/>
                    <a:sym typeface="+mn-lt"/>
                  </a:rPr>
                  <a:t>万</a:t>
                </a:r>
              </a:p>
            </p:txBody>
          </p:sp>
        </p:grpSp>
        <p:grpSp>
          <p:nvGrpSpPr>
            <p:cNvPr id="46" name="组合 45"/>
            <p:cNvGrpSpPr/>
            <p:nvPr/>
          </p:nvGrpSpPr>
          <p:grpSpPr>
            <a:xfrm>
              <a:off x="4508204" y="3173512"/>
              <a:ext cx="1546780" cy="2098360"/>
              <a:chOff x="4508204" y="3173512"/>
              <a:chExt cx="1546780" cy="2098360"/>
            </a:xfrm>
          </p:grpSpPr>
          <p:sp>
            <p:nvSpPr>
              <p:cNvPr id="47" name="MH_Other_7"/>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48" name="MH_Other_8"/>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49" name="MH_Other_9"/>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chemeClr val="tx1">
                      <a:lumMod val="65000"/>
                      <a:lumOff val="35000"/>
                    </a:schemeClr>
                  </a:solidFill>
                  <a:cs typeface="+mn-ea"/>
                  <a:sym typeface="+mn-lt"/>
                </a:endParaRPr>
              </a:p>
            </p:txBody>
          </p:sp>
          <p:sp>
            <p:nvSpPr>
              <p:cNvPr id="50" name="MH_SubTitle_1"/>
              <p:cNvSpPr/>
              <p:nvPr>
                <p:custDataLst>
                  <p:tags r:id="rId5"/>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5A7F"/>
              </a:solidFill>
              <a:ln w="28575" cap="flat">
                <a:solidFill>
                  <a:schemeClr val="bg1"/>
                </a:solidFill>
                <a:prstDash val="solid"/>
                <a:miter lim="800000"/>
              </a:ln>
              <a:effectLst>
                <a:outerShdw blurRad="228600" dist="228600" dir="6600000" algn="t" rotWithShape="0">
                  <a:schemeClr val="tx1">
                    <a:lumMod val="85000"/>
                    <a:lumOff val="15000"/>
                    <a:alpha val="40000"/>
                  </a:schemeClr>
                </a:outerShdw>
              </a:effectLst>
            </p:spPr>
            <p:txBody>
              <a:bodyPr vert="horz" wrap="square" lIns="91440" tIns="45720" rIns="91440" bIns="45720" numCol="1" anchor="t" anchorCtr="0" compatLnSpc="1"/>
              <a:lstStyle/>
              <a:p>
                <a:endParaRPr lang="zh-CN" altLang="en-US" dirty="0">
                  <a:solidFill>
                    <a:schemeClr val="tx1">
                      <a:lumMod val="65000"/>
                      <a:lumOff val="35000"/>
                    </a:schemeClr>
                  </a:solidFill>
                  <a:latin typeface="+mn-lt"/>
                  <a:ea typeface="+mn-ea"/>
                  <a:cs typeface="+mn-ea"/>
                  <a:sym typeface="+mn-lt"/>
                </a:endParaRPr>
              </a:p>
            </p:txBody>
          </p:sp>
          <p:sp>
            <p:nvSpPr>
              <p:cNvPr id="51" name="文本框 50"/>
              <p:cNvSpPr txBox="1"/>
              <p:nvPr/>
            </p:nvSpPr>
            <p:spPr>
              <a:xfrm>
                <a:off x="4908614" y="4816932"/>
                <a:ext cx="893193" cy="400110"/>
              </a:xfrm>
              <a:prstGeom prst="rect">
                <a:avLst/>
              </a:prstGeom>
              <a:noFill/>
            </p:spPr>
            <p:txBody>
              <a:bodyPr wrap="none" rtlCol="0">
                <a:spAutoFit/>
              </a:bodyPr>
              <a:lstStyle/>
              <a:p>
                <a:r>
                  <a:rPr lang="en-US" altLang="zh-CN" sz="2000" dirty="0">
                    <a:solidFill>
                      <a:schemeClr val="bg1"/>
                    </a:solidFill>
                    <a:latin typeface="+mn-lt"/>
                    <a:ea typeface="+mn-ea"/>
                    <a:cs typeface="+mn-ea"/>
                    <a:sym typeface="+mn-lt"/>
                  </a:rPr>
                  <a:t>800</a:t>
                </a:r>
                <a:r>
                  <a:rPr lang="zh-CN" altLang="en-US" sz="2000" dirty="0">
                    <a:solidFill>
                      <a:schemeClr val="bg1"/>
                    </a:solidFill>
                    <a:latin typeface="+mn-lt"/>
                    <a:ea typeface="+mn-ea"/>
                    <a:cs typeface="+mn-ea"/>
                    <a:sym typeface="+mn-lt"/>
                  </a:rPr>
                  <a:t>万</a:t>
                </a:r>
              </a:p>
            </p:txBody>
          </p:sp>
        </p:grpSp>
      </p:grpSp>
      <p:sp>
        <p:nvSpPr>
          <p:cNvPr id="61" name="文本框 60"/>
          <p:cNvSpPr txBox="1"/>
          <p:nvPr/>
        </p:nvSpPr>
        <p:spPr>
          <a:xfrm>
            <a:off x="1208823" y="4404942"/>
            <a:ext cx="1107997" cy="369332"/>
          </a:xfrm>
          <a:prstGeom prst="rect">
            <a:avLst/>
          </a:prstGeom>
          <a:noFill/>
        </p:spPr>
        <p:txBody>
          <a:bodyPr wrap="none" rtlCol="0">
            <a:spAutoFit/>
          </a:bodyPr>
          <a:lstStyle/>
          <a:p>
            <a:pPr algn="ctr">
              <a:defRPr/>
            </a:pPr>
            <a:r>
              <a:rPr lang="zh-CN" altLang="en-US" dirty="0">
                <a:solidFill>
                  <a:schemeClr val="tx1">
                    <a:lumMod val="65000"/>
                    <a:lumOff val="35000"/>
                  </a:schemeClr>
                </a:solidFill>
                <a:latin typeface="+mn-lt"/>
                <a:ea typeface="+mn-ea"/>
                <a:cs typeface="+mn-ea"/>
                <a:sym typeface="+mn-lt"/>
              </a:rPr>
              <a:t>计划目标</a:t>
            </a:r>
            <a:endParaRPr lang="en-US" altLang="zh-CN" dirty="0">
              <a:solidFill>
                <a:schemeClr val="tx1">
                  <a:lumMod val="65000"/>
                  <a:lumOff val="35000"/>
                </a:schemeClr>
              </a:solidFill>
              <a:latin typeface="+mn-lt"/>
              <a:ea typeface="+mn-ea"/>
              <a:cs typeface="+mn-ea"/>
              <a:sym typeface="+mn-lt"/>
            </a:endParaRPr>
          </a:p>
        </p:txBody>
      </p:sp>
      <p:sp>
        <p:nvSpPr>
          <p:cNvPr id="62" name="文本框 61"/>
          <p:cNvSpPr txBox="1"/>
          <p:nvPr/>
        </p:nvSpPr>
        <p:spPr>
          <a:xfrm>
            <a:off x="4795217" y="5461508"/>
            <a:ext cx="1107997" cy="369332"/>
          </a:xfrm>
          <a:prstGeom prst="rect">
            <a:avLst/>
          </a:prstGeom>
          <a:noFill/>
        </p:spPr>
        <p:txBody>
          <a:bodyPr wrap="none" rtlCol="0">
            <a:spAutoFit/>
          </a:bodyPr>
          <a:lstStyle/>
          <a:p>
            <a:pPr algn="ctr">
              <a:defRPr/>
            </a:pPr>
            <a:r>
              <a:rPr lang="zh-CN" altLang="en-US" dirty="0">
                <a:solidFill>
                  <a:schemeClr val="tx1">
                    <a:lumMod val="65000"/>
                    <a:lumOff val="35000"/>
                  </a:schemeClr>
                </a:solidFill>
                <a:latin typeface="+mn-lt"/>
                <a:ea typeface="+mn-ea"/>
                <a:cs typeface="+mn-ea"/>
                <a:sym typeface="+mn-lt"/>
              </a:rPr>
              <a:t>实际完成</a:t>
            </a:r>
            <a:endParaRPr lang="en-US" altLang="zh-CN" dirty="0">
              <a:solidFill>
                <a:schemeClr val="tx1">
                  <a:lumMod val="65000"/>
                  <a:lumOff val="35000"/>
                </a:schemeClr>
              </a:solidFill>
              <a:latin typeface="+mn-lt"/>
              <a:ea typeface="+mn-ea"/>
              <a:cs typeface="+mn-ea"/>
              <a:sym typeface="+mn-lt"/>
            </a:endParaRPr>
          </a:p>
        </p:txBody>
      </p:sp>
      <p:grpSp>
        <p:nvGrpSpPr>
          <p:cNvPr id="63" name="组合 62"/>
          <p:cNvGrpSpPr/>
          <p:nvPr/>
        </p:nvGrpSpPr>
        <p:grpSpPr>
          <a:xfrm>
            <a:off x="7070322" y="1826379"/>
            <a:ext cx="4131873" cy="4273553"/>
            <a:chOff x="2030802" y="1611264"/>
            <a:chExt cx="4131873" cy="4273553"/>
          </a:xfrm>
        </p:grpSpPr>
        <p:sp>
          <p:nvSpPr>
            <p:cNvPr id="64" name="TextBox 10"/>
            <p:cNvSpPr txBox="1"/>
            <p:nvPr/>
          </p:nvSpPr>
          <p:spPr>
            <a:xfrm>
              <a:off x="2030802" y="1611264"/>
              <a:ext cx="1338828" cy="369332"/>
            </a:xfrm>
            <a:prstGeom prst="rect">
              <a:avLst/>
            </a:prstGeom>
            <a:noFill/>
          </p:spPr>
          <p:txBody>
            <a:bodyPr wrap="none" rtlCol="0">
              <a:spAutoFit/>
            </a:bodyPr>
            <a:lstStyle/>
            <a:p>
              <a:r>
                <a:rPr lang="zh-CN" altLang="en-US" dirty="0" smtClean="0">
                  <a:solidFill>
                    <a:schemeClr val="tx1">
                      <a:lumMod val="65000"/>
                      <a:lumOff val="35000"/>
                    </a:schemeClr>
                  </a:solidFill>
                  <a:latin typeface="+mn-lt"/>
                  <a:ea typeface="+mn-ea"/>
                  <a:cs typeface="+mn-ea"/>
                  <a:sym typeface="+mn-lt"/>
                </a:rPr>
                <a:t>计划额概况</a:t>
              </a:r>
              <a:endParaRPr lang="zh-CN" altLang="en-US" dirty="0">
                <a:solidFill>
                  <a:schemeClr val="tx1">
                    <a:lumMod val="65000"/>
                    <a:lumOff val="35000"/>
                  </a:schemeClr>
                </a:solidFill>
                <a:latin typeface="+mn-lt"/>
                <a:ea typeface="+mn-ea"/>
                <a:cs typeface="+mn-ea"/>
                <a:sym typeface="+mn-lt"/>
              </a:endParaRPr>
            </a:p>
          </p:txBody>
        </p:sp>
        <p:sp>
          <p:nvSpPr>
            <p:cNvPr id="65" name="TextBox 23"/>
            <p:cNvSpPr txBox="1"/>
            <p:nvPr/>
          </p:nvSpPr>
          <p:spPr>
            <a:xfrm>
              <a:off x="2030802" y="3099534"/>
              <a:ext cx="1338828" cy="369332"/>
            </a:xfrm>
            <a:prstGeom prst="rect">
              <a:avLst/>
            </a:prstGeom>
            <a:noFill/>
          </p:spPr>
          <p:txBody>
            <a:bodyPr wrap="none" rtlCol="0">
              <a:spAutoFit/>
            </a:bodyPr>
            <a:lstStyle/>
            <a:p>
              <a:r>
                <a:rPr lang="zh-CN" altLang="en-US" dirty="0" smtClean="0">
                  <a:solidFill>
                    <a:schemeClr val="tx1">
                      <a:lumMod val="65000"/>
                      <a:lumOff val="35000"/>
                    </a:schemeClr>
                  </a:solidFill>
                  <a:latin typeface="+mn-lt"/>
                  <a:ea typeface="+mn-ea"/>
                  <a:cs typeface="+mn-ea"/>
                  <a:sym typeface="+mn-lt"/>
                </a:rPr>
                <a:t>销售额概况</a:t>
              </a:r>
              <a:endParaRPr lang="zh-CN" altLang="en-US" dirty="0">
                <a:solidFill>
                  <a:schemeClr val="tx1">
                    <a:lumMod val="65000"/>
                    <a:lumOff val="35000"/>
                  </a:schemeClr>
                </a:solidFill>
                <a:latin typeface="+mn-lt"/>
                <a:ea typeface="+mn-ea"/>
                <a:cs typeface="+mn-ea"/>
                <a:sym typeface="+mn-lt"/>
              </a:endParaRPr>
            </a:p>
          </p:txBody>
        </p:sp>
        <p:sp>
          <p:nvSpPr>
            <p:cNvPr id="66" name="TextBox 24"/>
            <p:cNvSpPr txBox="1"/>
            <p:nvPr/>
          </p:nvSpPr>
          <p:spPr>
            <a:xfrm>
              <a:off x="2030802" y="4573277"/>
              <a:ext cx="1338828" cy="369332"/>
            </a:xfrm>
            <a:prstGeom prst="rect">
              <a:avLst/>
            </a:prstGeom>
            <a:noFill/>
          </p:spPr>
          <p:txBody>
            <a:bodyPr wrap="none" rtlCol="0">
              <a:spAutoFit/>
            </a:bodyPr>
            <a:lstStyle/>
            <a:p>
              <a:r>
                <a:rPr lang="zh-CN" altLang="en-US" dirty="0" smtClean="0">
                  <a:solidFill>
                    <a:schemeClr val="tx1">
                      <a:lumMod val="65000"/>
                      <a:lumOff val="35000"/>
                    </a:schemeClr>
                  </a:solidFill>
                  <a:latin typeface="+mn-lt"/>
                  <a:ea typeface="+mn-ea"/>
                  <a:cs typeface="+mn-ea"/>
                  <a:sym typeface="+mn-lt"/>
                </a:rPr>
                <a:t>利润额概况</a:t>
              </a:r>
              <a:endParaRPr lang="zh-CN" altLang="en-US" dirty="0">
                <a:solidFill>
                  <a:schemeClr val="tx1">
                    <a:lumMod val="65000"/>
                    <a:lumOff val="35000"/>
                  </a:schemeClr>
                </a:solidFill>
                <a:latin typeface="+mn-lt"/>
                <a:ea typeface="+mn-ea"/>
                <a:cs typeface="+mn-ea"/>
                <a:sym typeface="+mn-lt"/>
              </a:endParaRPr>
            </a:p>
          </p:txBody>
        </p:sp>
        <p:sp>
          <p:nvSpPr>
            <p:cNvPr id="67" name="Rectangle 5"/>
            <p:cNvSpPr/>
            <p:nvPr/>
          </p:nvSpPr>
          <p:spPr bwMode="auto">
            <a:xfrm>
              <a:off x="2135577" y="203208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sp>
          <p:nvSpPr>
            <p:cNvPr id="68" name="Rectangle 5"/>
            <p:cNvSpPr/>
            <p:nvPr/>
          </p:nvSpPr>
          <p:spPr bwMode="auto">
            <a:xfrm>
              <a:off x="2135577" y="3496720"/>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sp>
          <p:nvSpPr>
            <p:cNvPr id="69" name="Rectangle 5"/>
            <p:cNvSpPr/>
            <p:nvPr/>
          </p:nvSpPr>
          <p:spPr bwMode="auto">
            <a:xfrm>
              <a:off x="2135577" y="497730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grpSp>
        <p:nvGrpSpPr>
          <p:cNvPr id="70" name="组合 69"/>
          <p:cNvGrpSpPr/>
          <p:nvPr/>
        </p:nvGrpSpPr>
        <p:grpSpPr>
          <a:xfrm>
            <a:off x="6394769" y="1731074"/>
            <a:ext cx="600444" cy="3549370"/>
            <a:chOff x="6393975" y="1731074"/>
            <a:chExt cx="600444" cy="3549370"/>
          </a:xfrm>
        </p:grpSpPr>
        <p:sp>
          <p:nvSpPr>
            <p:cNvPr id="71" name="任意多边形 70"/>
            <p:cNvSpPr/>
            <p:nvPr/>
          </p:nvSpPr>
          <p:spPr bwMode="blackWhite">
            <a:xfrm>
              <a:off x="6393975" y="1731074"/>
              <a:ext cx="600444" cy="3549370"/>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nvGrpSpPr>
            <p:cNvPr id="72" name="组合 71"/>
            <p:cNvGrpSpPr/>
            <p:nvPr/>
          </p:nvGrpSpPr>
          <p:grpSpPr>
            <a:xfrm>
              <a:off x="6461565" y="4740846"/>
              <a:ext cx="465264" cy="465265"/>
              <a:chOff x="6447927" y="4740846"/>
              <a:chExt cx="465264" cy="465265"/>
            </a:xfrm>
          </p:grpSpPr>
          <p:sp>
            <p:nvSpPr>
              <p:cNvPr id="79" name="椭圆 78"/>
              <p:cNvSpPr/>
              <p:nvPr/>
            </p:nvSpPr>
            <p:spPr>
              <a:xfrm flipH="1">
                <a:off x="6447927" y="4740846"/>
                <a:ext cx="465264" cy="465265"/>
              </a:xfrm>
              <a:prstGeom prst="ellipse">
                <a:avLst/>
              </a:prstGeom>
              <a:solidFill>
                <a:srgbClr val="276F8B"/>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80" name="KSO_Shape"/>
              <p:cNvSpPr/>
              <p:nvPr/>
            </p:nvSpPr>
            <p:spPr bwMode="auto">
              <a:xfrm>
                <a:off x="6540262" y="4855228"/>
                <a:ext cx="280594" cy="21746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73" name="组合 72"/>
            <p:cNvGrpSpPr/>
            <p:nvPr/>
          </p:nvGrpSpPr>
          <p:grpSpPr>
            <a:xfrm>
              <a:off x="6461565" y="1778131"/>
              <a:ext cx="465264" cy="465265"/>
              <a:chOff x="6456517" y="1778131"/>
              <a:chExt cx="465264" cy="465265"/>
            </a:xfrm>
          </p:grpSpPr>
          <p:sp>
            <p:nvSpPr>
              <p:cNvPr id="77" name="椭圆 76"/>
              <p:cNvSpPr/>
              <p:nvPr/>
            </p:nvSpPr>
            <p:spPr>
              <a:xfrm flipH="1">
                <a:off x="6456517" y="1778131"/>
                <a:ext cx="465264" cy="465265"/>
              </a:xfrm>
              <a:prstGeom prst="ellipse">
                <a:avLst/>
              </a:prstGeom>
              <a:solidFill>
                <a:srgbClr val="276F8B"/>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78" name="KSO_Shape"/>
              <p:cNvSpPr/>
              <p:nvPr/>
            </p:nvSpPr>
            <p:spPr bwMode="auto">
              <a:xfrm>
                <a:off x="6553927" y="1904372"/>
                <a:ext cx="280592" cy="21278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74" name="组合 73"/>
            <p:cNvGrpSpPr/>
            <p:nvPr/>
          </p:nvGrpSpPr>
          <p:grpSpPr>
            <a:xfrm>
              <a:off x="6461565" y="3301417"/>
              <a:ext cx="465264" cy="465265"/>
              <a:chOff x="6457452" y="3301417"/>
              <a:chExt cx="465264" cy="465265"/>
            </a:xfrm>
          </p:grpSpPr>
          <p:sp>
            <p:nvSpPr>
              <p:cNvPr id="75" name="椭圆 74"/>
              <p:cNvSpPr/>
              <p:nvPr/>
            </p:nvSpPr>
            <p:spPr>
              <a:xfrm flipH="1">
                <a:off x="6457452" y="3301417"/>
                <a:ext cx="465264" cy="465265"/>
              </a:xfrm>
              <a:prstGeom prst="ellipse">
                <a:avLst/>
              </a:prstGeom>
              <a:solidFill>
                <a:srgbClr val="276F8B"/>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76" name="KSO_Shape"/>
              <p:cNvSpPr/>
              <p:nvPr/>
            </p:nvSpPr>
            <p:spPr bwMode="auto">
              <a:xfrm>
                <a:off x="6553927" y="3450804"/>
                <a:ext cx="280594" cy="192206"/>
              </a:xfrm>
              <a:custGeom>
                <a:avLst/>
                <a:gdLst>
                  <a:gd name="T0" fmla="*/ 533764 w 2262188"/>
                  <a:gd name="T1" fmla="*/ 1493837 h 1547812"/>
                  <a:gd name="T2" fmla="*/ 547137 w 2262188"/>
                  <a:gd name="T3" fmla="*/ 1258660 h 1547812"/>
                  <a:gd name="T4" fmla="*/ 385081 w 2262188"/>
                  <a:gd name="T5" fmla="*/ 1488848 h 1547812"/>
                  <a:gd name="T6" fmla="*/ 417039 w 2262188"/>
                  <a:gd name="T7" fmla="*/ 1265237 h 1547812"/>
                  <a:gd name="T8" fmla="*/ 240931 w 2262188"/>
                  <a:gd name="T9" fmla="*/ 1479777 h 1547812"/>
                  <a:gd name="T10" fmla="*/ 283994 w 2262188"/>
                  <a:gd name="T11" fmla="*/ 1275669 h 1547812"/>
                  <a:gd name="T12" fmla="*/ 100407 w 2262188"/>
                  <a:gd name="T13" fmla="*/ 1280432 h 1547812"/>
                  <a:gd name="T14" fmla="*/ 145057 w 2262188"/>
                  <a:gd name="T15" fmla="*/ 1475241 h 1547812"/>
                  <a:gd name="T16" fmla="*/ 847904 w 2262188"/>
                  <a:gd name="T17" fmla="*/ 1322387 h 1547812"/>
                  <a:gd name="T18" fmla="*/ 15186 w 2262188"/>
                  <a:gd name="T19" fmla="*/ 1538060 h 1547812"/>
                  <a:gd name="T20" fmla="*/ 527304 w 2262188"/>
                  <a:gd name="T21" fmla="*/ 859744 h 1547812"/>
                  <a:gd name="T22" fmla="*/ 544745 w 2262188"/>
                  <a:gd name="T23" fmla="*/ 1093334 h 1547812"/>
                  <a:gd name="T24" fmla="*/ 535684 w 2262188"/>
                  <a:gd name="T25" fmla="*/ 857023 h 1547812"/>
                  <a:gd name="T26" fmla="*/ 394798 w 2262188"/>
                  <a:gd name="T27" fmla="*/ 1094014 h 1547812"/>
                  <a:gd name="T28" fmla="*/ 407936 w 2262188"/>
                  <a:gd name="T29" fmla="*/ 858837 h 1547812"/>
                  <a:gd name="T30" fmla="*/ 247117 w 2262188"/>
                  <a:gd name="T31" fmla="*/ 1089025 h 1547812"/>
                  <a:gd name="T32" fmla="*/ 278828 w 2262188"/>
                  <a:gd name="T33" fmla="*/ 865414 h 1547812"/>
                  <a:gd name="T34" fmla="*/ 102154 w 2262188"/>
                  <a:gd name="T35" fmla="*/ 1079953 h 1547812"/>
                  <a:gd name="T36" fmla="*/ 144963 w 2262188"/>
                  <a:gd name="T37" fmla="*/ 875846 h 1547812"/>
                  <a:gd name="T38" fmla="*/ 689708 w 2262188"/>
                  <a:gd name="T39" fmla="*/ 1045935 h 1547812"/>
                  <a:gd name="T40" fmla="*/ 12231 w 2262188"/>
                  <a:gd name="T41" fmla="*/ 814160 h 1547812"/>
                  <a:gd name="T42" fmla="*/ 519151 w 2262188"/>
                  <a:gd name="T43" fmla="*/ 682357 h 1547812"/>
                  <a:gd name="T44" fmla="*/ 558563 w 2262188"/>
                  <a:gd name="T45" fmla="*/ 469492 h 1547812"/>
                  <a:gd name="T46" fmla="*/ 376679 w 2262188"/>
                  <a:gd name="T47" fmla="*/ 671237 h 1547812"/>
                  <a:gd name="T48" fmla="*/ 421980 w 2262188"/>
                  <a:gd name="T49" fmla="*/ 668967 h 1547812"/>
                  <a:gd name="T50" fmla="*/ 240096 w 2262188"/>
                  <a:gd name="T51" fmla="*/ 471761 h 1547812"/>
                  <a:gd name="T52" fmla="*/ 281547 w 2262188"/>
                  <a:gd name="T53" fmla="*/ 680314 h 1547812"/>
                  <a:gd name="T54" fmla="*/ 107137 w 2262188"/>
                  <a:gd name="T55" fmla="*/ 462003 h 1547812"/>
                  <a:gd name="T56" fmla="*/ 135677 w 2262188"/>
                  <a:gd name="T57" fmla="*/ 688711 h 1547812"/>
                  <a:gd name="T58" fmla="*/ 733425 w 2262188"/>
                  <a:gd name="T59" fmla="*/ 400050 h 1547812"/>
                  <a:gd name="T60" fmla="*/ 4983 w 2262188"/>
                  <a:gd name="T61" fmla="*/ 724113 h 1547812"/>
                  <a:gd name="T62" fmla="*/ 1304533 w 2262188"/>
                  <a:gd name="T63" fmla="*/ 388484 h 1547812"/>
                  <a:gd name="T64" fmla="*/ 1151318 w 2262188"/>
                  <a:gd name="T65" fmla="*/ 606198 h 1547812"/>
                  <a:gd name="T66" fmla="*/ 1324281 w 2262188"/>
                  <a:gd name="T67" fmla="*/ 788987 h 1547812"/>
                  <a:gd name="T68" fmla="*/ 1530839 w 2262188"/>
                  <a:gd name="T69" fmla="*/ 996723 h 1547812"/>
                  <a:gd name="T70" fmla="*/ 1435731 w 2262188"/>
                  <a:gd name="T71" fmla="*/ 1033235 h 1547812"/>
                  <a:gd name="T72" fmla="*/ 1175605 w 2262188"/>
                  <a:gd name="T73" fmla="*/ 1040039 h 1547812"/>
                  <a:gd name="T74" fmla="*/ 1426198 w 2262188"/>
                  <a:gd name="T75" fmla="*/ 1168626 h 1547812"/>
                  <a:gd name="T76" fmla="*/ 1804130 w 2262188"/>
                  <a:gd name="T77" fmla="*/ 1049564 h 1547812"/>
                  <a:gd name="T78" fmla="*/ 1811621 w 2262188"/>
                  <a:gd name="T79" fmla="*/ 824593 h 1547812"/>
                  <a:gd name="T80" fmla="*/ 1472730 w 2262188"/>
                  <a:gd name="T81" fmla="*/ 618898 h 1547812"/>
                  <a:gd name="T82" fmla="*/ 1456387 w 2262188"/>
                  <a:gd name="T83" fmla="*/ 489403 h 1547812"/>
                  <a:gd name="T84" fmla="*/ 1803903 w 2262188"/>
                  <a:gd name="T85" fmla="*/ 592364 h 1547812"/>
                  <a:gd name="T86" fmla="*/ 1611873 w 2262188"/>
                  <a:gd name="T87" fmla="*/ 375103 h 1547812"/>
                  <a:gd name="T88" fmla="*/ 522331 w 2262188"/>
                  <a:gd name="T89" fmla="*/ 285711 h 1547812"/>
                  <a:gd name="T90" fmla="*/ 556775 w 2262188"/>
                  <a:gd name="T91" fmla="*/ 65584 h 1547812"/>
                  <a:gd name="T92" fmla="*/ 377982 w 2262188"/>
                  <a:gd name="T93" fmla="*/ 276179 h 1547812"/>
                  <a:gd name="T94" fmla="*/ 421717 w 2262188"/>
                  <a:gd name="T95" fmla="*/ 76477 h 1547812"/>
                  <a:gd name="T96" fmla="*/ 239298 w 2262188"/>
                  <a:gd name="T97" fmla="*/ 76477 h 1547812"/>
                  <a:gd name="T98" fmla="*/ 283487 w 2262188"/>
                  <a:gd name="T99" fmla="*/ 276179 h 1547812"/>
                  <a:gd name="T100" fmla="*/ 104240 w 2262188"/>
                  <a:gd name="T101" fmla="*/ 65584 h 1547812"/>
                  <a:gd name="T102" fmla="*/ 139137 w 2262188"/>
                  <a:gd name="T103" fmla="*/ 285711 h 1547812"/>
                  <a:gd name="T104" fmla="*/ 1570334 w 2262188"/>
                  <a:gd name="T105" fmla="*/ 8617 h 1547812"/>
                  <a:gd name="T106" fmla="*/ 2074244 w 2262188"/>
                  <a:gd name="T107" fmla="*/ 271009 h 1547812"/>
                  <a:gd name="T108" fmla="*/ 2261053 w 2262188"/>
                  <a:gd name="T109" fmla="*/ 814387 h 1547812"/>
                  <a:gd name="T110" fmla="*/ 2023172 w 2262188"/>
                  <a:gd name="T111" fmla="*/ 1332139 h 1547812"/>
                  <a:gd name="T112" fmla="*/ 1491343 w 2262188"/>
                  <a:gd name="T113" fmla="*/ 1544637 h 1547812"/>
                  <a:gd name="T114" fmla="*/ 959515 w 2262188"/>
                  <a:gd name="T115" fmla="*/ 1332139 h 1547812"/>
                  <a:gd name="T116" fmla="*/ 721633 w 2262188"/>
                  <a:gd name="T117" fmla="*/ 814387 h 1547812"/>
                  <a:gd name="T118" fmla="*/ 908670 w 2262188"/>
                  <a:gd name="T119" fmla="*/ 271009 h 1547812"/>
                  <a:gd name="T120" fmla="*/ 1412579 w 2262188"/>
                  <a:gd name="T121" fmla="*/ 8617 h 1547812"/>
                  <a:gd name="T122" fmla="*/ 840035 w 2262188"/>
                  <a:gd name="T123" fmla="*/ 237374 h 1547812"/>
                  <a:gd name="T124" fmla="*/ 4985 w 2262188"/>
                  <a:gd name="T125" fmla="*/ 21786 h 154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62188" h="1547812">
                    <a:moveTo>
                      <a:pt x="536031" y="1256846"/>
                    </a:moveTo>
                    <a:lnTo>
                      <a:pt x="533764" y="1257300"/>
                    </a:lnTo>
                    <a:lnTo>
                      <a:pt x="531498" y="1257753"/>
                    </a:lnTo>
                    <a:lnTo>
                      <a:pt x="529458" y="1258660"/>
                    </a:lnTo>
                    <a:lnTo>
                      <a:pt x="527645" y="1259567"/>
                    </a:lnTo>
                    <a:lnTo>
                      <a:pt x="525831" y="1260701"/>
                    </a:lnTo>
                    <a:lnTo>
                      <a:pt x="524018" y="1262289"/>
                    </a:lnTo>
                    <a:lnTo>
                      <a:pt x="522432" y="1263876"/>
                    </a:lnTo>
                    <a:lnTo>
                      <a:pt x="520845" y="1265237"/>
                    </a:lnTo>
                    <a:lnTo>
                      <a:pt x="519485" y="1267051"/>
                    </a:lnTo>
                    <a:lnTo>
                      <a:pt x="518579" y="1269092"/>
                    </a:lnTo>
                    <a:lnTo>
                      <a:pt x="517446" y="1271360"/>
                    </a:lnTo>
                    <a:lnTo>
                      <a:pt x="516765" y="1273401"/>
                    </a:lnTo>
                    <a:lnTo>
                      <a:pt x="516312" y="1275669"/>
                    </a:lnTo>
                    <a:lnTo>
                      <a:pt x="515632" y="1277937"/>
                    </a:lnTo>
                    <a:lnTo>
                      <a:pt x="515632" y="1280432"/>
                    </a:lnTo>
                    <a:lnTo>
                      <a:pt x="515632" y="1470705"/>
                    </a:lnTo>
                    <a:lnTo>
                      <a:pt x="515632" y="1472973"/>
                    </a:lnTo>
                    <a:lnTo>
                      <a:pt x="516312" y="1475241"/>
                    </a:lnTo>
                    <a:lnTo>
                      <a:pt x="516765" y="1477509"/>
                    </a:lnTo>
                    <a:lnTo>
                      <a:pt x="517446" y="1479777"/>
                    </a:lnTo>
                    <a:lnTo>
                      <a:pt x="518579" y="1482044"/>
                    </a:lnTo>
                    <a:lnTo>
                      <a:pt x="519485" y="1483859"/>
                    </a:lnTo>
                    <a:lnTo>
                      <a:pt x="520845" y="1485446"/>
                    </a:lnTo>
                    <a:lnTo>
                      <a:pt x="522432" y="1487260"/>
                    </a:lnTo>
                    <a:lnTo>
                      <a:pt x="524018" y="1488848"/>
                    </a:lnTo>
                    <a:lnTo>
                      <a:pt x="525831" y="1490209"/>
                    </a:lnTo>
                    <a:lnTo>
                      <a:pt x="527645" y="1491569"/>
                    </a:lnTo>
                    <a:lnTo>
                      <a:pt x="529458" y="1492477"/>
                    </a:lnTo>
                    <a:lnTo>
                      <a:pt x="531498" y="1493384"/>
                    </a:lnTo>
                    <a:lnTo>
                      <a:pt x="533764" y="1493837"/>
                    </a:lnTo>
                    <a:lnTo>
                      <a:pt x="536031" y="1494064"/>
                    </a:lnTo>
                    <a:lnTo>
                      <a:pt x="538071" y="1494291"/>
                    </a:lnTo>
                    <a:lnTo>
                      <a:pt x="540564" y="1494064"/>
                    </a:lnTo>
                    <a:lnTo>
                      <a:pt x="542830" y="1493837"/>
                    </a:lnTo>
                    <a:lnTo>
                      <a:pt x="545097" y="1493384"/>
                    </a:lnTo>
                    <a:lnTo>
                      <a:pt x="547137" y="1492477"/>
                    </a:lnTo>
                    <a:lnTo>
                      <a:pt x="548950" y="1491569"/>
                    </a:lnTo>
                    <a:lnTo>
                      <a:pt x="550990" y="1490209"/>
                    </a:lnTo>
                    <a:lnTo>
                      <a:pt x="552576" y="1488848"/>
                    </a:lnTo>
                    <a:lnTo>
                      <a:pt x="554390" y="1487260"/>
                    </a:lnTo>
                    <a:lnTo>
                      <a:pt x="555750" y="1485446"/>
                    </a:lnTo>
                    <a:lnTo>
                      <a:pt x="556883" y="1483859"/>
                    </a:lnTo>
                    <a:lnTo>
                      <a:pt x="558243" y="1482044"/>
                    </a:lnTo>
                    <a:lnTo>
                      <a:pt x="558923" y="1479777"/>
                    </a:lnTo>
                    <a:lnTo>
                      <a:pt x="559829" y="1477509"/>
                    </a:lnTo>
                    <a:lnTo>
                      <a:pt x="560283" y="1475241"/>
                    </a:lnTo>
                    <a:lnTo>
                      <a:pt x="560736" y="1472973"/>
                    </a:lnTo>
                    <a:lnTo>
                      <a:pt x="560736" y="1470705"/>
                    </a:lnTo>
                    <a:lnTo>
                      <a:pt x="560736" y="1280432"/>
                    </a:lnTo>
                    <a:lnTo>
                      <a:pt x="560736" y="1277937"/>
                    </a:lnTo>
                    <a:lnTo>
                      <a:pt x="560283" y="1275669"/>
                    </a:lnTo>
                    <a:lnTo>
                      <a:pt x="559829" y="1273401"/>
                    </a:lnTo>
                    <a:lnTo>
                      <a:pt x="558923" y="1271360"/>
                    </a:lnTo>
                    <a:lnTo>
                      <a:pt x="558243" y="1269092"/>
                    </a:lnTo>
                    <a:lnTo>
                      <a:pt x="556883" y="1267051"/>
                    </a:lnTo>
                    <a:lnTo>
                      <a:pt x="555750" y="1265237"/>
                    </a:lnTo>
                    <a:lnTo>
                      <a:pt x="554390" y="1263876"/>
                    </a:lnTo>
                    <a:lnTo>
                      <a:pt x="552576" y="1262289"/>
                    </a:lnTo>
                    <a:lnTo>
                      <a:pt x="550990" y="1260701"/>
                    </a:lnTo>
                    <a:lnTo>
                      <a:pt x="548950" y="1259567"/>
                    </a:lnTo>
                    <a:lnTo>
                      <a:pt x="547137" y="1258660"/>
                    </a:lnTo>
                    <a:lnTo>
                      <a:pt x="545097" y="1257753"/>
                    </a:lnTo>
                    <a:lnTo>
                      <a:pt x="542830" y="1257300"/>
                    </a:lnTo>
                    <a:lnTo>
                      <a:pt x="540564" y="1256846"/>
                    </a:lnTo>
                    <a:lnTo>
                      <a:pt x="538071" y="1256846"/>
                    </a:lnTo>
                    <a:lnTo>
                      <a:pt x="536031" y="1256846"/>
                    </a:lnTo>
                    <a:close/>
                    <a:moveTo>
                      <a:pt x="397093" y="1256846"/>
                    </a:moveTo>
                    <a:lnTo>
                      <a:pt x="395054" y="1257300"/>
                    </a:lnTo>
                    <a:lnTo>
                      <a:pt x="392787" y="1257753"/>
                    </a:lnTo>
                    <a:lnTo>
                      <a:pt x="390747" y="1258660"/>
                    </a:lnTo>
                    <a:lnTo>
                      <a:pt x="388707" y="1259567"/>
                    </a:lnTo>
                    <a:lnTo>
                      <a:pt x="386894" y="1260701"/>
                    </a:lnTo>
                    <a:lnTo>
                      <a:pt x="385081" y="1262289"/>
                    </a:lnTo>
                    <a:lnTo>
                      <a:pt x="383494" y="1263876"/>
                    </a:lnTo>
                    <a:lnTo>
                      <a:pt x="382135" y="1265237"/>
                    </a:lnTo>
                    <a:lnTo>
                      <a:pt x="381001" y="1267051"/>
                    </a:lnTo>
                    <a:lnTo>
                      <a:pt x="379641" y="1269092"/>
                    </a:lnTo>
                    <a:lnTo>
                      <a:pt x="378508" y="1271360"/>
                    </a:lnTo>
                    <a:lnTo>
                      <a:pt x="378055" y="1273401"/>
                    </a:lnTo>
                    <a:lnTo>
                      <a:pt x="377375" y="1275669"/>
                    </a:lnTo>
                    <a:lnTo>
                      <a:pt x="376922" y="1277937"/>
                    </a:lnTo>
                    <a:lnTo>
                      <a:pt x="376922" y="1280432"/>
                    </a:lnTo>
                    <a:lnTo>
                      <a:pt x="376922" y="1470705"/>
                    </a:lnTo>
                    <a:lnTo>
                      <a:pt x="376922" y="1472973"/>
                    </a:lnTo>
                    <a:lnTo>
                      <a:pt x="377375" y="1475241"/>
                    </a:lnTo>
                    <a:lnTo>
                      <a:pt x="378055" y="1477509"/>
                    </a:lnTo>
                    <a:lnTo>
                      <a:pt x="378508" y="1479777"/>
                    </a:lnTo>
                    <a:lnTo>
                      <a:pt x="379641" y="1482044"/>
                    </a:lnTo>
                    <a:lnTo>
                      <a:pt x="381001" y="1483859"/>
                    </a:lnTo>
                    <a:lnTo>
                      <a:pt x="382135" y="1485446"/>
                    </a:lnTo>
                    <a:lnTo>
                      <a:pt x="383494" y="1487260"/>
                    </a:lnTo>
                    <a:lnTo>
                      <a:pt x="385081" y="1488848"/>
                    </a:lnTo>
                    <a:lnTo>
                      <a:pt x="386894" y="1490209"/>
                    </a:lnTo>
                    <a:lnTo>
                      <a:pt x="388707" y="1491569"/>
                    </a:lnTo>
                    <a:lnTo>
                      <a:pt x="390747" y="1492477"/>
                    </a:lnTo>
                    <a:lnTo>
                      <a:pt x="392787" y="1493384"/>
                    </a:lnTo>
                    <a:lnTo>
                      <a:pt x="395054" y="1493837"/>
                    </a:lnTo>
                    <a:lnTo>
                      <a:pt x="397093" y="1494064"/>
                    </a:lnTo>
                    <a:lnTo>
                      <a:pt x="399360" y="1494291"/>
                    </a:lnTo>
                    <a:lnTo>
                      <a:pt x="401853" y="1494064"/>
                    </a:lnTo>
                    <a:lnTo>
                      <a:pt x="404120" y="1493837"/>
                    </a:lnTo>
                    <a:lnTo>
                      <a:pt x="406160" y="1493384"/>
                    </a:lnTo>
                    <a:lnTo>
                      <a:pt x="408199" y="1492477"/>
                    </a:lnTo>
                    <a:lnTo>
                      <a:pt x="410239" y="1491569"/>
                    </a:lnTo>
                    <a:lnTo>
                      <a:pt x="412052" y="1490209"/>
                    </a:lnTo>
                    <a:lnTo>
                      <a:pt x="413866" y="1488848"/>
                    </a:lnTo>
                    <a:lnTo>
                      <a:pt x="415452" y="1487260"/>
                    </a:lnTo>
                    <a:lnTo>
                      <a:pt x="417039" y="1485446"/>
                    </a:lnTo>
                    <a:lnTo>
                      <a:pt x="418172" y="1483859"/>
                    </a:lnTo>
                    <a:lnTo>
                      <a:pt x="419305" y="1482044"/>
                    </a:lnTo>
                    <a:lnTo>
                      <a:pt x="420439" y="1479777"/>
                    </a:lnTo>
                    <a:lnTo>
                      <a:pt x="421119" y="1477509"/>
                    </a:lnTo>
                    <a:lnTo>
                      <a:pt x="421572" y="1475241"/>
                    </a:lnTo>
                    <a:lnTo>
                      <a:pt x="421799" y="1472973"/>
                    </a:lnTo>
                    <a:lnTo>
                      <a:pt x="422252" y="1470705"/>
                    </a:lnTo>
                    <a:lnTo>
                      <a:pt x="422252" y="1280432"/>
                    </a:lnTo>
                    <a:lnTo>
                      <a:pt x="421799" y="1277937"/>
                    </a:lnTo>
                    <a:lnTo>
                      <a:pt x="421572" y="1275669"/>
                    </a:lnTo>
                    <a:lnTo>
                      <a:pt x="421119" y="1273401"/>
                    </a:lnTo>
                    <a:lnTo>
                      <a:pt x="420439" y="1271360"/>
                    </a:lnTo>
                    <a:lnTo>
                      <a:pt x="419305" y="1269092"/>
                    </a:lnTo>
                    <a:lnTo>
                      <a:pt x="418172" y="1267051"/>
                    </a:lnTo>
                    <a:lnTo>
                      <a:pt x="417039" y="1265237"/>
                    </a:lnTo>
                    <a:lnTo>
                      <a:pt x="415452" y="1263876"/>
                    </a:lnTo>
                    <a:lnTo>
                      <a:pt x="413866" y="1262289"/>
                    </a:lnTo>
                    <a:lnTo>
                      <a:pt x="412052" y="1260701"/>
                    </a:lnTo>
                    <a:lnTo>
                      <a:pt x="410239" y="1259567"/>
                    </a:lnTo>
                    <a:lnTo>
                      <a:pt x="408199" y="1258660"/>
                    </a:lnTo>
                    <a:lnTo>
                      <a:pt x="406160" y="1257753"/>
                    </a:lnTo>
                    <a:lnTo>
                      <a:pt x="404120" y="1257300"/>
                    </a:lnTo>
                    <a:lnTo>
                      <a:pt x="401853" y="1256846"/>
                    </a:lnTo>
                    <a:lnTo>
                      <a:pt x="399360" y="1256846"/>
                    </a:lnTo>
                    <a:lnTo>
                      <a:pt x="397093" y="1256846"/>
                    </a:lnTo>
                    <a:close/>
                    <a:moveTo>
                      <a:pt x="259516" y="1256846"/>
                    </a:moveTo>
                    <a:lnTo>
                      <a:pt x="257250" y="1257300"/>
                    </a:lnTo>
                    <a:lnTo>
                      <a:pt x="255210" y="1257753"/>
                    </a:lnTo>
                    <a:lnTo>
                      <a:pt x="252943" y="1258660"/>
                    </a:lnTo>
                    <a:lnTo>
                      <a:pt x="250903" y="1259567"/>
                    </a:lnTo>
                    <a:lnTo>
                      <a:pt x="249090" y="1260701"/>
                    </a:lnTo>
                    <a:lnTo>
                      <a:pt x="247277" y="1262289"/>
                    </a:lnTo>
                    <a:lnTo>
                      <a:pt x="245917" y="1263876"/>
                    </a:lnTo>
                    <a:lnTo>
                      <a:pt x="244330" y="1265237"/>
                    </a:lnTo>
                    <a:lnTo>
                      <a:pt x="242970" y="1267051"/>
                    </a:lnTo>
                    <a:lnTo>
                      <a:pt x="242064" y="1269092"/>
                    </a:lnTo>
                    <a:lnTo>
                      <a:pt x="240931" y="1271360"/>
                    </a:lnTo>
                    <a:lnTo>
                      <a:pt x="240251" y="1273401"/>
                    </a:lnTo>
                    <a:lnTo>
                      <a:pt x="239571" y="1275669"/>
                    </a:lnTo>
                    <a:lnTo>
                      <a:pt x="239344" y="1277937"/>
                    </a:lnTo>
                    <a:lnTo>
                      <a:pt x="239117" y="1280432"/>
                    </a:lnTo>
                    <a:lnTo>
                      <a:pt x="239117" y="1470705"/>
                    </a:lnTo>
                    <a:lnTo>
                      <a:pt x="239344" y="1472973"/>
                    </a:lnTo>
                    <a:lnTo>
                      <a:pt x="239571" y="1475241"/>
                    </a:lnTo>
                    <a:lnTo>
                      <a:pt x="240251" y="1477509"/>
                    </a:lnTo>
                    <a:lnTo>
                      <a:pt x="240931" y="1479777"/>
                    </a:lnTo>
                    <a:lnTo>
                      <a:pt x="242064" y="1482044"/>
                    </a:lnTo>
                    <a:lnTo>
                      <a:pt x="242970" y="1483859"/>
                    </a:lnTo>
                    <a:lnTo>
                      <a:pt x="244330" y="1485446"/>
                    </a:lnTo>
                    <a:lnTo>
                      <a:pt x="245917" y="1487260"/>
                    </a:lnTo>
                    <a:lnTo>
                      <a:pt x="247277" y="1488848"/>
                    </a:lnTo>
                    <a:lnTo>
                      <a:pt x="249090" y="1490209"/>
                    </a:lnTo>
                    <a:lnTo>
                      <a:pt x="250903" y="1491569"/>
                    </a:lnTo>
                    <a:lnTo>
                      <a:pt x="252943" y="1492477"/>
                    </a:lnTo>
                    <a:lnTo>
                      <a:pt x="255210" y="1493384"/>
                    </a:lnTo>
                    <a:lnTo>
                      <a:pt x="257250" y="1493837"/>
                    </a:lnTo>
                    <a:lnTo>
                      <a:pt x="259516" y="1494064"/>
                    </a:lnTo>
                    <a:lnTo>
                      <a:pt x="261782" y="1494291"/>
                    </a:lnTo>
                    <a:lnTo>
                      <a:pt x="264049" y="1494064"/>
                    </a:lnTo>
                    <a:lnTo>
                      <a:pt x="266542" y="1493837"/>
                    </a:lnTo>
                    <a:lnTo>
                      <a:pt x="268582" y="1493384"/>
                    </a:lnTo>
                    <a:lnTo>
                      <a:pt x="270622" y="1492477"/>
                    </a:lnTo>
                    <a:lnTo>
                      <a:pt x="272662" y="1491569"/>
                    </a:lnTo>
                    <a:lnTo>
                      <a:pt x="274475" y="1490209"/>
                    </a:lnTo>
                    <a:lnTo>
                      <a:pt x="276288" y="1488848"/>
                    </a:lnTo>
                    <a:lnTo>
                      <a:pt x="277875" y="1487260"/>
                    </a:lnTo>
                    <a:lnTo>
                      <a:pt x="279008" y="1485446"/>
                    </a:lnTo>
                    <a:lnTo>
                      <a:pt x="280368" y="1483859"/>
                    </a:lnTo>
                    <a:lnTo>
                      <a:pt x="281728" y="1482044"/>
                    </a:lnTo>
                    <a:lnTo>
                      <a:pt x="282635" y="1479777"/>
                    </a:lnTo>
                    <a:lnTo>
                      <a:pt x="283541" y="1477509"/>
                    </a:lnTo>
                    <a:lnTo>
                      <a:pt x="283994" y="1475241"/>
                    </a:lnTo>
                    <a:lnTo>
                      <a:pt x="284221" y="1472973"/>
                    </a:lnTo>
                    <a:lnTo>
                      <a:pt x="284221" y="1470705"/>
                    </a:lnTo>
                    <a:lnTo>
                      <a:pt x="284221" y="1280432"/>
                    </a:lnTo>
                    <a:lnTo>
                      <a:pt x="284221" y="1277937"/>
                    </a:lnTo>
                    <a:lnTo>
                      <a:pt x="283994" y="1275669"/>
                    </a:lnTo>
                    <a:lnTo>
                      <a:pt x="283541" y="1273401"/>
                    </a:lnTo>
                    <a:lnTo>
                      <a:pt x="282635" y="1271360"/>
                    </a:lnTo>
                    <a:lnTo>
                      <a:pt x="281728" y="1269092"/>
                    </a:lnTo>
                    <a:lnTo>
                      <a:pt x="280368" y="1267051"/>
                    </a:lnTo>
                    <a:lnTo>
                      <a:pt x="279008" y="1265237"/>
                    </a:lnTo>
                    <a:lnTo>
                      <a:pt x="277875" y="1263876"/>
                    </a:lnTo>
                    <a:lnTo>
                      <a:pt x="276288" y="1262289"/>
                    </a:lnTo>
                    <a:lnTo>
                      <a:pt x="274475" y="1260701"/>
                    </a:lnTo>
                    <a:lnTo>
                      <a:pt x="272662" y="1259567"/>
                    </a:lnTo>
                    <a:lnTo>
                      <a:pt x="270622" y="1258660"/>
                    </a:lnTo>
                    <a:lnTo>
                      <a:pt x="268582" y="1257753"/>
                    </a:lnTo>
                    <a:lnTo>
                      <a:pt x="266542" y="1257300"/>
                    </a:lnTo>
                    <a:lnTo>
                      <a:pt x="264049" y="1256846"/>
                    </a:lnTo>
                    <a:lnTo>
                      <a:pt x="261782" y="1256846"/>
                    </a:lnTo>
                    <a:lnTo>
                      <a:pt x="259516" y="1256846"/>
                    </a:lnTo>
                    <a:close/>
                    <a:moveTo>
                      <a:pt x="120805" y="1256846"/>
                    </a:moveTo>
                    <a:lnTo>
                      <a:pt x="118539" y="1257300"/>
                    </a:lnTo>
                    <a:lnTo>
                      <a:pt x="116499" y="1257753"/>
                    </a:lnTo>
                    <a:lnTo>
                      <a:pt x="114006" y="1258660"/>
                    </a:lnTo>
                    <a:lnTo>
                      <a:pt x="112192" y="1259567"/>
                    </a:lnTo>
                    <a:lnTo>
                      <a:pt x="110606" y="1260701"/>
                    </a:lnTo>
                    <a:lnTo>
                      <a:pt x="108793" y="1262289"/>
                    </a:lnTo>
                    <a:lnTo>
                      <a:pt x="107206" y="1263876"/>
                    </a:lnTo>
                    <a:lnTo>
                      <a:pt x="105620" y="1265237"/>
                    </a:lnTo>
                    <a:lnTo>
                      <a:pt x="104260" y="1267051"/>
                    </a:lnTo>
                    <a:lnTo>
                      <a:pt x="103353" y="1269092"/>
                    </a:lnTo>
                    <a:lnTo>
                      <a:pt x="102220" y="1271360"/>
                    </a:lnTo>
                    <a:lnTo>
                      <a:pt x="101540" y="1273401"/>
                    </a:lnTo>
                    <a:lnTo>
                      <a:pt x="100860" y="1275669"/>
                    </a:lnTo>
                    <a:lnTo>
                      <a:pt x="100633" y="1277937"/>
                    </a:lnTo>
                    <a:lnTo>
                      <a:pt x="100407" y="1280432"/>
                    </a:lnTo>
                    <a:lnTo>
                      <a:pt x="100407" y="1470705"/>
                    </a:lnTo>
                    <a:lnTo>
                      <a:pt x="100633" y="1472973"/>
                    </a:lnTo>
                    <a:lnTo>
                      <a:pt x="100860" y="1475241"/>
                    </a:lnTo>
                    <a:lnTo>
                      <a:pt x="101540" y="1477509"/>
                    </a:lnTo>
                    <a:lnTo>
                      <a:pt x="102220" y="1479777"/>
                    </a:lnTo>
                    <a:lnTo>
                      <a:pt x="103353" y="1482044"/>
                    </a:lnTo>
                    <a:lnTo>
                      <a:pt x="104260" y="1483859"/>
                    </a:lnTo>
                    <a:lnTo>
                      <a:pt x="105620" y="1485446"/>
                    </a:lnTo>
                    <a:lnTo>
                      <a:pt x="107206" y="1487260"/>
                    </a:lnTo>
                    <a:lnTo>
                      <a:pt x="108793" y="1488848"/>
                    </a:lnTo>
                    <a:lnTo>
                      <a:pt x="110606" y="1490209"/>
                    </a:lnTo>
                    <a:lnTo>
                      <a:pt x="112192" y="1491569"/>
                    </a:lnTo>
                    <a:lnTo>
                      <a:pt x="114006" y="1492477"/>
                    </a:lnTo>
                    <a:lnTo>
                      <a:pt x="116499" y="1493384"/>
                    </a:lnTo>
                    <a:lnTo>
                      <a:pt x="118539" y="1493837"/>
                    </a:lnTo>
                    <a:lnTo>
                      <a:pt x="120805" y="1494064"/>
                    </a:lnTo>
                    <a:lnTo>
                      <a:pt x="123072" y="1494291"/>
                    </a:lnTo>
                    <a:lnTo>
                      <a:pt x="125338" y="1494064"/>
                    </a:lnTo>
                    <a:lnTo>
                      <a:pt x="127605" y="1493837"/>
                    </a:lnTo>
                    <a:lnTo>
                      <a:pt x="129871" y="1493384"/>
                    </a:lnTo>
                    <a:lnTo>
                      <a:pt x="131911" y="1492477"/>
                    </a:lnTo>
                    <a:lnTo>
                      <a:pt x="133724" y="1491569"/>
                    </a:lnTo>
                    <a:lnTo>
                      <a:pt x="135764" y="1490209"/>
                    </a:lnTo>
                    <a:lnTo>
                      <a:pt x="137351" y="1488848"/>
                    </a:lnTo>
                    <a:lnTo>
                      <a:pt x="139164" y="1487260"/>
                    </a:lnTo>
                    <a:lnTo>
                      <a:pt x="140297" y="1485446"/>
                    </a:lnTo>
                    <a:lnTo>
                      <a:pt x="141657" y="1483859"/>
                    </a:lnTo>
                    <a:lnTo>
                      <a:pt x="143017" y="1482044"/>
                    </a:lnTo>
                    <a:lnTo>
                      <a:pt x="143697" y="1479777"/>
                    </a:lnTo>
                    <a:lnTo>
                      <a:pt x="144604" y="1477509"/>
                    </a:lnTo>
                    <a:lnTo>
                      <a:pt x="145057" y="1475241"/>
                    </a:lnTo>
                    <a:lnTo>
                      <a:pt x="145510" y="1472973"/>
                    </a:lnTo>
                    <a:lnTo>
                      <a:pt x="145510" y="1470705"/>
                    </a:lnTo>
                    <a:lnTo>
                      <a:pt x="145510" y="1280432"/>
                    </a:lnTo>
                    <a:lnTo>
                      <a:pt x="145510" y="1277937"/>
                    </a:lnTo>
                    <a:lnTo>
                      <a:pt x="145057" y="1275669"/>
                    </a:lnTo>
                    <a:lnTo>
                      <a:pt x="144604" y="1273401"/>
                    </a:lnTo>
                    <a:lnTo>
                      <a:pt x="143697" y="1271360"/>
                    </a:lnTo>
                    <a:lnTo>
                      <a:pt x="143017" y="1269092"/>
                    </a:lnTo>
                    <a:lnTo>
                      <a:pt x="141657" y="1267051"/>
                    </a:lnTo>
                    <a:lnTo>
                      <a:pt x="140297" y="1265237"/>
                    </a:lnTo>
                    <a:lnTo>
                      <a:pt x="139164" y="1263876"/>
                    </a:lnTo>
                    <a:lnTo>
                      <a:pt x="137351" y="1262289"/>
                    </a:lnTo>
                    <a:lnTo>
                      <a:pt x="135764" y="1260701"/>
                    </a:lnTo>
                    <a:lnTo>
                      <a:pt x="133724" y="1259567"/>
                    </a:lnTo>
                    <a:lnTo>
                      <a:pt x="131911" y="1258660"/>
                    </a:lnTo>
                    <a:lnTo>
                      <a:pt x="129871" y="1257753"/>
                    </a:lnTo>
                    <a:lnTo>
                      <a:pt x="127605" y="1257300"/>
                    </a:lnTo>
                    <a:lnTo>
                      <a:pt x="125338" y="1256846"/>
                    </a:lnTo>
                    <a:lnTo>
                      <a:pt x="123072" y="1256846"/>
                    </a:lnTo>
                    <a:lnTo>
                      <a:pt x="120805" y="1256846"/>
                    </a:lnTo>
                    <a:close/>
                    <a:moveTo>
                      <a:pt x="41704" y="1201737"/>
                    </a:moveTo>
                    <a:lnTo>
                      <a:pt x="762229" y="1201737"/>
                    </a:lnTo>
                    <a:lnTo>
                      <a:pt x="770615" y="1215798"/>
                    </a:lnTo>
                    <a:lnTo>
                      <a:pt x="779455" y="1230085"/>
                    </a:lnTo>
                    <a:lnTo>
                      <a:pt x="788521" y="1243692"/>
                    </a:lnTo>
                    <a:lnTo>
                      <a:pt x="797814" y="1257300"/>
                    </a:lnTo>
                    <a:lnTo>
                      <a:pt x="807333" y="1270680"/>
                    </a:lnTo>
                    <a:lnTo>
                      <a:pt x="817079" y="1283834"/>
                    </a:lnTo>
                    <a:lnTo>
                      <a:pt x="827052" y="1296987"/>
                    </a:lnTo>
                    <a:lnTo>
                      <a:pt x="837478" y="1309687"/>
                    </a:lnTo>
                    <a:lnTo>
                      <a:pt x="847904" y="1322387"/>
                    </a:lnTo>
                    <a:lnTo>
                      <a:pt x="858783" y="1334860"/>
                    </a:lnTo>
                    <a:lnTo>
                      <a:pt x="869889" y="1347107"/>
                    </a:lnTo>
                    <a:lnTo>
                      <a:pt x="880995" y="1358900"/>
                    </a:lnTo>
                    <a:lnTo>
                      <a:pt x="892554" y="1370693"/>
                    </a:lnTo>
                    <a:lnTo>
                      <a:pt x="904113" y="1382485"/>
                    </a:lnTo>
                    <a:lnTo>
                      <a:pt x="916352" y="1393598"/>
                    </a:lnTo>
                    <a:lnTo>
                      <a:pt x="928365" y="1404484"/>
                    </a:lnTo>
                    <a:lnTo>
                      <a:pt x="940831" y="1415369"/>
                    </a:lnTo>
                    <a:lnTo>
                      <a:pt x="953070" y="1426255"/>
                    </a:lnTo>
                    <a:lnTo>
                      <a:pt x="965989" y="1436460"/>
                    </a:lnTo>
                    <a:lnTo>
                      <a:pt x="978908" y="1446666"/>
                    </a:lnTo>
                    <a:lnTo>
                      <a:pt x="992281" y="1456418"/>
                    </a:lnTo>
                    <a:lnTo>
                      <a:pt x="1005426" y="1466169"/>
                    </a:lnTo>
                    <a:lnTo>
                      <a:pt x="1019025" y="1475468"/>
                    </a:lnTo>
                    <a:lnTo>
                      <a:pt x="1032851" y="1484539"/>
                    </a:lnTo>
                    <a:lnTo>
                      <a:pt x="1046677" y="1493610"/>
                    </a:lnTo>
                    <a:lnTo>
                      <a:pt x="1060956" y="1502002"/>
                    </a:lnTo>
                    <a:lnTo>
                      <a:pt x="1075235" y="1510393"/>
                    </a:lnTo>
                    <a:lnTo>
                      <a:pt x="1089741" y="1518330"/>
                    </a:lnTo>
                    <a:lnTo>
                      <a:pt x="1104473" y="1526041"/>
                    </a:lnTo>
                    <a:lnTo>
                      <a:pt x="1119205" y="1533525"/>
                    </a:lnTo>
                    <a:lnTo>
                      <a:pt x="1134164" y="1540782"/>
                    </a:lnTo>
                    <a:lnTo>
                      <a:pt x="1149350" y="1547812"/>
                    </a:lnTo>
                    <a:lnTo>
                      <a:pt x="41704" y="1547812"/>
                    </a:lnTo>
                    <a:lnTo>
                      <a:pt x="37397" y="1547359"/>
                    </a:lnTo>
                    <a:lnTo>
                      <a:pt x="33091" y="1546905"/>
                    </a:lnTo>
                    <a:lnTo>
                      <a:pt x="29238" y="1545998"/>
                    </a:lnTo>
                    <a:lnTo>
                      <a:pt x="25385" y="1544410"/>
                    </a:lnTo>
                    <a:lnTo>
                      <a:pt x="21759" y="1542596"/>
                    </a:lnTo>
                    <a:lnTo>
                      <a:pt x="18359" y="1540555"/>
                    </a:lnTo>
                    <a:lnTo>
                      <a:pt x="15186" y="1538060"/>
                    </a:lnTo>
                    <a:lnTo>
                      <a:pt x="12239" y="1535339"/>
                    </a:lnTo>
                    <a:lnTo>
                      <a:pt x="9519" y="1532391"/>
                    </a:lnTo>
                    <a:lnTo>
                      <a:pt x="7026" y="1529443"/>
                    </a:lnTo>
                    <a:lnTo>
                      <a:pt x="4986" y="1525814"/>
                    </a:lnTo>
                    <a:lnTo>
                      <a:pt x="3173" y="1522185"/>
                    </a:lnTo>
                    <a:lnTo>
                      <a:pt x="2040" y="1518330"/>
                    </a:lnTo>
                    <a:lnTo>
                      <a:pt x="907" y="1514475"/>
                    </a:lnTo>
                    <a:lnTo>
                      <a:pt x="227" y="1510393"/>
                    </a:lnTo>
                    <a:lnTo>
                      <a:pt x="0" y="1505857"/>
                    </a:lnTo>
                    <a:lnTo>
                      <a:pt x="0" y="1243466"/>
                    </a:lnTo>
                    <a:lnTo>
                      <a:pt x="227" y="1238930"/>
                    </a:lnTo>
                    <a:lnTo>
                      <a:pt x="907" y="1234848"/>
                    </a:lnTo>
                    <a:lnTo>
                      <a:pt x="2040" y="1230992"/>
                    </a:lnTo>
                    <a:lnTo>
                      <a:pt x="3173" y="1227137"/>
                    </a:lnTo>
                    <a:lnTo>
                      <a:pt x="4986" y="1223509"/>
                    </a:lnTo>
                    <a:lnTo>
                      <a:pt x="7026" y="1220107"/>
                    </a:lnTo>
                    <a:lnTo>
                      <a:pt x="9519" y="1216932"/>
                    </a:lnTo>
                    <a:lnTo>
                      <a:pt x="12239" y="1213984"/>
                    </a:lnTo>
                    <a:lnTo>
                      <a:pt x="15186" y="1211262"/>
                    </a:lnTo>
                    <a:lnTo>
                      <a:pt x="18359" y="1208767"/>
                    </a:lnTo>
                    <a:lnTo>
                      <a:pt x="21759" y="1206726"/>
                    </a:lnTo>
                    <a:lnTo>
                      <a:pt x="25385" y="1204912"/>
                    </a:lnTo>
                    <a:lnTo>
                      <a:pt x="29238" y="1203778"/>
                    </a:lnTo>
                    <a:lnTo>
                      <a:pt x="33091" y="1202644"/>
                    </a:lnTo>
                    <a:lnTo>
                      <a:pt x="37397" y="1201964"/>
                    </a:lnTo>
                    <a:lnTo>
                      <a:pt x="41704" y="1201737"/>
                    </a:lnTo>
                    <a:close/>
                    <a:moveTo>
                      <a:pt x="535684" y="857023"/>
                    </a:moveTo>
                    <a:lnTo>
                      <a:pt x="533419" y="857476"/>
                    </a:lnTo>
                    <a:lnTo>
                      <a:pt x="531154" y="857930"/>
                    </a:lnTo>
                    <a:lnTo>
                      <a:pt x="529116" y="858837"/>
                    </a:lnTo>
                    <a:lnTo>
                      <a:pt x="527304" y="859744"/>
                    </a:lnTo>
                    <a:lnTo>
                      <a:pt x="525492" y="860878"/>
                    </a:lnTo>
                    <a:lnTo>
                      <a:pt x="523680" y="862466"/>
                    </a:lnTo>
                    <a:lnTo>
                      <a:pt x="522094" y="863826"/>
                    </a:lnTo>
                    <a:lnTo>
                      <a:pt x="520509" y="865414"/>
                    </a:lnTo>
                    <a:lnTo>
                      <a:pt x="519150" y="867228"/>
                    </a:lnTo>
                    <a:lnTo>
                      <a:pt x="518244" y="869269"/>
                    </a:lnTo>
                    <a:lnTo>
                      <a:pt x="517111" y="871310"/>
                    </a:lnTo>
                    <a:lnTo>
                      <a:pt x="516432" y="873351"/>
                    </a:lnTo>
                    <a:lnTo>
                      <a:pt x="515979" y="875846"/>
                    </a:lnTo>
                    <a:lnTo>
                      <a:pt x="515299" y="878114"/>
                    </a:lnTo>
                    <a:lnTo>
                      <a:pt x="515299" y="880609"/>
                    </a:lnTo>
                    <a:lnTo>
                      <a:pt x="515299" y="1070655"/>
                    </a:lnTo>
                    <a:lnTo>
                      <a:pt x="515299" y="1073150"/>
                    </a:lnTo>
                    <a:lnTo>
                      <a:pt x="515979" y="1075417"/>
                    </a:lnTo>
                    <a:lnTo>
                      <a:pt x="516432" y="1077685"/>
                    </a:lnTo>
                    <a:lnTo>
                      <a:pt x="517111" y="1079953"/>
                    </a:lnTo>
                    <a:lnTo>
                      <a:pt x="518244" y="1081994"/>
                    </a:lnTo>
                    <a:lnTo>
                      <a:pt x="519150" y="1083809"/>
                    </a:lnTo>
                    <a:lnTo>
                      <a:pt x="520509" y="1085623"/>
                    </a:lnTo>
                    <a:lnTo>
                      <a:pt x="522094" y="1087437"/>
                    </a:lnTo>
                    <a:lnTo>
                      <a:pt x="523680" y="1089025"/>
                    </a:lnTo>
                    <a:lnTo>
                      <a:pt x="525492" y="1090385"/>
                    </a:lnTo>
                    <a:lnTo>
                      <a:pt x="527304" y="1091519"/>
                    </a:lnTo>
                    <a:lnTo>
                      <a:pt x="529116" y="1092653"/>
                    </a:lnTo>
                    <a:lnTo>
                      <a:pt x="531154" y="1093334"/>
                    </a:lnTo>
                    <a:lnTo>
                      <a:pt x="533419" y="1094014"/>
                    </a:lnTo>
                    <a:lnTo>
                      <a:pt x="535684" y="1094241"/>
                    </a:lnTo>
                    <a:lnTo>
                      <a:pt x="537723" y="1094467"/>
                    </a:lnTo>
                    <a:lnTo>
                      <a:pt x="540215" y="1094241"/>
                    </a:lnTo>
                    <a:lnTo>
                      <a:pt x="542480" y="1094014"/>
                    </a:lnTo>
                    <a:lnTo>
                      <a:pt x="544745" y="1093334"/>
                    </a:lnTo>
                    <a:lnTo>
                      <a:pt x="546783" y="1092653"/>
                    </a:lnTo>
                    <a:lnTo>
                      <a:pt x="548595" y="1091519"/>
                    </a:lnTo>
                    <a:lnTo>
                      <a:pt x="550634" y="1090385"/>
                    </a:lnTo>
                    <a:lnTo>
                      <a:pt x="552219" y="1089025"/>
                    </a:lnTo>
                    <a:lnTo>
                      <a:pt x="554031" y="1087437"/>
                    </a:lnTo>
                    <a:lnTo>
                      <a:pt x="555390" y="1085623"/>
                    </a:lnTo>
                    <a:lnTo>
                      <a:pt x="556523" y="1083809"/>
                    </a:lnTo>
                    <a:lnTo>
                      <a:pt x="557882" y="1081994"/>
                    </a:lnTo>
                    <a:lnTo>
                      <a:pt x="558561" y="1079953"/>
                    </a:lnTo>
                    <a:lnTo>
                      <a:pt x="559468" y="1077685"/>
                    </a:lnTo>
                    <a:lnTo>
                      <a:pt x="559921" y="1075417"/>
                    </a:lnTo>
                    <a:lnTo>
                      <a:pt x="560374" y="1073150"/>
                    </a:lnTo>
                    <a:lnTo>
                      <a:pt x="560374" y="1070655"/>
                    </a:lnTo>
                    <a:lnTo>
                      <a:pt x="560374" y="880609"/>
                    </a:lnTo>
                    <a:lnTo>
                      <a:pt x="560374" y="878114"/>
                    </a:lnTo>
                    <a:lnTo>
                      <a:pt x="559921" y="875846"/>
                    </a:lnTo>
                    <a:lnTo>
                      <a:pt x="559468" y="873351"/>
                    </a:lnTo>
                    <a:lnTo>
                      <a:pt x="558561" y="871310"/>
                    </a:lnTo>
                    <a:lnTo>
                      <a:pt x="557882" y="869269"/>
                    </a:lnTo>
                    <a:lnTo>
                      <a:pt x="556523" y="867228"/>
                    </a:lnTo>
                    <a:lnTo>
                      <a:pt x="555390" y="865414"/>
                    </a:lnTo>
                    <a:lnTo>
                      <a:pt x="554031" y="863826"/>
                    </a:lnTo>
                    <a:lnTo>
                      <a:pt x="552219" y="862466"/>
                    </a:lnTo>
                    <a:lnTo>
                      <a:pt x="550634" y="860878"/>
                    </a:lnTo>
                    <a:lnTo>
                      <a:pt x="548595" y="859744"/>
                    </a:lnTo>
                    <a:lnTo>
                      <a:pt x="546783" y="858837"/>
                    </a:lnTo>
                    <a:lnTo>
                      <a:pt x="544745" y="857930"/>
                    </a:lnTo>
                    <a:lnTo>
                      <a:pt x="542480" y="857476"/>
                    </a:lnTo>
                    <a:lnTo>
                      <a:pt x="540215" y="857023"/>
                    </a:lnTo>
                    <a:lnTo>
                      <a:pt x="537723" y="857023"/>
                    </a:lnTo>
                    <a:lnTo>
                      <a:pt x="535684" y="857023"/>
                    </a:lnTo>
                    <a:close/>
                    <a:moveTo>
                      <a:pt x="396837" y="857023"/>
                    </a:moveTo>
                    <a:lnTo>
                      <a:pt x="394798" y="857476"/>
                    </a:lnTo>
                    <a:lnTo>
                      <a:pt x="392533" y="857930"/>
                    </a:lnTo>
                    <a:lnTo>
                      <a:pt x="390495" y="858837"/>
                    </a:lnTo>
                    <a:lnTo>
                      <a:pt x="388456" y="859744"/>
                    </a:lnTo>
                    <a:lnTo>
                      <a:pt x="386644" y="860878"/>
                    </a:lnTo>
                    <a:lnTo>
                      <a:pt x="384832" y="862466"/>
                    </a:lnTo>
                    <a:lnTo>
                      <a:pt x="383247" y="863826"/>
                    </a:lnTo>
                    <a:lnTo>
                      <a:pt x="381888" y="865414"/>
                    </a:lnTo>
                    <a:lnTo>
                      <a:pt x="380755" y="867228"/>
                    </a:lnTo>
                    <a:lnTo>
                      <a:pt x="379396" y="869269"/>
                    </a:lnTo>
                    <a:lnTo>
                      <a:pt x="378264" y="871310"/>
                    </a:lnTo>
                    <a:lnTo>
                      <a:pt x="377810" y="873351"/>
                    </a:lnTo>
                    <a:lnTo>
                      <a:pt x="377131" y="875846"/>
                    </a:lnTo>
                    <a:lnTo>
                      <a:pt x="376678" y="878114"/>
                    </a:lnTo>
                    <a:lnTo>
                      <a:pt x="376678" y="880609"/>
                    </a:lnTo>
                    <a:lnTo>
                      <a:pt x="376678" y="1070655"/>
                    </a:lnTo>
                    <a:lnTo>
                      <a:pt x="376678" y="1073150"/>
                    </a:lnTo>
                    <a:lnTo>
                      <a:pt x="377131" y="1075417"/>
                    </a:lnTo>
                    <a:lnTo>
                      <a:pt x="377810" y="1077685"/>
                    </a:lnTo>
                    <a:lnTo>
                      <a:pt x="378264" y="1079953"/>
                    </a:lnTo>
                    <a:lnTo>
                      <a:pt x="379396" y="1081994"/>
                    </a:lnTo>
                    <a:lnTo>
                      <a:pt x="380755" y="1083809"/>
                    </a:lnTo>
                    <a:lnTo>
                      <a:pt x="381888" y="1085623"/>
                    </a:lnTo>
                    <a:lnTo>
                      <a:pt x="383247" y="1087437"/>
                    </a:lnTo>
                    <a:lnTo>
                      <a:pt x="384832" y="1089025"/>
                    </a:lnTo>
                    <a:lnTo>
                      <a:pt x="386644" y="1090385"/>
                    </a:lnTo>
                    <a:lnTo>
                      <a:pt x="388456" y="1091519"/>
                    </a:lnTo>
                    <a:lnTo>
                      <a:pt x="390495" y="1092653"/>
                    </a:lnTo>
                    <a:lnTo>
                      <a:pt x="392533" y="1093334"/>
                    </a:lnTo>
                    <a:lnTo>
                      <a:pt x="394798" y="1094014"/>
                    </a:lnTo>
                    <a:lnTo>
                      <a:pt x="396837" y="1094241"/>
                    </a:lnTo>
                    <a:lnTo>
                      <a:pt x="399102" y="1094467"/>
                    </a:lnTo>
                    <a:lnTo>
                      <a:pt x="401594" y="1094241"/>
                    </a:lnTo>
                    <a:lnTo>
                      <a:pt x="403859" y="1094014"/>
                    </a:lnTo>
                    <a:lnTo>
                      <a:pt x="405897" y="1093334"/>
                    </a:lnTo>
                    <a:lnTo>
                      <a:pt x="407936" y="1092653"/>
                    </a:lnTo>
                    <a:lnTo>
                      <a:pt x="409974" y="1091519"/>
                    </a:lnTo>
                    <a:lnTo>
                      <a:pt x="411786" y="1090385"/>
                    </a:lnTo>
                    <a:lnTo>
                      <a:pt x="413598" y="1089025"/>
                    </a:lnTo>
                    <a:lnTo>
                      <a:pt x="415184" y="1087437"/>
                    </a:lnTo>
                    <a:lnTo>
                      <a:pt x="416769" y="1085623"/>
                    </a:lnTo>
                    <a:lnTo>
                      <a:pt x="417902" y="1083809"/>
                    </a:lnTo>
                    <a:lnTo>
                      <a:pt x="419034" y="1081994"/>
                    </a:lnTo>
                    <a:lnTo>
                      <a:pt x="420167" y="1079953"/>
                    </a:lnTo>
                    <a:lnTo>
                      <a:pt x="420846" y="1077685"/>
                    </a:lnTo>
                    <a:lnTo>
                      <a:pt x="421300" y="1075417"/>
                    </a:lnTo>
                    <a:lnTo>
                      <a:pt x="421526" y="1073150"/>
                    </a:lnTo>
                    <a:lnTo>
                      <a:pt x="421979" y="1070655"/>
                    </a:lnTo>
                    <a:lnTo>
                      <a:pt x="421979" y="880609"/>
                    </a:lnTo>
                    <a:lnTo>
                      <a:pt x="421526" y="878114"/>
                    </a:lnTo>
                    <a:lnTo>
                      <a:pt x="421300" y="875846"/>
                    </a:lnTo>
                    <a:lnTo>
                      <a:pt x="420846" y="873351"/>
                    </a:lnTo>
                    <a:lnTo>
                      <a:pt x="420167" y="871310"/>
                    </a:lnTo>
                    <a:lnTo>
                      <a:pt x="419034" y="869269"/>
                    </a:lnTo>
                    <a:lnTo>
                      <a:pt x="417902" y="867228"/>
                    </a:lnTo>
                    <a:lnTo>
                      <a:pt x="416769" y="865414"/>
                    </a:lnTo>
                    <a:lnTo>
                      <a:pt x="415184" y="863826"/>
                    </a:lnTo>
                    <a:lnTo>
                      <a:pt x="413598" y="862466"/>
                    </a:lnTo>
                    <a:lnTo>
                      <a:pt x="411786" y="860878"/>
                    </a:lnTo>
                    <a:lnTo>
                      <a:pt x="409974" y="859744"/>
                    </a:lnTo>
                    <a:lnTo>
                      <a:pt x="407936" y="858837"/>
                    </a:lnTo>
                    <a:lnTo>
                      <a:pt x="405897" y="857930"/>
                    </a:lnTo>
                    <a:lnTo>
                      <a:pt x="403859" y="857476"/>
                    </a:lnTo>
                    <a:lnTo>
                      <a:pt x="401594" y="857023"/>
                    </a:lnTo>
                    <a:lnTo>
                      <a:pt x="399102" y="857023"/>
                    </a:lnTo>
                    <a:lnTo>
                      <a:pt x="396837" y="857023"/>
                    </a:lnTo>
                    <a:close/>
                    <a:moveTo>
                      <a:pt x="259348" y="857023"/>
                    </a:moveTo>
                    <a:lnTo>
                      <a:pt x="257083" y="857476"/>
                    </a:lnTo>
                    <a:lnTo>
                      <a:pt x="255045" y="857930"/>
                    </a:lnTo>
                    <a:lnTo>
                      <a:pt x="252780" y="858837"/>
                    </a:lnTo>
                    <a:lnTo>
                      <a:pt x="250741" y="859744"/>
                    </a:lnTo>
                    <a:lnTo>
                      <a:pt x="248929" y="860878"/>
                    </a:lnTo>
                    <a:lnTo>
                      <a:pt x="247117" y="862466"/>
                    </a:lnTo>
                    <a:lnTo>
                      <a:pt x="245758" y="863826"/>
                    </a:lnTo>
                    <a:lnTo>
                      <a:pt x="244172" y="865414"/>
                    </a:lnTo>
                    <a:lnTo>
                      <a:pt x="242813" y="867228"/>
                    </a:lnTo>
                    <a:lnTo>
                      <a:pt x="241907" y="869269"/>
                    </a:lnTo>
                    <a:lnTo>
                      <a:pt x="240775" y="871310"/>
                    </a:lnTo>
                    <a:lnTo>
                      <a:pt x="240095" y="873351"/>
                    </a:lnTo>
                    <a:lnTo>
                      <a:pt x="239416" y="875846"/>
                    </a:lnTo>
                    <a:lnTo>
                      <a:pt x="239189" y="878114"/>
                    </a:lnTo>
                    <a:lnTo>
                      <a:pt x="238963" y="880609"/>
                    </a:lnTo>
                    <a:lnTo>
                      <a:pt x="238963" y="1070655"/>
                    </a:lnTo>
                    <a:lnTo>
                      <a:pt x="239189" y="1073150"/>
                    </a:lnTo>
                    <a:lnTo>
                      <a:pt x="239416" y="1075417"/>
                    </a:lnTo>
                    <a:lnTo>
                      <a:pt x="240095" y="1077685"/>
                    </a:lnTo>
                    <a:lnTo>
                      <a:pt x="240775" y="1079953"/>
                    </a:lnTo>
                    <a:lnTo>
                      <a:pt x="241907" y="1081994"/>
                    </a:lnTo>
                    <a:lnTo>
                      <a:pt x="242813" y="1083809"/>
                    </a:lnTo>
                    <a:lnTo>
                      <a:pt x="244172" y="1085623"/>
                    </a:lnTo>
                    <a:lnTo>
                      <a:pt x="245758" y="1087437"/>
                    </a:lnTo>
                    <a:lnTo>
                      <a:pt x="247117" y="1089025"/>
                    </a:lnTo>
                    <a:lnTo>
                      <a:pt x="248929" y="1090385"/>
                    </a:lnTo>
                    <a:lnTo>
                      <a:pt x="250741" y="1091519"/>
                    </a:lnTo>
                    <a:lnTo>
                      <a:pt x="252780" y="1092653"/>
                    </a:lnTo>
                    <a:lnTo>
                      <a:pt x="255045" y="1093334"/>
                    </a:lnTo>
                    <a:lnTo>
                      <a:pt x="257083" y="1094014"/>
                    </a:lnTo>
                    <a:lnTo>
                      <a:pt x="259348" y="1094241"/>
                    </a:lnTo>
                    <a:lnTo>
                      <a:pt x="261613" y="1094467"/>
                    </a:lnTo>
                    <a:lnTo>
                      <a:pt x="263878" y="1094241"/>
                    </a:lnTo>
                    <a:lnTo>
                      <a:pt x="266370" y="1094014"/>
                    </a:lnTo>
                    <a:lnTo>
                      <a:pt x="268409" y="1093334"/>
                    </a:lnTo>
                    <a:lnTo>
                      <a:pt x="270447" y="1092653"/>
                    </a:lnTo>
                    <a:lnTo>
                      <a:pt x="272486" y="1091519"/>
                    </a:lnTo>
                    <a:lnTo>
                      <a:pt x="274298" y="1090385"/>
                    </a:lnTo>
                    <a:lnTo>
                      <a:pt x="276110" y="1089025"/>
                    </a:lnTo>
                    <a:lnTo>
                      <a:pt x="277695" y="1087437"/>
                    </a:lnTo>
                    <a:lnTo>
                      <a:pt x="278828" y="1085623"/>
                    </a:lnTo>
                    <a:lnTo>
                      <a:pt x="280187" y="1083809"/>
                    </a:lnTo>
                    <a:lnTo>
                      <a:pt x="281546" y="1081994"/>
                    </a:lnTo>
                    <a:lnTo>
                      <a:pt x="282452" y="1079953"/>
                    </a:lnTo>
                    <a:lnTo>
                      <a:pt x="283358" y="1077685"/>
                    </a:lnTo>
                    <a:lnTo>
                      <a:pt x="283811" y="1075417"/>
                    </a:lnTo>
                    <a:lnTo>
                      <a:pt x="284037" y="1073150"/>
                    </a:lnTo>
                    <a:lnTo>
                      <a:pt x="284037" y="1070655"/>
                    </a:lnTo>
                    <a:lnTo>
                      <a:pt x="284037" y="880609"/>
                    </a:lnTo>
                    <a:lnTo>
                      <a:pt x="284037" y="878114"/>
                    </a:lnTo>
                    <a:lnTo>
                      <a:pt x="283811" y="875846"/>
                    </a:lnTo>
                    <a:lnTo>
                      <a:pt x="283358" y="873351"/>
                    </a:lnTo>
                    <a:lnTo>
                      <a:pt x="282452" y="871310"/>
                    </a:lnTo>
                    <a:lnTo>
                      <a:pt x="281546" y="869269"/>
                    </a:lnTo>
                    <a:lnTo>
                      <a:pt x="280187" y="867228"/>
                    </a:lnTo>
                    <a:lnTo>
                      <a:pt x="278828" y="865414"/>
                    </a:lnTo>
                    <a:lnTo>
                      <a:pt x="277695" y="863826"/>
                    </a:lnTo>
                    <a:lnTo>
                      <a:pt x="276110" y="862466"/>
                    </a:lnTo>
                    <a:lnTo>
                      <a:pt x="274298" y="860878"/>
                    </a:lnTo>
                    <a:lnTo>
                      <a:pt x="272486" y="859744"/>
                    </a:lnTo>
                    <a:lnTo>
                      <a:pt x="270447" y="858837"/>
                    </a:lnTo>
                    <a:lnTo>
                      <a:pt x="268409" y="857930"/>
                    </a:lnTo>
                    <a:lnTo>
                      <a:pt x="266370" y="857476"/>
                    </a:lnTo>
                    <a:lnTo>
                      <a:pt x="263878" y="857023"/>
                    </a:lnTo>
                    <a:lnTo>
                      <a:pt x="261613" y="857023"/>
                    </a:lnTo>
                    <a:lnTo>
                      <a:pt x="259348" y="857023"/>
                    </a:lnTo>
                    <a:close/>
                    <a:moveTo>
                      <a:pt x="120727" y="857023"/>
                    </a:moveTo>
                    <a:lnTo>
                      <a:pt x="118462" y="857476"/>
                    </a:lnTo>
                    <a:lnTo>
                      <a:pt x="116424" y="857930"/>
                    </a:lnTo>
                    <a:lnTo>
                      <a:pt x="113932" y="858837"/>
                    </a:lnTo>
                    <a:lnTo>
                      <a:pt x="112120" y="859744"/>
                    </a:lnTo>
                    <a:lnTo>
                      <a:pt x="110535" y="860878"/>
                    </a:lnTo>
                    <a:lnTo>
                      <a:pt x="108722" y="862466"/>
                    </a:lnTo>
                    <a:lnTo>
                      <a:pt x="107137" y="863826"/>
                    </a:lnTo>
                    <a:lnTo>
                      <a:pt x="105551" y="865414"/>
                    </a:lnTo>
                    <a:lnTo>
                      <a:pt x="104192" y="867228"/>
                    </a:lnTo>
                    <a:lnTo>
                      <a:pt x="103286" y="869269"/>
                    </a:lnTo>
                    <a:lnTo>
                      <a:pt x="102154" y="871310"/>
                    </a:lnTo>
                    <a:lnTo>
                      <a:pt x="101474" y="873351"/>
                    </a:lnTo>
                    <a:lnTo>
                      <a:pt x="100795" y="875846"/>
                    </a:lnTo>
                    <a:lnTo>
                      <a:pt x="100568" y="878114"/>
                    </a:lnTo>
                    <a:lnTo>
                      <a:pt x="100342" y="880609"/>
                    </a:lnTo>
                    <a:lnTo>
                      <a:pt x="100342" y="1070655"/>
                    </a:lnTo>
                    <a:lnTo>
                      <a:pt x="100568" y="1073150"/>
                    </a:lnTo>
                    <a:lnTo>
                      <a:pt x="100795" y="1075417"/>
                    </a:lnTo>
                    <a:lnTo>
                      <a:pt x="101474" y="1077685"/>
                    </a:lnTo>
                    <a:lnTo>
                      <a:pt x="102154" y="1079953"/>
                    </a:lnTo>
                    <a:lnTo>
                      <a:pt x="103286" y="1081994"/>
                    </a:lnTo>
                    <a:lnTo>
                      <a:pt x="104192" y="1083809"/>
                    </a:lnTo>
                    <a:lnTo>
                      <a:pt x="105551" y="1085623"/>
                    </a:lnTo>
                    <a:lnTo>
                      <a:pt x="107137" y="1087437"/>
                    </a:lnTo>
                    <a:lnTo>
                      <a:pt x="108722" y="1089025"/>
                    </a:lnTo>
                    <a:lnTo>
                      <a:pt x="110535" y="1090385"/>
                    </a:lnTo>
                    <a:lnTo>
                      <a:pt x="112120" y="1091519"/>
                    </a:lnTo>
                    <a:lnTo>
                      <a:pt x="113932" y="1092653"/>
                    </a:lnTo>
                    <a:lnTo>
                      <a:pt x="116424" y="1093334"/>
                    </a:lnTo>
                    <a:lnTo>
                      <a:pt x="118462" y="1094014"/>
                    </a:lnTo>
                    <a:lnTo>
                      <a:pt x="120727" y="1094241"/>
                    </a:lnTo>
                    <a:lnTo>
                      <a:pt x="122992" y="1094467"/>
                    </a:lnTo>
                    <a:lnTo>
                      <a:pt x="125257" y="1094241"/>
                    </a:lnTo>
                    <a:lnTo>
                      <a:pt x="127522" y="1094014"/>
                    </a:lnTo>
                    <a:lnTo>
                      <a:pt x="129787" y="1093334"/>
                    </a:lnTo>
                    <a:lnTo>
                      <a:pt x="131826" y="1092653"/>
                    </a:lnTo>
                    <a:lnTo>
                      <a:pt x="133638" y="1091519"/>
                    </a:lnTo>
                    <a:lnTo>
                      <a:pt x="135677" y="1090385"/>
                    </a:lnTo>
                    <a:lnTo>
                      <a:pt x="137262" y="1089025"/>
                    </a:lnTo>
                    <a:lnTo>
                      <a:pt x="139074" y="1087437"/>
                    </a:lnTo>
                    <a:lnTo>
                      <a:pt x="140207" y="1085623"/>
                    </a:lnTo>
                    <a:lnTo>
                      <a:pt x="141566" y="1083809"/>
                    </a:lnTo>
                    <a:lnTo>
                      <a:pt x="142925" y="1081994"/>
                    </a:lnTo>
                    <a:lnTo>
                      <a:pt x="143604" y="1079953"/>
                    </a:lnTo>
                    <a:lnTo>
                      <a:pt x="144510" y="1077685"/>
                    </a:lnTo>
                    <a:lnTo>
                      <a:pt x="144963" y="1075417"/>
                    </a:lnTo>
                    <a:lnTo>
                      <a:pt x="145416" y="1073150"/>
                    </a:lnTo>
                    <a:lnTo>
                      <a:pt x="145416" y="1070655"/>
                    </a:lnTo>
                    <a:lnTo>
                      <a:pt x="145416" y="880609"/>
                    </a:lnTo>
                    <a:lnTo>
                      <a:pt x="145416" y="878114"/>
                    </a:lnTo>
                    <a:lnTo>
                      <a:pt x="144963" y="875846"/>
                    </a:lnTo>
                    <a:lnTo>
                      <a:pt x="144510" y="873351"/>
                    </a:lnTo>
                    <a:lnTo>
                      <a:pt x="143604" y="871310"/>
                    </a:lnTo>
                    <a:lnTo>
                      <a:pt x="142925" y="869269"/>
                    </a:lnTo>
                    <a:lnTo>
                      <a:pt x="141566" y="867228"/>
                    </a:lnTo>
                    <a:lnTo>
                      <a:pt x="140207" y="865414"/>
                    </a:lnTo>
                    <a:lnTo>
                      <a:pt x="139074" y="863826"/>
                    </a:lnTo>
                    <a:lnTo>
                      <a:pt x="137262" y="862466"/>
                    </a:lnTo>
                    <a:lnTo>
                      <a:pt x="135677" y="860878"/>
                    </a:lnTo>
                    <a:lnTo>
                      <a:pt x="133638" y="859744"/>
                    </a:lnTo>
                    <a:lnTo>
                      <a:pt x="131826" y="858837"/>
                    </a:lnTo>
                    <a:lnTo>
                      <a:pt x="129787" y="857930"/>
                    </a:lnTo>
                    <a:lnTo>
                      <a:pt x="127522" y="857476"/>
                    </a:lnTo>
                    <a:lnTo>
                      <a:pt x="125257" y="857023"/>
                    </a:lnTo>
                    <a:lnTo>
                      <a:pt x="122992" y="857023"/>
                    </a:lnTo>
                    <a:lnTo>
                      <a:pt x="120727" y="857023"/>
                    </a:lnTo>
                    <a:close/>
                    <a:moveTo>
                      <a:pt x="41677" y="801687"/>
                    </a:moveTo>
                    <a:lnTo>
                      <a:pt x="646219" y="801687"/>
                    </a:lnTo>
                    <a:lnTo>
                      <a:pt x="646445" y="813480"/>
                    </a:lnTo>
                    <a:lnTo>
                      <a:pt x="647352" y="825046"/>
                    </a:lnTo>
                    <a:lnTo>
                      <a:pt x="648031" y="836612"/>
                    </a:lnTo>
                    <a:lnTo>
                      <a:pt x="648711" y="847951"/>
                    </a:lnTo>
                    <a:lnTo>
                      <a:pt x="649843" y="859291"/>
                    </a:lnTo>
                    <a:lnTo>
                      <a:pt x="651202" y="870857"/>
                    </a:lnTo>
                    <a:lnTo>
                      <a:pt x="653920" y="893309"/>
                    </a:lnTo>
                    <a:lnTo>
                      <a:pt x="657318" y="915760"/>
                    </a:lnTo>
                    <a:lnTo>
                      <a:pt x="661395" y="937985"/>
                    </a:lnTo>
                    <a:lnTo>
                      <a:pt x="665925" y="960210"/>
                    </a:lnTo>
                    <a:lnTo>
                      <a:pt x="670908" y="981982"/>
                    </a:lnTo>
                    <a:lnTo>
                      <a:pt x="676797" y="1003526"/>
                    </a:lnTo>
                    <a:lnTo>
                      <a:pt x="683139" y="1024844"/>
                    </a:lnTo>
                    <a:lnTo>
                      <a:pt x="689708" y="1045935"/>
                    </a:lnTo>
                    <a:lnTo>
                      <a:pt x="697183" y="1066800"/>
                    </a:lnTo>
                    <a:lnTo>
                      <a:pt x="705337" y="1087437"/>
                    </a:lnTo>
                    <a:lnTo>
                      <a:pt x="713491" y="1107848"/>
                    </a:lnTo>
                    <a:lnTo>
                      <a:pt x="722551" y="1128032"/>
                    </a:lnTo>
                    <a:lnTo>
                      <a:pt x="731838" y="1147762"/>
                    </a:lnTo>
                    <a:lnTo>
                      <a:pt x="41677" y="1147762"/>
                    </a:lnTo>
                    <a:lnTo>
                      <a:pt x="37373" y="1147535"/>
                    </a:lnTo>
                    <a:lnTo>
                      <a:pt x="33070" y="1147082"/>
                    </a:lnTo>
                    <a:lnTo>
                      <a:pt x="29219" y="1145948"/>
                    </a:lnTo>
                    <a:lnTo>
                      <a:pt x="25369" y="1144587"/>
                    </a:lnTo>
                    <a:lnTo>
                      <a:pt x="21745" y="1142773"/>
                    </a:lnTo>
                    <a:lnTo>
                      <a:pt x="18347" y="1140505"/>
                    </a:lnTo>
                    <a:lnTo>
                      <a:pt x="15176" y="1138237"/>
                    </a:lnTo>
                    <a:lnTo>
                      <a:pt x="12231" y="1135742"/>
                    </a:lnTo>
                    <a:lnTo>
                      <a:pt x="9513" y="1132567"/>
                    </a:lnTo>
                    <a:lnTo>
                      <a:pt x="7022" y="1129619"/>
                    </a:lnTo>
                    <a:lnTo>
                      <a:pt x="4983" y="1125991"/>
                    </a:lnTo>
                    <a:lnTo>
                      <a:pt x="3171" y="1122362"/>
                    </a:lnTo>
                    <a:lnTo>
                      <a:pt x="2039" y="1118507"/>
                    </a:lnTo>
                    <a:lnTo>
                      <a:pt x="906" y="1114651"/>
                    </a:lnTo>
                    <a:lnTo>
                      <a:pt x="226" y="1110342"/>
                    </a:lnTo>
                    <a:lnTo>
                      <a:pt x="0" y="1106034"/>
                    </a:lnTo>
                    <a:lnTo>
                      <a:pt x="0" y="843642"/>
                    </a:lnTo>
                    <a:lnTo>
                      <a:pt x="226" y="839334"/>
                    </a:lnTo>
                    <a:lnTo>
                      <a:pt x="906" y="835025"/>
                    </a:lnTo>
                    <a:lnTo>
                      <a:pt x="2039" y="831169"/>
                    </a:lnTo>
                    <a:lnTo>
                      <a:pt x="3171" y="827314"/>
                    </a:lnTo>
                    <a:lnTo>
                      <a:pt x="4983" y="823685"/>
                    </a:lnTo>
                    <a:lnTo>
                      <a:pt x="7022" y="820284"/>
                    </a:lnTo>
                    <a:lnTo>
                      <a:pt x="9513" y="816882"/>
                    </a:lnTo>
                    <a:lnTo>
                      <a:pt x="12231" y="814160"/>
                    </a:lnTo>
                    <a:lnTo>
                      <a:pt x="15176" y="811212"/>
                    </a:lnTo>
                    <a:lnTo>
                      <a:pt x="18347" y="808944"/>
                    </a:lnTo>
                    <a:lnTo>
                      <a:pt x="21745" y="806903"/>
                    </a:lnTo>
                    <a:lnTo>
                      <a:pt x="25369" y="805089"/>
                    </a:lnTo>
                    <a:lnTo>
                      <a:pt x="29219" y="803728"/>
                    </a:lnTo>
                    <a:lnTo>
                      <a:pt x="33070" y="802821"/>
                    </a:lnTo>
                    <a:lnTo>
                      <a:pt x="37373" y="801914"/>
                    </a:lnTo>
                    <a:lnTo>
                      <a:pt x="41677" y="801687"/>
                    </a:lnTo>
                    <a:close/>
                    <a:moveTo>
                      <a:pt x="535686" y="454968"/>
                    </a:moveTo>
                    <a:lnTo>
                      <a:pt x="533420" y="455649"/>
                    </a:lnTo>
                    <a:lnTo>
                      <a:pt x="531155" y="456103"/>
                    </a:lnTo>
                    <a:lnTo>
                      <a:pt x="529117" y="456784"/>
                    </a:lnTo>
                    <a:lnTo>
                      <a:pt x="527305" y="457918"/>
                    </a:lnTo>
                    <a:lnTo>
                      <a:pt x="525493" y="459280"/>
                    </a:lnTo>
                    <a:lnTo>
                      <a:pt x="523681" y="460415"/>
                    </a:lnTo>
                    <a:lnTo>
                      <a:pt x="522095" y="462003"/>
                    </a:lnTo>
                    <a:lnTo>
                      <a:pt x="520510" y="463592"/>
                    </a:lnTo>
                    <a:lnTo>
                      <a:pt x="519151" y="465634"/>
                    </a:lnTo>
                    <a:lnTo>
                      <a:pt x="518245" y="467450"/>
                    </a:lnTo>
                    <a:lnTo>
                      <a:pt x="517112" y="469492"/>
                    </a:lnTo>
                    <a:lnTo>
                      <a:pt x="516433" y="471761"/>
                    </a:lnTo>
                    <a:lnTo>
                      <a:pt x="515980" y="473804"/>
                    </a:lnTo>
                    <a:lnTo>
                      <a:pt x="515300" y="476527"/>
                    </a:lnTo>
                    <a:lnTo>
                      <a:pt x="515300" y="478796"/>
                    </a:lnTo>
                    <a:lnTo>
                      <a:pt x="515300" y="668967"/>
                    </a:lnTo>
                    <a:lnTo>
                      <a:pt x="515300" y="671237"/>
                    </a:lnTo>
                    <a:lnTo>
                      <a:pt x="515980" y="673960"/>
                    </a:lnTo>
                    <a:lnTo>
                      <a:pt x="516433" y="676002"/>
                    </a:lnTo>
                    <a:lnTo>
                      <a:pt x="517112" y="678272"/>
                    </a:lnTo>
                    <a:lnTo>
                      <a:pt x="518245" y="680314"/>
                    </a:lnTo>
                    <a:lnTo>
                      <a:pt x="519151" y="682357"/>
                    </a:lnTo>
                    <a:lnTo>
                      <a:pt x="520510" y="684172"/>
                    </a:lnTo>
                    <a:lnTo>
                      <a:pt x="522095" y="685761"/>
                    </a:lnTo>
                    <a:lnTo>
                      <a:pt x="523681" y="687349"/>
                    </a:lnTo>
                    <a:lnTo>
                      <a:pt x="525493" y="688711"/>
                    </a:lnTo>
                    <a:lnTo>
                      <a:pt x="527305" y="689845"/>
                    </a:lnTo>
                    <a:lnTo>
                      <a:pt x="529117" y="690980"/>
                    </a:lnTo>
                    <a:lnTo>
                      <a:pt x="531155" y="691661"/>
                    </a:lnTo>
                    <a:lnTo>
                      <a:pt x="533420" y="692115"/>
                    </a:lnTo>
                    <a:lnTo>
                      <a:pt x="535686" y="692796"/>
                    </a:lnTo>
                    <a:lnTo>
                      <a:pt x="537724" y="692796"/>
                    </a:lnTo>
                    <a:lnTo>
                      <a:pt x="540216" y="692796"/>
                    </a:lnTo>
                    <a:lnTo>
                      <a:pt x="542481" y="692115"/>
                    </a:lnTo>
                    <a:lnTo>
                      <a:pt x="544746" y="691661"/>
                    </a:lnTo>
                    <a:lnTo>
                      <a:pt x="546784" y="690980"/>
                    </a:lnTo>
                    <a:lnTo>
                      <a:pt x="548596" y="689845"/>
                    </a:lnTo>
                    <a:lnTo>
                      <a:pt x="550635" y="688711"/>
                    </a:lnTo>
                    <a:lnTo>
                      <a:pt x="552220" y="687349"/>
                    </a:lnTo>
                    <a:lnTo>
                      <a:pt x="554033" y="685761"/>
                    </a:lnTo>
                    <a:lnTo>
                      <a:pt x="555392" y="684172"/>
                    </a:lnTo>
                    <a:lnTo>
                      <a:pt x="556524" y="682357"/>
                    </a:lnTo>
                    <a:lnTo>
                      <a:pt x="557883" y="680314"/>
                    </a:lnTo>
                    <a:lnTo>
                      <a:pt x="558563" y="678272"/>
                    </a:lnTo>
                    <a:lnTo>
                      <a:pt x="559469" y="676002"/>
                    </a:lnTo>
                    <a:lnTo>
                      <a:pt x="559922" y="673960"/>
                    </a:lnTo>
                    <a:lnTo>
                      <a:pt x="560375" y="671237"/>
                    </a:lnTo>
                    <a:lnTo>
                      <a:pt x="560375" y="668967"/>
                    </a:lnTo>
                    <a:lnTo>
                      <a:pt x="560375" y="478796"/>
                    </a:lnTo>
                    <a:lnTo>
                      <a:pt x="560375" y="476527"/>
                    </a:lnTo>
                    <a:lnTo>
                      <a:pt x="559922" y="473804"/>
                    </a:lnTo>
                    <a:lnTo>
                      <a:pt x="559469" y="471761"/>
                    </a:lnTo>
                    <a:lnTo>
                      <a:pt x="558563" y="469492"/>
                    </a:lnTo>
                    <a:lnTo>
                      <a:pt x="557883" y="467450"/>
                    </a:lnTo>
                    <a:lnTo>
                      <a:pt x="556524" y="465634"/>
                    </a:lnTo>
                    <a:lnTo>
                      <a:pt x="555392" y="463592"/>
                    </a:lnTo>
                    <a:lnTo>
                      <a:pt x="554033" y="462003"/>
                    </a:lnTo>
                    <a:lnTo>
                      <a:pt x="552220" y="460415"/>
                    </a:lnTo>
                    <a:lnTo>
                      <a:pt x="550635" y="459280"/>
                    </a:lnTo>
                    <a:lnTo>
                      <a:pt x="548596" y="457918"/>
                    </a:lnTo>
                    <a:lnTo>
                      <a:pt x="546784" y="456784"/>
                    </a:lnTo>
                    <a:lnTo>
                      <a:pt x="544746" y="456103"/>
                    </a:lnTo>
                    <a:lnTo>
                      <a:pt x="542481" y="455649"/>
                    </a:lnTo>
                    <a:lnTo>
                      <a:pt x="540216" y="454968"/>
                    </a:lnTo>
                    <a:lnTo>
                      <a:pt x="537724" y="454968"/>
                    </a:lnTo>
                    <a:lnTo>
                      <a:pt x="535686" y="454968"/>
                    </a:lnTo>
                    <a:close/>
                    <a:moveTo>
                      <a:pt x="396838" y="454968"/>
                    </a:moveTo>
                    <a:lnTo>
                      <a:pt x="394799" y="455649"/>
                    </a:lnTo>
                    <a:lnTo>
                      <a:pt x="392534" y="456103"/>
                    </a:lnTo>
                    <a:lnTo>
                      <a:pt x="390496" y="456784"/>
                    </a:lnTo>
                    <a:lnTo>
                      <a:pt x="388457" y="457918"/>
                    </a:lnTo>
                    <a:lnTo>
                      <a:pt x="386645" y="459280"/>
                    </a:lnTo>
                    <a:lnTo>
                      <a:pt x="384833" y="460415"/>
                    </a:lnTo>
                    <a:lnTo>
                      <a:pt x="383247" y="462003"/>
                    </a:lnTo>
                    <a:lnTo>
                      <a:pt x="381888" y="463592"/>
                    </a:lnTo>
                    <a:lnTo>
                      <a:pt x="380756" y="465634"/>
                    </a:lnTo>
                    <a:lnTo>
                      <a:pt x="379397" y="467450"/>
                    </a:lnTo>
                    <a:lnTo>
                      <a:pt x="378264" y="469492"/>
                    </a:lnTo>
                    <a:lnTo>
                      <a:pt x="377811" y="471761"/>
                    </a:lnTo>
                    <a:lnTo>
                      <a:pt x="377132" y="473804"/>
                    </a:lnTo>
                    <a:lnTo>
                      <a:pt x="376679" y="476527"/>
                    </a:lnTo>
                    <a:lnTo>
                      <a:pt x="376679" y="478796"/>
                    </a:lnTo>
                    <a:lnTo>
                      <a:pt x="376679" y="668967"/>
                    </a:lnTo>
                    <a:lnTo>
                      <a:pt x="376679" y="671237"/>
                    </a:lnTo>
                    <a:lnTo>
                      <a:pt x="377132" y="673960"/>
                    </a:lnTo>
                    <a:lnTo>
                      <a:pt x="377811" y="676002"/>
                    </a:lnTo>
                    <a:lnTo>
                      <a:pt x="378264" y="678272"/>
                    </a:lnTo>
                    <a:lnTo>
                      <a:pt x="379397" y="680314"/>
                    </a:lnTo>
                    <a:lnTo>
                      <a:pt x="380756" y="682357"/>
                    </a:lnTo>
                    <a:lnTo>
                      <a:pt x="381888" y="684172"/>
                    </a:lnTo>
                    <a:lnTo>
                      <a:pt x="383247" y="685761"/>
                    </a:lnTo>
                    <a:lnTo>
                      <a:pt x="384833" y="687349"/>
                    </a:lnTo>
                    <a:lnTo>
                      <a:pt x="386645" y="688711"/>
                    </a:lnTo>
                    <a:lnTo>
                      <a:pt x="388457" y="689845"/>
                    </a:lnTo>
                    <a:lnTo>
                      <a:pt x="390496" y="690980"/>
                    </a:lnTo>
                    <a:lnTo>
                      <a:pt x="392534" y="691661"/>
                    </a:lnTo>
                    <a:lnTo>
                      <a:pt x="394799" y="692115"/>
                    </a:lnTo>
                    <a:lnTo>
                      <a:pt x="396838" y="692796"/>
                    </a:lnTo>
                    <a:lnTo>
                      <a:pt x="399103" y="692796"/>
                    </a:lnTo>
                    <a:lnTo>
                      <a:pt x="401595" y="692796"/>
                    </a:lnTo>
                    <a:lnTo>
                      <a:pt x="403859" y="692115"/>
                    </a:lnTo>
                    <a:lnTo>
                      <a:pt x="405898" y="691661"/>
                    </a:lnTo>
                    <a:lnTo>
                      <a:pt x="407937" y="690980"/>
                    </a:lnTo>
                    <a:lnTo>
                      <a:pt x="409975" y="689845"/>
                    </a:lnTo>
                    <a:lnTo>
                      <a:pt x="411787" y="688711"/>
                    </a:lnTo>
                    <a:lnTo>
                      <a:pt x="413599" y="687349"/>
                    </a:lnTo>
                    <a:lnTo>
                      <a:pt x="415185" y="685761"/>
                    </a:lnTo>
                    <a:lnTo>
                      <a:pt x="416770" y="684172"/>
                    </a:lnTo>
                    <a:lnTo>
                      <a:pt x="417903" y="682357"/>
                    </a:lnTo>
                    <a:lnTo>
                      <a:pt x="419035" y="680314"/>
                    </a:lnTo>
                    <a:lnTo>
                      <a:pt x="420168" y="678272"/>
                    </a:lnTo>
                    <a:lnTo>
                      <a:pt x="420847" y="676002"/>
                    </a:lnTo>
                    <a:lnTo>
                      <a:pt x="421300" y="673960"/>
                    </a:lnTo>
                    <a:lnTo>
                      <a:pt x="421527" y="671237"/>
                    </a:lnTo>
                    <a:lnTo>
                      <a:pt x="421980" y="668967"/>
                    </a:lnTo>
                    <a:lnTo>
                      <a:pt x="421980" y="478796"/>
                    </a:lnTo>
                    <a:lnTo>
                      <a:pt x="421527" y="476527"/>
                    </a:lnTo>
                    <a:lnTo>
                      <a:pt x="421300" y="473804"/>
                    </a:lnTo>
                    <a:lnTo>
                      <a:pt x="420847" y="471761"/>
                    </a:lnTo>
                    <a:lnTo>
                      <a:pt x="420168" y="469492"/>
                    </a:lnTo>
                    <a:lnTo>
                      <a:pt x="419035" y="467450"/>
                    </a:lnTo>
                    <a:lnTo>
                      <a:pt x="417903" y="465634"/>
                    </a:lnTo>
                    <a:lnTo>
                      <a:pt x="416770" y="463592"/>
                    </a:lnTo>
                    <a:lnTo>
                      <a:pt x="415185" y="462003"/>
                    </a:lnTo>
                    <a:lnTo>
                      <a:pt x="413599" y="460415"/>
                    </a:lnTo>
                    <a:lnTo>
                      <a:pt x="411787" y="459280"/>
                    </a:lnTo>
                    <a:lnTo>
                      <a:pt x="409975" y="457918"/>
                    </a:lnTo>
                    <a:lnTo>
                      <a:pt x="407937" y="456784"/>
                    </a:lnTo>
                    <a:lnTo>
                      <a:pt x="405898" y="456103"/>
                    </a:lnTo>
                    <a:lnTo>
                      <a:pt x="403859" y="455649"/>
                    </a:lnTo>
                    <a:lnTo>
                      <a:pt x="401595" y="454968"/>
                    </a:lnTo>
                    <a:lnTo>
                      <a:pt x="399103" y="454968"/>
                    </a:lnTo>
                    <a:lnTo>
                      <a:pt x="396838" y="454968"/>
                    </a:lnTo>
                    <a:close/>
                    <a:moveTo>
                      <a:pt x="259349" y="454968"/>
                    </a:moveTo>
                    <a:lnTo>
                      <a:pt x="257084" y="455649"/>
                    </a:lnTo>
                    <a:lnTo>
                      <a:pt x="255045" y="456103"/>
                    </a:lnTo>
                    <a:lnTo>
                      <a:pt x="252780" y="456784"/>
                    </a:lnTo>
                    <a:lnTo>
                      <a:pt x="250742" y="457918"/>
                    </a:lnTo>
                    <a:lnTo>
                      <a:pt x="248930" y="459280"/>
                    </a:lnTo>
                    <a:lnTo>
                      <a:pt x="247118" y="460415"/>
                    </a:lnTo>
                    <a:lnTo>
                      <a:pt x="245759" y="462003"/>
                    </a:lnTo>
                    <a:lnTo>
                      <a:pt x="244173" y="463592"/>
                    </a:lnTo>
                    <a:lnTo>
                      <a:pt x="242814" y="465634"/>
                    </a:lnTo>
                    <a:lnTo>
                      <a:pt x="241908" y="467450"/>
                    </a:lnTo>
                    <a:lnTo>
                      <a:pt x="240775" y="469492"/>
                    </a:lnTo>
                    <a:lnTo>
                      <a:pt x="240096" y="471761"/>
                    </a:lnTo>
                    <a:lnTo>
                      <a:pt x="239417" y="473804"/>
                    </a:lnTo>
                    <a:lnTo>
                      <a:pt x="239190" y="476527"/>
                    </a:lnTo>
                    <a:lnTo>
                      <a:pt x="238963" y="478796"/>
                    </a:lnTo>
                    <a:lnTo>
                      <a:pt x="238963" y="668967"/>
                    </a:lnTo>
                    <a:lnTo>
                      <a:pt x="239190" y="671237"/>
                    </a:lnTo>
                    <a:lnTo>
                      <a:pt x="239417" y="673960"/>
                    </a:lnTo>
                    <a:lnTo>
                      <a:pt x="240096" y="676002"/>
                    </a:lnTo>
                    <a:lnTo>
                      <a:pt x="240775" y="678272"/>
                    </a:lnTo>
                    <a:lnTo>
                      <a:pt x="241908" y="680314"/>
                    </a:lnTo>
                    <a:lnTo>
                      <a:pt x="242814" y="682357"/>
                    </a:lnTo>
                    <a:lnTo>
                      <a:pt x="244173" y="684172"/>
                    </a:lnTo>
                    <a:lnTo>
                      <a:pt x="245759" y="685761"/>
                    </a:lnTo>
                    <a:lnTo>
                      <a:pt x="247118" y="687349"/>
                    </a:lnTo>
                    <a:lnTo>
                      <a:pt x="248930" y="688711"/>
                    </a:lnTo>
                    <a:lnTo>
                      <a:pt x="250742" y="689845"/>
                    </a:lnTo>
                    <a:lnTo>
                      <a:pt x="252780" y="690980"/>
                    </a:lnTo>
                    <a:lnTo>
                      <a:pt x="255045" y="691661"/>
                    </a:lnTo>
                    <a:lnTo>
                      <a:pt x="257084" y="692115"/>
                    </a:lnTo>
                    <a:lnTo>
                      <a:pt x="259349" y="692796"/>
                    </a:lnTo>
                    <a:lnTo>
                      <a:pt x="261614" y="692796"/>
                    </a:lnTo>
                    <a:lnTo>
                      <a:pt x="263879" y="692796"/>
                    </a:lnTo>
                    <a:lnTo>
                      <a:pt x="266371" y="692115"/>
                    </a:lnTo>
                    <a:lnTo>
                      <a:pt x="268409" y="691661"/>
                    </a:lnTo>
                    <a:lnTo>
                      <a:pt x="270448" y="690980"/>
                    </a:lnTo>
                    <a:lnTo>
                      <a:pt x="272486" y="689845"/>
                    </a:lnTo>
                    <a:lnTo>
                      <a:pt x="274298" y="688711"/>
                    </a:lnTo>
                    <a:lnTo>
                      <a:pt x="276110" y="687349"/>
                    </a:lnTo>
                    <a:lnTo>
                      <a:pt x="277696" y="685761"/>
                    </a:lnTo>
                    <a:lnTo>
                      <a:pt x="278828" y="684172"/>
                    </a:lnTo>
                    <a:lnTo>
                      <a:pt x="280187" y="682357"/>
                    </a:lnTo>
                    <a:lnTo>
                      <a:pt x="281547" y="680314"/>
                    </a:lnTo>
                    <a:lnTo>
                      <a:pt x="282453" y="678272"/>
                    </a:lnTo>
                    <a:lnTo>
                      <a:pt x="283358" y="676002"/>
                    </a:lnTo>
                    <a:lnTo>
                      <a:pt x="283812" y="673960"/>
                    </a:lnTo>
                    <a:lnTo>
                      <a:pt x="284038" y="671237"/>
                    </a:lnTo>
                    <a:lnTo>
                      <a:pt x="284038" y="668967"/>
                    </a:lnTo>
                    <a:lnTo>
                      <a:pt x="284038" y="478796"/>
                    </a:lnTo>
                    <a:lnTo>
                      <a:pt x="284038" y="476527"/>
                    </a:lnTo>
                    <a:lnTo>
                      <a:pt x="283812" y="473804"/>
                    </a:lnTo>
                    <a:lnTo>
                      <a:pt x="283358" y="471761"/>
                    </a:lnTo>
                    <a:lnTo>
                      <a:pt x="282453" y="469492"/>
                    </a:lnTo>
                    <a:lnTo>
                      <a:pt x="281547" y="467450"/>
                    </a:lnTo>
                    <a:lnTo>
                      <a:pt x="280187" y="465634"/>
                    </a:lnTo>
                    <a:lnTo>
                      <a:pt x="278828" y="463592"/>
                    </a:lnTo>
                    <a:lnTo>
                      <a:pt x="277696" y="462003"/>
                    </a:lnTo>
                    <a:lnTo>
                      <a:pt x="276110" y="460415"/>
                    </a:lnTo>
                    <a:lnTo>
                      <a:pt x="274298" y="459280"/>
                    </a:lnTo>
                    <a:lnTo>
                      <a:pt x="272486" y="457918"/>
                    </a:lnTo>
                    <a:lnTo>
                      <a:pt x="270448" y="456784"/>
                    </a:lnTo>
                    <a:lnTo>
                      <a:pt x="268409" y="456103"/>
                    </a:lnTo>
                    <a:lnTo>
                      <a:pt x="266371" y="455649"/>
                    </a:lnTo>
                    <a:lnTo>
                      <a:pt x="263879" y="454968"/>
                    </a:lnTo>
                    <a:lnTo>
                      <a:pt x="261614" y="454968"/>
                    </a:lnTo>
                    <a:lnTo>
                      <a:pt x="259349" y="454968"/>
                    </a:lnTo>
                    <a:close/>
                    <a:moveTo>
                      <a:pt x="120728" y="454968"/>
                    </a:moveTo>
                    <a:lnTo>
                      <a:pt x="118463" y="455649"/>
                    </a:lnTo>
                    <a:lnTo>
                      <a:pt x="116424" y="456103"/>
                    </a:lnTo>
                    <a:lnTo>
                      <a:pt x="113932" y="456784"/>
                    </a:lnTo>
                    <a:lnTo>
                      <a:pt x="112120" y="457918"/>
                    </a:lnTo>
                    <a:lnTo>
                      <a:pt x="110535" y="459280"/>
                    </a:lnTo>
                    <a:lnTo>
                      <a:pt x="108723" y="460415"/>
                    </a:lnTo>
                    <a:lnTo>
                      <a:pt x="107137" y="462003"/>
                    </a:lnTo>
                    <a:lnTo>
                      <a:pt x="105552" y="463592"/>
                    </a:lnTo>
                    <a:lnTo>
                      <a:pt x="104193" y="465634"/>
                    </a:lnTo>
                    <a:lnTo>
                      <a:pt x="103286" y="467450"/>
                    </a:lnTo>
                    <a:lnTo>
                      <a:pt x="102154" y="469492"/>
                    </a:lnTo>
                    <a:lnTo>
                      <a:pt x="101475" y="471761"/>
                    </a:lnTo>
                    <a:lnTo>
                      <a:pt x="100795" y="473804"/>
                    </a:lnTo>
                    <a:lnTo>
                      <a:pt x="100569" y="476527"/>
                    </a:lnTo>
                    <a:lnTo>
                      <a:pt x="100342" y="478796"/>
                    </a:lnTo>
                    <a:lnTo>
                      <a:pt x="100342" y="668967"/>
                    </a:lnTo>
                    <a:lnTo>
                      <a:pt x="100569" y="671237"/>
                    </a:lnTo>
                    <a:lnTo>
                      <a:pt x="100795" y="673960"/>
                    </a:lnTo>
                    <a:lnTo>
                      <a:pt x="101475" y="676002"/>
                    </a:lnTo>
                    <a:lnTo>
                      <a:pt x="102154" y="678272"/>
                    </a:lnTo>
                    <a:lnTo>
                      <a:pt x="103286" y="680314"/>
                    </a:lnTo>
                    <a:lnTo>
                      <a:pt x="104193" y="682357"/>
                    </a:lnTo>
                    <a:lnTo>
                      <a:pt x="105552" y="684172"/>
                    </a:lnTo>
                    <a:lnTo>
                      <a:pt x="107137" y="685761"/>
                    </a:lnTo>
                    <a:lnTo>
                      <a:pt x="108723" y="687349"/>
                    </a:lnTo>
                    <a:lnTo>
                      <a:pt x="110535" y="688711"/>
                    </a:lnTo>
                    <a:lnTo>
                      <a:pt x="112120" y="689845"/>
                    </a:lnTo>
                    <a:lnTo>
                      <a:pt x="113932" y="690980"/>
                    </a:lnTo>
                    <a:lnTo>
                      <a:pt x="116424" y="691661"/>
                    </a:lnTo>
                    <a:lnTo>
                      <a:pt x="118463" y="692115"/>
                    </a:lnTo>
                    <a:lnTo>
                      <a:pt x="120728" y="692796"/>
                    </a:lnTo>
                    <a:lnTo>
                      <a:pt x="122992" y="692796"/>
                    </a:lnTo>
                    <a:lnTo>
                      <a:pt x="125258" y="692796"/>
                    </a:lnTo>
                    <a:lnTo>
                      <a:pt x="127523" y="692115"/>
                    </a:lnTo>
                    <a:lnTo>
                      <a:pt x="129788" y="691661"/>
                    </a:lnTo>
                    <a:lnTo>
                      <a:pt x="131826" y="690980"/>
                    </a:lnTo>
                    <a:lnTo>
                      <a:pt x="133638" y="689845"/>
                    </a:lnTo>
                    <a:lnTo>
                      <a:pt x="135677" y="688711"/>
                    </a:lnTo>
                    <a:lnTo>
                      <a:pt x="137262" y="687349"/>
                    </a:lnTo>
                    <a:lnTo>
                      <a:pt x="139074" y="685761"/>
                    </a:lnTo>
                    <a:lnTo>
                      <a:pt x="140207" y="684172"/>
                    </a:lnTo>
                    <a:lnTo>
                      <a:pt x="141566" y="682357"/>
                    </a:lnTo>
                    <a:lnTo>
                      <a:pt x="142925" y="680314"/>
                    </a:lnTo>
                    <a:lnTo>
                      <a:pt x="143605" y="678272"/>
                    </a:lnTo>
                    <a:lnTo>
                      <a:pt x="144511" y="676002"/>
                    </a:lnTo>
                    <a:lnTo>
                      <a:pt x="144964" y="673960"/>
                    </a:lnTo>
                    <a:lnTo>
                      <a:pt x="145417" y="671237"/>
                    </a:lnTo>
                    <a:lnTo>
                      <a:pt x="145417" y="668967"/>
                    </a:lnTo>
                    <a:lnTo>
                      <a:pt x="145417" y="478796"/>
                    </a:lnTo>
                    <a:lnTo>
                      <a:pt x="145417" y="476527"/>
                    </a:lnTo>
                    <a:lnTo>
                      <a:pt x="144964" y="473804"/>
                    </a:lnTo>
                    <a:lnTo>
                      <a:pt x="144511" y="471761"/>
                    </a:lnTo>
                    <a:lnTo>
                      <a:pt x="143605" y="469492"/>
                    </a:lnTo>
                    <a:lnTo>
                      <a:pt x="142925" y="467450"/>
                    </a:lnTo>
                    <a:lnTo>
                      <a:pt x="141566" y="465634"/>
                    </a:lnTo>
                    <a:lnTo>
                      <a:pt x="140207" y="463592"/>
                    </a:lnTo>
                    <a:lnTo>
                      <a:pt x="139074" y="462003"/>
                    </a:lnTo>
                    <a:lnTo>
                      <a:pt x="137262" y="460415"/>
                    </a:lnTo>
                    <a:lnTo>
                      <a:pt x="135677" y="459280"/>
                    </a:lnTo>
                    <a:lnTo>
                      <a:pt x="133638" y="457918"/>
                    </a:lnTo>
                    <a:lnTo>
                      <a:pt x="131826" y="456784"/>
                    </a:lnTo>
                    <a:lnTo>
                      <a:pt x="129788" y="456103"/>
                    </a:lnTo>
                    <a:lnTo>
                      <a:pt x="127523" y="455649"/>
                    </a:lnTo>
                    <a:lnTo>
                      <a:pt x="125258" y="454968"/>
                    </a:lnTo>
                    <a:lnTo>
                      <a:pt x="122992" y="454968"/>
                    </a:lnTo>
                    <a:lnTo>
                      <a:pt x="120728" y="454968"/>
                    </a:lnTo>
                    <a:close/>
                    <a:moveTo>
                      <a:pt x="37374" y="400050"/>
                    </a:moveTo>
                    <a:lnTo>
                      <a:pt x="41677" y="400050"/>
                    </a:lnTo>
                    <a:lnTo>
                      <a:pt x="733425" y="400050"/>
                    </a:lnTo>
                    <a:lnTo>
                      <a:pt x="723685" y="419793"/>
                    </a:lnTo>
                    <a:lnTo>
                      <a:pt x="714851" y="439764"/>
                    </a:lnTo>
                    <a:lnTo>
                      <a:pt x="706244" y="460188"/>
                    </a:lnTo>
                    <a:lnTo>
                      <a:pt x="698317" y="480839"/>
                    </a:lnTo>
                    <a:lnTo>
                      <a:pt x="691068" y="501717"/>
                    </a:lnTo>
                    <a:lnTo>
                      <a:pt x="684047" y="523049"/>
                    </a:lnTo>
                    <a:lnTo>
                      <a:pt x="677705" y="544380"/>
                    </a:lnTo>
                    <a:lnTo>
                      <a:pt x="671815" y="565939"/>
                    </a:lnTo>
                    <a:lnTo>
                      <a:pt x="666606" y="587725"/>
                    </a:lnTo>
                    <a:lnTo>
                      <a:pt x="661849" y="609964"/>
                    </a:lnTo>
                    <a:lnTo>
                      <a:pt x="657772" y="632204"/>
                    </a:lnTo>
                    <a:lnTo>
                      <a:pt x="654148" y="654444"/>
                    </a:lnTo>
                    <a:lnTo>
                      <a:pt x="651430" y="677364"/>
                    </a:lnTo>
                    <a:lnTo>
                      <a:pt x="650071" y="688711"/>
                    </a:lnTo>
                    <a:lnTo>
                      <a:pt x="649165" y="700057"/>
                    </a:lnTo>
                    <a:lnTo>
                      <a:pt x="648032" y="711631"/>
                    </a:lnTo>
                    <a:lnTo>
                      <a:pt x="647353" y="722978"/>
                    </a:lnTo>
                    <a:lnTo>
                      <a:pt x="646673" y="734551"/>
                    </a:lnTo>
                    <a:lnTo>
                      <a:pt x="646220" y="746125"/>
                    </a:lnTo>
                    <a:lnTo>
                      <a:pt x="41677" y="746125"/>
                    </a:lnTo>
                    <a:lnTo>
                      <a:pt x="37374" y="745898"/>
                    </a:lnTo>
                    <a:lnTo>
                      <a:pt x="33070" y="745444"/>
                    </a:lnTo>
                    <a:lnTo>
                      <a:pt x="29219" y="744310"/>
                    </a:lnTo>
                    <a:lnTo>
                      <a:pt x="25369" y="742721"/>
                    </a:lnTo>
                    <a:lnTo>
                      <a:pt x="21745" y="741360"/>
                    </a:lnTo>
                    <a:lnTo>
                      <a:pt x="18347" y="738863"/>
                    </a:lnTo>
                    <a:lnTo>
                      <a:pt x="15176" y="736594"/>
                    </a:lnTo>
                    <a:lnTo>
                      <a:pt x="12231" y="734098"/>
                    </a:lnTo>
                    <a:lnTo>
                      <a:pt x="9513" y="730921"/>
                    </a:lnTo>
                    <a:lnTo>
                      <a:pt x="7022" y="727743"/>
                    </a:lnTo>
                    <a:lnTo>
                      <a:pt x="4983" y="724113"/>
                    </a:lnTo>
                    <a:lnTo>
                      <a:pt x="3171" y="720708"/>
                    </a:lnTo>
                    <a:lnTo>
                      <a:pt x="2039" y="716851"/>
                    </a:lnTo>
                    <a:lnTo>
                      <a:pt x="906" y="712766"/>
                    </a:lnTo>
                    <a:lnTo>
                      <a:pt x="226" y="708681"/>
                    </a:lnTo>
                    <a:lnTo>
                      <a:pt x="0" y="704369"/>
                    </a:lnTo>
                    <a:lnTo>
                      <a:pt x="0" y="441579"/>
                    </a:lnTo>
                    <a:lnTo>
                      <a:pt x="226" y="437494"/>
                    </a:lnTo>
                    <a:lnTo>
                      <a:pt x="906" y="433409"/>
                    </a:lnTo>
                    <a:lnTo>
                      <a:pt x="2039" y="429325"/>
                    </a:lnTo>
                    <a:lnTo>
                      <a:pt x="3171" y="425467"/>
                    </a:lnTo>
                    <a:lnTo>
                      <a:pt x="4983" y="421836"/>
                    </a:lnTo>
                    <a:lnTo>
                      <a:pt x="7022" y="418432"/>
                    </a:lnTo>
                    <a:lnTo>
                      <a:pt x="9513" y="415028"/>
                    </a:lnTo>
                    <a:lnTo>
                      <a:pt x="12231" y="412305"/>
                    </a:lnTo>
                    <a:lnTo>
                      <a:pt x="15176" y="409354"/>
                    </a:lnTo>
                    <a:lnTo>
                      <a:pt x="18347" y="407085"/>
                    </a:lnTo>
                    <a:lnTo>
                      <a:pt x="21745" y="405043"/>
                    </a:lnTo>
                    <a:lnTo>
                      <a:pt x="25369" y="403227"/>
                    </a:lnTo>
                    <a:lnTo>
                      <a:pt x="29219" y="401866"/>
                    </a:lnTo>
                    <a:lnTo>
                      <a:pt x="33070" y="400958"/>
                    </a:lnTo>
                    <a:lnTo>
                      <a:pt x="37374" y="400050"/>
                    </a:lnTo>
                    <a:close/>
                    <a:moveTo>
                      <a:pt x="1426198" y="303439"/>
                    </a:moveTo>
                    <a:lnTo>
                      <a:pt x="1426198" y="366939"/>
                    </a:lnTo>
                    <a:lnTo>
                      <a:pt x="1409174" y="368753"/>
                    </a:lnTo>
                    <a:lnTo>
                      <a:pt x="1392604" y="370567"/>
                    </a:lnTo>
                    <a:lnTo>
                      <a:pt x="1376715" y="372835"/>
                    </a:lnTo>
                    <a:lnTo>
                      <a:pt x="1361280" y="375330"/>
                    </a:lnTo>
                    <a:lnTo>
                      <a:pt x="1346299" y="378278"/>
                    </a:lnTo>
                    <a:lnTo>
                      <a:pt x="1331772" y="381226"/>
                    </a:lnTo>
                    <a:lnTo>
                      <a:pt x="1317699" y="384628"/>
                    </a:lnTo>
                    <a:lnTo>
                      <a:pt x="1304533" y="388484"/>
                    </a:lnTo>
                    <a:lnTo>
                      <a:pt x="1291822" y="392339"/>
                    </a:lnTo>
                    <a:lnTo>
                      <a:pt x="1279565" y="396875"/>
                    </a:lnTo>
                    <a:lnTo>
                      <a:pt x="1267989" y="401410"/>
                    </a:lnTo>
                    <a:lnTo>
                      <a:pt x="1256866" y="406626"/>
                    </a:lnTo>
                    <a:lnTo>
                      <a:pt x="1246198" y="411842"/>
                    </a:lnTo>
                    <a:lnTo>
                      <a:pt x="1236211" y="417512"/>
                    </a:lnTo>
                    <a:lnTo>
                      <a:pt x="1226677" y="423182"/>
                    </a:lnTo>
                    <a:lnTo>
                      <a:pt x="1217598" y="429305"/>
                    </a:lnTo>
                    <a:lnTo>
                      <a:pt x="1209426" y="435655"/>
                    </a:lnTo>
                    <a:lnTo>
                      <a:pt x="1201482" y="442685"/>
                    </a:lnTo>
                    <a:lnTo>
                      <a:pt x="1194218" y="449716"/>
                    </a:lnTo>
                    <a:lnTo>
                      <a:pt x="1187182" y="457200"/>
                    </a:lnTo>
                    <a:lnTo>
                      <a:pt x="1181053" y="464910"/>
                    </a:lnTo>
                    <a:lnTo>
                      <a:pt x="1175378" y="472848"/>
                    </a:lnTo>
                    <a:lnTo>
                      <a:pt x="1172655" y="476703"/>
                    </a:lnTo>
                    <a:lnTo>
                      <a:pt x="1170158" y="481012"/>
                    </a:lnTo>
                    <a:lnTo>
                      <a:pt x="1167888" y="485321"/>
                    </a:lnTo>
                    <a:lnTo>
                      <a:pt x="1165391" y="489630"/>
                    </a:lnTo>
                    <a:lnTo>
                      <a:pt x="1161532" y="498475"/>
                    </a:lnTo>
                    <a:lnTo>
                      <a:pt x="1158127" y="507773"/>
                    </a:lnTo>
                    <a:lnTo>
                      <a:pt x="1154950" y="517298"/>
                    </a:lnTo>
                    <a:lnTo>
                      <a:pt x="1152680" y="527050"/>
                    </a:lnTo>
                    <a:lnTo>
                      <a:pt x="1150637" y="537028"/>
                    </a:lnTo>
                    <a:lnTo>
                      <a:pt x="1149275" y="547460"/>
                    </a:lnTo>
                    <a:lnTo>
                      <a:pt x="1148367" y="557893"/>
                    </a:lnTo>
                    <a:lnTo>
                      <a:pt x="1148140" y="569005"/>
                    </a:lnTo>
                    <a:lnTo>
                      <a:pt x="1148140" y="576489"/>
                    </a:lnTo>
                    <a:lnTo>
                      <a:pt x="1148821" y="584200"/>
                    </a:lnTo>
                    <a:lnTo>
                      <a:pt x="1149275" y="591457"/>
                    </a:lnTo>
                    <a:lnTo>
                      <a:pt x="1150183" y="598941"/>
                    </a:lnTo>
                    <a:lnTo>
                      <a:pt x="1151318" y="606198"/>
                    </a:lnTo>
                    <a:lnTo>
                      <a:pt x="1152907" y="613455"/>
                    </a:lnTo>
                    <a:lnTo>
                      <a:pt x="1154496" y="620485"/>
                    </a:lnTo>
                    <a:lnTo>
                      <a:pt x="1156539" y="627289"/>
                    </a:lnTo>
                    <a:lnTo>
                      <a:pt x="1158581" y="634093"/>
                    </a:lnTo>
                    <a:lnTo>
                      <a:pt x="1161078" y="640669"/>
                    </a:lnTo>
                    <a:lnTo>
                      <a:pt x="1163802" y="647473"/>
                    </a:lnTo>
                    <a:lnTo>
                      <a:pt x="1166753" y="653823"/>
                    </a:lnTo>
                    <a:lnTo>
                      <a:pt x="1169931" y="660400"/>
                    </a:lnTo>
                    <a:lnTo>
                      <a:pt x="1173562" y="666750"/>
                    </a:lnTo>
                    <a:lnTo>
                      <a:pt x="1177194" y="672873"/>
                    </a:lnTo>
                    <a:lnTo>
                      <a:pt x="1181053" y="679223"/>
                    </a:lnTo>
                    <a:lnTo>
                      <a:pt x="1185366" y="685119"/>
                    </a:lnTo>
                    <a:lnTo>
                      <a:pt x="1189451" y="691016"/>
                    </a:lnTo>
                    <a:lnTo>
                      <a:pt x="1193991" y="696685"/>
                    </a:lnTo>
                    <a:lnTo>
                      <a:pt x="1198304" y="702128"/>
                    </a:lnTo>
                    <a:lnTo>
                      <a:pt x="1202844" y="707344"/>
                    </a:lnTo>
                    <a:lnTo>
                      <a:pt x="1207610" y="712334"/>
                    </a:lnTo>
                    <a:lnTo>
                      <a:pt x="1212150" y="717550"/>
                    </a:lnTo>
                    <a:lnTo>
                      <a:pt x="1217144" y="722312"/>
                    </a:lnTo>
                    <a:lnTo>
                      <a:pt x="1222138" y="726848"/>
                    </a:lnTo>
                    <a:lnTo>
                      <a:pt x="1226904" y="731610"/>
                    </a:lnTo>
                    <a:lnTo>
                      <a:pt x="1232125" y="735693"/>
                    </a:lnTo>
                    <a:lnTo>
                      <a:pt x="1237346" y="739775"/>
                    </a:lnTo>
                    <a:lnTo>
                      <a:pt x="1242793" y="743630"/>
                    </a:lnTo>
                    <a:lnTo>
                      <a:pt x="1248014" y="747485"/>
                    </a:lnTo>
                    <a:lnTo>
                      <a:pt x="1253462" y="751114"/>
                    </a:lnTo>
                    <a:lnTo>
                      <a:pt x="1259136" y="754516"/>
                    </a:lnTo>
                    <a:lnTo>
                      <a:pt x="1271620" y="761773"/>
                    </a:lnTo>
                    <a:lnTo>
                      <a:pt x="1286602" y="769937"/>
                    </a:lnTo>
                    <a:lnTo>
                      <a:pt x="1304080" y="779009"/>
                    </a:lnTo>
                    <a:lnTo>
                      <a:pt x="1324281" y="788987"/>
                    </a:lnTo>
                    <a:lnTo>
                      <a:pt x="1346980" y="799873"/>
                    </a:lnTo>
                    <a:lnTo>
                      <a:pt x="1371948" y="811666"/>
                    </a:lnTo>
                    <a:lnTo>
                      <a:pt x="1399641" y="824593"/>
                    </a:lnTo>
                    <a:lnTo>
                      <a:pt x="1429603" y="838200"/>
                    </a:lnTo>
                    <a:lnTo>
                      <a:pt x="1438909" y="842735"/>
                    </a:lnTo>
                    <a:lnTo>
                      <a:pt x="1447308" y="846818"/>
                    </a:lnTo>
                    <a:lnTo>
                      <a:pt x="1455706" y="850900"/>
                    </a:lnTo>
                    <a:lnTo>
                      <a:pt x="1463424" y="854982"/>
                    </a:lnTo>
                    <a:lnTo>
                      <a:pt x="1470687" y="859064"/>
                    </a:lnTo>
                    <a:lnTo>
                      <a:pt x="1477270" y="863146"/>
                    </a:lnTo>
                    <a:lnTo>
                      <a:pt x="1483626" y="867228"/>
                    </a:lnTo>
                    <a:lnTo>
                      <a:pt x="1489300" y="871084"/>
                    </a:lnTo>
                    <a:lnTo>
                      <a:pt x="1494748" y="874939"/>
                    </a:lnTo>
                    <a:lnTo>
                      <a:pt x="1499288" y="878794"/>
                    </a:lnTo>
                    <a:lnTo>
                      <a:pt x="1503600" y="882650"/>
                    </a:lnTo>
                    <a:lnTo>
                      <a:pt x="1507459" y="886278"/>
                    </a:lnTo>
                    <a:lnTo>
                      <a:pt x="1510864" y="890134"/>
                    </a:lnTo>
                    <a:lnTo>
                      <a:pt x="1513815" y="893762"/>
                    </a:lnTo>
                    <a:lnTo>
                      <a:pt x="1516085" y="897391"/>
                    </a:lnTo>
                    <a:lnTo>
                      <a:pt x="1517900" y="901019"/>
                    </a:lnTo>
                    <a:lnTo>
                      <a:pt x="1519489" y="904875"/>
                    </a:lnTo>
                    <a:lnTo>
                      <a:pt x="1520624" y="908957"/>
                    </a:lnTo>
                    <a:lnTo>
                      <a:pt x="1522213" y="913039"/>
                    </a:lnTo>
                    <a:lnTo>
                      <a:pt x="1523575" y="917801"/>
                    </a:lnTo>
                    <a:lnTo>
                      <a:pt x="1524483" y="922564"/>
                    </a:lnTo>
                    <a:lnTo>
                      <a:pt x="1525618" y="928007"/>
                    </a:lnTo>
                    <a:lnTo>
                      <a:pt x="1527434" y="939346"/>
                    </a:lnTo>
                    <a:lnTo>
                      <a:pt x="1529023" y="951819"/>
                    </a:lnTo>
                    <a:lnTo>
                      <a:pt x="1529931" y="965653"/>
                    </a:lnTo>
                    <a:lnTo>
                      <a:pt x="1530612" y="980621"/>
                    </a:lnTo>
                    <a:lnTo>
                      <a:pt x="1530839" y="996723"/>
                    </a:lnTo>
                    <a:lnTo>
                      <a:pt x="1530612" y="1003073"/>
                    </a:lnTo>
                    <a:lnTo>
                      <a:pt x="1529704" y="1008969"/>
                    </a:lnTo>
                    <a:lnTo>
                      <a:pt x="1528796" y="1014639"/>
                    </a:lnTo>
                    <a:lnTo>
                      <a:pt x="1527434" y="1019855"/>
                    </a:lnTo>
                    <a:lnTo>
                      <a:pt x="1525391" y="1024618"/>
                    </a:lnTo>
                    <a:lnTo>
                      <a:pt x="1523121" y="1029153"/>
                    </a:lnTo>
                    <a:lnTo>
                      <a:pt x="1520170" y="1033235"/>
                    </a:lnTo>
                    <a:lnTo>
                      <a:pt x="1516993" y="1036637"/>
                    </a:lnTo>
                    <a:lnTo>
                      <a:pt x="1513588" y="1040039"/>
                    </a:lnTo>
                    <a:lnTo>
                      <a:pt x="1509275" y="1042534"/>
                    </a:lnTo>
                    <a:lnTo>
                      <a:pt x="1504962" y="1044801"/>
                    </a:lnTo>
                    <a:lnTo>
                      <a:pt x="1499969" y="1046843"/>
                    </a:lnTo>
                    <a:lnTo>
                      <a:pt x="1494748" y="1048430"/>
                    </a:lnTo>
                    <a:lnTo>
                      <a:pt x="1488619" y="1049564"/>
                    </a:lnTo>
                    <a:lnTo>
                      <a:pt x="1482491" y="1050018"/>
                    </a:lnTo>
                    <a:lnTo>
                      <a:pt x="1475908" y="1050244"/>
                    </a:lnTo>
                    <a:lnTo>
                      <a:pt x="1471595" y="1050244"/>
                    </a:lnTo>
                    <a:lnTo>
                      <a:pt x="1467964" y="1050018"/>
                    </a:lnTo>
                    <a:lnTo>
                      <a:pt x="1464332" y="1049564"/>
                    </a:lnTo>
                    <a:lnTo>
                      <a:pt x="1461154" y="1048884"/>
                    </a:lnTo>
                    <a:lnTo>
                      <a:pt x="1457749" y="1048430"/>
                    </a:lnTo>
                    <a:lnTo>
                      <a:pt x="1454571" y="1047523"/>
                    </a:lnTo>
                    <a:lnTo>
                      <a:pt x="1451848" y="1046389"/>
                    </a:lnTo>
                    <a:lnTo>
                      <a:pt x="1449124" y="1045255"/>
                    </a:lnTo>
                    <a:lnTo>
                      <a:pt x="1446854" y="1044121"/>
                    </a:lnTo>
                    <a:lnTo>
                      <a:pt x="1444584" y="1042534"/>
                    </a:lnTo>
                    <a:lnTo>
                      <a:pt x="1442541" y="1040946"/>
                    </a:lnTo>
                    <a:lnTo>
                      <a:pt x="1440498" y="1039132"/>
                    </a:lnTo>
                    <a:lnTo>
                      <a:pt x="1438909" y="1037318"/>
                    </a:lnTo>
                    <a:lnTo>
                      <a:pt x="1437320" y="1035276"/>
                    </a:lnTo>
                    <a:lnTo>
                      <a:pt x="1435731" y="1033235"/>
                    </a:lnTo>
                    <a:lnTo>
                      <a:pt x="1434824" y="1030968"/>
                    </a:lnTo>
                    <a:lnTo>
                      <a:pt x="1433689" y="1028019"/>
                    </a:lnTo>
                    <a:lnTo>
                      <a:pt x="1432781" y="1025071"/>
                    </a:lnTo>
                    <a:lnTo>
                      <a:pt x="1431873" y="1021443"/>
                    </a:lnTo>
                    <a:lnTo>
                      <a:pt x="1431192" y="1017134"/>
                    </a:lnTo>
                    <a:lnTo>
                      <a:pt x="1429603" y="1007609"/>
                    </a:lnTo>
                    <a:lnTo>
                      <a:pt x="1428241" y="996043"/>
                    </a:lnTo>
                    <a:lnTo>
                      <a:pt x="1427560" y="982662"/>
                    </a:lnTo>
                    <a:lnTo>
                      <a:pt x="1426652" y="967468"/>
                    </a:lnTo>
                    <a:lnTo>
                      <a:pt x="1426425" y="950459"/>
                    </a:lnTo>
                    <a:lnTo>
                      <a:pt x="1426198" y="931182"/>
                    </a:lnTo>
                    <a:lnTo>
                      <a:pt x="1426198" y="882650"/>
                    </a:lnTo>
                    <a:lnTo>
                      <a:pt x="1152226" y="882650"/>
                    </a:lnTo>
                    <a:lnTo>
                      <a:pt x="1152226" y="921203"/>
                    </a:lnTo>
                    <a:lnTo>
                      <a:pt x="1152226" y="929594"/>
                    </a:lnTo>
                    <a:lnTo>
                      <a:pt x="1152680" y="937759"/>
                    </a:lnTo>
                    <a:lnTo>
                      <a:pt x="1153134" y="945469"/>
                    </a:lnTo>
                    <a:lnTo>
                      <a:pt x="1153588" y="953180"/>
                    </a:lnTo>
                    <a:lnTo>
                      <a:pt x="1154496" y="961118"/>
                    </a:lnTo>
                    <a:lnTo>
                      <a:pt x="1155177" y="968601"/>
                    </a:lnTo>
                    <a:lnTo>
                      <a:pt x="1156312" y="975632"/>
                    </a:lnTo>
                    <a:lnTo>
                      <a:pt x="1157446" y="982889"/>
                    </a:lnTo>
                    <a:lnTo>
                      <a:pt x="1158808" y="989919"/>
                    </a:lnTo>
                    <a:lnTo>
                      <a:pt x="1160397" y="996723"/>
                    </a:lnTo>
                    <a:lnTo>
                      <a:pt x="1161986" y="1003300"/>
                    </a:lnTo>
                    <a:lnTo>
                      <a:pt x="1164029" y="1009876"/>
                    </a:lnTo>
                    <a:lnTo>
                      <a:pt x="1165845" y="1016226"/>
                    </a:lnTo>
                    <a:lnTo>
                      <a:pt x="1168115" y="1022350"/>
                    </a:lnTo>
                    <a:lnTo>
                      <a:pt x="1170385" y="1028246"/>
                    </a:lnTo>
                    <a:lnTo>
                      <a:pt x="1172655" y="1034369"/>
                    </a:lnTo>
                    <a:lnTo>
                      <a:pt x="1175605" y="1040039"/>
                    </a:lnTo>
                    <a:lnTo>
                      <a:pt x="1178102" y="1045709"/>
                    </a:lnTo>
                    <a:lnTo>
                      <a:pt x="1181280" y="1050925"/>
                    </a:lnTo>
                    <a:lnTo>
                      <a:pt x="1184458" y="1056368"/>
                    </a:lnTo>
                    <a:lnTo>
                      <a:pt x="1187636" y="1061357"/>
                    </a:lnTo>
                    <a:lnTo>
                      <a:pt x="1191040" y="1066573"/>
                    </a:lnTo>
                    <a:lnTo>
                      <a:pt x="1194672" y="1071109"/>
                    </a:lnTo>
                    <a:lnTo>
                      <a:pt x="1198531" y="1075871"/>
                    </a:lnTo>
                    <a:lnTo>
                      <a:pt x="1202390" y="1080407"/>
                    </a:lnTo>
                    <a:lnTo>
                      <a:pt x="1206475" y="1084716"/>
                    </a:lnTo>
                    <a:lnTo>
                      <a:pt x="1210788" y="1089025"/>
                    </a:lnTo>
                    <a:lnTo>
                      <a:pt x="1215101" y="1092880"/>
                    </a:lnTo>
                    <a:lnTo>
                      <a:pt x="1219641" y="1096735"/>
                    </a:lnTo>
                    <a:lnTo>
                      <a:pt x="1224407" y="1100591"/>
                    </a:lnTo>
                    <a:lnTo>
                      <a:pt x="1229174" y="1104219"/>
                    </a:lnTo>
                    <a:lnTo>
                      <a:pt x="1234395" y="1107394"/>
                    </a:lnTo>
                    <a:lnTo>
                      <a:pt x="1244836" y="1113971"/>
                    </a:lnTo>
                    <a:lnTo>
                      <a:pt x="1255277" y="1120094"/>
                    </a:lnTo>
                    <a:lnTo>
                      <a:pt x="1266173" y="1125764"/>
                    </a:lnTo>
                    <a:lnTo>
                      <a:pt x="1277068" y="1131207"/>
                    </a:lnTo>
                    <a:lnTo>
                      <a:pt x="1288417" y="1136423"/>
                    </a:lnTo>
                    <a:lnTo>
                      <a:pt x="1299767" y="1140959"/>
                    </a:lnTo>
                    <a:lnTo>
                      <a:pt x="1311343" y="1145494"/>
                    </a:lnTo>
                    <a:lnTo>
                      <a:pt x="1323146" y="1149576"/>
                    </a:lnTo>
                    <a:lnTo>
                      <a:pt x="1335404" y="1153205"/>
                    </a:lnTo>
                    <a:lnTo>
                      <a:pt x="1347661" y="1156607"/>
                    </a:lnTo>
                    <a:lnTo>
                      <a:pt x="1360372" y="1159328"/>
                    </a:lnTo>
                    <a:lnTo>
                      <a:pt x="1373083" y="1161823"/>
                    </a:lnTo>
                    <a:lnTo>
                      <a:pt x="1386022" y="1164318"/>
                    </a:lnTo>
                    <a:lnTo>
                      <a:pt x="1399187" y="1166132"/>
                    </a:lnTo>
                    <a:lnTo>
                      <a:pt x="1412579" y="1167493"/>
                    </a:lnTo>
                    <a:lnTo>
                      <a:pt x="1426198" y="1168626"/>
                    </a:lnTo>
                    <a:lnTo>
                      <a:pt x="1426198" y="1245734"/>
                    </a:lnTo>
                    <a:lnTo>
                      <a:pt x="1552402" y="1245734"/>
                    </a:lnTo>
                    <a:lnTo>
                      <a:pt x="1552402" y="1171121"/>
                    </a:lnTo>
                    <a:lnTo>
                      <a:pt x="1569880" y="1169080"/>
                    </a:lnTo>
                    <a:lnTo>
                      <a:pt x="1586450" y="1166812"/>
                    </a:lnTo>
                    <a:lnTo>
                      <a:pt x="1602793" y="1164318"/>
                    </a:lnTo>
                    <a:lnTo>
                      <a:pt x="1618455" y="1161143"/>
                    </a:lnTo>
                    <a:lnTo>
                      <a:pt x="1633890" y="1157741"/>
                    </a:lnTo>
                    <a:lnTo>
                      <a:pt x="1648191" y="1153885"/>
                    </a:lnTo>
                    <a:lnTo>
                      <a:pt x="1662491" y="1149803"/>
                    </a:lnTo>
                    <a:lnTo>
                      <a:pt x="1675883" y="1145494"/>
                    </a:lnTo>
                    <a:lnTo>
                      <a:pt x="1688821" y="1140505"/>
                    </a:lnTo>
                    <a:lnTo>
                      <a:pt x="1701078" y="1135289"/>
                    </a:lnTo>
                    <a:lnTo>
                      <a:pt x="1713109" y="1129619"/>
                    </a:lnTo>
                    <a:lnTo>
                      <a:pt x="1724458" y="1123723"/>
                    </a:lnTo>
                    <a:lnTo>
                      <a:pt x="1734899" y="1117600"/>
                    </a:lnTo>
                    <a:lnTo>
                      <a:pt x="1745341" y="1110796"/>
                    </a:lnTo>
                    <a:lnTo>
                      <a:pt x="1754874" y="1103993"/>
                    </a:lnTo>
                    <a:lnTo>
                      <a:pt x="1759414" y="1100137"/>
                    </a:lnTo>
                    <a:lnTo>
                      <a:pt x="1763954" y="1096509"/>
                    </a:lnTo>
                    <a:lnTo>
                      <a:pt x="1768266" y="1092653"/>
                    </a:lnTo>
                    <a:lnTo>
                      <a:pt x="1772352" y="1088571"/>
                    </a:lnTo>
                    <a:lnTo>
                      <a:pt x="1776438" y="1084489"/>
                    </a:lnTo>
                    <a:lnTo>
                      <a:pt x="1780524" y="1080634"/>
                    </a:lnTo>
                    <a:lnTo>
                      <a:pt x="1784382" y="1076325"/>
                    </a:lnTo>
                    <a:lnTo>
                      <a:pt x="1788014" y="1072243"/>
                    </a:lnTo>
                    <a:lnTo>
                      <a:pt x="1791419" y="1067707"/>
                    </a:lnTo>
                    <a:lnTo>
                      <a:pt x="1794824" y="1063398"/>
                    </a:lnTo>
                    <a:lnTo>
                      <a:pt x="1798001" y="1058862"/>
                    </a:lnTo>
                    <a:lnTo>
                      <a:pt x="1801179" y="1054100"/>
                    </a:lnTo>
                    <a:lnTo>
                      <a:pt x="1804130" y="1049564"/>
                    </a:lnTo>
                    <a:lnTo>
                      <a:pt x="1807081" y="1044575"/>
                    </a:lnTo>
                    <a:lnTo>
                      <a:pt x="1809578" y="1039585"/>
                    </a:lnTo>
                    <a:lnTo>
                      <a:pt x="1812075" y="1034823"/>
                    </a:lnTo>
                    <a:lnTo>
                      <a:pt x="1814798" y="1029607"/>
                    </a:lnTo>
                    <a:lnTo>
                      <a:pt x="1816841" y="1024391"/>
                    </a:lnTo>
                    <a:lnTo>
                      <a:pt x="1819111" y="1019401"/>
                    </a:lnTo>
                    <a:lnTo>
                      <a:pt x="1820927" y="1013959"/>
                    </a:lnTo>
                    <a:lnTo>
                      <a:pt x="1822970" y="1008516"/>
                    </a:lnTo>
                    <a:lnTo>
                      <a:pt x="1824559" y="1003073"/>
                    </a:lnTo>
                    <a:lnTo>
                      <a:pt x="1826148" y="997403"/>
                    </a:lnTo>
                    <a:lnTo>
                      <a:pt x="1827737" y="991734"/>
                    </a:lnTo>
                    <a:lnTo>
                      <a:pt x="1830234" y="980168"/>
                    </a:lnTo>
                    <a:lnTo>
                      <a:pt x="1832049" y="967921"/>
                    </a:lnTo>
                    <a:lnTo>
                      <a:pt x="1833411" y="955675"/>
                    </a:lnTo>
                    <a:lnTo>
                      <a:pt x="1834319" y="942975"/>
                    </a:lnTo>
                    <a:lnTo>
                      <a:pt x="1834546" y="929821"/>
                    </a:lnTo>
                    <a:lnTo>
                      <a:pt x="1834319" y="921657"/>
                    </a:lnTo>
                    <a:lnTo>
                      <a:pt x="1834092" y="913493"/>
                    </a:lnTo>
                    <a:lnTo>
                      <a:pt x="1833638" y="905555"/>
                    </a:lnTo>
                    <a:lnTo>
                      <a:pt x="1832730" y="897844"/>
                    </a:lnTo>
                    <a:lnTo>
                      <a:pt x="1832049" y="890360"/>
                    </a:lnTo>
                    <a:lnTo>
                      <a:pt x="1830688" y="883103"/>
                    </a:lnTo>
                    <a:lnTo>
                      <a:pt x="1829553" y="875846"/>
                    </a:lnTo>
                    <a:lnTo>
                      <a:pt x="1827964" y="869043"/>
                    </a:lnTo>
                    <a:lnTo>
                      <a:pt x="1826375" y="862012"/>
                    </a:lnTo>
                    <a:lnTo>
                      <a:pt x="1824332" y="855209"/>
                    </a:lnTo>
                    <a:lnTo>
                      <a:pt x="1822289" y="848859"/>
                    </a:lnTo>
                    <a:lnTo>
                      <a:pt x="1820019" y="842735"/>
                    </a:lnTo>
                    <a:lnTo>
                      <a:pt x="1817295" y="836385"/>
                    </a:lnTo>
                    <a:lnTo>
                      <a:pt x="1814571" y="830489"/>
                    </a:lnTo>
                    <a:lnTo>
                      <a:pt x="1811621" y="824593"/>
                    </a:lnTo>
                    <a:lnTo>
                      <a:pt x="1808670" y="818923"/>
                    </a:lnTo>
                    <a:lnTo>
                      <a:pt x="1805265" y="813480"/>
                    </a:lnTo>
                    <a:lnTo>
                      <a:pt x="1801860" y="808037"/>
                    </a:lnTo>
                    <a:lnTo>
                      <a:pt x="1798228" y="803048"/>
                    </a:lnTo>
                    <a:lnTo>
                      <a:pt x="1794597" y="798059"/>
                    </a:lnTo>
                    <a:lnTo>
                      <a:pt x="1790965" y="793069"/>
                    </a:lnTo>
                    <a:lnTo>
                      <a:pt x="1787106" y="788534"/>
                    </a:lnTo>
                    <a:lnTo>
                      <a:pt x="1783247" y="783771"/>
                    </a:lnTo>
                    <a:lnTo>
                      <a:pt x="1779389" y="779462"/>
                    </a:lnTo>
                    <a:lnTo>
                      <a:pt x="1775303" y="775380"/>
                    </a:lnTo>
                    <a:lnTo>
                      <a:pt x="1771217" y="771298"/>
                    </a:lnTo>
                    <a:lnTo>
                      <a:pt x="1766904" y="767443"/>
                    </a:lnTo>
                    <a:lnTo>
                      <a:pt x="1762592" y="763587"/>
                    </a:lnTo>
                    <a:lnTo>
                      <a:pt x="1758279" y="759959"/>
                    </a:lnTo>
                    <a:lnTo>
                      <a:pt x="1753512" y="756557"/>
                    </a:lnTo>
                    <a:lnTo>
                      <a:pt x="1748972" y="753155"/>
                    </a:lnTo>
                    <a:lnTo>
                      <a:pt x="1744206" y="749980"/>
                    </a:lnTo>
                    <a:lnTo>
                      <a:pt x="1733764" y="743630"/>
                    </a:lnTo>
                    <a:lnTo>
                      <a:pt x="1721053" y="736600"/>
                    </a:lnTo>
                    <a:lnTo>
                      <a:pt x="1706526" y="728889"/>
                    </a:lnTo>
                    <a:lnTo>
                      <a:pt x="1689729" y="720498"/>
                    </a:lnTo>
                    <a:lnTo>
                      <a:pt x="1670889" y="711426"/>
                    </a:lnTo>
                    <a:lnTo>
                      <a:pt x="1650006" y="701675"/>
                    </a:lnTo>
                    <a:lnTo>
                      <a:pt x="1627081" y="691243"/>
                    </a:lnTo>
                    <a:lnTo>
                      <a:pt x="1602112" y="680130"/>
                    </a:lnTo>
                    <a:lnTo>
                      <a:pt x="1572831" y="666976"/>
                    </a:lnTo>
                    <a:lnTo>
                      <a:pt x="1546501" y="655184"/>
                    </a:lnTo>
                    <a:lnTo>
                      <a:pt x="1523575" y="644525"/>
                    </a:lnTo>
                    <a:lnTo>
                      <a:pt x="1503600" y="634773"/>
                    </a:lnTo>
                    <a:lnTo>
                      <a:pt x="1486576" y="626382"/>
                    </a:lnTo>
                    <a:lnTo>
                      <a:pt x="1472730" y="618898"/>
                    </a:lnTo>
                    <a:lnTo>
                      <a:pt x="1461835" y="612548"/>
                    </a:lnTo>
                    <a:lnTo>
                      <a:pt x="1457522" y="609826"/>
                    </a:lnTo>
                    <a:lnTo>
                      <a:pt x="1454117" y="607332"/>
                    </a:lnTo>
                    <a:lnTo>
                      <a:pt x="1450940" y="604837"/>
                    </a:lnTo>
                    <a:lnTo>
                      <a:pt x="1447989" y="602343"/>
                    </a:lnTo>
                    <a:lnTo>
                      <a:pt x="1445265" y="599168"/>
                    </a:lnTo>
                    <a:lnTo>
                      <a:pt x="1442768" y="596219"/>
                    </a:lnTo>
                    <a:lnTo>
                      <a:pt x="1440498" y="593044"/>
                    </a:lnTo>
                    <a:lnTo>
                      <a:pt x="1438455" y="589416"/>
                    </a:lnTo>
                    <a:lnTo>
                      <a:pt x="1436639" y="585560"/>
                    </a:lnTo>
                    <a:lnTo>
                      <a:pt x="1434824" y="581705"/>
                    </a:lnTo>
                    <a:lnTo>
                      <a:pt x="1433235" y="577623"/>
                    </a:lnTo>
                    <a:lnTo>
                      <a:pt x="1431873" y="572860"/>
                    </a:lnTo>
                    <a:lnTo>
                      <a:pt x="1430965" y="568325"/>
                    </a:lnTo>
                    <a:lnTo>
                      <a:pt x="1429830" y="563562"/>
                    </a:lnTo>
                    <a:lnTo>
                      <a:pt x="1429149" y="558573"/>
                    </a:lnTo>
                    <a:lnTo>
                      <a:pt x="1428468" y="553130"/>
                    </a:lnTo>
                    <a:lnTo>
                      <a:pt x="1428241" y="547687"/>
                    </a:lnTo>
                    <a:lnTo>
                      <a:pt x="1428241" y="542018"/>
                    </a:lnTo>
                    <a:lnTo>
                      <a:pt x="1428468" y="535214"/>
                    </a:lnTo>
                    <a:lnTo>
                      <a:pt x="1429149" y="528864"/>
                    </a:lnTo>
                    <a:lnTo>
                      <a:pt x="1430057" y="522967"/>
                    </a:lnTo>
                    <a:lnTo>
                      <a:pt x="1431419" y="517525"/>
                    </a:lnTo>
                    <a:lnTo>
                      <a:pt x="1433235" y="512309"/>
                    </a:lnTo>
                    <a:lnTo>
                      <a:pt x="1435278" y="508000"/>
                    </a:lnTo>
                    <a:lnTo>
                      <a:pt x="1437774" y="503464"/>
                    </a:lnTo>
                    <a:lnTo>
                      <a:pt x="1440952" y="499835"/>
                    </a:lnTo>
                    <a:lnTo>
                      <a:pt x="1444130" y="496660"/>
                    </a:lnTo>
                    <a:lnTo>
                      <a:pt x="1447989" y="493712"/>
                    </a:lnTo>
                    <a:lnTo>
                      <a:pt x="1452074" y="491444"/>
                    </a:lnTo>
                    <a:lnTo>
                      <a:pt x="1456387" y="489403"/>
                    </a:lnTo>
                    <a:lnTo>
                      <a:pt x="1461381" y="487816"/>
                    </a:lnTo>
                    <a:lnTo>
                      <a:pt x="1466829" y="486682"/>
                    </a:lnTo>
                    <a:lnTo>
                      <a:pt x="1472503" y="486228"/>
                    </a:lnTo>
                    <a:lnTo>
                      <a:pt x="1478405" y="486001"/>
                    </a:lnTo>
                    <a:lnTo>
                      <a:pt x="1485895" y="486228"/>
                    </a:lnTo>
                    <a:lnTo>
                      <a:pt x="1492932" y="487135"/>
                    </a:lnTo>
                    <a:lnTo>
                      <a:pt x="1495883" y="487589"/>
                    </a:lnTo>
                    <a:lnTo>
                      <a:pt x="1498834" y="488269"/>
                    </a:lnTo>
                    <a:lnTo>
                      <a:pt x="1501557" y="489176"/>
                    </a:lnTo>
                    <a:lnTo>
                      <a:pt x="1504281" y="489857"/>
                    </a:lnTo>
                    <a:lnTo>
                      <a:pt x="1506778" y="491217"/>
                    </a:lnTo>
                    <a:lnTo>
                      <a:pt x="1509048" y="492125"/>
                    </a:lnTo>
                    <a:lnTo>
                      <a:pt x="1511091" y="493485"/>
                    </a:lnTo>
                    <a:lnTo>
                      <a:pt x="1512907" y="495073"/>
                    </a:lnTo>
                    <a:lnTo>
                      <a:pt x="1514723" y="496660"/>
                    </a:lnTo>
                    <a:lnTo>
                      <a:pt x="1516312" y="498475"/>
                    </a:lnTo>
                    <a:lnTo>
                      <a:pt x="1517900" y="500289"/>
                    </a:lnTo>
                    <a:lnTo>
                      <a:pt x="1519262" y="502103"/>
                    </a:lnTo>
                    <a:lnTo>
                      <a:pt x="1520170" y="504371"/>
                    </a:lnTo>
                    <a:lnTo>
                      <a:pt x="1521532" y="506639"/>
                    </a:lnTo>
                    <a:lnTo>
                      <a:pt x="1522213" y="509587"/>
                    </a:lnTo>
                    <a:lnTo>
                      <a:pt x="1523348" y="512535"/>
                    </a:lnTo>
                    <a:lnTo>
                      <a:pt x="1524937" y="519339"/>
                    </a:lnTo>
                    <a:lnTo>
                      <a:pt x="1526299" y="527503"/>
                    </a:lnTo>
                    <a:lnTo>
                      <a:pt x="1527434" y="536575"/>
                    </a:lnTo>
                    <a:lnTo>
                      <a:pt x="1527888" y="546780"/>
                    </a:lnTo>
                    <a:lnTo>
                      <a:pt x="1528569" y="558573"/>
                    </a:lnTo>
                    <a:lnTo>
                      <a:pt x="1528796" y="570819"/>
                    </a:lnTo>
                    <a:lnTo>
                      <a:pt x="1528796" y="603930"/>
                    </a:lnTo>
                    <a:lnTo>
                      <a:pt x="1802541" y="603930"/>
                    </a:lnTo>
                    <a:lnTo>
                      <a:pt x="1803903" y="592364"/>
                    </a:lnTo>
                    <a:lnTo>
                      <a:pt x="1804584" y="581932"/>
                    </a:lnTo>
                    <a:lnTo>
                      <a:pt x="1805265" y="573541"/>
                    </a:lnTo>
                    <a:lnTo>
                      <a:pt x="1805492" y="566510"/>
                    </a:lnTo>
                    <a:lnTo>
                      <a:pt x="1805265" y="555625"/>
                    </a:lnTo>
                    <a:lnTo>
                      <a:pt x="1804357" y="544966"/>
                    </a:lnTo>
                    <a:lnTo>
                      <a:pt x="1803222" y="534987"/>
                    </a:lnTo>
                    <a:lnTo>
                      <a:pt x="1801406" y="525009"/>
                    </a:lnTo>
                    <a:lnTo>
                      <a:pt x="1799363" y="515257"/>
                    </a:lnTo>
                    <a:lnTo>
                      <a:pt x="1796413" y="505959"/>
                    </a:lnTo>
                    <a:lnTo>
                      <a:pt x="1793235" y="496887"/>
                    </a:lnTo>
                    <a:lnTo>
                      <a:pt x="1789603" y="488042"/>
                    </a:lnTo>
                    <a:lnTo>
                      <a:pt x="1785290" y="479651"/>
                    </a:lnTo>
                    <a:lnTo>
                      <a:pt x="1780751" y="471260"/>
                    </a:lnTo>
                    <a:lnTo>
                      <a:pt x="1775530" y="463550"/>
                    </a:lnTo>
                    <a:lnTo>
                      <a:pt x="1769855" y="456066"/>
                    </a:lnTo>
                    <a:lnTo>
                      <a:pt x="1763727" y="448582"/>
                    </a:lnTo>
                    <a:lnTo>
                      <a:pt x="1757144" y="441551"/>
                    </a:lnTo>
                    <a:lnTo>
                      <a:pt x="1749880" y="434975"/>
                    </a:lnTo>
                    <a:lnTo>
                      <a:pt x="1742163" y="428851"/>
                    </a:lnTo>
                    <a:lnTo>
                      <a:pt x="1734218" y="422501"/>
                    </a:lnTo>
                    <a:lnTo>
                      <a:pt x="1725366" y="416832"/>
                    </a:lnTo>
                    <a:lnTo>
                      <a:pt x="1716286" y="411162"/>
                    </a:lnTo>
                    <a:lnTo>
                      <a:pt x="1706753" y="406173"/>
                    </a:lnTo>
                    <a:lnTo>
                      <a:pt x="1696766" y="401184"/>
                    </a:lnTo>
                    <a:lnTo>
                      <a:pt x="1685870" y="396421"/>
                    </a:lnTo>
                    <a:lnTo>
                      <a:pt x="1674748" y="392339"/>
                    </a:lnTo>
                    <a:lnTo>
                      <a:pt x="1663172" y="388257"/>
                    </a:lnTo>
                    <a:lnTo>
                      <a:pt x="1651141" y="384628"/>
                    </a:lnTo>
                    <a:lnTo>
                      <a:pt x="1638430" y="381000"/>
                    </a:lnTo>
                    <a:lnTo>
                      <a:pt x="1625492" y="378051"/>
                    </a:lnTo>
                    <a:lnTo>
                      <a:pt x="1611873" y="375103"/>
                    </a:lnTo>
                    <a:lnTo>
                      <a:pt x="1597573" y="372835"/>
                    </a:lnTo>
                    <a:lnTo>
                      <a:pt x="1583273" y="370567"/>
                    </a:lnTo>
                    <a:lnTo>
                      <a:pt x="1568064" y="368753"/>
                    </a:lnTo>
                    <a:lnTo>
                      <a:pt x="1552402" y="366939"/>
                    </a:lnTo>
                    <a:lnTo>
                      <a:pt x="1552402" y="303439"/>
                    </a:lnTo>
                    <a:lnTo>
                      <a:pt x="1426198" y="303439"/>
                    </a:lnTo>
                    <a:close/>
                    <a:moveTo>
                      <a:pt x="535927" y="54918"/>
                    </a:moveTo>
                    <a:lnTo>
                      <a:pt x="533661" y="55599"/>
                    </a:lnTo>
                    <a:lnTo>
                      <a:pt x="531395" y="56053"/>
                    </a:lnTo>
                    <a:lnTo>
                      <a:pt x="529356" y="56734"/>
                    </a:lnTo>
                    <a:lnTo>
                      <a:pt x="527543" y="57868"/>
                    </a:lnTo>
                    <a:lnTo>
                      <a:pt x="525730" y="59003"/>
                    </a:lnTo>
                    <a:lnTo>
                      <a:pt x="523918" y="60365"/>
                    </a:lnTo>
                    <a:lnTo>
                      <a:pt x="522331" y="61953"/>
                    </a:lnTo>
                    <a:lnTo>
                      <a:pt x="520745" y="63542"/>
                    </a:lnTo>
                    <a:lnTo>
                      <a:pt x="519385" y="65584"/>
                    </a:lnTo>
                    <a:lnTo>
                      <a:pt x="518479" y="67400"/>
                    </a:lnTo>
                    <a:lnTo>
                      <a:pt x="517346" y="69442"/>
                    </a:lnTo>
                    <a:lnTo>
                      <a:pt x="516666" y="71711"/>
                    </a:lnTo>
                    <a:lnTo>
                      <a:pt x="516213" y="73754"/>
                    </a:lnTo>
                    <a:lnTo>
                      <a:pt x="515533" y="76477"/>
                    </a:lnTo>
                    <a:lnTo>
                      <a:pt x="515533" y="78746"/>
                    </a:lnTo>
                    <a:lnTo>
                      <a:pt x="515533" y="268917"/>
                    </a:lnTo>
                    <a:lnTo>
                      <a:pt x="515533" y="271414"/>
                    </a:lnTo>
                    <a:lnTo>
                      <a:pt x="516213" y="273910"/>
                    </a:lnTo>
                    <a:lnTo>
                      <a:pt x="516666" y="276179"/>
                    </a:lnTo>
                    <a:lnTo>
                      <a:pt x="517346" y="278222"/>
                    </a:lnTo>
                    <a:lnTo>
                      <a:pt x="518479" y="280264"/>
                    </a:lnTo>
                    <a:lnTo>
                      <a:pt x="519385" y="282307"/>
                    </a:lnTo>
                    <a:lnTo>
                      <a:pt x="520745" y="284122"/>
                    </a:lnTo>
                    <a:lnTo>
                      <a:pt x="522331" y="285711"/>
                    </a:lnTo>
                    <a:lnTo>
                      <a:pt x="523918" y="287299"/>
                    </a:lnTo>
                    <a:lnTo>
                      <a:pt x="525730" y="288888"/>
                    </a:lnTo>
                    <a:lnTo>
                      <a:pt x="527543" y="289795"/>
                    </a:lnTo>
                    <a:lnTo>
                      <a:pt x="529356" y="290930"/>
                    </a:lnTo>
                    <a:lnTo>
                      <a:pt x="531395" y="291611"/>
                    </a:lnTo>
                    <a:lnTo>
                      <a:pt x="533661" y="292065"/>
                    </a:lnTo>
                    <a:lnTo>
                      <a:pt x="535927" y="292746"/>
                    </a:lnTo>
                    <a:lnTo>
                      <a:pt x="537967" y="292746"/>
                    </a:lnTo>
                    <a:lnTo>
                      <a:pt x="540460" y="292746"/>
                    </a:lnTo>
                    <a:lnTo>
                      <a:pt x="542726" y="292065"/>
                    </a:lnTo>
                    <a:lnTo>
                      <a:pt x="544992" y="291611"/>
                    </a:lnTo>
                    <a:lnTo>
                      <a:pt x="547031" y="290930"/>
                    </a:lnTo>
                    <a:lnTo>
                      <a:pt x="548844" y="289795"/>
                    </a:lnTo>
                    <a:lnTo>
                      <a:pt x="550884" y="288888"/>
                    </a:lnTo>
                    <a:lnTo>
                      <a:pt x="552470" y="287299"/>
                    </a:lnTo>
                    <a:lnTo>
                      <a:pt x="554283" y="285711"/>
                    </a:lnTo>
                    <a:lnTo>
                      <a:pt x="555642" y="284122"/>
                    </a:lnTo>
                    <a:lnTo>
                      <a:pt x="556775" y="282307"/>
                    </a:lnTo>
                    <a:lnTo>
                      <a:pt x="558135" y="280264"/>
                    </a:lnTo>
                    <a:lnTo>
                      <a:pt x="558815" y="278222"/>
                    </a:lnTo>
                    <a:lnTo>
                      <a:pt x="559721" y="276179"/>
                    </a:lnTo>
                    <a:lnTo>
                      <a:pt x="560174" y="273910"/>
                    </a:lnTo>
                    <a:lnTo>
                      <a:pt x="560628" y="271414"/>
                    </a:lnTo>
                    <a:lnTo>
                      <a:pt x="560628" y="268917"/>
                    </a:lnTo>
                    <a:lnTo>
                      <a:pt x="560628" y="78746"/>
                    </a:lnTo>
                    <a:lnTo>
                      <a:pt x="560628" y="76477"/>
                    </a:lnTo>
                    <a:lnTo>
                      <a:pt x="560174" y="73754"/>
                    </a:lnTo>
                    <a:lnTo>
                      <a:pt x="559721" y="71711"/>
                    </a:lnTo>
                    <a:lnTo>
                      <a:pt x="558815" y="69442"/>
                    </a:lnTo>
                    <a:lnTo>
                      <a:pt x="558135" y="67400"/>
                    </a:lnTo>
                    <a:lnTo>
                      <a:pt x="556775" y="65584"/>
                    </a:lnTo>
                    <a:lnTo>
                      <a:pt x="555642" y="63542"/>
                    </a:lnTo>
                    <a:lnTo>
                      <a:pt x="554283" y="61953"/>
                    </a:lnTo>
                    <a:lnTo>
                      <a:pt x="552470" y="60365"/>
                    </a:lnTo>
                    <a:lnTo>
                      <a:pt x="550884" y="59003"/>
                    </a:lnTo>
                    <a:lnTo>
                      <a:pt x="548844" y="57868"/>
                    </a:lnTo>
                    <a:lnTo>
                      <a:pt x="547031" y="56734"/>
                    </a:lnTo>
                    <a:lnTo>
                      <a:pt x="544992" y="56053"/>
                    </a:lnTo>
                    <a:lnTo>
                      <a:pt x="542726" y="55599"/>
                    </a:lnTo>
                    <a:lnTo>
                      <a:pt x="540460" y="54918"/>
                    </a:lnTo>
                    <a:lnTo>
                      <a:pt x="537967" y="54918"/>
                    </a:lnTo>
                    <a:lnTo>
                      <a:pt x="535927" y="54918"/>
                    </a:lnTo>
                    <a:close/>
                    <a:moveTo>
                      <a:pt x="397017" y="54918"/>
                    </a:moveTo>
                    <a:lnTo>
                      <a:pt x="394977" y="55599"/>
                    </a:lnTo>
                    <a:lnTo>
                      <a:pt x="392711" y="56053"/>
                    </a:lnTo>
                    <a:lnTo>
                      <a:pt x="390672" y="56734"/>
                    </a:lnTo>
                    <a:lnTo>
                      <a:pt x="388633" y="57868"/>
                    </a:lnTo>
                    <a:lnTo>
                      <a:pt x="386820" y="59003"/>
                    </a:lnTo>
                    <a:lnTo>
                      <a:pt x="385007" y="60365"/>
                    </a:lnTo>
                    <a:lnTo>
                      <a:pt x="383420" y="61953"/>
                    </a:lnTo>
                    <a:lnTo>
                      <a:pt x="382061" y="63542"/>
                    </a:lnTo>
                    <a:lnTo>
                      <a:pt x="380928" y="65584"/>
                    </a:lnTo>
                    <a:lnTo>
                      <a:pt x="379568" y="67400"/>
                    </a:lnTo>
                    <a:lnTo>
                      <a:pt x="378435" y="69442"/>
                    </a:lnTo>
                    <a:lnTo>
                      <a:pt x="377982" y="71711"/>
                    </a:lnTo>
                    <a:lnTo>
                      <a:pt x="377302" y="73754"/>
                    </a:lnTo>
                    <a:lnTo>
                      <a:pt x="376849" y="76477"/>
                    </a:lnTo>
                    <a:lnTo>
                      <a:pt x="376849" y="78746"/>
                    </a:lnTo>
                    <a:lnTo>
                      <a:pt x="376849" y="268917"/>
                    </a:lnTo>
                    <a:lnTo>
                      <a:pt x="376849" y="271414"/>
                    </a:lnTo>
                    <a:lnTo>
                      <a:pt x="377302" y="273910"/>
                    </a:lnTo>
                    <a:lnTo>
                      <a:pt x="377982" y="276179"/>
                    </a:lnTo>
                    <a:lnTo>
                      <a:pt x="378435" y="278222"/>
                    </a:lnTo>
                    <a:lnTo>
                      <a:pt x="379568" y="280264"/>
                    </a:lnTo>
                    <a:lnTo>
                      <a:pt x="380928" y="282307"/>
                    </a:lnTo>
                    <a:lnTo>
                      <a:pt x="382061" y="284122"/>
                    </a:lnTo>
                    <a:lnTo>
                      <a:pt x="383420" y="285711"/>
                    </a:lnTo>
                    <a:lnTo>
                      <a:pt x="385007" y="287299"/>
                    </a:lnTo>
                    <a:lnTo>
                      <a:pt x="386820" y="288888"/>
                    </a:lnTo>
                    <a:lnTo>
                      <a:pt x="388633" y="289795"/>
                    </a:lnTo>
                    <a:lnTo>
                      <a:pt x="390672" y="290930"/>
                    </a:lnTo>
                    <a:lnTo>
                      <a:pt x="392711" y="291611"/>
                    </a:lnTo>
                    <a:lnTo>
                      <a:pt x="394977" y="292065"/>
                    </a:lnTo>
                    <a:lnTo>
                      <a:pt x="397017" y="292746"/>
                    </a:lnTo>
                    <a:lnTo>
                      <a:pt x="399283" y="292746"/>
                    </a:lnTo>
                    <a:lnTo>
                      <a:pt x="401776" y="292746"/>
                    </a:lnTo>
                    <a:lnTo>
                      <a:pt x="404042" y="292065"/>
                    </a:lnTo>
                    <a:lnTo>
                      <a:pt x="406081" y="291611"/>
                    </a:lnTo>
                    <a:lnTo>
                      <a:pt x="408121" y="290930"/>
                    </a:lnTo>
                    <a:lnTo>
                      <a:pt x="410160" y="289795"/>
                    </a:lnTo>
                    <a:lnTo>
                      <a:pt x="411973" y="288888"/>
                    </a:lnTo>
                    <a:lnTo>
                      <a:pt x="413786" y="287299"/>
                    </a:lnTo>
                    <a:lnTo>
                      <a:pt x="415372" y="285711"/>
                    </a:lnTo>
                    <a:lnTo>
                      <a:pt x="416959" y="284122"/>
                    </a:lnTo>
                    <a:lnTo>
                      <a:pt x="418092" y="282307"/>
                    </a:lnTo>
                    <a:lnTo>
                      <a:pt x="419225" y="280264"/>
                    </a:lnTo>
                    <a:lnTo>
                      <a:pt x="420358" y="278222"/>
                    </a:lnTo>
                    <a:lnTo>
                      <a:pt x="421037" y="276179"/>
                    </a:lnTo>
                    <a:lnTo>
                      <a:pt x="421491" y="273910"/>
                    </a:lnTo>
                    <a:lnTo>
                      <a:pt x="421717" y="271414"/>
                    </a:lnTo>
                    <a:lnTo>
                      <a:pt x="422170" y="268917"/>
                    </a:lnTo>
                    <a:lnTo>
                      <a:pt x="422170" y="78746"/>
                    </a:lnTo>
                    <a:lnTo>
                      <a:pt x="421717" y="76477"/>
                    </a:lnTo>
                    <a:lnTo>
                      <a:pt x="421491" y="73754"/>
                    </a:lnTo>
                    <a:lnTo>
                      <a:pt x="421037" y="71711"/>
                    </a:lnTo>
                    <a:lnTo>
                      <a:pt x="420358" y="69442"/>
                    </a:lnTo>
                    <a:lnTo>
                      <a:pt x="419225" y="67400"/>
                    </a:lnTo>
                    <a:lnTo>
                      <a:pt x="418092" y="65584"/>
                    </a:lnTo>
                    <a:lnTo>
                      <a:pt x="416959" y="63542"/>
                    </a:lnTo>
                    <a:lnTo>
                      <a:pt x="415372" y="61953"/>
                    </a:lnTo>
                    <a:lnTo>
                      <a:pt x="413786" y="60365"/>
                    </a:lnTo>
                    <a:lnTo>
                      <a:pt x="411973" y="59003"/>
                    </a:lnTo>
                    <a:lnTo>
                      <a:pt x="410160" y="57868"/>
                    </a:lnTo>
                    <a:lnTo>
                      <a:pt x="408121" y="56734"/>
                    </a:lnTo>
                    <a:lnTo>
                      <a:pt x="406081" y="56053"/>
                    </a:lnTo>
                    <a:lnTo>
                      <a:pt x="404042" y="55599"/>
                    </a:lnTo>
                    <a:lnTo>
                      <a:pt x="401776" y="54918"/>
                    </a:lnTo>
                    <a:lnTo>
                      <a:pt x="399283" y="54918"/>
                    </a:lnTo>
                    <a:lnTo>
                      <a:pt x="397017" y="54918"/>
                    </a:lnTo>
                    <a:close/>
                    <a:moveTo>
                      <a:pt x="259466" y="54918"/>
                    </a:moveTo>
                    <a:lnTo>
                      <a:pt x="257200" y="55599"/>
                    </a:lnTo>
                    <a:lnTo>
                      <a:pt x="255161" y="56053"/>
                    </a:lnTo>
                    <a:lnTo>
                      <a:pt x="252895" y="56734"/>
                    </a:lnTo>
                    <a:lnTo>
                      <a:pt x="250855" y="57868"/>
                    </a:lnTo>
                    <a:lnTo>
                      <a:pt x="249042" y="59003"/>
                    </a:lnTo>
                    <a:lnTo>
                      <a:pt x="247229" y="60365"/>
                    </a:lnTo>
                    <a:lnTo>
                      <a:pt x="245870" y="61953"/>
                    </a:lnTo>
                    <a:lnTo>
                      <a:pt x="244283" y="63542"/>
                    </a:lnTo>
                    <a:lnTo>
                      <a:pt x="242924" y="65584"/>
                    </a:lnTo>
                    <a:lnTo>
                      <a:pt x="242017" y="67400"/>
                    </a:lnTo>
                    <a:lnTo>
                      <a:pt x="240884" y="69442"/>
                    </a:lnTo>
                    <a:lnTo>
                      <a:pt x="240204" y="71711"/>
                    </a:lnTo>
                    <a:lnTo>
                      <a:pt x="239524" y="73754"/>
                    </a:lnTo>
                    <a:lnTo>
                      <a:pt x="239298" y="76477"/>
                    </a:lnTo>
                    <a:lnTo>
                      <a:pt x="239071" y="78746"/>
                    </a:lnTo>
                    <a:lnTo>
                      <a:pt x="239071" y="268917"/>
                    </a:lnTo>
                    <a:lnTo>
                      <a:pt x="239298" y="271414"/>
                    </a:lnTo>
                    <a:lnTo>
                      <a:pt x="239524" y="273910"/>
                    </a:lnTo>
                    <a:lnTo>
                      <a:pt x="240204" y="276179"/>
                    </a:lnTo>
                    <a:lnTo>
                      <a:pt x="240884" y="278222"/>
                    </a:lnTo>
                    <a:lnTo>
                      <a:pt x="242017" y="280264"/>
                    </a:lnTo>
                    <a:lnTo>
                      <a:pt x="242924" y="282307"/>
                    </a:lnTo>
                    <a:lnTo>
                      <a:pt x="244283" y="284122"/>
                    </a:lnTo>
                    <a:lnTo>
                      <a:pt x="245870" y="285711"/>
                    </a:lnTo>
                    <a:lnTo>
                      <a:pt x="247229" y="287299"/>
                    </a:lnTo>
                    <a:lnTo>
                      <a:pt x="249042" y="288888"/>
                    </a:lnTo>
                    <a:lnTo>
                      <a:pt x="250855" y="289795"/>
                    </a:lnTo>
                    <a:lnTo>
                      <a:pt x="252895" y="290930"/>
                    </a:lnTo>
                    <a:lnTo>
                      <a:pt x="255161" y="291611"/>
                    </a:lnTo>
                    <a:lnTo>
                      <a:pt x="257200" y="292065"/>
                    </a:lnTo>
                    <a:lnTo>
                      <a:pt x="259466" y="292746"/>
                    </a:lnTo>
                    <a:lnTo>
                      <a:pt x="261732" y="292746"/>
                    </a:lnTo>
                    <a:lnTo>
                      <a:pt x="263998" y="292746"/>
                    </a:lnTo>
                    <a:lnTo>
                      <a:pt x="266491" y="292065"/>
                    </a:lnTo>
                    <a:lnTo>
                      <a:pt x="268530" y="291611"/>
                    </a:lnTo>
                    <a:lnTo>
                      <a:pt x="270570" y="290930"/>
                    </a:lnTo>
                    <a:lnTo>
                      <a:pt x="272609" y="289795"/>
                    </a:lnTo>
                    <a:lnTo>
                      <a:pt x="274422" y="288888"/>
                    </a:lnTo>
                    <a:lnTo>
                      <a:pt x="276235" y="287299"/>
                    </a:lnTo>
                    <a:lnTo>
                      <a:pt x="277821" y="285711"/>
                    </a:lnTo>
                    <a:lnTo>
                      <a:pt x="278954" y="284122"/>
                    </a:lnTo>
                    <a:lnTo>
                      <a:pt x="280314" y="282307"/>
                    </a:lnTo>
                    <a:lnTo>
                      <a:pt x="281674" y="280264"/>
                    </a:lnTo>
                    <a:lnTo>
                      <a:pt x="282580" y="278222"/>
                    </a:lnTo>
                    <a:lnTo>
                      <a:pt x="283487" y="276179"/>
                    </a:lnTo>
                    <a:lnTo>
                      <a:pt x="283940" y="273910"/>
                    </a:lnTo>
                    <a:lnTo>
                      <a:pt x="284166" y="271414"/>
                    </a:lnTo>
                    <a:lnTo>
                      <a:pt x="284166" y="268917"/>
                    </a:lnTo>
                    <a:lnTo>
                      <a:pt x="284166" y="78746"/>
                    </a:lnTo>
                    <a:lnTo>
                      <a:pt x="284166" y="76477"/>
                    </a:lnTo>
                    <a:lnTo>
                      <a:pt x="283940" y="73754"/>
                    </a:lnTo>
                    <a:lnTo>
                      <a:pt x="283487" y="71711"/>
                    </a:lnTo>
                    <a:lnTo>
                      <a:pt x="282580" y="69442"/>
                    </a:lnTo>
                    <a:lnTo>
                      <a:pt x="281674" y="67400"/>
                    </a:lnTo>
                    <a:lnTo>
                      <a:pt x="280314" y="65584"/>
                    </a:lnTo>
                    <a:lnTo>
                      <a:pt x="278954" y="63542"/>
                    </a:lnTo>
                    <a:lnTo>
                      <a:pt x="277821" y="61953"/>
                    </a:lnTo>
                    <a:lnTo>
                      <a:pt x="276235" y="60365"/>
                    </a:lnTo>
                    <a:lnTo>
                      <a:pt x="274422" y="59003"/>
                    </a:lnTo>
                    <a:lnTo>
                      <a:pt x="272609" y="57868"/>
                    </a:lnTo>
                    <a:lnTo>
                      <a:pt x="270570" y="56734"/>
                    </a:lnTo>
                    <a:lnTo>
                      <a:pt x="268530" y="56053"/>
                    </a:lnTo>
                    <a:lnTo>
                      <a:pt x="266491" y="55599"/>
                    </a:lnTo>
                    <a:lnTo>
                      <a:pt x="263998" y="54918"/>
                    </a:lnTo>
                    <a:lnTo>
                      <a:pt x="261732" y="54918"/>
                    </a:lnTo>
                    <a:lnTo>
                      <a:pt x="259466" y="54918"/>
                    </a:lnTo>
                    <a:close/>
                    <a:moveTo>
                      <a:pt x="120782" y="54918"/>
                    </a:moveTo>
                    <a:lnTo>
                      <a:pt x="118516" y="55599"/>
                    </a:lnTo>
                    <a:lnTo>
                      <a:pt x="116476" y="56053"/>
                    </a:lnTo>
                    <a:lnTo>
                      <a:pt x="113984" y="56734"/>
                    </a:lnTo>
                    <a:lnTo>
                      <a:pt x="112171" y="57868"/>
                    </a:lnTo>
                    <a:lnTo>
                      <a:pt x="110585" y="59003"/>
                    </a:lnTo>
                    <a:lnTo>
                      <a:pt x="108772" y="60365"/>
                    </a:lnTo>
                    <a:lnTo>
                      <a:pt x="107185" y="61953"/>
                    </a:lnTo>
                    <a:lnTo>
                      <a:pt x="105599" y="63542"/>
                    </a:lnTo>
                    <a:lnTo>
                      <a:pt x="104240" y="65584"/>
                    </a:lnTo>
                    <a:lnTo>
                      <a:pt x="103333" y="67400"/>
                    </a:lnTo>
                    <a:lnTo>
                      <a:pt x="102200" y="69442"/>
                    </a:lnTo>
                    <a:lnTo>
                      <a:pt x="101520" y="71711"/>
                    </a:lnTo>
                    <a:lnTo>
                      <a:pt x="100841" y="73754"/>
                    </a:lnTo>
                    <a:lnTo>
                      <a:pt x="100614" y="76477"/>
                    </a:lnTo>
                    <a:lnTo>
                      <a:pt x="100387" y="78746"/>
                    </a:lnTo>
                    <a:lnTo>
                      <a:pt x="100387" y="268917"/>
                    </a:lnTo>
                    <a:lnTo>
                      <a:pt x="100614" y="271414"/>
                    </a:lnTo>
                    <a:lnTo>
                      <a:pt x="100841" y="273910"/>
                    </a:lnTo>
                    <a:lnTo>
                      <a:pt x="101520" y="276179"/>
                    </a:lnTo>
                    <a:lnTo>
                      <a:pt x="102200" y="278222"/>
                    </a:lnTo>
                    <a:lnTo>
                      <a:pt x="103333" y="280264"/>
                    </a:lnTo>
                    <a:lnTo>
                      <a:pt x="104240" y="282307"/>
                    </a:lnTo>
                    <a:lnTo>
                      <a:pt x="105599" y="284122"/>
                    </a:lnTo>
                    <a:lnTo>
                      <a:pt x="107185" y="285711"/>
                    </a:lnTo>
                    <a:lnTo>
                      <a:pt x="108772" y="287299"/>
                    </a:lnTo>
                    <a:lnTo>
                      <a:pt x="110585" y="288888"/>
                    </a:lnTo>
                    <a:lnTo>
                      <a:pt x="112171" y="289795"/>
                    </a:lnTo>
                    <a:lnTo>
                      <a:pt x="113984" y="290930"/>
                    </a:lnTo>
                    <a:lnTo>
                      <a:pt x="116476" y="291611"/>
                    </a:lnTo>
                    <a:lnTo>
                      <a:pt x="118516" y="292065"/>
                    </a:lnTo>
                    <a:lnTo>
                      <a:pt x="120782" y="292746"/>
                    </a:lnTo>
                    <a:lnTo>
                      <a:pt x="123048" y="292746"/>
                    </a:lnTo>
                    <a:lnTo>
                      <a:pt x="125314" y="292746"/>
                    </a:lnTo>
                    <a:lnTo>
                      <a:pt x="127580" y="292065"/>
                    </a:lnTo>
                    <a:lnTo>
                      <a:pt x="129846" y="291611"/>
                    </a:lnTo>
                    <a:lnTo>
                      <a:pt x="131886" y="290930"/>
                    </a:lnTo>
                    <a:lnTo>
                      <a:pt x="133699" y="289795"/>
                    </a:lnTo>
                    <a:lnTo>
                      <a:pt x="135738" y="288888"/>
                    </a:lnTo>
                    <a:lnTo>
                      <a:pt x="137325" y="287299"/>
                    </a:lnTo>
                    <a:lnTo>
                      <a:pt x="139137" y="285711"/>
                    </a:lnTo>
                    <a:lnTo>
                      <a:pt x="140270" y="284122"/>
                    </a:lnTo>
                    <a:lnTo>
                      <a:pt x="141630" y="282307"/>
                    </a:lnTo>
                    <a:lnTo>
                      <a:pt x="142990" y="280264"/>
                    </a:lnTo>
                    <a:lnTo>
                      <a:pt x="143669" y="278222"/>
                    </a:lnTo>
                    <a:lnTo>
                      <a:pt x="144576" y="276179"/>
                    </a:lnTo>
                    <a:lnTo>
                      <a:pt x="145029" y="273910"/>
                    </a:lnTo>
                    <a:lnTo>
                      <a:pt x="145482" y="271414"/>
                    </a:lnTo>
                    <a:lnTo>
                      <a:pt x="145482" y="268917"/>
                    </a:lnTo>
                    <a:lnTo>
                      <a:pt x="145482" y="78746"/>
                    </a:lnTo>
                    <a:lnTo>
                      <a:pt x="145482" y="76477"/>
                    </a:lnTo>
                    <a:lnTo>
                      <a:pt x="145029" y="73754"/>
                    </a:lnTo>
                    <a:lnTo>
                      <a:pt x="144576" y="71711"/>
                    </a:lnTo>
                    <a:lnTo>
                      <a:pt x="143669" y="69442"/>
                    </a:lnTo>
                    <a:lnTo>
                      <a:pt x="142990" y="67400"/>
                    </a:lnTo>
                    <a:lnTo>
                      <a:pt x="141630" y="65584"/>
                    </a:lnTo>
                    <a:lnTo>
                      <a:pt x="140270" y="63542"/>
                    </a:lnTo>
                    <a:lnTo>
                      <a:pt x="139137" y="61953"/>
                    </a:lnTo>
                    <a:lnTo>
                      <a:pt x="137325" y="60365"/>
                    </a:lnTo>
                    <a:lnTo>
                      <a:pt x="135738" y="59003"/>
                    </a:lnTo>
                    <a:lnTo>
                      <a:pt x="133699" y="57868"/>
                    </a:lnTo>
                    <a:lnTo>
                      <a:pt x="131886" y="56734"/>
                    </a:lnTo>
                    <a:lnTo>
                      <a:pt x="129846" y="56053"/>
                    </a:lnTo>
                    <a:lnTo>
                      <a:pt x="127580" y="55599"/>
                    </a:lnTo>
                    <a:lnTo>
                      <a:pt x="125314" y="54918"/>
                    </a:lnTo>
                    <a:lnTo>
                      <a:pt x="123048" y="54918"/>
                    </a:lnTo>
                    <a:lnTo>
                      <a:pt x="120782" y="54918"/>
                    </a:lnTo>
                    <a:close/>
                    <a:moveTo>
                      <a:pt x="1491343" y="4762"/>
                    </a:moveTo>
                    <a:lnTo>
                      <a:pt x="1511091" y="4989"/>
                    </a:lnTo>
                    <a:lnTo>
                      <a:pt x="1531066" y="5896"/>
                    </a:lnTo>
                    <a:lnTo>
                      <a:pt x="1550586" y="7030"/>
                    </a:lnTo>
                    <a:lnTo>
                      <a:pt x="1570334" y="8617"/>
                    </a:lnTo>
                    <a:lnTo>
                      <a:pt x="1589628" y="11112"/>
                    </a:lnTo>
                    <a:lnTo>
                      <a:pt x="1608695" y="13607"/>
                    </a:lnTo>
                    <a:lnTo>
                      <a:pt x="1627762" y="17009"/>
                    </a:lnTo>
                    <a:lnTo>
                      <a:pt x="1646602" y="20637"/>
                    </a:lnTo>
                    <a:lnTo>
                      <a:pt x="1665442" y="24492"/>
                    </a:lnTo>
                    <a:lnTo>
                      <a:pt x="1683827" y="29028"/>
                    </a:lnTo>
                    <a:lnTo>
                      <a:pt x="1702440" y="34017"/>
                    </a:lnTo>
                    <a:lnTo>
                      <a:pt x="1720599" y="39460"/>
                    </a:lnTo>
                    <a:lnTo>
                      <a:pt x="1738531" y="45357"/>
                    </a:lnTo>
                    <a:lnTo>
                      <a:pt x="1756463" y="51480"/>
                    </a:lnTo>
                    <a:lnTo>
                      <a:pt x="1773941" y="58284"/>
                    </a:lnTo>
                    <a:lnTo>
                      <a:pt x="1791192" y="65314"/>
                    </a:lnTo>
                    <a:lnTo>
                      <a:pt x="1808670" y="72798"/>
                    </a:lnTo>
                    <a:lnTo>
                      <a:pt x="1825694" y="80735"/>
                    </a:lnTo>
                    <a:lnTo>
                      <a:pt x="1842037" y="89126"/>
                    </a:lnTo>
                    <a:lnTo>
                      <a:pt x="1858607" y="97744"/>
                    </a:lnTo>
                    <a:lnTo>
                      <a:pt x="1874950" y="106589"/>
                    </a:lnTo>
                    <a:lnTo>
                      <a:pt x="1890839" y="116114"/>
                    </a:lnTo>
                    <a:lnTo>
                      <a:pt x="1906728" y="126092"/>
                    </a:lnTo>
                    <a:lnTo>
                      <a:pt x="1922390" y="136298"/>
                    </a:lnTo>
                    <a:lnTo>
                      <a:pt x="1937598" y="146957"/>
                    </a:lnTo>
                    <a:lnTo>
                      <a:pt x="1952579" y="157842"/>
                    </a:lnTo>
                    <a:lnTo>
                      <a:pt x="1967333" y="169182"/>
                    </a:lnTo>
                    <a:lnTo>
                      <a:pt x="1981633" y="180748"/>
                    </a:lnTo>
                    <a:lnTo>
                      <a:pt x="1995706" y="192541"/>
                    </a:lnTo>
                    <a:lnTo>
                      <a:pt x="2009553" y="204560"/>
                    </a:lnTo>
                    <a:lnTo>
                      <a:pt x="2023172" y="217260"/>
                    </a:lnTo>
                    <a:lnTo>
                      <a:pt x="2036337" y="230187"/>
                    </a:lnTo>
                    <a:lnTo>
                      <a:pt x="2049048" y="243567"/>
                    </a:lnTo>
                    <a:lnTo>
                      <a:pt x="2061759" y="256948"/>
                    </a:lnTo>
                    <a:lnTo>
                      <a:pt x="2074244" y="271009"/>
                    </a:lnTo>
                    <a:lnTo>
                      <a:pt x="2086047" y="284842"/>
                    </a:lnTo>
                    <a:lnTo>
                      <a:pt x="2097623" y="299357"/>
                    </a:lnTo>
                    <a:lnTo>
                      <a:pt x="2108973" y="314098"/>
                    </a:lnTo>
                    <a:lnTo>
                      <a:pt x="2119868" y="329066"/>
                    </a:lnTo>
                    <a:lnTo>
                      <a:pt x="2130536" y="344260"/>
                    </a:lnTo>
                    <a:lnTo>
                      <a:pt x="2140524" y="359682"/>
                    </a:lnTo>
                    <a:lnTo>
                      <a:pt x="2150511" y="375330"/>
                    </a:lnTo>
                    <a:lnTo>
                      <a:pt x="2159817" y="391432"/>
                    </a:lnTo>
                    <a:lnTo>
                      <a:pt x="2168897" y="407534"/>
                    </a:lnTo>
                    <a:lnTo>
                      <a:pt x="2177749" y="424089"/>
                    </a:lnTo>
                    <a:lnTo>
                      <a:pt x="2185921" y="440871"/>
                    </a:lnTo>
                    <a:lnTo>
                      <a:pt x="2194092" y="457880"/>
                    </a:lnTo>
                    <a:lnTo>
                      <a:pt x="2201356" y="474889"/>
                    </a:lnTo>
                    <a:lnTo>
                      <a:pt x="2208619" y="492351"/>
                    </a:lnTo>
                    <a:lnTo>
                      <a:pt x="2215429" y="510041"/>
                    </a:lnTo>
                    <a:lnTo>
                      <a:pt x="2221558" y="527730"/>
                    </a:lnTo>
                    <a:lnTo>
                      <a:pt x="2227459" y="545873"/>
                    </a:lnTo>
                    <a:lnTo>
                      <a:pt x="2232680" y="563789"/>
                    </a:lnTo>
                    <a:lnTo>
                      <a:pt x="2237901" y="582159"/>
                    </a:lnTo>
                    <a:lnTo>
                      <a:pt x="2242213" y="600755"/>
                    </a:lnTo>
                    <a:lnTo>
                      <a:pt x="2246299" y="619578"/>
                    </a:lnTo>
                    <a:lnTo>
                      <a:pt x="2249931" y="638401"/>
                    </a:lnTo>
                    <a:lnTo>
                      <a:pt x="2253109" y="657451"/>
                    </a:lnTo>
                    <a:lnTo>
                      <a:pt x="2255833" y="676501"/>
                    </a:lnTo>
                    <a:lnTo>
                      <a:pt x="2258102" y="696005"/>
                    </a:lnTo>
                    <a:lnTo>
                      <a:pt x="2259918" y="715509"/>
                    </a:lnTo>
                    <a:lnTo>
                      <a:pt x="2261053" y="735239"/>
                    </a:lnTo>
                    <a:lnTo>
                      <a:pt x="2261961" y="754743"/>
                    </a:lnTo>
                    <a:lnTo>
                      <a:pt x="2262188" y="774473"/>
                    </a:lnTo>
                    <a:lnTo>
                      <a:pt x="2261961" y="794657"/>
                    </a:lnTo>
                    <a:lnTo>
                      <a:pt x="2261053" y="814387"/>
                    </a:lnTo>
                    <a:lnTo>
                      <a:pt x="2259918" y="833891"/>
                    </a:lnTo>
                    <a:lnTo>
                      <a:pt x="2258102" y="853394"/>
                    </a:lnTo>
                    <a:lnTo>
                      <a:pt x="2255833" y="872898"/>
                    </a:lnTo>
                    <a:lnTo>
                      <a:pt x="2253109" y="891948"/>
                    </a:lnTo>
                    <a:lnTo>
                      <a:pt x="2249931" y="910998"/>
                    </a:lnTo>
                    <a:lnTo>
                      <a:pt x="2246299" y="929821"/>
                    </a:lnTo>
                    <a:lnTo>
                      <a:pt x="2242213" y="948644"/>
                    </a:lnTo>
                    <a:lnTo>
                      <a:pt x="2237901" y="967241"/>
                    </a:lnTo>
                    <a:lnTo>
                      <a:pt x="2232680" y="985610"/>
                    </a:lnTo>
                    <a:lnTo>
                      <a:pt x="2227459" y="1003526"/>
                    </a:lnTo>
                    <a:lnTo>
                      <a:pt x="2221558" y="1021669"/>
                    </a:lnTo>
                    <a:lnTo>
                      <a:pt x="2215429" y="1039359"/>
                    </a:lnTo>
                    <a:lnTo>
                      <a:pt x="2208619" y="1057048"/>
                    </a:lnTo>
                    <a:lnTo>
                      <a:pt x="2201356" y="1074510"/>
                    </a:lnTo>
                    <a:lnTo>
                      <a:pt x="2194092" y="1091519"/>
                    </a:lnTo>
                    <a:lnTo>
                      <a:pt x="2185921" y="1108528"/>
                    </a:lnTo>
                    <a:lnTo>
                      <a:pt x="2177749" y="1125310"/>
                    </a:lnTo>
                    <a:lnTo>
                      <a:pt x="2168897" y="1141866"/>
                    </a:lnTo>
                    <a:lnTo>
                      <a:pt x="2159817" y="1157968"/>
                    </a:lnTo>
                    <a:lnTo>
                      <a:pt x="2150511" y="1174069"/>
                    </a:lnTo>
                    <a:lnTo>
                      <a:pt x="2140524" y="1189718"/>
                    </a:lnTo>
                    <a:lnTo>
                      <a:pt x="2130536" y="1205139"/>
                    </a:lnTo>
                    <a:lnTo>
                      <a:pt x="2119868" y="1220560"/>
                    </a:lnTo>
                    <a:lnTo>
                      <a:pt x="2108973" y="1235301"/>
                    </a:lnTo>
                    <a:lnTo>
                      <a:pt x="2097623" y="1250043"/>
                    </a:lnTo>
                    <a:lnTo>
                      <a:pt x="2086047" y="1264557"/>
                    </a:lnTo>
                    <a:lnTo>
                      <a:pt x="2074244" y="1278391"/>
                    </a:lnTo>
                    <a:lnTo>
                      <a:pt x="2061759" y="1292451"/>
                    </a:lnTo>
                    <a:lnTo>
                      <a:pt x="2049048" y="1305832"/>
                    </a:lnTo>
                    <a:lnTo>
                      <a:pt x="2036337" y="1319212"/>
                    </a:lnTo>
                    <a:lnTo>
                      <a:pt x="2023172" y="1332139"/>
                    </a:lnTo>
                    <a:lnTo>
                      <a:pt x="2009553" y="1344385"/>
                    </a:lnTo>
                    <a:lnTo>
                      <a:pt x="1995706" y="1356859"/>
                    </a:lnTo>
                    <a:lnTo>
                      <a:pt x="1981633" y="1368651"/>
                    </a:lnTo>
                    <a:lnTo>
                      <a:pt x="1967333" y="1380444"/>
                    </a:lnTo>
                    <a:lnTo>
                      <a:pt x="1952579" y="1391784"/>
                    </a:lnTo>
                    <a:lnTo>
                      <a:pt x="1937598" y="1402443"/>
                    </a:lnTo>
                    <a:lnTo>
                      <a:pt x="1922390" y="1413101"/>
                    </a:lnTo>
                    <a:lnTo>
                      <a:pt x="1906728" y="1423307"/>
                    </a:lnTo>
                    <a:lnTo>
                      <a:pt x="1890839" y="1433285"/>
                    </a:lnTo>
                    <a:lnTo>
                      <a:pt x="1874950" y="1442584"/>
                    </a:lnTo>
                    <a:lnTo>
                      <a:pt x="1858607" y="1451882"/>
                    </a:lnTo>
                    <a:lnTo>
                      <a:pt x="1842037" y="1460273"/>
                    </a:lnTo>
                    <a:lnTo>
                      <a:pt x="1825694" y="1468891"/>
                    </a:lnTo>
                    <a:lnTo>
                      <a:pt x="1808670" y="1476601"/>
                    </a:lnTo>
                    <a:lnTo>
                      <a:pt x="1791192" y="1484085"/>
                    </a:lnTo>
                    <a:lnTo>
                      <a:pt x="1773941" y="1491116"/>
                    </a:lnTo>
                    <a:lnTo>
                      <a:pt x="1756463" y="1497919"/>
                    </a:lnTo>
                    <a:lnTo>
                      <a:pt x="1738531" y="1504043"/>
                    </a:lnTo>
                    <a:lnTo>
                      <a:pt x="1720599" y="1509939"/>
                    </a:lnTo>
                    <a:lnTo>
                      <a:pt x="1702440" y="1515382"/>
                    </a:lnTo>
                    <a:lnTo>
                      <a:pt x="1683827" y="1520371"/>
                    </a:lnTo>
                    <a:lnTo>
                      <a:pt x="1665442" y="1524907"/>
                    </a:lnTo>
                    <a:lnTo>
                      <a:pt x="1646602" y="1528762"/>
                    </a:lnTo>
                    <a:lnTo>
                      <a:pt x="1627762" y="1532391"/>
                    </a:lnTo>
                    <a:lnTo>
                      <a:pt x="1608695" y="1535793"/>
                    </a:lnTo>
                    <a:lnTo>
                      <a:pt x="1589628" y="1538514"/>
                    </a:lnTo>
                    <a:lnTo>
                      <a:pt x="1570334" y="1540782"/>
                    </a:lnTo>
                    <a:lnTo>
                      <a:pt x="1550586" y="1542369"/>
                    </a:lnTo>
                    <a:lnTo>
                      <a:pt x="1531066" y="1543503"/>
                    </a:lnTo>
                    <a:lnTo>
                      <a:pt x="1511091" y="1544410"/>
                    </a:lnTo>
                    <a:lnTo>
                      <a:pt x="1491343" y="1544637"/>
                    </a:lnTo>
                    <a:lnTo>
                      <a:pt x="1471368" y="1544410"/>
                    </a:lnTo>
                    <a:lnTo>
                      <a:pt x="1451848" y="1543503"/>
                    </a:lnTo>
                    <a:lnTo>
                      <a:pt x="1432100" y="1542369"/>
                    </a:lnTo>
                    <a:lnTo>
                      <a:pt x="1412579" y="1540782"/>
                    </a:lnTo>
                    <a:lnTo>
                      <a:pt x="1393285" y="1538514"/>
                    </a:lnTo>
                    <a:lnTo>
                      <a:pt x="1373991" y="1535793"/>
                    </a:lnTo>
                    <a:lnTo>
                      <a:pt x="1354924" y="1532391"/>
                    </a:lnTo>
                    <a:lnTo>
                      <a:pt x="1336085" y="1528762"/>
                    </a:lnTo>
                    <a:lnTo>
                      <a:pt x="1317245" y="1524907"/>
                    </a:lnTo>
                    <a:lnTo>
                      <a:pt x="1298632" y="1520371"/>
                    </a:lnTo>
                    <a:lnTo>
                      <a:pt x="1280473" y="1515382"/>
                    </a:lnTo>
                    <a:lnTo>
                      <a:pt x="1262087" y="1509939"/>
                    </a:lnTo>
                    <a:lnTo>
                      <a:pt x="1244155" y="1504043"/>
                    </a:lnTo>
                    <a:lnTo>
                      <a:pt x="1226450" y="1497919"/>
                    </a:lnTo>
                    <a:lnTo>
                      <a:pt x="1208972" y="1491116"/>
                    </a:lnTo>
                    <a:lnTo>
                      <a:pt x="1191267" y="1484085"/>
                    </a:lnTo>
                    <a:lnTo>
                      <a:pt x="1174243" y="1476601"/>
                    </a:lnTo>
                    <a:lnTo>
                      <a:pt x="1157219" y="1468891"/>
                    </a:lnTo>
                    <a:lnTo>
                      <a:pt x="1140422" y="1460273"/>
                    </a:lnTo>
                    <a:lnTo>
                      <a:pt x="1123852" y="1451882"/>
                    </a:lnTo>
                    <a:lnTo>
                      <a:pt x="1107736" y="1442584"/>
                    </a:lnTo>
                    <a:lnTo>
                      <a:pt x="1091620" y="1433285"/>
                    </a:lnTo>
                    <a:lnTo>
                      <a:pt x="1075958" y="1423307"/>
                    </a:lnTo>
                    <a:lnTo>
                      <a:pt x="1060523" y="1413101"/>
                    </a:lnTo>
                    <a:lnTo>
                      <a:pt x="1045315" y="1402443"/>
                    </a:lnTo>
                    <a:lnTo>
                      <a:pt x="1030334" y="1391784"/>
                    </a:lnTo>
                    <a:lnTo>
                      <a:pt x="1015580" y="1380444"/>
                    </a:lnTo>
                    <a:lnTo>
                      <a:pt x="1001053" y="1368651"/>
                    </a:lnTo>
                    <a:lnTo>
                      <a:pt x="986753" y="1356859"/>
                    </a:lnTo>
                    <a:lnTo>
                      <a:pt x="973134" y="1344385"/>
                    </a:lnTo>
                    <a:lnTo>
                      <a:pt x="959515" y="1332139"/>
                    </a:lnTo>
                    <a:lnTo>
                      <a:pt x="946349" y="1319212"/>
                    </a:lnTo>
                    <a:lnTo>
                      <a:pt x="933411" y="1305832"/>
                    </a:lnTo>
                    <a:lnTo>
                      <a:pt x="920700" y="1292451"/>
                    </a:lnTo>
                    <a:lnTo>
                      <a:pt x="908670" y="1278391"/>
                    </a:lnTo>
                    <a:lnTo>
                      <a:pt x="896866" y="1264557"/>
                    </a:lnTo>
                    <a:lnTo>
                      <a:pt x="885063" y="1250043"/>
                    </a:lnTo>
                    <a:lnTo>
                      <a:pt x="873714" y="1235301"/>
                    </a:lnTo>
                    <a:lnTo>
                      <a:pt x="863045" y="1220560"/>
                    </a:lnTo>
                    <a:lnTo>
                      <a:pt x="852377" y="1205139"/>
                    </a:lnTo>
                    <a:lnTo>
                      <a:pt x="841936" y="1189718"/>
                    </a:lnTo>
                    <a:lnTo>
                      <a:pt x="832175" y="1174069"/>
                    </a:lnTo>
                    <a:lnTo>
                      <a:pt x="822642" y="1157968"/>
                    </a:lnTo>
                    <a:lnTo>
                      <a:pt x="813562" y="1141866"/>
                    </a:lnTo>
                    <a:lnTo>
                      <a:pt x="804937" y="1125310"/>
                    </a:lnTo>
                    <a:lnTo>
                      <a:pt x="796538" y="1108528"/>
                    </a:lnTo>
                    <a:lnTo>
                      <a:pt x="788821" y="1091519"/>
                    </a:lnTo>
                    <a:lnTo>
                      <a:pt x="781103" y="1074510"/>
                    </a:lnTo>
                    <a:lnTo>
                      <a:pt x="774067" y="1057048"/>
                    </a:lnTo>
                    <a:lnTo>
                      <a:pt x="767484" y="1039359"/>
                    </a:lnTo>
                    <a:lnTo>
                      <a:pt x="761129" y="1021669"/>
                    </a:lnTo>
                    <a:lnTo>
                      <a:pt x="755227" y="1003526"/>
                    </a:lnTo>
                    <a:lnTo>
                      <a:pt x="749779" y="985610"/>
                    </a:lnTo>
                    <a:lnTo>
                      <a:pt x="745013" y="967241"/>
                    </a:lnTo>
                    <a:lnTo>
                      <a:pt x="740246" y="948644"/>
                    </a:lnTo>
                    <a:lnTo>
                      <a:pt x="736160" y="929821"/>
                    </a:lnTo>
                    <a:lnTo>
                      <a:pt x="732528" y="910998"/>
                    </a:lnTo>
                    <a:lnTo>
                      <a:pt x="729578" y="891948"/>
                    </a:lnTo>
                    <a:lnTo>
                      <a:pt x="726854" y="872898"/>
                    </a:lnTo>
                    <a:lnTo>
                      <a:pt x="724584" y="853394"/>
                    </a:lnTo>
                    <a:lnTo>
                      <a:pt x="722995" y="833891"/>
                    </a:lnTo>
                    <a:lnTo>
                      <a:pt x="721633" y="814387"/>
                    </a:lnTo>
                    <a:lnTo>
                      <a:pt x="720952" y="794657"/>
                    </a:lnTo>
                    <a:lnTo>
                      <a:pt x="720725" y="774473"/>
                    </a:lnTo>
                    <a:lnTo>
                      <a:pt x="720952" y="754743"/>
                    </a:lnTo>
                    <a:lnTo>
                      <a:pt x="721633" y="735239"/>
                    </a:lnTo>
                    <a:lnTo>
                      <a:pt x="722995" y="715509"/>
                    </a:lnTo>
                    <a:lnTo>
                      <a:pt x="724584" y="696005"/>
                    </a:lnTo>
                    <a:lnTo>
                      <a:pt x="726854" y="676501"/>
                    </a:lnTo>
                    <a:lnTo>
                      <a:pt x="729578" y="657451"/>
                    </a:lnTo>
                    <a:lnTo>
                      <a:pt x="732528" y="638401"/>
                    </a:lnTo>
                    <a:lnTo>
                      <a:pt x="736160" y="619578"/>
                    </a:lnTo>
                    <a:lnTo>
                      <a:pt x="740246" y="600755"/>
                    </a:lnTo>
                    <a:lnTo>
                      <a:pt x="745013" y="582159"/>
                    </a:lnTo>
                    <a:lnTo>
                      <a:pt x="749779" y="563789"/>
                    </a:lnTo>
                    <a:lnTo>
                      <a:pt x="755227" y="545873"/>
                    </a:lnTo>
                    <a:lnTo>
                      <a:pt x="761129" y="527730"/>
                    </a:lnTo>
                    <a:lnTo>
                      <a:pt x="767484" y="510041"/>
                    </a:lnTo>
                    <a:lnTo>
                      <a:pt x="774067" y="492351"/>
                    </a:lnTo>
                    <a:lnTo>
                      <a:pt x="781103" y="474889"/>
                    </a:lnTo>
                    <a:lnTo>
                      <a:pt x="788821" y="457880"/>
                    </a:lnTo>
                    <a:lnTo>
                      <a:pt x="796538" y="440871"/>
                    </a:lnTo>
                    <a:lnTo>
                      <a:pt x="804937" y="424089"/>
                    </a:lnTo>
                    <a:lnTo>
                      <a:pt x="813562" y="407534"/>
                    </a:lnTo>
                    <a:lnTo>
                      <a:pt x="822642" y="391432"/>
                    </a:lnTo>
                    <a:lnTo>
                      <a:pt x="832175" y="375330"/>
                    </a:lnTo>
                    <a:lnTo>
                      <a:pt x="841936" y="359682"/>
                    </a:lnTo>
                    <a:lnTo>
                      <a:pt x="852377" y="344260"/>
                    </a:lnTo>
                    <a:lnTo>
                      <a:pt x="863045" y="329066"/>
                    </a:lnTo>
                    <a:lnTo>
                      <a:pt x="873714" y="314098"/>
                    </a:lnTo>
                    <a:lnTo>
                      <a:pt x="885063" y="299357"/>
                    </a:lnTo>
                    <a:lnTo>
                      <a:pt x="896866" y="284842"/>
                    </a:lnTo>
                    <a:lnTo>
                      <a:pt x="908670" y="271009"/>
                    </a:lnTo>
                    <a:lnTo>
                      <a:pt x="920700" y="256948"/>
                    </a:lnTo>
                    <a:lnTo>
                      <a:pt x="933411" y="243567"/>
                    </a:lnTo>
                    <a:lnTo>
                      <a:pt x="946349" y="230187"/>
                    </a:lnTo>
                    <a:lnTo>
                      <a:pt x="959515" y="217260"/>
                    </a:lnTo>
                    <a:lnTo>
                      <a:pt x="973134" y="204560"/>
                    </a:lnTo>
                    <a:lnTo>
                      <a:pt x="986753" y="192541"/>
                    </a:lnTo>
                    <a:lnTo>
                      <a:pt x="1001053" y="180748"/>
                    </a:lnTo>
                    <a:lnTo>
                      <a:pt x="1015580" y="169182"/>
                    </a:lnTo>
                    <a:lnTo>
                      <a:pt x="1030334" y="157842"/>
                    </a:lnTo>
                    <a:lnTo>
                      <a:pt x="1045315" y="146957"/>
                    </a:lnTo>
                    <a:lnTo>
                      <a:pt x="1060523" y="136298"/>
                    </a:lnTo>
                    <a:lnTo>
                      <a:pt x="1075958" y="126092"/>
                    </a:lnTo>
                    <a:lnTo>
                      <a:pt x="1091620" y="116114"/>
                    </a:lnTo>
                    <a:lnTo>
                      <a:pt x="1107736" y="106589"/>
                    </a:lnTo>
                    <a:lnTo>
                      <a:pt x="1123852" y="97744"/>
                    </a:lnTo>
                    <a:lnTo>
                      <a:pt x="1140422" y="89126"/>
                    </a:lnTo>
                    <a:lnTo>
                      <a:pt x="1157219" y="80735"/>
                    </a:lnTo>
                    <a:lnTo>
                      <a:pt x="1174243" y="72798"/>
                    </a:lnTo>
                    <a:lnTo>
                      <a:pt x="1191267" y="65314"/>
                    </a:lnTo>
                    <a:lnTo>
                      <a:pt x="1208972" y="58284"/>
                    </a:lnTo>
                    <a:lnTo>
                      <a:pt x="1226450" y="51480"/>
                    </a:lnTo>
                    <a:lnTo>
                      <a:pt x="1244155" y="45357"/>
                    </a:lnTo>
                    <a:lnTo>
                      <a:pt x="1262087" y="39460"/>
                    </a:lnTo>
                    <a:lnTo>
                      <a:pt x="1280473" y="34017"/>
                    </a:lnTo>
                    <a:lnTo>
                      <a:pt x="1298632" y="29028"/>
                    </a:lnTo>
                    <a:lnTo>
                      <a:pt x="1317245" y="24492"/>
                    </a:lnTo>
                    <a:lnTo>
                      <a:pt x="1336085" y="20637"/>
                    </a:lnTo>
                    <a:lnTo>
                      <a:pt x="1354924" y="17009"/>
                    </a:lnTo>
                    <a:lnTo>
                      <a:pt x="1373991" y="13607"/>
                    </a:lnTo>
                    <a:lnTo>
                      <a:pt x="1393285" y="11112"/>
                    </a:lnTo>
                    <a:lnTo>
                      <a:pt x="1412579" y="8617"/>
                    </a:lnTo>
                    <a:lnTo>
                      <a:pt x="1432100" y="7030"/>
                    </a:lnTo>
                    <a:lnTo>
                      <a:pt x="1451848" y="5896"/>
                    </a:lnTo>
                    <a:lnTo>
                      <a:pt x="1471368" y="4989"/>
                    </a:lnTo>
                    <a:lnTo>
                      <a:pt x="1491343" y="4762"/>
                    </a:lnTo>
                    <a:close/>
                    <a:moveTo>
                      <a:pt x="37390" y="0"/>
                    </a:moveTo>
                    <a:lnTo>
                      <a:pt x="41696" y="0"/>
                    </a:lnTo>
                    <a:lnTo>
                      <a:pt x="1155700" y="0"/>
                    </a:lnTo>
                    <a:lnTo>
                      <a:pt x="1140291" y="6808"/>
                    </a:lnTo>
                    <a:lnTo>
                      <a:pt x="1125108" y="13843"/>
                    </a:lnTo>
                    <a:lnTo>
                      <a:pt x="1110152" y="21105"/>
                    </a:lnTo>
                    <a:lnTo>
                      <a:pt x="1095422" y="28821"/>
                    </a:lnTo>
                    <a:lnTo>
                      <a:pt x="1080693" y="36990"/>
                    </a:lnTo>
                    <a:lnTo>
                      <a:pt x="1066417" y="45160"/>
                    </a:lnTo>
                    <a:lnTo>
                      <a:pt x="1051914" y="53784"/>
                    </a:lnTo>
                    <a:lnTo>
                      <a:pt x="1037864" y="62407"/>
                    </a:lnTo>
                    <a:lnTo>
                      <a:pt x="1023814" y="71711"/>
                    </a:lnTo>
                    <a:lnTo>
                      <a:pt x="1010218" y="81016"/>
                    </a:lnTo>
                    <a:lnTo>
                      <a:pt x="996848" y="90547"/>
                    </a:lnTo>
                    <a:lnTo>
                      <a:pt x="983478" y="100305"/>
                    </a:lnTo>
                    <a:lnTo>
                      <a:pt x="970335" y="110517"/>
                    </a:lnTo>
                    <a:lnTo>
                      <a:pt x="957418" y="120956"/>
                    </a:lnTo>
                    <a:lnTo>
                      <a:pt x="944502" y="131622"/>
                    </a:lnTo>
                    <a:lnTo>
                      <a:pt x="932038" y="142515"/>
                    </a:lnTo>
                    <a:lnTo>
                      <a:pt x="919801" y="153635"/>
                    </a:lnTo>
                    <a:lnTo>
                      <a:pt x="907565" y="164981"/>
                    </a:lnTo>
                    <a:lnTo>
                      <a:pt x="895781" y="176328"/>
                    </a:lnTo>
                    <a:lnTo>
                      <a:pt x="884224" y="188129"/>
                    </a:lnTo>
                    <a:lnTo>
                      <a:pt x="872894" y="200156"/>
                    </a:lnTo>
                    <a:lnTo>
                      <a:pt x="861790" y="212411"/>
                    </a:lnTo>
                    <a:lnTo>
                      <a:pt x="850686" y="224892"/>
                    </a:lnTo>
                    <a:lnTo>
                      <a:pt x="840035" y="237374"/>
                    </a:lnTo>
                    <a:lnTo>
                      <a:pt x="829611" y="250309"/>
                    </a:lnTo>
                    <a:lnTo>
                      <a:pt x="819414" y="263471"/>
                    </a:lnTo>
                    <a:lnTo>
                      <a:pt x="809443" y="276633"/>
                    </a:lnTo>
                    <a:lnTo>
                      <a:pt x="799926" y="290249"/>
                    </a:lnTo>
                    <a:lnTo>
                      <a:pt x="790408" y="304092"/>
                    </a:lnTo>
                    <a:lnTo>
                      <a:pt x="781117" y="317708"/>
                    </a:lnTo>
                    <a:lnTo>
                      <a:pt x="772280" y="331778"/>
                    </a:lnTo>
                    <a:lnTo>
                      <a:pt x="763442" y="346075"/>
                    </a:lnTo>
                    <a:lnTo>
                      <a:pt x="41696" y="346075"/>
                    </a:lnTo>
                    <a:lnTo>
                      <a:pt x="37390" y="345848"/>
                    </a:lnTo>
                    <a:lnTo>
                      <a:pt x="33085" y="345394"/>
                    </a:lnTo>
                    <a:lnTo>
                      <a:pt x="29232" y="344260"/>
                    </a:lnTo>
                    <a:lnTo>
                      <a:pt x="25380" y="342671"/>
                    </a:lnTo>
                    <a:lnTo>
                      <a:pt x="21755" y="341083"/>
                    </a:lnTo>
                    <a:lnTo>
                      <a:pt x="18355" y="339040"/>
                    </a:lnTo>
                    <a:lnTo>
                      <a:pt x="15183" y="336544"/>
                    </a:lnTo>
                    <a:lnTo>
                      <a:pt x="12237" y="333821"/>
                    </a:lnTo>
                    <a:lnTo>
                      <a:pt x="9517" y="330871"/>
                    </a:lnTo>
                    <a:lnTo>
                      <a:pt x="7025" y="327693"/>
                    </a:lnTo>
                    <a:lnTo>
                      <a:pt x="4985" y="324063"/>
                    </a:lnTo>
                    <a:lnTo>
                      <a:pt x="3173" y="320432"/>
                    </a:lnTo>
                    <a:lnTo>
                      <a:pt x="2040" y="316801"/>
                    </a:lnTo>
                    <a:lnTo>
                      <a:pt x="907" y="312716"/>
                    </a:lnTo>
                    <a:lnTo>
                      <a:pt x="227" y="308631"/>
                    </a:lnTo>
                    <a:lnTo>
                      <a:pt x="0" y="304319"/>
                    </a:lnTo>
                    <a:lnTo>
                      <a:pt x="0" y="41529"/>
                    </a:lnTo>
                    <a:lnTo>
                      <a:pt x="227" y="37444"/>
                    </a:lnTo>
                    <a:lnTo>
                      <a:pt x="907" y="33359"/>
                    </a:lnTo>
                    <a:lnTo>
                      <a:pt x="2040" y="29275"/>
                    </a:lnTo>
                    <a:lnTo>
                      <a:pt x="3173" y="25417"/>
                    </a:lnTo>
                    <a:lnTo>
                      <a:pt x="4985" y="21786"/>
                    </a:lnTo>
                    <a:lnTo>
                      <a:pt x="7025" y="18382"/>
                    </a:lnTo>
                    <a:lnTo>
                      <a:pt x="9517" y="14978"/>
                    </a:lnTo>
                    <a:lnTo>
                      <a:pt x="12237" y="12255"/>
                    </a:lnTo>
                    <a:lnTo>
                      <a:pt x="15183" y="9531"/>
                    </a:lnTo>
                    <a:lnTo>
                      <a:pt x="18355" y="7035"/>
                    </a:lnTo>
                    <a:lnTo>
                      <a:pt x="21755" y="4993"/>
                    </a:lnTo>
                    <a:lnTo>
                      <a:pt x="25380" y="3177"/>
                    </a:lnTo>
                    <a:lnTo>
                      <a:pt x="29232" y="1815"/>
                    </a:lnTo>
                    <a:lnTo>
                      <a:pt x="33085" y="908"/>
                    </a:lnTo>
                    <a:lnTo>
                      <a:pt x="3739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sp>
        <p:nvSpPr>
          <p:cNvPr id="42"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82" name="文本框 8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233927" y="1615633"/>
            <a:ext cx="5385477" cy="1198080"/>
            <a:chOff x="5233132" y="1615633"/>
            <a:chExt cx="5385477" cy="1198080"/>
          </a:xfrm>
        </p:grpSpPr>
        <p:grpSp>
          <p:nvGrpSpPr>
            <p:cNvPr id="28" name="组合 27"/>
            <p:cNvGrpSpPr/>
            <p:nvPr/>
          </p:nvGrpSpPr>
          <p:grpSpPr>
            <a:xfrm>
              <a:off x="5442041" y="1615633"/>
              <a:ext cx="5176568" cy="1198080"/>
              <a:chOff x="5841004" y="1447486"/>
              <a:chExt cx="5176568" cy="1198080"/>
            </a:xfrm>
          </p:grpSpPr>
          <p:sp>
            <p:nvSpPr>
              <p:cNvPr id="32" name="MH_SubTitle_1"/>
              <p:cNvSpPr>
                <a:spLocks noChangeArrowheads="1"/>
              </p:cNvSpPr>
              <p:nvPr/>
            </p:nvSpPr>
            <p:spPr bwMode="auto">
              <a:xfrm flipH="1">
                <a:off x="5841004" y="1447486"/>
                <a:ext cx="2236510" cy="400110"/>
              </a:xfrm>
              <a:prstGeom prst="rect">
                <a:avLst/>
              </a:prstGeom>
              <a:noFill/>
            </p:spPr>
            <p:txBody>
              <a:bodyPr wrap="none" rtlCol="0">
                <a:spAutoFit/>
              </a:bodyPr>
              <a:lstStyle/>
              <a:p>
                <a:r>
                  <a:rPr lang="zh-CN" altLang="en-US" sz="2000" dirty="0">
                    <a:solidFill>
                      <a:schemeClr val="tx1">
                        <a:lumMod val="65000"/>
                        <a:lumOff val="35000"/>
                      </a:schemeClr>
                    </a:solidFill>
                    <a:latin typeface="+mn-lt"/>
                    <a:ea typeface="+mn-ea"/>
                    <a:cs typeface="+mn-ea"/>
                    <a:sym typeface="+mn-lt"/>
                  </a:rPr>
                  <a:t>总体目标顺利完成</a:t>
                </a:r>
              </a:p>
            </p:txBody>
          </p:sp>
          <p:sp>
            <p:nvSpPr>
              <p:cNvPr id="33"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cxnSp>
          <p:nvCxnSpPr>
            <p:cNvPr id="29" name="直接连接符 28"/>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5908599" y="3279601"/>
            <a:ext cx="5200030" cy="1224827"/>
            <a:chOff x="5907805" y="3279600"/>
            <a:chExt cx="5200030" cy="1224827"/>
          </a:xfrm>
        </p:grpSpPr>
        <p:grpSp>
          <p:nvGrpSpPr>
            <p:cNvPr id="35" name="组合 34"/>
            <p:cNvGrpSpPr/>
            <p:nvPr/>
          </p:nvGrpSpPr>
          <p:grpSpPr>
            <a:xfrm>
              <a:off x="5931266" y="3279600"/>
              <a:ext cx="5176569" cy="1224827"/>
              <a:chOff x="5841004" y="2711041"/>
              <a:chExt cx="5176569" cy="1224827"/>
            </a:xfrm>
          </p:grpSpPr>
          <p:sp>
            <p:nvSpPr>
              <p:cNvPr id="37" name="MH_SubTitle_1"/>
              <p:cNvSpPr>
                <a:spLocks noChangeArrowheads="1"/>
              </p:cNvSpPr>
              <p:nvPr/>
            </p:nvSpPr>
            <p:spPr bwMode="auto">
              <a:xfrm flipH="1">
                <a:off x="5841004" y="2711041"/>
                <a:ext cx="2236510" cy="400110"/>
              </a:xfrm>
              <a:prstGeom prst="rect">
                <a:avLst/>
              </a:prstGeom>
              <a:noFill/>
            </p:spPr>
            <p:txBody>
              <a:bodyPr wrap="none" rtlCol="0">
                <a:spAutoFit/>
              </a:bodyPr>
              <a:lstStyle/>
              <a:p>
                <a:r>
                  <a:rPr lang="zh-CN" altLang="en-US" sz="2000" dirty="0">
                    <a:solidFill>
                      <a:schemeClr val="tx1">
                        <a:lumMod val="65000"/>
                        <a:lumOff val="35000"/>
                      </a:schemeClr>
                    </a:solidFill>
                    <a:latin typeface="+mn-lt"/>
                    <a:ea typeface="+mn-ea"/>
                    <a:cs typeface="+mn-ea"/>
                    <a:sym typeface="+mn-lt"/>
                  </a:rPr>
                  <a:t>思想认识不断提高</a:t>
                </a:r>
              </a:p>
            </p:txBody>
          </p:sp>
          <p:sp>
            <p:nvSpPr>
              <p:cNvPr id="38"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cxnSp>
          <p:nvCxnSpPr>
            <p:cNvPr id="36" name="直接连接符 35"/>
            <p:cNvCxnSpPr/>
            <p:nvPr/>
          </p:nvCxnSpPr>
          <p:spPr>
            <a:xfrm>
              <a:off x="5907805" y="3669060"/>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5211067" y="5020043"/>
            <a:ext cx="5268637" cy="1259973"/>
            <a:chOff x="5210272" y="5020042"/>
            <a:chExt cx="5268637" cy="1259973"/>
          </a:xfrm>
        </p:grpSpPr>
        <p:grpSp>
          <p:nvGrpSpPr>
            <p:cNvPr id="40" name="组合 39"/>
            <p:cNvGrpSpPr/>
            <p:nvPr/>
          </p:nvGrpSpPr>
          <p:grpSpPr>
            <a:xfrm>
              <a:off x="5302340" y="5020042"/>
              <a:ext cx="5176569" cy="1259973"/>
              <a:chOff x="5678803" y="4973323"/>
              <a:chExt cx="5176569" cy="1259973"/>
            </a:xfrm>
          </p:grpSpPr>
          <p:sp>
            <p:nvSpPr>
              <p:cNvPr id="42" name="MH_SubTitle_1"/>
              <p:cNvSpPr>
                <a:spLocks noChangeArrowheads="1"/>
              </p:cNvSpPr>
              <p:nvPr/>
            </p:nvSpPr>
            <p:spPr bwMode="auto">
              <a:xfrm flipH="1">
                <a:off x="5678803" y="4973323"/>
                <a:ext cx="2236510" cy="400110"/>
              </a:xfrm>
              <a:prstGeom prst="rect">
                <a:avLst/>
              </a:prstGeom>
              <a:noFill/>
            </p:spPr>
            <p:txBody>
              <a:bodyPr wrap="none" rtlCol="0">
                <a:spAutoFit/>
              </a:bodyPr>
              <a:lstStyle/>
              <a:p>
                <a:r>
                  <a:rPr lang="zh-CN" altLang="en-US" sz="2000" dirty="0">
                    <a:solidFill>
                      <a:schemeClr val="tx1">
                        <a:lumMod val="65000"/>
                        <a:lumOff val="35000"/>
                      </a:schemeClr>
                    </a:solidFill>
                    <a:latin typeface="+mn-lt"/>
                    <a:ea typeface="+mn-ea"/>
                    <a:cs typeface="+mn-ea"/>
                    <a:sym typeface="+mn-lt"/>
                  </a:rPr>
                  <a:t>部门管理逐渐强化</a:t>
                </a:r>
              </a:p>
            </p:txBody>
          </p:sp>
          <p:sp>
            <p:nvSpPr>
              <p:cNvPr id="43"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cxnSp>
          <p:nvCxnSpPr>
            <p:cNvPr id="41" name="直接连接符 40"/>
            <p:cNvCxnSpPr/>
            <p:nvPr/>
          </p:nvCxnSpPr>
          <p:spPr>
            <a:xfrm>
              <a:off x="5210272" y="5432319"/>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4117743" y="1605269"/>
            <a:ext cx="965576" cy="965576"/>
            <a:chOff x="4116949" y="1605269"/>
            <a:chExt cx="965576" cy="965576"/>
          </a:xfrm>
        </p:grpSpPr>
        <p:sp>
          <p:nvSpPr>
            <p:cNvPr id="45" name="椭圆 44"/>
            <p:cNvSpPr/>
            <p:nvPr/>
          </p:nvSpPr>
          <p:spPr>
            <a:xfrm>
              <a:off x="4116949" y="1605269"/>
              <a:ext cx="965576" cy="965576"/>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46"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65000"/>
                    <a:lumOff val="35000"/>
                  </a:schemeClr>
                </a:solidFill>
                <a:latin typeface="+mn-lt"/>
                <a:ea typeface="+mn-ea"/>
                <a:cs typeface="+mn-ea"/>
                <a:sym typeface="+mn-lt"/>
              </a:endParaRPr>
            </a:p>
          </p:txBody>
        </p:sp>
      </p:grpSp>
      <p:grpSp>
        <p:nvGrpSpPr>
          <p:cNvPr id="51" name="组合 50"/>
          <p:cNvGrpSpPr/>
          <p:nvPr/>
        </p:nvGrpSpPr>
        <p:grpSpPr>
          <a:xfrm>
            <a:off x="4778143" y="3306872"/>
            <a:ext cx="965576" cy="965576"/>
            <a:chOff x="4777349" y="3344972"/>
            <a:chExt cx="965576" cy="965576"/>
          </a:xfrm>
        </p:grpSpPr>
        <p:sp>
          <p:nvSpPr>
            <p:cNvPr id="52" name="椭圆 51"/>
            <p:cNvSpPr/>
            <p:nvPr/>
          </p:nvSpPr>
          <p:spPr>
            <a:xfrm>
              <a:off x="4777349" y="3344972"/>
              <a:ext cx="965576" cy="965576"/>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54"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55" name="组合 54"/>
          <p:cNvGrpSpPr/>
          <p:nvPr/>
        </p:nvGrpSpPr>
        <p:grpSpPr>
          <a:xfrm>
            <a:off x="4098693" y="4979900"/>
            <a:ext cx="965576" cy="965576"/>
            <a:chOff x="4097899" y="4979900"/>
            <a:chExt cx="965576" cy="965576"/>
          </a:xfrm>
        </p:grpSpPr>
        <p:sp>
          <p:nvSpPr>
            <p:cNvPr id="56" name="椭圆 55"/>
            <p:cNvSpPr/>
            <p:nvPr/>
          </p:nvSpPr>
          <p:spPr>
            <a:xfrm>
              <a:off x="4097899" y="4979900"/>
              <a:ext cx="965576" cy="965576"/>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57"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sp>
        <p:nvSpPr>
          <p:cNvPr id="25" name="椭圆 24"/>
          <p:cNvSpPr/>
          <p:nvPr/>
        </p:nvSpPr>
        <p:spPr>
          <a:xfrm>
            <a:off x="1254694" y="2408919"/>
            <a:ext cx="2761482" cy="2761482"/>
          </a:xfrm>
          <a:prstGeom prst="ellipse">
            <a:avLst/>
          </a:prstGeom>
          <a:gradFill flip="none" rotWithShape="1">
            <a:gsLst>
              <a:gs pos="100000">
                <a:srgbClr val="FFFFFF"/>
              </a:gs>
              <a:gs pos="0">
                <a:srgbClr val="B8BBBC"/>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47" name="文本框 4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
        <p:nvSpPr>
          <p:cNvPr id="31" name="椭圆 30"/>
          <p:cNvSpPr/>
          <p:nvPr/>
        </p:nvSpPr>
        <p:spPr bwMode="auto">
          <a:xfrm>
            <a:off x="1383008" y="2526717"/>
            <a:ext cx="2512255" cy="2512255"/>
          </a:xfrm>
          <a:prstGeom prst="ellipse">
            <a:avLst/>
          </a:prstGeom>
          <a:blipFill>
            <a:blip r:embed="rId3"/>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96679" y="1556793"/>
            <a:ext cx="2493057" cy="2493055"/>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5A7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5" name="TextBox 50"/>
              <p:cNvSpPr txBox="1"/>
              <p:nvPr/>
            </p:nvSpPr>
            <p:spPr>
              <a:xfrm>
                <a:off x="1584480" y="1844450"/>
                <a:ext cx="749696" cy="421539"/>
              </a:xfrm>
              <a:prstGeom prst="rect">
                <a:avLst/>
              </a:prstGeom>
              <a:noFill/>
            </p:spPr>
            <p:txBody>
              <a:bodyPr wrap="none" rtlCol="0">
                <a:spAutoFit/>
              </a:bodyPr>
              <a:lstStyle/>
              <a:p>
                <a:r>
                  <a:rPr lang="en-US" altLang="zh-CN" sz="2400" dirty="0">
                    <a:latin typeface="+mn-lt"/>
                    <a:ea typeface="+mn-ea"/>
                    <a:cs typeface="+mn-ea"/>
                    <a:sym typeface="+mn-lt"/>
                  </a:rPr>
                  <a:t>76%</a:t>
                </a:r>
                <a:endParaRPr lang="zh-CN" altLang="en-US" sz="2400" dirty="0">
                  <a:latin typeface="+mn-lt"/>
                  <a:ea typeface="+mn-ea"/>
                  <a:cs typeface="+mn-ea"/>
                  <a:sym typeface="+mn-lt"/>
                </a:endParaRPr>
              </a:p>
            </p:txBody>
          </p:sp>
          <p:sp>
            <p:nvSpPr>
              <p:cNvPr id="46" name="TextBox 51"/>
              <p:cNvSpPr txBox="1"/>
              <p:nvPr/>
            </p:nvSpPr>
            <p:spPr>
              <a:xfrm>
                <a:off x="1382103" y="2288609"/>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n-lt"/>
                    <a:ea typeface="+mn-ea"/>
                    <a:cs typeface="+mn-ea"/>
                    <a:sym typeface="+mn-lt"/>
                  </a:rPr>
                  <a:t>添加标题</a:t>
                </a:r>
                <a:endParaRPr lang="zh-CN" altLang="en-US" dirty="0">
                  <a:solidFill>
                    <a:schemeClr val="tx1">
                      <a:lumMod val="75000"/>
                      <a:lumOff val="25000"/>
                    </a:schemeClr>
                  </a:solidFill>
                  <a:latin typeface="+mn-lt"/>
                  <a:ea typeface="+mn-ea"/>
                  <a:cs typeface="+mn-ea"/>
                  <a:sym typeface="+mn-lt"/>
                </a:endParaRPr>
              </a:p>
            </p:txBody>
          </p:sp>
        </p:grpSp>
      </p:grpSp>
      <p:sp>
        <p:nvSpPr>
          <p:cNvPr id="50" name="矩形 49"/>
          <p:cNvSpPr/>
          <p:nvPr/>
        </p:nvSpPr>
        <p:spPr>
          <a:xfrm>
            <a:off x="1411919" y="4171354"/>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1" name="矩形 50"/>
          <p:cNvSpPr/>
          <p:nvPr/>
        </p:nvSpPr>
        <p:spPr>
          <a:xfrm>
            <a:off x="1305817" y="4335101"/>
            <a:ext cx="2407460" cy="1772793"/>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n-lt"/>
              <a:ea typeface="+mn-ea"/>
              <a:cs typeface="+mn-ea"/>
              <a:sym typeface="+mn-lt"/>
            </a:endParaRPr>
          </a:p>
        </p:txBody>
      </p:sp>
      <p:grpSp>
        <p:nvGrpSpPr>
          <p:cNvPr id="5" name="组合 4"/>
          <p:cNvGrpSpPr/>
          <p:nvPr/>
        </p:nvGrpSpPr>
        <p:grpSpPr>
          <a:xfrm>
            <a:off x="4452270" y="1421115"/>
            <a:ext cx="2493057" cy="2493055"/>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TextBox 60"/>
              <p:cNvSpPr txBox="1"/>
              <p:nvPr/>
            </p:nvSpPr>
            <p:spPr>
              <a:xfrm>
                <a:off x="4223097" y="1741150"/>
                <a:ext cx="749696" cy="421539"/>
              </a:xfrm>
              <a:prstGeom prst="rect">
                <a:avLst/>
              </a:prstGeom>
              <a:noFill/>
            </p:spPr>
            <p:txBody>
              <a:bodyPr wrap="none" rtlCol="0">
                <a:spAutoFit/>
              </a:bodyPr>
              <a:lstStyle/>
              <a:p>
                <a:r>
                  <a:rPr lang="en-US" altLang="zh-CN" sz="2400" dirty="0">
                    <a:latin typeface="+mn-lt"/>
                    <a:ea typeface="+mn-ea"/>
                    <a:cs typeface="+mn-ea"/>
                    <a:sym typeface="+mn-lt"/>
                  </a:rPr>
                  <a:t>48%</a:t>
                </a:r>
                <a:endParaRPr lang="zh-CN" altLang="en-US" sz="2400" dirty="0">
                  <a:latin typeface="+mn-lt"/>
                  <a:ea typeface="+mn-ea"/>
                  <a:cs typeface="+mn-ea"/>
                  <a:sym typeface="+mn-lt"/>
                </a:endParaRPr>
              </a:p>
            </p:txBody>
          </p:sp>
          <p:sp>
            <p:nvSpPr>
              <p:cNvPr id="56" name="TextBox 61"/>
              <p:cNvSpPr txBox="1"/>
              <p:nvPr/>
            </p:nvSpPr>
            <p:spPr>
              <a:xfrm>
                <a:off x="3996970" y="2209059"/>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n-lt"/>
                    <a:ea typeface="+mn-ea"/>
                    <a:cs typeface="+mn-ea"/>
                    <a:sym typeface="+mn-lt"/>
                  </a:rPr>
                  <a:t>添加标题</a:t>
                </a:r>
                <a:endParaRPr lang="zh-CN" altLang="en-US" dirty="0">
                  <a:solidFill>
                    <a:schemeClr val="tx1">
                      <a:lumMod val="75000"/>
                      <a:lumOff val="25000"/>
                    </a:schemeClr>
                  </a:solidFill>
                  <a:latin typeface="+mn-lt"/>
                  <a:ea typeface="+mn-ea"/>
                  <a:cs typeface="+mn-ea"/>
                  <a:sym typeface="+mn-lt"/>
                </a:endParaRPr>
              </a:p>
            </p:txBody>
          </p:sp>
        </p:grpSp>
      </p:grpSp>
      <p:sp>
        <p:nvSpPr>
          <p:cNvPr id="58" name="矩形 57"/>
          <p:cNvSpPr/>
          <p:nvPr/>
        </p:nvSpPr>
        <p:spPr>
          <a:xfrm>
            <a:off x="4576976" y="4151267"/>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cs typeface="+mn-ea"/>
              <a:sym typeface="+mn-lt"/>
            </a:endParaRPr>
          </a:p>
        </p:txBody>
      </p:sp>
      <p:sp>
        <p:nvSpPr>
          <p:cNvPr id="59" name="矩形 58"/>
          <p:cNvSpPr/>
          <p:nvPr/>
        </p:nvSpPr>
        <p:spPr>
          <a:xfrm>
            <a:off x="4470876" y="4315014"/>
            <a:ext cx="2514445" cy="15327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n-ea"/>
                <a:ea typeface="+mn-ea"/>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n-ea"/>
              <a:ea typeface="+mn-ea"/>
              <a:cs typeface="+mn-ea"/>
              <a:sym typeface="+mn-lt"/>
            </a:endParaRPr>
          </a:p>
        </p:txBody>
      </p:sp>
      <p:grpSp>
        <p:nvGrpSpPr>
          <p:cNvPr id="4" name="组合 3"/>
          <p:cNvGrpSpPr/>
          <p:nvPr/>
        </p:nvGrpSpPr>
        <p:grpSpPr>
          <a:xfrm>
            <a:off x="7896201" y="1421115"/>
            <a:ext cx="2493057" cy="2493055"/>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9280937" y="2391431"/>
              <a:ext cx="1726844" cy="1713180"/>
              <a:chOff x="6178788" y="1741150"/>
              <a:chExt cx="1576754"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5A7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3" name="TextBox 68"/>
              <p:cNvSpPr txBox="1"/>
              <p:nvPr/>
            </p:nvSpPr>
            <p:spPr>
              <a:xfrm>
                <a:off x="6958100" y="1741150"/>
                <a:ext cx="749696" cy="421539"/>
              </a:xfrm>
              <a:prstGeom prst="rect">
                <a:avLst/>
              </a:prstGeom>
              <a:noFill/>
            </p:spPr>
            <p:txBody>
              <a:bodyPr wrap="none" rtlCol="0">
                <a:spAutoFit/>
              </a:bodyPr>
              <a:lstStyle/>
              <a:p>
                <a:r>
                  <a:rPr lang="en-US" altLang="zh-CN" sz="2400" dirty="0">
                    <a:latin typeface="+mn-lt"/>
                    <a:ea typeface="+mn-ea"/>
                    <a:cs typeface="+mn-ea"/>
                    <a:sym typeface="+mn-lt"/>
                  </a:rPr>
                  <a:t>22%</a:t>
                </a:r>
                <a:endParaRPr lang="zh-CN" altLang="en-US" sz="2400" dirty="0">
                  <a:latin typeface="+mn-lt"/>
                  <a:ea typeface="+mn-ea"/>
                  <a:cs typeface="+mn-ea"/>
                  <a:sym typeface="+mn-lt"/>
                </a:endParaRPr>
              </a:p>
            </p:txBody>
          </p:sp>
          <p:sp>
            <p:nvSpPr>
              <p:cNvPr id="64" name="TextBox 69"/>
              <p:cNvSpPr txBox="1"/>
              <p:nvPr/>
            </p:nvSpPr>
            <p:spPr>
              <a:xfrm>
                <a:off x="6743848" y="2244684"/>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n-lt"/>
                    <a:ea typeface="+mn-ea"/>
                    <a:cs typeface="+mn-ea"/>
                    <a:sym typeface="+mn-lt"/>
                  </a:rPr>
                  <a:t>添加标题</a:t>
                </a:r>
                <a:endParaRPr lang="zh-CN" altLang="en-US" dirty="0">
                  <a:solidFill>
                    <a:schemeClr val="tx1">
                      <a:lumMod val="75000"/>
                      <a:lumOff val="25000"/>
                    </a:schemeClr>
                  </a:solidFill>
                  <a:latin typeface="+mn-lt"/>
                  <a:ea typeface="+mn-ea"/>
                  <a:cs typeface="+mn-ea"/>
                  <a:sym typeface="+mn-lt"/>
                </a:endParaRPr>
              </a:p>
            </p:txBody>
          </p:sp>
        </p:grpSp>
      </p:grpSp>
      <p:sp>
        <p:nvSpPr>
          <p:cNvPr id="66" name="矩形 65"/>
          <p:cNvSpPr/>
          <p:nvPr/>
        </p:nvSpPr>
        <p:spPr>
          <a:xfrm>
            <a:off x="8032422" y="4153769"/>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cs typeface="+mn-ea"/>
              <a:sym typeface="+mn-lt"/>
            </a:endParaRPr>
          </a:p>
        </p:txBody>
      </p:sp>
      <p:sp>
        <p:nvSpPr>
          <p:cNvPr id="67" name="矩形 66"/>
          <p:cNvSpPr/>
          <p:nvPr/>
        </p:nvSpPr>
        <p:spPr>
          <a:xfrm>
            <a:off x="7951999" y="4317516"/>
            <a:ext cx="2437009" cy="1772793"/>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n-lt"/>
              <a:ea typeface="+mn-ea"/>
              <a:cs typeface="+mn-ea"/>
              <a:sym typeface="+mn-lt"/>
            </a:endParaRPr>
          </a:p>
        </p:txBody>
      </p:sp>
      <p:sp>
        <p:nvSpPr>
          <p:cNvPr id="33"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5" name="文本框 34"/>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1525758" y="2924946"/>
            <a:ext cx="2663316" cy="258436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9" name="组合 38"/>
          <p:cNvGrpSpPr/>
          <p:nvPr/>
        </p:nvGrpSpPr>
        <p:grpSpPr>
          <a:xfrm>
            <a:off x="2047664" y="1693645"/>
            <a:ext cx="1574578" cy="1574578"/>
            <a:chOff x="3592776" y="1700808"/>
            <a:chExt cx="1574578" cy="1574578"/>
          </a:xfrm>
        </p:grpSpPr>
        <p:grpSp>
          <p:nvGrpSpPr>
            <p:cNvPr id="18" name="组合 17"/>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grpSp>
        <p:sp>
          <p:nvSpPr>
            <p:cNvPr id="22" name="矩形 21"/>
            <p:cNvSpPr/>
            <p:nvPr/>
          </p:nvSpPr>
          <p:spPr>
            <a:xfrm>
              <a:off x="3842869" y="2227555"/>
              <a:ext cx="1107997" cy="461665"/>
            </a:xfrm>
            <a:prstGeom prst="rect">
              <a:avLst/>
            </a:prstGeom>
          </p:spPr>
          <p:txBody>
            <a:bodyPr wrap="none">
              <a:spAutoFit/>
            </a:bodyPr>
            <a:lstStyle/>
            <a:p>
              <a:pPr algn="ctr"/>
              <a:r>
                <a:rPr lang="zh-CN" altLang="en-US" sz="2400" b="1" dirty="0">
                  <a:solidFill>
                    <a:srgbClr val="005A7F"/>
                  </a:solidFill>
                  <a:latin typeface="+mn-lt"/>
                  <a:ea typeface="+mn-ea"/>
                  <a:cs typeface="+mn-ea"/>
                  <a:sym typeface="+mn-lt"/>
                </a:rPr>
                <a:t>关键字</a:t>
              </a:r>
            </a:p>
          </p:txBody>
        </p:sp>
      </p:grpSp>
      <p:sp>
        <p:nvSpPr>
          <p:cNvPr id="23" name="圆角矩形 22"/>
          <p:cNvSpPr/>
          <p:nvPr/>
        </p:nvSpPr>
        <p:spPr>
          <a:xfrm>
            <a:off x="4710980" y="2924945"/>
            <a:ext cx="2663316" cy="258436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7896200" y="2924944"/>
            <a:ext cx="2663316" cy="258436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5255348" y="1741410"/>
            <a:ext cx="1574578" cy="1574578"/>
            <a:chOff x="6571778" y="1748573"/>
            <a:chExt cx="1574578" cy="1574578"/>
          </a:xfrm>
        </p:grpSpPr>
        <p:grpSp>
          <p:nvGrpSpPr>
            <p:cNvPr id="25" name="组合 24"/>
            <p:cNvGrpSpPr/>
            <p:nvPr/>
          </p:nvGrpSpPr>
          <p:grpSpPr>
            <a:xfrm>
              <a:off x="6571778" y="1748573"/>
              <a:ext cx="1574578" cy="15745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grpSp>
        <p:sp>
          <p:nvSpPr>
            <p:cNvPr id="33" name="矩形 32"/>
            <p:cNvSpPr/>
            <p:nvPr/>
          </p:nvSpPr>
          <p:spPr>
            <a:xfrm>
              <a:off x="6807705" y="2257263"/>
              <a:ext cx="1107996" cy="461665"/>
            </a:xfrm>
            <a:prstGeom prst="rect">
              <a:avLst/>
            </a:prstGeom>
          </p:spPr>
          <p:txBody>
            <a:bodyPr wrap="none">
              <a:spAutoFit/>
            </a:bodyPr>
            <a:lstStyle/>
            <a:p>
              <a:pPr algn="ctr"/>
              <a:r>
                <a:rPr lang="zh-CN" altLang="en-US" sz="2400" b="1" dirty="0">
                  <a:solidFill>
                    <a:srgbClr val="005A7F"/>
                  </a:solidFill>
                  <a:latin typeface="+mn-lt"/>
                  <a:ea typeface="+mn-ea"/>
                  <a:cs typeface="+mn-ea"/>
                  <a:sym typeface="+mn-lt"/>
                </a:rPr>
                <a:t>关键字</a:t>
              </a:r>
            </a:p>
          </p:txBody>
        </p:sp>
      </p:grpSp>
      <p:grpSp>
        <p:nvGrpSpPr>
          <p:cNvPr id="41" name="组合 40"/>
          <p:cNvGrpSpPr/>
          <p:nvPr/>
        </p:nvGrpSpPr>
        <p:grpSpPr>
          <a:xfrm>
            <a:off x="8440569" y="1693645"/>
            <a:ext cx="1574578" cy="1574578"/>
            <a:chOff x="9546070" y="1700808"/>
            <a:chExt cx="1574578" cy="1574578"/>
          </a:xfrm>
        </p:grpSpPr>
        <p:grpSp>
          <p:nvGrpSpPr>
            <p:cNvPr id="28" name="组合 27"/>
            <p:cNvGrpSpPr/>
            <p:nvPr/>
          </p:nvGrpSpPr>
          <p:grpSpPr>
            <a:xfrm>
              <a:off x="9546070" y="1700808"/>
              <a:ext cx="1574578" cy="157457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5A7F"/>
                  </a:solidFill>
                  <a:cs typeface="+mn-ea"/>
                  <a:sym typeface="+mn-lt"/>
                </a:endParaRPr>
              </a:p>
            </p:txBody>
          </p:sp>
        </p:grpSp>
        <p:sp>
          <p:nvSpPr>
            <p:cNvPr id="34" name="矩形 33"/>
            <p:cNvSpPr/>
            <p:nvPr/>
          </p:nvSpPr>
          <p:spPr>
            <a:xfrm>
              <a:off x="9781997" y="2257264"/>
              <a:ext cx="1107996" cy="461665"/>
            </a:xfrm>
            <a:prstGeom prst="rect">
              <a:avLst/>
            </a:prstGeom>
          </p:spPr>
          <p:txBody>
            <a:bodyPr wrap="none">
              <a:spAutoFit/>
            </a:bodyPr>
            <a:lstStyle/>
            <a:p>
              <a:pPr algn="ctr"/>
              <a:r>
                <a:rPr lang="zh-CN" altLang="en-US" sz="2400" b="1" dirty="0">
                  <a:solidFill>
                    <a:srgbClr val="005A7F"/>
                  </a:solidFill>
                  <a:latin typeface="+mn-lt"/>
                  <a:ea typeface="+mn-ea"/>
                  <a:cs typeface="+mn-ea"/>
                  <a:sym typeface="+mn-lt"/>
                </a:rPr>
                <a:t>关键字</a:t>
              </a:r>
            </a:p>
          </p:txBody>
        </p:sp>
      </p:grpSp>
      <p:sp>
        <p:nvSpPr>
          <p:cNvPr id="35" name="TextBox 20"/>
          <p:cNvSpPr txBox="1"/>
          <p:nvPr/>
        </p:nvSpPr>
        <p:spPr>
          <a:xfrm>
            <a:off x="1813108" y="3518340"/>
            <a:ext cx="2114986" cy="1600053"/>
          </a:xfrm>
          <a:prstGeom prst="rect">
            <a:avLst/>
          </a:prstGeom>
          <a:noFill/>
        </p:spPr>
        <p:txBody>
          <a:bodyPr wrap="square" lIns="0" tIns="0" rIns="0" bIns="0" rtlCol="0">
            <a:spAutoFit/>
          </a:bodyPr>
          <a:lstStyle/>
          <a:p>
            <a:pPr>
              <a:lnSpc>
                <a:spcPct val="130000"/>
              </a:lnSpc>
            </a:pPr>
            <a:r>
              <a:rPr lang="zh-CN" altLang="en-US" sz="1335" dirty="0">
                <a:latin typeface="+mn-lt"/>
                <a:ea typeface="+mn-ea"/>
                <a:cs typeface="+mn-ea"/>
                <a:sym typeface="+mn-lt"/>
              </a:rPr>
              <a:t>       点击输入简要文字内容，文字内容需概括精炼，不用多余的文字修饰。点击输入简要文字内容，文字内容需概括精炼，不用多余的文字修饰。</a:t>
            </a:r>
            <a:endParaRPr lang="zh-CN" altLang="en-US" sz="2135" b="1" dirty="0">
              <a:solidFill>
                <a:schemeClr val="accent6"/>
              </a:solidFill>
              <a:latin typeface="+mn-lt"/>
              <a:ea typeface="+mn-ea"/>
              <a:cs typeface="+mn-ea"/>
              <a:sym typeface="+mn-lt"/>
            </a:endParaRPr>
          </a:p>
        </p:txBody>
      </p:sp>
      <p:sp>
        <p:nvSpPr>
          <p:cNvPr id="36" name="TextBox 21"/>
          <p:cNvSpPr txBox="1"/>
          <p:nvPr/>
        </p:nvSpPr>
        <p:spPr>
          <a:xfrm>
            <a:off x="4985144" y="3512200"/>
            <a:ext cx="2114986" cy="1600053"/>
          </a:xfrm>
          <a:prstGeom prst="rect">
            <a:avLst/>
          </a:prstGeom>
          <a:noFill/>
        </p:spPr>
        <p:txBody>
          <a:bodyPr wrap="square" lIns="0" tIns="0" rIns="0" bIns="0" rtlCol="0">
            <a:spAutoFit/>
          </a:bodyPr>
          <a:lstStyle/>
          <a:p>
            <a:pPr>
              <a:lnSpc>
                <a:spcPct val="130000"/>
              </a:lnSpc>
            </a:pPr>
            <a:r>
              <a:rPr lang="zh-CN" altLang="en-US" sz="1335" dirty="0">
                <a:latin typeface="+mn-lt"/>
                <a:ea typeface="+mn-ea"/>
                <a:cs typeface="+mn-ea"/>
                <a:sym typeface="+mn-lt"/>
              </a:rPr>
              <a:t>       点击输入简要文字内容，文字内容需概括精炼，不用多余的文字修饰。点击输入简要文字内容，文字内容需概括精炼，不用多余的文字修饰。</a:t>
            </a:r>
            <a:endParaRPr lang="zh-CN" altLang="en-US" sz="2135" b="1" dirty="0">
              <a:solidFill>
                <a:schemeClr val="accent6"/>
              </a:solidFill>
              <a:latin typeface="+mn-lt"/>
              <a:ea typeface="+mn-ea"/>
              <a:cs typeface="+mn-ea"/>
              <a:sym typeface="+mn-lt"/>
            </a:endParaRPr>
          </a:p>
        </p:txBody>
      </p:sp>
      <p:sp>
        <p:nvSpPr>
          <p:cNvPr id="37" name="TextBox 22"/>
          <p:cNvSpPr txBox="1"/>
          <p:nvPr/>
        </p:nvSpPr>
        <p:spPr>
          <a:xfrm>
            <a:off x="8170365" y="3519680"/>
            <a:ext cx="2114986" cy="1600053"/>
          </a:xfrm>
          <a:prstGeom prst="rect">
            <a:avLst/>
          </a:prstGeom>
          <a:noFill/>
        </p:spPr>
        <p:txBody>
          <a:bodyPr wrap="square" lIns="0" tIns="0" rIns="0" bIns="0" rtlCol="0">
            <a:spAutoFit/>
          </a:bodyPr>
          <a:lstStyle/>
          <a:p>
            <a:pPr>
              <a:lnSpc>
                <a:spcPct val="130000"/>
              </a:lnSpc>
            </a:pPr>
            <a:r>
              <a:rPr lang="zh-CN" altLang="en-US" sz="1335" dirty="0">
                <a:latin typeface="+mn-lt"/>
                <a:ea typeface="+mn-ea"/>
                <a:cs typeface="+mn-ea"/>
                <a:sym typeface="+mn-lt"/>
              </a:rPr>
              <a:t>       点击输入简要文字内容，文字内容需概括精炼，不用多余的文字修饰。点击输入简要文字内容，文字内容需概括精炼，不用多余的文字修饰。</a:t>
            </a:r>
            <a:endParaRPr lang="zh-CN" altLang="en-US" sz="2135" b="1" dirty="0">
              <a:solidFill>
                <a:schemeClr val="accent6"/>
              </a:solidFill>
              <a:latin typeface="+mn-lt"/>
              <a:ea typeface="+mn-ea"/>
              <a:cs typeface="+mn-ea"/>
              <a:sym typeface="+mn-lt"/>
            </a:endParaRPr>
          </a:p>
        </p:txBody>
      </p:sp>
      <p:sp>
        <p:nvSpPr>
          <p:cNvPr id="21" name="椭圆 20"/>
          <p:cNvSpPr/>
          <p:nvPr/>
        </p:nvSpPr>
        <p:spPr>
          <a:xfrm>
            <a:off x="3248729" y="2721895"/>
            <a:ext cx="406100" cy="406100"/>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a:t>
            </a:r>
            <a:endParaRPr lang="zh-CN" altLang="en-US" dirty="0">
              <a:cs typeface="+mn-ea"/>
              <a:sym typeface="+mn-lt"/>
            </a:endParaRPr>
          </a:p>
        </p:txBody>
      </p:sp>
      <p:sp>
        <p:nvSpPr>
          <p:cNvPr id="31" name="椭圆 30"/>
          <p:cNvSpPr/>
          <p:nvPr/>
        </p:nvSpPr>
        <p:spPr>
          <a:xfrm>
            <a:off x="6514240" y="2721895"/>
            <a:ext cx="406100" cy="406100"/>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2</a:t>
            </a:r>
            <a:endParaRPr lang="zh-CN" altLang="en-US" dirty="0">
              <a:cs typeface="+mn-ea"/>
              <a:sym typeface="+mn-lt"/>
            </a:endParaRPr>
          </a:p>
        </p:txBody>
      </p:sp>
      <p:sp>
        <p:nvSpPr>
          <p:cNvPr id="32" name="椭圆 31"/>
          <p:cNvSpPr/>
          <p:nvPr/>
        </p:nvSpPr>
        <p:spPr>
          <a:xfrm>
            <a:off x="9701816" y="2721895"/>
            <a:ext cx="406100" cy="406100"/>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3</a:t>
            </a:r>
            <a:endParaRPr lang="zh-CN" altLang="en-US" dirty="0">
              <a:cs typeface="+mn-ea"/>
              <a:sym typeface="+mn-lt"/>
            </a:endParaRPr>
          </a:p>
        </p:txBody>
      </p:sp>
      <p:sp>
        <p:nvSpPr>
          <p:cNvPr id="38"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43" name="文本框 42"/>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614800" y="2162586"/>
            <a:ext cx="1869060" cy="1869042"/>
            <a:chOff x="5638883" y="5946187"/>
            <a:chExt cx="305647" cy="305644"/>
          </a:xfrm>
        </p:grpSpPr>
        <p:grpSp>
          <p:nvGrpSpPr>
            <p:cNvPr id="18" name="组合 17"/>
            <p:cNvGrpSpPr/>
            <p:nvPr/>
          </p:nvGrpSpPr>
          <p:grpSpPr>
            <a:xfrm>
              <a:off x="5638883" y="5946187"/>
              <a:ext cx="305647" cy="305644"/>
              <a:chOff x="1517330" y="1125257"/>
              <a:chExt cx="2204282" cy="2204282"/>
            </a:xfrm>
          </p:grpSpPr>
          <p:sp>
            <p:nvSpPr>
              <p:cNvPr id="20" name="椭圆 1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1" name="椭圆 20"/>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19"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a:solidFill>
                  <a:srgbClr val="C00000"/>
                </a:solidFill>
                <a:latin typeface="+mn-lt"/>
                <a:ea typeface="+mn-ea"/>
                <a:cs typeface="+mn-ea"/>
                <a:sym typeface="+mn-lt"/>
              </a:endParaRPr>
            </a:p>
          </p:txBody>
        </p:sp>
      </p:grpSp>
      <p:sp>
        <p:nvSpPr>
          <p:cNvPr id="23" name="文本框 22"/>
          <p:cNvSpPr txBox="1"/>
          <p:nvPr/>
        </p:nvSpPr>
        <p:spPr>
          <a:xfrm>
            <a:off x="5015880" y="2561076"/>
            <a:ext cx="4970604" cy="923330"/>
          </a:xfrm>
          <a:prstGeom prst="rect">
            <a:avLst/>
          </a:prstGeom>
          <a:noFill/>
        </p:spPr>
        <p:txBody>
          <a:bodyPr wrap="square" rtlCol="0" anchor="ctr">
            <a:spAutoFit/>
          </a:bodyPr>
          <a:lstStyle/>
          <a:p>
            <a:pPr>
              <a:defRPr/>
            </a:pPr>
            <a:r>
              <a:rPr lang="zh-CN" altLang="en-US" sz="5400" b="1" dirty="0">
                <a:solidFill>
                  <a:schemeClr val="tx1">
                    <a:lumMod val="65000"/>
                    <a:lumOff val="35000"/>
                  </a:schemeClr>
                </a:solidFill>
                <a:latin typeface="+mn-lt"/>
                <a:ea typeface="+mn-ea"/>
                <a:cs typeface="+mn-ea"/>
                <a:sym typeface="+mn-lt"/>
              </a:rPr>
              <a:t>未来工作计划</a:t>
            </a:r>
          </a:p>
        </p:txBody>
      </p:sp>
      <p:sp>
        <p:nvSpPr>
          <p:cNvPr id="24" name="矩形 51"/>
          <p:cNvSpPr>
            <a:spLocks noChangeArrowheads="1"/>
          </p:cNvSpPr>
          <p:nvPr/>
        </p:nvSpPr>
        <p:spPr bwMode="auto">
          <a:xfrm>
            <a:off x="5015880" y="3497180"/>
            <a:ext cx="4458744"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spcBef>
                <a:spcPct val="0"/>
              </a:spcBef>
              <a:buFont typeface="Arial" panose="020B0604020202020204" pitchFamily="34" charset="0"/>
              <a:buNone/>
            </a:pPr>
            <a:r>
              <a:rPr lang="zh-CN" altLang="en-US" sz="1400" dirty="0">
                <a:solidFill>
                  <a:schemeClr val="tx1">
                    <a:lumMod val="65000"/>
                    <a:lumOff val="35000"/>
                  </a:schemeClr>
                </a:solidFill>
                <a:latin typeface="+mn-lt"/>
                <a:ea typeface="+mn-ea"/>
                <a:cs typeface="+mn-ea"/>
                <a:sym typeface="+mn-lt"/>
              </a:rPr>
              <a:t>请点击录入本章节的概括性描述文字或者复制粘贴，请添加说明文字，图像描述及总结。在此录入本章节的综合描述说明。</a:t>
            </a:r>
            <a:endParaRPr lang="en-US" altLang="zh-CN" sz="1400" dirty="0">
              <a:solidFill>
                <a:schemeClr val="tx1">
                  <a:lumMod val="65000"/>
                  <a:lumOff val="35000"/>
                </a:schemeClr>
              </a:solidFill>
              <a:latin typeface="+mn-lt"/>
              <a:ea typeface="+mn-ea"/>
              <a:cs typeface="+mn-ea"/>
              <a:sym typeface="+mn-lt"/>
            </a:endParaRPr>
          </a:p>
        </p:txBody>
      </p:sp>
      <p:sp>
        <p:nvSpPr>
          <p:cNvPr id="28" name="TextBox 37"/>
          <p:cNvSpPr>
            <a:spLocks noChangeArrowheads="1"/>
          </p:cNvSpPr>
          <p:nvPr/>
        </p:nvSpPr>
        <p:spPr bwMode="auto">
          <a:xfrm>
            <a:off x="5015880" y="1960451"/>
            <a:ext cx="40713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None/>
            </a:pPr>
            <a:r>
              <a:rPr lang="en-US" altLang="zh-CN" sz="3600" b="1" dirty="0">
                <a:solidFill>
                  <a:schemeClr val="tx1">
                    <a:lumMod val="65000"/>
                    <a:lumOff val="35000"/>
                  </a:schemeClr>
                </a:solidFill>
                <a:latin typeface="+mn-lt"/>
                <a:ea typeface="+mn-ea"/>
                <a:cs typeface="+mn-ea"/>
                <a:sym typeface="+mn-lt"/>
              </a:rPr>
              <a:t>PART  </a:t>
            </a:r>
            <a:r>
              <a:rPr lang="en-US" altLang="zh-CN" sz="3600" dirty="0">
                <a:solidFill>
                  <a:schemeClr val="tx1">
                    <a:lumMod val="65000"/>
                    <a:lumOff val="35000"/>
                  </a:schemeClr>
                </a:solidFill>
                <a:latin typeface="+mn-lt"/>
                <a:ea typeface="+mn-ea"/>
                <a:cs typeface="+mn-ea"/>
                <a:sym typeface="+mn-lt"/>
              </a:rPr>
              <a:t>04</a:t>
            </a:r>
            <a:endParaRPr lang="zh-CN" altLang="en-US" sz="1800" dirty="0">
              <a:solidFill>
                <a:schemeClr val="tx1">
                  <a:lumMod val="65000"/>
                  <a:lumOff val="35000"/>
                </a:schemeClr>
              </a:solidFill>
              <a:latin typeface="+mn-lt"/>
              <a:ea typeface="+mn-ea"/>
              <a:cs typeface="+mn-ea"/>
              <a:sym typeface="+mn-lt"/>
            </a:endParaRPr>
          </a:p>
        </p:txBody>
      </p:sp>
      <p:cxnSp>
        <p:nvCxnSpPr>
          <p:cNvPr id="12" name="直接连接符 11"/>
          <p:cNvCxnSpPr/>
          <p:nvPr/>
        </p:nvCxnSpPr>
        <p:spPr>
          <a:xfrm>
            <a:off x="5159896" y="3499760"/>
            <a:ext cx="431472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3"/>
          <p:cNvPicPr>
            <a:picLocks noChangeAspect="1"/>
          </p:cNvPicPr>
          <p:nvPr/>
        </p:nvPicPr>
        <p:blipFill>
          <a:blip r:embed="rId3" cstate="print"/>
          <a:srcRect l="5354" t="8440" r="6203" b="10136"/>
          <a:stretch>
            <a:fillRect/>
          </a:stretch>
        </p:blipFill>
        <p:spPr bwMode="auto">
          <a:xfrm>
            <a:off x="782603" y="1137622"/>
            <a:ext cx="4257280" cy="5267711"/>
          </a:xfrm>
          <a:prstGeom prst="rect">
            <a:avLst/>
          </a:prstGeom>
          <a:noFill/>
          <a:ln w="9525">
            <a:noFill/>
            <a:miter lim="800000"/>
            <a:headEnd/>
            <a:tailEnd/>
          </a:ln>
        </p:spPr>
      </p:pic>
      <p:sp>
        <p:nvSpPr>
          <p:cNvPr id="86" name="矩形 85"/>
          <p:cNvSpPr>
            <a:spLocks noChangeArrowheads="1"/>
          </p:cNvSpPr>
          <p:nvPr/>
        </p:nvSpPr>
        <p:spPr bwMode="auto">
          <a:xfrm>
            <a:off x="5611476" y="4712373"/>
            <a:ext cx="1124717" cy="348876"/>
          </a:xfrm>
          <a:prstGeom prst="rect">
            <a:avLst/>
          </a:prstGeom>
          <a:noFill/>
          <a:ln w="9525">
            <a:noFill/>
            <a:miter lim="800000"/>
          </a:ln>
        </p:spPr>
        <p:txBody>
          <a:bodyPr wrap="square" lIns="121913" tIns="60959" rIns="121913" bIns="60959">
            <a:spAutoFit/>
          </a:bodyPr>
          <a:lstStyle/>
          <a:p>
            <a:r>
              <a:rPr lang="zh-CN" altLang="en-US" sz="1465" b="1" dirty="0">
                <a:solidFill>
                  <a:schemeClr val="tx1">
                    <a:lumMod val="65000"/>
                    <a:lumOff val="35000"/>
                  </a:schemeClr>
                </a:solidFill>
                <a:latin typeface="+mn-lt"/>
                <a:ea typeface="+mn-ea"/>
                <a:cs typeface="+mn-ea"/>
                <a:sym typeface="+mn-lt"/>
              </a:rPr>
              <a:t>添加标题</a:t>
            </a:r>
            <a:endParaRPr lang="en-US" altLang="zh-CN" sz="1465" b="1" dirty="0">
              <a:solidFill>
                <a:schemeClr val="tx1">
                  <a:lumMod val="65000"/>
                  <a:lumOff val="35000"/>
                </a:schemeClr>
              </a:solidFill>
              <a:latin typeface="+mn-lt"/>
              <a:ea typeface="+mn-ea"/>
              <a:cs typeface="+mn-ea"/>
              <a:sym typeface="+mn-lt"/>
            </a:endParaRPr>
          </a:p>
        </p:txBody>
      </p:sp>
      <p:sp>
        <p:nvSpPr>
          <p:cNvPr id="87" name="矩形 47"/>
          <p:cNvSpPr>
            <a:spLocks noChangeArrowheads="1"/>
          </p:cNvSpPr>
          <p:nvPr/>
        </p:nvSpPr>
        <p:spPr bwMode="auto">
          <a:xfrm>
            <a:off x="5592425" y="5128382"/>
            <a:ext cx="2571227" cy="935832"/>
          </a:xfrm>
          <a:prstGeom prst="rect">
            <a:avLst/>
          </a:prstGeom>
          <a:noFill/>
          <a:ln>
            <a:noFill/>
          </a:ln>
        </p:spPr>
        <p:txBody>
          <a:bodyPr wrap="square" lIns="121913" tIns="60959" rIns="121913" bIns="60959">
            <a:spAutoFit/>
          </a:bodyPr>
          <a:lstStyle/>
          <a:p>
            <a:pPr defTabSz="1218565" fontAlgn="auto">
              <a:lnSpc>
                <a:spcPct val="120000"/>
              </a:lnSpc>
              <a:spcAft>
                <a:spcPts val="0"/>
              </a:spcAft>
              <a:defRPr/>
            </a:pPr>
            <a:r>
              <a:rPr lang="zh-CN" altLang="en-US" sz="1465" dirty="0">
                <a:solidFill>
                  <a:schemeClr val="tx1">
                    <a:lumMod val="65000"/>
                    <a:lumOff val="35000"/>
                  </a:schemeClr>
                </a:solidFill>
                <a:latin typeface="+mn-lt"/>
                <a:ea typeface="+mn-ea"/>
                <a:cs typeface="+mn-ea"/>
                <a:sym typeface="+mn-lt"/>
              </a:rPr>
              <a:t>在此录入本图表的综合描述说明，在此录入本图表的综合描述说明。</a:t>
            </a:r>
          </a:p>
        </p:txBody>
      </p:sp>
      <p:sp>
        <p:nvSpPr>
          <p:cNvPr id="88" name="矩形 87"/>
          <p:cNvSpPr>
            <a:spLocks noChangeArrowheads="1"/>
          </p:cNvSpPr>
          <p:nvPr/>
        </p:nvSpPr>
        <p:spPr bwMode="auto">
          <a:xfrm>
            <a:off x="8536379" y="4712373"/>
            <a:ext cx="1124717" cy="348876"/>
          </a:xfrm>
          <a:prstGeom prst="rect">
            <a:avLst/>
          </a:prstGeom>
          <a:noFill/>
          <a:ln w="9525">
            <a:noFill/>
            <a:miter lim="800000"/>
          </a:ln>
        </p:spPr>
        <p:txBody>
          <a:bodyPr wrap="square" lIns="121913" tIns="60959" rIns="121913" bIns="60959">
            <a:spAutoFit/>
          </a:bodyPr>
          <a:lstStyle/>
          <a:p>
            <a:r>
              <a:rPr lang="zh-CN" altLang="en-US" sz="1465" b="1" dirty="0">
                <a:solidFill>
                  <a:schemeClr val="tx1">
                    <a:lumMod val="65000"/>
                    <a:lumOff val="35000"/>
                  </a:schemeClr>
                </a:solidFill>
                <a:latin typeface="+mn-lt"/>
                <a:ea typeface="+mn-ea"/>
                <a:cs typeface="+mn-ea"/>
                <a:sym typeface="+mn-lt"/>
              </a:rPr>
              <a:t>添加标题</a:t>
            </a:r>
            <a:endParaRPr lang="en-US" altLang="zh-CN" sz="1465" b="1" dirty="0">
              <a:solidFill>
                <a:schemeClr val="tx1">
                  <a:lumMod val="65000"/>
                  <a:lumOff val="35000"/>
                </a:schemeClr>
              </a:solidFill>
              <a:latin typeface="+mn-lt"/>
              <a:ea typeface="+mn-ea"/>
              <a:cs typeface="+mn-ea"/>
              <a:sym typeface="+mn-lt"/>
            </a:endParaRPr>
          </a:p>
        </p:txBody>
      </p:sp>
      <p:sp>
        <p:nvSpPr>
          <p:cNvPr id="89" name="矩形 88"/>
          <p:cNvSpPr>
            <a:spLocks noChangeArrowheads="1"/>
          </p:cNvSpPr>
          <p:nvPr/>
        </p:nvSpPr>
        <p:spPr bwMode="auto">
          <a:xfrm>
            <a:off x="8517329" y="5128382"/>
            <a:ext cx="2571227" cy="935832"/>
          </a:xfrm>
          <a:prstGeom prst="rect">
            <a:avLst/>
          </a:prstGeom>
          <a:noFill/>
          <a:ln>
            <a:noFill/>
          </a:ln>
        </p:spPr>
        <p:txBody>
          <a:bodyPr wrap="square" lIns="121913" tIns="60959" rIns="121913" bIns="60959">
            <a:spAutoFit/>
          </a:bodyPr>
          <a:lstStyle/>
          <a:p>
            <a:pPr defTabSz="1218565" fontAlgn="auto">
              <a:lnSpc>
                <a:spcPct val="120000"/>
              </a:lnSpc>
              <a:spcAft>
                <a:spcPts val="0"/>
              </a:spcAft>
              <a:defRPr/>
            </a:pPr>
            <a:r>
              <a:rPr lang="zh-CN" altLang="en-US" sz="1465" dirty="0">
                <a:solidFill>
                  <a:schemeClr val="tx1">
                    <a:lumMod val="65000"/>
                    <a:lumOff val="35000"/>
                  </a:schemeClr>
                </a:solidFill>
                <a:latin typeface="+mn-lt"/>
                <a:ea typeface="+mn-ea"/>
                <a:cs typeface="+mn-ea"/>
                <a:sym typeface="+mn-lt"/>
              </a:rPr>
              <a:t>在此录入本图表的综合描述说明，在此录入本图表的综合描述说明。</a:t>
            </a:r>
          </a:p>
        </p:txBody>
      </p:sp>
      <p:grpSp>
        <p:nvGrpSpPr>
          <p:cNvPr id="90" name="组合 89"/>
          <p:cNvGrpSpPr/>
          <p:nvPr/>
        </p:nvGrpSpPr>
        <p:grpSpPr>
          <a:xfrm>
            <a:off x="5593993" y="1412787"/>
            <a:ext cx="3018025" cy="466683"/>
            <a:chOff x="814328" y="3219334"/>
            <a:chExt cx="2797200" cy="432536"/>
          </a:xfrm>
        </p:grpSpPr>
        <p:grpSp>
          <p:nvGrpSpPr>
            <p:cNvPr id="91" name="组合 90"/>
            <p:cNvGrpSpPr/>
            <p:nvPr/>
          </p:nvGrpSpPr>
          <p:grpSpPr>
            <a:xfrm>
              <a:off x="814328" y="3219334"/>
              <a:ext cx="2797200" cy="432536"/>
              <a:chOff x="2173927" y="3285519"/>
              <a:chExt cx="3549387" cy="548848"/>
            </a:xfrm>
          </p:grpSpPr>
          <p:grpSp>
            <p:nvGrpSpPr>
              <p:cNvPr id="93" name="组合 9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95" name="圆角矩形 9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sp>
              <p:nvSpPr>
                <p:cNvPr id="96" name="圆角矩形 9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94" name="椭圆 93"/>
              <p:cNvSpPr/>
              <p:nvPr/>
            </p:nvSpPr>
            <p:spPr>
              <a:xfrm>
                <a:off x="2307128" y="3420211"/>
                <a:ext cx="279463" cy="279463"/>
              </a:xfrm>
              <a:prstGeom prst="ellipse">
                <a:avLst/>
              </a:prstGeom>
              <a:solidFill>
                <a:srgbClr val="0783E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92"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chemeClr val="tx1">
                      <a:lumMod val="85000"/>
                      <a:lumOff val="15000"/>
                    </a:schemeClr>
                  </a:solidFill>
                  <a:latin typeface="+mn-lt"/>
                  <a:ea typeface="+mn-ea"/>
                  <a:cs typeface="+mn-ea"/>
                  <a:sym typeface="+mn-lt"/>
                </a:rPr>
                <a:t>点击输入标题文本小标签</a:t>
              </a:r>
            </a:p>
          </p:txBody>
        </p:sp>
      </p:grpSp>
      <p:grpSp>
        <p:nvGrpSpPr>
          <p:cNvPr id="97" name="组合 96"/>
          <p:cNvGrpSpPr/>
          <p:nvPr/>
        </p:nvGrpSpPr>
        <p:grpSpPr>
          <a:xfrm>
            <a:off x="5596501" y="1988841"/>
            <a:ext cx="3888000" cy="466683"/>
            <a:chOff x="814327" y="3219334"/>
            <a:chExt cx="3603522" cy="432536"/>
          </a:xfrm>
        </p:grpSpPr>
        <p:grpSp>
          <p:nvGrpSpPr>
            <p:cNvPr id="98" name="组合 97"/>
            <p:cNvGrpSpPr/>
            <p:nvPr/>
          </p:nvGrpSpPr>
          <p:grpSpPr>
            <a:xfrm>
              <a:off x="814327" y="3219334"/>
              <a:ext cx="3603522" cy="432536"/>
              <a:chOff x="2173926" y="3285519"/>
              <a:chExt cx="4572535" cy="548848"/>
            </a:xfrm>
          </p:grpSpPr>
          <p:grpSp>
            <p:nvGrpSpPr>
              <p:cNvPr id="100" name="组合 9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102" name="圆角矩形 10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sp>
              <p:nvSpPr>
                <p:cNvPr id="103" name="圆角矩形 10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01" name="椭圆 100"/>
              <p:cNvSpPr/>
              <p:nvPr/>
            </p:nvSpPr>
            <p:spPr>
              <a:xfrm>
                <a:off x="2307128" y="3420211"/>
                <a:ext cx="279463" cy="279463"/>
              </a:xfrm>
              <a:prstGeom prst="ellipse">
                <a:avLst/>
              </a:prstGeom>
              <a:solidFill>
                <a:srgbClr val="0783E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99"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chemeClr val="tx1">
                      <a:lumMod val="85000"/>
                      <a:lumOff val="15000"/>
                    </a:schemeClr>
                  </a:solidFill>
                  <a:latin typeface="+mn-lt"/>
                  <a:ea typeface="+mn-ea"/>
                  <a:cs typeface="+mn-ea"/>
                  <a:sym typeface="+mn-lt"/>
                </a:rPr>
                <a:t>点击输入标题文本及描述说明</a:t>
              </a:r>
            </a:p>
          </p:txBody>
        </p:sp>
      </p:grpSp>
      <p:grpSp>
        <p:nvGrpSpPr>
          <p:cNvPr id="104" name="组合 103"/>
          <p:cNvGrpSpPr/>
          <p:nvPr/>
        </p:nvGrpSpPr>
        <p:grpSpPr>
          <a:xfrm>
            <a:off x="5611476" y="2564914"/>
            <a:ext cx="3201600" cy="466683"/>
            <a:chOff x="814328" y="3219334"/>
            <a:chExt cx="2967344" cy="432536"/>
          </a:xfrm>
        </p:grpSpPr>
        <p:grpSp>
          <p:nvGrpSpPr>
            <p:cNvPr id="105" name="组合 104"/>
            <p:cNvGrpSpPr/>
            <p:nvPr/>
          </p:nvGrpSpPr>
          <p:grpSpPr>
            <a:xfrm>
              <a:off x="814328" y="3219334"/>
              <a:ext cx="2967344" cy="432536"/>
              <a:chOff x="2173927" y="3285519"/>
              <a:chExt cx="3765284" cy="548848"/>
            </a:xfrm>
          </p:grpSpPr>
          <p:grpSp>
            <p:nvGrpSpPr>
              <p:cNvPr id="107" name="组合 10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109" name="圆角矩形 10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sp>
              <p:nvSpPr>
                <p:cNvPr id="110" name="圆角矩形 10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08" name="椭圆 107"/>
              <p:cNvSpPr/>
              <p:nvPr/>
            </p:nvSpPr>
            <p:spPr>
              <a:xfrm>
                <a:off x="2307128" y="3420211"/>
                <a:ext cx="279463" cy="279463"/>
              </a:xfrm>
              <a:prstGeom prst="ellipse">
                <a:avLst/>
              </a:prstGeom>
              <a:solidFill>
                <a:srgbClr val="0783E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06"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chemeClr val="tx1">
                      <a:lumMod val="85000"/>
                      <a:lumOff val="15000"/>
                    </a:schemeClr>
                  </a:solidFill>
                  <a:latin typeface="+mn-lt"/>
                  <a:ea typeface="+mn-ea"/>
                  <a:cs typeface="+mn-ea"/>
                  <a:sym typeface="+mn-lt"/>
                </a:rPr>
                <a:t>点击输入标题文本小标签</a:t>
              </a:r>
            </a:p>
          </p:txBody>
        </p:sp>
      </p:grpSp>
      <p:grpSp>
        <p:nvGrpSpPr>
          <p:cNvPr id="111" name="组合 110"/>
          <p:cNvGrpSpPr/>
          <p:nvPr/>
        </p:nvGrpSpPr>
        <p:grpSpPr>
          <a:xfrm>
            <a:off x="5608183" y="3140969"/>
            <a:ext cx="2629604" cy="466683"/>
            <a:chOff x="814328" y="3219334"/>
            <a:chExt cx="2437200" cy="432536"/>
          </a:xfrm>
        </p:grpSpPr>
        <p:grpSp>
          <p:nvGrpSpPr>
            <p:cNvPr id="112" name="组合 111"/>
            <p:cNvGrpSpPr/>
            <p:nvPr/>
          </p:nvGrpSpPr>
          <p:grpSpPr>
            <a:xfrm>
              <a:off x="814328" y="3219334"/>
              <a:ext cx="2437200" cy="432536"/>
              <a:chOff x="2173927" y="3285519"/>
              <a:chExt cx="3092581" cy="548848"/>
            </a:xfrm>
          </p:grpSpPr>
          <p:grpSp>
            <p:nvGrpSpPr>
              <p:cNvPr id="114" name="组合 11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116" name="圆角矩形 11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sp>
              <p:nvSpPr>
                <p:cNvPr id="117" name="圆角矩形 11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15" name="椭圆 114"/>
              <p:cNvSpPr/>
              <p:nvPr/>
            </p:nvSpPr>
            <p:spPr>
              <a:xfrm>
                <a:off x="2307128" y="3420211"/>
                <a:ext cx="279463" cy="279463"/>
              </a:xfrm>
              <a:prstGeom prst="ellipse">
                <a:avLst/>
              </a:prstGeom>
              <a:solidFill>
                <a:srgbClr val="0783E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13"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chemeClr val="tx1">
                      <a:lumMod val="85000"/>
                      <a:lumOff val="15000"/>
                    </a:schemeClr>
                  </a:solidFill>
                  <a:latin typeface="+mn-lt"/>
                  <a:ea typeface="+mn-ea"/>
                  <a:cs typeface="+mn-ea"/>
                  <a:sym typeface="+mn-lt"/>
                </a:rPr>
                <a:t>点击输入标题文本</a:t>
              </a:r>
            </a:p>
          </p:txBody>
        </p:sp>
      </p:grpSp>
      <p:grpSp>
        <p:nvGrpSpPr>
          <p:cNvPr id="177" name="组合 176"/>
          <p:cNvGrpSpPr/>
          <p:nvPr/>
        </p:nvGrpSpPr>
        <p:grpSpPr>
          <a:xfrm>
            <a:off x="5630745" y="3717033"/>
            <a:ext cx="3125619" cy="466683"/>
            <a:chOff x="814328" y="3219334"/>
            <a:chExt cx="2896922" cy="432536"/>
          </a:xfrm>
        </p:grpSpPr>
        <p:grpSp>
          <p:nvGrpSpPr>
            <p:cNvPr id="178" name="组合 177"/>
            <p:cNvGrpSpPr/>
            <p:nvPr/>
          </p:nvGrpSpPr>
          <p:grpSpPr>
            <a:xfrm>
              <a:off x="814328" y="3219334"/>
              <a:ext cx="2896922" cy="432536"/>
              <a:chOff x="2173927" y="3285519"/>
              <a:chExt cx="3675925" cy="548848"/>
            </a:xfrm>
          </p:grpSpPr>
          <p:grpSp>
            <p:nvGrpSpPr>
              <p:cNvPr id="180" name="组合 179"/>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182" name="圆角矩形 181"/>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sp>
              <p:nvSpPr>
                <p:cNvPr id="183" name="圆角矩形 182"/>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81" name="椭圆 180"/>
              <p:cNvSpPr/>
              <p:nvPr/>
            </p:nvSpPr>
            <p:spPr>
              <a:xfrm>
                <a:off x="2307128" y="3420211"/>
                <a:ext cx="279463" cy="279463"/>
              </a:xfrm>
              <a:prstGeom prst="ellipse">
                <a:avLst/>
              </a:prstGeom>
              <a:solidFill>
                <a:srgbClr val="0783E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tx1">
                      <a:lumMod val="85000"/>
                      <a:lumOff val="15000"/>
                    </a:schemeClr>
                  </a:solidFill>
                  <a:cs typeface="+mn-ea"/>
                  <a:sym typeface="+mn-lt"/>
                </a:endParaRPr>
              </a:p>
            </p:txBody>
          </p:sp>
        </p:grpSp>
        <p:sp>
          <p:nvSpPr>
            <p:cNvPr id="179" name="TextBox 52"/>
            <p:cNvSpPr txBox="1"/>
            <p:nvPr/>
          </p:nvSpPr>
          <p:spPr>
            <a:xfrm>
              <a:off x="1224125" y="3331792"/>
              <a:ext cx="2334260"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chemeClr val="tx1">
                      <a:lumMod val="85000"/>
                      <a:lumOff val="15000"/>
                    </a:schemeClr>
                  </a:solidFill>
                  <a:latin typeface="+mn-lt"/>
                  <a:ea typeface="+mn-ea"/>
                  <a:cs typeface="+mn-ea"/>
                  <a:sym typeface="+mn-lt"/>
                </a:rPr>
                <a:t>点击输入标题描述文本</a:t>
              </a:r>
            </a:p>
          </p:txBody>
        </p:sp>
      </p:grpSp>
      <p:sp>
        <p:nvSpPr>
          <p:cNvPr id="4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46" name="文本框 45"/>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2218" y="1733643"/>
            <a:ext cx="3020886" cy="40278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287542" y="1993950"/>
            <a:ext cx="3551601" cy="1587691"/>
            <a:chOff x="3034220" y="1108578"/>
            <a:chExt cx="3342657" cy="1494285"/>
          </a:xfrm>
        </p:grpSpPr>
        <p:sp>
          <p:nvSpPr>
            <p:cNvPr id="50" name="圆角矩形 49"/>
            <p:cNvSpPr/>
            <p:nvPr/>
          </p:nvSpPr>
          <p:spPr>
            <a:xfrm>
              <a:off x="3034220" y="1108578"/>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cs typeface="+mn-ea"/>
                <a:sym typeface="+mn-lt"/>
              </a:endParaRPr>
            </a:p>
          </p:txBody>
        </p:sp>
        <p:sp>
          <p:nvSpPr>
            <p:cNvPr id="51" name="TextBox 54"/>
            <p:cNvSpPr txBox="1"/>
            <p:nvPr/>
          </p:nvSpPr>
          <p:spPr>
            <a:xfrm flipH="1">
              <a:off x="4175015" y="1377452"/>
              <a:ext cx="981302" cy="1013844"/>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nSpc>
                  <a:spcPct val="100000"/>
                </a:lnSpc>
                <a:defRPr/>
              </a:pPr>
              <a:r>
                <a:rPr lang="zh-CN" altLang="en-US" sz="3200" b="1" dirty="0">
                  <a:ln>
                    <a:noFill/>
                  </a:ln>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关键文字</a:t>
              </a:r>
            </a:p>
          </p:txBody>
        </p:sp>
      </p:grpSp>
      <p:grpSp>
        <p:nvGrpSpPr>
          <p:cNvPr id="52" name="组合 51"/>
          <p:cNvGrpSpPr/>
          <p:nvPr/>
        </p:nvGrpSpPr>
        <p:grpSpPr>
          <a:xfrm>
            <a:off x="4287542" y="3797111"/>
            <a:ext cx="3551601" cy="1587691"/>
            <a:chOff x="3034220" y="2805657"/>
            <a:chExt cx="3342657" cy="1494285"/>
          </a:xfrm>
        </p:grpSpPr>
        <p:sp>
          <p:nvSpPr>
            <p:cNvPr id="54" name="圆角矩形 53"/>
            <p:cNvSpPr/>
            <p:nvPr/>
          </p:nvSpPr>
          <p:spPr>
            <a:xfrm>
              <a:off x="3034220" y="2805657"/>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65000"/>
                    <a:lumOff val="35000"/>
                  </a:schemeClr>
                </a:solidFill>
                <a:cs typeface="+mn-ea"/>
                <a:sym typeface="+mn-lt"/>
              </a:endParaRPr>
            </a:p>
          </p:txBody>
        </p:sp>
        <p:sp>
          <p:nvSpPr>
            <p:cNvPr id="55" name="TextBox 55"/>
            <p:cNvSpPr txBox="1"/>
            <p:nvPr/>
          </p:nvSpPr>
          <p:spPr>
            <a:xfrm flipH="1">
              <a:off x="4140541" y="3045877"/>
              <a:ext cx="981302" cy="1013844"/>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lvl="0">
                <a:lnSpc>
                  <a:spcPct val="100000"/>
                </a:lnSpc>
                <a:defRPr/>
              </a:pPr>
              <a:r>
                <a:rPr lang="zh-CN" altLang="en-US" sz="3200" b="1" dirty="0">
                  <a:ln>
                    <a:noFill/>
                  </a:ln>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关键文字</a:t>
              </a:r>
            </a:p>
          </p:txBody>
        </p:sp>
      </p:grpSp>
      <p:sp>
        <p:nvSpPr>
          <p:cNvPr id="57" name="圆角矩形 56"/>
          <p:cNvSpPr/>
          <p:nvPr/>
        </p:nvSpPr>
        <p:spPr>
          <a:xfrm>
            <a:off x="2106733" y="2119294"/>
            <a:ext cx="2990822" cy="1337004"/>
          </a:xfrm>
          <a:prstGeom prst="roundRect">
            <a:avLst/>
          </a:prstGeom>
          <a:gradFill>
            <a:gsLst>
              <a:gs pos="100000">
                <a:srgbClr val="005A7F"/>
              </a:gs>
              <a:gs pos="0">
                <a:srgbClr val="276F8B"/>
              </a:gs>
            </a:gsLst>
            <a:lin ang="8100000" scaled="1"/>
          </a:gradFill>
          <a:ln w="25400" cap="flat" cmpd="sng" algn="ctr">
            <a:noFill/>
            <a:prstDash val="solid"/>
          </a:ln>
          <a:effectLst>
            <a:outerShdw blurRad="215900" dist="152400" dir="2700000" algn="tl" rotWithShape="0">
              <a:prstClr val="black">
                <a:alpha val="18000"/>
              </a:prstClr>
            </a:outerShdw>
          </a:effectLst>
        </p:spPr>
        <p:txBody>
          <a:bodyPr rtlCol="0" anchor="ctr"/>
          <a:lstStyle/>
          <a:p>
            <a:pPr algn="ctr" fontAlgn="auto">
              <a:spcBef>
                <a:spcPts val="0"/>
              </a:spcBef>
              <a:spcAft>
                <a:spcPts val="0"/>
              </a:spcAft>
              <a:defRPr/>
            </a:pPr>
            <a:endParaRPr lang="en-US" kern="0">
              <a:solidFill>
                <a:schemeClr val="tx1">
                  <a:lumMod val="65000"/>
                  <a:lumOff val="35000"/>
                </a:schemeClr>
              </a:solidFill>
              <a:latin typeface="+mn-lt"/>
              <a:ea typeface="+mn-ea"/>
              <a:cs typeface="+mn-ea"/>
              <a:sym typeface="+mn-lt"/>
            </a:endParaRPr>
          </a:p>
        </p:txBody>
      </p:sp>
      <p:sp>
        <p:nvSpPr>
          <p:cNvPr id="58" name="圆角矩形 57"/>
          <p:cNvSpPr/>
          <p:nvPr/>
        </p:nvSpPr>
        <p:spPr>
          <a:xfrm>
            <a:off x="6846498" y="2119294"/>
            <a:ext cx="2990822" cy="1337004"/>
          </a:xfrm>
          <a:prstGeom prst="roundRect">
            <a:avLst/>
          </a:prstGeom>
          <a:solidFill>
            <a:srgbClr val="005A7F"/>
          </a:solidFill>
          <a:ln w="25400" cap="flat" cmpd="sng" algn="ctr">
            <a:noFill/>
            <a:prstDash val="solid"/>
          </a:ln>
          <a:effectLst>
            <a:outerShdw blurRad="215900" dist="152400" dir="2700000" algn="tl" rotWithShape="0">
              <a:prstClr val="black">
                <a:alpha val="18000"/>
              </a:prstClr>
            </a:outerShdw>
          </a:effectLst>
        </p:spPr>
        <p:txBody>
          <a:bodyPr rtlCol="0" anchor="ctr"/>
          <a:lstStyle/>
          <a:p>
            <a:pPr algn="ctr" fontAlgn="auto">
              <a:spcBef>
                <a:spcPts val="0"/>
              </a:spcBef>
              <a:spcAft>
                <a:spcPts val="0"/>
              </a:spcAft>
              <a:defRPr/>
            </a:pPr>
            <a:endParaRPr lang="en-US" kern="0">
              <a:solidFill>
                <a:schemeClr val="tx1">
                  <a:lumMod val="65000"/>
                  <a:lumOff val="35000"/>
                </a:schemeClr>
              </a:solidFill>
              <a:latin typeface="+mn-lt"/>
              <a:ea typeface="+mn-ea"/>
              <a:cs typeface="+mn-ea"/>
              <a:sym typeface="+mn-lt"/>
            </a:endParaRPr>
          </a:p>
        </p:txBody>
      </p:sp>
      <p:sp>
        <p:nvSpPr>
          <p:cNvPr id="59" name="圆角矩形 58"/>
          <p:cNvSpPr/>
          <p:nvPr/>
        </p:nvSpPr>
        <p:spPr>
          <a:xfrm>
            <a:off x="2106733" y="3922454"/>
            <a:ext cx="2990822" cy="1337004"/>
          </a:xfrm>
          <a:prstGeom prst="roundRect">
            <a:avLst/>
          </a:prstGeom>
          <a:solidFill>
            <a:srgbClr val="005A7F"/>
          </a:solidFill>
          <a:ln w="25400" cap="flat" cmpd="sng" algn="ctr">
            <a:noFill/>
            <a:prstDash val="solid"/>
          </a:ln>
          <a:effectLst>
            <a:outerShdw blurRad="215900" dist="152400" dir="2700000" algn="tl" rotWithShape="0">
              <a:prstClr val="black">
                <a:alpha val="18000"/>
              </a:prstClr>
            </a:outerShdw>
          </a:effectLst>
        </p:spPr>
        <p:txBody>
          <a:bodyPr rtlCol="0" anchor="ctr"/>
          <a:lstStyle/>
          <a:p>
            <a:pPr algn="ctr" fontAlgn="auto">
              <a:spcBef>
                <a:spcPts val="0"/>
              </a:spcBef>
              <a:spcAft>
                <a:spcPts val="0"/>
              </a:spcAft>
              <a:defRPr/>
            </a:pPr>
            <a:endParaRPr lang="en-US" kern="0">
              <a:solidFill>
                <a:schemeClr val="tx1">
                  <a:lumMod val="65000"/>
                  <a:lumOff val="35000"/>
                </a:schemeClr>
              </a:solidFill>
              <a:latin typeface="+mn-lt"/>
              <a:ea typeface="+mn-ea"/>
              <a:cs typeface="+mn-ea"/>
              <a:sym typeface="+mn-lt"/>
            </a:endParaRPr>
          </a:p>
        </p:txBody>
      </p:sp>
      <p:sp>
        <p:nvSpPr>
          <p:cNvPr id="60" name="圆角矩形 59"/>
          <p:cNvSpPr/>
          <p:nvPr/>
        </p:nvSpPr>
        <p:spPr>
          <a:xfrm>
            <a:off x="6846498" y="3922454"/>
            <a:ext cx="2990822" cy="1337004"/>
          </a:xfrm>
          <a:prstGeom prst="roundRect">
            <a:avLst/>
          </a:prstGeom>
          <a:solidFill>
            <a:srgbClr val="005A7F"/>
          </a:solidFill>
          <a:ln w="25400" cap="flat" cmpd="sng" algn="ctr">
            <a:noFill/>
            <a:prstDash val="solid"/>
          </a:ln>
          <a:effectLst>
            <a:outerShdw blurRad="215900" dist="152400" dir="2700000" algn="tl" rotWithShape="0">
              <a:prstClr val="black">
                <a:alpha val="18000"/>
              </a:prstClr>
            </a:outerShdw>
          </a:effectLst>
        </p:spPr>
        <p:txBody>
          <a:bodyPr rtlCol="0" anchor="ctr"/>
          <a:lstStyle/>
          <a:p>
            <a:pPr algn="ctr" fontAlgn="auto">
              <a:spcBef>
                <a:spcPts val="0"/>
              </a:spcBef>
              <a:spcAft>
                <a:spcPts val="0"/>
              </a:spcAft>
              <a:defRPr/>
            </a:pPr>
            <a:endParaRPr lang="en-US" kern="0">
              <a:solidFill>
                <a:schemeClr val="tx1">
                  <a:lumMod val="65000"/>
                  <a:lumOff val="35000"/>
                </a:schemeClr>
              </a:solidFill>
              <a:latin typeface="+mn-lt"/>
              <a:ea typeface="+mn-ea"/>
              <a:cs typeface="+mn-ea"/>
              <a:sym typeface="+mn-lt"/>
            </a:endParaRPr>
          </a:p>
        </p:txBody>
      </p:sp>
      <p:grpSp>
        <p:nvGrpSpPr>
          <p:cNvPr id="61" name="组合 60"/>
          <p:cNvGrpSpPr/>
          <p:nvPr/>
        </p:nvGrpSpPr>
        <p:grpSpPr>
          <a:xfrm>
            <a:off x="1115604" y="2202856"/>
            <a:ext cx="3573301" cy="1169878"/>
            <a:chOff x="971600" y="1305195"/>
            <a:chExt cx="2281014" cy="1101053"/>
          </a:xfrm>
        </p:grpSpPr>
        <p:sp>
          <p:nvSpPr>
            <p:cNvPr id="62" name="圆角矩形 61"/>
            <p:cNvSpPr/>
            <p:nvPr/>
          </p:nvSpPr>
          <p:spPr>
            <a:xfrm>
              <a:off x="971600" y="1305195"/>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65000"/>
                    <a:lumOff val="35000"/>
                  </a:schemeClr>
                </a:solidFill>
                <a:cs typeface="+mn-ea"/>
                <a:sym typeface="+mn-lt"/>
              </a:endParaRPr>
            </a:p>
          </p:txBody>
        </p:sp>
        <p:sp>
          <p:nvSpPr>
            <p:cNvPr id="63" name="TextBox 56"/>
            <p:cNvSpPr txBox="1"/>
            <p:nvPr/>
          </p:nvSpPr>
          <p:spPr>
            <a:xfrm>
              <a:off x="1186480" y="1446783"/>
              <a:ext cx="1945360" cy="869010"/>
            </a:xfrm>
            <a:prstGeom prst="rect">
              <a:avLst/>
            </a:prstGeom>
            <a:noFill/>
          </p:spPr>
          <p:txBody>
            <a:bodyPr wrap="square" rtlCol="0">
              <a:spAutoFit/>
            </a:bodyPr>
            <a:lstStyle/>
            <a:p>
              <a:pPr lvl="0">
                <a:lnSpc>
                  <a:spcPct val="150000"/>
                </a:lnSpc>
                <a:defRPr/>
              </a:pPr>
              <a:r>
                <a:rPr lang="zh-CN" altLang="en-US" sz="1200" kern="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a:t>
              </a:r>
            </a:p>
          </p:txBody>
        </p:sp>
      </p:grpSp>
      <p:grpSp>
        <p:nvGrpSpPr>
          <p:cNvPr id="64" name="组合 63"/>
          <p:cNvGrpSpPr/>
          <p:nvPr/>
        </p:nvGrpSpPr>
        <p:grpSpPr>
          <a:xfrm>
            <a:off x="1115604" y="4006016"/>
            <a:ext cx="3573301" cy="1169878"/>
            <a:chOff x="971600" y="3002273"/>
            <a:chExt cx="2281014" cy="1101053"/>
          </a:xfrm>
        </p:grpSpPr>
        <p:sp>
          <p:nvSpPr>
            <p:cNvPr id="65" name="圆角矩形 64"/>
            <p:cNvSpPr/>
            <p:nvPr/>
          </p:nvSpPr>
          <p:spPr>
            <a:xfrm>
              <a:off x="971600" y="3002273"/>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65000"/>
                    <a:lumOff val="35000"/>
                  </a:schemeClr>
                </a:solidFill>
                <a:cs typeface="+mn-ea"/>
                <a:sym typeface="+mn-lt"/>
              </a:endParaRPr>
            </a:p>
          </p:txBody>
        </p:sp>
        <p:sp>
          <p:nvSpPr>
            <p:cNvPr id="66" name="TextBox 57"/>
            <p:cNvSpPr txBox="1"/>
            <p:nvPr/>
          </p:nvSpPr>
          <p:spPr>
            <a:xfrm>
              <a:off x="1040620" y="3145435"/>
              <a:ext cx="2091220" cy="577288"/>
            </a:xfrm>
            <a:prstGeom prst="rect">
              <a:avLst/>
            </a:prstGeom>
            <a:noFill/>
          </p:spPr>
          <p:txBody>
            <a:bodyPr wrap="square" rtlCol="0">
              <a:spAutoFit/>
            </a:bodyPr>
            <a:lstStyle/>
            <a:p>
              <a:pPr lvl="0">
                <a:lnSpc>
                  <a:spcPct val="150000"/>
                </a:lnSpc>
                <a:defRPr/>
              </a:pPr>
              <a:r>
                <a:rPr lang="zh-CN" altLang="en-US" sz="1200" kern="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a:t>
              </a:r>
            </a:p>
          </p:txBody>
        </p:sp>
      </p:grpSp>
      <p:grpSp>
        <p:nvGrpSpPr>
          <p:cNvPr id="67" name="组合 66"/>
          <p:cNvGrpSpPr/>
          <p:nvPr/>
        </p:nvGrpSpPr>
        <p:grpSpPr>
          <a:xfrm>
            <a:off x="7207460" y="2202856"/>
            <a:ext cx="3620990" cy="1169878"/>
            <a:chOff x="5782357" y="1305195"/>
            <a:chExt cx="2463011" cy="1101053"/>
          </a:xfrm>
        </p:grpSpPr>
        <p:sp>
          <p:nvSpPr>
            <p:cNvPr id="68" name="圆角矩形 67"/>
            <p:cNvSpPr/>
            <p:nvPr/>
          </p:nvSpPr>
          <p:spPr>
            <a:xfrm>
              <a:off x="5782357" y="1305195"/>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65000"/>
                    <a:lumOff val="35000"/>
                  </a:schemeClr>
                </a:solidFill>
                <a:cs typeface="+mn-ea"/>
                <a:sym typeface="+mn-lt"/>
              </a:endParaRPr>
            </a:p>
          </p:txBody>
        </p:sp>
        <p:sp>
          <p:nvSpPr>
            <p:cNvPr id="69" name="TextBox 58"/>
            <p:cNvSpPr txBox="1"/>
            <p:nvPr/>
          </p:nvSpPr>
          <p:spPr>
            <a:xfrm>
              <a:off x="5999268" y="1402610"/>
              <a:ext cx="2070187" cy="869010"/>
            </a:xfrm>
            <a:prstGeom prst="rect">
              <a:avLst/>
            </a:prstGeom>
            <a:noFill/>
          </p:spPr>
          <p:txBody>
            <a:bodyPr wrap="square" rtlCol="0">
              <a:spAutoFit/>
            </a:bodyPr>
            <a:lstStyle/>
            <a:p>
              <a:pPr lvl="0">
                <a:lnSpc>
                  <a:spcPct val="150000"/>
                </a:lnSpc>
                <a:defRPr/>
              </a:pPr>
              <a:r>
                <a:rPr lang="zh-CN" altLang="en-US" sz="1200" kern="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a:t>
              </a:r>
            </a:p>
          </p:txBody>
        </p:sp>
      </p:grpSp>
      <p:grpSp>
        <p:nvGrpSpPr>
          <p:cNvPr id="70" name="组合 69"/>
          <p:cNvGrpSpPr/>
          <p:nvPr/>
        </p:nvGrpSpPr>
        <p:grpSpPr>
          <a:xfrm>
            <a:off x="7207460" y="4006016"/>
            <a:ext cx="3620990" cy="1169878"/>
            <a:chOff x="5782357" y="3002273"/>
            <a:chExt cx="2463011" cy="1101053"/>
          </a:xfrm>
        </p:grpSpPr>
        <p:sp>
          <p:nvSpPr>
            <p:cNvPr id="71" name="圆角矩形 70"/>
            <p:cNvSpPr/>
            <p:nvPr/>
          </p:nvSpPr>
          <p:spPr>
            <a:xfrm>
              <a:off x="5782357" y="3002273"/>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65000"/>
                    <a:lumOff val="35000"/>
                  </a:schemeClr>
                </a:solidFill>
                <a:cs typeface="+mn-ea"/>
                <a:sym typeface="+mn-lt"/>
              </a:endParaRPr>
            </a:p>
          </p:txBody>
        </p:sp>
        <p:sp>
          <p:nvSpPr>
            <p:cNvPr id="72" name="TextBox 59"/>
            <p:cNvSpPr txBox="1"/>
            <p:nvPr/>
          </p:nvSpPr>
          <p:spPr>
            <a:xfrm>
              <a:off x="6014842" y="3144247"/>
              <a:ext cx="2057276" cy="869010"/>
            </a:xfrm>
            <a:prstGeom prst="rect">
              <a:avLst/>
            </a:prstGeom>
            <a:noFill/>
          </p:spPr>
          <p:txBody>
            <a:bodyPr wrap="square" rtlCol="0">
              <a:spAutoFit/>
            </a:bodyPr>
            <a:lstStyle/>
            <a:p>
              <a:pPr lvl="0">
                <a:lnSpc>
                  <a:spcPct val="150000"/>
                </a:lnSpc>
                <a:defRPr/>
              </a:pPr>
              <a:r>
                <a:rPr lang="zh-CN" altLang="en-US" sz="1200" kern="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a:t>
              </a:r>
            </a:p>
          </p:txBody>
        </p:sp>
      </p:grpSp>
      <p:sp>
        <p:nvSpPr>
          <p:cNvPr id="2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27" name="文本框 2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1084040" y="2032250"/>
            <a:ext cx="3323993" cy="309315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solidFill>
                <a:schemeClr val="tx1">
                  <a:lumMod val="65000"/>
                  <a:lumOff val="35000"/>
                </a:schemeClr>
              </a:solidFill>
              <a:cs typeface="+mn-ea"/>
              <a:sym typeface="+mn-lt"/>
            </a:endParaRPr>
          </a:p>
        </p:txBody>
      </p:sp>
      <p:cxnSp>
        <p:nvCxnSpPr>
          <p:cNvPr id="29" name="直接连接符 28"/>
          <p:cNvCxnSpPr/>
          <p:nvPr/>
        </p:nvCxnSpPr>
        <p:spPr bwMode="auto">
          <a:xfrm>
            <a:off x="3390546" y="2122387"/>
            <a:ext cx="152446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3443053" y="5073751"/>
            <a:ext cx="1522789"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4312365" y="3123243"/>
            <a:ext cx="141097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4159560" y="4125386"/>
            <a:ext cx="1521947" cy="3958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22906" y="1640245"/>
            <a:ext cx="1631192" cy="400099"/>
          </a:xfrm>
          <a:prstGeom prst="rect">
            <a:avLst/>
          </a:prstGeom>
        </p:spPr>
        <p:txBody>
          <a:bodyPr wrap="none" lIns="121908" tIns="60955" rIns="121908" bIns="60955">
            <a:spAutoFit/>
          </a:bodyPr>
          <a:lstStyle/>
          <a:p>
            <a:r>
              <a:rPr lang="zh-CN" altLang="en-US" dirty="0" smtClean="0">
                <a:solidFill>
                  <a:schemeClr val="tx1">
                    <a:lumMod val="65000"/>
                    <a:lumOff val="35000"/>
                  </a:schemeClr>
                </a:solidFill>
                <a:latin typeface="+mn-lt"/>
                <a:ea typeface="+mn-ea"/>
                <a:cs typeface="+mn-ea"/>
                <a:sym typeface="+mn-lt"/>
              </a:rPr>
              <a:t>相关主题文字</a:t>
            </a:r>
            <a:endParaRPr lang="zh-CN" altLang="en-US" dirty="0">
              <a:solidFill>
                <a:schemeClr val="tx1">
                  <a:lumMod val="65000"/>
                  <a:lumOff val="35000"/>
                </a:schemeClr>
              </a:solidFill>
              <a:latin typeface="+mn-lt"/>
              <a:ea typeface="+mn-ea"/>
              <a:cs typeface="+mn-ea"/>
              <a:sym typeface="+mn-lt"/>
            </a:endParaRPr>
          </a:p>
        </p:txBody>
      </p:sp>
      <p:sp>
        <p:nvSpPr>
          <p:cNvPr id="34" name="矩形 47"/>
          <p:cNvSpPr>
            <a:spLocks noChangeArrowheads="1"/>
          </p:cNvSpPr>
          <p:nvPr/>
        </p:nvSpPr>
        <p:spPr bwMode="auto">
          <a:xfrm>
            <a:off x="5891873" y="1886377"/>
            <a:ext cx="4546236" cy="579316"/>
          </a:xfrm>
          <a:prstGeom prst="rect">
            <a:avLst/>
          </a:prstGeom>
          <a:noFill/>
          <a:ln>
            <a:noFill/>
          </a:ln>
        </p:spPr>
        <p:txBody>
          <a:bodyPr wrap="square"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50" dirty="0">
                <a:solidFill>
                  <a:schemeClr val="tx1">
                    <a:lumMod val="65000"/>
                    <a:lumOff val="35000"/>
                  </a:schemeClr>
                </a:solidFill>
                <a:latin typeface="+mn-lt"/>
                <a:ea typeface="+mn-ea"/>
                <a:cs typeface="+mn-ea"/>
                <a:sym typeface="+mn-lt"/>
              </a:rPr>
              <a:t>点击输入简要文字内容，文字内容需概括精炼，不用多余的文字修饰，言简意赅的说明该项内容。</a:t>
            </a:r>
            <a:endParaRPr lang="en-US" altLang="zh-CN" sz="1050" dirty="0">
              <a:solidFill>
                <a:schemeClr val="tx1">
                  <a:lumMod val="65000"/>
                  <a:lumOff val="35000"/>
                </a:schemeClr>
              </a:solidFill>
              <a:latin typeface="+mn-lt"/>
              <a:ea typeface="+mn-ea"/>
              <a:cs typeface="+mn-ea"/>
              <a:sym typeface="+mn-lt"/>
            </a:endParaRPr>
          </a:p>
        </p:txBody>
      </p:sp>
      <p:sp>
        <p:nvSpPr>
          <p:cNvPr id="36" name="椭圆 35"/>
          <p:cNvSpPr/>
          <p:nvPr/>
        </p:nvSpPr>
        <p:spPr bwMode="auto">
          <a:xfrm>
            <a:off x="1310680" y="2381914"/>
            <a:ext cx="2389783" cy="2389784"/>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38" name="椭圆 37"/>
          <p:cNvSpPr/>
          <p:nvPr/>
        </p:nvSpPr>
        <p:spPr>
          <a:xfrm>
            <a:off x="3150286" y="1893443"/>
            <a:ext cx="394810" cy="394811"/>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cs typeface="+mn-ea"/>
                <a:sym typeface="+mn-lt"/>
              </a:rPr>
              <a:t>1</a:t>
            </a:r>
            <a:endParaRPr lang="zh-CN" altLang="en-US" dirty="0">
              <a:solidFill>
                <a:schemeClr val="bg1"/>
              </a:solidFill>
              <a:cs typeface="+mn-ea"/>
              <a:sym typeface="+mn-lt"/>
            </a:endParaRPr>
          </a:p>
        </p:txBody>
      </p:sp>
      <p:sp>
        <p:nvSpPr>
          <p:cNvPr id="39" name="椭圆 38"/>
          <p:cNvSpPr/>
          <p:nvPr/>
        </p:nvSpPr>
        <p:spPr>
          <a:xfrm>
            <a:off x="3987994" y="2909707"/>
            <a:ext cx="394810" cy="394811"/>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cs typeface="+mn-ea"/>
                <a:sym typeface="+mn-lt"/>
              </a:rPr>
              <a:t>2</a:t>
            </a:r>
            <a:endParaRPr lang="zh-CN" altLang="en-US" dirty="0">
              <a:solidFill>
                <a:schemeClr val="bg1"/>
              </a:solidFill>
              <a:cs typeface="+mn-ea"/>
              <a:sym typeface="+mn-lt"/>
            </a:endParaRPr>
          </a:p>
        </p:txBody>
      </p:sp>
      <p:sp>
        <p:nvSpPr>
          <p:cNvPr id="40" name="椭圆 39"/>
          <p:cNvSpPr/>
          <p:nvPr/>
        </p:nvSpPr>
        <p:spPr>
          <a:xfrm>
            <a:off x="3965848" y="3948680"/>
            <a:ext cx="394810" cy="394811"/>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cs typeface="+mn-ea"/>
                <a:sym typeface="+mn-lt"/>
              </a:rPr>
              <a:t>3</a:t>
            </a:r>
            <a:endParaRPr lang="zh-CN" altLang="en-US" dirty="0">
              <a:solidFill>
                <a:schemeClr val="bg1"/>
              </a:solidFill>
              <a:cs typeface="+mn-ea"/>
              <a:sym typeface="+mn-lt"/>
            </a:endParaRPr>
          </a:p>
        </p:txBody>
      </p:sp>
      <p:sp>
        <p:nvSpPr>
          <p:cNvPr id="41" name="椭圆 40"/>
          <p:cNvSpPr/>
          <p:nvPr/>
        </p:nvSpPr>
        <p:spPr>
          <a:xfrm>
            <a:off x="3150286" y="4847853"/>
            <a:ext cx="394810" cy="394811"/>
          </a:xfrm>
          <a:prstGeom prst="ellipse">
            <a:avLst/>
          </a:prstGeom>
          <a:solidFill>
            <a:srgbClr val="005A7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cs typeface="+mn-ea"/>
                <a:sym typeface="+mn-lt"/>
              </a:rPr>
              <a:t>4</a:t>
            </a:r>
            <a:endParaRPr lang="zh-CN" altLang="en-US" dirty="0">
              <a:solidFill>
                <a:schemeClr val="bg1"/>
              </a:solidFill>
              <a:cs typeface="+mn-ea"/>
              <a:sym typeface="+mn-lt"/>
            </a:endParaRPr>
          </a:p>
        </p:txBody>
      </p:sp>
      <p:grpSp>
        <p:nvGrpSpPr>
          <p:cNvPr id="42" name="组合 41"/>
          <p:cNvGrpSpPr/>
          <p:nvPr/>
        </p:nvGrpSpPr>
        <p:grpSpPr>
          <a:xfrm>
            <a:off x="4895188" y="1670413"/>
            <a:ext cx="829261" cy="829261"/>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5A7F"/>
              </a:solidFill>
              <a:ln>
                <a:noFill/>
              </a:ln>
            </p:spPr>
            <p:txBody>
              <a:bodyPr lIns="162560" tIns="81280" rIns="162560" bIns="81280"/>
              <a:lstStyle/>
              <a:p>
                <a:pPr defTabSz="1218565" fontAlgn="auto">
                  <a:spcBef>
                    <a:spcPts val="0"/>
                  </a:spcBef>
                  <a:spcAft>
                    <a:spcPts val="0"/>
                  </a:spcAft>
                  <a:defRPr/>
                </a:pPr>
                <a:endParaRPr lang="zh-CN" altLang="en-US" sz="3320">
                  <a:solidFill>
                    <a:schemeClr val="tx1">
                      <a:lumMod val="65000"/>
                      <a:lumOff val="35000"/>
                    </a:schemeClr>
                  </a:solidFill>
                  <a:latin typeface="+mn-lt"/>
                  <a:ea typeface="+mn-ea"/>
                  <a:cs typeface="+mn-ea"/>
                  <a:sym typeface="+mn-lt"/>
                </a:endParaRPr>
              </a:p>
            </p:txBody>
          </p:sp>
          <p:sp>
            <p:nvSpPr>
              <p:cNvPr id="46"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5A7F"/>
              </a:solidFill>
              <a:ln>
                <a:noFill/>
              </a:ln>
            </p:spPr>
            <p:txBody>
              <a:bodyPr lIns="162560" tIns="81280" rIns="162560" bIns="81280"/>
              <a:lstStyle/>
              <a:p>
                <a:pPr defTabSz="1218565" fontAlgn="auto">
                  <a:spcBef>
                    <a:spcPts val="0"/>
                  </a:spcBef>
                  <a:spcAft>
                    <a:spcPts val="0"/>
                  </a:spcAft>
                  <a:defRPr/>
                </a:pPr>
                <a:endParaRPr lang="zh-CN" altLang="en-US" sz="3320">
                  <a:solidFill>
                    <a:schemeClr val="tx1">
                      <a:lumMod val="65000"/>
                      <a:lumOff val="35000"/>
                    </a:schemeClr>
                  </a:solidFill>
                  <a:latin typeface="+mn-lt"/>
                  <a:ea typeface="+mn-ea"/>
                  <a:cs typeface="+mn-ea"/>
                  <a:sym typeface="+mn-lt"/>
                </a:endParaRPr>
              </a:p>
            </p:txBody>
          </p:sp>
        </p:grpSp>
      </p:grpSp>
      <p:grpSp>
        <p:nvGrpSpPr>
          <p:cNvPr id="49" name="组合 48"/>
          <p:cNvGrpSpPr/>
          <p:nvPr/>
        </p:nvGrpSpPr>
        <p:grpSpPr>
          <a:xfrm>
            <a:off x="5630302" y="2604922"/>
            <a:ext cx="829261" cy="829261"/>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5A7F"/>
            </a:solidFill>
            <a:ln>
              <a:noFill/>
            </a:ln>
          </p:spPr>
          <p:txBody>
            <a:bodyPr lIns="162560" tIns="81280" rIns="162560" bIns="81280"/>
            <a:lstStyle/>
            <a:p>
              <a:pPr defTabSz="1218565" fontAlgn="auto">
                <a:spcBef>
                  <a:spcPts val="0"/>
                </a:spcBef>
                <a:spcAft>
                  <a:spcPts val="0"/>
                </a:spcAft>
                <a:defRPr/>
              </a:pPr>
              <a:endParaRPr lang="zh-CN" altLang="en-US" sz="3320">
                <a:solidFill>
                  <a:schemeClr val="tx1">
                    <a:lumMod val="65000"/>
                    <a:lumOff val="35000"/>
                  </a:schemeClr>
                </a:solidFill>
                <a:latin typeface="+mn-lt"/>
                <a:ea typeface="+mn-ea"/>
                <a:cs typeface="+mn-ea"/>
                <a:sym typeface="+mn-lt"/>
              </a:endParaRPr>
            </a:p>
          </p:txBody>
        </p:sp>
      </p:grpSp>
      <p:grpSp>
        <p:nvGrpSpPr>
          <p:cNvPr id="54" name="组合 53"/>
          <p:cNvGrpSpPr/>
          <p:nvPr/>
        </p:nvGrpSpPr>
        <p:grpSpPr>
          <a:xfrm>
            <a:off x="5663408" y="3710755"/>
            <a:ext cx="829261" cy="829261"/>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5A7F"/>
            </a:solidFill>
            <a:ln>
              <a:noFill/>
            </a:ln>
          </p:spPr>
          <p:txBody>
            <a:bodyPr lIns="162560" tIns="81280" rIns="162560" bIns="81280"/>
            <a:lstStyle/>
            <a:p>
              <a:pPr defTabSz="1218565" fontAlgn="auto">
                <a:spcBef>
                  <a:spcPts val="0"/>
                </a:spcBef>
                <a:spcAft>
                  <a:spcPts val="0"/>
                </a:spcAft>
                <a:defRPr/>
              </a:pPr>
              <a:endParaRPr lang="zh-CN" altLang="en-US" sz="3320">
                <a:solidFill>
                  <a:schemeClr val="tx1">
                    <a:lumMod val="65000"/>
                    <a:lumOff val="35000"/>
                  </a:schemeClr>
                </a:solidFill>
                <a:latin typeface="+mn-lt"/>
                <a:ea typeface="+mn-ea"/>
                <a:cs typeface="+mn-ea"/>
                <a:sym typeface="+mn-lt"/>
              </a:endParaRPr>
            </a:p>
          </p:txBody>
        </p:sp>
      </p:grpSp>
      <p:grpSp>
        <p:nvGrpSpPr>
          <p:cNvPr id="59" name="组合 58"/>
          <p:cNvGrpSpPr/>
          <p:nvPr/>
        </p:nvGrpSpPr>
        <p:grpSpPr>
          <a:xfrm>
            <a:off x="4902819" y="4631584"/>
            <a:ext cx="829261" cy="829261"/>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5A7F"/>
            </a:solidFill>
            <a:ln>
              <a:noFill/>
            </a:ln>
          </p:spPr>
          <p:txBody>
            <a:bodyPr lIns="162560" tIns="81280" rIns="162560" bIns="81280"/>
            <a:lstStyle/>
            <a:p>
              <a:pPr defTabSz="1218565" fontAlgn="auto">
                <a:spcBef>
                  <a:spcPts val="0"/>
                </a:spcBef>
                <a:spcAft>
                  <a:spcPts val="0"/>
                </a:spcAft>
                <a:defRPr/>
              </a:pPr>
              <a:endParaRPr lang="zh-CN" altLang="en-US" sz="3320">
                <a:solidFill>
                  <a:schemeClr val="tx1">
                    <a:lumMod val="65000"/>
                    <a:lumOff val="35000"/>
                  </a:schemeClr>
                </a:solidFill>
                <a:latin typeface="+mn-lt"/>
                <a:ea typeface="+mn-ea"/>
                <a:cs typeface="+mn-ea"/>
                <a:sym typeface="+mn-lt"/>
              </a:endParaRPr>
            </a:p>
          </p:txBody>
        </p:sp>
      </p:grpSp>
      <p:sp>
        <p:nvSpPr>
          <p:cNvPr id="64" name="矩形 63"/>
          <p:cNvSpPr/>
          <p:nvPr/>
        </p:nvSpPr>
        <p:spPr>
          <a:xfrm>
            <a:off x="6608303" y="2576962"/>
            <a:ext cx="1631192" cy="400099"/>
          </a:xfrm>
          <a:prstGeom prst="rect">
            <a:avLst/>
          </a:prstGeom>
        </p:spPr>
        <p:txBody>
          <a:bodyPr wrap="none" lIns="121908" tIns="60955" rIns="121908" bIns="60955">
            <a:spAutoFit/>
          </a:bodyPr>
          <a:lstStyle/>
          <a:p>
            <a:r>
              <a:rPr lang="zh-CN" altLang="en-US" dirty="0">
                <a:solidFill>
                  <a:schemeClr val="tx1">
                    <a:lumMod val="65000"/>
                    <a:lumOff val="35000"/>
                  </a:schemeClr>
                </a:solidFill>
                <a:latin typeface="+mn-lt"/>
                <a:ea typeface="+mn-ea"/>
                <a:cs typeface="+mn-ea"/>
                <a:sym typeface="+mn-lt"/>
              </a:rPr>
              <a:t>相关主题文字</a:t>
            </a:r>
          </a:p>
        </p:txBody>
      </p:sp>
      <p:sp>
        <p:nvSpPr>
          <p:cNvPr id="65" name="矩形 47"/>
          <p:cNvSpPr>
            <a:spLocks noChangeArrowheads="1"/>
          </p:cNvSpPr>
          <p:nvPr/>
        </p:nvSpPr>
        <p:spPr bwMode="auto">
          <a:xfrm>
            <a:off x="6577270" y="2823093"/>
            <a:ext cx="4546236" cy="579316"/>
          </a:xfrm>
          <a:prstGeom prst="rect">
            <a:avLst/>
          </a:prstGeom>
          <a:noFill/>
          <a:ln>
            <a:noFill/>
          </a:ln>
        </p:spPr>
        <p:txBody>
          <a:bodyPr wrap="square"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50" dirty="0">
                <a:solidFill>
                  <a:schemeClr val="tx1">
                    <a:lumMod val="65000"/>
                    <a:lumOff val="35000"/>
                  </a:schemeClr>
                </a:solidFill>
                <a:latin typeface="+mn-lt"/>
                <a:ea typeface="+mn-ea"/>
                <a:cs typeface="+mn-ea"/>
                <a:sym typeface="+mn-lt"/>
              </a:rPr>
              <a:t>点击输入简要文字内容，文字内容需概括精炼，不用多余的文字修饰，言简意赅的说明该项内容。</a:t>
            </a:r>
            <a:endParaRPr lang="en-US" altLang="zh-CN" sz="1050" dirty="0">
              <a:solidFill>
                <a:schemeClr val="tx1">
                  <a:lumMod val="65000"/>
                  <a:lumOff val="35000"/>
                </a:schemeClr>
              </a:solidFill>
              <a:latin typeface="+mn-lt"/>
              <a:ea typeface="+mn-ea"/>
              <a:cs typeface="+mn-ea"/>
              <a:sym typeface="+mn-lt"/>
            </a:endParaRPr>
          </a:p>
        </p:txBody>
      </p:sp>
      <p:sp>
        <p:nvSpPr>
          <p:cNvPr id="66" name="矩形 65"/>
          <p:cNvSpPr/>
          <p:nvPr/>
        </p:nvSpPr>
        <p:spPr>
          <a:xfrm>
            <a:off x="6687155" y="3746806"/>
            <a:ext cx="1631192" cy="400099"/>
          </a:xfrm>
          <a:prstGeom prst="rect">
            <a:avLst/>
          </a:prstGeom>
        </p:spPr>
        <p:txBody>
          <a:bodyPr wrap="none" lIns="121908" tIns="60955" rIns="121908" bIns="60955">
            <a:spAutoFit/>
          </a:bodyPr>
          <a:lstStyle/>
          <a:p>
            <a:r>
              <a:rPr lang="zh-CN" altLang="en-US" dirty="0">
                <a:solidFill>
                  <a:schemeClr val="tx1">
                    <a:lumMod val="65000"/>
                    <a:lumOff val="35000"/>
                  </a:schemeClr>
                </a:solidFill>
                <a:latin typeface="+mn-lt"/>
                <a:ea typeface="+mn-ea"/>
                <a:cs typeface="+mn-ea"/>
                <a:sym typeface="+mn-lt"/>
              </a:rPr>
              <a:t>相关主题文字</a:t>
            </a:r>
          </a:p>
        </p:txBody>
      </p:sp>
      <p:sp>
        <p:nvSpPr>
          <p:cNvPr id="67" name="矩形 47"/>
          <p:cNvSpPr>
            <a:spLocks noChangeArrowheads="1"/>
          </p:cNvSpPr>
          <p:nvPr/>
        </p:nvSpPr>
        <p:spPr bwMode="auto">
          <a:xfrm>
            <a:off x="6656122" y="3992938"/>
            <a:ext cx="4546236" cy="579316"/>
          </a:xfrm>
          <a:prstGeom prst="rect">
            <a:avLst/>
          </a:prstGeom>
          <a:noFill/>
          <a:ln>
            <a:noFill/>
          </a:ln>
        </p:spPr>
        <p:txBody>
          <a:bodyPr wrap="square"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50" dirty="0">
                <a:solidFill>
                  <a:schemeClr val="tx1">
                    <a:lumMod val="65000"/>
                    <a:lumOff val="35000"/>
                  </a:schemeClr>
                </a:solidFill>
                <a:latin typeface="+mn-lt"/>
                <a:ea typeface="+mn-ea"/>
                <a:cs typeface="+mn-ea"/>
                <a:sym typeface="+mn-lt"/>
              </a:rPr>
              <a:t>点击输入简要文字内容，文字内容需概括精炼，不用多余的文字修饰，言简意赅的说明该项内容。</a:t>
            </a:r>
            <a:endParaRPr lang="en-US" altLang="zh-CN" sz="1050" dirty="0">
              <a:solidFill>
                <a:schemeClr val="tx1">
                  <a:lumMod val="65000"/>
                  <a:lumOff val="35000"/>
                </a:schemeClr>
              </a:solidFill>
              <a:latin typeface="+mn-lt"/>
              <a:ea typeface="+mn-ea"/>
              <a:cs typeface="+mn-ea"/>
              <a:sym typeface="+mn-lt"/>
            </a:endParaRPr>
          </a:p>
        </p:txBody>
      </p:sp>
      <p:sp>
        <p:nvSpPr>
          <p:cNvPr id="68" name="矩形 67"/>
          <p:cNvSpPr/>
          <p:nvPr/>
        </p:nvSpPr>
        <p:spPr>
          <a:xfrm>
            <a:off x="5973284" y="4745618"/>
            <a:ext cx="1631192" cy="400099"/>
          </a:xfrm>
          <a:prstGeom prst="rect">
            <a:avLst/>
          </a:prstGeom>
        </p:spPr>
        <p:txBody>
          <a:bodyPr wrap="none" lIns="121908" tIns="60955" rIns="121908" bIns="60955">
            <a:spAutoFit/>
          </a:bodyPr>
          <a:lstStyle/>
          <a:p>
            <a:r>
              <a:rPr lang="zh-CN" altLang="en-US" dirty="0">
                <a:solidFill>
                  <a:schemeClr val="tx1">
                    <a:lumMod val="65000"/>
                    <a:lumOff val="35000"/>
                  </a:schemeClr>
                </a:solidFill>
                <a:latin typeface="+mn-lt"/>
                <a:ea typeface="+mn-ea"/>
                <a:cs typeface="+mn-ea"/>
                <a:sym typeface="+mn-lt"/>
              </a:rPr>
              <a:t>相关主题文字</a:t>
            </a:r>
          </a:p>
        </p:txBody>
      </p:sp>
      <p:sp>
        <p:nvSpPr>
          <p:cNvPr id="69" name="矩形 47"/>
          <p:cNvSpPr>
            <a:spLocks noChangeArrowheads="1"/>
          </p:cNvSpPr>
          <p:nvPr/>
        </p:nvSpPr>
        <p:spPr bwMode="auto">
          <a:xfrm>
            <a:off x="5942252" y="4991750"/>
            <a:ext cx="4546236" cy="579316"/>
          </a:xfrm>
          <a:prstGeom prst="rect">
            <a:avLst/>
          </a:prstGeom>
          <a:noFill/>
          <a:ln>
            <a:noFill/>
          </a:ln>
        </p:spPr>
        <p:txBody>
          <a:bodyPr wrap="square"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50" dirty="0">
                <a:solidFill>
                  <a:schemeClr val="tx1">
                    <a:lumMod val="65000"/>
                    <a:lumOff val="35000"/>
                  </a:schemeClr>
                </a:solidFill>
                <a:latin typeface="+mn-lt"/>
                <a:ea typeface="+mn-ea"/>
                <a:cs typeface="+mn-ea"/>
                <a:sym typeface="+mn-lt"/>
              </a:rPr>
              <a:t>点击输入简要文字内容，文字内容需概括精炼，不用多余的文字修饰，言简意赅的说明该项内容。</a:t>
            </a:r>
            <a:endParaRPr lang="en-US" altLang="zh-CN" sz="1050" dirty="0">
              <a:solidFill>
                <a:schemeClr val="tx1">
                  <a:lumMod val="65000"/>
                  <a:lumOff val="35000"/>
                </a:schemeClr>
              </a:solidFill>
              <a:latin typeface="+mn-lt"/>
              <a:ea typeface="+mn-ea"/>
              <a:cs typeface="+mn-ea"/>
              <a:sym typeface="+mn-lt"/>
            </a:endParaRPr>
          </a:p>
        </p:txBody>
      </p:sp>
      <p:sp>
        <p:nvSpPr>
          <p:cNvPr id="70"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72" name="文本框 7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
        <p:nvSpPr>
          <p:cNvPr id="71" name="椭圆 70"/>
          <p:cNvSpPr/>
          <p:nvPr/>
        </p:nvSpPr>
        <p:spPr bwMode="auto">
          <a:xfrm>
            <a:off x="1545179" y="2623021"/>
            <a:ext cx="1912370" cy="1912370"/>
          </a:xfrm>
          <a:prstGeom prst="ellipse">
            <a:avLst/>
          </a:prstGeom>
          <a:blipFill>
            <a:blip r:embed="rId3"/>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015880" y="2561076"/>
            <a:ext cx="4970604" cy="923330"/>
          </a:xfrm>
          <a:prstGeom prst="rect">
            <a:avLst/>
          </a:prstGeom>
          <a:noFill/>
        </p:spPr>
        <p:txBody>
          <a:bodyPr wrap="square" rtlCol="0" anchor="ctr">
            <a:spAutoFit/>
          </a:bodyPr>
          <a:lstStyle/>
          <a:p>
            <a:pPr>
              <a:defRPr/>
            </a:pPr>
            <a:r>
              <a:rPr lang="zh-CN" altLang="en-US" sz="5400" b="1" dirty="0">
                <a:solidFill>
                  <a:schemeClr val="tx1">
                    <a:lumMod val="65000"/>
                    <a:lumOff val="35000"/>
                  </a:schemeClr>
                </a:solidFill>
                <a:latin typeface="+mn-lt"/>
                <a:ea typeface="+mn-ea"/>
                <a:cs typeface="+mn-ea"/>
                <a:sym typeface="+mn-lt"/>
              </a:rPr>
              <a:t>年度工作概述</a:t>
            </a:r>
          </a:p>
        </p:txBody>
      </p:sp>
      <p:sp>
        <p:nvSpPr>
          <p:cNvPr id="24" name="矩形 51"/>
          <p:cNvSpPr>
            <a:spLocks noChangeArrowheads="1"/>
          </p:cNvSpPr>
          <p:nvPr/>
        </p:nvSpPr>
        <p:spPr bwMode="auto">
          <a:xfrm>
            <a:off x="5015880" y="3497180"/>
            <a:ext cx="4458744"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spcBef>
                <a:spcPct val="0"/>
              </a:spcBef>
              <a:buFont typeface="Arial" panose="020B0604020202020204" pitchFamily="34" charset="0"/>
              <a:buNone/>
            </a:pPr>
            <a:r>
              <a:rPr lang="zh-CN" altLang="en-US" sz="1400" dirty="0">
                <a:solidFill>
                  <a:schemeClr val="tx1">
                    <a:lumMod val="65000"/>
                    <a:lumOff val="35000"/>
                  </a:schemeClr>
                </a:solidFill>
                <a:latin typeface="+mn-lt"/>
                <a:ea typeface="+mn-ea"/>
                <a:cs typeface="+mn-ea"/>
                <a:sym typeface="+mn-lt"/>
              </a:rPr>
              <a:t>请点击录入本章节的概括性描述文字或者复制粘贴，请添加说明文字，图像描述及总结。在此录入本章节的综合描述说明。</a:t>
            </a:r>
            <a:endParaRPr lang="en-US" altLang="zh-CN" sz="1400" dirty="0">
              <a:solidFill>
                <a:schemeClr val="tx1">
                  <a:lumMod val="65000"/>
                  <a:lumOff val="35000"/>
                </a:schemeClr>
              </a:solidFill>
              <a:latin typeface="+mn-lt"/>
              <a:ea typeface="+mn-ea"/>
              <a:cs typeface="+mn-ea"/>
              <a:sym typeface="+mn-lt"/>
            </a:endParaRPr>
          </a:p>
        </p:txBody>
      </p:sp>
      <p:sp>
        <p:nvSpPr>
          <p:cNvPr id="28" name="TextBox 37"/>
          <p:cNvSpPr>
            <a:spLocks noChangeArrowheads="1"/>
          </p:cNvSpPr>
          <p:nvPr/>
        </p:nvSpPr>
        <p:spPr bwMode="auto">
          <a:xfrm>
            <a:off x="5015880" y="1960451"/>
            <a:ext cx="40713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None/>
            </a:pPr>
            <a:r>
              <a:rPr lang="en-US" altLang="zh-CN" sz="3600" b="1" dirty="0">
                <a:solidFill>
                  <a:schemeClr val="tx1">
                    <a:lumMod val="65000"/>
                    <a:lumOff val="35000"/>
                  </a:schemeClr>
                </a:solidFill>
                <a:latin typeface="+mn-lt"/>
                <a:ea typeface="+mn-ea"/>
                <a:cs typeface="+mn-ea"/>
                <a:sym typeface="+mn-lt"/>
              </a:rPr>
              <a:t>PART  </a:t>
            </a:r>
            <a:r>
              <a:rPr lang="en-US" altLang="zh-CN" sz="3600" dirty="0">
                <a:solidFill>
                  <a:schemeClr val="tx1">
                    <a:lumMod val="65000"/>
                    <a:lumOff val="35000"/>
                  </a:schemeClr>
                </a:solidFill>
                <a:latin typeface="+mn-lt"/>
                <a:ea typeface="+mn-ea"/>
                <a:cs typeface="+mn-ea"/>
                <a:sym typeface="+mn-lt"/>
              </a:rPr>
              <a:t>01</a:t>
            </a:r>
            <a:endParaRPr lang="zh-CN" altLang="en-US" sz="1800" dirty="0">
              <a:solidFill>
                <a:schemeClr val="tx1">
                  <a:lumMod val="65000"/>
                  <a:lumOff val="35000"/>
                </a:schemeClr>
              </a:solidFill>
              <a:latin typeface="+mn-lt"/>
              <a:ea typeface="+mn-ea"/>
              <a:cs typeface="+mn-ea"/>
              <a:sym typeface="+mn-lt"/>
            </a:endParaRPr>
          </a:p>
        </p:txBody>
      </p:sp>
      <p:cxnSp>
        <p:nvCxnSpPr>
          <p:cNvPr id="12" name="直接连接符 11"/>
          <p:cNvCxnSpPr/>
          <p:nvPr/>
        </p:nvCxnSpPr>
        <p:spPr>
          <a:xfrm>
            <a:off x="5159896" y="3499760"/>
            <a:ext cx="431472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39616" y="2162587"/>
            <a:ext cx="1869060" cy="1869042"/>
            <a:chOff x="4299766" y="5946187"/>
            <a:chExt cx="305647" cy="305644"/>
          </a:xfrm>
        </p:grpSpPr>
        <p:grpSp>
          <p:nvGrpSpPr>
            <p:cNvPr id="14" name="组合 13"/>
            <p:cNvGrpSpPr/>
            <p:nvPr/>
          </p:nvGrpSpPr>
          <p:grpSpPr>
            <a:xfrm>
              <a:off x="4299766" y="5946187"/>
              <a:ext cx="305647" cy="305644"/>
              <a:chOff x="1517330" y="1125257"/>
              <a:chExt cx="2204282" cy="2204282"/>
            </a:xfrm>
          </p:grpSpPr>
          <p:sp>
            <p:nvSpPr>
              <p:cNvPr id="16" name="椭圆 15"/>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17" name="椭圆 16"/>
              <p:cNvSpPr/>
              <p:nvPr/>
            </p:nvSpPr>
            <p:spPr>
              <a:xfrm>
                <a:off x="1719372" y="1327298"/>
                <a:ext cx="1800200" cy="1800200"/>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grpSp>
        <p:sp>
          <p:nvSpPr>
            <p:cNvPr id="15"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108020" tIns="54009" rIns="108020" bIns="54009" numCol="1" anchor="t" anchorCtr="0" compatLnSpc="1"/>
            <a:lstStyle/>
            <a:p>
              <a:endParaRPr lang="zh-CN" altLang="en-US">
                <a:solidFill>
                  <a:srgbClr val="C00000"/>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799824" y="1700808"/>
            <a:ext cx="2009054" cy="2009056"/>
            <a:chOff x="3481448" y="2338049"/>
            <a:chExt cx="2181104" cy="2181104"/>
          </a:xfrm>
        </p:grpSpPr>
        <p:grpSp>
          <p:nvGrpSpPr>
            <p:cNvPr id="30" name="组合 29"/>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33" name="椭圆 3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sp>
          <p:nvSpPr>
            <p:cNvPr id="31" name="TextBox 41"/>
            <p:cNvSpPr txBox="1"/>
            <p:nvPr/>
          </p:nvSpPr>
          <p:spPr>
            <a:xfrm>
              <a:off x="3859415" y="3125467"/>
              <a:ext cx="1376910" cy="545821"/>
            </a:xfrm>
            <a:prstGeom prst="rect">
              <a:avLst/>
            </a:prstGeom>
            <a:noFill/>
          </p:spPr>
          <p:txBody>
            <a:bodyPr wrap="none" rtlCol="0">
              <a:spAutoFit/>
            </a:bodyPr>
            <a:lstStyle/>
            <a:p>
              <a:pPr defTabSz="1218565" fontAlgn="auto">
                <a:spcBef>
                  <a:spcPts val="0"/>
                </a:spcBef>
                <a:spcAft>
                  <a:spcPts val="0"/>
                </a:spcAft>
                <a:defRPr/>
              </a:pPr>
              <a:r>
                <a:rPr lang="zh-CN" altLang="en-US" sz="2665" kern="0" dirty="0">
                  <a:solidFill>
                    <a:schemeClr val="tx1">
                      <a:lumMod val="65000"/>
                      <a:lumOff val="35000"/>
                    </a:schemeClr>
                  </a:solidFill>
                  <a:latin typeface="+mn-lt"/>
                  <a:ea typeface="+mn-ea"/>
                  <a:cs typeface="+mn-ea"/>
                  <a:sym typeface="+mn-lt"/>
                </a:rPr>
                <a:t>方案</a:t>
              </a:r>
              <a:r>
                <a:rPr lang="en-US" altLang="zh-CN" sz="2665" kern="0" dirty="0">
                  <a:solidFill>
                    <a:schemeClr val="tx1">
                      <a:lumMod val="65000"/>
                      <a:lumOff val="35000"/>
                    </a:schemeClr>
                  </a:solidFill>
                  <a:latin typeface="+mn-lt"/>
                  <a:ea typeface="+mn-ea"/>
                  <a:cs typeface="+mn-ea"/>
                  <a:sym typeface="+mn-lt"/>
                </a:rPr>
                <a:t>01</a:t>
              </a:r>
              <a:endParaRPr lang="zh-CN" altLang="en-US" sz="2665" kern="0" dirty="0">
                <a:solidFill>
                  <a:schemeClr val="tx1">
                    <a:lumMod val="65000"/>
                    <a:lumOff val="35000"/>
                  </a:schemeClr>
                </a:solidFill>
                <a:latin typeface="+mn-lt"/>
                <a:ea typeface="+mn-ea"/>
                <a:cs typeface="+mn-ea"/>
                <a:sym typeface="+mn-lt"/>
              </a:endParaRPr>
            </a:p>
          </p:txBody>
        </p:sp>
      </p:grpSp>
      <p:sp>
        <p:nvSpPr>
          <p:cNvPr id="59" name="矩形 58"/>
          <p:cNvSpPr/>
          <p:nvPr/>
        </p:nvSpPr>
        <p:spPr>
          <a:xfrm>
            <a:off x="759549" y="4024190"/>
            <a:ext cx="2089612" cy="1938978"/>
          </a:xfrm>
          <a:prstGeom prst="rect">
            <a:avLst/>
          </a:prstGeom>
          <a:noFill/>
          <a:ln>
            <a:noFill/>
          </a:ln>
        </p:spPr>
        <p:txBody>
          <a:bodyPr wrap="square" lIns="91428" tIns="45713" rIns="91428" bIns="45713">
            <a:spAutoFit/>
          </a:bodyPr>
          <a:lstStyle/>
          <a:p>
            <a:pPr algn="just" defTabSz="1218565" fontAlgn="auto">
              <a:lnSpc>
                <a:spcPct val="150000"/>
              </a:lnSpc>
              <a:spcBef>
                <a:spcPts val="0"/>
              </a:spcBef>
              <a:spcAft>
                <a:spcPts val="0"/>
              </a:spcAft>
              <a:defRPr/>
            </a:pPr>
            <a:r>
              <a:rPr lang="zh-CN" altLang="en-US" sz="1600" kern="0" dirty="0">
                <a:solidFill>
                  <a:schemeClr val="tx1">
                    <a:lumMod val="75000"/>
                    <a:lumOff val="25000"/>
                  </a:schemeClr>
                </a:solidFill>
                <a:latin typeface="+mn-lt"/>
                <a:ea typeface="+mn-ea"/>
                <a:cs typeface="+mn-ea"/>
                <a:sym typeface="+mn-lt"/>
              </a:rPr>
              <a:t>请在这里输入您的文字；请在这里输入您的文字；请在这里输入您的文字；请在这里输入您的文字。</a:t>
            </a:r>
          </a:p>
        </p:txBody>
      </p:sp>
      <p:grpSp>
        <p:nvGrpSpPr>
          <p:cNvPr id="60" name="组合 59"/>
          <p:cNvGrpSpPr/>
          <p:nvPr/>
        </p:nvGrpSpPr>
        <p:grpSpPr>
          <a:xfrm>
            <a:off x="2938117" y="2449259"/>
            <a:ext cx="631688" cy="636784"/>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005A7F"/>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grpSp>
        <p:nvGrpSpPr>
          <p:cNvPr id="64" name="组合 63"/>
          <p:cNvGrpSpPr/>
          <p:nvPr/>
        </p:nvGrpSpPr>
        <p:grpSpPr>
          <a:xfrm>
            <a:off x="3783997" y="1700808"/>
            <a:ext cx="2009056" cy="2009056"/>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sp>
          <p:nvSpPr>
            <p:cNvPr id="66" name="TextBox 51"/>
            <p:cNvSpPr txBox="1"/>
            <p:nvPr/>
          </p:nvSpPr>
          <p:spPr>
            <a:xfrm>
              <a:off x="3837372" y="3125467"/>
              <a:ext cx="1376908" cy="545821"/>
            </a:xfrm>
            <a:prstGeom prst="rect">
              <a:avLst/>
            </a:prstGeom>
            <a:noFill/>
          </p:spPr>
          <p:txBody>
            <a:bodyPr wrap="none" rtlCol="0">
              <a:spAutoFit/>
            </a:bodyPr>
            <a:lstStyle/>
            <a:p>
              <a:pPr defTabSz="1218565" fontAlgn="auto">
                <a:spcBef>
                  <a:spcPts val="0"/>
                </a:spcBef>
                <a:spcAft>
                  <a:spcPts val="0"/>
                </a:spcAft>
                <a:defRPr/>
              </a:pPr>
              <a:r>
                <a:rPr lang="zh-CN" altLang="en-US" sz="2665" kern="0" dirty="0">
                  <a:solidFill>
                    <a:schemeClr val="tx1">
                      <a:lumMod val="65000"/>
                      <a:lumOff val="35000"/>
                    </a:schemeClr>
                  </a:solidFill>
                  <a:latin typeface="+mn-lt"/>
                  <a:ea typeface="+mn-ea"/>
                  <a:cs typeface="+mn-ea"/>
                  <a:sym typeface="+mn-lt"/>
                </a:rPr>
                <a:t>方案</a:t>
              </a:r>
              <a:r>
                <a:rPr lang="en-US" altLang="zh-CN" sz="2665" kern="0" dirty="0">
                  <a:solidFill>
                    <a:schemeClr val="tx1">
                      <a:lumMod val="65000"/>
                      <a:lumOff val="35000"/>
                    </a:schemeClr>
                  </a:solidFill>
                  <a:latin typeface="+mn-lt"/>
                  <a:ea typeface="+mn-ea"/>
                  <a:cs typeface="+mn-ea"/>
                  <a:sym typeface="+mn-lt"/>
                </a:rPr>
                <a:t>02</a:t>
              </a:r>
              <a:endParaRPr lang="zh-CN" altLang="en-US" sz="2665" kern="0" dirty="0">
                <a:solidFill>
                  <a:schemeClr val="tx1">
                    <a:lumMod val="65000"/>
                    <a:lumOff val="35000"/>
                  </a:schemeClr>
                </a:solidFill>
                <a:latin typeface="+mn-lt"/>
                <a:ea typeface="+mn-ea"/>
                <a:cs typeface="+mn-ea"/>
                <a:sym typeface="+mn-lt"/>
              </a:endParaRPr>
            </a:p>
          </p:txBody>
        </p:sp>
      </p:grpSp>
      <p:sp>
        <p:nvSpPr>
          <p:cNvPr id="69" name="矩形 68"/>
          <p:cNvSpPr/>
          <p:nvPr/>
        </p:nvSpPr>
        <p:spPr>
          <a:xfrm>
            <a:off x="3703441" y="4024190"/>
            <a:ext cx="2089612" cy="1938978"/>
          </a:xfrm>
          <a:prstGeom prst="rect">
            <a:avLst/>
          </a:prstGeom>
          <a:noFill/>
          <a:ln>
            <a:noFill/>
          </a:ln>
        </p:spPr>
        <p:txBody>
          <a:bodyPr wrap="square" lIns="91428" tIns="45713" rIns="91428" bIns="45713">
            <a:spAutoFit/>
          </a:bodyPr>
          <a:lstStyle/>
          <a:p>
            <a:pPr algn="just" defTabSz="1218565" fontAlgn="auto">
              <a:lnSpc>
                <a:spcPct val="150000"/>
              </a:lnSpc>
              <a:spcBef>
                <a:spcPts val="0"/>
              </a:spcBef>
              <a:spcAft>
                <a:spcPts val="0"/>
              </a:spcAft>
              <a:defRPr/>
            </a:pPr>
            <a:r>
              <a:rPr lang="zh-CN" altLang="en-US" sz="1600" kern="0" dirty="0">
                <a:solidFill>
                  <a:schemeClr val="tx1">
                    <a:lumMod val="75000"/>
                    <a:lumOff val="25000"/>
                  </a:schemeClr>
                </a:solidFill>
                <a:latin typeface="+mn-ea"/>
                <a:ea typeface="+mn-ea"/>
                <a:cs typeface="+mn-ea"/>
                <a:sym typeface="+mn-lt"/>
              </a:rPr>
              <a:t>请在这里输入您的文字；请在这里输入您的文字；请在这里输入您的文字；请在这里输入您的文字。</a:t>
            </a:r>
          </a:p>
        </p:txBody>
      </p:sp>
      <p:grpSp>
        <p:nvGrpSpPr>
          <p:cNvPr id="70" name="组合 69"/>
          <p:cNvGrpSpPr/>
          <p:nvPr/>
        </p:nvGrpSpPr>
        <p:grpSpPr>
          <a:xfrm>
            <a:off x="5918383" y="2449259"/>
            <a:ext cx="631688" cy="636784"/>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rgbClr val="005A7F"/>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7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7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grpSp>
        <p:nvGrpSpPr>
          <p:cNvPr id="74" name="组合 73"/>
          <p:cNvGrpSpPr/>
          <p:nvPr/>
        </p:nvGrpSpPr>
        <p:grpSpPr>
          <a:xfrm>
            <a:off x="6707453" y="1700808"/>
            <a:ext cx="2009056" cy="2009056"/>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sp>
          <p:nvSpPr>
            <p:cNvPr id="76" name="TextBox 61"/>
            <p:cNvSpPr txBox="1"/>
            <p:nvPr/>
          </p:nvSpPr>
          <p:spPr>
            <a:xfrm>
              <a:off x="3836211" y="3125467"/>
              <a:ext cx="1376908" cy="545821"/>
            </a:xfrm>
            <a:prstGeom prst="rect">
              <a:avLst/>
            </a:prstGeom>
            <a:noFill/>
          </p:spPr>
          <p:txBody>
            <a:bodyPr wrap="none" rtlCol="0">
              <a:spAutoFit/>
            </a:bodyPr>
            <a:lstStyle/>
            <a:p>
              <a:pPr defTabSz="1218565" fontAlgn="auto">
                <a:spcBef>
                  <a:spcPts val="0"/>
                </a:spcBef>
                <a:spcAft>
                  <a:spcPts val="0"/>
                </a:spcAft>
                <a:defRPr/>
              </a:pPr>
              <a:r>
                <a:rPr lang="zh-CN" altLang="en-US" sz="2665" kern="0" dirty="0">
                  <a:solidFill>
                    <a:schemeClr val="tx1">
                      <a:lumMod val="65000"/>
                      <a:lumOff val="35000"/>
                    </a:schemeClr>
                  </a:solidFill>
                  <a:latin typeface="+mn-lt"/>
                  <a:ea typeface="+mn-ea"/>
                  <a:cs typeface="+mn-ea"/>
                  <a:sym typeface="+mn-lt"/>
                </a:rPr>
                <a:t>方案</a:t>
              </a:r>
              <a:r>
                <a:rPr lang="en-US" altLang="zh-CN" sz="2665" kern="0" dirty="0">
                  <a:solidFill>
                    <a:schemeClr val="tx1">
                      <a:lumMod val="65000"/>
                      <a:lumOff val="35000"/>
                    </a:schemeClr>
                  </a:solidFill>
                  <a:latin typeface="+mn-lt"/>
                  <a:ea typeface="+mn-ea"/>
                  <a:cs typeface="+mn-ea"/>
                  <a:sym typeface="+mn-lt"/>
                </a:rPr>
                <a:t>03</a:t>
              </a:r>
              <a:endParaRPr lang="zh-CN" altLang="en-US" sz="2665" kern="0" dirty="0">
                <a:solidFill>
                  <a:schemeClr val="tx1">
                    <a:lumMod val="65000"/>
                    <a:lumOff val="35000"/>
                  </a:schemeClr>
                </a:solidFill>
                <a:latin typeface="+mn-lt"/>
                <a:ea typeface="+mn-ea"/>
                <a:cs typeface="+mn-ea"/>
                <a:sym typeface="+mn-lt"/>
              </a:endParaRPr>
            </a:p>
          </p:txBody>
        </p:sp>
      </p:grpSp>
      <p:sp>
        <p:nvSpPr>
          <p:cNvPr id="79" name="矩形 78"/>
          <p:cNvSpPr/>
          <p:nvPr/>
        </p:nvSpPr>
        <p:spPr>
          <a:xfrm>
            <a:off x="6605853" y="4024190"/>
            <a:ext cx="2089612" cy="1938978"/>
          </a:xfrm>
          <a:prstGeom prst="rect">
            <a:avLst/>
          </a:prstGeom>
          <a:noFill/>
          <a:ln>
            <a:noFill/>
          </a:ln>
        </p:spPr>
        <p:txBody>
          <a:bodyPr wrap="square" lIns="91428" tIns="45713" rIns="91428" bIns="45713">
            <a:spAutoFit/>
          </a:bodyPr>
          <a:lstStyle/>
          <a:p>
            <a:pPr algn="just" defTabSz="1218565" fontAlgn="auto">
              <a:lnSpc>
                <a:spcPct val="150000"/>
              </a:lnSpc>
              <a:spcBef>
                <a:spcPts val="0"/>
              </a:spcBef>
              <a:spcAft>
                <a:spcPts val="0"/>
              </a:spcAft>
              <a:defRPr/>
            </a:pPr>
            <a:r>
              <a:rPr lang="zh-CN" altLang="en-US" sz="1600" kern="0" dirty="0">
                <a:solidFill>
                  <a:schemeClr val="tx1">
                    <a:lumMod val="75000"/>
                    <a:lumOff val="25000"/>
                  </a:schemeClr>
                </a:solidFill>
                <a:latin typeface="+mn-lt"/>
                <a:ea typeface="+mn-ea"/>
                <a:cs typeface="+mn-ea"/>
                <a:sym typeface="+mn-lt"/>
              </a:rPr>
              <a:t>请在这里输入您的文字；请在这里输入您的文字；请在这里输入您的文字；请在这里输入您的文字。</a:t>
            </a:r>
          </a:p>
        </p:txBody>
      </p:sp>
      <p:grpSp>
        <p:nvGrpSpPr>
          <p:cNvPr id="80" name="组合 79"/>
          <p:cNvGrpSpPr/>
          <p:nvPr/>
        </p:nvGrpSpPr>
        <p:grpSpPr>
          <a:xfrm>
            <a:off x="8803251" y="2449259"/>
            <a:ext cx="631688" cy="636784"/>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rgbClr val="005A7F"/>
            </a:soli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8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8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grpSp>
        <p:nvGrpSpPr>
          <p:cNvPr id="84" name="组合 83"/>
          <p:cNvGrpSpPr/>
          <p:nvPr/>
        </p:nvGrpSpPr>
        <p:grpSpPr>
          <a:xfrm>
            <a:off x="9472114" y="1700808"/>
            <a:ext cx="2009056" cy="2009056"/>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chemeClr val="tx1">
                      <a:lumMod val="65000"/>
                      <a:lumOff val="35000"/>
                    </a:schemeClr>
                  </a:solidFill>
                  <a:latin typeface="+mn-lt"/>
                  <a:ea typeface="+mn-ea"/>
                  <a:cs typeface="+mn-ea"/>
                  <a:sym typeface="+mn-lt"/>
                </a:endParaRPr>
              </a:p>
            </p:txBody>
          </p:sp>
        </p:grpSp>
        <p:sp>
          <p:nvSpPr>
            <p:cNvPr id="86" name="TextBox 71"/>
            <p:cNvSpPr txBox="1"/>
            <p:nvPr/>
          </p:nvSpPr>
          <p:spPr>
            <a:xfrm>
              <a:off x="3835051" y="3125467"/>
              <a:ext cx="1376908" cy="545821"/>
            </a:xfrm>
            <a:prstGeom prst="rect">
              <a:avLst/>
            </a:prstGeom>
            <a:noFill/>
          </p:spPr>
          <p:txBody>
            <a:bodyPr wrap="none" rtlCol="0">
              <a:spAutoFit/>
            </a:bodyPr>
            <a:lstStyle/>
            <a:p>
              <a:pPr defTabSz="1218565" fontAlgn="auto">
                <a:spcBef>
                  <a:spcPts val="0"/>
                </a:spcBef>
                <a:spcAft>
                  <a:spcPts val="0"/>
                </a:spcAft>
                <a:defRPr/>
              </a:pPr>
              <a:r>
                <a:rPr lang="zh-CN" altLang="en-US" sz="2665" kern="0" dirty="0">
                  <a:solidFill>
                    <a:schemeClr val="tx1">
                      <a:lumMod val="65000"/>
                      <a:lumOff val="35000"/>
                    </a:schemeClr>
                  </a:solidFill>
                  <a:latin typeface="+mn-lt"/>
                  <a:ea typeface="+mn-ea"/>
                  <a:cs typeface="+mn-ea"/>
                  <a:sym typeface="+mn-lt"/>
                </a:rPr>
                <a:t>方案</a:t>
              </a:r>
              <a:r>
                <a:rPr lang="en-US" altLang="zh-CN" sz="2665" kern="0" dirty="0">
                  <a:solidFill>
                    <a:schemeClr val="tx1">
                      <a:lumMod val="65000"/>
                      <a:lumOff val="35000"/>
                    </a:schemeClr>
                  </a:solidFill>
                  <a:latin typeface="+mn-lt"/>
                  <a:ea typeface="+mn-ea"/>
                  <a:cs typeface="+mn-ea"/>
                  <a:sym typeface="+mn-lt"/>
                </a:rPr>
                <a:t>04</a:t>
              </a:r>
              <a:endParaRPr lang="zh-CN" altLang="en-US" sz="2665" kern="0" dirty="0">
                <a:solidFill>
                  <a:schemeClr val="tx1">
                    <a:lumMod val="65000"/>
                    <a:lumOff val="35000"/>
                  </a:schemeClr>
                </a:solidFill>
                <a:latin typeface="+mn-lt"/>
                <a:ea typeface="+mn-ea"/>
                <a:cs typeface="+mn-ea"/>
                <a:sym typeface="+mn-lt"/>
              </a:endParaRPr>
            </a:p>
          </p:txBody>
        </p:sp>
      </p:grpSp>
      <p:sp>
        <p:nvSpPr>
          <p:cNvPr id="89" name="矩形 88"/>
          <p:cNvSpPr/>
          <p:nvPr/>
        </p:nvSpPr>
        <p:spPr>
          <a:xfrm>
            <a:off x="9525065" y="4024190"/>
            <a:ext cx="2089612" cy="1938978"/>
          </a:xfrm>
          <a:prstGeom prst="rect">
            <a:avLst/>
          </a:prstGeom>
          <a:noFill/>
          <a:ln>
            <a:noFill/>
          </a:ln>
        </p:spPr>
        <p:txBody>
          <a:bodyPr wrap="square" lIns="91428" tIns="45713" rIns="91428" bIns="45713">
            <a:spAutoFit/>
          </a:bodyPr>
          <a:lstStyle/>
          <a:p>
            <a:pPr algn="just" defTabSz="1218565" fontAlgn="auto">
              <a:lnSpc>
                <a:spcPct val="150000"/>
              </a:lnSpc>
              <a:spcBef>
                <a:spcPts val="0"/>
              </a:spcBef>
              <a:spcAft>
                <a:spcPts val="0"/>
              </a:spcAft>
              <a:defRPr/>
            </a:pPr>
            <a:r>
              <a:rPr lang="zh-CN" altLang="en-US" sz="1600" kern="0" dirty="0">
                <a:solidFill>
                  <a:schemeClr val="tx1">
                    <a:lumMod val="75000"/>
                    <a:lumOff val="25000"/>
                  </a:schemeClr>
                </a:solidFill>
                <a:latin typeface="+mn-lt"/>
                <a:ea typeface="+mn-ea"/>
                <a:cs typeface="+mn-ea"/>
                <a:sym typeface="+mn-lt"/>
              </a:rPr>
              <a:t>请在这里输入您的文字；请在这里输入您的文字；请在这里输入您的文字；请在这里输入您的文字。</a:t>
            </a:r>
          </a:p>
        </p:txBody>
      </p:sp>
      <p:sp>
        <p:nvSpPr>
          <p:cNvPr id="40"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41" name="文本框 40"/>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715384" y="1646497"/>
            <a:ext cx="2044719" cy="4312498"/>
            <a:chOff x="1714589" y="1519176"/>
            <a:chExt cx="2044719" cy="4312498"/>
          </a:xfrm>
        </p:grpSpPr>
        <p:sp>
          <p:nvSpPr>
            <p:cNvPr id="56" name="圆角矩形 55"/>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1981705" y="1701002"/>
              <a:ext cx="1510486" cy="1510484"/>
            </a:xfrm>
            <a:prstGeom prst="ellipse">
              <a:avLst/>
            </a:prstGeom>
            <a:solidFill>
              <a:srgbClr val="005A7F"/>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cs typeface="+mn-ea"/>
                <a:sym typeface="+mn-lt"/>
              </a:endParaRPr>
            </a:p>
          </p:txBody>
        </p:sp>
        <p:sp>
          <p:nvSpPr>
            <p:cNvPr id="58" name="椭圆 57"/>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77" name="文本框 76"/>
            <p:cNvSpPr txBox="1"/>
            <p:nvPr/>
          </p:nvSpPr>
          <p:spPr>
            <a:xfrm>
              <a:off x="2513970" y="5166832"/>
              <a:ext cx="639919" cy="584775"/>
            </a:xfrm>
            <a:prstGeom prst="rect">
              <a:avLst/>
            </a:prstGeom>
            <a:noFill/>
          </p:spPr>
          <p:txBody>
            <a:bodyPr wrap="none" rtlCol="0">
              <a:spAutoFit/>
            </a:bodyPr>
            <a:lstStyle/>
            <a:p>
              <a:r>
                <a:rPr lang="en-US" altLang="zh-CN" sz="3200" dirty="0">
                  <a:solidFill>
                    <a:schemeClr val="bg1">
                      <a:lumMod val="65000"/>
                    </a:schemeClr>
                  </a:solidFill>
                  <a:latin typeface="+mn-lt"/>
                  <a:ea typeface="+mn-ea"/>
                  <a:cs typeface="+mn-ea"/>
                  <a:sym typeface="+mn-lt"/>
                </a:rPr>
                <a:t>01</a:t>
              </a:r>
              <a:endParaRPr lang="zh-CN" altLang="en-US" sz="3200" dirty="0">
                <a:solidFill>
                  <a:schemeClr val="bg1">
                    <a:lumMod val="65000"/>
                  </a:schemeClr>
                </a:solidFill>
                <a:latin typeface="+mn-lt"/>
                <a:ea typeface="+mn-ea"/>
                <a:cs typeface="+mn-ea"/>
                <a:sym typeface="+mn-lt"/>
              </a:endParaRPr>
            </a:p>
          </p:txBody>
        </p:sp>
        <p:grpSp>
          <p:nvGrpSpPr>
            <p:cNvPr id="78" name="组合 77"/>
            <p:cNvGrpSpPr/>
            <p:nvPr/>
          </p:nvGrpSpPr>
          <p:grpSpPr>
            <a:xfrm>
              <a:off x="1905919" y="5207576"/>
              <a:ext cx="1662059" cy="31862"/>
              <a:chOff x="3060700" y="4724400"/>
              <a:chExt cx="5955507" cy="7880"/>
            </a:xfrm>
          </p:grpSpPr>
          <p:cxnSp>
            <p:nvCxnSpPr>
              <p:cNvPr id="82" name="直接连接符 81"/>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9" name="Rectangle 5"/>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latin typeface="+mn-lt"/>
                <a:ea typeface="+mn-ea"/>
                <a:cs typeface="+mn-ea"/>
                <a:sym typeface="+mn-lt"/>
              </a:endParaRPr>
            </a:p>
          </p:txBody>
        </p:sp>
        <p:sp>
          <p:nvSpPr>
            <p:cNvPr id="80" name="矩形 79"/>
            <p:cNvSpPr/>
            <p:nvPr/>
          </p:nvSpPr>
          <p:spPr>
            <a:xfrm>
              <a:off x="2131654" y="3377168"/>
              <a:ext cx="1210589" cy="400110"/>
            </a:xfrm>
            <a:prstGeom prst="rect">
              <a:avLst/>
            </a:prstGeom>
          </p:spPr>
          <p:txBody>
            <a:bodyPr wrap="none">
              <a:spAutoFit/>
            </a:bodyPr>
            <a:lstStyle/>
            <a:p>
              <a:pPr algn="ctr"/>
              <a:r>
                <a:rPr lang="zh-CN" altLang="en-US" sz="2000" dirty="0">
                  <a:solidFill>
                    <a:srgbClr val="005A7F"/>
                  </a:solidFill>
                  <a:latin typeface="+mn-lt"/>
                  <a:ea typeface="+mn-ea"/>
                  <a:cs typeface="+mn-ea"/>
                  <a:sym typeface="+mn-lt"/>
                </a:rPr>
                <a:t>创新思路</a:t>
              </a:r>
            </a:p>
          </p:txBody>
        </p:sp>
        <p:sp>
          <p:nvSpPr>
            <p:cNvPr id="81" name="KSO_Shape"/>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accent1"/>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grpSp>
        <p:nvGrpSpPr>
          <p:cNvPr id="84" name="组合 83"/>
          <p:cNvGrpSpPr/>
          <p:nvPr/>
        </p:nvGrpSpPr>
        <p:grpSpPr>
          <a:xfrm>
            <a:off x="3999862" y="1646497"/>
            <a:ext cx="2044719" cy="4312498"/>
            <a:chOff x="3999067" y="1519176"/>
            <a:chExt cx="2044719" cy="4312498"/>
          </a:xfrm>
        </p:grpSpPr>
        <p:sp>
          <p:nvSpPr>
            <p:cNvPr id="85" name="圆角矩形 84"/>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4266183" y="1701002"/>
              <a:ext cx="1510486" cy="1510484"/>
            </a:xfrm>
            <a:prstGeom prst="ellipse">
              <a:avLst/>
            </a:prstGeom>
            <a:solidFill>
              <a:srgbClr val="005A7F"/>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mn-lt"/>
                <a:ea typeface="+mn-ea"/>
                <a:cs typeface="+mn-ea"/>
                <a:sym typeface="+mn-lt"/>
              </a:endParaRPr>
            </a:p>
          </p:txBody>
        </p:sp>
        <p:sp>
          <p:nvSpPr>
            <p:cNvPr id="87" name="椭圆 86"/>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89" name="文本框 88"/>
            <p:cNvSpPr txBox="1"/>
            <p:nvPr/>
          </p:nvSpPr>
          <p:spPr>
            <a:xfrm>
              <a:off x="4759976" y="5185494"/>
              <a:ext cx="639919" cy="584775"/>
            </a:xfrm>
            <a:prstGeom prst="rect">
              <a:avLst/>
            </a:prstGeom>
            <a:noFill/>
          </p:spPr>
          <p:txBody>
            <a:bodyPr wrap="none" rtlCol="0">
              <a:spAutoFit/>
            </a:bodyPr>
            <a:lstStyle/>
            <a:p>
              <a:r>
                <a:rPr lang="en-US" altLang="zh-CN" sz="3200" dirty="0">
                  <a:solidFill>
                    <a:schemeClr val="bg1">
                      <a:lumMod val="65000"/>
                    </a:schemeClr>
                  </a:solidFill>
                  <a:latin typeface="+mn-lt"/>
                  <a:ea typeface="+mn-ea"/>
                  <a:cs typeface="+mn-ea"/>
                  <a:sym typeface="+mn-lt"/>
                </a:rPr>
                <a:t>02</a:t>
              </a:r>
              <a:endParaRPr lang="zh-CN" altLang="en-US" sz="3200" dirty="0">
                <a:solidFill>
                  <a:schemeClr val="bg1">
                    <a:lumMod val="65000"/>
                  </a:schemeClr>
                </a:solidFill>
                <a:latin typeface="+mn-lt"/>
                <a:ea typeface="+mn-ea"/>
                <a:cs typeface="+mn-ea"/>
                <a:sym typeface="+mn-lt"/>
              </a:endParaRPr>
            </a:p>
          </p:txBody>
        </p:sp>
        <p:grpSp>
          <p:nvGrpSpPr>
            <p:cNvPr id="90" name="组合 89"/>
            <p:cNvGrpSpPr/>
            <p:nvPr/>
          </p:nvGrpSpPr>
          <p:grpSpPr>
            <a:xfrm>
              <a:off x="4190397" y="5207576"/>
              <a:ext cx="1662059" cy="31862"/>
              <a:chOff x="3060700" y="4724400"/>
              <a:chExt cx="5955507" cy="7880"/>
            </a:xfrm>
          </p:grpSpPr>
          <p:cxnSp>
            <p:nvCxnSpPr>
              <p:cNvPr id="94" name="直接连接符 93"/>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4416132" y="3377168"/>
              <a:ext cx="1210589" cy="400110"/>
            </a:xfrm>
            <a:prstGeom prst="rect">
              <a:avLst/>
            </a:prstGeom>
          </p:spPr>
          <p:txBody>
            <a:bodyPr wrap="none">
              <a:spAutoFit/>
            </a:bodyPr>
            <a:lstStyle/>
            <a:p>
              <a:pPr algn="ctr"/>
              <a:r>
                <a:rPr lang="zh-CN" altLang="en-US" sz="2000" dirty="0">
                  <a:solidFill>
                    <a:srgbClr val="005A7F"/>
                  </a:solidFill>
                  <a:latin typeface="+mn-lt"/>
                  <a:ea typeface="+mn-ea"/>
                  <a:cs typeface="+mn-ea"/>
                  <a:sym typeface="+mn-lt"/>
                </a:rPr>
                <a:t>加强沟通</a:t>
              </a:r>
            </a:p>
          </p:txBody>
        </p:sp>
        <p:sp>
          <p:nvSpPr>
            <p:cNvPr id="92" name="KSO_Shape"/>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3494BA"/>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93" name="Rectangle 5"/>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latin typeface="+mn-lt"/>
                <a:ea typeface="+mn-ea"/>
                <a:cs typeface="+mn-ea"/>
                <a:sym typeface="+mn-lt"/>
              </a:endParaRPr>
            </a:p>
          </p:txBody>
        </p:sp>
      </p:grpSp>
      <p:grpSp>
        <p:nvGrpSpPr>
          <p:cNvPr id="96" name="组合 95"/>
          <p:cNvGrpSpPr/>
          <p:nvPr/>
        </p:nvGrpSpPr>
        <p:grpSpPr>
          <a:xfrm>
            <a:off x="6284340" y="1646497"/>
            <a:ext cx="2044719" cy="4312498"/>
            <a:chOff x="6283545" y="1519176"/>
            <a:chExt cx="2044719" cy="4312498"/>
          </a:xfrm>
        </p:grpSpPr>
        <p:sp>
          <p:nvSpPr>
            <p:cNvPr id="97" name="圆角矩形 96"/>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6550661" y="1701002"/>
              <a:ext cx="1510486" cy="1510484"/>
            </a:xfrm>
            <a:prstGeom prst="ellipse">
              <a:avLst/>
            </a:prstGeom>
            <a:solidFill>
              <a:srgbClr val="005A7F"/>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mn-lt"/>
                <a:ea typeface="+mn-ea"/>
                <a:cs typeface="+mn-ea"/>
                <a:sym typeface="+mn-lt"/>
              </a:endParaRPr>
            </a:p>
          </p:txBody>
        </p:sp>
        <p:sp>
          <p:nvSpPr>
            <p:cNvPr id="99" name="椭圆 98"/>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101" name="文本框 100"/>
            <p:cNvSpPr txBox="1"/>
            <p:nvPr/>
          </p:nvSpPr>
          <p:spPr>
            <a:xfrm>
              <a:off x="7038042" y="5185494"/>
              <a:ext cx="639919" cy="584775"/>
            </a:xfrm>
            <a:prstGeom prst="rect">
              <a:avLst/>
            </a:prstGeom>
            <a:noFill/>
          </p:spPr>
          <p:txBody>
            <a:bodyPr wrap="none" rtlCol="0">
              <a:spAutoFit/>
            </a:bodyPr>
            <a:lstStyle/>
            <a:p>
              <a:r>
                <a:rPr lang="en-US" altLang="zh-CN" sz="3200" dirty="0">
                  <a:solidFill>
                    <a:schemeClr val="bg1">
                      <a:lumMod val="65000"/>
                    </a:schemeClr>
                  </a:solidFill>
                  <a:latin typeface="+mn-lt"/>
                  <a:ea typeface="+mn-ea"/>
                  <a:cs typeface="+mn-ea"/>
                  <a:sym typeface="+mn-lt"/>
                </a:rPr>
                <a:t>03</a:t>
              </a:r>
              <a:endParaRPr lang="zh-CN" altLang="en-US" sz="3200" dirty="0">
                <a:solidFill>
                  <a:schemeClr val="bg1">
                    <a:lumMod val="65000"/>
                  </a:schemeClr>
                </a:solidFill>
                <a:latin typeface="+mn-lt"/>
                <a:ea typeface="+mn-ea"/>
                <a:cs typeface="+mn-ea"/>
                <a:sym typeface="+mn-lt"/>
              </a:endParaRPr>
            </a:p>
          </p:txBody>
        </p:sp>
        <p:grpSp>
          <p:nvGrpSpPr>
            <p:cNvPr id="102" name="组合 101"/>
            <p:cNvGrpSpPr/>
            <p:nvPr/>
          </p:nvGrpSpPr>
          <p:grpSpPr>
            <a:xfrm>
              <a:off x="6474875" y="5207576"/>
              <a:ext cx="1662059" cy="31862"/>
              <a:chOff x="3060700" y="4724400"/>
              <a:chExt cx="5955507" cy="7880"/>
            </a:xfrm>
          </p:grpSpPr>
          <p:cxnSp>
            <p:nvCxnSpPr>
              <p:cNvPr id="106" name="直接连接符 10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3" name="矩形 102"/>
            <p:cNvSpPr/>
            <p:nvPr/>
          </p:nvSpPr>
          <p:spPr>
            <a:xfrm>
              <a:off x="6700610" y="3364468"/>
              <a:ext cx="1210589" cy="400110"/>
            </a:xfrm>
            <a:prstGeom prst="rect">
              <a:avLst/>
            </a:prstGeom>
          </p:spPr>
          <p:txBody>
            <a:bodyPr wrap="none">
              <a:spAutoFit/>
            </a:bodyPr>
            <a:lstStyle/>
            <a:p>
              <a:pPr algn="ctr"/>
              <a:r>
                <a:rPr lang="zh-CN" altLang="en-US" sz="2000" dirty="0">
                  <a:solidFill>
                    <a:srgbClr val="005A7F"/>
                  </a:solidFill>
                  <a:latin typeface="+mn-lt"/>
                  <a:ea typeface="+mn-ea"/>
                  <a:cs typeface="+mn-ea"/>
                  <a:sym typeface="+mn-lt"/>
                </a:rPr>
                <a:t>强化管理</a:t>
              </a:r>
            </a:p>
          </p:txBody>
        </p:sp>
        <p:sp>
          <p:nvSpPr>
            <p:cNvPr id="104" name="KSO_Shape"/>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276F8B"/>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105" name="Rectangle 5"/>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latin typeface="+mn-lt"/>
                <a:ea typeface="+mn-ea"/>
                <a:cs typeface="+mn-ea"/>
                <a:sym typeface="+mn-lt"/>
              </a:endParaRPr>
            </a:p>
          </p:txBody>
        </p:sp>
      </p:grpSp>
      <p:grpSp>
        <p:nvGrpSpPr>
          <p:cNvPr id="108" name="组合 107"/>
          <p:cNvGrpSpPr/>
          <p:nvPr/>
        </p:nvGrpSpPr>
        <p:grpSpPr>
          <a:xfrm>
            <a:off x="8568818" y="1646497"/>
            <a:ext cx="2044719" cy="4312498"/>
            <a:chOff x="8568023" y="1519176"/>
            <a:chExt cx="2044719" cy="4312498"/>
          </a:xfrm>
        </p:grpSpPr>
        <p:sp>
          <p:nvSpPr>
            <p:cNvPr id="109" name="圆角矩形 108"/>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8835139" y="1701002"/>
              <a:ext cx="1510486" cy="1510484"/>
            </a:xfrm>
            <a:prstGeom prst="ellipse">
              <a:avLst/>
            </a:prstGeom>
            <a:solidFill>
              <a:srgbClr val="005A7F"/>
            </a:solidFill>
            <a:ln w="14288" cap="flat">
              <a:noFill/>
              <a:prstDash val="solid"/>
              <a:miter lim="800000"/>
            </a:ln>
            <a:effectLst>
              <a:innerShdw blurRad="88900" dist="635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mn-lt"/>
                <a:ea typeface="+mn-ea"/>
                <a:cs typeface="+mn-ea"/>
                <a:sym typeface="+mn-lt"/>
              </a:endParaRPr>
            </a:p>
          </p:txBody>
        </p:sp>
        <p:sp>
          <p:nvSpPr>
            <p:cNvPr id="111" name="椭圆 110"/>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113" name="文本框 112"/>
            <p:cNvSpPr txBox="1"/>
            <p:nvPr/>
          </p:nvSpPr>
          <p:spPr>
            <a:xfrm>
              <a:off x="9330535" y="5185494"/>
              <a:ext cx="639919" cy="584775"/>
            </a:xfrm>
            <a:prstGeom prst="rect">
              <a:avLst/>
            </a:prstGeom>
            <a:noFill/>
          </p:spPr>
          <p:txBody>
            <a:bodyPr wrap="none" rtlCol="0">
              <a:spAutoFit/>
            </a:bodyPr>
            <a:lstStyle/>
            <a:p>
              <a:r>
                <a:rPr lang="en-US" altLang="zh-CN" sz="3200" dirty="0">
                  <a:solidFill>
                    <a:schemeClr val="bg1">
                      <a:lumMod val="65000"/>
                    </a:schemeClr>
                  </a:solidFill>
                  <a:latin typeface="+mn-lt"/>
                  <a:ea typeface="+mn-ea"/>
                  <a:cs typeface="+mn-ea"/>
                  <a:sym typeface="+mn-lt"/>
                </a:rPr>
                <a:t>04</a:t>
              </a:r>
              <a:endParaRPr lang="zh-CN" altLang="en-US" sz="3200" dirty="0">
                <a:solidFill>
                  <a:schemeClr val="bg1">
                    <a:lumMod val="65000"/>
                  </a:schemeClr>
                </a:solidFill>
                <a:latin typeface="+mn-lt"/>
                <a:ea typeface="+mn-ea"/>
                <a:cs typeface="+mn-ea"/>
                <a:sym typeface="+mn-lt"/>
              </a:endParaRPr>
            </a:p>
          </p:txBody>
        </p:sp>
        <p:grpSp>
          <p:nvGrpSpPr>
            <p:cNvPr id="114" name="组合 113"/>
            <p:cNvGrpSpPr/>
            <p:nvPr/>
          </p:nvGrpSpPr>
          <p:grpSpPr>
            <a:xfrm>
              <a:off x="8759353" y="5186696"/>
              <a:ext cx="1662059" cy="31862"/>
              <a:chOff x="3060700" y="4724400"/>
              <a:chExt cx="5955507" cy="7880"/>
            </a:xfrm>
          </p:grpSpPr>
          <p:cxnSp>
            <p:nvCxnSpPr>
              <p:cNvPr id="118" name="直接连接符 11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5" name="矩形 114"/>
            <p:cNvSpPr/>
            <p:nvPr/>
          </p:nvSpPr>
          <p:spPr>
            <a:xfrm>
              <a:off x="8985088" y="3364468"/>
              <a:ext cx="1210589" cy="400110"/>
            </a:xfrm>
            <a:prstGeom prst="rect">
              <a:avLst/>
            </a:prstGeom>
          </p:spPr>
          <p:txBody>
            <a:bodyPr wrap="none">
              <a:spAutoFit/>
            </a:bodyPr>
            <a:lstStyle/>
            <a:p>
              <a:pPr algn="ctr"/>
              <a:r>
                <a:rPr lang="zh-CN" altLang="en-US" sz="2000" dirty="0">
                  <a:solidFill>
                    <a:srgbClr val="005A7F"/>
                  </a:solidFill>
                  <a:latin typeface="+mn-lt"/>
                  <a:ea typeface="+mn-ea"/>
                  <a:cs typeface="+mn-ea"/>
                  <a:sym typeface="+mn-lt"/>
                </a:rPr>
                <a:t>利用资源</a:t>
              </a:r>
            </a:p>
          </p:txBody>
        </p:sp>
        <p:sp>
          <p:nvSpPr>
            <p:cNvPr id="116" name="KSO_Shape"/>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rgbClr val="005A7F"/>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117" name="Rectangle 5"/>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latin typeface="+mn-lt"/>
                <a:ea typeface="+mn-ea"/>
                <a:cs typeface="+mn-ea"/>
                <a:sym typeface="+mn-lt"/>
              </a:endParaRPr>
            </a:p>
          </p:txBody>
        </p:sp>
      </p:grpSp>
      <p:sp>
        <p:nvSpPr>
          <p:cNvPr id="51"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53" name="文本框 52"/>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Content Placeholder 2"/>
          <p:cNvSpPr txBox="1"/>
          <p:nvPr/>
        </p:nvSpPr>
        <p:spPr>
          <a:xfrm>
            <a:off x="986970" y="5203794"/>
            <a:ext cx="10638971" cy="11044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400" b="0" dirty="0" smtClean="0">
                <a:solidFill>
                  <a:prstClr val="black">
                    <a:lumMod val="75000"/>
                    <a:lumOff val="25000"/>
                  </a:prstClr>
                </a:solidFill>
                <a:cs typeface="+mn-ea"/>
                <a:sym typeface="+mn-lt"/>
              </a:rPr>
              <a:t>此处</a:t>
            </a:r>
            <a:r>
              <a:rPr lang="zh-CN" altLang="en-US" sz="1400" b="0" dirty="0">
                <a:solidFill>
                  <a:prstClr val="black">
                    <a:lumMod val="75000"/>
                    <a:lumOff val="25000"/>
                  </a:prstClr>
                </a:solidFill>
                <a:cs typeface="+mn-ea"/>
                <a:sym typeface="+mn-lt"/>
              </a:rPr>
              <a:t>添加详细文本描述，建议与标题相关并符合整体语言风格，语言描述尽量简洁生动。尽量将每页幻灯片的字数控制在</a:t>
            </a:r>
            <a:r>
              <a:rPr lang="en-US" altLang="zh-CN" sz="1400" b="0" dirty="0">
                <a:solidFill>
                  <a:prstClr val="black">
                    <a:lumMod val="75000"/>
                    <a:lumOff val="25000"/>
                  </a:prstClr>
                </a:solidFill>
                <a:cs typeface="+mn-ea"/>
                <a:sym typeface="+mn-lt"/>
              </a:rPr>
              <a:t>200</a:t>
            </a:r>
            <a:r>
              <a:rPr lang="zh-CN" altLang="en-US" sz="1400" b="0" dirty="0">
                <a:solidFill>
                  <a:prstClr val="black">
                    <a:lumMod val="75000"/>
                    <a:lumOff val="25000"/>
                  </a:prstClr>
                </a:solidFill>
                <a:cs typeface="+mn-ea"/>
                <a:sym typeface="+mn-lt"/>
              </a:rPr>
              <a:t>字以内，据统计每页幻灯片的最好控制在</a:t>
            </a:r>
            <a:r>
              <a:rPr lang="en-US" altLang="zh-CN" sz="1400" b="0" dirty="0">
                <a:solidFill>
                  <a:prstClr val="black">
                    <a:lumMod val="75000"/>
                    <a:lumOff val="25000"/>
                  </a:prstClr>
                </a:solidFill>
                <a:cs typeface="+mn-ea"/>
                <a:sym typeface="+mn-lt"/>
              </a:rPr>
              <a:t>5</a:t>
            </a:r>
            <a:r>
              <a:rPr lang="zh-CN" altLang="en-US" sz="1400" b="0" dirty="0">
                <a:solidFill>
                  <a:prstClr val="black">
                    <a:lumMod val="75000"/>
                    <a:lumOff val="25000"/>
                  </a:prstClr>
                </a:solidFill>
                <a:cs typeface="+mn-ea"/>
                <a:sym typeface="+mn-lt"/>
              </a:rPr>
              <a:t>分钟</a:t>
            </a:r>
            <a:r>
              <a:rPr lang="zh-CN" altLang="en-US" sz="1400" b="0" dirty="0" smtClean="0">
                <a:solidFill>
                  <a:prstClr val="black">
                    <a:lumMod val="75000"/>
                    <a:lumOff val="25000"/>
                  </a:prstClr>
                </a:solidFill>
                <a:cs typeface="+mn-ea"/>
                <a:sym typeface="+mn-lt"/>
              </a:rPr>
              <a:t>之内。</a:t>
            </a:r>
            <a:r>
              <a:rPr lang="zh-CN" altLang="en-US" sz="1400" b="0" dirty="0">
                <a:solidFill>
                  <a:prstClr val="black">
                    <a:lumMod val="75000"/>
                    <a:lumOff val="25000"/>
                  </a:prstClr>
                </a:solidFill>
                <a:cs typeface="+mn-ea"/>
                <a:sym typeface="+mn-lt"/>
              </a:rPr>
              <a:t>此处添加详细文本描述，建议与标题相关并符合整体语言风格，语言描述尽量简洁生动。尽量将每页幻灯片的字数控制在</a:t>
            </a:r>
            <a:r>
              <a:rPr lang="en-US" altLang="zh-CN" sz="1400" b="0" dirty="0">
                <a:solidFill>
                  <a:prstClr val="black">
                    <a:lumMod val="75000"/>
                    <a:lumOff val="25000"/>
                  </a:prstClr>
                </a:solidFill>
                <a:cs typeface="+mn-ea"/>
                <a:sym typeface="+mn-lt"/>
              </a:rPr>
              <a:t>200</a:t>
            </a:r>
            <a:r>
              <a:rPr lang="zh-CN" altLang="en-US" sz="1400" b="0" dirty="0">
                <a:solidFill>
                  <a:prstClr val="black">
                    <a:lumMod val="75000"/>
                    <a:lumOff val="25000"/>
                  </a:prstClr>
                </a:solidFill>
                <a:cs typeface="+mn-ea"/>
                <a:sym typeface="+mn-lt"/>
              </a:rPr>
              <a:t>字以内，据统计每页幻灯片的最好控制在</a:t>
            </a:r>
            <a:r>
              <a:rPr lang="en-US" altLang="zh-CN" sz="1400" b="0" dirty="0">
                <a:solidFill>
                  <a:prstClr val="black">
                    <a:lumMod val="75000"/>
                    <a:lumOff val="25000"/>
                  </a:prstClr>
                </a:solidFill>
                <a:cs typeface="+mn-ea"/>
                <a:sym typeface="+mn-lt"/>
              </a:rPr>
              <a:t>5</a:t>
            </a:r>
            <a:r>
              <a:rPr lang="zh-CN" altLang="en-US" sz="1400" b="0" dirty="0">
                <a:solidFill>
                  <a:prstClr val="black">
                    <a:lumMod val="75000"/>
                    <a:lumOff val="25000"/>
                  </a:prstClr>
                </a:solidFill>
                <a:cs typeface="+mn-ea"/>
                <a:sym typeface="+mn-lt"/>
              </a:rPr>
              <a:t>分钟之内</a:t>
            </a:r>
            <a:r>
              <a:rPr lang="zh-CN" altLang="en-US" sz="1400" b="0" dirty="0" smtClean="0">
                <a:solidFill>
                  <a:prstClr val="black">
                    <a:lumMod val="75000"/>
                    <a:lumOff val="25000"/>
                  </a:prstClr>
                </a:solidFill>
                <a:cs typeface="+mn-ea"/>
                <a:sym typeface="+mn-lt"/>
              </a:rPr>
              <a:t>。</a:t>
            </a:r>
            <a:endParaRPr lang="zh-CN" altLang="en-US" sz="1400" b="0" dirty="0">
              <a:solidFill>
                <a:prstClr val="black">
                  <a:lumMod val="75000"/>
                  <a:lumOff val="25000"/>
                </a:prstClr>
              </a:solidFill>
              <a:cs typeface="+mn-ea"/>
              <a:sym typeface="+mn-lt"/>
            </a:endParaRPr>
          </a:p>
        </p:txBody>
      </p:sp>
      <p:grpSp>
        <p:nvGrpSpPr>
          <p:cNvPr id="48" name="组合 47"/>
          <p:cNvGrpSpPr/>
          <p:nvPr/>
        </p:nvGrpSpPr>
        <p:grpSpPr>
          <a:xfrm>
            <a:off x="1428743" y="1654230"/>
            <a:ext cx="2537084" cy="2884975"/>
            <a:chOff x="1428743" y="1839425"/>
            <a:chExt cx="2537084" cy="2884975"/>
          </a:xfrm>
        </p:grpSpPr>
        <p:sp>
          <p:nvSpPr>
            <p:cNvPr id="49" name="椭圆形标注 1"/>
            <p:cNvSpPr/>
            <p:nvPr/>
          </p:nvSpPr>
          <p:spPr>
            <a:xfrm flipH="1">
              <a:off x="1428743" y="1839425"/>
              <a:ext cx="2537084" cy="2884975"/>
            </a:xfrm>
            <a:custGeom>
              <a:avLst/>
              <a:gdLst>
                <a:gd name="connsiteX0" fmla="*/ 1212520 w 2455290"/>
                <a:gd name="connsiteY0" fmla="*/ 2752277 h 2319934"/>
                <a:gd name="connsiteX1" fmla="*/ 982594 w 2455290"/>
                <a:gd name="connsiteY1" fmla="*/ 2296590 h 2319934"/>
                <a:gd name="connsiteX2" fmla="*/ 8439 w 2455290"/>
                <a:gd name="connsiteY2" fmla="*/ 1024198 h 2319934"/>
                <a:gd name="connsiteX3" fmla="*/ 1238616 w 2455290"/>
                <a:gd name="connsiteY3" fmla="*/ 46 h 2319934"/>
                <a:gd name="connsiteX4" fmla="*/ 2449482 w 2455290"/>
                <a:gd name="connsiteY4" fmla="*/ 1047255 h 2319934"/>
                <a:gd name="connsiteX5" fmla="*/ 1451067 w 2455290"/>
                <a:gd name="connsiteY5" fmla="*/ 2300562 h 2319934"/>
                <a:gd name="connsiteX6" fmla="*/ 1212520 w 2455290"/>
                <a:gd name="connsiteY6" fmla="*/ 2752277 h 2319934"/>
                <a:gd name="connsiteX0-1" fmla="*/ 1212612 w 2455452"/>
                <a:gd name="connsiteY0-2" fmla="*/ 2752278 h 2752278"/>
                <a:gd name="connsiteX1-3" fmla="*/ 982686 w 2455452"/>
                <a:gd name="connsiteY1-4" fmla="*/ 2296591 h 2752278"/>
                <a:gd name="connsiteX2-5" fmla="*/ 8531 w 2455452"/>
                <a:gd name="connsiteY2-6" fmla="*/ 1024199 h 2752278"/>
                <a:gd name="connsiteX3-7" fmla="*/ 1238708 w 2455452"/>
                <a:gd name="connsiteY3-8" fmla="*/ 47 h 2752278"/>
                <a:gd name="connsiteX4-9" fmla="*/ 2449574 w 2455452"/>
                <a:gd name="connsiteY4-10" fmla="*/ 1047256 h 2752278"/>
                <a:gd name="connsiteX5-11" fmla="*/ 1451159 w 2455452"/>
                <a:gd name="connsiteY5-12" fmla="*/ 2300563 h 2752278"/>
                <a:gd name="connsiteX6-13" fmla="*/ 1212612 w 2455452"/>
                <a:gd name="connsiteY6-14" fmla="*/ 2752278 h 2752278"/>
                <a:gd name="connsiteX0-15" fmla="*/ 1212612 w 2455452"/>
                <a:gd name="connsiteY0-16" fmla="*/ 2752278 h 2752278"/>
                <a:gd name="connsiteX1-17" fmla="*/ 982686 w 2455452"/>
                <a:gd name="connsiteY1-18" fmla="*/ 2296591 h 2752278"/>
                <a:gd name="connsiteX2-19" fmla="*/ 8531 w 2455452"/>
                <a:gd name="connsiteY2-20" fmla="*/ 1024199 h 2752278"/>
                <a:gd name="connsiteX3-21" fmla="*/ 1238708 w 2455452"/>
                <a:gd name="connsiteY3-22" fmla="*/ 47 h 2752278"/>
                <a:gd name="connsiteX4-23" fmla="*/ 2449574 w 2455452"/>
                <a:gd name="connsiteY4-24" fmla="*/ 1047256 h 2752278"/>
                <a:gd name="connsiteX5-25" fmla="*/ 1451159 w 2455452"/>
                <a:gd name="connsiteY5-26" fmla="*/ 2300563 h 2752278"/>
                <a:gd name="connsiteX6-27" fmla="*/ 1212612 w 2455452"/>
                <a:gd name="connsiteY6-28" fmla="*/ 2752278 h 2752278"/>
                <a:gd name="connsiteX0-29" fmla="*/ 977662 w 2455452"/>
                <a:gd name="connsiteY0-30" fmla="*/ 2733228 h 2733228"/>
                <a:gd name="connsiteX1-31" fmla="*/ 982686 w 2455452"/>
                <a:gd name="connsiteY1-32" fmla="*/ 2296591 h 2733228"/>
                <a:gd name="connsiteX2-33" fmla="*/ 8531 w 2455452"/>
                <a:gd name="connsiteY2-34" fmla="*/ 1024199 h 2733228"/>
                <a:gd name="connsiteX3-35" fmla="*/ 1238708 w 2455452"/>
                <a:gd name="connsiteY3-36" fmla="*/ 47 h 2733228"/>
                <a:gd name="connsiteX4-37" fmla="*/ 2449574 w 2455452"/>
                <a:gd name="connsiteY4-38" fmla="*/ 1047256 h 2733228"/>
                <a:gd name="connsiteX5-39" fmla="*/ 1451159 w 2455452"/>
                <a:gd name="connsiteY5-40" fmla="*/ 2300563 h 2733228"/>
                <a:gd name="connsiteX6-41" fmla="*/ 977662 w 2455452"/>
                <a:gd name="connsiteY6-42" fmla="*/ 2733228 h 2733228"/>
                <a:gd name="connsiteX0-43" fmla="*/ 977662 w 2455452"/>
                <a:gd name="connsiteY0-44" fmla="*/ 2733228 h 2733228"/>
                <a:gd name="connsiteX1-45" fmla="*/ 982686 w 2455452"/>
                <a:gd name="connsiteY1-46" fmla="*/ 2296591 h 2733228"/>
                <a:gd name="connsiteX2-47" fmla="*/ 8531 w 2455452"/>
                <a:gd name="connsiteY2-48" fmla="*/ 1024199 h 2733228"/>
                <a:gd name="connsiteX3-49" fmla="*/ 1238708 w 2455452"/>
                <a:gd name="connsiteY3-50" fmla="*/ 47 h 2733228"/>
                <a:gd name="connsiteX4-51" fmla="*/ 2449574 w 2455452"/>
                <a:gd name="connsiteY4-52" fmla="*/ 1047256 h 2733228"/>
                <a:gd name="connsiteX5-53" fmla="*/ 1451159 w 2455452"/>
                <a:gd name="connsiteY5-54" fmla="*/ 2300563 h 2733228"/>
                <a:gd name="connsiteX6-55" fmla="*/ 977662 w 2455452"/>
                <a:gd name="connsiteY6-56" fmla="*/ 2733228 h 2733228"/>
                <a:gd name="connsiteX0-57" fmla="*/ 977662 w 2455452"/>
                <a:gd name="connsiteY0-58" fmla="*/ 2733228 h 2733228"/>
                <a:gd name="connsiteX1-59" fmla="*/ 982686 w 2455452"/>
                <a:gd name="connsiteY1-60" fmla="*/ 2296591 h 2733228"/>
                <a:gd name="connsiteX2-61" fmla="*/ 8531 w 2455452"/>
                <a:gd name="connsiteY2-62" fmla="*/ 1024199 h 2733228"/>
                <a:gd name="connsiteX3-63" fmla="*/ 1238708 w 2455452"/>
                <a:gd name="connsiteY3-64" fmla="*/ 47 h 2733228"/>
                <a:gd name="connsiteX4-65" fmla="*/ 2449574 w 2455452"/>
                <a:gd name="connsiteY4-66" fmla="*/ 1047256 h 2733228"/>
                <a:gd name="connsiteX5-67" fmla="*/ 1451159 w 2455452"/>
                <a:gd name="connsiteY5-68" fmla="*/ 2300563 h 2733228"/>
                <a:gd name="connsiteX6-69" fmla="*/ 977662 w 2455452"/>
                <a:gd name="connsiteY6-70" fmla="*/ 2733228 h 2733228"/>
                <a:gd name="connsiteX0-71" fmla="*/ 977662 w 2455452"/>
                <a:gd name="connsiteY0-72" fmla="*/ 2733228 h 2733228"/>
                <a:gd name="connsiteX1-73" fmla="*/ 982686 w 2455452"/>
                <a:gd name="connsiteY1-74" fmla="*/ 2296591 h 2733228"/>
                <a:gd name="connsiteX2-75" fmla="*/ 8531 w 2455452"/>
                <a:gd name="connsiteY2-76" fmla="*/ 1024199 h 2733228"/>
                <a:gd name="connsiteX3-77" fmla="*/ 1238708 w 2455452"/>
                <a:gd name="connsiteY3-78" fmla="*/ 47 h 2733228"/>
                <a:gd name="connsiteX4-79" fmla="*/ 2449574 w 2455452"/>
                <a:gd name="connsiteY4-80" fmla="*/ 1047256 h 2733228"/>
                <a:gd name="connsiteX5-81" fmla="*/ 1451159 w 2455452"/>
                <a:gd name="connsiteY5-82" fmla="*/ 2300563 h 2733228"/>
                <a:gd name="connsiteX6-83" fmla="*/ 977662 w 2455452"/>
                <a:gd name="connsiteY6-84" fmla="*/ 2733228 h 2733228"/>
                <a:gd name="connsiteX0-85" fmla="*/ 977662 w 2455452"/>
                <a:gd name="connsiteY0-86" fmla="*/ 2733228 h 2733228"/>
                <a:gd name="connsiteX1-87" fmla="*/ 982686 w 2455452"/>
                <a:gd name="connsiteY1-88" fmla="*/ 2296591 h 2733228"/>
                <a:gd name="connsiteX2-89" fmla="*/ 8531 w 2455452"/>
                <a:gd name="connsiteY2-90" fmla="*/ 1024199 h 2733228"/>
                <a:gd name="connsiteX3-91" fmla="*/ 1238708 w 2455452"/>
                <a:gd name="connsiteY3-92" fmla="*/ 47 h 2733228"/>
                <a:gd name="connsiteX4-93" fmla="*/ 2449574 w 2455452"/>
                <a:gd name="connsiteY4-94" fmla="*/ 1047256 h 2733228"/>
                <a:gd name="connsiteX5-95" fmla="*/ 1451159 w 2455452"/>
                <a:gd name="connsiteY5-96" fmla="*/ 2300563 h 2733228"/>
                <a:gd name="connsiteX6-97" fmla="*/ 977662 w 2455452"/>
                <a:gd name="connsiteY6-98" fmla="*/ 2733228 h 2733228"/>
                <a:gd name="connsiteX0-99" fmla="*/ 907812 w 2455452"/>
                <a:gd name="connsiteY0-100" fmla="*/ 2739578 h 2739578"/>
                <a:gd name="connsiteX1-101" fmla="*/ 982686 w 2455452"/>
                <a:gd name="connsiteY1-102" fmla="*/ 2296591 h 2739578"/>
                <a:gd name="connsiteX2-103" fmla="*/ 8531 w 2455452"/>
                <a:gd name="connsiteY2-104" fmla="*/ 1024199 h 2739578"/>
                <a:gd name="connsiteX3-105" fmla="*/ 1238708 w 2455452"/>
                <a:gd name="connsiteY3-106" fmla="*/ 47 h 2739578"/>
                <a:gd name="connsiteX4-107" fmla="*/ 2449574 w 2455452"/>
                <a:gd name="connsiteY4-108" fmla="*/ 1047256 h 2739578"/>
                <a:gd name="connsiteX5-109" fmla="*/ 1451159 w 2455452"/>
                <a:gd name="connsiteY5-110" fmla="*/ 2300563 h 2739578"/>
                <a:gd name="connsiteX6-111" fmla="*/ 907812 w 2455452"/>
                <a:gd name="connsiteY6-112" fmla="*/ 2739578 h 2739578"/>
                <a:gd name="connsiteX0-113" fmla="*/ 907812 w 2455452"/>
                <a:gd name="connsiteY0-114" fmla="*/ 2739578 h 2739578"/>
                <a:gd name="connsiteX1-115" fmla="*/ 982686 w 2455452"/>
                <a:gd name="connsiteY1-116" fmla="*/ 2296591 h 2739578"/>
                <a:gd name="connsiteX2-117" fmla="*/ 8531 w 2455452"/>
                <a:gd name="connsiteY2-118" fmla="*/ 1024199 h 2739578"/>
                <a:gd name="connsiteX3-119" fmla="*/ 1238708 w 2455452"/>
                <a:gd name="connsiteY3-120" fmla="*/ 47 h 2739578"/>
                <a:gd name="connsiteX4-121" fmla="*/ 2449574 w 2455452"/>
                <a:gd name="connsiteY4-122" fmla="*/ 1047256 h 2739578"/>
                <a:gd name="connsiteX5-123" fmla="*/ 1451159 w 2455452"/>
                <a:gd name="connsiteY5-124" fmla="*/ 2300563 h 2739578"/>
                <a:gd name="connsiteX6-125" fmla="*/ 907812 w 2455452"/>
                <a:gd name="connsiteY6-126" fmla="*/ 2739578 h 2739578"/>
                <a:gd name="connsiteX0-127" fmla="*/ 907812 w 2455452"/>
                <a:gd name="connsiteY0-128" fmla="*/ 2739578 h 2739578"/>
                <a:gd name="connsiteX1-129" fmla="*/ 982686 w 2455452"/>
                <a:gd name="connsiteY1-130" fmla="*/ 2296591 h 2739578"/>
                <a:gd name="connsiteX2-131" fmla="*/ 8531 w 2455452"/>
                <a:gd name="connsiteY2-132" fmla="*/ 1024199 h 2739578"/>
                <a:gd name="connsiteX3-133" fmla="*/ 1238708 w 2455452"/>
                <a:gd name="connsiteY3-134" fmla="*/ 47 h 2739578"/>
                <a:gd name="connsiteX4-135" fmla="*/ 2449574 w 2455452"/>
                <a:gd name="connsiteY4-136" fmla="*/ 1047256 h 2739578"/>
                <a:gd name="connsiteX5-137" fmla="*/ 1451159 w 2455452"/>
                <a:gd name="connsiteY5-138" fmla="*/ 2300563 h 2739578"/>
                <a:gd name="connsiteX6-139" fmla="*/ 907812 w 2455452"/>
                <a:gd name="connsiteY6-140" fmla="*/ 2739578 h 2739578"/>
                <a:gd name="connsiteX0-141" fmla="*/ 884952 w 2455452"/>
                <a:gd name="connsiteY0-142" fmla="*/ 2648138 h 2648138"/>
                <a:gd name="connsiteX1-143" fmla="*/ 982686 w 2455452"/>
                <a:gd name="connsiteY1-144" fmla="*/ 2296591 h 2648138"/>
                <a:gd name="connsiteX2-145" fmla="*/ 8531 w 2455452"/>
                <a:gd name="connsiteY2-146" fmla="*/ 1024199 h 2648138"/>
                <a:gd name="connsiteX3-147" fmla="*/ 1238708 w 2455452"/>
                <a:gd name="connsiteY3-148" fmla="*/ 47 h 2648138"/>
                <a:gd name="connsiteX4-149" fmla="*/ 2449574 w 2455452"/>
                <a:gd name="connsiteY4-150" fmla="*/ 1047256 h 2648138"/>
                <a:gd name="connsiteX5-151" fmla="*/ 1451159 w 2455452"/>
                <a:gd name="connsiteY5-152" fmla="*/ 2300563 h 2648138"/>
                <a:gd name="connsiteX6-153" fmla="*/ 884952 w 2455452"/>
                <a:gd name="connsiteY6-154" fmla="*/ 2648138 h 2648138"/>
                <a:gd name="connsiteX0-155" fmla="*/ 884952 w 2455452"/>
                <a:gd name="connsiteY0-156" fmla="*/ 2648138 h 2648138"/>
                <a:gd name="connsiteX1-157" fmla="*/ 982686 w 2455452"/>
                <a:gd name="connsiteY1-158" fmla="*/ 2296591 h 2648138"/>
                <a:gd name="connsiteX2-159" fmla="*/ 8531 w 2455452"/>
                <a:gd name="connsiteY2-160" fmla="*/ 1024199 h 2648138"/>
                <a:gd name="connsiteX3-161" fmla="*/ 1238708 w 2455452"/>
                <a:gd name="connsiteY3-162" fmla="*/ 47 h 2648138"/>
                <a:gd name="connsiteX4-163" fmla="*/ 2449574 w 2455452"/>
                <a:gd name="connsiteY4-164" fmla="*/ 1047256 h 2648138"/>
                <a:gd name="connsiteX5-165" fmla="*/ 1451159 w 2455452"/>
                <a:gd name="connsiteY5-166" fmla="*/ 2300563 h 2648138"/>
                <a:gd name="connsiteX6-167" fmla="*/ 884952 w 2455452"/>
                <a:gd name="connsiteY6-168" fmla="*/ 2648138 h 2648138"/>
                <a:gd name="connsiteX0-169" fmla="*/ 884952 w 2455452"/>
                <a:gd name="connsiteY0-170" fmla="*/ 2648138 h 2648138"/>
                <a:gd name="connsiteX1-171" fmla="*/ 982686 w 2455452"/>
                <a:gd name="connsiteY1-172" fmla="*/ 2296591 h 2648138"/>
                <a:gd name="connsiteX2-173" fmla="*/ 8531 w 2455452"/>
                <a:gd name="connsiteY2-174" fmla="*/ 1024199 h 2648138"/>
                <a:gd name="connsiteX3-175" fmla="*/ 1238708 w 2455452"/>
                <a:gd name="connsiteY3-176" fmla="*/ 47 h 2648138"/>
                <a:gd name="connsiteX4-177" fmla="*/ 2449574 w 2455452"/>
                <a:gd name="connsiteY4-178" fmla="*/ 1047256 h 2648138"/>
                <a:gd name="connsiteX5-179" fmla="*/ 1451159 w 2455452"/>
                <a:gd name="connsiteY5-180" fmla="*/ 2300563 h 2648138"/>
                <a:gd name="connsiteX6-181" fmla="*/ 884952 w 2455452"/>
                <a:gd name="connsiteY6-182" fmla="*/ 2648138 h 2648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55452" h="2648138">
                  <a:moveTo>
                    <a:pt x="884952" y="2648138"/>
                  </a:moveTo>
                  <a:cubicBezTo>
                    <a:pt x="1062310" y="2527992"/>
                    <a:pt x="1148228" y="2462774"/>
                    <a:pt x="982686" y="2296591"/>
                  </a:cubicBezTo>
                  <a:cubicBezTo>
                    <a:pt x="357285" y="2176214"/>
                    <a:pt x="-66173" y="1623115"/>
                    <a:pt x="8531" y="1024199"/>
                  </a:cubicBezTo>
                  <a:cubicBezTo>
                    <a:pt x="81873" y="436198"/>
                    <a:pt x="612118" y="-5243"/>
                    <a:pt x="1238708" y="47"/>
                  </a:cubicBezTo>
                  <a:cubicBezTo>
                    <a:pt x="1866293" y="5346"/>
                    <a:pt x="2388591" y="457051"/>
                    <a:pt x="2449574" y="1047256"/>
                  </a:cubicBezTo>
                  <a:cubicBezTo>
                    <a:pt x="2511498" y="1646557"/>
                    <a:pt x="2077800" y="2190977"/>
                    <a:pt x="1451159" y="2300563"/>
                  </a:cubicBezTo>
                  <a:cubicBezTo>
                    <a:pt x="1375877" y="2527335"/>
                    <a:pt x="1140892" y="2639171"/>
                    <a:pt x="884952" y="2648138"/>
                  </a:cubicBezTo>
                  <a:close/>
                </a:path>
              </a:pathLst>
            </a:custGeom>
            <a:solidFill>
              <a:srgbClr val="005A7F"/>
            </a:solidFill>
            <a:ln w="12700" cap="flat">
              <a:gradFill>
                <a:gsLst>
                  <a:gs pos="0">
                    <a:srgbClr val="1D75BD"/>
                  </a:gs>
                  <a:gs pos="100000">
                    <a:srgbClr val="1D75BD">
                      <a:lumMod val="75000"/>
                    </a:srgbClr>
                  </a:gs>
                </a:gsLst>
                <a:lin ang="5400000" scaled="1"/>
              </a:gra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51" name="TextBox 38"/>
            <p:cNvSpPr txBox="1"/>
            <p:nvPr/>
          </p:nvSpPr>
          <p:spPr>
            <a:xfrm>
              <a:off x="2351257" y="2081355"/>
              <a:ext cx="647934" cy="646331"/>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anose="03000509000000000000" pitchFamily="2" charset="-122"/>
                  <a:ea typeface="方正大黑简体" panose="03000509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mn-lt"/>
                  <a:ea typeface="+mn-ea"/>
                  <a:cs typeface="+mn-ea"/>
                  <a:sym typeface="+mn-lt"/>
                </a:rPr>
                <a:t>01</a:t>
              </a:r>
              <a:endParaRPr kumimoji="0" lang="zh-CN" altLang="en-US" sz="3600" b="0"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52" name="文本框 51"/>
            <p:cNvSpPr txBox="1"/>
            <p:nvPr/>
          </p:nvSpPr>
          <p:spPr>
            <a:xfrm>
              <a:off x="1851272" y="2727686"/>
              <a:ext cx="1723550" cy="400110"/>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prstClr val="white"/>
                  </a:solidFill>
                  <a:effectLst/>
                  <a:uLnTx/>
                  <a:uFillTx/>
                  <a:latin typeface="+mn-lt"/>
                  <a:ea typeface="+mn-ea"/>
                  <a:cs typeface="+mn-ea"/>
                  <a:sym typeface="+mn-lt"/>
                </a:rPr>
                <a:t>单击添加标题</a:t>
              </a:r>
            </a:p>
          </p:txBody>
        </p:sp>
        <p:sp>
          <p:nvSpPr>
            <p:cNvPr id="53" name="矩形 52"/>
            <p:cNvSpPr/>
            <p:nvPr/>
          </p:nvSpPr>
          <p:spPr>
            <a:xfrm>
              <a:off x="1880605" y="3095839"/>
              <a:ext cx="1754226" cy="92333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white"/>
                  </a:solidFill>
                  <a:effectLst/>
                  <a:uLnTx/>
                  <a:uFillTx/>
                  <a:latin typeface="+mn-lt"/>
                  <a:ea typeface="+mn-ea"/>
                  <a:cs typeface="+mn-ea"/>
                  <a:sym typeface="+mn-lt"/>
                </a:rPr>
                <a:t>此处添加详细文本描述，建议与标题相关并符合整体语言风格。</a:t>
              </a:r>
              <a:endParaRPr kumimoji="0" lang="en-US" altLang="zh-CN" sz="12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grpSp>
      <p:grpSp>
        <p:nvGrpSpPr>
          <p:cNvPr id="54" name="组合 53"/>
          <p:cNvGrpSpPr/>
          <p:nvPr/>
        </p:nvGrpSpPr>
        <p:grpSpPr>
          <a:xfrm>
            <a:off x="4030371" y="3161595"/>
            <a:ext cx="1706555" cy="1940563"/>
            <a:chOff x="4030371" y="3346790"/>
            <a:chExt cx="1706555" cy="1940563"/>
          </a:xfrm>
        </p:grpSpPr>
        <p:sp>
          <p:nvSpPr>
            <p:cNvPr id="55" name="椭圆形标注 1"/>
            <p:cNvSpPr/>
            <p:nvPr/>
          </p:nvSpPr>
          <p:spPr>
            <a:xfrm flipH="1">
              <a:off x="4030371" y="3346790"/>
              <a:ext cx="1706555" cy="1940563"/>
            </a:xfrm>
            <a:custGeom>
              <a:avLst/>
              <a:gdLst>
                <a:gd name="connsiteX0" fmla="*/ 1212520 w 2455290"/>
                <a:gd name="connsiteY0" fmla="*/ 2752277 h 2319934"/>
                <a:gd name="connsiteX1" fmla="*/ 982594 w 2455290"/>
                <a:gd name="connsiteY1" fmla="*/ 2296590 h 2319934"/>
                <a:gd name="connsiteX2" fmla="*/ 8439 w 2455290"/>
                <a:gd name="connsiteY2" fmla="*/ 1024198 h 2319934"/>
                <a:gd name="connsiteX3" fmla="*/ 1238616 w 2455290"/>
                <a:gd name="connsiteY3" fmla="*/ 46 h 2319934"/>
                <a:gd name="connsiteX4" fmla="*/ 2449482 w 2455290"/>
                <a:gd name="connsiteY4" fmla="*/ 1047255 h 2319934"/>
                <a:gd name="connsiteX5" fmla="*/ 1451067 w 2455290"/>
                <a:gd name="connsiteY5" fmla="*/ 2300562 h 2319934"/>
                <a:gd name="connsiteX6" fmla="*/ 1212520 w 2455290"/>
                <a:gd name="connsiteY6" fmla="*/ 2752277 h 2319934"/>
                <a:gd name="connsiteX0-1" fmla="*/ 1212612 w 2455452"/>
                <a:gd name="connsiteY0-2" fmla="*/ 2752278 h 2752278"/>
                <a:gd name="connsiteX1-3" fmla="*/ 982686 w 2455452"/>
                <a:gd name="connsiteY1-4" fmla="*/ 2296591 h 2752278"/>
                <a:gd name="connsiteX2-5" fmla="*/ 8531 w 2455452"/>
                <a:gd name="connsiteY2-6" fmla="*/ 1024199 h 2752278"/>
                <a:gd name="connsiteX3-7" fmla="*/ 1238708 w 2455452"/>
                <a:gd name="connsiteY3-8" fmla="*/ 47 h 2752278"/>
                <a:gd name="connsiteX4-9" fmla="*/ 2449574 w 2455452"/>
                <a:gd name="connsiteY4-10" fmla="*/ 1047256 h 2752278"/>
                <a:gd name="connsiteX5-11" fmla="*/ 1451159 w 2455452"/>
                <a:gd name="connsiteY5-12" fmla="*/ 2300563 h 2752278"/>
                <a:gd name="connsiteX6-13" fmla="*/ 1212612 w 2455452"/>
                <a:gd name="connsiteY6-14" fmla="*/ 2752278 h 2752278"/>
                <a:gd name="connsiteX0-15" fmla="*/ 1212612 w 2455452"/>
                <a:gd name="connsiteY0-16" fmla="*/ 2752278 h 2752278"/>
                <a:gd name="connsiteX1-17" fmla="*/ 982686 w 2455452"/>
                <a:gd name="connsiteY1-18" fmla="*/ 2296591 h 2752278"/>
                <a:gd name="connsiteX2-19" fmla="*/ 8531 w 2455452"/>
                <a:gd name="connsiteY2-20" fmla="*/ 1024199 h 2752278"/>
                <a:gd name="connsiteX3-21" fmla="*/ 1238708 w 2455452"/>
                <a:gd name="connsiteY3-22" fmla="*/ 47 h 2752278"/>
                <a:gd name="connsiteX4-23" fmla="*/ 2449574 w 2455452"/>
                <a:gd name="connsiteY4-24" fmla="*/ 1047256 h 2752278"/>
                <a:gd name="connsiteX5-25" fmla="*/ 1451159 w 2455452"/>
                <a:gd name="connsiteY5-26" fmla="*/ 2300563 h 2752278"/>
                <a:gd name="connsiteX6-27" fmla="*/ 1212612 w 2455452"/>
                <a:gd name="connsiteY6-28" fmla="*/ 2752278 h 2752278"/>
                <a:gd name="connsiteX0-29" fmla="*/ 977662 w 2455452"/>
                <a:gd name="connsiteY0-30" fmla="*/ 2733228 h 2733228"/>
                <a:gd name="connsiteX1-31" fmla="*/ 982686 w 2455452"/>
                <a:gd name="connsiteY1-32" fmla="*/ 2296591 h 2733228"/>
                <a:gd name="connsiteX2-33" fmla="*/ 8531 w 2455452"/>
                <a:gd name="connsiteY2-34" fmla="*/ 1024199 h 2733228"/>
                <a:gd name="connsiteX3-35" fmla="*/ 1238708 w 2455452"/>
                <a:gd name="connsiteY3-36" fmla="*/ 47 h 2733228"/>
                <a:gd name="connsiteX4-37" fmla="*/ 2449574 w 2455452"/>
                <a:gd name="connsiteY4-38" fmla="*/ 1047256 h 2733228"/>
                <a:gd name="connsiteX5-39" fmla="*/ 1451159 w 2455452"/>
                <a:gd name="connsiteY5-40" fmla="*/ 2300563 h 2733228"/>
                <a:gd name="connsiteX6-41" fmla="*/ 977662 w 2455452"/>
                <a:gd name="connsiteY6-42" fmla="*/ 2733228 h 2733228"/>
                <a:gd name="connsiteX0-43" fmla="*/ 977662 w 2455452"/>
                <a:gd name="connsiteY0-44" fmla="*/ 2733228 h 2733228"/>
                <a:gd name="connsiteX1-45" fmla="*/ 982686 w 2455452"/>
                <a:gd name="connsiteY1-46" fmla="*/ 2296591 h 2733228"/>
                <a:gd name="connsiteX2-47" fmla="*/ 8531 w 2455452"/>
                <a:gd name="connsiteY2-48" fmla="*/ 1024199 h 2733228"/>
                <a:gd name="connsiteX3-49" fmla="*/ 1238708 w 2455452"/>
                <a:gd name="connsiteY3-50" fmla="*/ 47 h 2733228"/>
                <a:gd name="connsiteX4-51" fmla="*/ 2449574 w 2455452"/>
                <a:gd name="connsiteY4-52" fmla="*/ 1047256 h 2733228"/>
                <a:gd name="connsiteX5-53" fmla="*/ 1451159 w 2455452"/>
                <a:gd name="connsiteY5-54" fmla="*/ 2300563 h 2733228"/>
                <a:gd name="connsiteX6-55" fmla="*/ 977662 w 2455452"/>
                <a:gd name="connsiteY6-56" fmla="*/ 2733228 h 2733228"/>
                <a:gd name="connsiteX0-57" fmla="*/ 977662 w 2455452"/>
                <a:gd name="connsiteY0-58" fmla="*/ 2733228 h 2733228"/>
                <a:gd name="connsiteX1-59" fmla="*/ 982686 w 2455452"/>
                <a:gd name="connsiteY1-60" fmla="*/ 2296591 h 2733228"/>
                <a:gd name="connsiteX2-61" fmla="*/ 8531 w 2455452"/>
                <a:gd name="connsiteY2-62" fmla="*/ 1024199 h 2733228"/>
                <a:gd name="connsiteX3-63" fmla="*/ 1238708 w 2455452"/>
                <a:gd name="connsiteY3-64" fmla="*/ 47 h 2733228"/>
                <a:gd name="connsiteX4-65" fmla="*/ 2449574 w 2455452"/>
                <a:gd name="connsiteY4-66" fmla="*/ 1047256 h 2733228"/>
                <a:gd name="connsiteX5-67" fmla="*/ 1451159 w 2455452"/>
                <a:gd name="connsiteY5-68" fmla="*/ 2300563 h 2733228"/>
                <a:gd name="connsiteX6-69" fmla="*/ 977662 w 2455452"/>
                <a:gd name="connsiteY6-70" fmla="*/ 2733228 h 2733228"/>
                <a:gd name="connsiteX0-71" fmla="*/ 977662 w 2455452"/>
                <a:gd name="connsiteY0-72" fmla="*/ 2733228 h 2733228"/>
                <a:gd name="connsiteX1-73" fmla="*/ 982686 w 2455452"/>
                <a:gd name="connsiteY1-74" fmla="*/ 2296591 h 2733228"/>
                <a:gd name="connsiteX2-75" fmla="*/ 8531 w 2455452"/>
                <a:gd name="connsiteY2-76" fmla="*/ 1024199 h 2733228"/>
                <a:gd name="connsiteX3-77" fmla="*/ 1238708 w 2455452"/>
                <a:gd name="connsiteY3-78" fmla="*/ 47 h 2733228"/>
                <a:gd name="connsiteX4-79" fmla="*/ 2449574 w 2455452"/>
                <a:gd name="connsiteY4-80" fmla="*/ 1047256 h 2733228"/>
                <a:gd name="connsiteX5-81" fmla="*/ 1451159 w 2455452"/>
                <a:gd name="connsiteY5-82" fmla="*/ 2300563 h 2733228"/>
                <a:gd name="connsiteX6-83" fmla="*/ 977662 w 2455452"/>
                <a:gd name="connsiteY6-84" fmla="*/ 2733228 h 2733228"/>
                <a:gd name="connsiteX0-85" fmla="*/ 977662 w 2455452"/>
                <a:gd name="connsiteY0-86" fmla="*/ 2733228 h 2733228"/>
                <a:gd name="connsiteX1-87" fmla="*/ 982686 w 2455452"/>
                <a:gd name="connsiteY1-88" fmla="*/ 2296591 h 2733228"/>
                <a:gd name="connsiteX2-89" fmla="*/ 8531 w 2455452"/>
                <a:gd name="connsiteY2-90" fmla="*/ 1024199 h 2733228"/>
                <a:gd name="connsiteX3-91" fmla="*/ 1238708 w 2455452"/>
                <a:gd name="connsiteY3-92" fmla="*/ 47 h 2733228"/>
                <a:gd name="connsiteX4-93" fmla="*/ 2449574 w 2455452"/>
                <a:gd name="connsiteY4-94" fmla="*/ 1047256 h 2733228"/>
                <a:gd name="connsiteX5-95" fmla="*/ 1451159 w 2455452"/>
                <a:gd name="connsiteY5-96" fmla="*/ 2300563 h 2733228"/>
                <a:gd name="connsiteX6-97" fmla="*/ 977662 w 2455452"/>
                <a:gd name="connsiteY6-98" fmla="*/ 2733228 h 2733228"/>
                <a:gd name="connsiteX0-99" fmla="*/ 907812 w 2455452"/>
                <a:gd name="connsiteY0-100" fmla="*/ 2739578 h 2739578"/>
                <a:gd name="connsiteX1-101" fmla="*/ 982686 w 2455452"/>
                <a:gd name="connsiteY1-102" fmla="*/ 2296591 h 2739578"/>
                <a:gd name="connsiteX2-103" fmla="*/ 8531 w 2455452"/>
                <a:gd name="connsiteY2-104" fmla="*/ 1024199 h 2739578"/>
                <a:gd name="connsiteX3-105" fmla="*/ 1238708 w 2455452"/>
                <a:gd name="connsiteY3-106" fmla="*/ 47 h 2739578"/>
                <a:gd name="connsiteX4-107" fmla="*/ 2449574 w 2455452"/>
                <a:gd name="connsiteY4-108" fmla="*/ 1047256 h 2739578"/>
                <a:gd name="connsiteX5-109" fmla="*/ 1451159 w 2455452"/>
                <a:gd name="connsiteY5-110" fmla="*/ 2300563 h 2739578"/>
                <a:gd name="connsiteX6-111" fmla="*/ 907812 w 2455452"/>
                <a:gd name="connsiteY6-112" fmla="*/ 2739578 h 2739578"/>
                <a:gd name="connsiteX0-113" fmla="*/ 907812 w 2455452"/>
                <a:gd name="connsiteY0-114" fmla="*/ 2739578 h 2739578"/>
                <a:gd name="connsiteX1-115" fmla="*/ 982686 w 2455452"/>
                <a:gd name="connsiteY1-116" fmla="*/ 2296591 h 2739578"/>
                <a:gd name="connsiteX2-117" fmla="*/ 8531 w 2455452"/>
                <a:gd name="connsiteY2-118" fmla="*/ 1024199 h 2739578"/>
                <a:gd name="connsiteX3-119" fmla="*/ 1238708 w 2455452"/>
                <a:gd name="connsiteY3-120" fmla="*/ 47 h 2739578"/>
                <a:gd name="connsiteX4-121" fmla="*/ 2449574 w 2455452"/>
                <a:gd name="connsiteY4-122" fmla="*/ 1047256 h 2739578"/>
                <a:gd name="connsiteX5-123" fmla="*/ 1451159 w 2455452"/>
                <a:gd name="connsiteY5-124" fmla="*/ 2300563 h 2739578"/>
                <a:gd name="connsiteX6-125" fmla="*/ 907812 w 2455452"/>
                <a:gd name="connsiteY6-126" fmla="*/ 2739578 h 2739578"/>
                <a:gd name="connsiteX0-127" fmla="*/ 907812 w 2455452"/>
                <a:gd name="connsiteY0-128" fmla="*/ 2739578 h 2739578"/>
                <a:gd name="connsiteX1-129" fmla="*/ 982686 w 2455452"/>
                <a:gd name="connsiteY1-130" fmla="*/ 2296591 h 2739578"/>
                <a:gd name="connsiteX2-131" fmla="*/ 8531 w 2455452"/>
                <a:gd name="connsiteY2-132" fmla="*/ 1024199 h 2739578"/>
                <a:gd name="connsiteX3-133" fmla="*/ 1238708 w 2455452"/>
                <a:gd name="connsiteY3-134" fmla="*/ 47 h 2739578"/>
                <a:gd name="connsiteX4-135" fmla="*/ 2449574 w 2455452"/>
                <a:gd name="connsiteY4-136" fmla="*/ 1047256 h 2739578"/>
                <a:gd name="connsiteX5-137" fmla="*/ 1451159 w 2455452"/>
                <a:gd name="connsiteY5-138" fmla="*/ 2300563 h 2739578"/>
                <a:gd name="connsiteX6-139" fmla="*/ 907812 w 2455452"/>
                <a:gd name="connsiteY6-140" fmla="*/ 2739578 h 2739578"/>
                <a:gd name="connsiteX0-141" fmla="*/ 884952 w 2455452"/>
                <a:gd name="connsiteY0-142" fmla="*/ 2648138 h 2648138"/>
                <a:gd name="connsiteX1-143" fmla="*/ 982686 w 2455452"/>
                <a:gd name="connsiteY1-144" fmla="*/ 2296591 h 2648138"/>
                <a:gd name="connsiteX2-145" fmla="*/ 8531 w 2455452"/>
                <a:gd name="connsiteY2-146" fmla="*/ 1024199 h 2648138"/>
                <a:gd name="connsiteX3-147" fmla="*/ 1238708 w 2455452"/>
                <a:gd name="connsiteY3-148" fmla="*/ 47 h 2648138"/>
                <a:gd name="connsiteX4-149" fmla="*/ 2449574 w 2455452"/>
                <a:gd name="connsiteY4-150" fmla="*/ 1047256 h 2648138"/>
                <a:gd name="connsiteX5-151" fmla="*/ 1451159 w 2455452"/>
                <a:gd name="connsiteY5-152" fmla="*/ 2300563 h 2648138"/>
                <a:gd name="connsiteX6-153" fmla="*/ 884952 w 2455452"/>
                <a:gd name="connsiteY6-154" fmla="*/ 2648138 h 2648138"/>
                <a:gd name="connsiteX0-155" fmla="*/ 884952 w 2455452"/>
                <a:gd name="connsiteY0-156" fmla="*/ 2648138 h 2648138"/>
                <a:gd name="connsiteX1-157" fmla="*/ 982686 w 2455452"/>
                <a:gd name="connsiteY1-158" fmla="*/ 2296591 h 2648138"/>
                <a:gd name="connsiteX2-159" fmla="*/ 8531 w 2455452"/>
                <a:gd name="connsiteY2-160" fmla="*/ 1024199 h 2648138"/>
                <a:gd name="connsiteX3-161" fmla="*/ 1238708 w 2455452"/>
                <a:gd name="connsiteY3-162" fmla="*/ 47 h 2648138"/>
                <a:gd name="connsiteX4-163" fmla="*/ 2449574 w 2455452"/>
                <a:gd name="connsiteY4-164" fmla="*/ 1047256 h 2648138"/>
                <a:gd name="connsiteX5-165" fmla="*/ 1451159 w 2455452"/>
                <a:gd name="connsiteY5-166" fmla="*/ 2300563 h 2648138"/>
                <a:gd name="connsiteX6-167" fmla="*/ 884952 w 2455452"/>
                <a:gd name="connsiteY6-168" fmla="*/ 2648138 h 2648138"/>
                <a:gd name="connsiteX0-169" fmla="*/ 884952 w 2455452"/>
                <a:gd name="connsiteY0-170" fmla="*/ 2648138 h 2648138"/>
                <a:gd name="connsiteX1-171" fmla="*/ 982686 w 2455452"/>
                <a:gd name="connsiteY1-172" fmla="*/ 2296591 h 2648138"/>
                <a:gd name="connsiteX2-173" fmla="*/ 8531 w 2455452"/>
                <a:gd name="connsiteY2-174" fmla="*/ 1024199 h 2648138"/>
                <a:gd name="connsiteX3-175" fmla="*/ 1238708 w 2455452"/>
                <a:gd name="connsiteY3-176" fmla="*/ 47 h 2648138"/>
                <a:gd name="connsiteX4-177" fmla="*/ 2449574 w 2455452"/>
                <a:gd name="connsiteY4-178" fmla="*/ 1047256 h 2648138"/>
                <a:gd name="connsiteX5-179" fmla="*/ 1451159 w 2455452"/>
                <a:gd name="connsiteY5-180" fmla="*/ 2300563 h 2648138"/>
                <a:gd name="connsiteX6-181" fmla="*/ 884952 w 2455452"/>
                <a:gd name="connsiteY6-182" fmla="*/ 2648138 h 2648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55452" h="2648138">
                  <a:moveTo>
                    <a:pt x="884952" y="2648138"/>
                  </a:moveTo>
                  <a:cubicBezTo>
                    <a:pt x="1062310" y="2527992"/>
                    <a:pt x="1148228" y="2462774"/>
                    <a:pt x="982686" y="2296591"/>
                  </a:cubicBezTo>
                  <a:cubicBezTo>
                    <a:pt x="357285" y="2176214"/>
                    <a:pt x="-66173" y="1623115"/>
                    <a:pt x="8531" y="1024199"/>
                  </a:cubicBezTo>
                  <a:cubicBezTo>
                    <a:pt x="81873" y="436198"/>
                    <a:pt x="612118" y="-5243"/>
                    <a:pt x="1238708" y="47"/>
                  </a:cubicBezTo>
                  <a:cubicBezTo>
                    <a:pt x="1866293" y="5346"/>
                    <a:pt x="2388591" y="457051"/>
                    <a:pt x="2449574" y="1047256"/>
                  </a:cubicBezTo>
                  <a:cubicBezTo>
                    <a:pt x="2511498" y="1646557"/>
                    <a:pt x="2077800" y="2190977"/>
                    <a:pt x="1451159" y="2300563"/>
                  </a:cubicBezTo>
                  <a:cubicBezTo>
                    <a:pt x="1375877" y="2527335"/>
                    <a:pt x="1140892" y="2639171"/>
                    <a:pt x="884952" y="2648138"/>
                  </a:cubicBezTo>
                  <a:close/>
                </a:path>
              </a:pathLst>
            </a:custGeom>
            <a:gradFill>
              <a:gsLst>
                <a:gs pos="0">
                  <a:schemeClr val="bg1">
                    <a:lumMod val="95000"/>
                  </a:schemeClr>
                </a:gs>
                <a:gs pos="100000">
                  <a:schemeClr val="bg1">
                    <a:lumMod val="85000"/>
                  </a:schemeClr>
                </a:gs>
              </a:gsLst>
              <a:lin ang="5400000" scaled="1"/>
            </a:gradFill>
            <a:ln w="12700" cap="flat">
              <a:solidFill>
                <a:schemeClr val="bg1"/>
              </a:solid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56" name="TextBox 31"/>
            <p:cNvSpPr txBox="1"/>
            <p:nvPr/>
          </p:nvSpPr>
          <p:spPr>
            <a:xfrm>
              <a:off x="4583006" y="3454671"/>
              <a:ext cx="569387" cy="461665"/>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anose="03000509000000000000" pitchFamily="2" charset="-122"/>
                  <a:ea typeface="方正大黑简体" panose="03000509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02</a:t>
              </a:r>
              <a:endParaRPr kumimoji="0" lang="zh-CN" altLang="en-US" sz="2400" b="0" i="0" u="none" strike="noStrike" kern="0" cap="none" spc="0" normalizeH="0" baseline="0" noProof="0" dirty="0">
                <a:ln>
                  <a:noFill/>
                </a:ln>
                <a:solidFill>
                  <a:schemeClr val="tx1">
                    <a:lumMod val="95000"/>
                    <a:lumOff val="5000"/>
                  </a:schemeClr>
                </a:solidFill>
                <a:effectLst/>
                <a:uLnTx/>
                <a:uFillTx/>
                <a:latin typeface="+mn-lt"/>
                <a:ea typeface="+mn-ea"/>
                <a:cs typeface="+mn-ea"/>
                <a:sym typeface="+mn-lt"/>
              </a:endParaRPr>
            </a:p>
          </p:txBody>
        </p:sp>
        <p:sp>
          <p:nvSpPr>
            <p:cNvPr id="57" name="文本框 56"/>
            <p:cNvSpPr txBox="1"/>
            <p:nvPr/>
          </p:nvSpPr>
          <p:spPr>
            <a:xfrm>
              <a:off x="4364208" y="3874610"/>
              <a:ext cx="1005403" cy="338554"/>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添加标题</a:t>
              </a:r>
            </a:p>
          </p:txBody>
        </p:sp>
        <p:sp>
          <p:nvSpPr>
            <p:cNvPr id="58" name="矩形 57"/>
            <p:cNvSpPr/>
            <p:nvPr/>
          </p:nvSpPr>
          <p:spPr>
            <a:xfrm>
              <a:off x="4364208" y="4206806"/>
              <a:ext cx="1062402" cy="548355"/>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此处添加详细文本描述。</a:t>
              </a:r>
              <a:endParaRPr kumimoji="0" lang="en-US" altLang="zh-CN" sz="105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endParaRPr>
            </a:p>
          </p:txBody>
        </p:sp>
      </p:grpSp>
      <p:grpSp>
        <p:nvGrpSpPr>
          <p:cNvPr id="59" name="组合 58"/>
          <p:cNvGrpSpPr/>
          <p:nvPr/>
        </p:nvGrpSpPr>
        <p:grpSpPr>
          <a:xfrm>
            <a:off x="9155020" y="2912227"/>
            <a:ext cx="2082585" cy="2368155"/>
            <a:chOff x="9155020" y="3097422"/>
            <a:chExt cx="2082585" cy="2368155"/>
          </a:xfrm>
        </p:grpSpPr>
        <p:sp>
          <p:nvSpPr>
            <p:cNvPr id="60" name="椭圆形标注 1"/>
            <p:cNvSpPr/>
            <p:nvPr/>
          </p:nvSpPr>
          <p:spPr>
            <a:xfrm>
              <a:off x="9155020" y="3097422"/>
              <a:ext cx="2082585" cy="2368155"/>
            </a:xfrm>
            <a:custGeom>
              <a:avLst/>
              <a:gdLst>
                <a:gd name="connsiteX0" fmla="*/ 1212520 w 2455290"/>
                <a:gd name="connsiteY0" fmla="*/ 2752277 h 2319934"/>
                <a:gd name="connsiteX1" fmla="*/ 982594 w 2455290"/>
                <a:gd name="connsiteY1" fmla="*/ 2296590 h 2319934"/>
                <a:gd name="connsiteX2" fmla="*/ 8439 w 2455290"/>
                <a:gd name="connsiteY2" fmla="*/ 1024198 h 2319934"/>
                <a:gd name="connsiteX3" fmla="*/ 1238616 w 2455290"/>
                <a:gd name="connsiteY3" fmla="*/ 46 h 2319934"/>
                <a:gd name="connsiteX4" fmla="*/ 2449482 w 2455290"/>
                <a:gd name="connsiteY4" fmla="*/ 1047255 h 2319934"/>
                <a:gd name="connsiteX5" fmla="*/ 1451067 w 2455290"/>
                <a:gd name="connsiteY5" fmla="*/ 2300562 h 2319934"/>
                <a:gd name="connsiteX6" fmla="*/ 1212520 w 2455290"/>
                <a:gd name="connsiteY6" fmla="*/ 2752277 h 2319934"/>
                <a:gd name="connsiteX0-1" fmla="*/ 1212612 w 2455452"/>
                <a:gd name="connsiteY0-2" fmla="*/ 2752278 h 2752278"/>
                <a:gd name="connsiteX1-3" fmla="*/ 982686 w 2455452"/>
                <a:gd name="connsiteY1-4" fmla="*/ 2296591 h 2752278"/>
                <a:gd name="connsiteX2-5" fmla="*/ 8531 w 2455452"/>
                <a:gd name="connsiteY2-6" fmla="*/ 1024199 h 2752278"/>
                <a:gd name="connsiteX3-7" fmla="*/ 1238708 w 2455452"/>
                <a:gd name="connsiteY3-8" fmla="*/ 47 h 2752278"/>
                <a:gd name="connsiteX4-9" fmla="*/ 2449574 w 2455452"/>
                <a:gd name="connsiteY4-10" fmla="*/ 1047256 h 2752278"/>
                <a:gd name="connsiteX5-11" fmla="*/ 1451159 w 2455452"/>
                <a:gd name="connsiteY5-12" fmla="*/ 2300563 h 2752278"/>
                <a:gd name="connsiteX6-13" fmla="*/ 1212612 w 2455452"/>
                <a:gd name="connsiteY6-14" fmla="*/ 2752278 h 2752278"/>
                <a:gd name="connsiteX0-15" fmla="*/ 1212612 w 2455452"/>
                <a:gd name="connsiteY0-16" fmla="*/ 2752278 h 2752278"/>
                <a:gd name="connsiteX1-17" fmla="*/ 982686 w 2455452"/>
                <a:gd name="connsiteY1-18" fmla="*/ 2296591 h 2752278"/>
                <a:gd name="connsiteX2-19" fmla="*/ 8531 w 2455452"/>
                <a:gd name="connsiteY2-20" fmla="*/ 1024199 h 2752278"/>
                <a:gd name="connsiteX3-21" fmla="*/ 1238708 w 2455452"/>
                <a:gd name="connsiteY3-22" fmla="*/ 47 h 2752278"/>
                <a:gd name="connsiteX4-23" fmla="*/ 2449574 w 2455452"/>
                <a:gd name="connsiteY4-24" fmla="*/ 1047256 h 2752278"/>
                <a:gd name="connsiteX5-25" fmla="*/ 1451159 w 2455452"/>
                <a:gd name="connsiteY5-26" fmla="*/ 2300563 h 2752278"/>
                <a:gd name="connsiteX6-27" fmla="*/ 1212612 w 2455452"/>
                <a:gd name="connsiteY6-28" fmla="*/ 2752278 h 2752278"/>
                <a:gd name="connsiteX0-29" fmla="*/ 977662 w 2455452"/>
                <a:gd name="connsiteY0-30" fmla="*/ 2733228 h 2733228"/>
                <a:gd name="connsiteX1-31" fmla="*/ 982686 w 2455452"/>
                <a:gd name="connsiteY1-32" fmla="*/ 2296591 h 2733228"/>
                <a:gd name="connsiteX2-33" fmla="*/ 8531 w 2455452"/>
                <a:gd name="connsiteY2-34" fmla="*/ 1024199 h 2733228"/>
                <a:gd name="connsiteX3-35" fmla="*/ 1238708 w 2455452"/>
                <a:gd name="connsiteY3-36" fmla="*/ 47 h 2733228"/>
                <a:gd name="connsiteX4-37" fmla="*/ 2449574 w 2455452"/>
                <a:gd name="connsiteY4-38" fmla="*/ 1047256 h 2733228"/>
                <a:gd name="connsiteX5-39" fmla="*/ 1451159 w 2455452"/>
                <a:gd name="connsiteY5-40" fmla="*/ 2300563 h 2733228"/>
                <a:gd name="connsiteX6-41" fmla="*/ 977662 w 2455452"/>
                <a:gd name="connsiteY6-42" fmla="*/ 2733228 h 2733228"/>
                <a:gd name="connsiteX0-43" fmla="*/ 977662 w 2455452"/>
                <a:gd name="connsiteY0-44" fmla="*/ 2733228 h 2733228"/>
                <a:gd name="connsiteX1-45" fmla="*/ 982686 w 2455452"/>
                <a:gd name="connsiteY1-46" fmla="*/ 2296591 h 2733228"/>
                <a:gd name="connsiteX2-47" fmla="*/ 8531 w 2455452"/>
                <a:gd name="connsiteY2-48" fmla="*/ 1024199 h 2733228"/>
                <a:gd name="connsiteX3-49" fmla="*/ 1238708 w 2455452"/>
                <a:gd name="connsiteY3-50" fmla="*/ 47 h 2733228"/>
                <a:gd name="connsiteX4-51" fmla="*/ 2449574 w 2455452"/>
                <a:gd name="connsiteY4-52" fmla="*/ 1047256 h 2733228"/>
                <a:gd name="connsiteX5-53" fmla="*/ 1451159 w 2455452"/>
                <a:gd name="connsiteY5-54" fmla="*/ 2300563 h 2733228"/>
                <a:gd name="connsiteX6-55" fmla="*/ 977662 w 2455452"/>
                <a:gd name="connsiteY6-56" fmla="*/ 2733228 h 2733228"/>
                <a:gd name="connsiteX0-57" fmla="*/ 977662 w 2455452"/>
                <a:gd name="connsiteY0-58" fmla="*/ 2733228 h 2733228"/>
                <a:gd name="connsiteX1-59" fmla="*/ 982686 w 2455452"/>
                <a:gd name="connsiteY1-60" fmla="*/ 2296591 h 2733228"/>
                <a:gd name="connsiteX2-61" fmla="*/ 8531 w 2455452"/>
                <a:gd name="connsiteY2-62" fmla="*/ 1024199 h 2733228"/>
                <a:gd name="connsiteX3-63" fmla="*/ 1238708 w 2455452"/>
                <a:gd name="connsiteY3-64" fmla="*/ 47 h 2733228"/>
                <a:gd name="connsiteX4-65" fmla="*/ 2449574 w 2455452"/>
                <a:gd name="connsiteY4-66" fmla="*/ 1047256 h 2733228"/>
                <a:gd name="connsiteX5-67" fmla="*/ 1451159 w 2455452"/>
                <a:gd name="connsiteY5-68" fmla="*/ 2300563 h 2733228"/>
                <a:gd name="connsiteX6-69" fmla="*/ 977662 w 2455452"/>
                <a:gd name="connsiteY6-70" fmla="*/ 2733228 h 2733228"/>
                <a:gd name="connsiteX0-71" fmla="*/ 977662 w 2455452"/>
                <a:gd name="connsiteY0-72" fmla="*/ 2733228 h 2733228"/>
                <a:gd name="connsiteX1-73" fmla="*/ 982686 w 2455452"/>
                <a:gd name="connsiteY1-74" fmla="*/ 2296591 h 2733228"/>
                <a:gd name="connsiteX2-75" fmla="*/ 8531 w 2455452"/>
                <a:gd name="connsiteY2-76" fmla="*/ 1024199 h 2733228"/>
                <a:gd name="connsiteX3-77" fmla="*/ 1238708 w 2455452"/>
                <a:gd name="connsiteY3-78" fmla="*/ 47 h 2733228"/>
                <a:gd name="connsiteX4-79" fmla="*/ 2449574 w 2455452"/>
                <a:gd name="connsiteY4-80" fmla="*/ 1047256 h 2733228"/>
                <a:gd name="connsiteX5-81" fmla="*/ 1451159 w 2455452"/>
                <a:gd name="connsiteY5-82" fmla="*/ 2300563 h 2733228"/>
                <a:gd name="connsiteX6-83" fmla="*/ 977662 w 2455452"/>
                <a:gd name="connsiteY6-84" fmla="*/ 2733228 h 2733228"/>
                <a:gd name="connsiteX0-85" fmla="*/ 977662 w 2455452"/>
                <a:gd name="connsiteY0-86" fmla="*/ 2733228 h 2733228"/>
                <a:gd name="connsiteX1-87" fmla="*/ 982686 w 2455452"/>
                <a:gd name="connsiteY1-88" fmla="*/ 2296591 h 2733228"/>
                <a:gd name="connsiteX2-89" fmla="*/ 8531 w 2455452"/>
                <a:gd name="connsiteY2-90" fmla="*/ 1024199 h 2733228"/>
                <a:gd name="connsiteX3-91" fmla="*/ 1238708 w 2455452"/>
                <a:gd name="connsiteY3-92" fmla="*/ 47 h 2733228"/>
                <a:gd name="connsiteX4-93" fmla="*/ 2449574 w 2455452"/>
                <a:gd name="connsiteY4-94" fmla="*/ 1047256 h 2733228"/>
                <a:gd name="connsiteX5-95" fmla="*/ 1451159 w 2455452"/>
                <a:gd name="connsiteY5-96" fmla="*/ 2300563 h 2733228"/>
                <a:gd name="connsiteX6-97" fmla="*/ 977662 w 2455452"/>
                <a:gd name="connsiteY6-98" fmla="*/ 2733228 h 2733228"/>
                <a:gd name="connsiteX0-99" fmla="*/ 907812 w 2455452"/>
                <a:gd name="connsiteY0-100" fmla="*/ 2739578 h 2739578"/>
                <a:gd name="connsiteX1-101" fmla="*/ 982686 w 2455452"/>
                <a:gd name="connsiteY1-102" fmla="*/ 2296591 h 2739578"/>
                <a:gd name="connsiteX2-103" fmla="*/ 8531 w 2455452"/>
                <a:gd name="connsiteY2-104" fmla="*/ 1024199 h 2739578"/>
                <a:gd name="connsiteX3-105" fmla="*/ 1238708 w 2455452"/>
                <a:gd name="connsiteY3-106" fmla="*/ 47 h 2739578"/>
                <a:gd name="connsiteX4-107" fmla="*/ 2449574 w 2455452"/>
                <a:gd name="connsiteY4-108" fmla="*/ 1047256 h 2739578"/>
                <a:gd name="connsiteX5-109" fmla="*/ 1451159 w 2455452"/>
                <a:gd name="connsiteY5-110" fmla="*/ 2300563 h 2739578"/>
                <a:gd name="connsiteX6-111" fmla="*/ 907812 w 2455452"/>
                <a:gd name="connsiteY6-112" fmla="*/ 2739578 h 2739578"/>
                <a:gd name="connsiteX0-113" fmla="*/ 907812 w 2455452"/>
                <a:gd name="connsiteY0-114" fmla="*/ 2739578 h 2739578"/>
                <a:gd name="connsiteX1-115" fmla="*/ 982686 w 2455452"/>
                <a:gd name="connsiteY1-116" fmla="*/ 2296591 h 2739578"/>
                <a:gd name="connsiteX2-117" fmla="*/ 8531 w 2455452"/>
                <a:gd name="connsiteY2-118" fmla="*/ 1024199 h 2739578"/>
                <a:gd name="connsiteX3-119" fmla="*/ 1238708 w 2455452"/>
                <a:gd name="connsiteY3-120" fmla="*/ 47 h 2739578"/>
                <a:gd name="connsiteX4-121" fmla="*/ 2449574 w 2455452"/>
                <a:gd name="connsiteY4-122" fmla="*/ 1047256 h 2739578"/>
                <a:gd name="connsiteX5-123" fmla="*/ 1451159 w 2455452"/>
                <a:gd name="connsiteY5-124" fmla="*/ 2300563 h 2739578"/>
                <a:gd name="connsiteX6-125" fmla="*/ 907812 w 2455452"/>
                <a:gd name="connsiteY6-126" fmla="*/ 2739578 h 2739578"/>
                <a:gd name="connsiteX0-127" fmla="*/ 907812 w 2455452"/>
                <a:gd name="connsiteY0-128" fmla="*/ 2739578 h 2739578"/>
                <a:gd name="connsiteX1-129" fmla="*/ 982686 w 2455452"/>
                <a:gd name="connsiteY1-130" fmla="*/ 2296591 h 2739578"/>
                <a:gd name="connsiteX2-131" fmla="*/ 8531 w 2455452"/>
                <a:gd name="connsiteY2-132" fmla="*/ 1024199 h 2739578"/>
                <a:gd name="connsiteX3-133" fmla="*/ 1238708 w 2455452"/>
                <a:gd name="connsiteY3-134" fmla="*/ 47 h 2739578"/>
                <a:gd name="connsiteX4-135" fmla="*/ 2449574 w 2455452"/>
                <a:gd name="connsiteY4-136" fmla="*/ 1047256 h 2739578"/>
                <a:gd name="connsiteX5-137" fmla="*/ 1451159 w 2455452"/>
                <a:gd name="connsiteY5-138" fmla="*/ 2300563 h 2739578"/>
                <a:gd name="connsiteX6-139" fmla="*/ 907812 w 2455452"/>
                <a:gd name="connsiteY6-140" fmla="*/ 2739578 h 2739578"/>
                <a:gd name="connsiteX0-141" fmla="*/ 884952 w 2455452"/>
                <a:gd name="connsiteY0-142" fmla="*/ 2648138 h 2648138"/>
                <a:gd name="connsiteX1-143" fmla="*/ 982686 w 2455452"/>
                <a:gd name="connsiteY1-144" fmla="*/ 2296591 h 2648138"/>
                <a:gd name="connsiteX2-145" fmla="*/ 8531 w 2455452"/>
                <a:gd name="connsiteY2-146" fmla="*/ 1024199 h 2648138"/>
                <a:gd name="connsiteX3-147" fmla="*/ 1238708 w 2455452"/>
                <a:gd name="connsiteY3-148" fmla="*/ 47 h 2648138"/>
                <a:gd name="connsiteX4-149" fmla="*/ 2449574 w 2455452"/>
                <a:gd name="connsiteY4-150" fmla="*/ 1047256 h 2648138"/>
                <a:gd name="connsiteX5-151" fmla="*/ 1451159 w 2455452"/>
                <a:gd name="connsiteY5-152" fmla="*/ 2300563 h 2648138"/>
                <a:gd name="connsiteX6-153" fmla="*/ 884952 w 2455452"/>
                <a:gd name="connsiteY6-154" fmla="*/ 2648138 h 2648138"/>
                <a:gd name="connsiteX0-155" fmla="*/ 884952 w 2455452"/>
                <a:gd name="connsiteY0-156" fmla="*/ 2648138 h 2648138"/>
                <a:gd name="connsiteX1-157" fmla="*/ 982686 w 2455452"/>
                <a:gd name="connsiteY1-158" fmla="*/ 2296591 h 2648138"/>
                <a:gd name="connsiteX2-159" fmla="*/ 8531 w 2455452"/>
                <a:gd name="connsiteY2-160" fmla="*/ 1024199 h 2648138"/>
                <a:gd name="connsiteX3-161" fmla="*/ 1238708 w 2455452"/>
                <a:gd name="connsiteY3-162" fmla="*/ 47 h 2648138"/>
                <a:gd name="connsiteX4-163" fmla="*/ 2449574 w 2455452"/>
                <a:gd name="connsiteY4-164" fmla="*/ 1047256 h 2648138"/>
                <a:gd name="connsiteX5-165" fmla="*/ 1451159 w 2455452"/>
                <a:gd name="connsiteY5-166" fmla="*/ 2300563 h 2648138"/>
                <a:gd name="connsiteX6-167" fmla="*/ 884952 w 2455452"/>
                <a:gd name="connsiteY6-168" fmla="*/ 2648138 h 2648138"/>
                <a:gd name="connsiteX0-169" fmla="*/ 884952 w 2455452"/>
                <a:gd name="connsiteY0-170" fmla="*/ 2648138 h 2648138"/>
                <a:gd name="connsiteX1-171" fmla="*/ 982686 w 2455452"/>
                <a:gd name="connsiteY1-172" fmla="*/ 2296591 h 2648138"/>
                <a:gd name="connsiteX2-173" fmla="*/ 8531 w 2455452"/>
                <a:gd name="connsiteY2-174" fmla="*/ 1024199 h 2648138"/>
                <a:gd name="connsiteX3-175" fmla="*/ 1238708 w 2455452"/>
                <a:gd name="connsiteY3-176" fmla="*/ 47 h 2648138"/>
                <a:gd name="connsiteX4-177" fmla="*/ 2449574 w 2455452"/>
                <a:gd name="connsiteY4-178" fmla="*/ 1047256 h 2648138"/>
                <a:gd name="connsiteX5-179" fmla="*/ 1451159 w 2455452"/>
                <a:gd name="connsiteY5-180" fmla="*/ 2300563 h 2648138"/>
                <a:gd name="connsiteX6-181" fmla="*/ 884952 w 2455452"/>
                <a:gd name="connsiteY6-182" fmla="*/ 2648138 h 2648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55452" h="2648138">
                  <a:moveTo>
                    <a:pt x="884952" y="2648138"/>
                  </a:moveTo>
                  <a:cubicBezTo>
                    <a:pt x="1062310" y="2527992"/>
                    <a:pt x="1148228" y="2462774"/>
                    <a:pt x="982686" y="2296591"/>
                  </a:cubicBezTo>
                  <a:cubicBezTo>
                    <a:pt x="357285" y="2176214"/>
                    <a:pt x="-66173" y="1623115"/>
                    <a:pt x="8531" y="1024199"/>
                  </a:cubicBezTo>
                  <a:cubicBezTo>
                    <a:pt x="81873" y="436198"/>
                    <a:pt x="612118" y="-5243"/>
                    <a:pt x="1238708" y="47"/>
                  </a:cubicBezTo>
                  <a:cubicBezTo>
                    <a:pt x="1866293" y="5346"/>
                    <a:pt x="2388591" y="457051"/>
                    <a:pt x="2449574" y="1047256"/>
                  </a:cubicBezTo>
                  <a:cubicBezTo>
                    <a:pt x="2511498" y="1646557"/>
                    <a:pt x="2077800" y="2190977"/>
                    <a:pt x="1451159" y="2300563"/>
                  </a:cubicBezTo>
                  <a:cubicBezTo>
                    <a:pt x="1375877" y="2527335"/>
                    <a:pt x="1140892" y="2639171"/>
                    <a:pt x="884952" y="2648138"/>
                  </a:cubicBezTo>
                  <a:close/>
                </a:path>
              </a:pathLst>
            </a:custGeom>
            <a:solidFill>
              <a:srgbClr val="005A7F"/>
            </a:solidFill>
            <a:ln w="12700" cap="flat">
              <a:gradFill>
                <a:gsLst>
                  <a:gs pos="0">
                    <a:srgbClr val="1D75BD"/>
                  </a:gs>
                  <a:gs pos="100000">
                    <a:srgbClr val="1D75BD">
                      <a:lumMod val="75000"/>
                    </a:srgbClr>
                  </a:gs>
                </a:gsLst>
                <a:lin ang="5400000" scaled="1"/>
              </a:gra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61" name="TextBox 50"/>
            <p:cNvSpPr txBox="1"/>
            <p:nvPr/>
          </p:nvSpPr>
          <p:spPr>
            <a:xfrm>
              <a:off x="9849234" y="3259029"/>
              <a:ext cx="585417" cy="523220"/>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anose="03000509000000000000" pitchFamily="2" charset="-122"/>
                  <a:ea typeface="方正大黑简体" panose="03000509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mn-lt"/>
                  <a:ea typeface="+mn-ea"/>
                  <a:cs typeface="+mn-ea"/>
                  <a:sym typeface="+mn-lt"/>
                </a:rPr>
                <a:t>05</a:t>
              </a:r>
              <a:endParaRPr kumimoji="0" lang="zh-CN" altLang="en-US" sz="2800" b="0"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62" name="文本框 61"/>
            <p:cNvSpPr txBox="1"/>
            <p:nvPr/>
          </p:nvSpPr>
          <p:spPr>
            <a:xfrm>
              <a:off x="9403502" y="3723885"/>
              <a:ext cx="1569660" cy="369332"/>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mn-lt"/>
                  <a:ea typeface="+mn-ea"/>
                  <a:cs typeface="+mn-ea"/>
                  <a:sym typeface="+mn-lt"/>
                </a:rPr>
                <a:t>单击添加标题</a:t>
              </a:r>
            </a:p>
          </p:txBody>
        </p:sp>
        <p:sp>
          <p:nvSpPr>
            <p:cNvPr id="63" name="矩形 62"/>
            <p:cNvSpPr/>
            <p:nvPr/>
          </p:nvSpPr>
          <p:spPr>
            <a:xfrm>
              <a:off x="9403502" y="4091366"/>
              <a:ext cx="1754226" cy="85408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prstClr val="white"/>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smtClean="0">
                <a:ln>
                  <a:noFill/>
                </a:ln>
                <a:solidFill>
                  <a:prstClr val="white"/>
                </a:solidFill>
                <a:effectLst/>
                <a:uLnTx/>
                <a:uFillTx/>
                <a:latin typeface="+mn-lt"/>
                <a:ea typeface="+mn-ea"/>
                <a:cs typeface="+mn-ea"/>
                <a:sym typeface="+mn-lt"/>
              </a:endParaRPr>
            </a:p>
          </p:txBody>
        </p:sp>
      </p:grpSp>
      <p:grpSp>
        <p:nvGrpSpPr>
          <p:cNvPr id="64" name="组合 63"/>
          <p:cNvGrpSpPr/>
          <p:nvPr/>
        </p:nvGrpSpPr>
        <p:grpSpPr>
          <a:xfrm>
            <a:off x="6001249" y="2345200"/>
            <a:ext cx="1330983" cy="1513492"/>
            <a:chOff x="6001249" y="2530395"/>
            <a:chExt cx="1330983" cy="1513492"/>
          </a:xfrm>
        </p:grpSpPr>
        <p:sp>
          <p:nvSpPr>
            <p:cNvPr id="65" name="椭圆形标注 1"/>
            <p:cNvSpPr/>
            <p:nvPr/>
          </p:nvSpPr>
          <p:spPr>
            <a:xfrm>
              <a:off x="6001249" y="2530395"/>
              <a:ext cx="1330983" cy="1513492"/>
            </a:xfrm>
            <a:custGeom>
              <a:avLst/>
              <a:gdLst>
                <a:gd name="connsiteX0" fmla="*/ 1212520 w 2455290"/>
                <a:gd name="connsiteY0" fmla="*/ 2752277 h 2319934"/>
                <a:gd name="connsiteX1" fmla="*/ 982594 w 2455290"/>
                <a:gd name="connsiteY1" fmla="*/ 2296590 h 2319934"/>
                <a:gd name="connsiteX2" fmla="*/ 8439 w 2455290"/>
                <a:gd name="connsiteY2" fmla="*/ 1024198 h 2319934"/>
                <a:gd name="connsiteX3" fmla="*/ 1238616 w 2455290"/>
                <a:gd name="connsiteY3" fmla="*/ 46 h 2319934"/>
                <a:gd name="connsiteX4" fmla="*/ 2449482 w 2455290"/>
                <a:gd name="connsiteY4" fmla="*/ 1047255 h 2319934"/>
                <a:gd name="connsiteX5" fmla="*/ 1451067 w 2455290"/>
                <a:gd name="connsiteY5" fmla="*/ 2300562 h 2319934"/>
                <a:gd name="connsiteX6" fmla="*/ 1212520 w 2455290"/>
                <a:gd name="connsiteY6" fmla="*/ 2752277 h 2319934"/>
                <a:gd name="connsiteX0-1" fmla="*/ 1212612 w 2455452"/>
                <a:gd name="connsiteY0-2" fmla="*/ 2752278 h 2752278"/>
                <a:gd name="connsiteX1-3" fmla="*/ 982686 w 2455452"/>
                <a:gd name="connsiteY1-4" fmla="*/ 2296591 h 2752278"/>
                <a:gd name="connsiteX2-5" fmla="*/ 8531 w 2455452"/>
                <a:gd name="connsiteY2-6" fmla="*/ 1024199 h 2752278"/>
                <a:gd name="connsiteX3-7" fmla="*/ 1238708 w 2455452"/>
                <a:gd name="connsiteY3-8" fmla="*/ 47 h 2752278"/>
                <a:gd name="connsiteX4-9" fmla="*/ 2449574 w 2455452"/>
                <a:gd name="connsiteY4-10" fmla="*/ 1047256 h 2752278"/>
                <a:gd name="connsiteX5-11" fmla="*/ 1451159 w 2455452"/>
                <a:gd name="connsiteY5-12" fmla="*/ 2300563 h 2752278"/>
                <a:gd name="connsiteX6-13" fmla="*/ 1212612 w 2455452"/>
                <a:gd name="connsiteY6-14" fmla="*/ 2752278 h 2752278"/>
                <a:gd name="connsiteX0-15" fmla="*/ 1212612 w 2455452"/>
                <a:gd name="connsiteY0-16" fmla="*/ 2752278 h 2752278"/>
                <a:gd name="connsiteX1-17" fmla="*/ 982686 w 2455452"/>
                <a:gd name="connsiteY1-18" fmla="*/ 2296591 h 2752278"/>
                <a:gd name="connsiteX2-19" fmla="*/ 8531 w 2455452"/>
                <a:gd name="connsiteY2-20" fmla="*/ 1024199 h 2752278"/>
                <a:gd name="connsiteX3-21" fmla="*/ 1238708 w 2455452"/>
                <a:gd name="connsiteY3-22" fmla="*/ 47 h 2752278"/>
                <a:gd name="connsiteX4-23" fmla="*/ 2449574 w 2455452"/>
                <a:gd name="connsiteY4-24" fmla="*/ 1047256 h 2752278"/>
                <a:gd name="connsiteX5-25" fmla="*/ 1451159 w 2455452"/>
                <a:gd name="connsiteY5-26" fmla="*/ 2300563 h 2752278"/>
                <a:gd name="connsiteX6-27" fmla="*/ 1212612 w 2455452"/>
                <a:gd name="connsiteY6-28" fmla="*/ 2752278 h 2752278"/>
                <a:gd name="connsiteX0-29" fmla="*/ 977662 w 2455452"/>
                <a:gd name="connsiteY0-30" fmla="*/ 2733228 h 2733228"/>
                <a:gd name="connsiteX1-31" fmla="*/ 982686 w 2455452"/>
                <a:gd name="connsiteY1-32" fmla="*/ 2296591 h 2733228"/>
                <a:gd name="connsiteX2-33" fmla="*/ 8531 w 2455452"/>
                <a:gd name="connsiteY2-34" fmla="*/ 1024199 h 2733228"/>
                <a:gd name="connsiteX3-35" fmla="*/ 1238708 w 2455452"/>
                <a:gd name="connsiteY3-36" fmla="*/ 47 h 2733228"/>
                <a:gd name="connsiteX4-37" fmla="*/ 2449574 w 2455452"/>
                <a:gd name="connsiteY4-38" fmla="*/ 1047256 h 2733228"/>
                <a:gd name="connsiteX5-39" fmla="*/ 1451159 w 2455452"/>
                <a:gd name="connsiteY5-40" fmla="*/ 2300563 h 2733228"/>
                <a:gd name="connsiteX6-41" fmla="*/ 977662 w 2455452"/>
                <a:gd name="connsiteY6-42" fmla="*/ 2733228 h 2733228"/>
                <a:gd name="connsiteX0-43" fmla="*/ 977662 w 2455452"/>
                <a:gd name="connsiteY0-44" fmla="*/ 2733228 h 2733228"/>
                <a:gd name="connsiteX1-45" fmla="*/ 982686 w 2455452"/>
                <a:gd name="connsiteY1-46" fmla="*/ 2296591 h 2733228"/>
                <a:gd name="connsiteX2-47" fmla="*/ 8531 w 2455452"/>
                <a:gd name="connsiteY2-48" fmla="*/ 1024199 h 2733228"/>
                <a:gd name="connsiteX3-49" fmla="*/ 1238708 w 2455452"/>
                <a:gd name="connsiteY3-50" fmla="*/ 47 h 2733228"/>
                <a:gd name="connsiteX4-51" fmla="*/ 2449574 w 2455452"/>
                <a:gd name="connsiteY4-52" fmla="*/ 1047256 h 2733228"/>
                <a:gd name="connsiteX5-53" fmla="*/ 1451159 w 2455452"/>
                <a:gd name="connsiteY5-54" fmla="*/ 2300563 h 2733228"/>
                <a:gd name="connsiteX6-55" fmla="*/ 977662 w 2455452"/>
                <a:gd name="connsiteY6-56" fmla="*/ 2733228 h 2733228"/>
                <a:gd name="connsiteX0-57" fmla="*/ 977662 w 2455452"/>
                <a:gd name="connsiteY0-58" fmla="*/ 2733228 h 2733228"/>
                <a:gd name="connsiteX1-59" fmla="*/ 982686 w 2455452"/>
                <a:gd name="connsiteY1-60" fmla="*/ 2296591 h 2733228"/>
                <a:gd name="connsiteX2-61" fmla="*/ 8531 w 2455452"/>
                <a:gd name="connsiteY2-62" fmla="*/ 1024199 h 2733228"/>
                <a:gd name="connsiteX3-63" fmla="*/ 1238708 w 2455452"/>
                <a:gd name="connsiteY3-64" fmla="*/ 47 h 2733228"/>
                <a:gd name="connsiteX4-65" fmla="*/ 2449574 w 2455452"/>
                <a:gd name="connsiteY4-66" fmla="*/ 1047256 h 2733228"/>
                <a:gd name="connsiteX5-67" fmla="*/ 1451159 w 2455452"/>
                <a:gd name="connsiteY5-68" fmla="*/ 2300563 h 2733228"/>
                <a:gd name="connsiteX6-69" fmla="*/ 977662 w 2455452"/>
                <a:gd name="connsiteY6-70" fmla="*/ 2733228 h 2733228"/>
                <a:gd name="connsiteX0-71" fmla="*/ 977662 w 2455452"/>
                <a:gd name="connsiteY0-72" fmla="*/ 2733228 h 2733228"/>
                <a:gd name="connsiteX1-73" fmla="*/ 982686 w 2455452"/>
                <a:gd name="connsiteY1-74" fmla="*/ 2296591 h 2733228"/>
                <a:gd name="connsiteX2-75" fmla="*/ 8531 w 2455452"/>
                <a:gd name="connsiteY2-76" fmla="*/ 1024199 h 2733228"/>
                <a:gd name="connsiteX3-77" fmla="*/ 1238708 w 2455452"/>
                <a:gd name="connsiteY3-78" fmla="*/ 47 h 2733228"/>
                <a:gd name="connsiteX4-79" fmla="*/ 2449574 w 2455452"/>
                <a:gd name="connsiteY4-80" fmla="*/ 1047256 h 2733228"/>
                <a:gd name="connsiteX5-81" fmla="*/ 1451159 w 2455452"/>
                <a:gd name="connsiteY5-82" fmla="*/ 2300563 h 2733228"/>
                <a:gd name="connsiteX6-83" fmla="*/ 977662 w 2455452"/>
                <a:gd name="connsiteY6-84" fmla="*/ 2733228 h 2733228"/>
                <a:gd name="connsiteX0-85" fmla="*/ 977662 w 2455452"/>
                <a:gd name="connsiteY0-86" fmla="*/ 2733228 h 2733228"/>
                <a:gd name="connsiteX1-87" fmla="*/ 982686 w 2455452"/>
                <a:gd name="connsiteY1-88" fmla="*/ 2296591 h 2733228"/>
                <a:gd name="connsiteX2-89" fmla="*/ 8531 w 2455452"/>
                <a:gd name="connsiteY2-90" fmla="*/ 1024199 h 2733228"/>
                <a:gd name="connsiteX3-91" fmla="*/ 1238708 w 2455452"/>
                <a:gd name="connsiteY3-92" fmla="*/ 47 h 2733228"/>
                <a:gd name="connsiteX4-93" fmla="*/ 2449574 w 2455452"/>
                <a:gd name="connsiteY4-94" fmla="*/ 1047256 h 2733228"/>
                <a:gd name="connsiteX5-95" fmla="*/ 1451159 w 2455452"/>
                <a:gd name="connsiteY5-96" fmla="*/ 2300563 h 2733228"/>
                <a:gd name="connsiteX6-97" fmla="*/ 977662 w 2455452"/>
                <a:gd name="connsiteY6-98" fmla="*/ 2733228 h 2733228"/>
                <a:gd name="connsiteX0-99" fmla="*/ 907812 w 2455452"/>
                <a:gd name="connsiteY0-100" fmla="*/ 2739578 h 2739578"/>
                <a:gd name="connsiteX1-101" fmla="*/ 982686 w 2455452"/>
                <a:gd name="connsiteY1-102" fmla="*/ 2296591 h 2739578"/>
                <a:gd name="connsiteX2-103" fmla="*/ 8531 w 2455452"/>
                <a:gd name="connsiteY2-104" fmla="*/ 1024199 h 2739578"/>
                <a:gd name="connsiteX3-105" fmla="*/ 1238708 w 2455452"/>
                <a:gd name="connsiteY3-106" fmla="*/ 47 h 2739578"/>
                <a:gd name="connsiteX4-107" fmla="*/ 2449574 w 2455452"/>
                <a:gd name="connsiteY4-108" fmla="*/ 1047256 h 2739578"/>
                <a:gd name="connsiteX5-109" fmla="*/ 1451159 w 2455452"/>
                <a:gd name="connsiteY5-110" fmla="*/ 2300563 h 2739578"/>
                <a:gd name="connsiteX6-111" fmla="*/ 907812 w 2455452"/>
                <a:gd name="connsiteY6-112" fmla="*/ 2739578 h 2739578"/>
                <a:gd name="connsiteX0-113" fmla="*/ 907812 w 2455452"/>
                <a:gd name="connsiteY0-114" fmla="*/ 2739578 h 2739578"/>
                <a:gd name="connsiteX1-115" fmla="*/ 982686 w 2455452"/>
                <a:gd name="connsiteY1-116" fmla="*/ 2296591 h 2739578"/>
                <a:gd name="connsiteX2-117" fmla="*/ 8531 w 2455452"/>
                <a:gd name="connsiteY2-118" fmla="*/ 1024199 h 2739578"/>
                <a:gd name="connsiteX3-119" fmla="*/ 1238708 w 2455452"/>
                <a:gd name="connsiteY3-120" fmla="*/ 47 h 2739578"/>
                <a:gd name="connsiteX4-121" fmla="*/ 2449574 w 2455452"/>
                <a:gd name="connsiteY4-122" fmla="*/ 1047256 h 2739578"/>
                <a:gd name="connsiteX5-123" fmla="*/ 1451159 w 2455452"/>
                <a:gd name="connsiteY5-124" fmla="*/ 2300563 h 2739578"/>
                <a:gd name="connsiteX6-125" fmla="*/ 907812 w 2455452"/>
                <a:gd name="connsiteY6-126" fmla="*/ 2739578 h 2739578"/>
                <a:gd name="connsiteX0-127" fmla="*/ 907812 w 2455452"/>
                <a:gd name="connsiteY0-128" fmla="*/ 2739578 h 2739578"/>
                <a:gd name="connsiteX1-129" fmla="*/ 982686 w 2455452"/>
                <a:gd name="connsiteY1-130" fmla="*/ 2296591 h 2739578"/>
                <a:gd name="connsiteX2-131" fmla="*/ 8531 w 2455452"/>
                <a:gd name="connsiteY2-132" fmla="*/ 1024199 h 2739578"/>
                <a:gd name="connsiteX3-133" fmla="*/ 1238708 w 2455452"/>
                <a:gd name="connsiteY3-134" fmla="*/ 47 h 2739578"/>
                <a:gd name="connsiteX4-135" fmla="*/ 2449574 w 2455452"/>
                <a:gd name="connsiteY4-136" fmla="*/ 1047256 h 2739578"/>
                <a:gd name="connsiteX5-137" fmla="*/ 1451159 w 2455452"/>
                <a:gd name="connsiteY5-138" fmla="*/ 2300563 h 2739578"/>
                <a:gd name="connsiteX6-139" fmla="*/ 907812 w 2455452"/>
                <a:gd name="connsiteY6-140" fmla="*/ 2739578 h 2739578"/>
                <a:gd name="connsiteX0-141" fmla="*/ 884952 w 2455452"/>
                <a:gd name="connsiteY0-142" fmla="*/ 2648138 h 2648138"/>
                <a:gd name="connsiteX1-143" fmla="*/ 982686 w 2455452"/>
                <a:gd name="connsiteY1-144" fmla="*/ 2296591 h 2648138"/>
                <a:gd name="connsiteX2-145" fmla="*/ 8531 w 2455452"/>
                <a:gd name="connsiteY2-146" fmla="*/ 1024199 h 2648138"/>
                <a:gd name="connsiteX3-147" fmla="*/ 1238708 w 2455452"/>
                <a:gd name="connsiteY3-148" fmla="*/ 47 h 2648138"/>
                <a:gd name="connsiteX4-149" fmla="*/ 2449574 w 2455452"/>
                <a:gd name="connsiteY4-150" fmla="*/ 1047256 h 2648138"/>
                <a:gd name="connsiteX5-151" fmla="*/ 1451159 w 2455452"/>
                <a:gd name="connsiteY5-152" fmla="*/ 2300563 h 2648138"/>
                <a:gd name="connsiteX6-153" fmla="*/ 884952 w 2455452"/>
                <a:gd name="connsiteY6-154" fmla="*/ 2648138 h 2648138"/>
                <a:gd name="connsiteX0-155" fmla="*/ 884952 w 2455452"/>
                <a:gd name="connsiteY0-156" fmla="*/ 2648138 h 2648138"/>
                <a:gd name="connsiteX1-157" fmla="*/ 982686 w 2455452"/>
                <a:gd name="connsiteY1-158" fmla="*/ 2296591 h 2648138"/>
                <a:gd name="connsiteX2-159" fmla="*/ 8531 w 2455452"/>
                <a:gd name="connsiteY2-160" fmla="*/ 1024199 h 2648138"/>
                <a:gd name="connsiteX3-161" fmla="*/ 1238708 w 2455452"/>
                <a:gd name="connsiteY3-162" fmla="*/ 47 h 2648138"/>
                <a:gd name="connsiteX4-163" fmla="*/ 2449574 w 2455452"/>
                <a:gd name="connsiteY4-164" fmla="*/ 1047256 h 2648138"/>
                <a:gd name="connsiteX5-165" fmla="*/ 1451159 w 2455452"/>
                <a:gd name="connsiteY5-166" fmla="*/ 2300563 h 2648138"/>
                <a:gd name="connsiteX6-167" fmla="*/ 884952 w 2455452"/>
                <a:gd name="connsiteY6-168" fmla="*/ 2648138 h 2648138"/>
                <a:gd name="connsiteX0-169" fmla="*/ 884952 w 2455452"/>
                <a:gd name="connsiteY0-170" fmla="*/ 2648138 h 2648138"/>
                <a:gd name="connsiteX1-171" fmla="*/ 982686 w 2455452"/>
                <a:gd name="connsiteY1-172" fmla="*/ 2296591 h 2648138"/>
                <a:gd name="connsiteX2-173" fmla="*/ 8531 w 2455452"/>
                <a:gd name="connsiteY2-174" fmla="*/ 1024199 h 2648138"/>
                <a:gd name="connsiteX3-175" fmla="*/ 1238708 w 2455452"/>
                <a:gd name="connsiteY3-176" fmla="*/ 47 h 2648138"/>
                <a:gd name="connsiteX4-177" fmla="*/ 2449574 w 2455452"/>
                <a:gd name="connsiteY4-178" fmla="*/ 1047256 h 2648138"/>
                <a:gd name="connsiteX5-179" fmla="*/ 1451159 w 2455452"/>
                <a:gd name="connsiteY5-180" fmla="*/ 2300563 h 2648138"/>
                <a:gd name="connsiteX6-181" fmla="*/ 884952 w 2455452"/>
                <a:gd name="connsiteY6-182" fmla="*/ 2648138 h 2648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55452" h="2648138">
                  <a:moveTo>
                    <a:pt x="884952" y="2648138"/>
                  </a:moveTo>
                  <a:cubicBezTo>
                    <a:pt x="1062310" y="2527992"/>
                    <a:pt x="1148228" y="2462774"/>
                    <a:pt x="982686" y="2296591"/>
                  </a:cubicBezTo>
                  <a:cubicBezTo>
                    <a:pt x="357285" y="2176214"/>
                    <a:pt x="-66173" y="1623115"/>
                    <a:pt x="8531" y="1024199"/>
                  </a:cubicBezTo>
                  <a:cubicBezTo>
                    <a:pt x="81873" y="436198"/>
                    <a:pt x="612118" y="-5243"/>
                    <a:pt x="1238708" y="47"/>
                  </a:cubicBezTo>
                  <a:cubicBezTo>
                    <a:pt x="1866293" y="5346"/>
                    <a:pt x="2388591" y="457051"/>
                    <a:pt x="2449574" y="1047256"/>
                  </a:cubicBezTo>
                  <a:cubicBezTo>
                    <a:pt x="2511498" y="1646557"/>
                    <a:pt x="2077800" y="2190977"/>
                    <a:pt x="1451159" y="2300563"/>
                  </a:cubicBezTo>
                  <a:cubicBezTo>
                    <a:pt x="1375877" y="2527335"/>
                    <a:pt x="1140892" y="2639171"/>
                    <a:pt x="884952" y="2648138"/>
                  </a:cubicBezTo>
                  <a:close/>
                </a:path>
              </a:pathLst>
            </a:custGeom>
            <a:solidFill>
              <a:srgbClr val="005A7F"/>
            </a:solidFill>
            <a:ln w="12700" cap="flat">
              <a:gradFill>
                <a:gsLst>
                  <a:gs pos="0">
                    <a:srgbClr val="1D75BD"/>
                  </a:gs>
                  <a:gs pos="100000">
                    <a:srgbClr val="1D75BD">
                      <a:lumMod val="75000"/>
                    </a:srgbClr>
                  </a:gs>
                </a:gsLst>
                <a:lin ang="5400000" scaled="1"/>
              </a:gra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66" name="TextBox 46"/>
            <p:cNvSpPr txBox="1"/>
            <p:nvPr/>
          </p:nvSpPr>
          <p:spPr>
            <a:xfrm>
              <a:off x="6438304" y="2606237"/>
              <a:ext cx="474810" cy="369332"/>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anose="03000509000000000000" pitchFamily="2" charset="-122"/>
                  <a:ea typeface="方正大黑简体" panose="03000509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mn-lt"/>
                  <a:ea typeface="+mn-ea"/>
                  <a:cs typeface="+mn-ea"/>
                  <a:sym typeface="+mn-lt"/>
                </a:rPr>
                <a:t>03</a:t>
              </a:r>
              <a:endParaRPr kumimoji="0" lang="zh-CN" altLang="en-US" sz="1800" b="0"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67" name="文本框 66"/>
            <p:cNvSpPr txBox="1"/>
            <p:nvPr/>
          </p:nvSpPr>
          <p:spPr>
            <a:xfrm>
              <a:off x="6153034" y="2901184"/>
              <a:ext cx="1005403" cy="338554"/>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mn-lt"/>
                  <a:ea typeface="+mn-ea"/>
                  <a:cs typeface="+mn-ea"/>
                  <a:sym typeface="+mn-lt"/>
                </a:rPr>
                <a:t>添加标题</a:t>
              </a:r>
            </a:p>
          </p:txBody>
        </p:sp>
        <p:sp>
          <p:nvSpPr>
            <p:cNvPr id="68" name="矩形 67"/>
            <p:cNvSpPr/>
            <p:nvPr/>
          </p:nvSpPr>
          <p:spPr>
            <a:xfrm>
              <a:off x="6182658" y="3167092"/>
              <a:ext cx="1062402" cy="548355"/>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smtClean="0">
                  <a:ln>
                    <a:noFill/>
                  </a:ln>
                  <a:solidFill>
                    <a:prstClr val="white"/>
                  </a:solidFill>
                  <a:effectLst/>
                  <a:uLnTx/>
                  <a:uFillTx/>
                  <a:latin typeface="+mn-lt"/>
                  <a:ea typeface="+mn-ea"/>
                  <a:cs typeface="+mn-ea"/>
                  <a:sym typeface="+mn-lt"/>
                </a:rPr>
                <a:t>此处添加详细文本描述。</a:t>
              </a:r>
              <a:endParaRPr kumimoji="0" lang="en-US" altLang="zh-CN" sz="1050" b="0" i="0" u="none" strike="noStrike" kern="0" cap="none" spc="0" normalizeH="0" baseline="0" noProof="0" dirty="0" smtClean="0">
                <a:ln>
                  <a:noFill/>
                </a:ln>
                <a:solidFill>
                  <a:prstClr val="white"/>
                </a:solidFill>
                <a:effectLst/>
                <a:uLnTx/>
                <a:uFillTx/>
                <a:latin typeface="+mn-lt"/>
                <a:ea typeface="+mn-ea"/>
                <a:cs typeface="+mn-ea"/>
                <a:sym typeface="+mn-lt"/>
              </a:endParaRPr>
            </a:p>
          </p:txBody>
        </p:sp>
      </p:grpSp>
      <p:grpSp>
        <p:nvGrpSpPr>
          <p:cNvPr id="69" name="组合 68"/>
          <p:cNvGrpSpPr/>
          <p:nvPr/>
        </p:nvGrpSpPr>
        <p:grpSpPr>
          <a:xfrm>
            <a:off x="7623419" y="1145572"/>
            <a:ext cx="1785735" cy="2030600"/>
            <a:chOff x="9155020" y="3097422"/>
            <a:chExt cx="2082585" cy="2368155"/>
          </a:xfrm>
        </p:grpSpPr>
        <p:sp>
          <p:nvSpPr>
            <p:cNvPr id="102" name="椭圆形标注 1"/>
            <p:cNvSpPr/>
            <p:nvPr/>
          </p:nvSpPr>
          <p:spPr>
            <a:xfrm>
              <a:off x="9155020" y="3097422"/>
              <a:ext cx="2082585" cy="2368155"/>
            </a:xfrm>
            <a:custGeom>
              <a:avLst/>
              <a:gdLst>
                <a:gd name="connsiteX0" fmla="*/ 1212520 w 2455290"/>
                <a:gd name="connsiteY0" fmla="*/ 2752277 h 2319934"/>
                <a:gd name="connsiteX1" fmla="*/ 982594 w 2455290"/>
                <a:gd name="connsiteY1" fmla="*/ 2296590 h 2319934"/>
                <a:gd name="connsiteX2" fmla="*/ 8439 w 2455290"/>
                <a:gd name="connsiteY2" fmla="*/ 1024198 h 2319934"/>
                <a:gd name="connsiteX3" fmla="*/ 1238616 w 2455290"/>
                <a:gd name="connsiteY3" fmla="*/ 46 h 2319934"/>
                <a:gd name="connsiteX4" fmla="*/ 2449482 w 2455290"/>
                <a:gd name="connsiteY4" fmla="*/ 1047255 h 2319934"/>
                <a:gd name="connsiteX5" fmla="*/ 1451067 w 2455290"/>
                <a:gd name="connsiteY5" fmla="*/ 2300562 h 2319934"/>
                <a:gd name="connsiteX6" fmla="*/ 1212520 w 2455290"/>
                <a:gd name="connsiteY6" fmla="*/ 2752277 h 2319934"/>
                <a:gd name="connsiteX0-1" fmla="*/ 1212612 w 2455452"/>
                <a:gd name="connsiteY0-2" fmla="*/ 2752278 h 2752278"/>
                <a:gd name="connsiteX1-3" fmla="*/ 982686 w 2455452"/>
                <a:gd name="connsiteY1-4" fmla="*/ 2296591 h 2752278"/>
                <a:gd name="connsiteX2-5" fmla="*/ 8531 w 2455452"/>
                <a:gd name="connsiteY2-6" fmla="*/ 1024199 h 2752278"/>
                <a:gd name="connsiteX3-7" fmla="*/ 1238708 w 2455452"/>
                <a:gd name="connsiteY3-8" fmla="*/ 47 h 2752278"/>
                <a:gd name="connsiteX4-9" fmla="*/ 2449574 w 2455452"/>
                <a:gd name="connsiteY4-10" fmla="*/ 1047256 h 2752278"/>
                <a:gd name="connsiteX5-11" fmla="*/ 1451159 w 2455452"/>
                <a:gd name="connsiteY5-12" fmla="*/ 2300563 h 2752278"/>
                <a:gd name="connsiteX6-13" fmla="*/ 1212612 w 2455452"/>
                <a:gd name="connsiteY6-14" fmla="*/ 2752278 h 2752278"/>
                <a:gd name="connsiteX0-15" fmla="*/ 1212612 w 2455452"/>
                <a:gd name="connsiteY0-16" fmla="*/ 2752278 h 2752278"/>
                <a:gd name="connsiteX1-17" fmla="*/ 982686 w 2455452"/>
                <a:gd name="connsiteY1-18" fmla="*/ 2296591 h 2752278"/>
                <a:gd name="connsiteX2-19" fmla="*/ 8531 w 2455452"/>
                <a:gd name="connsiteY2-20" fmla="*/ 1024199 h 2752278"/>
                <a:gd name="connsiteX3-21" fmla="*/ 1238708 w 2455452"/>
                <a:gd name="connsiteY3-22" fmla="*/ 47 h 2752278"/>
                <a:gd name="connsiteX4-23" fmla="*/ 2449574 w 2455452"/>
                <a:gd name="connsiteY4-24" fmla="*/ 1047256 h 2752278"/>
                <a:gd name="connsiteX5-25" fmla="*/ 1451159 w 2455452"/>
                <a:gd name="connsiteY5-26" fmla="*/ 2300563 h 2752278"/>
                <a:gd name="connsiteX6-27" fmla="*/ 1212612 w 2455452"/>
                <a:gd name="connsiteY6-28" fmla="*/ 2752278 h 2752278"/>
                <a:gd name="connsiteX0-29" fmla="*/ 977662 w 2455452"/>
                <a:gd name="connsiteY0-30" fmla="*/ 2733228 h 2733228"/>
                <a:gd name="connsiteX1-31" fmla="*/ 982686 w 2455452"/>
                <a:gd name="connsiteY1-32" fmla="*/ 2296591 h 2733228"/>
                <a:gd name="connsiteX2-33" fmla="*/ 8531 w 2455452"/>
                <a:gd name="connsiteY2-34" fmla="*/ 1024199 h 2733228"/>
                <a:gd name="connsiteX3-35" fmla="*/ 1238708 w 2455452"/>
                <a:gd name="connsiteY3-36" fmla="*/ 47 h 2733228"/>
                <a:gd name="connsiteX4-37" fmla="*/ 2449574 w 2455452"/>
                <a:gd name="connsiteY4-38" fmla="*/ 1047256 h 2733228"/>
                <a:gd name="connsiteX5-39" fmla="*/ 1451159 w 2455452"/>
                <a:gd name="connsiteY5-40" fmla="*/ 2300563 h 2733228"/>
                <a:gd name="connsiteX6-41" fmla="*/ 977662 w 2455452"/>
                <a:gd name="connsiteY6-42" fmla="*/ 2733228 h 2733228"/>
                <a:gd name="connsiteX0-43" fmla="*/ 977662 w 2455452"/>
                <a:gd name="connsiteY0-44" fmla="*/ 2733228 h 2733228"/>
                <a:gd name="connsiteX1-45" fmla="*/ 982686 w 2455452"/>
                <a:gd name="connsiteY1-46" fmla="*/ 2296591 h 2733228"/>
                <a:gd name="connsiteX2-47" fmla="*/ 8531 w 2455452"/>
                <a:gd name="connsiteY2-48" fmla="*/ 1024199 h 2733228"/>
                <a:gd name="connsiteX3-49" fmla="*/ 1238708 w 2455452"/>
                <a:gd name="connsiteY3-50" fmla="*/ 47 h 2733228"/>
                <a:gd name="connsiteX4-51" fmla="*/ 2449574 w 2455452"/>
                <a:gd name="connsiteY4-52" fmla="*/ 1047256 h 2733228"/>
                <a:gd name="connsiteX5-53" fmla="*/ 1451159 w 2455452"/>
                <a:gd name="connsiteY5-54" fmla="*/ 2300563 h 2733228"/>
                <a:gd name="connsiteX6-55" fmla="*/ 977662 w 2455452"/>
                <a:gd name="connsiteY6-56" fmla="*/ 2733228 h 2733228"/>
                <a:gd name="connsiteX0-57" fmla="*/ 977662 w 2455452"/>
                <a:gd name="connsiteY0-58" fmla="*/ 2733228 h 2733228"/>
                <a:gd name="connsiteX1-59" fmla="*/ 982686 w 2455452"/>
                <a:gd name="connsiteY1-60" fmla="*/ 2296591 h 2733228"/>
                <a:gd name="connsiteX2-61" fmla="*/ 8531 w 2455452"/>
                <a:gd name="connsiteY2-62" fmla="*/ 1024199 h 2733228"/>
                <a:gd name="connsiteX3-63" fmla="*/ 1238708 w 2455452"/>
                <a:gd name="connsiteY3-64" fmla="*/ 47 h 2733228"/>
                <a:gd name="connsiteX4-65" fmla="*/ 2449574 w 2455452"/>
                <a:gd name="connsiteY4-66" fmla="*/ 1047256 h 2733228"/>
                <a:gd name="connsiteX5-67" fmla="*/ 1451159 w 2455452"/>
                <a:gd name="connsiteY5-68" fmla="*/ 2300563 h 2733228"/>
                <a:gd name="connsiteX6-69" fmla="*/ 977662 w 2455452"/>
                <a:gd name="connsiteY6-70" fmla="*/ 2733228 h 2733228"/>
                <a:gd name="connsiteX0-71" fmla="*/ 977662 w 2455452"/>
                <a:gd name="connsiteY0-72" fmla="*/ 2733228 h 2733228"/>
                <a:gd name="connsiteX1-73" fmla="*/ 982686 w 2455452"/>
                <a:gd name="connsiteY1-74" fmla="*/ 2296591 h 2733228"/>
                <a:gd name="connsiteX2-75" fmla="*/ 8531 w 2455452"/>
                <a:gd name="connsiteY2-76" fmla="*/ 1024199 h 2733228"/>
                <a:gd name="connsiteX3-77" fmla="*/ 1238708 w 2455452"/>
                <a:gd name="connsiteY3-78" fmla="*/ 47 h 2733228"/>
                <a:gd name="connsiteX4-79" fmla="*/ 2449574 w 2455452"/>
                <a:gd name="connsiteY4-80" fmla="*/ 1047256 h 2733228"/>
                <a:gd name="connsiteX5-81" fmla="*/ 1451159 w 2455452"/>
                <a:gd name="connsiteY5-82" fmla="*/ 2300563 h 2733228"/>
                <a:gd name="connsiteX6-83" fmla="*/ 977662 w 2455452"/>
                <a:gd name="connsiteY6-84" fmla="*/ 2733228 h 2733228"/>
                <a:gd name="connsiteX0-85" fmla="*/ 977662 w 2455452"/>
                <a:gd name="connsiteY0-86" fmla="*/ 2733228 h 2733228"/>
                <a:gd name="connsiteX1-87" fmla="*/ 982686 w 2455452"/>
                <a:gd name="connsiteY1-88" fmla="*/ 2296591 h 2733228"/>
                <a:gd name="connsiteX2-89" fmla="*/ 8531 w 2455452"/>
                <a:gd name="connsiteY2-90" fmla="*/ 1024199 h 2733228"/>
                <a:gd name="connsiteX3-91" fmla="*/ 1238708 w 2455452"/>
                <a:gd name="connsiteY3-92" fmla="*/ 47 h 2733228"/>
                <a:gd name="connsiteX4-93" fmla="*/ 2449574 w 2455452"/>
                <a:gd name="connsiteY4-94" fmla="*/ 1047256 h 2733228"/>
                <a:gd name="connsiteX5-95" fmla="*/ 1451159 w 2455452"/>
                <a:gd name="connsiteY5-96" fmla="*/ 2300563 h 2733228"/>
                <a:gd name="connsiteX6-97" fmla="*/ 977662 w 2455452"/>
                <a:gd name="connsiteY6-98" fmla="*/ 2733228 h 2733228"/>
                <a:gd name="connsiteX0-99" fmla="*/ 907812 w 2455452"/>
                <a:gd name="connsiteY0-100" fmla="*/ 2739578 h 2739578"/>
                <a:gd name="connsiteX1-101" fmla="*/ 982686 w 2455452"/>
                <a:gd name="connsiteY1-102" fmla="*/ 2296591 h 2739578"/>
                <a:gd name="connsiteX2-103" fmla="*/ 8531 w 2455452"/>
                <a:gd name="connsiteY2-104" fmla="*/ 1024199 h 2739578"/>
                <a:gd name="connsiteX3-105" fmla="*/ 1238708 w 2455452"/>
                <a:gd name="connsiteY3-106" fmla="*/ 47 h 2739578"/>
                <a:gd name="connsiteX4-107" fmla="*/ 2449574 w 2455452"/>
                <a:gd name="connsiteY4-108" fmla="*/ 1047256 h 2739578"/>
                <a:gd name="connsiteX5-109" fmla="*/ 1451159 w 2455452"/>
                <a:gd name="connsiteY5-110" fmla="*/ 2300563 h 2739578"/>
                <a:gd name="connsiteX6-111" fmla="*/ 907812 w 2455452"/>
                <a:gd name="connsiteY6-112" fmla="*/ 2739578 h 2739578"/>
                <a:gd name="connsiteX0-113" fmla="*/ 907812 w 2455452"/>
                <a:gd name="connsiteY0-114" fmla="*/ 2739578 h 2739578"/>
                <a:gd name="connsiteX1-115" fmla="*/ 982686 w 2455452"/>
                <a:gd name="connsiteY1-116" fmla="*/ 2296591 h 2739578"/>
                <a:gd name="connsiteX2-117" fmla="*/ 8531 w 2455452"/>
                <a:gd name="connsiteY2-118" fmla="*/ 1024199 h 2739578"/>
                <a:gd name="connsiteX3-119" fmla="*/ 1238708 w 2455452"/>
                <a:gd name="connsiteY3-120" fmla="*/ 47 h 2739578"/>
                <a:gd name="connsiteX4-121" fmla="*/ 2449574 w 2455452"/>
                <a:gd name="connsiteY4-122" fmla="*/ 1047256 h 2739578"/>
                <a:gd name="connsiteX5-123" fmla="*/ 1451159 w 2455452"/>
                <a:gd name="connsiteY5-124" fmla="*/ 2300563 h 2739578"/>
                <a:gd name="connsiteX6-125" fmla="*/ 907812 w 2455452"/>
                <a:gd name="connsiteY6-126" fmla="*/ 2739578 h 2739578"/>
                <a:gd name="connsiteX0-127" fmla="*/ 907812 w 2455452"/>
                <a:gd name="connsiteY0-128" fmla="*/ 2739578 h 2739578"/>
                <a:gd name="connsiteX1-129" fmla="*/ 982686 w 2455452"/>
                <a:gd name="connsiteY1-130" fmla="*/ 2296591 h 2739578"/>
                <a:gd name="connsiteX2-131" fmla="*/ 8531 w 2455452"/>
                <a:gd name="connsiteY2-132" fmla="*/ 1024199 h 2739578"/>
                <a:gd name="connsiteX3-133" fmla="*/ 1238708 w 2455452"/>
                <a:gd name="connsiteY3-134" fmla="*/ 47 h 2739578"/>
                <a:gd name="connsiteX4-135" fmla="*/ 2449574 w 2455452"/>
                <a:gd name="connsiteY4-136" fmla="*/ 1047256 h 2739578"/>
                <a:gd name="connsiteX5-137" fmla="*/ 1451159 w 2455452"/>
                <a:gd name="connsiteY5-138" fmla="*/ 2300563 h 2739578"/>
                <a:gd name="connsiteX6-139" fmla="*/ 907812 w 2455452"/>
                <a:gd name="connsiteY6-140" fmla="*/ 2739578 h 2739578"/>
                <a:gd name="connsiteX0-141" fmla="*/ 884952 w 2455452"/>
                <a:gd name="connsiteY0-142" fmla="*/ 2648138 h 2648138"/>
                <a:gd name="connsiteX1-143" fmla="*/ 982686 w 2455452"/>
                <a:gd name="connsiteY1-144" fmla="*/ 2296591 h 2648138"/>
                <a:gd name="connsiteX2-145" fmla="*/ 8531 w 2455452"/>
                <a:gd name="connsiteY2-146" fmla="*/ 1024199 h 2648138"/>
                <a:gd name="connsiteX3-147" fmla="*/ 1238708 w 2455452"/>
                <a:gd name="connsiteY3-148" fmla="*/ 47 h 2648138"/>
                <a:gd name="connsiteX4-149" fmla="*/ 2449574 w 2455452"/>
                <a:gd name="connsiteY4-150" fmla="*/ 1047256 h 2648138"/>
                <a:gd name="connsiteX5-151" fmla="*/ 1451159 w 2455452"/>
                <a:gd name="connsiteY5-152" fmla="*/ 2300563 h 2648138"/>
                <a:gd name="connsiteX6-153" fmla="*/ 884952 w 2455452"/>
                <a:gd name="connsiteY6-154" fmla="*/ 2648138 h 2648138"/>
                <a:gd name="connsiteX0-155" fmla="*/ 884952 w 2455452"/>
                <a:gd name="connsiteY0-156" fmla="*/ 2648138 h 2648138"/>
                <a:gd name="connsiteX1-157" fmla="*/ 982686 w 2455452"/>
                <a:gd name="connsiteY1-158" fmla="*/ 2296591 h 2648138"/>
                <a:gd name="connsiteX2-159" fmla="*/ 8531 w 2455452"/>
                <a:gd name="connsiteY2-160" fmla="*/ 1024199 h 2648138"/>
                <a:gd name="connsiteX3-161" fmla="*/ 1238708 w 2455452"/>
                <a:gd name="connsiteY3-162" fmla="*/ 47 h 2648138"/>
                <a:gd name="connsiteX4-163" fmla="*/ 2449574 w 2455452"/>
                <a:gd name="connsiteY4-164" fmla="*/ 1047256 h 2648138"/>
                <a:gd name="connsiteX5-165" fmla="*/ 1451159 w 2455452"/>
                <a:gd name="connsiteY5-166" fmla="*/ 2300563 h 2648138"/>
                <a:gd name="connsiteX6-167" fmla="*/ 884952 w 2455452"/>
                <a:gd name="connsiteY6-168" fmla="*/ 2648138 h 2648138"/>
                <a:gd name="connsiteX0-169" fmla="*/ 884952 w 2455452"/>
                <a:gd name="connsiteY0-170" fmla="*/ 2648138 h 2648138"/>
                <a:gd name="connsiteX1-171" fmla="*/ 982686 w 2455452"/>
                <a:gd name="connsiteY1-172" fmla="*/ 2296591 h 2648138"/>
                <a:gd name="connsiteX2-173" fmla="*/ 8531 w 2455452"/>
                <a:gd name="connsiteY2-174" fmla="*/ 1024199 h 2648138"/>
                <a:gd name="connsiteX3-175" fmla="*/ 1238708 w 2455452"/>
                <a:gd name="connsiteY3-176" fmla="*/ 47 h 2648138"/>
                <a:gd name="connsiteX4-177" fmla="*/ 2449574 w 2455452"/>
                <a:gd name="connsiteY4-178" fmla="*/ 1047256 h 2648138"/>
                <a:gd name="connsiteX5-179" fmla="*/ 1451159 w 2455452"/>
                <a:gd name="connsiteY5-180" fmla="*/ 2300563 h 2648138"/>
                <a:gd name="connsiteX6-181" fmla="*/ 884952 w 2455452"/>
                <a:gd name="connsiteY6-182" fmla="*/ 2648138 h 2648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55452" h="2648138">
                  <a:moveTo>
                    <a:pt x="884952" y="2648138"/>
                  </a:moveTo>
                  <a:cubicBezTo>
                    <a:pt x="1062310" y="2527992"/>
                    <a:pt x="1148228" y="2462774"/>
                    <a:pt x="982686" y="2296591"/>
                  </a:cubicBezTo>
                  <a:cubicBezTo>
                    <a:pt x="357285" y="2176214"/>
                    <a:pt x="-66173" y="1623115"/>
                    <a:pt x="8531" y="1024199"/>
                  </a:cubicBezTo>
                  <a:cubicBezTo>
                    <a:pt x="81873" y="436198"/>
                    <a:pt x="612118" y="-5243"/>
                    <a:pt x="1238708" y="47"/>
                  </a:cubicBezTo>
                  <a:cubicBezTo>
                    <a:pt x="1866293" y="5346"/>
                    <a:pt x="2388591" y="457051"/>
                    <a:pt x="2449574" y="1047256"/>
                  </a:cubicBezTo>
                  <a:cubicBezTo>
                    <a:pt x="2511498" y="1646557"/>
                    <a:pt x="2077800" y="2190977"/>
                    <a:pt x="1451159" y="2300563"/>
                  </a:cubicBezTo>
                  <a:cubicBezTo>
                    <a:pt x="1375877" y="2527335"/>
                    <a:pt x="1140892" y="2639171"/>
                    <a:pt x="884952" y="2648138"/>
                  </a:cubicBezTo>
                  <a:close/>
                </a:path>
              </a:pathLst>
            </a:custGeom>
            <a:gradFill>
              <a:gsLst>
                <a:gs pos="100000">
                  <a:schemeClr val="bg1">
                    <a:lumMod val="85000"/>
                  </a:schemeClr>
                </a:gs>
                <a:gs pos="0">
                  <a:schemeClr val="bg1">
                    <a:lumMod val="95000"/>
                  </a:schemeClr>
                </a:gs>
              </a:gsLst>
              <a:lin ang="5400000" scaled="1"/>
            </a:gradFill>
            <a:ln w="12700" cap="flat">
              <a:solidFill>
                <a:schemeClr val="bg1">
                  <a:lumMod val="95000"/>
                </a:schemeClr>
              </a:solidFill>
              <a:prstDash val="solid"/>
              <a:miter lim="800000"/>
            </a:ln>
            <a:effectLst>
              <a:outerShdw blurRad="127000" dist="101600" dir="9000000" algn="t" rotWithShape="0">
                <a:sysClr val="windowText" lastClr="000000">
                  <a:lumMod val="85000"/>
                  <a:lumOff val="15000"/>
                  <a:alpha val="72000"/>
                </a:sysClr>
              </a:outerShdw>
            </a:effectLst>
          </p:spPr>
          <p:txBody>
            <a:bodyPr vert="horz" wrap="square" lIns="0" tIns="72000" rIns="0" bIns="0" numCol="1" anchor="ctr" anchorCtr="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lumMod val="95000"/>
                    <a:lumOff val="5000"/>
                  </a:schemeClr>
                </a:solidFill>
                <a:effectLst/>
                <a:uLnTx/>
                <a:uFillTx/>
                <a:latin typeface="+mn-lt"/>
                <a:ea typeface="+mn-ea"/>
                <a:cs typeface="+mn-ea"/>
                <a:sym typeface="+mn-lt"/>
              </a:endParaRPr>
            </a:p>
          </p:txBody>
        </p:sp>
        <p:sp>
          <p:nvSpPr>
            <p:cNvPr id="103" name="TextBox 50"/>
            <p:cNvSpPr txBox="1"/>
            <p:nvPr/>
          </p:nvSpPr>
          <p:spPr>
            <a:xfrm>
              <a:off x="9849234" y="3259029"/>
              <a:ext cx="742556" cy="610197"/>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anose="03000509000000000000" pitchFamily="2" charset="-122"/>
                  <a:ea typeface="方正大黑简体" panose="03000509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04</a:t>
              </a:r>
              <a:endParaRPr kumimoji="0" lang="zh-CN" altLang="en-US" sz="2800" b="0" i="0" u="none" strike="noStrike" kern="0" cap="none" spc="0" normalizeH="0" baseline="0" noProof="0" dirty="0">
                <a:ln>
                  <a:noFill/>
                </a:ln>
                <a:solidFill>
                  <a:schemeClr val="tx1">
                    <a:lumMod val="95000"/>
                    <a:lumOff val="5000"/>
                  </a:schemeClr>
                </a:solidFill>
                <a:effectLst/>
                <a:uLnTx/>
                <a:uFillTx/>
                <a:latin typeface="+mn-lt"/>
                <a:ea typeface="+mn-ea"/>
                <a:cs typeface="+mn-ea"/>
                <a:sym typeface="+mn-lt"/>
              </a:endParaRPr>
            </a:p>
          </p:txBody>
        </p:sp>
        <p:sp>
          <p:nvSpPr>
            <p:cNvPr id="104" name="文本框 103"/>
            <p:cNvSpPr txBox="1"/>
            <p:nvPr/>
          </p:nvSpPr>
          <p:spPr>
            <a:xfrm>
              <a:off x="9234855" y="3710726"/>
              <a:ext cx="1830591" cy="430728"/>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单击添加标题</a:t>
              </a:r>
            </a:p>
          </p:txBody>
        </p:sp>
        <p:sp>
          <p:nvSpPr>
            <p:cNvPr id="105" name="矩形 104"/>
            <p:cNvSpPr/>
            <p:nvPr/>
          </p:nvSpPr>
          <p:spPr>
            <a:xfrm>
              <a:off x="9325136" y="4024712"/>
              <a:ext cx="1754226" cy="123834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rPr>
                <a:t>此处添加详细文本描述，建议与标题相关并符合整体语言风格。</a:t>
              </a:r>
              <a:endParaRPr kumimoji="0" lang="en-US" altLang="zh-CN" sz="1050" b="0" i="0" u="none" strike="noStrike" kern="0" cap="none" spc="0" normalizeH="0" baseline="0" noProof="0" dirty="0" smtClean="0">
                <a:ln>
                  <a:noFill/>
                </a:ln>
                <a:solidFill>
                  <a:schemeClr val="tx1">
                    <a:lumMod val="95000"/>
                    <a:lumOff val="5000"/>
                  </a:schemeClr>
                </a:solidFill>
                <a:effectLst/>
                <a:uLnTx/>
                <a:uFillTx/>
                <a:latin typeface="+mn-lt"/>
                <a:ea typeface="+mn-ea"/>
                <a:cs typeface="+mn-ea"/>
                <a:sym typeface="+mn-lt"/>
              </a:endParaRPr>
            </a:p>
          </p:txBody>
        </p:sp>
      </p:grpSp>
      <p:sp>
        <p:nvSpPr>
          <p:cNvPr id="29"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0" name="文本框 29"/>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813005" y="3861048"/>
            <a:ext cx="1365556"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335" dirty="0">
                <a:latin typeface="+mn-lt"/>
                <a:ea typeface="+mn-ea"/>
                <a:cs typeface="+mn-ea"/>
                <a:sym typeface="+mn-lt"/>
              </a:rPr>
              <a:t>点击输入简要文字内容，文字内容需概括精炼，不用多余的文字修饰</a:t>
            </a:r>
            <a:endParaRPr lang="en-US" altLang="zh-CN" sz="1335" dirty="0">
              <a:latin typeface="+mn-lt"/>
              <a:ea typeface="+mn-ea"/>
              <a:cs typeface="+mn-ea"/>
              <a:sym typeface="+mn-lt"/>
            </a:endParaRPr>
          </a:p>
        </p:txBody>
      </p:sp>
      <p:sp>
        <p:nvSpPr>
          <p:cNvPr id="23" name="TextBox 31"/>
          <p:cNvSpPr txBox="1"/>
          <p:nvPr/>
        </p:nvSpPr>
        <p:spPr>
          <a:xfrm>
            <a:off x="4011321" y="3861048"/>
            <a:ext cx="1365556"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335" dirty="0">
                <a:latin typeface="+mn-lt"/>
                <a:ea typeface="+mn-ea"/>
                <a:cs typeface="+mn-ea"/>
                <a:sym typeface="+mn-lt"/>
              </a:rPr>
              <a:t>点击输入简要文字内容，文字内容需概括精炼，不用多余的文字修饰</a:t>
            </a:r>
            <a:endParaRPr lang="en-US" altLang="zh-CN" sz="1335" dirty="0">
              <a:latin typeface="+mn-lt"/>
              <a:ea typeface="+mn-ea"/>
              <a:cs typeface="+mn-ea"/>
              <a:sym typeface="+mn-lt"/>
            </a:endParaRPr>
          </a:p>
        </p:txBody>
      </p:sp>
      <p:sp>
        <p:nvSpPr>
          <p:cNvPr id="24" name="TextBox 32"/>
          <p:cNvSpPr txBox="1"/>
          <p:nvPr/>
        </p:nvSpPr>
        <p:spPr>
          <a:xfrm>
            <a:off x="6178799" y="3871668"/>
            <a:ext cx="1365556"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335" dirty="0">
                <a:latin typeface="+mn-lt"/>
                <a:ea typeface="+mn-ea"/>
                <a:cs typeface="+mn-ea"/>
                <a:sym typeface="+mn-lt"/>
              </a:rPr>
              <a:t>点击输入简要文字内容，文字内容需概括精炼，不用多余的文字修饰</a:t>
            </a:r>
            <a:endParaRPr lang="en-US" altLang="zh-CN" sz="1335" dirty="0">
              <a:latin typeface="+mn-lt"/>
              <a:ea typeface="+mn-ea"/>
              <a:cs typeface="+mn-ea"/>
              <a:sym typeface="+mn-lt"/>
            </a:endParaRPr>
          </a:p>
        </p:txBody>
      </p:sp>
      <p:sp>
        <p:nvSpPr>
          <p:cNvPr id="25" name="TextBox 33"/>
          <p:cNvSpPr txBox="1"/>
          <p:nvPr/>
        </p:nvSpPr>
        <p:spPr>
          <a:xfrm>
            <a:off x="8377115" y="3871668"/>
            <a:ext cx="1365556"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335" dirty="0">
                <a:latin typeface="+mn-lt"/>
                <a:ea typeface="+mn-ea"/>
                <a:cs typeface="+mn-ea"/>
                <a:sym typeface="+mn-lt"/>
              </a:rPr>
              <a:t>点击输入简要文字内容，文字内容需概括精炼，不用多余的文字修饰</a:t>
            </a:r>
            <a:endParaRPr lang="en-US" altLang="zh-CN" sz="1335" dirty="0">
              <a:latin typeface="+mn-lt"/>
              <a:ea typeface="+mn-ea"/>
              <a:cs typeface="+mn-ea"/>
              <a:sym typeface="+mn-lt"/>
            </a:endParaRPr>
          </a:p>
        </p:txBody>
      </p:sp>
      <p:sp>
        <p:nvSpPr>
          <p:cNvPr id="26" name="燕尾形箭头 25"/>
          <p:cNvSpPr/>
          <p:nvPr/>
        </p:nvSpPr>
        <p:spPr>
          <a:xfrm>
            <a:off x="911424" y="2755205"/>
            <a:ext cx="10016566" cy="239558"/>
          </a:xfrm>
          <a:prstGeom prst="notchedRightArrow">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solidFill>
                <a:schemeClr val="tx1">
                  <a:lumMod val="65000"/>
                  <a:lumOff val="35000"/>
                </a:schemeClr>
              </a:solidFill>
              <a:cs typeface="+mn-ea"/>
              <a:sym typeface="+mn-lt"/>
            </a:endParaRPr>
          </a:p>
        </p:txBody>
      </p:sp>
      <p:grpSp>
        <p:nvGrpSpPr>
          <p:cNvPr id="27" name="组合 26"/>
          <p:cNvGrpSpPr/>
          <p:nvPr/>
        </p:nvGrpSpPr>
        <p:grpSpPr>
          <a:xfrm>
            <a:off x="1803250" y="2188707"/>
            <a:ext cx="1388032" cy="1388032"/>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29" name="TextBox 3"/>
            <p:cNvSpPr txBox="1"/>
            <p:nvPr/>
          </p:nvSpPr>
          <p:spPr>
            <a:xfrm>
              <a:off x="1370019" y="3673243"/>
              <a:ext cx="729611" cy="243204"/>
            </a:xfrm>
            <a:prstGeom prst="rect">
              <a:avLst/>
            </a:prstGeom>
            <a:noFill/>
          </p:spPr>
          <p:txBody>
            <a:bodyPr wrap="none" rtlCol="0">
              <a:spAutoFit/>
            </a:bodyPr>
            <a:lstStyle/>
            <a:p>
              <a:pPr algn="ctr"/>
              <a:r>
                <a:rPr lang="zh-CN" altLang="en-US" b="1" dirty="0">
                  <a:solidFill>
                    <a:schemeClr val="tx1">
                      <a:lumMod val="65000"/>
                      <a:lumOff val="35000"/>
                    </a:schemeClr>
                  </a:solidFill>
                  <a:latin typeface="+mn-lt"/>
                  <a:ea typeface="+mn-ea"/>
                  <a:cs typeface="+mn-ea"/>
                  <a:sym typeface="+mn-lt"/>
                </a:rPr>
                <a:t>日程安排</a:t>
              </a:r>
            </a:p>
          </p:txBody>
        </p:sp>
      </p:grpSp>
      <p:grpSp>
        <p:nvGrpSpPr>
          <p:cNvPr id="32" name="组合 31"/>
          <p:cNvGrpSpPr/>
          <p:nvPr/>
        </p:nvGrpSpPr>
        <p:grpSpPr>
          <a:xfrm>
            <a:off x="3938719" y="2193654"/>
            <a:ext cx="1388032" cy="1388032"/>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34" name="TextBox 8"/>
            <p:cNvSpPr txBox="1"/>
            <p:nvPr/>
          </p:nvSpPr>
          <p:spPr>
            <a:xfrm>
              <a:off x="1370019" y="3669985"/>
              <a:ext cx="729611" cy="243204"/>
            </a:xfrm>
            <a:prstGeom prst="rect">
              <a:avLst/>
            </a:prstGeom>
            <a:noFill/>
          </p:spPr>
          <p:txBody>
            <a:bodyPr wrap="none" rtlCol="0">
              <a:spAutoFit/>
            </a:bodyPr>
            <a:lstStyle/>
            <a:p>
              <a:pPr algn="ctr"/>
              <a:r>
                <a:rPr lang="zh-CN" altLang="en-US" b="1" dirty="0">
                  <a:solidFill>
                    <a:schemeClr val="tx1">
                      <a:lumMod val="65000"/>
                      <a:lumOff val="35000"/>
                    </a:schemeClr>
                  </a:solidFill>
                  <a:latin typeface="+mn-lt"/>
                  <a:ea typeface="+mn-ea"/>
                  <a:cs typeface="+mn-ea"/>
                  <a:sym typeface="+mn-lt"/>
                </a:rPr>
                <a:t>行动策略</a:t>
              </a:r>
            </a:p>
          </p:txBody>
        </p:sp>
      </p:grpSp>
      <p:grpSp>
        <p:nvGrpSpPr>
          <p:cNvPr id="37" name="组合 36"/>
          <p:cNvGrpSpPr/>
          <p:nvPr/>
        </p:nvGrpSpPr>
        <p:grpSpPr>
          <a:xfrm>
            <a:off x="6080087" y="2188707"/>
            <a:ext cx="1388032" cy="1388032"/>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39" name="TextBox 13"/>
            <p:cNvSpPr txBox="1"/>
            <p:nvPr/>
          </p:nvSpPr>
          <p:spPr>
            <a:xfrm>
              <a:off x="1370019" y="3689957"/>
              <a:ext cx="729611" cy="243204"/>
            </a:xfrm>
            <a:prstGeom prst="rect">
              <a:avLst/>
            </a:prstGeom>
            <a:noFill/>
          </p:spPr>
          <p:txBody>
            <a:bodyPr wrap="none" rtlCol="0">
              <a:spAutoFit/>
            </a:bodyPr>
            <a:lstStyle/>
            <a:p>
              <a:pPr algn="ctr"/>
              <a:r>
                <a:rPr lang="zh-CN" altLang="en-US" b="1" dirty="0">
                  <a:solidFill>
                    <a:schemeClr val="tx1">
                      <a:lumMod val="65000"/>
                      <a:lumOff val="35000"/>
                    </a:schemeClr>
                  </a:solidFill>
                  <a:latin typeface="+mn-lt"/>
                  <a:ea typeface="+mn-ea"/>
                  <a:cs typeface="+mn-ea"/>
                  <a:sym typeface="+mn-lt"/>
                </a:rPr>
                <a:t>客户服务</a:t>
              </a:r>
            </a:p>
          </p:txBody>
        </p:sp>
      </p:grpSp>
      <p:grpSp>
        <p:nvGrpSpPr>
          <p:cNvPr id="42" name="组合 41"/>
          <p:cNvGrpSpPr/>
          <p:nvPr/>
        </p:nvGrpSpPr>
        <p:grpSpPr>
          <a:xfrm>
            <a:off x="8354639" y="2197874"/>
            <a:ext cx="1388032" cy="1388032"/>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44" name="TextBox 18"/>
            <p:cNvSpPr txBox="1"/>
            <p:nvPr/>
          </p:nvSpPr>
          <p:spPr>
            <a:xfrm>
              <a:off x="1370019" y="3672131"/>
              <a:ext cx="729611" cy="243204"/>
            </a:xfrm>
            <a:prstGeom prst="rect">
              <a:avLst/>
            </a:prstGeom>
            <a:noFill/>
          </p:spPr>
          <p:txBody>
            <a:bodyPr wrap="none" rtlCol="0">
              <a:spAutoFit/>
            </a:bodyPr>
            <a:lstStyle/>
            <a:p>
              <a:pPr algn="ctr"/>
              <a:r>
                <a:rPr lang="zh-CN" altLang="en-US" b="1" dirty="0">
                  <a:solidFill>
                    <a:schemeClr val="tx1">
                      <a:lumMod val="65000"/>
                      <a:lumOff val="35000"/>
                    </a:schemeClr>
                  </a:solidFill>
                  <a:latin typeface="+mn-lt"/>
                  <a:ea typeface="+mn-ea"/>
                  <a:cs typeface="+mn-ea"/>
                  <a:sym typeface="+mn-lt"/>
                </a:rPr>
                <a:t>后勤保障</a:t>
              </a:r>
            </a:p>
          </p:txBody>
        </p:sp>
      </p:grpSp>
      <p:sp>
        <p:nvSpPr>
          <p:cNvPr id="47" name="椭圆 46"/>
          <p:cNvSpPr/>
          <p:nvPr/>
        </p:nvSpPr>
        <p:spPr>
          <a:xfrm>
            <a:off x="1840807" y="2048409"/>
            <a:ext cx="527745" cy="527745"/>
          </a:xfrm>
          <a:prstGeom prst="ellipse">
            <a:avLst/>
          </a:prstGeom>
          <a:solidFill>
            <a:srgbClr val="005A7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cs typeface="+mn-ea"/>
              <a:sym typeface="+mn-lt"/>
            </a:endParaRPr>
          </a:p>
        </p:txBody>
      </p:sp>
      <p:sp>
        <p:nvSpPr>
          <p:cNvPr id="48" name="椭圆 47"/>
          <p:cNvSpPr/>
          <p:nvPr/>
        </p:nvSpPr>
        <p:spPr>
          <a:xfrm>
            <a:off x="4133044" y="2036669"/>
            <a:ext cx="527745" cy="527745"/>
          </a:xfrm>
          <a:prstGeom prst="ellipse">
            <a:avLst/>
          </a:prstGeom>
          <a:solidFill>
            <a:srgbClr val="005A7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cs typeface="+mn-ea"/>
              <a:sym typeface="+mn-lt"/>
            </a:endParaRPr>
          </a:p>
        </p:txBody>
      </p:sp>
      <p:sp>
        <p:nvSpPr>
          <p:cNvPr id="49" name="椭圆 48"/>
          <p:cNvSpPr/>
          <p:nvPr/>
        </p:nvSpPr>
        <p:spPr>
          <a:xfrm>
            <a:off x="6052474" y="2048409"/>
            <a:ext cx="527745" cy="527745"/>
          </a:xfrm>
          <a:prstGeom prst="ellipse">
            <a:avLst/>
          </a:prstGeom>
          <a:solidFill>
            <a:srgbClr val="005A7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cs typeface="+mn-ea"/>
              <a:sym typeface="+mn-lt"/>
            </a:endParaRPr>
          </a:p>
        </p:txBody>
      </p:sp>
      <p:sp>
        <p:nvSpPr>
          <p:cNvPr id="50" name="椭圆 49"/>
          <p:cNvSpPr/>
          <p:nvPr/>
        </p:nvSpPr>
        <p:spPr>
          <a:xfrm>
            <a:off x="8384934" y="2048409"/>
            <a:ext cx="527745" cy="527745"/>
          </a:xfrm>
          <a:prstGeom prst="ellipse">
            <a:avLst/>
          </a:prstGeom>
          <a:solidFill>
            <a:srgbClr val="005A7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cs typeface="+mn-ea"/>
              <a:sym typeface="+mn-lt"/>
            </a:endParaRPr>
          </a:p>
        </p:txBody>
      </p:sp>
      <p:sp>
        <p:nvSpPr>
          <p:cNvPr id="51" name="Freeform 34"/>
          <p:cNvSpPr>
            <a:spLocks noEditPoints="1"/>
          </p:cNvSpPr>
          <p:nvPr/>
        </p:nvSpPr>
        <p:spPr bwMode="auto">
          <a:xfrm>
            <a:off x="1987881" y="2161786"/>
            <a:ext cx="273339" cy="280532"/>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20" tIns="60960" rIns="121920" bIns="60960" numCol="1" anchor="t" anchorCtr="0" compatLnSpc="1"/>
          <a:lstStyle/>
          <a:p>
            <a:endParaRPr lang="zh-CN" altLang="en-US" sz="2000">
              <a:solidFill>
                <a:schemeClr val="tx1">
                  <a:lumMod val="65000"/>
                  <a:lumOff val="35000"/>
                </a:schemeClr>
              </a:solidFill>
              <a:latin typeface="+mn-lt"/>
              <a:ea typeface="+mn-ea"/>
              <a:cs typeface="+mn-ea"/>
              <a:sym typeface="+mn-lt"/>
            </a:endParaRPr>
          </a:p>
        </p:txBody>
      </p:sp>
      <p:sp>
        <p:nvSpPr>
          <p:cNvPr id="52" name="Freeform 26"/>
          <p:cNvSpPr>
            <a:spLocks noEditPoints="1"/>
          </p:cNvSpPr>
          <p:nvPr/>
        </p:nvSpPr>
        <p:spPr bwMode="auto">
          <a:xfrm>
            <a:off x="4271888" y="2177028"/>
            <a:ext cx="250057" cy="247027"/>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920" tIns="60960" rIns="121920" bIns="60960" numCol="1" anchor="t" anchorCtr="0" compatLnSpc="1"/>
          <a:lstStyle/>
          <a:p>
            <a:endParaRPr lang="zh-CN" altLang="en-US" sz="2000">
              <a:solidFill>
                <a:schemeClr val="tx1">
                  <a:lumMod val="65000"/>
                  <a:lumOff val="35000"/>
                </a:schemeClr>
              </a:solidFill>
              <a:latin typeface="+mn-lt"/>
              <a:ea typeface="+mn-ea"/>
              <a:cs typeface="+mn-ea"/>
              <a:sym typeface="+mn-lt"/>
            </a:endParaRPr>
          </a:p>
        </p:txBody>
      </p:sp>
      <p:sp>
        <p:nvSpPr>
          <p:cNvPr id="53" name="Freeform 35"/>
          <p:cNvSpPr>
            <a:spLocks noEditPoints="1"/>
          </p:cNvSpPr>
          <p:nvPr/>
        </p:nvSpPr>
        <p:spPr bwMode="auto">
          <a:xfrm>
            <a:off x="8528570" y="2182244"/>
            <a:ext cx="240470" cy="26007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121920" tIns="60960" rIns="121920" bIns="60960" numCol="1" anchor="t" anchorCtr="0" compatLnSpc="1"/>
          <a:lstStyle/>
          <a:p>
            <a:endParaRPr lang="zh-CN" altLang="en-US" sz="2000">
              <a:solidFill>
                <a:schemeClr val="tx1">
                  <a:lumMod val="65000"/>
                  <a:lumOff val="35000"/>
                </a:schemeClr>
              </a:solidFill>
              <a:latin typeface="+mn-lt"/>
              <a:ea typeface="+mn-ea"/>
              <a:cs typeface="+mn-ea"/>
              <a:sym typeface="+mn-lt"/>
            </a:endParaRPr>
          </a:p>
        </p:txBody>
      </p:sp>
      <p:sp>
        <p:nvSpPr>
          <p:cNvPr id="54" name="Freeform 20"/>
          <p:cNvSpPr>
            <a:spLocks noEditPoints="1"/>
          </p:cNvSpPr>
          <p:nvPr/>
        </p:nvSpPr>
        <p:spPr bwMode="auto">
          <a:xfrm>
            <a:off x="6198728" y="2164284"/>
            <a:ext cx="235237" cy="295992"/>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920" tIns="60960" rIns="121920" bIns="60960" numCol="1" anchor="t" anchorCtr="0" compatLnSpc="1"/>
          <a:lstStyle/>
          <a:p>
            <a:endParaRPr lang="zh-CN" altLang="en-US" sz="2000">
              <a:solidFill>
                <a:schemeClr val="tx1">
                  <a:lumMod val="65000"/>
                  <a:lumOff val="35000"/>
                </a:schemeClr>
              </a:solidFill>
              <a:latin typeface="+mn-lt"/>
              <a:ea typeface="+mn-ea"/>
              <a:cs typeface="+mn-ea"/>
              <a:sym typeface="+mn-lt"/>
            </a:endParaRPr>
          </a:p>
        </p:txBody>
      </p:sp>
      <p:sp>
        <p:nvSpPr>
          <p:cNvPr id="5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57" name="文本框 5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140" y="4675632"/>
            <a:ext cx="12199140" cy="2182368"/>
          </a:xfrm>
          <a:prstGeom prst="rect">
            <a:avLst/>
          </a:prstGeom>
        </p:spPr>
      </p:pic>
      <p:sp>
        <p:nvSpPr>
          <p:cNvPr id="6" name="TextBox 7"/>
          <p:cNvSpPr>
            <a:spLocks noChangeArrowheads="1"/>
          </p:cNvSpPr>
          <p:nvPr/>
        </p:nvSpPr>
        <p:spPr bwMode="auto">
          <a:xfrm>
            <a:off x="982534" y="2976698"/>
            <a:ext cx="10226934"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5335" b="1" dirty="0">
                <a:solidFill>
                  <a:srgbClr val="005A7F"/>
                </a:solidFill>
                <a:latin typeface="+mn-lt"/>
                <a:ea typeface="+mn-ea"/>
                <a:cs typeface="+mn-ea"/>
                <a:sym typeface="+mn-lt"/>
              </a:rPr>
              <a:t>谢谢观</a:t>
            </a:r>
            <a:r>
              <a:rPr lang="zh-CN" altLang="en-US" sz="5335" b="1" dirty="0" smtClean="0">
                <a:solidFill>
                  <a:srgbClr val="005A7F"/>
                </a:solidFill>
                <a:latin typeface="+mn-lt"/>
                <a:ea typeface="+mn-ea"/>
                <a:cs typeface="+mn-ea"/>
                <a:sym typeface="+mn-lt"/>
              </a:rPr>
              <a:t>看  </a:t>
            </a:r>
            <a:r>
              <a:rPr lang="en-US" altLang="zh-CN" sz="5335" b="1" dirty="0" smtClean="0">
                <a:solidFill>
                  <a:srgbClr val="005A7F"/>
                </a:solidFill>
                <a:latin typeface="+mn-lt"/>
                <a:ea typeface="+mn-ea"/>
                <a:cs typeface="+mn-ea"/>
                <a:sym typeface="+mn-lt"/>
              </a:rPr>
              <a:t>THANKS</a:t>
            </a:r>
            <a:endParaRPr lang="zh-CN" altLang="en-US" sz="5335" b="1" dirty="0">
              <a:solidFill>
                <a:srgbClr val="005A7F"/>
              </a:solidFill>
              <a:latin typeface="+mn-lt"/>
              <a:ea typeface="+mn-ea"/>
              <a:cs typeface="+mn-ea"/>
              <a:sym typeface="+mn-lt"/>
            </a:endParaRPr>
          </a:p>
        </p:txBody>
      </p:sp>
      <p:sp>
        <p:nvSpPr>
          <p:cNvPr id="74" name="TextBox 12"/>
          <p:cNvSpPr txBox="1"/>
          <p:nvPr/>
        </p:nvSpPr>
        <p:spPr>
          <a:xfrm>
            <a:off x="912984" y="3795495"/>
            <a:ext cx="10358891" cy="448178"/>
          </a:xfrm>
          <a:prstGeom prst="rect">
            <a:avLst/>
          </a:prstGeom>
          <a:noFill/>
        </p:spPr>
        <p:txBody>
          <a:bodyPr wrap="square" lIns="121963" tIns="60981" rIns="121963" bIns="60981" rtlCol="0">
            <a:spAutoFit/>
          </a:bodyPr>
          <a:lstStyle/>
          <a:p>
            <a:pPr algn="ctr">
              <a:lnSpc>
                <a:spcPct val="130000"/>
              </a:lnSpc>
            </a:pPr>
            <a:r>
              <a:rPr lang="en-US" altLang="zh-CN" dirty="0" smtClean="0">
                <a:solidFill>
                  <a:schemeClr val="bg1">
                    <a:lumMod val="50000"/>
                  </a:schemeClr>
                </a:solidFill>
                <a:latin typeface="+mn-lt"/>
                <a:ea typeface="+mn-ea"/>
                <a:cs typeface="+mn-ea"/>
                <a:sym typeface="+mn-lt"/>
              </a:rPr>
              <a:t> GENERAL PPT TEMPLATE FOR WORK SUMMARY REPORT </a:t>
            </a:r>
            <a:endParaRPr lang="zh-CN" altLang="en-US" dirty="0">
              <a:solidFill>
                <a:schemeClr val="bg1">
                  <a:lumMod val="50000"/>
                </a:schemeClr>
              </a:solidFill>
              <a:latin typeface="+mn-lt"/>
              <a:ea typeface="+mn-ea"/>
              <a:cs typeface="+mn-ea"/>
              <a:sym typeface="+mn-lt"/>
            </a:endParaRPr>
          </a:p>
        </p:txBody>
      </p:sp>
      <p:grpSp>
        <p:nvGrpSpPr>
          <p:cNvPr id="2" name="组合 1"/>
          <p:cNvGrpSpPr/>
          <p:nvPr/>
        </p:nvGrpSpPr>
        <p:grpSpPr>
          <a:xfrm>
            <a:off x="3380994" y="990600"/>
            <a:ext cx="5440914" cy="1559046"/>
            <a:chOff x="2020890" y="931074"/>
            <a:chExt cx="8161121" cy="2338498"/>
          </a:xfrm>
        </p:grpSpPr>
        <p:grpSp>
          <p:nvGrpSpPr>
            <p:cNvPr id="39" name="组合 38"/>
            <p:cNvGrpSpPr/>
            <p:nvPr/>
          </p:nvGrpSpPr>
          <p:grpSpPr>
            <a:xfrm>
              <a:off x="3817435" y="931074"/>
              <a:ext cx="2379046" cy="2338498"/>
              <a:chOff x="552261" y="1848682"/>
              <a:chExt cx="842337" cy="842337"/>
            </a:xfrm>
          </p:grpSpPr>
          <p:sp>
            <p:nvSpPr>
              <p:cNvPr id="41" name="椭圆 40"/>
              <p:cNvSpPr/>
              <p:nvPr/>
            </p:nvSpPr>
            <p:spPr>
              <a:xfrm>
                <a:off x="552261" y="1848682"/>
                <a:ext cx="842337" cy="842337"/>
              </a:xfrm>
              <a:prstGeom prst="ellipse">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42" name="椭圆 4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44" name="椭圆 43"/>
            <p:cNvSpPr/>
            <p:nvPr/>
          </p:nvSpPr>
          <p:spPr>
            <a:xfrm>
              <a:off x="2020890" y="1177047"/>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4" name="TextBox 20"/>
            <p:cNvSpPr txBox="1"/>
            <p:nvPr/>
          </p:nvSpPr>
          <p:spPr>
            <a:xfrm>
              <a:off x="2338267" y="971013"/>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2</a:t>
              </a:r>
              <a:endParaRPr lang="zh-CN" altLang="en-US" sz="8800" b="1" dirty="0">
                <a:ln w="6350">
                  <a:noFill/>
                </a:ln>
                <a:solidFill>
                  <a:srgbClr val="005A7F"/>
                </a:solidFill>
                <a:latin typeface="+mn-lt"/>
                <a:ea typeface="+mn-ea"/>
                <a:cs typeface="+mn-ea"/>
                <a:sym typeface="+mn-lt"/>
              </a:endParaRPr>
            </a:p>
          </p:txBody>
        </p:sp>
        <p:grpSp>
          <p:nvGrpSpPr>
            <p:cNvPr id="47" name="组合 46"/>
            <p:cNvGrpSpPr/>
            <p:nvPr/>
          </p:nvGrpSpPr>
          <p:grpSpPr>
            <a:xfrm>
              <a:off x="6215997" y="983533"/>
              <a:ext cx="1854281" cy="2169759"/>
              <a:chOff x="6550978" y="929141"/>
              <a:chExt cx="1854281" cy="2169759"/>
            </a:xfrm>
          </p:grpSpPr>
          <p:sp>
            <p:nvSpPr>
              <p:cNvPr id="45" name="椭圆 44"/>
              <p:cNvSpPr/>
              <p:nvPr/>
            </p:nvSpPr>
            <p:spPr>
              <a:xfrm>
                <a:off x="6550978" y="1122655"/>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5" name="TextBox 20"/>
              <p:cNvSpPr txBox="1"/>
              <p:nvPr/>
            </p:nvSpPr>
            <p:spPr>
              <a:xfrm>
                <a:off x="6868355" y="929141"/>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2</a:t>
                </a:r>
                <a:endParaRPr lang="zh-CN" altLang="en-US" sz="8800" b="1" dirty="0">
                  <a:ln w="6350">
                    <a:noFill/>
                  </a:ln>
                  <a:solidFill>
                    <a:srgbClr val="005A7F"/>
                  </a:solidFill>
                  <a:latin typeface="+mn-lt"/>
                  <a:ea typeface="+mn-ea"/>
                  <a:cs typeface="+mn-ea"/>
                  <a:sym typeface="+mn-lt"/>
                </a:endParaRPr>
              </a:p>
            </p:txBody>
          </p:sp>
        </p:grpSp>
        <p:grpSp>
          <p:nvGrpSpPr>
            <p:cNvPr id="48" name="组合 47"/>
            <p:cNvGrpSpPr/>
            <p:nvPr/>
          </p:nvGrpSpPr>
          <p:grpSpPr>
            <a:xfrm>
              <a:off x="8327730" y="1053581"/>
              <a:ext cx="1854281" cy="2169759"/>
              <a:chOff x="8478337" y="999189"/>
              <a:chExt cx="1854281" cy="2169759"/>
            </a:xfrm>
          </p:grpSpPr>
          <p:sp>
            <p:nvSpPr>
              <p:cNvPr id="46" name="椭圆 45"/>
              <p:cNvSpPr/>
              <p:nvPr/>
            </p:nvSpPr>
            <p:spPr>
              <a:xfrm>
                <a:off x="8478337" y="1122655"/>
                <a:ext cx="1854281" cy="1822677"/>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6" name="TextBox 20"/>
              <p:cNvSpPr txBox="1"/>
              <p:nvPr/>
            </p:nvSpPr>
            <p:spPr>
              <a:xfrm>
                <a:off x="8795714" y="999189"/>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0</a:t>
                </a:r>
                <a:endParaRPr lang="zh-CN" altLang="en-US" sz="8800" b="1" dirty="0">
                  <a:ln w="6350">
                    <a:noFill/>
                  </a:ln>
                  <a:solidFill>
                    <a:srgbClr val="005A7F"/>
                  </a:solidFill>
                  <a:latin typeface="+mn-lt"/>
                  <a:ea typeface="+mn-ea"/>
                  <a:cs typeface="+mn-ea"/>
                  <a:sym typeface="+mn-lt"/>
                </a:endParaRPr>
              </a:p>
            </p:txBody>
          </p:sp>
        </p:grpSp>
        <p:sp>
          <p:nvSpPr>
            <p:cNvPr id="25" name="TextBox 20"/>
            <p:cNvSpPr txBox="1"/>
            <p:nvPr/>
          </p:nvSpPr>
          <p:spPr>
            <a:xfrm>
              <a:off x="4401476" y="1005470"/>
              <a:ext cx="1219527" cy="2169759"/>
            </a:xfrm>
            <a:prstGeom prst="rect">
              <a:avLst/>
            </a:prstGeom>
            <a:noFill/>
          </p:spPr>
          <p:txBody>
            <a:bodyPr wrap="none">
              <a:spAutoFit/>
            </a:bodyPr>
            <a:lstStyle/>
            <a:p>
              <a:pPr algn="ctr">
                <a:defRPr/>
              </a:pPr>
              <a:r>
                <a:rPr lang="en-US" altLang="zh-CN" sz="8800" b="1" dirty="0" smtClean="0">
                  <a:ln w="6350">
                    <a:noFill/>
                  </a:ln>
                  <a:solidFill>
                    <a:srgbClr val="005A7F"/>
                  </a:solidFill>
                  <a:latin typeface="+mn-lt"/>
                  <a:ea typeface="+mn-ea"/>
                  <a:cs typeface="+mn-ea"/>
                  <a:sym typeface="+mn-lt"/>
                </a:rPr>
                <a:t>0</a:t>
              </a:r>
              <a:endParaRPr lang="zh-CN" altLang="en-US" sz="8800" b="1" dirty="0">
                <a:ln w="6350">
                  <a:noFill/>
                </a:ln>
                <a:solidFill>
                  <a:srgbClr val="005A7F"/>
                </a:solidFill>
                <a:latin typeface="+mn-lt"/>
                <a:ea typeface="+mn-ea"/>
                <a:cs typeface="+mn-ea"/>
                <a:sym typeface="+mn-lt"/>
              </a:endParaRPr>
            </a:p>
          </p:txBody>
        </p:sp>
      </p:grpSp>
      <p:sp>
        <p:nvSpPr>
          <p:cNvPr id="11" name="圆角矩形 10"/>
          <p:cNvSpPr/>
          <p:nvPr/>
        </p:nvSpPr>
        <p:spPr bwMode="auto">
          <a:xfrm>
            <a:off x="4519233" y="4664484"/>
            <a:ext cx="3146392" cy="495300"/>
          </a:xfrm>
          <a:prstGeom prst="roundRect">
            <a:avLst>
              <a:gd name="adj" fmla="val 50000"/>
            </a:avLst>
          </a:prstGeom>
          <a:solidFill>
            <a:srgbClr val="005A7F"/>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algn="ctr"/>
            <a:r>
              <a:rPr lang="zh-CN" altLang="en-US" dirty="0">
                <a:solidFill>
                  <a:schemeClr val="bg1"/>
                </a:solidFill>
                <a:latin typeface="+mn-lt"/>
                <a:ea typeface="+mn-ea"/>
                <a:cs typeface="+mn-ea"/>
                <a:sym typeface="+mn-lt"/>
              </a:rPr>
              <a:t>汇报人：东方之</a:t>
            </a:r>
            <a:r>
              <a:rPr lang="en-US" altLang="zh-CN" dirty="0" smtClean="0">
                <a:solidFill>
                  <a:schemeClr val="bg1"/>
                </a:solidFill>
                <a:latin typeface="+mn-lt"/>
                <a:ea typeface="+mn-ea"/>
                <a:cs typeface="+mn-ea"/>
                <a:sym typeface="+mn-lt"/>
              </a:rPr>
              <a:t>P</a:t>
            </a:r>
            <a:endParaRPr lang="zh-CN" altLang="en-US" dirty="0">
              <a:solidFill>
                <a:schemeClr val="bg1"/>
              </a:solidFill>
              <a:latin typeface="+mn-lt"/>
              <a:ea typeface="+mn-ea"/>
              <a:cs typeface="+mn-ea"/>
              <a:sym typeface="+mn-lt"/>
            </a:endParaRPr>
          </a:p>
        </p:txBody>
      </p:sp>
    </p:spTree>
    <p:extLst>
      <p:ext uri="{BB962C8B-B14F-4D97-AF65-F5344CB8AC3E}">
        <p14:creationId xmlns:p14="http://schemas.microsoft.com/office/powerpoint/2010/main" val="3831886388"/>
      </p:ext>
    </p:extLst>
  </p:cSld>
  <p:clrMapOvr>
    <a:masterClrMapping/>
  </p:clrMapOvr>
  <mc:AlternateContent xmlns:mc="http://schemas.openxmlformats.org/markup-compatibility/2006">
    <mc:Choice xmlns:p14="http://schemas.microsoft.com/office/powerpoint/2010/main"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F24A936D-9A73-4018-AEE6-31FA09C91021}" type="datetime1">
              <a:rPr lang="zh-CN" altLang="en-US" smtClean="0"/>
              <a:pPr>
                <a:defRPr/>
              </a:pPr>
              <a:t>2020/8/25</a:t>
            </a:fld>
            <a:endParaRPr lang="zh-CN" altLang="en-US" sz="1800">
              <a:solidFill>
                <a:schemeClr val="tx1"/>
              </a:solidFill>
            </a:endParaRPr>
          </a:p>
        </p:txBody>
      </p:sp>
      <p:sp>
        <p:nvSpPr>
          <p:cNvPr id="3" name="文本框 2"/>
          <p:cNvSpPr txBox="1"/>
          <p:nvPr/>
        </p:nvSpPr>
        <p:spPr>
          <a:xfrm>
            <a:off x="2496457" y="3251200"/>
            <a:ext cx="5160452"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64356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45785" b="34712"/>
          <a:stretch/>
        </p:blipFill>
        <p:spPr>
          <a:xfrm>
            <a:off x="914123" y="1435261"/>
            <a:ext cx="10383739" cy="2700230"/>
          </a:xfrm>
          <a:prstGeom prst="rect">
            <a:avLst/>
          </a:prstGeom>
        </p:spPr>
      </p:pic>
      <p:sp>
        <p:nvSpPr>
          <p:cNvPr id="31"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3" name="单圆角矩形 4"/>
          <p:cNvSpPr/>
          <p:nvPr/>
        </p:nvSpPr>
        <p:spPr bwMode="auto">
          <a:xfrm>
            <a:off x="914123" y="4248248"/>
            <a:ext cx="3390733" cy="2061073"/>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ln>
        </p:spPr>
        <p:txBody>
          <a:bodyPr lIns="91391" tIns="45696" rIns="91391" bIns="45696"/>
          <a:lstStyle/>
          <a:p>
            <a:endParaRPr lang="zh-CN" altLang="en-US">
              <a:latin typeface="+mn-lt"/>
              <a:ea typeface="+mn-ea"/>
              <a:cs typeface="+mn-ea"/>
              <a:sym typeface="+mn-lt"/>
            </a:endParaRPr>
          </a:p>
        </p:txBody>
      </p:sp>
      <p:sp>
        <p:nvSpPr>
          <p:cNvPr id="34" name="单圆角矩形 5"/>
          <p:cNvSpPr/>
          <p:nvPr/>
        </p:nvSpPr>
        <p:spPr bwMode="auto">
          <a:xfrm>
            <a:off x="4409852" y="4248248"/>
            <a:ext cx="3390733" cy="2061073"/>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95000"/>
            </a:schemeClr>
          </a:solidFill>
          <a:ln w="9525" cap="flat" cmpd="sng">
            <a:noFill/>
            <a:bevel/>
          </a:ln>
        </p:spPr>
        <p:txBody>
          <a:bodyPr lIns="91391" tIns="45696" rIns="91391" bIns="45696"/>
          <a:lstStyle/>
          <a:p>
            <a:endParaRPr lang="zh-CN" altLang="en-US">
              <a:latin typeface="+mn-lt"/>
              <a:ea typeface="+mn-ea"/>
              <a:cs typeface="+mn-ea"/>
              <a:sym typeface="+mn-lt"/>
            </a:endParaRPr>
          </a:p>
        </p:txBody>
      </p:sp>
      <p:sp>
        <p:nvSpPr>
          <p:cNvPr id="35" name="单圆角矩形 6"/>
          <p:cNvSpPr/>
          <p:nvPr/>
        </p:nvSpPr>
        <p:spPr bwMode="auto">
          <a:xfrm>
            <a:off x="7905583" y="4248248"/>
            <a:ext cx="3392279" cy="2061073"/>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ln>
        </p:spPr>
        <p:txBody>
          <a:bodyPr lIns="91391" tIns="45696" rIns="91391" bIns="45696"/>
          <a:lstStyle/>
          <a:p>
            <a:endParaRPr lang="zh-CN" altLang="en-US">
              <a:latin typeface="+mn-lt"/>
              <a:ea typeface="+mn-ea"/>
              <a:cs typeface="+mn-ea"/>
              <a:sym typeface="+mn-lt"/>
            </a:endParaRPr>
          </a:p>
        </p:txBody>
      </p:sp>
      <p:sp>
        <p:nvSpPr>
          <p:cNvPr id="36" name="TextBox 42"/>
          <p:cNvSpPr txBox="1">
            <a:spLocks noChangeArrowheads="1"/>
          </p:cNvSpPr>
          <p:nvPr/>
        </p:nvSpPr>
        <p:spPr bwMode="auto">
          <a:xfrm>
            <a:off x="1110219" y="4717183"/>
            <a:ext cx="3054131" cy="138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400" b="0" dirty="0">
                <a:solidFill>
                  <a:schemeClr val="tx1"/>
                </a:solidFill>
                <a:latin typeface="+mn-lt"/>
                <a:ea typeface="+mn-ea"/>
                <a:cs typeface="+mn-ea"/>
                <a:sym typeface="+mn-lt"/>
              </a:rPr>
              <a:t>上面的图片可自行更换，动画效果不变，方法是对图片点右键</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设置对象格式</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填充效果</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图片，选择事先准备好的图片即可。</a:t>
            </a:r>
          </a:p>
        </p:txBody>
      </p:sp>
      <p:sp>
        <p:nvSpPr>
          <p:cNvPr id="37" name="TextBox 43"/>
          <p:cNvSpPr txBox="1">
            <a:spLocks noChangeArrowheads="1"/>
          </p:cNvSpPr>
          <p:nvPr/>
        </p:nvSpPr>
        <p:spPr bwMode="auto">
          <a:xfrm>
            <a:off x="4575067" y="4717183"/>
            <a:ext cx="3055675" cy="138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400" b="0" dirty="0">
                <a:solidFill>
                  <a:schemeClr val="tx1"/>
                </a:solidFill>
                <a:latin typeface="+mn-lt"/>
                <a:ea typeface="+mn-ea"/>
                <a:cs typeface="+mn-ea"/>
                <a:sym typeface="+mn-lt"/>
              </a:rPr>
              <a:t>上面的图片可自行更换，动画效果不变，方法是对图片点右键</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设置对象格式</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填充效果</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图片，选择事先准备好的图片即可。</a:t>
            </a:r>
          </a:p>
        </p:txBody>
      </p:sp>
      <p:sp>
        <p:nvSpPr>
          <p:cNvPr id="38" name="TextBox 44"/>
          <p:cNvSpPr txBox="1">
            <a:spLocks noChangeArrowheads="1"/>
          </p:cNvSpPr>
          <p:nvPr/>
        </p:nvSpPr>
        <p:spPr bwMode="auto">
          <a:xfrm>
            <a:off x="8086236" y="4717183"/>
            <a:ext cx="3055675" cy="138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1" tIns="45696" rIns="91391"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400" b="0" dirty="0">
                <a:solidFill>
                  <a:schemeClr val="tx1"/>
                </a:solidFill>
                <a:latin typeface="+mn-lt"/>
                <a:ea typeface="+mn-ea"/>
                <a:cs typeface="+mn-ea"/>
                <a:sym typeface="+mn-lt"/>
              </a:rPr>
              <a:t>上面的图片可自行更换，动画效果不变，方法是对图片点右键</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设置对象格式</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填充效果</a:t>
            </a:r>
            <a:r>
              <a:rPr lang="en-US" altLang="zh-CN" sz="1400" b="0" dirty="0">
                <a:solidFill>
                  <a:schemeClr val="tx1"/>
                </a:solidFill>
                <a:latin typeface="+mn-lt"/>
                <a:ea typeface="+mn-ea"/>
                <a:cs typeface="+mn-ea"/>
                <a:sym typeface="+mn-lt"/>
              </a:rPr>
              <a:t>-&gt;</a:t>
            </a:r>
            <a:r>
              <a:rPr lang="zh-CN" altLang="en-US" sz="1400" b="0" dirty="0">
                <a:solidFill>
                  <a:schemeClr val="tx1"/>
                </a:solidFill>
                <a:latin typeface="+mn-lt"/>
                <a:ea typeface="+mn-ea"/>
                <a:cs typeface="+mn-ea"/>
                <a:sym typeface="+mn-lt"/>
              </a:rPr>
              <a:t>图片，选择事先准备好的图片即可。</a:t>
            </a:r>
          </a:p>
        </p:txBody>
      </p:sp>
      <p:grpSp>
        <p:nvGrpSpPr>
          <p:cNvPr id="39" name="组合 48"/>
          <p:cNvGrpSpPr/>
          <p:nvPr/>
        </p:nvGrpSpPr>
        <p:grpSpPr bwMode="auto">
          <a:xfrm>
            <a:off x="2231698" y="3893770"/>
            <a:ext cx="755591" cy="755475"/>
            <a:chOff x="6378550" y="995815"/>
            <a:chExt cx="755970" cy="755970"/>
          </a:xfrm>
        </p:grpSpPr>
        <p:grpSp>
          <p:nvGrpSpPr>
            <p:cNvPr id="40" name="组合 49"/>
            <p:cNvGrpSpPr/>
            <p:nvPr/>
          </p:nvGrpSpPr>
          <p:grpSpPr bwMode="auto">
            <a:xfrm>
              <a:off x="6378550" y="995815"/>
              <a:ext cx="755970" cy="755970"/>
              <a:chOff x="4921135" y="2265218"/>
              <a:chExt cx="2360814" cy="2360814"/>
            </a:xfrm>
          </p:grpSpPr>
          <p:sp>
            <p:nvSpPr>
              <p:cNvPr id="42" name="椭圆 41"/>
              <p:cNvSpPr/>
              <p:nvPr/>
            </p:nvSpPr>
            <p:spPr>
              <a:xfrm>
                <a:off x="4921135" y="2265218"/>
                <a:ext cx="2359771" cy="2360814"/>
              </a:xfrm>
              <a:prstGeom prst="ellipse">
                <a:avLst/>
              </a:prstGeom>
              <a:solidFill>
                <a:srgbClr val="276F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43" name="椭圆 4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44" name="椭圆 4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grpSp>
        <p:sp>
          <p:nvSpPr>
            <p:cNvPr id="41" name="文本框 50"/>
            <p:cNvSpPr txBox="1"/>
            <p:nvPr/>
          </p:nvSpPr>
          <p:spPr>
            <a:xfrm>
              <a:off x="6523139" y="1142967"/>
              <a:ext cx="527974" cy="461967"/>
            </a:xfrm>
            <a:prstGeom prst="rect">
              <a:avLst/>
            </a:prstGeom>
            <a:noFill/>
            <a:ln>
              <a:noFill/>
            </a:ln>
          </p:spPr>
          <p:txBody>
            <a:bodyPr wrap="none">
              <a:spAutoFit/>
            </a:bodyPr>
            <a:lstStyle/>
            <a:p>
              <a:pPr>
                <a:defRPr/>
              </a:pPr>
              <a:r>
                <a:rPr lang="en-US" altLang="zh-CN" sz="2400" dirty="0">
                  <a:solidFill>
                    <a:srgbClr val="276F8B"/>
                  </a:solidFill>
                  <a:effectLst>
                    <a:innerShdw blurRad="114300">
                      <a:prstClr val="black"/>
                    </a:innerShdw>
                  </a:effectLst>
                  <a:latin typeface="+mn-lt"/>
                  <a:ea typeface="+mn-ea"/>
                  <a:cs typeface="+mn-ea"/>
                  <a:sym typeface="+mn-lt"/>
                </a:rPr>
                <a:t>01</a:t>
              </a:r>
              <a:endParaRPr lang="zh-CN" altLang="en-US" sz="2400" dirty="0">
                <a:solidFill>
                  <a:srgbClr val="276F8B"/>
                </a:solidFill>
                <a:effectLst>
                  <a:innerShdw blurRad="114300">
                    <a:prstClr val="black"/>
                  </a:innerShdw>
                </a:effectLst>
                <a:latin typeface="+mn-lt"/>
                <a:ea typeface="+mn-ea"/>
                <a:cs typeface="+mn-ea"/>
                <a:sym typeface="+mn-lt"/>
              </a:endParaRPr>
            </a:p>
          </p:txBody>
        </p:sp>
      </p:grpSp>
      <p:grpSp>
        <p:nvGrpSpPr>
          <p:cNvPr id="45" name="组合 54"/>
          <p:cNvGrpSpPr/>
          <p:nvPr/>
        </p:nvGrpSpPr>
        <p:grpSpPr bwMode="auto">
          <a:xfrm>
            <a:off x="5725103" y="3879245"/>
            <a:ext cx="755590" cy="755475"/>
            <a:chOff x="6378550" y="995815"/>
            <a:chExt cx="755970" cy="755970"/>
          </a:xfrm>
        </p:grpSpPr>
        <p:grpSp>
          <p:nvGrpSpPr>
            <p:cNvPr id="46" name="组合 55"/>
            <p:cNvGrpSpPr/>
            <p:nvPr/>
          </p:nvGrpSpPr>
          <p:grpSpPr bwMode="auto">
            <a:xfrm>
              <a:off x="6378550" y="995815"/>
              <a:ext cx="755970" cy="755970"/>
              <a:chOff x="4921135" y="2265218"/>
              <a:chExt cx="2360814" cy="2360814"/>
            </a:xfrm>
          </p:grpSpPr>
          <p:sp>
            <p:nvSpPr>
              <p:cNvPr id="48" name="椭圆 47"/>
              <p:cNvSpPr/>
              <p:nvPr/>
            </p:nvSpPr>
            <p:spPr>
              <a:xfrm>
                <a:off x="4921135" y="2265218"/>
                <a:ext cx="2359771" cy="2360814"/>
              </a:xfrm>
              <a:prstGeom prst="ellipse">
                <a:avLst/>
              </a:prstGeom>
              <a:solidFill>
                <a:srgbClr val="276F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49" name="椭圆 4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50" name="椭圆 4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grpSp>
        <p:sp>
          <p:nvSpPr>
            <p:cNvPr id="47" name="文本框 56"/>
            <p:cNvSpPr txBox="1"/>
            <p:nvPr/>
          </p:nvSpPr>
          <p:spPr>
            <a:xfrm>
              <a:off x="6523139" y="1142967"/>
              <a:ext cx="527974" cy="461967"/>
            </a:xfrm>
            <a:prstGeom prst="rect">
              <a:avLst/>
            </a:prstGeom>
            <a:noFill/>
            <a:ln>
              <a:noFill/>
            </a:ln>
          </p:spPr>
          <p:txBody>
            <a:bodyPr wrap="none">
              <a:spAutoFit/>
            </a:bodyPr>
            <a:lstStyle/>
            <a:p>
              <a:pPr>
                <a:defRPr/>
              </a:pPr>
              <a:r>
                <a:rPr lang="en-US" altLang="zh-CN" sz="2400" dirty="0">
                  <a:solidFill>
                    <a:srgbClr val="276F8B"/>
                  </a:solidFill>
                  <a:effectLst>
                    <a:innerShdw blurRad="114300">
                      <a:prstClr val="black"/>
                    </a:innerShdw>
                  </a:effectLst>
                  <a:latin typeface="+mn-lt"/>
                  <a:ea typeface="+mn-ea"/>
                  <a:cs typeface="+mn-ea"/>
                  <a:sym typeface="+mn-lt"/>
                </a:rPr>
                <a:t>02</a:t>
              </a:r>
              <a:endParaRPr lang="zh-CN" altLang="en-US" sz="2400" dirty="0">
                <a:solidFill>
                  <a:srgbClr val="276F8B"/>
                </a:solidFill>
                <a:effectLst>
                  <a:innerShdw blurRad="114300">
                    <a:prstClr val="black"/>
                  </a:innerShdw>
                </a:effectLst>
                <a:latin typeface="+mn-lt"/>
                <a:ea typeface="+mn-ea"/>
                <a:cs typeface="+mn-ea"/>
                <a:sym typeface="+mn-lt"/>
              </a:endParaRPr>
            </a:p>
          </p:txBody>
        </p:sp>
      </p:grpSp>
      <p:grpSp>
        <p:nvGrpSpPr>
          <p:cNvPr id="51" name="组合 60"/>
          <p:cNvGrpSpPr/>
          <p:nvPr/>
        </p:nvGrpSpPr>
        <p:grpSpPr bwMode="auto">
          <a:xfrm>
            <a:off x="9236285" y="3881449"/>
            <a:ext cx="755591" cy="755475"/>
            <a:chOff x="6378550" y="995815"/>
            <a:chExt cx="755970" cy="755970"/>
          </a:xfrm>
        </p:grpSpPr>
        <p:grpSp>
          <p:nvGrpSpPr>
            <p:cNvPr id="52" name="组合 61"/>
            <p:cNvGrpSpPr/>
            <p:nvPr/>
          </p:nvGrpSpPr>
          <p:grpSpPr bwMode="auto">
            <a:xfrm>
              <a:off x="6378550" y="995815"/>
              <a:ext cx="755970" cy="755970"/>
              <a:chOff x="4921135" y="2265218"/>
              <a:chExt cx="2360814" cy="2360814"/>
            </a:xfrm>
          </p:grpSpPr>
          <p:sp>
            <p:nvSpPr>
              <p:cNvPr id="54" name="椭圆 53"/>
              <p:cNvSpPr/>
              <p:nvPr/>
            </p:nvSpPr>
            <p:spPr>
              <a:xfrm>
                <a:off x="4921135" y="2265218"/>
                <a:ext cx="2359771" cy="2360814"/>
              </a:xfrm>
              <a:prstGeom prst="ellipse">
                <a:avLst/>
              </a:prstGeom>
              <a:solidFill>
                <a:srgbClr val="276F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55" name="椭圆 5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sp>
            <p:nvSpPr>
              <p:cNvPr id="56" name="椭圆 5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76F8B"/>
                  </a:solidFill>
                  <a:cs typeface="+mn-ea"/>
                  <a:sym typeface="+mn-lt"/>
                </a:endParaRPr>
              </a:p>
            </p:txBody>
          </p:sp>
        </p:grpSp>
        <p:sp>
          <p:nvSpPr>
            <p:cNvPr id="53" name="文本框 62"/>
            <p:cNvSpPr txBox="1"/>
            <p:nvPr/>
          </p:nvSpPr>
          <p:spPr>
            <a:xfrm>
              <a:off x="6523139" y="1142967"/>
              <a:ext cx="527974" cy="461967"/>
            </a:xfrm>
            <a:prstGeom prst="rect">
              <a:avLst/>
            </a:prstGeom>
            <a:noFill/>
            <a:ln>
              <a:noFill/>
            </a:ln>
          </p:spPr>
          <p:txBody>
            <a:bodyPr wrap="none">
              <a:spAutoFit/>
            </a:bodyPr>
            <a:lstStyle/>
            <a:p>
              <a:pPr>
                <a:defRPr/>
              </a:pPr>
              <a:r>
                <a:rPr lang="en-US" altLang="zh-CN" sz="2400" dirty="0">
                  <a:solidFill>
                    <a:srgbClr val="276F8B"/>
                  </a:solidFill>
                  <a:effectLst>
                    <a:innerShdw blurRad="114300">
                      <a:prstClr val="black"/>
                    </a:innerShdw>
                  </a:effectLst>
                  <a:latin typeface="+mn-lt"/>
                  <a:ea typeface="+mn-ea"/>
                  <a:cs typeface="+mn-ea"/>
                  <a:sym typeface="+mn-lt"/>
                </a:rPr>
                <a:t>03</a:t>
              </a:r>
              <a:endParaRPr lang="zh-CN" altLang="en-US" sz="2400" dirty="0">
                <a:solidFill>
                  <a:srgbClr val="276F8B"/>
                </a:solidFill>
                <a:effectLst>
                  <a:innerShdw blurRad="114300">
                    <a:prstClr val="black"/>
                  </a:innerShdw>
                </a:effectLst>
                <a:latin typeface="+mn-lt"/>
                <a:ea typeface="+mn-ea"/>
                <a:cs typeface="+mn-ea"/>
                <a:sym typeface="+mn-lt"/>
              </a:endParaRPr>
            </a:p>
          </p:txBody>
        </p:sp>
      </p:grpSp>
      <p:sp>
        <p:nvSpPr>
          <p:cNvPr id="2" name="文本框 1"/>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弧形 26"/>
          <p:cNvSpPr/>
          <p:nvPr/>
        </p:nvSpPr>
        <p:spPr>
          <a:xfrm>
            <a:off x="483208"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29" name="组合 28"/>
          <p:cNvGrpSpPr/>
          <p:nvPr/>
        </p:nvGrpSpPr>
        <p:grpSpPr>
          <a:xfrm>
            <a:off x="4611158" y="1670673"/>
            <a:ext cx="651614" cy="651614"/>
            <a:chOff x="4317111" y="1670673"/>
            <a:chExt cx="651614" cy="651614"/>
          </a:xfrm>
        </p:grpSpPr>
        <p:sp>
          <p:nvSpPr>
            <p:cNvPr id="30" name="椭圆 29"/>
            <p:cNvSpPr/>
            <p:nvPr/>
          </p:nvSpPr>
          <p:spPr>
            <a:xfrm>
              <a:off x="4317111" y="1670673"/>
              <a:ext cx="651614" cy="651614"/>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31" name="KSO_Shape"/>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32" name="组合 31"/>
          <p:cNvGrpSpPr/>
          <p:nvPr/>
        </p:nvGrpSpPr>
        <p:grpSpPr>
          <a:xfrm>
            <a:off x="5327859" y="3301037"/>
            <a:ext cx="651614" cy="651614"/>
            <a:chOff x="5033812" y="3301037"/>
            <a:chExt cx="651614" cy="651614"/>
          </a:xfrm>
        </p:grpSpPr>
        <p:sp>
          <p:nvSpPr>
            <p:cNvPr id="40" name="椭圆 39"/>
            <p:cNvSpPr/>
            <p:nvPr/>
          </p:nvSpPr>
          <p:spPr>
            <a:xfrm>
              <a:off x="5033812" y="3301037"/>
              <a:ext cx="651614" cy="651614"/>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41" name="KSO_Shape"/>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42" name="组合 41"/>
          <p:cNvGrpSpPr/>
          <p:nvPr/>
        </p:nvGrpSpPr>
        <p:grpSpPr>
          <a:xfrm>
            <a:off x="4750309" y="4994920"/>
            <a:ext cx="651614" cy="651614"/>
            <a:chOff x="4456262" y="4994920"/>
            <a:chExt cx="651614" cy="651614"/>
          </a:xfrm>
        </p:grpSpPr>
        <p:sp>
          <p:nvSpPr>
            <p:cNvPr id="43" name="椭圆 42"/>
            <p:cNvSpPr/>
            <p:nvPr/>
          </p:nvSpPr>
          <p:spPr>
            <a:xfrm>
              <a:off x="4456262" y="4994920"/>
              <a:ext cx="651614" cy="651614"/>
            </a:xfrm>
            <a:prstGeom prst="ellipse">
              <a:avLst/>
            </a:prstGeom>
            <a:solidFill>
              <a:srgbClr val="005A7F"/>
            </a:solidFill>
            <a:ln w="28575" cap="flat">
              <a:solidFill>
                <a:schemeClr val="bg1"/>
              </a:soli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44" name="KSO_Shape"/>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65000"/>
                    <a:lumOff val="35000"/>
                  </a:schemeClr>
                </a:solidFill>
                <a:latin typeface="+mn-lt"/>
                <a:ea typeface="+mn-ea"/>
                <a:cs typeface="+mn-ea"/>
                <a:sym typeface="+mn-lt"/>
              </a:endParaRPr>
            </a:p>
          </p:txBody>
        </p:sp>
      </p:grpSp>
      <p:grpSp>
        <p:nvGrpSpPr>
          <p:cNvPr id="45" name="组合 44"/>
          <p:cNvGrpSpPr/>
          <p:nvPr/>
        </p:nvGrpSpPr>
        <p:grpSpPr>
          <a:xfrm>
            <a:off x="5422203" y="1720989"/>
            <a:ext cx="5031845" cy="1198080"/>
            <a:chOff x="5128155" y="1720989"/>
            <a:chExt cx="5031845" cy="1198080"/>
          </a:xfrm>
        </p:grpSpPr>
        <p:sp>
          <p:nvSpPr>
            <p:cNvPr id="46" name="MH_SubTitle_1"/>
            <p:cNvSpPr>
              <a:spLocks noChangeArrowheads="1"/>
            </p:cNvSpPr>
            <p:nvPr>
              <p:custDataLst>
                <p:tags r:id="rId3"/>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000" dirty="0">
                  <a:solidFill>
                    <a:schemeClr val="tx1">
                      <a:lumMod val="65000"/>
                      <a:lumOff val="35000"/>
                    </a:schemeClr>
                  </a:solidFill>
                  <a:latin typeface="+mn-lt"/>
                  <a:ea typeface="+mn-ea"/>
                  <a:cs typeface="+mn-ea"/>
                  <a:sym typeface="+mn-lt"/>
                </a:rPr>
                <a:t>部门管理问题</a:t>
              </a:r>
              <a:endParaRPr lang="en-US" altLang="zh-CN" sz="2000" dirty="0">
                <a:solidFill>
                  <a:schemeClr val="tx1">
                    <a:lumMod val="65000"/>
                    <a:lumOff val="35000"/>
                  </a:schemeClr>
                </a:solidFill>
                <a:latin typeface="+mn-lt"/>
                <a:ea typeface="+mn-ea"/>
                <a:cs typeface="+mn-ea"/>
                <a:sym typeface="+mn-lt"/>
              </a:endParaRPr>
            </a:p>
          </p:txBody>
        </p:sp>
        <p:sp>
          <p:nvSpPr>
            <p:cNvPr id="47" name="Rectangle 5"/>
            <p:cNvSpPr/>
            <p:nvPr/>
          </p:nvSpPr>
          <p:spPr bwMode="auto">
            <a:xfrm>
              <a:off x="5411788" y="2106561"/>
              <a:ext cx="474821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grpSp>
        <p:nvGrpSpPr>
          <p:cNvPr id="48" name="组合 47"/>
          <p:cNvGrpSpPr/>
          <p:nvPr/>
        </p:nvGrpSpPr>
        <p:grpSpPr>
          <a:xfrm>
            <a:off x="6115011" y="3390945"/>
            <a:ext cx="4905093" cy="1224827"/>
            <a:chOff x="5820963" y="3390944"/>
            <a:chExt cx="4905093" cy="1224827"/>
          </a:xfrm>
        </p:grpSpPr>
        <p:sp>
          <p:nvSpPr>
            <p:cNvPr id="67" name="MH_SubTitle_1"/>
            <p:cNvSpPr>
              <a:spLocks noChangeArrowheads="1"/>
            </p:cNvSpPr>
            <p:nvPr>
              <p:custDataLst>
                <p:tags r:id="rId2"/>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000" dirty="0">
                  <a:solidFill>
                    <a:schemeClr val="tx1">
                      <a:lumMod val="65000"/>
                      <a:lumOff val="35000"/>
                    </a:schemeClr>
                  </a:solidFill>
                  <a:latin typeface="+mn-lt"/>
                  <a:ea typeface="+mn-ea"/>
                  <a:cs typeface="+mn-ea"/>
                  <a:sym typeface="+mn-lt"/>
                </a:rPr>
                <a:t>团队管理问题</a:t>
              </a:r>
              <a:endParaRPr lang="en-US" altLang="zh-CN" sz="2000" dirty="0">
                <a:solidFill>
                  <a:schemeClr val="tx1">
                    <a:lumMod val="65000"/>
                    <a:lumOff val="35000"/>
                  </a:schemeClr>
                </a:solidFill>
                <a:latin typeface="+mn-lt"/>
                <a:ea typeface="+mn-ea"/>
                <a:cs typeface="+mn-ea"/>
                <a:sym typeface="+mn-lt"/>
              </a:endParaRPr>
            </a:p>
          </p:txBody>
        </p:sp>
        <p:sp>
          <p:nvSpPr>
            <p:cNvPr id="68" name="Rectangle 5"/>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grpSp>
        <p:nvGrpSpPr>
          <p:cNvPr id="69" name="组合 68"/>
          <p:cNvGrpSpPr/>
          <p:nvPr/>
        </p:nvGrpSpPr>
        <p:grpSpPr>
          <a:xfrm>
            <a:off x="5492425" y="5026933"/>
            <a:ext cx="5106764" cy="1259973"/>
            <a:chOff x="5198378" y="5026932"/>
            <a:chExt cx="5106764" cy="1259973"/>
          </a:xfrm>
        </p:grpSpPr>
        <p:sp>
          <p:nvSpPr>
            <p:cNvPr id="70" name="MH_SubTitle_1"/>
            <p:cNvSpPr>
              <a:spLocks noChangeArrowheads="1"/>
            </p:cNvSpPr>
            <p:nvPr>
              <p:custDataLst>
                <p:tags r:id="rId1"/>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000" dirty="0">
                  <a:solidFill>
                    <a:schemeClr val="tx1">
                      <a:lumMod val="65000"/>
                      <a:lumOff val="35000"/>
                    </a:schemeClr>
                  </a:solidFill>
                  <a:latin typeface="+mn-lt"/>
                  <a:ea typeface="+mn-ea"/>
                  <a:cs typeface="+mn-ea"/>
                  <a:sym typeface="+mn-lt"/>
                </a:rPr>
                <a:t>绩效管理问题</a:t>
              </a:r>
              <a:endParaRPr lang="en-US" altLang="zh-CN" sz="2000" dirty="0">
                <a:solidFill>
                  <a:schemeClr val="tx1">
                    <a:lumMod val="65000"/>
                    <a:lumOff val="35000"/>
                  </a:schemeClr>
                </a:solidFill>
                <a:latin typeface="+mn-lt"/>
                <a:ea typeface="+mn-ea"/>
                <a:cs typeface="+mn-ea"/>
                <a:sym typeface="+mn-lt"/>
              </a:endParaRPr>
            </a:p>
          </p:txBody>
        </p:sp>
        <p:sp>
          <p:nvSpPr>
            <p:cNvPr id="71" name="Rectangle 5"/>
            <p:cNvSpPr/>
            <p:nvPr/>
          </p:nvSpPr>
          <p:spPr bwMode="auto">
            <a:xfrm>
              <a:off x="5268273" y="5474397"/>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65000"/>
                      <a:lumOff val="35000"/>
                    </a:scheme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mn-lt"/>
                  <a:ea typeface="+mn-ea"/>
                  <a:cs typeface="+mn-ea"/>
                  <a:sym typeface="+mn-lt"/>
                </a:rPr>
                <a:t>200</a:t>
              </a:r>
              <a:r>
                <a:rPr lang="zh-CN" altLang="en-US" sz="1200" dirty="0">
                  <a:solidFill>
                    <a:schemeClr val="tx1">
                      <a:lumMod val="65000"/>
                      <a:lumOff val="35000"/>
                    </a:schemeClr>
                  </a:solidFill>
                  <a:latin typeface="+mn-lt"/>
                  <a:ea typeface="+mn-ea"/>
                  <a:cs typeface="+mn-ea"/>
                  <a:sym typeface="+mn-lt"/>
                </a:rPr>
                <a:t>字以内。</a:t>
              </a:r>
              <a:endParaRPr lang="en-US" altLang="zh-CN" sz="1200" dirty="0">
                <a:solidFill>
                  <a:schemeClr val="tx1">
                    <a:lumMod val="65000"/>
                    <a:lumOff val="35000"/>
                  </a:schemeClr>
                </a:solidFill>
                <a:latin typeface="+mn-lt"/>
                <a:ea typeface="+mn-ea"/>
                <a:cs typeface="+mn-ea"/>
                <a:sym typeface="+mn-lt"/>
              </a:endParaRPr>
            </a:p>
          </p:txBody>
        </p:sp>
      </p:grpSp>
      <p:sp>
        <p:nvSpPr>
          <p:cNvPr id="24"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25" name="文本框 24"/>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
        <p:nvSpPr>
          <p:cNvPr id="2" name="椭圆 1"/>
          <p:cNvSpPr/>
          <p:nvPr/>
        </p:nvSpPr>
        <p:spPr bwMode="auto">
          <a:xfrm>
            <a:off x="1429170" y="1964440"/>
            <a:ext cx="3530278" cy="3530278"/>
          </a:xfrm>
          <a:prstGeom prst="ellipse">
            <a:avLst/>
          </a:prstGeom>
          <a:blipFill>
            <a:blip r:embed="rId6"/>
            <a:stretch>
              <a:fillRect/>
            </a:stretch>
          </a:blip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5"/>
          <p:cNvSpPr>
            <a:spLocks noChangeArrowheads="1"/>
          </p:cNvSpPr>
          <p:nvPr/>
        </p:nvSpPr>
        <p:spPr bwMode="auto">
          <a:xfrm>
            <a:off x="2063553" y="1783423"/>
            <a:ext cx="48167"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21" name="矩形 8"/>
          <p:cNvSpPr>
            <a:spLocks noChangeArrowheads="1"/>
          </p:cNvSpPr>
          <p:nvPr/>
        </p:nvSpPr>
        <p:spPr bwMode="auto">
          <a:xfrm>
            <a:off x="2242928" y="1981606"/>
            <a:ext cx="3429776" cy="93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sp>
        <p:nvSpPr>
          <p:cNvPr id="125" name="矩形 21"/>
          <p:cNvSpPr>
            <a:spLocks noChangeArrowheads="1"/>
          </p:cNvSpPr>
          <p:nvPr/>
        </p:nvSpPr>
        <p:spPr bwMode="auto">
          <a:xfrm>
            <a:off x="3242800" y="3341652"/>
            <a:ext cx="46505"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26" name="矩形 8"/>
          <p:cNvSpPr>
            <a:spLocks noChangeArrowheads="1"/>
          </p:cNvSpPr>
          <p:nvPr/>
        </p:nvSpPr>
        <p:spPr bwMode="auto">
          <a:xfrm>
            <a:off x="3495256" y="3539835"/>
            <a:ext cx="3173995" cy="93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sp>
        <p:nvSpPr>
          <p:cNvPr id="127" name="矩形 23"/>
          <p:cNvSpPr>
            <a:spLocks noChangeArrowheads="1"/>
          </p:cNvSpPr>
          <p:nvPr/>
        </p:nvSpPr>
        <p:spPr bwMode="auto">
          <a:xfrm>
            <a:off x="8438440" y="3341652"/>
            <a:ext cx="48167"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31" name="矩形 8"/>
          <p:cNvSpPr>
            <a:spLocks noChangeArrowheads="1"/>
          </p:cNvSpPr>
          <p:nvPr/>
        </p:nvSpPr>
        <p:spPr bwMode="auto">
          <a:xfrm>
            <a:off x="8518831" y="3539835"/>
            <a:ext cx="3135795" cy="93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sp>
        <p:nvSpPr>
          <p:cNvPr id="135" name="矩形 31"/>
          <p:cNvSpPr>
            <a:spLocks noChangeArrowheads="1"/>
          </p:cNvSpPr>
          <p:nvPr/>
        </p:nvSpPr>
        <p:spPr bwMode="auto">
          <a:xfrm>
            <a:off x="2063553" y="4920116"/>
            <a:ext cx="48167"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36" name="矩形 8"/>
          <p:cNvSpPr>
            <a:spLocks noChangeArrowheads="1"/>
          </p:cNvSpPr>
          <p:nvPr/>
        </p:nvSpPr>
        <p:spPr bwMode="auto">
          <a:xfrm>
            <a:off x="2242932" y="5118299"/>
            <a:ext cx="3242092" cy="93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sp>
        <p:nvSpPr>
          <p:cNvPr id="140" name="矩形 36"/>
          <p:cNvSpPr>
            <a:spLocks noChangeArrowheads="1"/>
          </p:cNvSpPr>
          <p:nvPr/>
        </p:nvSpPr>
        <p:spPr bwMode="auto">
          <a:xfrm>
            <a:off x="7355528" y="1783423"/>
            <a:ext cx="48167"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41" name="矩形 8"/>
          <p:cNvSpPr>
            <a:spLocks noChangeArrowheads="1"/>
          </p:cNvSpPr>
          <p:nvPr/>
        </p:nvSpPr>
        <p:spPr bwMode="auto">
          <a:xfrm>
            <a:off x="7464153" y="1981604"/>
            <a:ext cx="3964587" cy="6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sp>
        <p:nvSpPr>
          <p:cNvPr id="145" name="矩形 41"/>
          <p:cNvSpPr>
            <a:spLocks noChangeArrowheads="1"/>
          </p:cNvSpPr>
          <p:nvPr/>
        </p:nvSpPr>
        <p:spPr bwMode="auto">
          <a:xfrm>
            <a:off x="7355528" y="4920116"/>
            <a:ext cx="48167" cy="1338997"/>
          </a:xfrm>
          <a:prstGeom prst="rect">
            <a:avLst/>
          </a:prstGeom>
          <a:ln>
            <a:noFill/>
          </a:ln>
        </p:spPr>
        <p:style>
          <a:lnRef idx="1">
            <a:schemeClr val="dk1"/>
          </a:lnRef>
          <a:fillRef idx="2">
            <a:schemeClr val="dk1"/>
          </a:fillRef>
          <a:effectRef idx="1">
            <a:schemeClr val="dk1"/>
          </a:effectRef>
          <a:fontRef idx="minor">
            <a:schemeClr val="dk1"/>
          </a:fontRef>
        </p:style>
        <p:txBody>
          <a:bodyPr lIns="96165" tIns="48084" rIns="96165" bIns="48084" anchor="ctr"/>
          <a:lstStyle/>
          <a:p>
            <a:pPr algn="ctr" defTabSz="608965" fontAlgn="auto">
              <a:spcBef>
                <a:spcPts val="0"/>
              </a:spcBef>
              <a:spcAft>
                <a:spcPts val="0"/>
              </a:spcAft>
              <a:defRPr/>
            </a:pPr>
            <a:endParaRPr lang="zh-CN" altLang="zh-CN" sz="3200" kern="0">
              <a:solidFill>
                <a:srgbClr val="FFFFFF"/>
              </a:solidFill>
              <a:cs typeface="+mn-ea"/>
              <a:sym typeface="+mn-lt"/>
            </a:endParaRPr>
          </a:p>
        </p:txBody>
      </p:sp>
      <p:sp>
        <p:nvSpPr>
          <p:cNvPr id="146" name="矩形 8"/>
          <p:cNvSpPr>
            <a:spLocks noChangeArrowheads="1"/>
          </p:cNvSpPr>
          <p:nvPr/>
        </p:nvSpPr>
        <p:spPr bwMode="auto">
          <a:xfrm>
            <a:off x="7464153" y="5118297"/>
            <a:ext cx="3964587" cy="6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6165" tIns="48084" rIns="96165" bIns="48084">
            <a:spAutoFit/>
          </a:bodyPr>
          <a:lstStyle/>
          <a:p>
            <a:pPr defTabSz="608965">
              <a:lnSpc>
                <a:spcPct val="130000"/>
              </a:lnSpc>
            </a:pPr>
            <a:r>
              <a:rPr lang="zh-CN" altLang="en-US" sz="1400" dirty="0">
                <a:solidFill>
                  <a:schemeClr val="tx1">
                    <a:lumMod val="95000"/>
                    <a:lumOff val="5000"/>
                  </a:schemeClr>
                </a:solidFill>
                <a:latin typeface="+mn-lt"/>
                <a:ea typeface="+mn-ea"/>
                <a:cs typeface="+mn-ea"/>
                <a:sym typeface="+mn-lt"/>
              </a:rPr>
              <a:t>您的内容打在这里，或者通过复制您的文本后。您的内容打在这里，或者通过复制您的文本</a:t>
            </a:r>
          </a:p>
        </p:txBody>
      </p:sp>
      <p:grpSp>
        <p:nvGrpSpPr>
          <p:cNvPr id="2" name="组合 1"/>
          <p:cNvGrpSpPr/>
          <p:nvPr/>
        </p:nvGrpSpPr>
        <p:grpSpPr>
          <a:xfrm>
            <a:off x="849854" y="1955993"/>
            <a:ext cx="975818" cy="975818"/>
            <a:chOff x="710504" y="1817437"/>
            <a:chExt cx="1252930" cy="1252930"/>
          </a:xfrm>
        </p:grpSpPr>
        <p:grpSp>
          <p:nvGrpSpPr>
            <p:cNvPr id="147" name="组合 14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49" name="椭圆 148"/>
              <p:cNvSpPr/>
              <p:nvPr/>
            </p:nvSpPr>
            <p:spPr>
              <a:xfrm>
                <a:off x="392113" y="760413"/>
                <a:ext cx="3825874" cy="3825874"/>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150"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bg1"/>
                  </a:solidFill>
                  <a:latin typeface="+mn-lt"/>
                  <a:ea typeface="+mn-ea"/>
                  <a:cs typeface="+mn-ea"/>
                  <a:sym typeface="+mn-lt"/>
                </a:rPr>
                <a:t>01</a:t>
              </a:r>
              <a:endParaRPr lang="zh-CN" altLang="en-US" sz="3200" dirty="0">
                <a:solidFill>
                  <a:schemeClr val="bg1"/>
                </a:solidFill>
                <a:latin typeface="+mn-lt"/>
                <a:ea typeface="+mn-ea"/>
                <a:cs typeface="+mn-ea"/>
                <a:sym typeface="+mn-lt"/>
              </a:endParaRPr>
            </a:p>
          </p:txBody>
        </p:sp>
      </p:grpSp>
      <p:grpSp>
        <p:nvGrpSpPr>
          <p:cNvPr id="151" name="组合 150"/>
          <p:cNvGrpSpPr/>
          <p:nvPr/>
        </p:nvGrpSpPr>
        <p:grpSpPr>
          <a:xfrm>
            <a:off x="2043248" y="3420766"/>
            <a:ext cx="975818" cy="975818"/>
            <a:chOff x="710504" y="1817437"/>
            <a:chExt cx="1252930" cy="1252930"/>
          </a:xfrm>
        </p:grpSpPr>
        <p:grpSp>
          <p:nvGrpSpPr>
            <p:cNvPr id="152" name="组合 15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153"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03</a:t>
              </a:r>
              <a:endParaRPr lang="zh-CN" altLang="en-US" sz="32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endParaRPr>
            </a:p>
          </p:txBody>
        </p:sp>
      </p:grpSp>
      <p:grpSp>
        <p:nvGrpSpPr>
          <p:cNvPr id="156" name="组合 155"/>
          <p:cNvGrpSpPr/>
          <p:nvPr/>
        </p:nvGrpSpPr>
        <p:grpSpPr>
          <a:xfrm>
            <a:off x="849854" y="4941261"/>
            <a:ext cx="975818" cy="975818"/>
            <a:chOff x="710504" y="1817437"/>
            <a:chExt cx="1252930" cy="1252930"/>
          </a:xfrm>
        </p:grpSpPr>
        <p:grpSp>
          <p:nvGrpSpPr>
            <p:cNvPr id="157" name="组合 15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60" name="椭圆 159"/>
              <p:cNvSpPr/>
              <p:nvPr/>
            </p:nvSpPr>
            <p:spPr>
              <a:xfrm>
                <a:off x="392113" y="760413"/>
                <a:ext cx="3825874" cy="3825874"/>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sp>
          <p:nvSpPr>
            <p:cNvPr id="158"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bg1"/>
                  </a:solidFill>
                  <a:latin typeface="+mn-lt"/>
                  <a:ea typeface="+mn-ea"/>
                  <a:cs typeface="+mn-ea"/>
                  <a:sym typeface="+mn-lt"/>
                </a:rPr>
                <a:t>05</a:t>
              </a:r>
              <a:endParaRPr lang="zh-CN" altLang="en-US" sz="3200" dirty="0">
                <a:solidFill>
                  <a:schemeClr val="bg1"/>
                </a:solidFill>
                <a:latin typeface="+mn-lt"/>
                <a:ea typeface="+mn-ea"/>
                <a:cs typeface="+mn-ea"/>
                <a:sym typeface="+mn-lt"/>
              </a:endParaRPr>
            </a:p>
          </p:txBody>
        </p:sp>
      </p:grpSp>
      <p:grpSp>
        <p:nvGrpSpPr>
          <p:cNvPr id="161" name="组合 160"/>
          <p:cNvGrpSpPr/>
          <p:nvPr/>
        </p:nvGrpSpPr>
        <p:grpSpPr>
          <a:xfrm>
            <a:off x="6097786" y="1955993"/>
            <a:ext cx="975818" cy="975818"/>
            <a:chOff x="710504" y="1817437"/>
            <a:chExt cx="1252930" cy="1252930"/>
          </a:xfrm>
        </p:grpSpPr>
        <p:grpSp>
          <p:nvGrpSpPr>
            <p:cNvPr id="162" name="组合 16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163"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02</a:t>
              </a:r>
              <a:endParaRPr lang="zh-CN" altLang="en-US" sz="32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endParaRPr>
            </a:p>
          </p:txBody>
        </p:sp>
      </p:grpSp>
      <p:grpSp>
        <p:nvGrpSpPr>
          <p:cNvPr id="166" name="组合 165"/>
          <p:cNvGrpSpPr/>
          <p:nvPr/>
        </p:nvGrpSpPr>
        <p:grpSpPr>
          <a:xfrm>
            <a:off x="7291180" y="3420766"/>
            <a:ext cx="975818" cy="975818"/>
            <a:chOff x="710504" y="1817437"/>
            <a:chExt cx="1252930" cy="1252930"/>
          </a:xfrm>
        </p:grpSpPr>
        <p:grpSp>
          <p:nvGrpSpPr>
            <p:cNvPr id="167" name="组合 16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adFill>
                <a:gsLst>
                  <a:gs pos="0">
                    <a:schemeClr val="accent1">
                      <a:lumMod val="20000"/>
                      <a:lumOff val="80000"/>
                    </a:schemeClr>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70" name="椭圆 169"/>
              <p:cNvSpPr/>
              <p:nvPr/>
            </p:nvSpPr>
            <p:spPr>
              <a:xfrm>
                <a:off x="392113" y="760413"/>
                <a:ext cx="3825874" cy="3825874"/>
              </a:xfrm>
              <a:prstGeom prst="ellipse">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sp>
          <p:nvSpPr>
            <p:cNvPr id="168"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bg1"/>
                  </a:solidFill>
                  <a:latin typeface="+mn-lt"/>
                  <a:ea typeface="+mn-ea"/>
                  <a:cs typeface="+mn-ea"/>
                  <a:sym typeface="+mn-lt"/>
                </a:rPr>
                <a:t>04</a:t>
              </a:r>
              <a:endParaRPr lang="zh-CN" altLang="en-US" sz="3200" dirty="0">
                <a:solidFill>
                  <a:schemeClr val="bg1"/>
                </a:solidFill>
                <a:latin typeface="+mn-lt"/>
                <a:ea typeface="+mn-ea"/>
                <a:cs typeface="+mn-ea"/>
                <a:sym typeface="+mn-lt"/>
              </a:endParaRPr>
            </a:p>
          </p:txBody>
        </p:sp>
      </p:grpSp>
      <p:grpSp>
        <p:nvGrpSpPr>
          <p:cNvPr id="171" name="组合 170"/>
          <p:cNvGrpSpPr/>
          <p:nvPr/>
        </p:nvGrpSpPr>
        <p:grpSpPr>
          <a:xfrm>
            <a:off x="6097786" y="4941261"/>
            <a:ext cx="975818" cy="975818"/>
            <a:chOff x="710504" y="1817437"/>
            <a:chExt cx="1252930" cy="1252930"/>
          </a:xfrm>
        </p:grpSpPr>
        <p:grpSp>
          <p:nvGrpSpPr>
            <p:cNvPr id="172" name="组合 17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75" name="椭圆 1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173" name="TextBox 2"/>
            <p:cNvSpPr txBox="1"/>
            <p:nvPr/>
          </p:nvSpPr>
          <p:spPr>
            <a:xfrm>
              <a:off x="908288" y="2197680"/>
              <a:ext cx="831880" cy="632287"/>
            </a:xfrm>
            <a:prstGeom prst="rect">
              <a:avLst/>
            </a:prstGeom>
            <a:noFill/>
          </p:spPr>
          <p:txBody>
            <a:bodyPr wrap="square" lIns="0" tIns="0" rIns="0" bIns="0" rtlCol="0">
              <a:spAutoFit/>
            </a:bodyPr>
            <a:lstStyle/>
            <a:p>
              <a:pPr algn="ctr"/>
              <a:r>
                <a:rPr lang="en-US" altLang="zh-CN" sz="3200" dirty="0" smtClean="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06</a:t>
              </a:r>
              <a:endParaRPr lang="zh-CN" altLang="en-US" sz="32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endParaRPr>
            </a:p>
          </p:txBody>
        </p:sp>
      </p:grpSp>
      <p:sp>
        <p:nvSpPr>
          <p:cNvPr id="45"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47" name="文本框 4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圆角矩形 136"/>
          <p:cNvSpPr/>
          <p:nvPr/>
        </p:nvSpPr>
        <p:spPr>
          <a:xfrm>
            <a:off x="618799" y="3756075"/>
            <a:ext cx="11035963" cy="240405"/>
          </a:xfrm>
          <a:prstGeom prst="roundRect">
            <a:avLst>
              <a:gd name="adj" fmla="val 49359"/>
            </a:avLst>
          </a:prstGeom>
          <a:solidFill>
            <a:schemeClr val="bg1">
              <a:lumMod val="5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lstStyle/>
          <a:p>
            <a:pPr algn="ctr"/>
            <a:endParaRPr lang="zh-CN" altLang="en-US" sz="1600" dirty="0">
              <a:cs typeface="+mn-ea"/>
              <a:sym typeface="+mn-lt"/>
            </a:endParaRPr>
          </a:p>
        </p:txBody>
      </p:sp>
      <p:grpSp>
        <p:nvGrpSpPr>
          <p:cNvPr id="138" name="组合 137"/>
          <p:cNvGrpSpPr/>
          <p:nvPr/>
        </p:nvGrpSpPr>
        <p:grpSpPr>
          <a:xfrm>
            <a:off x="691637" y="2883879"/>
            <a:ext cx="703384" cy="703384"/>
            <a:chOff x="2250831" y="2560320"/>
            <a:chExt cx="745587" cy="745587"/>
          </a:xfrm>
        </p:grpSpPr>
        <p:sp>
          <p:nvSpPr>
            <p:cNvPr id="139" name="泪滴形 138"/>
            <p:cNvSpPr/>
            <p:nvPr/>
          </p:nvSpPr>
          <p:spPr>
            <a:xfrm rot="8100000">
              <a:off x="2250831" y="2560320"/>
              <a:ext cx="745587" cy="745587"/>
            </a:xfrm>
            <a:prstGeom prst="teardrop">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cs typeface="+mn-ea"/>
                <a:sym typeface="+mn-lt"/>
              </a:endParaRPr>
            </a:p>
          </p:txBody>
        </p:sp>
        <p:sp>
          <p:nvSpPr>
            <p:cNvPr id="140" name="同心圆 139"/>
            <p:cNvSpPr/>
            <p:nvPr/>
          </p:nvSpPr>
          <p:spPr>
            <a:xfrm>
              <a:off x="2391507" y="2686929"/>
              <a:ext cx="450166" cy="450166"/>
            </a:xfrm>
            <a:prstGeom prst="donut">
              <a:avLst>
                <a:gd name="adj" fmla="val 1562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cs typeface="+mn-ea"/>
                <a:sym typeface="+mn-lt"/>
              </a:endParaRPr>
            </a:p>
          </p:txBody>
        </p:sp>
      </p:grpSp>
      <p:grpSp>
        <p:nvGrpSpPr>
          <p:cNvPr id="142" name="组合 141"/>
          <p:cNvGrpSpPr/>
          <p:nvPr/>
        </p:nvGrpSpPr>
        <p:grpSpPr>
          <a:xfrm>
            <a:off x="4740194" y="2117789"/>
            <a:ext cx="1310216" cy="1310216"/>
            <a:chOff x="2250831" y="2560320"/>
            <a:chExt cx="745587" cy="745587"/>
          </a:xfrm>
        </p:grpSpPr>
        <p:sp>
          <p:nvSpPr>
            <p:cNvPr id="143" name="泪滴形 142"/>
            <p:cNvSpPr/>
            <p:nvPr/>
          </p:nvSpPr>
          <p:spPr>
            <a:xfrm rot="8100000">
              <a:off x="2250831" y="2560320"/>
              <a:ext cx="745587" cy="745587"/>
            </a:xfrm>
            <a:prstGeom prst="teardrop">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cs typeface="+mn-ea"/>
                <a:sym typeface="+mn-lt"/>
              </a:endParaRPr>
            </a:p>
          </p:txBody>
        </p:sp>
        <p:sp>
          <p:nvSpPr>
            <p:cNvPr id="144" name="同心圆 143"/>
            <p:cNvSpPr/>
            <p:nvPr/>
          </p:nvSpPr>
          <p:spPr>
            <a:xfrm>
              <a:off x="2391507" y="2686929"/>
              <a:ext cx="450166" cy="450166"/>
            </a:xfrm>
            <a:prstGeom prst="donut">
              <a:avLst>
                <a:gd name="adj" fmla="val 1562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cs typeface="+mn-ea"/>
                <a:sym typeface="+mn-lt"/>
              </a:endParaRPr>
            </a:p>
          </p:txBody>
        </p:sp>
      </p:grpSp>
      <p:grpSp>
        <p:nvGrpSpPr>
          <p:cNvPr id="2" name="组合 1"/>
          <p:cNvGrpSpPr/>
          <p:nvPr/>
        </p:nvGrpSpPr>
        <p:grpSpPr>
          <a:xfrm>
            <a:off x="525920" y="4093194"/>
            <a:ext cx="1919534" cy="1346795"/>
            <a:chOff x="1313400" y="1988840"/>
            <a:chExt cx="1919534" cy="1346795"/>
          </a:xfrm>
        </p:grpSpPr>
        <p:sp>
          <p:nvSpPr>
            <p:cNvPr id="141" name="文本框 9"/>
            <p:cNvSpPr txBox="1"/>
            <p:nvPr/>
          </p:nvSpPr>
          <p:spPr>
            <a:xfrm>
              <a:off x="1313400" y="1988840"/>
              <a:ext cx="1902280" cy="369332"/>
            </a:xfrm>
            <a:prstGeom prst="rect">
              <a:avLst/>
            </a:prstGeom>
            <a:noFill/>
          </p:spPr>
          <p:txBody>
            <a:bodyPr wrap="square" lIns="91440" tIns="45720" rIns="91440" bIns="45720" rtlCol="0">
              <a:spAutoFit/>
            </a:bodyPr>
            <a:lstStyle/>
            <a:p>
              <a:r>
                <a:rPr lang="zh-CN" altLang="en-US" dirty="0">
                  <a:solidFill>
                    <a:srgbClr val="005A7F"/>
                  </a:solidFill>
                  <a:latin typeface="+mn-lt"/>
                  <a:ea typeface="+mn-ea"/>
                  <a:cs typeface="+mn-ea"/>
                  <a:sym typeface="+mn-lt"/>
                </a:rPr>
                <a:t>添加</a:t>
              </a:r>
              <a:r>
                <a:rPr lang="zh-CN" altLang="en-US" dirty="0" smtClean="0">
                  <a:solidFill>
                    <a:srgbClr val="005A7F"/>
                  </a:solidFill>
                  <a:latin typeface="+mn-lt"/>
                  <a:ea typeface="+mn-ea"/>
                  <a:cs typeface="+mn-ea"/>
                  <a:sym typeface="+mn-lt"/>
                </a:rPr>
                <a:t>标题</a:t>
              </a:r>
              <a:endParaRPr lang="en-GB" altLang="zh-CN" sz="1600" b="0" dirty="0">
                <a:solidFill>
                  <a:srgbClr val="005A7F"/>
                </a:solidFill>
                <a:latin typeface="+mn-lt"/>
                <a:ea typeface="+mn-ea"/>
                <a:cs typeface="+mn-ea"/>
                <a:sym typeface="+mn-lt"/>
              </a:endParaRPr>
            </a:p>
          </p:txBody>
        </p:sp>
        <p:sp>
          <p:nvSpPr>
            <p:cNvPr id="145" name="文本框 13"/>
            <p:cNvSpPr txBox="1"/>
            <p:nvPr/>
          </p:nvSpPr>
          <p:spPr>
            <a:xfrm>
              <a:off x="1330654" y="2283039"/>
              <a:ext cx="1902280" cy="1052596"/>
            </a:xfrm>
            <a:prstGeom prst="rect">
              <a:avLst/>
            </a:prstGeom>
            <a:noFill/>
          </p:spPr>
          <p:txBody>
            <a:bodyPr wrap="square" lIns="91440" tIns="45720" rIns="91440" bIns="45720" rtlCol="0">
              <a:spAutoFit/>
            </a:bodyPr>
            <a:lstStyle/>
            <a:p>
              <a:pPr>
                <a:lnSpc>
                  <a:spcPct val="130000"/>
                </a:lnSpc>
              </a:pPr>
              <a:r>
                <a:rPr lang="zh-CN" altLang="en-US" sz="1200" b="0" dirty="0" smtClean="0">
                  <a:solidFill>
                    <a:srgbClr val="474747"/>
                  </a:solidFill>
                  <a:latin typeface="+mn-lt"/>
                  <a:ea typeface="+mn-ea"/>
                  <a:cs typeface="+mn-ea"/>
                  <a:sym typeface="+mn-lt"/>
                </a:rPr>
                <a:t>此处</a:t>
              </a:r>
              <a:r>
                <a:rPr lang="zh-CN" altLang="en-US" sz="1200" b="0" dirty="0">
                  <a:solidFill>
                    <a:srgbClr val="474747"/>
                  </a:solidFill>
                  <a:latin typeface="+mn-lt"/>
                  <a:ea typeface="+mn-ea"/>
                  <a:cs typeface="+mn-ea"/>
                  <a:sym typeface="+mn-lt"/>
                </a:rPr>
                <a:t>添加详细文本描述，建议与标题相关并符合整体语言风格，语言描述尽量简洁生动</a:t>
              </a:r>
              <a:endParaRPr lang="en-GB" altLang="zh-CN" sz="1200" b="0" dirty="0">
                <a:solidFill>
                  <a:srgbClr val="474747"/>
                </a:solidFill>
                <a:latin typeface="+mn-lt"/>
                <a:ea typeface="+mn-ea"/>
                <a:cs typeface="+mn-ea"/>
                <a:sym typeface="+mn-lt"/>
              </a:endParaRPr>
            </a:p>
          </p:txBody>
        </p:sp>
      </p:grpSp>
      <p:grpSp>
        <p:nvGrpSpPr>
          <p:cNvPr id="146" name="组合 145"/>
          <p:cNvGrpSpPr/>
          <p:nvPr/>
        </p:nvGrpSpPr>
        <p:grpSpPr>
          <a:xfrm rot="10800000">
            <a:off x="2816329" y="4266473"/>
            <a:ext cx="1029799" cy="1029799"/>
            <a:chOff x="2250832" y="2560320"/>
            <a:chExt cx="745587" cy="745587"/>
          </a:xfrm>
        </p:grpSpPr>
        <p:sp>
          <p:nvSpPr>
            <p:cNvPr id="147" name="泪滴形 146"/>
            <p:cNvSpPr/>
            <p:nvPr/>
          </p:nvSpPr>
          <p:spPr>
            <a:xfrm rot="8100000">
              <a:off x="2250831" y="2560320"/>
              <a:ext cx="745587" cy="745587"/>
            </a:xfrm>
            <a:prstGeom prst="teardrop">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cs typeface="+mn-ea"/>
                <a:sym typeface="+mn-lt"/>
              </a:endParaRPr>
            </a:p>
          </p:txBody>
        </p:sp>
        <p:sp>
          <p:nvSpPr>
            <p:cNvPr id="148" name="同心圆 147"/>
            <p:cNvSpPr/>
            <p:nvPr/>
          </p:nvSpPr>
          <p:spPr>
            <a:xfrm>
              <a:off x="2391507" y="2686929"/>
              <a:ext cx="450166" cy="450166"/>
            </a:xfrm>
            <a:prstGeom prst="donut">
              <a:avLst>
                <a:gd name="adj" fmla="val 15625"/>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cs typeface="+mn-ea"/>
                <a:sym typeface="+mn-lt"/>
              </a:endParaRPr>
            </a:p>
          </p:txBody>
        </p:sp>
      </p:grpSp>
      <p:grpSp>
        <p:nvGrpSpPr>
          <p:cNvPr id="150" name="组合 149"/>
          <p:cNvGrpSpPr/>
          <p:nvPr/>
        </p:nvGrpSpPr>
        <p:grpSpPr>
          <a:xfrm rot="10800000">
            <a:off x="6940758" y="4229638"/>
            <a:ext cx="435133" cy="435133"/>
            <a:chOff x="2250831" y="2560320"/>
            <a:chExt cx="745587" cy="745587"/>
          </a:xfrm>
        </p:grpSpPr>
        <p:sp>
          <p:nvSpPr>
            <p:cNvPr id="151" name="泪滴形 150"/>
            <p:cNvSpPr/>
            <p:nvPr/>
          </p:nvSpPr>
          <p:spPr>
            <a:xfrm rot="8100000">
              <a:off x="2250831" y="2560320"/>
              <a:ext cx="745587" cy="745587"/>
            </a:xfrm>
            <a:prstGeom prst="teardrop">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cs typeface="+mn-ea"/>
                <a:sym typeface="+mn-lt"/>
              </a:endParaRPr>
            </a:p>
          </p:txBody>
        </p:sp>
        <p:sp>
          <p:nvSpPr>
            <p:cNvPr id="152" name="同心圆 151"/>
            <p:cNvSpPr/>
            <p:nvPr/>
          </p:nvSpPr>
          <p:spPr>
            <a:xfrm>
              <a:off x="2391507" y="2686929"/>
              <a:ext cx="450166" cy="450166"/>
            </a:xfrm>
            <a:prstGeom prst="donut">
              <a:avLst>
                <a:gd name="adj" fmla="val 15625"/>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cs typeface="+mn-ea"/>
                <a:sym typeface="+mn-lt"/>
              </a:endParaRPr>
            </a:p>
          </p:txBody>
        </p:sp>
      </p:grpSp>
      <p:grpSp>
        <p:nvGrpSpPr>
          <p:cNvPr id="154" name="组合 153"/>
          <p:cNvGrpSpPr/>
          <p:nvPr/>
        </p:nvGrpSpPr>
        <p:grpSpPr>
          <a:xfrm>
            <a:off x="9077079" y="2883879"/>
            <a:ext cx="703384" cy="703384"/>
            <a:chOff x="2250831" y="2560320"/>
            <a:chExt cx="745587" cy="745587"/>
          </a:xfrm>
        </p:grpSpPr>
        <p:sp>
          <p:nvSpPr>
            <p:cNvPr id="155" name="泪滴形 154"/>
            <p:cNvSpPr/>
            <p:nvPr/>
          </p:nvSpPr>
          <p:spPr>
            <a:xfrm rot="8100000">
              <a:off x="2250831" y="2560320"/>
              <a:ext cx="745587" cy="745587"/>
            </a:xfrm>
            <a:prstGeom prst="teardrop">
              <a:avLst/>
            </a:prstGeom>
            <a:solidFill>
              <a:srgbClr val="005A7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cs typeface="+mn-ea"/>
                <a:sym typeface="+mn-lt"/>
              </a:endParaRPr>
            </a:p>
          </p:txBody>
        </p:sp>
        <p:sp>
          <p:nvSpPr>
            <p:cNvPr id="156" name="同心圆 155"/>
            <p:cNvSpPr/>
            <p:nvPr/>
          </p:nvSpPr>
          <p:spPr>
            <a:xfrm>
              <a:off x="2391507" y="2686929"/>
              <a:ext cx="450166" cy="450166"/>
            </a:xfrm>
            <a:prstGeom prst="donut">
              <a:avLst>
                <a:gd name="adj" fmla="val 1562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cs typeface="+mn-ea"/>
                <a:sym typeface="+mn-lt"/>
              </a:endParaRPr>
            </a:p>
          </p:txBody>
        </p:sp>
      </p:grpSp>
      <p:grpSp>
        <p:nvGrpSpPr>
          <p:cNvPr id="158" name="组合 157"/>
          <p:cNvGrpSpPr/>
          <p:nvPr/>
        </p:nvGrpSpPr>
        <p:grpSpPr>
          <a:xfrm>
            <a:off x="2445454" y="2280429"/>
            <a:ext cx="1919534" cy="1346795"/>
            <a:chOff x="1313400" y="1988840"/>
            <a:chExt cx="1919534" cy="1346795"/>
          </a:xfrm>
        </p:grpSpPr>
        <p:sp>
          <p:nvSpPr>
            <p:cNvPr id="159" name="文本框 9"/>
            <p:cNvSpPr txBox="1"/>
            <p:nvPr/>
          </p:nvSpPr>
          <p:spPr>
            <a:xfrm>
              <a:off x="1313400" y="1988840"/>
              <a:ext cx="1902280" cy="369332"/>
            </a:xfrm>
            <a:prstGeom prst="rect">
              <a:avLst/>
            </a:prstGeom>
            <a:noFill/>
          </p:spPr>
          <p:txBody>
            <a:bodyPr wrap="square" lIns="91440" tIns="45720" rIns="91440" bIns="45720" rtlCol="0">
              <a:spAutoFit/>
            </a:bodyPr>
            <a:lstStyle/>
            <a:p>
              <a:r>
                <a:rPr lang="zh-CN" altLang="en-US" dirty="0">
                  <a:solidFill>
                    <a:srgbClr val="005A7F"/>
                  </a:solidFill>
                  <a:latin typeface="+mn-lt"/>
                  <a:ea typeface="+mn-ea"/>
                  <a:cs typeface="+mn-ea"/>
                  <a:sym typeface="+mn-lt"/>
                </a:rPr>
                <a:t>添加</a:t>
              </a:r>
              <a:r>
                <a:rPr lang="zh-CN" altLang="en-US" dirty="0" smtClean="0">
                  <a:solidFill>
                    <a:srgbClr val="005A7F"/>
                  </a:solidFill>
                  <a:latin typeface="+mn-lt"/>
                  <a:ea typeface="+mn-ea"/>
                  <a:cs typeface="+mn-ea"/>
                  <a:sym typeface="+mn-lt"/>
                </a:rPr>
                <a:t>标题</a:t>
              </a:r>
              <a:endParaRPr lang="en-GB" altLang="zh-CN" sz="1600" b="0" dirty="0">
                <a:solidFill>
                  <a:srgbClr val="005A7F"/>
                </a:solidFill>
                <a:latin typeface="+mn-lt"/>
                <a:ea typeface="+mn-ea"/>
                <a:cs typeface="+mn-ea"/>
                <a:sym typeface="+mn-lt"/>
              </a:endParaRPr>
            </a:p>
          </p:txBody>
        </p:sp>
        <p:sp>
          <p:nvSpPr>
            <p:cNvPr id="160" name="文本框 13"/>
            <p:cNvSpPr txBox="1"/>
            <p:nvPr/>
          </p:nvSpPr>
          <p:spPr>
            <a:xfrm>
              <a:off x="1330654" y="2283039"/>
              <a:ext cx="1902280" cy="1052596"/>
            </a:xfrm>
            <a:prstGeom prst="rect">
              <a:avLst/>
            </a:prstGeom>
            <a:noFill/>
          </p:spPr>
          <p:txBody>
            <a:bodyPr wrap="square" lIns="91440" tIns="45720" rIns="91440" bIns="45720" rtlCol="0">
              <a:spAutoFit/>
            </a:bodyPr>
            <a:lstStyle/>
            <a:p>
              <a:pPr>
                <a:lnSpc>
                  <a:spcPct val="130000"/>
                </a:lnSpc>
              </a:pPr>
              <a:r>
                <a:rPr lang="zh-CN" altLang="en-US" sz="1200" b="0" dirty="0" smtClean="0">
                  <a:solidFill>
                    <a:srgbClr val="474747"/>
                  </a:solidFill>
                  <a:latin typeface="+mn-lt"/>
                  <a:ea typeface="+mn-ea"/>
                  <a:cs typeface="+mn-ea"/>
                  <a:sym typeface="+mn-lt"/>
                </a:rPr>
                <a:t>此处</a:t>
              </a:r>
              <a:r>
                <a:rPr lang="zh-CN" altLang="en-US" sz="1200" b="0" dirty="0">
                  <a:solidFill>
                    <a:srgbClr val="474747"/>
                  </a:solidFill>
                  <a:latin typeface="+mn-lt"/>
                  <a:ea typeface="+mn-ea"/>
                  <a:cs typeface="+mn-ea"/>
                  <a:sym typeface="+mn-lt"/>
                </a:rPr>
                <a:t>添加详细文本描述，建议与标题相关并符合整体语言风格，语言描述尽量简洁生动</a:t>
              </a:r>
              <a:endParaRPr lang="en-GB" altLang="zh-CN" sz="1200" b="0" dirty="0">
                <a:solidFill>
                  <a:srgbClr val="474747"/>
                </a:solidFill>
                <a:latin typeface="+mn-lt"/>
                <a:ea typeface="+mn-ea"/>
                <a:cs typeface="+mn-ea"/>
                <a:sym typeface="+mn-lt"/>
              </a:endParaRPr>
            </a:p>
          </p:txBody>
        </p:sp>
      </p:grpSp>
      <p:grpSp>
        <p:nvGrpSpPr>
          <p:cNvPr id="161" name="组合 160"/>
          <p:cNvGrpSpPr/>
          <p:nvPr/>
        </p:nvGrpSpPr>
        <p:grpSpPr>
          <a:xfrm>
            <a:off x="4732698" y="4053194"/>
            <a:ext cx="1919534" cy="1346795"/>
            <a:chOff x="1313400" y="1988840"/>
            <a:chExt cx="1919534" cy="1346795"/>
          </a:xfrm>
        </p:grpSpPr>
        <p:sp>
          <p:nvSpPr>
            <p:cNvPr id="162" name="文本框 9"/>
            <p:cNvSpPr txBox="1"/>
            <p:nvPr/>
          </p:nvSpPr>
          <p:spPr>
            <a:xfrm>
              <a:off x="1313400" y="1988840"/>
              <a:ext cx="1902280" cy="369332"/>
            </a:xfrm>
            <a:prstGeom prst="rect">
              <a:avLst/>
            </a:prstGeom>
            <a:noFill/>
          </p:spPr>
          <p:txBody>
            <a:bodyPr wrap="square" lIns="91440" tIns="45720" rIns="91440" bIns="45720" rtlCol="0">
              <a:spAutoFit/>
            </a:bodyPr>
            <a:lstStyle/>
            <a:p>
              <a:r>
                <a:rPr lang="zh-CN" altLang="en-US" dirty="0">
                  <a:solidFill>
                    <a:srgbClr val="005A7F"/>
                  </a:solidFill>
                  <a:latin typeface="+mn-lt"/>
                  <a:ea typeface="+mn-ea"/>
                  <a:cs typeface="+mn-ea"/>
                  <a:sym typeface="+mn-lt"/>
                </a:rPr>
                <a:t>添加</a:t>
              </a:r>
              <a:r>
                <a:rPr lang="zh-CN" altLang="en-US" dirty="0" smtClean="0">
                  <a:solidFill>
                    <a:srgbClr val="005A7F"/>
                  </a:solidFill>
                  <a:latin typeface="+mn-lt"/>
                  <a:ea typeface="+mn-ea"/>
                  <a:cs typeface="+mn-ea"/>
                  <a:sym typeface="+mn-lt"/>
                </a:rPr>
                <a:t>标题</a:t>
              </a:r>
              <a:endParaRPr lang="en-GB" altLang="zh-CN" sz="1600" b="0" dirty="0">
                <a:solidFill>
                  <a:srgbClr val="005A7F"/>
                </a:solidFill>
                <a:latin typeface="+mn-lt"/>
                <a:ea typeface="+mn-ea"/>
                <a:cs typeface="+mn-ea"/>
                <a:sym typeface="+mn-lt"/>
              </a:endParaRPr>
            </a:p>
          </p:txBody>
        </p:sp>
        <p:sp>
          <p:nvSpPr>
            <p:cNvPr id="163" name="文本框 13"/>
            <p:cNvSpPr txBox="1"/>
            <p:nvPr/>
          </p:nvSpPr>
          <p:spPr>
            <a:xfrm>
              <a:off x="1330654" y="2283039"/>
              <a:ext cx="1902280" cy="1052596"/>
            </a:xfrm>
            <a:prstGeom prst="rect">
              <a:avLst/>
            </a:prstGeom>
            <a:noFill/>
          </p:spPr>
          <p:txBody>
            <a:bodyPr wrap="square" lIns="91440" tIns="45720" rIns="91440" bIns="45720" rtlCol="0">
              <a:spAutoFit/>
            </a:bodyPr>
            <a:lstStyle/>
            <a:p>
              <a:pPr>
                <a:lnSpc>
                  <a:spcPct val="130000"/>
                </a:lnSpc>
              </a:pPr>
              <a:r>
                <a:rPr lang="zh-CN" altLang="en-US" sz="1200" b="0" dirty="0" smtClean="0">
                  <a:solidFill>
                    <a:srgbClr val="474747"/>
                  </a:solidFill>
                  <a:latin typeface="+mn-lt"/>
                  <a:ea typeface="+mn-ea"/>
                  <a:cs typeface="+mn-ea"/>
                  <a:sym typeface="+mn-lt"/>
                </a:rPr>
                <a:t>此处</a:t>
              </a:r>
              <a:r>
                <a:rPr lang="zh-CN" altLang="en-US" sz="1200" b="0" dirty="0">
                  <a:solidFill>
                    <a:srgbClr val="474747"/>
                  </a:solidFill>
                  <a:latin typeface="+mn-lt"/>
                  <a:ea typeface="+mn-ea"/>
                  <a:cs typeface="+mn-ea"/>
                  <a:sym typeface="+mn-lt"/>
                </a:rPr>
                <a:t>添加详细文本描述，建议与标题相关并符合整体语言风格，语言描述尽量简洁生动</a:t>
              </a:r>
              <a:endParaRPr lang="en-GB" altLang="zh-CN" sz="1200" b="0" dirty="0">
                <a:solidFill>
                  <a:srgbClr val="474747"/>
                </a:solidFill>
                <a:latin typeface="+mn-lt"/>
                <a:ea typeface="+mn-ea"/>
                <a:cs typeface="+mn-ea"/>
                <a:sym typeface="+mn-lt"/>
              </a:endParaRPr>
            </a:p>
          </p:txBody>
        </p:sp>
      </p:grpSp>
      <p:grpSp>
        <p:nvGrpSpPr>
          <p:cNvPr id="164" name="组合 163"/>
          <p:cNvGrpSpPr/>
          <p:nvPr/>
        </p:nvGrpSpPr>
        <p:grpSpPr>
          <a:xfrm>
            <a:off x="6587148" y="2280429"/>
            <a:ext cx="1919534" cy="1346795"/>
            <a:chOff x="1313400" y="1988840"/>
            <a:chExt cx="1919534" cy="1346795"/>
          </a:xfrm>
        </p:grpSpPr>
        <p:sp>
          <p:nvSpPr>
            <p:cNvPr id="165" name="文本框 9"/>
            <p:cNvSpPr txBox="1"/>
            <p:nvPr/>
          </p:nvSpPr>
          <p:spPr>
            <a:xfrm>
              <a:off x="1313400" y="1988840"/>
              <a:ext cx="1902280" cy="369332"/>
            </a:xfrm>
            <a:prstGeom prst="rect">
              <a:avLst/>
            </a:prstGeom>
            <a:noFill/>
          </p:spPr>
          <p:txBody>
            <a:bodyPr wrap="square" lIns="91440" tIns="45720" rIns="91440" bIns="45720" rtlCol="0">
              <a:spAutoFit/>
            </a:bodyPr>
            <a:lstStyle/>
            <a:p>
              <a:r>
                <a:rPr lang="zh-CN" altLang="en-US" dirty="0">
                  <a:solidFill>
                    <a:srgbClr val="005A7F"/>
                  </a:solidFill>
                  <a:latin typeface="+mn-lt"/>
                  <a:ea typeface="+mn-ea"/>
                  <a:cs typeface="+mn-ea"/>
                  <a:sym typeface="+mn-lt"/>
                </a:rPr>
                <a:t>添加</a:t>
              </a:r>
              <a:r>
                <a:rPr lang="zh-CN" altLang="en-US" dirty="0" smtClean="0">
                  <a:solidFill>
                    <a:srgbClr val="005A7F"/>
                  </a:solidFill>
                  <a:latin typeface="+mn-lt"/>
                  <a:ea typeface="+mn-ea"/>
                  <a:cs typeface="+mn-ea"/>
                  <a:sym typeface="+mn-lt"/>
                </a:rPr>
                <a:t>标题</a:t>
              </a:r>
              <a:endParaRPr lang="en-GB" altLang="zh-CN" sz="1600" b="0" dirty="0">
                <a:solidFill>
                  <a:srgbClr val="005A7F"/>
                </a:solidFill>
                <a:latin typeface="+mn-lt"/>
                <a:ea typeface="+mn-ea"/>
                <a:cs typeface="+mn-ea"/>
                <a:sym typeface="+mn-lt"/>
              </a:endParaRPr>
            </a:p>
          </p:txBody>
        </p:sp>
        <p:sp>
          <p:nvSpPr>
            <p:cNvPr id="166" name="文本框 13"/>
            <p:cNvSpPr txBox="1"/>
            <p:nvPr/>
          </p:nvSpPr>
          <p:spPr>
            <a:xfrm>
              <a:off x="1330654" y="2283039"/>
              <a:ext cx="1902280" cy="1052596"/>
            </a:xfrm>
            <a:prstGeom prst="rect">
              <a:avLst/>
            </a:prstGeom>
            <a:noFill/>
          </p:spPr>
          <p:txBody>
            <a:bodyPr wrap="square" lIns="91440" tIns="45720" rIns="91440" bIns="45720" rtlCol="0">
              <a:spAutoFit/>
            </a:bodyPr>
            <a:lstStyle/>
            <a:p>
              <a:pPr>
                <a:lnSpc>
                  <a:spcPct val="130000"/>
                </a:lnSpc>
              </a:pPr>
              <a:r>
                <a:rPr lang="zh-CN" altLang="en-US" sz="1200" b="0" dirty="0" smtClean="0">
                  <a:solidFill>
                    <a:srgbClr val="474747"/>
                  </a:solidFill>
                  <a:latin typeface="+mn-lt"/>
                  <a:ea typeface="+mn-ea"/>
                  <a:cs typeface="+mn-ea"/>
                  <a:sym typeface="+mn-lt"/>
                </a:rPr>
                <a:t>此处</a:t>
              </a:r>
              <a:r>
                <a:rPr lang="zh-CN" altLang="en-US" sz="1200" b="0" dirty="0">
                  <a:solidFill>
                    <a:srgbClr val="474747"/>
                  </a:solidFill>
                  <a:latin typeface="+mn-lt"/>
                  <a:ea typeface="+mn-ea"/>
                  <a:cs typeface="+mn-ea"/>
                  <a:sym typeface="+mn-lt"/>
                </a:rPr>
                <a:t>添加详细文本描述，建议与标题相关并符合整体语言风格，语言描述尽量简洁生动</a:t>
              </a:r>
              <a:endParaRPr lang="en-GB" altLang="zh-CN" sz="1200" b="0" dirty="0">
                <a:solidFill>
                  <a:srgbClr val="474747"/>
                </a:solidFill>
                <a:latin typeface="+mn-lt"/>
                <a:ea typeface="+mn-ea"/>
                <a:cs typeface="+mn-ea"/>
                <a:sym typeface="+mn-lt"/>
              </a:endParaRPr>
            </a:p>
          </p:txBody>
        </p:sp>
      </p:grpSp>
      <p:grpSp>
        <p:nvGrpSpPr>
          <p:cNvPr id="167" name="组合 166"/>
          <p:cNvGrpSpPr/>
          <p:nvPr/>
        </p:nvGrpSpPr>
        <p:grpSpPr>
          <a:xfrm>
            <a:off x="8820604" y="4053194"/>
            <a:ext cx="1919534" cy="1346795"/>
            <a:chOff x="1313400" y="1988840"/>
            <a:chExt cx="1919534" cy="1346795"/>
          </a:xfrm>
        </p:grpSpPr>
        <p:sp>
          <p:nvSpPr>
            <p:cNvPr id="168" name="文本框 9"/>
            <p:cNvSpPr txBox="1"/>
            <p:nvPr/>
          </p:nvSpPr>
          <p:spPr>
            <a:xfrm>
              <a:off x="1313400" y="1988840"/>
              <a:ext cx="1902280" cy="369332"/>
            </a:xfrm>
            <a:prstGeom prst="rect">
              <a:avLst/>
            </a:prstGeom>
            <a:noFill/>
          </p:spPr>
          <p:txBody>
            <a:bodyPr wrap="square" lIns="91440" tIns="45720" rIns="91440" bIns="45720" rtlCol="0">
              <a:spAutoFit/>
            </a:bodyPr>
            <a:lstStyle/>
            <a:p>
              <a:r>
                <a:rPr lang="zh-CN" altLang="en-US" dirty="0">
                  <a:solidFill>
                    <a:srgbClr val="005A7F"/>
                  </a:solidFill>
                  <a:latin typeface="+mn-lt"/>
                  <a:ea typeface="+mn-ea"/>
                  <a:cs typeface="+mn-ea"/>
                  <a:sym typeface="+mn-lt"/>
                </a:rPr>
                <a:t>添加</a:t>
              </a:r>
              <a:r>
                <a:rPr lang="zh-CN" altLang="en-US" dirty="0" smtClean="0">
                  <a:solidFill>
                    <a:srgbClr val="005A7F"/>
                  </a:solidFill>
                  <a:latin typeface="+mn-lt"/>
                  <a:ea typeface="+mn-ea"/>
                  <a:cs typeface="+mn-ea"/>
                  <a:sym typeface="+mn-lt"/>
                </a:rPr>
                <a:t>标题</a:t>
              </a:r>
              <a:endParaRPr lang="en-GB" altLang="zh-CN" sz="1600" b="0" dirty="0">
                <a:solidFill>
                  <a:srgbClr val="005A7F"/>
                </a:solidFill>
                <a:latin typeface="+mn-lt"/>
                <a:ea typeface="+mn-ea"/>
                <a:cs typeface="+mn-ea"/>
                <a:sym typeface="+mn-lt"/>
              </a:endParaRPr>
            </a:p>
          </p:txBody>
        </p:sp>
        <p:sp>
          <p:nvSpPr>
            <p:cNvPr id="169" name="文本框 13"/>
            <p:cNvSpPr txBox="1"/>
            <p:nvPr/>
          </p:nvSpPr>
          <p:spPr>
            <a:xfrm>
              <a:off x="1330654" y="2283039"/>
              <a:ext cx="1902280" cy="1052596"/>
            </a:xfrm>
            <a:prstGeom prst="rect">
              <a:avLst/>
            </a:prstGeom>
            <a:noFill/>
          </p:spPr>
          <p:txBody>
            <a:bodyPr wrap="square" lIns="91440" tIns="45720" rIns="91440" bIns="45720" rtlCol="0">
              <a:spAutoFit/>
            </a:bodyPr>
            <a:lstStyle/>
            <a:p>
              <a:pPr>
                <a:lnSpc>
                  <a:spcPct val="130000"/>
                </a:lnSpc>
              </a:pPr>
              <a:r>
                <a:rPr lang="zh-CN" altLang="en-US" sz="1200" b="0" dirty="0" smtClean="0">
                  <a:solidFill>
                    <a:srgbClr val="474747"/>
                  </a:solidFill>
                  <a:latin typeface="+mn-lt"/>
                  <a:ea typeface="+mn-ea"/>
                  <a:cs typeface="+mn-ea"/>
                  <a:sym typeface="+mn-lt"/>
                </a:rPr>
                <a:t>此处</a:t>
              </a:r>
              <a:r>
                <a:rPr lang="zh-CN" altLang="en-US" sz="1200" b="0" dirty="0">
                  <a:solidFill>
                    <a:srgbClr val="474747"/>
                  </a:solidFill>
                  <a:latin typeface="+mn-lt"/>
                  <a:ea typeface="+mn-ea"/>
                  <a:cs typeface="+mn-ea"/>
                  <a:sym typeface="+mn-lt"/>
                </a:rPr>
                <a:t>添加详细文本描述，建议与标题相关并符合整体语言风格，语言描述尽量简洁生动</a:t>
              </a:r>
              <a:endParaRPr lang="en-GB" altLang="zh-CN" sz="1200" b="0" dirty="0">
                <a:solidFill>
                  <a:srgbClr val="474747"/>
                </a:solidFill>
                <a:latin typeface="+mn-lt"/>
                <a:ea typeface="+mn-ea"/>
                <a:cs typeface="+mn-ea"/>
                <a:sym typeface="+mn-lt"/>
              </a:endParaRPr>
            </a:p>
          </p:txBody>
        </p:sp>
      </p:grpSp>
      <p:sp>
        <p:nvSpPr>
          <p:cNvPr id="36"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37" name="文本框 36"/>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712351" y="4060884"/>
            <a:ext cx="4079713" cy="2024735"/>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a:off x="1191753" y="1536959"/>
            <a:ext cx="4079713" cy="2024735"/>
            <a:chOff x="1591195" y="3531392"/>
            <a:chExt cx="1721136" cy="774463"/>
          </a:xfrm>
          <a:effectLst>
            <a:outerShdw blurRad="444500" dist="254000" dir="8100000" algn="tr" rotWithShape="0">
              <a:prstClr val="black">
                <a:alpha val="50000"/>
              </a:prstClr>
            </a:outerShdw>
          </a:effectLst>
        </p:grpSpPr>
        <p:sp>
          <p:nvSpPr>
            <p:cNvPr id="38"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9" name="Freeform 9"/>
          <p:cNvSpPr>
            <a:spLocks noEditPoints="1"/>
          </p:cNvSpPr>
          <p:nvPr/>
        </p:nvSpPr>
        <p:spPr bwMode="auto">
          <a:xfrm>
            <a:off x="1670549" y="2232325"/>
            <a:ext cx="778572" cy="775733"/>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5A7F"/>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50" name="Freeform 8"/>
          <p:cNvSpPr>
            <a:spLocks noEditPoints="1"/>
          </p:cNvSpPr>
          <p:nvPr/>
        </p:nvSpPr>
        <p:spPr bwMode="auto">
          <a:xfrm>
            <a:off x="3001165" y="4702731"/>
            <a:ext cx="845777" cy="74103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5A7F"/>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51" name="TextBox 10"/>
          <p:cNvSpPr txBox="1"/>
          <p:nvPr/>
        </p:nvSpPr>
        <p:spPr>
          <a:xfrm>
            <a:off x="2623283" y="2391124"/>
            <a:ext cx="2544456" cy="812530"/>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52" name="TextBox 11"/>
          <p:cNvSpPr txBox="1"/>
          <p:nvPr/>
        </p:nvSpPr>
        <p:spPr>
          <a:xfrm>
            <a:off x="2627743" y="1929319"/>
            <a:ext cx="1861217" cy="407291"/>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sz="2000" kern="0" dirty="0">
                <a:solidFill>
                  <a:schemeClr val="tx1">
                    <a:lumMod val="75000"/>
                    <a:lumOff val="25000"/>
                  </a:schemeClr>
                </a:solidFill>
                <a:latin typeface="+mn-lt"/>
                <a:ea typeface="+mn-ea"/>
                <a:cs typeface="+mn-ea"/>
                <a:sym typeface="+mn-lt"/>
              </a:rPr>
              <a:t>关键词</a:t>
            </a:r>
          </a:p>
        </p:txBody>
      </p:sp>
      <p:grpSp>
        <p:nvGrpSpPr>
          <p:cNvPr id="53" name="组合 52"/>
          <p:cNvGrpSpPr/>
          <p:nvPr/>
        </p:nvGrpSpPr>
        <p:grpSpPr>
          <a:xfrm>
            <a:off x="5656429" y="1536959"/>
            <a:ext cx="4079713" cy="2024735"/>
            <a:chOff x="1591195" y="3531392"/>
            <a:chExt cx="1721136" cy="774463"/>
          </a:xfrm>
          <a:effectLst>
            <a:outerShdw blurRad="444500" dist="254000" dir="8100000" algn="tr" rotWithShape="0">
              <a:prstClr val="black">
                <a:alpha val="50000"/>
              </a:prstClr>
            </a:outerShdw>
          </a:effectLst>
        </p:grpSpPr>
        <p:sp>
          <p:nvSpPr>
            <p:cNvPr id="5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6" name="Freeform 6"/>
          <p:cNvSpPr>
            <a:spLocks noEditPoints="1"/>
          </p:cNvSpPr>
          <p:nvPr/>
        </p:nvSpPr>
        <p:spPr bwMode="auto">
          <a:xfrm>
            <a:off x="5906185" y="2312459"/>
            <a:ext cx="885879" cy="55651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5A7F"/>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57" name="TextBox 16"/>
          <p:cNvSpPr txBox="1"/>
          <p:nvPr/>
        </p:nvSpPr>
        <p:spPr>
          <a:xfrm>
            <a:off x="6890483" y="2391124"/>
            <a:ext cx="2544456" cy="812530"/>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58" name="TextBox 17"/>
          <p:cNvSpPr txBox="1"/>
          <p:nvPr/>
        </p:nvSpPr>
        <p:spPr>
          <a:xfrm>
            <a:off x="6894943" y="1929319"/>
            <a:ext cx="1861217" cy="407291"/>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sz="2000" kern="0" dirty="0">
                <a:solidFill>
                  <a:schemeClr val="tx1">
                    <a:lumMod val="75000"/>
                    <a:lumOff val="25000"/>
                  </a:schemeClr>
                </a:solidFill>
                <a:latin typeface="+mn-lt"/>
                <a:ea typeface="+mn-ea"/>
                <a:cs typeface="+mn-ea"/>
                <a:sym typeface="+mn-lt"/>
              </a:rPr>
              <a:t>关键词</a:t>
            </a:r>
          </a:p>
        </p:txBody>
      </p:sp>
      <p:sp>
        <p:nvSpPr>
          <p:cNvPr id="59" name="TextBox 18"/>
          <p:cNvSpPr txBox="1"/>
          <p:nvPr/>
        </p:nvSpPr>
        <p:spPr>
          <a:xfrm>
            <a:off x="4050139" y="4923551"/>
            <a:ext cx="2544456" cy="812530"/>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60" name="TextBox 19"/>
          <p:cNvSpPr txBox="1"/>
          <p:nvPr/>
        </p:nvSpPr>
        <p:spPr>
          <a:xfrm>
            <a:off x="4054599" y="4461746"/>
            <a:ext cx="1861217" cy="407291"/>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sz="2000" kern="0" dirty="0">
                <a:solidFill>
                  <a:schemeClr val="tx1">
                    <a:lumMod val="75000"/>
                    <a:lumOff val="25000"/>
                  </a:schemeClr>
                </a:solidFill>
                <a:latin typeface="+mn-lt"/>
                <a:ea typeface="+mn-ea"/>
                <a:cs typeface="+mn-ea"/>
                <a:sym typeface="+mn-lt"/>
              </a:rPr>
              <a:t>关键词</a:t>
            </a:r>
          </a:p>
        </p:txBody>
      </p:sp>
      <p:grpSp>
        <p:nvGrpSpPr>
          <p:cNvPr id="61" name="组合 60"/>
          <p:cNvGrpSpPr/>
          <p:nvPr/>
        </p:nvGrpSpPr>
        <p:grpSpPr>
          <a:xfrm>
            <a:off x="7098143" y="4060884"/>
            <a:ext cx="4079713" cy="2024735"/>
            <a:chOff x="1591195" y="3531392"/>
            <a:chExt cx="1721136" cy="774463"/>
          </a:xfrm>
          <a:effectLst>
            <a:outerShdw blurRad="444500" dist="254000" dir="8100000" algn="tr" rotWithShape="0">
              <a:prstClr val="black">
                <a:alpha val="50000"/>
              </a:prstClr>
            </a:outerShdw>
          </a:effectLst>
        </p:grpSpPr>
        <p:sp>
          <p:nvSpPr>
            <p:cNvPr id="6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4" name="Freeform 7"/>
          <p:cNvSpPr>
            <a:spLocks noEditPoints="1"/>
          </p:cNvSpPr>
          <p:nvPr/>
        </p:nvSpPr>
        <p:spPr bwMode="auto">
          <a:xfrm>
            <a:off x="7354735" y="4750861"/>
            <a:ext cx="807979" cy="652493"/>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5A7F"/>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65" name="TextBox 24"/>
          <p:cNvSpPr txBox="1"/>
          <p:nvPr/>
        </p:nvSpPr>
        <p:spPr>
          <a:xfrm>
            <a:off x="8414483" y="4923551"/>
            <a:ext cx="2544456" cy="812530"/>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66" name="TextBox 25"/>
          <p:cNvSpPr txBox="1"/>
          <p:nvPr/>
        </p:nvSpPr>
        <p:spPr>
          <a:xfrm>
            <a:off x="8418943" y="4461746"/>
            <a:ext cx="1861217" cy="407291"/>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sz="2000" kern="0" dirty="0">
                <a:solidFill>
                  <a:schemeClr val="tx1">
                    <a:lumMod val="75000"/>
                    <a:lumOff val="25000"/>
                  </a:schemeClr>
                </a:solidFill>
                <a:latin typeface="+mn-lt"/>
                <a:ea typeface="+mn-ea"/>
                <a:cs typeface="+mn-ea"/>
                <a:sym typeface="+mn-lt"/>
              </a:rPr>
              <a:t>关键词</a:t>
            </a:r>
          </a:p>
        </p:txBody>
      </p:sp>
      <p:sp>
        <p:nvSpPr>
          <p:cNvPr id="27"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29" name="文本框 28"/>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237055" y="1804462"/>
            <a:ext cx="3801627" cy="3801617"/>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grpSp>
      <p:grpSp>
        <p:nvGrpSpPr>
          <p:cNvPr id="24" name="组合 23"/>
          <p:cNvGrpSpPr/>
          <p:nvPr/>
        </p:nvGrpSpPr>
        <p:grpSpPr>
          <a:xfrm>
            <a:off x="2830397" y="2421608"/>
            <a:ext cx="376520" cy="37651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grpSp>
      <p:grpSp>
        <p:nvGrpSpPr>
          <p:cNvPr id="36" name="Group 30"/>
          <p:cNvGrpSpPr/>
          <p:nvPr/>
        </p:nvGrpSpPr>
        <p:grpSpPr>
          <a:xfrm>
            <a:off x="3862653" y="2672775"/>
            <a:ext cx="768088" cy="655687"/>
            <a:chOff x="3440113" y="1050925"/>
            <a:chExt cx="390525" cy="333376"/>
          </a:xfrm>
          <a:solidFill>
            <a:srgbClr val="005A7F"/>
          </a:solidFill>
        </p:grpSpPr>
        <p:sp>
          <p:nvSpPr>
            <p:cNvPr id="37"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3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39"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40"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41"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42"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latin typeface="+mn-lt"/>
                <a:ea typeface="+mn-ea"/>
                <a:cs typeface="+mn-ea"/>
                <a:sym typeface="+mn-lt"/>
              </a:endParaRPr>
            </a:p>
          </p:txBody>
        </p:sp>
      </p:grpSp>
      <p:sp>
        <p:nvSpPr>
          <p:cNvPr id="43" name="矩形 1"/>
          <p:cNvSpPr>
            <a:spLocks noChangeArrowheads="1"/>
          </p:cNvSpPr>
          <p:nvPr/>
        </p:nvSpPr>
        <p:spPr bwMode="auto">
          <a:xfrm>
            <a:off x="3193137" y="3427717"/>
            <a:ext cx="20919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dirty="0">
              <a:solidFill>
                <a:srgbClr val="595959"/>
              </a:solidFill>
              <a:latin typeface="+mn-lt"/>
              <a:ea typeface="+mn-ea"/>
              <a:cs typeface="+mn-ea"/>
              <a:sym typeface="+mn-lt"/>
            </a:endParaRPr>
          </a:p>
        </p:txBody>
      </p:sp>
      <p:sp>
        <p:nvSpPr>
          <p:cNvPr id="44" name="TextBox 28"/>
          <p:cNvSpPr txBox="1"/>
          <p:nvPr/>
        </p:nvSpPr>
        <p:spPr>
          <a:xfrm>
            <a:off x="7846491" y="3430059"/>
            <a:ext cx="3658659" cy="502766"/>
          </a:xfrm>
          <a:prstGeom prst="rect">
            <a:avLst/>
          </a:prstGeom>
          <a:noFill/>
        </p:spPr>
        <p:txBody>
          <a:bodyPr wrap="square" rtlCol="0">
            <a:spAutoFit/>
          </a:bodyPr>
          <a:lstStyle/>
          <a:p>
            <a:pPr algn="r"/>
            <a:r>
              <a:rPr lang="zh-CN" altLang="en-US" sz="2665" dirty="0">
                <a:solidFill>
                  <a:schemeClr val="tx1">
                    <a:lumMod val="65000"/>
                    <a:lumOff val="35000"/>
                  </a:schemeClr>
                </a:solidFill>
                <a:latin typeface="+mn-lt"/>
                <a:ea typeface="+mn-ea"/>
                <a:cs typeface="+mn-ea"/>
                <a:sym typeface="+mn-lt"/>
              </a:rPr>
              <a:t>主题文字修改</a:t>
            </a:r>
          </a:p>
        </p:txBody>
      </p:sp>
      <p:sp>
        <p:nvSpPr>
          <p:cNvPr id="45" name="TextBox 22"/>
          <p:cNvSpPr txBox="1"/>
          <p:nvPr/>
        </p:nvSpPr>
        <p:spPr>
          <a:xfrm>
            <a:off x="7846490" y="4058833"/>
            <a:ext cx="3736704" cy="1787169"/>
          </a:xfrm>
          <a:prstGeom prst="rect">
            <a:avLst/>
          </a:prstGeom>
          <a:noFill/>
        </p:spPr>
        <p:txBody>
          <a:bodyPr wrap="square" lIns="87771" tIns="43885" rIns="87771"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535" kern="0" noProof="1">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535" kern="0" noProof="1">
              <a:solidFill>
                <a:schemeClr val="tx1">
                  <a:lumMod val="65000"/>
                  <a:lumOff val="35000"/>
                </a:schemeClr>
              </a:solidFill>
              <a:latin typeface="+mn-lt"/>
              <a:ea typeface="+mn-ea"/>
              <a:cs typeface="+mn-ea"/>
              <a:sym typeface="+mn-lt"/>
            </a:endParaRPr>
          </a:p>
        </p:txBody>
      </p:sp>
      <p:grpSp>
        <p:nvGrpSpPr>
          <p:cNvPr id="46" name="组合 45"/>
          <p:cNvGrpSpPr/>
          <p:nvPr/>
        </p:nvGrpSpPr>
        <p:grpSpPr>
          <a:xfrm>
            <a:off x="6650293" y="1862467"/>
            <a:ext cx="1331735" cy="1331735"/>
            <a:chOff x="5252030" y="2008764"/>
            <a:chExt cx="809336" cy="809336"/>
          </a:xfrm>
          <a:solidFill>
            <a:srgbClr val="0070C0"/>
          </a:solidFill>
        </p:grpSpPr>
        <p:sp>
          <p:nvSpPr>
            <p:cNvPr id="47" name="椭圆 46"/>
            <p:cNvSpPr/>
            <p:nvPr/>
          </p:nvSpPr>
          <p:spPr>
            <a:xfrm>
              <a:off x="5252030" y="2008764"/>
              <a:ext cx="809336" cy="809336"/>
            </a:xfrm>
            <a:prstGeom prst="ellipse">
              <a:avLst/>
            </a:prstGeom>
            <a:gradFill>
              <a:gsLst>
                <a:gs pos="39000">
                  <a:srgbClr val="F0F0F0"/>
                </a:gs>
                <a:gs pos="0">
                  <a:schemeClr val="bg1"/>
                </a:gs>
                <a:gs pos="100000">
                  <a:schemeClr val="bg1">
                    <a:lumMod val="75000"/>
                  </a:schemeClr>
                </a:gs>
                <a:gs pos="0">
                  <a:schemeClr val="bg1"/>
                </a:gs>
              </a:gsLst>
              <a:lin ang="18900000" scaled="0"/>
            </a:gra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48" name="椭圆 47"/>
            <p:cNvSpPr/>
            <p:nvPr/>
          </p:nvSpPr>
          <p:spPr>
            <a:xfrm>
              <a:off x="5269270" y="2029388"/>
              <a:ext cx="769580" cy="769580"/>
            </a:xfrm>
            <a:prstGeom prst="ellipse">
              <a:avLst/>
            </a:prstGeom>
            <a:solidFill>
              <a:srgbClr val="005A7F"/>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1167929" y="2367583"/>
            <a:ext cx="1528345" cy="1528345"/>
            <a:chOff x="5252030" y="2008764"/>
            <a:chExt cx="809336" cy="809336"/>
          </a:xfrm>
          <a:solidFill>
            <a:srgbClr val="0070C0"/>
          </a:solidFill>
        </p:grpSpPr>
        <p:sp>
          <p:nvSpPr>
            <p:cNvPr id="50" name="椭圆 49"/>
            <p:cNvSpPr/>
            <p:nvPr/>
          </p:nvSpPr>
          <p:spPr>
            <a:xfrm>
              <a:off x="5252030" y="2008764"/>
              <a:ext cx="809336" cy="809336"/>
            </a:xfrm>
            <a:prstGeom prst="ellipse">
              <a:avLst/>
            </a:prstGeom>
            <a:gradFill>
              <a:gsLst>
                <a:gs pos="39000">
                  <a:srgbClr val="F0F0F0"/>
                </a:gs>
                <a:gs pos="0">
                  <a:schemeClr val="bg1"/>
                </a:gs>
                <a:gs pos="100000">
                  <a:schemeClr val="bg1">
                    <a:lumMod val="75000"/>
                  </a:schemeClr>
                </a:gs>
                <a:gs pos="0">
                  <a:schemeClr val="bg1"/>
                </a:gs>
              </a:gsLst>
              <a:lin ang="18900000" scaled="0"/>
            </a:gra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51" name="椭圆 50"/>
            <p:cNvSpPr/>
            <p:nvPr/>
          </p:nvSpPr>
          <p:spPr>
            <a:xfrm>
              <a:off x="5269270" y="2029388"/>
              <a:ext cx="769580" cy="769580"/>
            </a:xfrm>
            <a:prstGeom prst="ellipse">
              <a:avLst/>
            </a:prstGeom>
            <a:solidFill>
              <a:srgbClr val="005A7F"/>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2505868" y="4087214"/>
            <a:ext cx="295775" cy="295775"/>
            <a:chOff x="5252030" y="2008764"/>
            <a:chExt cx="809336" cy="809336"/>
          </a:xfrm>
          <a:gradFill>
            <a:gsLst>
              <a:gs pos="39000">
                <a:srgbClr val="F0F0F0"/>
              </a:gs>
              <a:gs pos="0">
                <a:schemeClr val="bg1"/>
              </a:gs>
              <a:gs pos="100000">
                <a:schemeClr val="bg1">
                  <a:lumMod val="75000"/>
                </a:schemeClr>
              </a:gs>
              <a:gs pos="0">
                <a:schemeClr val="bg1"/>
              </a:gs>
            </a:gsLst>
            <a:lin ang="18900000" scaled="0"/>
          </a:gra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8" name="组合 57"/>
          <p:cNvGrpSpPr/>
          <p:nvPr/>
        </p:nvGrpSpPr>
        <p:grpSpPr>
          <a:xfrm>
            <a:off x="2264858" y="1971726"/>
            <a:ext cx="295775" cy="295775"/>
            <a:chOff x="5252030" y="2008764"/>
            <a:chExt cx="809336" cy="809336"/>
          </a:xfrm>
          <a:gradFill>
            <a:gsLst>
              <a:gs pos="39000">
                <a:srgbClr val="F0F0F0"/>
              </a:gs>
              <a:gs pos="0">
                <a:schemeClr val="bg1"/>
              </a:gs>
              <a:gs pos="100000">
                <a:schemeClr val="bg1">
                  <a:lumMod val="75000"/>
                </a:schemeClr>
              </a:gs>
              <a:gs pos="0">
                <a:schemeClr val="bg1"/>
              </a:gs>
            </a:gsLst>
            <a:lin ang="18900000" scaled="0"/>
          </a:gra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1" name="组合 60"/>
          <p:cNvGrpSpPr/>
          <p:nvPr/>
        </p:nvGrpSpPr>
        <p:grpSpPr>
          <a:xfrm>
            <a:off x="3347186" y="5243559"/>
            <a:ext cx="295775" cy="295775"/>
            <a:chOff x="5252030" y="2008764"/>
            <a:chExt cx="809336" cy="809336"/>
          </a:xfrm>
          <a:gradFill>
            <a:gsLst>
              <a:gs pos="39000">
                <a:srgbClr val="F0F0F0"/>
              </a:gs>
              <a:gs pos="0">
                <a:schemeClr val="bg1"/>
              </a:gs>
              <a:gs pos="100000">
                <a:schemeClr val="bg1">
                  <a:lumMod val="75000"/>
                </a:schemeClr>
              </a:gs>
              <a:gs pos="0">
                <a:schemeClr val="bg1"/>
              </a:gs>
            </a:gsLst>
            <a:lin ang="18900000" scaled="0"/>
          </a:gra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4" name="组合 63"/>
          <p:cNvGrpSpPr/>
          <p:nvPr/>
        </p:nvGrpSpPr>
        <p:grpSpPr>
          <a:xfrm>
            <a:off x="3917965" y="4877287"/>
            <a:ext cx="219900" cy="219900"/>
            <a:chOff x="5252030" y="2008764"/>
            <a:chExt cx="809336" cy="809336"/>
          </a:xfrm>
          <a:gradFill>
            <a:gsLst>
              <a:gs pos="39000">
                <a:srgbClr val="F0F0F0"/>
              </a:gs>
              <a:gs pos="0">
                <a:schemeClr val="bg1"/>
              </a:gs>
              <a:gs pos="100000">
                <a:schemeClr val="bg1">
                  <a:lumMod val="75000"/>
                </a:schemeClr>
              </a:gs>
              <a:gs pos="0">
                <a:schemeClr val="bg1"/>
              </a:gs>
            </a:gsLst>
            <a:lin ang="18900000" scaled="0"/>
          </a:gra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7" name="组合 66"/>
          <p:cNvGrpSpPr/>
          <p:nvPr/>
        </p:nvGrpSpPr>
        <p:grpSpPr>
          <a:xfrm>
            <a:off x="5505221" y="2724294"/>
            <a:ext cx="592639" cy="592639"/>
            <a:chOff x="5252030" y="2008764"/>
            <a:chExt cx="809336" cy="809336"/>
          </a:xfrm>
          <a:solidFill>
            <a:schemeClr val="bg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4" name="组合 83"/>
          <p:cNvGrpSpPr/>
          <p:nvPr/>
        </p:nvGrpSpPr>
        <p:grpSpPr>
          <a:xfrm>
            <a:off x="6221332" y="3866811"/>
            <a:ext cx="428961" cy="428961"/>
            <a:chOff x="5252030" y="2008764"/>
            <a:chExt cx="809336" cy="809336"/>
          </a:xfrm>
          <a:solidFill>
            <a:schemeClr val="bg1"/>
          </a:solidFill>
        </p:grpSpPr>
        <p:sp>
          <p:nvSpPr>
            <p:cNvPr id="85" name="椭圆 8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86" name="椭圆 8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7" name="组合 86"/>
          <p:cNvGrpSpPr/>
          <p:nvPr/>
        </p:nvGrpSpPr>
        <p:grpSpPr>
          <a:xfrm>
            <a:off x="6434411" y="3422644"/>
            <a:ext cx="214480" cy="214480"/>
            <a:chOff x="5252030" y="2008764"/>
            <a:chExt cx="809336" cy="809336"/>
          </a:xfrm>
          <a:solidFill>
            <a:schemeClr val="bg1"/>
          </a:solidFill>
        </p:grpSpPr>
        <p:sp>
          <p:nvSpPr>
            <p:cNvPr id="88" name="椭圆 8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89" name="椭圆 8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3" name="TextBox 6"/>
          <p:cNvSpPr txBox="1"/>
          <p:nvPr/>
        </p:nvSpPr>
        <p:spPr>
          <a:xfrm>
            <a:off x="1110219" y="352519"/>
            <a:ext cx="5901646" cy="523220"/>
          </a:xfrm>
          <a:prstGeom prst="rect">
            <a:avLst/>
          </a:prstGeom>
          <a:noFill/>
        </p:spPr>
        <p:txBody>
          <a:bodyPr wrap="squar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800" dirty="0">
                <a:solidFill>
                  <a:schemeClr val="tx1">
                    <a:lumMod val="65000"/>
                    <a:lumOff val="35000"/>
                  </a:schemeClr>
                </a:solidFill>
                <a:effectLst>
                  <a:innerShdw blurRad="63500" dist="50800" dir="13500000">
                    <a:prstClr val="black">
                      <a:alpha val="50000"/>
                    </a:prstClr>
                  </a:innerShdw>
                </a:effectLst>
                <a:latin typeface="+mn-lt"/>
                <a:ea typeface="+mn-ea"/>
                <a:cs typeface="+mn-ea"/>
                <a:sym typeface="+mn-lt"/>
              </a:rPr>
              <a:t>点击输入相关标题文字</a:t>
            </a:r>
          </a:p>
        </p:txBody>
      </p:sp>
      <p:sp>
        <p:nvSpPr>
          <p:cNvPr id="54" name="文本框 53"/>
          <p:cNvSpPr txBox="1"/>
          <p:nvPr/>
        </p:nvSpPr>
        <p:spPr>
          <a:xfrm>
            <a:off x="190500" y="352519"/>
            <a:ext cx="585417" cy="523220"/>
          </a:xfrm>
          <a:prstGeom prst="rect">
            <a:avLst/>
          </a:prstGeom>
          <a:noFill/>
        </p:spPr>
        <p:txBody>
          <a:bodyPr wrap="none" rtlCol="0">
            <a:spAutoFit/>
          </a:bodyPr>
          <a:lstStyle/>
          <a:p>
            <a:r>
              <a:rPr lang="en-US" altLang="zh-CN" sz="2800" dirty="0" smtClean="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ags/tag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heme/theme1.xml><?xml version="1.0" encoding="utf-8"?>
<a:theme xmlns:a="http://schemas.openxmlformats.org/drawingml/2006/main" name="Office 主题">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igurv0e">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44546A"/>
    </a:dk2>
    <a:lt2>
      <a:srgbClr val="E7E6E6"/>
    </a:lt2>
    <a:accent1>
      <a:srgbClr val="1D75BD"/>
    </a:accent1>
    <a:accent2>
      <a:srgbClr val="ED7D31"/>
    </a:accent2>
    <a:accent3>
      <a:srgbClr val="A5A5A5"/>
    </a:accent3>
    <a:accent4>
      <a:srgbClr val="FFC000"/>
    </a:accent4>
    <a:accent5>
      <a:srgbClr val="4472C4"/>
    </a:accent5>
    <a:accent6>
      <a:srgbClr val="A8AC34"/>
    </a:accent6>
    <a:hlink>
      <a:srgbClr val="0563C1"/>
    </a:hlink>
    <a:folHlink>
      <a:srgbClr val="954F72"/>
    </a:folHlink>
  </a:clrScheme>
  <a:fontScheme name="自定义 1">
    <a:majorFont>
      <a:latin typeface="DFGothic-EB"/>
      <a:ea typeface="华康俪金黑W8(P)"/>
      <a:cs typeface=""/>
    </a:majorFont>
    <a:minorFont>
      <a:latin typeface="Agency FB"/>
      <a:ea typeface="造字工房悦黑演示版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55</TotalTime>
  <Words>5404</Words>
  <Application>Microsoft Office PowerPoint</Application>
  <PresentationFormat>宽屏</PresentationFormat>
  <Paragraphs>372</Paragraphs>
  <Slides>35</Slides>
  <Notes>34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Arial Rounded MT Bold</vt:lpstr>
      <vt:lpstr>方正大黑简体</vt:lpstr>
      <vt:lpstr>宋体</vt:lpstr>
      <vt:lpstr>微软雅黑</vt:lpstr>
      <vt:lpstr>微软雅黑 Light</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 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 模板网</cp:keywords>
  <dc:description>www.51ppt mo ban.com</dc:description>
  <cp:lastModifiedBy>YANGs</cp:lastModifiedBy>
  <cp:revision>206</cp:revision>
  <dcterms:created xsi:type="dcterms:W3CDTF">2015-07-20T22:18:00Z</dcterms:created>
  <dcterms:modified xsi:type="dcterms:W3CDTF">2020-08-25T14:08:22Z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