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62" r:id="rId3"/>
    <p:sldId id="263" r:id="rId4"/>
    <p:sldId id="259" r:id="rId5"/>
    <p:sldId id="260" r:id="rId6"/>
    <p:sldId id="261" r:id="rId7"/>
    <p:sldId id="264" r:id="rId8"/>
    <p:sldId id="265" r:id="rId9"/>
    <p:sldId id="258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84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7E7E7"/>
    <a:srgbClr val="00A6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97ED3-D54A-43F9-B7DC-B9EA0315043D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D76F6-20A1-42EA-99E1-E62664EFD7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54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86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32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35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598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65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89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6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6343650" y="0"/>
            <a:ext cx="5848350" cy="6858000"/>
            <a:chOff x="0" y="0"/>
            <a:chExt cx="6002473" cy="6858000"/>
          </a:xfrm>
        </p:grpSpPr>
        <p:sp>
          <p:nvSpPr>
            <p:cNvPr id="24" name="任意多边形 23"/>
            <p:cNvSpPr/>
            <p:nvPr/>
          </p:nvSpPr>
          <p:spPr bwMode="auto">
            <a:xfrm>
              <a:off x="0" y="3926489"/>
              <a:ext cx="5813148" cy="2931511"/>
            </a:xfrm>
            <a:custGeom>
              <a:avLst/>
              <a:gdLst>
                <a:gd name="connsiteX0" fmla="*/ 2757696 w 5452149"/>
                <a:gd name="connsiteY0" fmla="*/ 0 h 2470541"/>
                <a:gd name="connsiteX1" fmla="*/ 5452149 w 5452149"/>
                <a:gd name="connsiteY1" fmla="*/ 2470541 h 2470541"/>
                <a:gd name="connsiteX2" fmla="*/ 0 w 5452149"/>
                <a:gd name="connsiteY2" fmla="*/ 2470541 h 2470541"/>
                <a:gd name="connsiteX3" fmla="*/ 0 w 5452149"/>
                <a:gd name="connsiteY3" fmla="*/ 1038490 h 247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2149" h="2470541">
                  <a:moveTo>
                    <a:pt x="2757696" y="0"/>
                  </a:moveTo>
                  <a:lnTo>
                    <a:pt x="5452149" y="2470541"/>
                  </a:lnTo>
                  <a:lnTo>
                    <a:pt x="0" y="2470541"/>
                  </a:lnTo>
                  <a:lnTo>
                    <a:pt x="0" y="103849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>
              <a:off x="0" y="0"/>
              <a:ext cx="6002473" cy="5458512"/>
            </a:xfrm>
            <a:custGeom>
              <a:avLst/>
              <a:gdLst>
                <a:gd name="connsiteX0" fmla="*/ 3098698 w 5629717"/>
                <a:gd name="connsiteY0" fmla="*/ 0 h 5119536"/>
                <a:gd name="connsiteX1" fmla="*/ 5539217 w 5629717"/>
                <a:gd name="connsiteY1" fmla="*/ 0 h 5119536"/>
                <a:gd name="connsiteX2" fmla="*/ 5629717 w 5629717"/>
                <a:gd name="connsiteY2" fmla="*/ 2306202 h 5119536"/>
                <a:gd name="connsiteX3" fmla="*/ 0 w 5629717"/>
                <a:gd name="connsiteY3" fmla="*/ 5119536 h 5119536"/>
                <a:gd name="connsiteX4" fmla="*/ 0 w 5629717"/>
                <a:gd name="connsiteY4" fmla="*/ 2342562 h 511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9717" h="5119536">
                  <a:moveTo>
                    <a:pt x="3098698" y="0"/>
                  </a:moveTo>
                  <a:lnTo>
                    <a:pt x="5539217" y="0"/>
                  </a:lnTo>
                  <a:lnTo>
                    <a:pt x="5629717" y="2306202"/>
                  </a:lnTo>
                  <a:lnTo>
                    <a:pt x="0" y="5119536"/>
                  </a:lnTo>
                  <a:lnTo>
                    <a:pt x="0" y="2342562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0" y="0"/>
              <a:ext cx="5922920" cy="4557740"/>
            </a:xfrm>
            <a:custGeom>
              <a:avLst/>
              <a:gdLst>
                <a:gd name="connsiteX0" fmla="*/ 728947 w 5555104"/>
                <a:gd name="connsiteY0" fmla="*/ 0 h 4274702"/>
                <a:gd name="connsiteX1" fmla="*/ 5203587 w 5555104"/>
                <a:gd name="connsiteY1" fmla="*/ 0 h 4274702"/>
                <a:gd name="connsiteX2" fmla="*/ 5555104 w 5555104"/>
                <a:gd name="connsiteY2" fmla="*/ 2269690 h 4274702"/>
                <a:gd name="connsiteX3" fmla="*/ 11554 w 5555104"/>
                <a:gd name="connsiteY3" fmla="*/ 4274702 h 4274702"/>
                <a:gd name="connsiteX4" fmla="*/ 0 w 5555104"/>
                <a:gd name="connsiteY4" fmla="*/ 4256553 h 4274702"/>
                <a:gd name="connsiteX5" fmla="*/ 0 w 5555104"/>
                <a:gd name="connsiteY5" fmla="*/ 1620379 h 427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104" h="4274702">
                  <a:moveTo>
                    <a:pt x="728947" y="0"/>
                  </a:moveTo>
                  <a:lnTo>
                    <a:pt x="5203587" y="0"/>
                  </a:lnTo>
                  <a:lnTo>
                    <a:pt x="5555104" y="2269690"/>
                  </a:lnTo>
                  <a:lnTo>
                    <a:pt x="11554" y="4274702"/>
                  </a:lnTo>
                  <a:lnTo>
                    <a:pt x="0" y="4256553"/>
                  </a:lnTo>
                  <a:lnTo>
                    <a:pt x="0" y="1620379"/>
                  </a:ln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0" y="1"/>
              <a:ext cx="5760429" cy="3783020"/>
            </a:xfrm>
            <a:custGeom>
              <a:avLst/>
              <a:gdLst>
                <a:gd name="connsiteX0" fmla="*/ 0 w 5402704"/>
                <a:gd name="connsiteY0" fmla="*/ 0 h 3548093"/>
                <a:gd name="connsiteX1" fmla="*/ 4469726 w 5402704"/>
                <a:gd name="connsiteY1" fmla="*/ 0 h 3548093"/>
                <a:gd name="connsiteX2" fmla="*/ 5402704 w 5402704"/>
                <a:gd name="connsiteY2" fmla="*/ 2203015 h 3548093"/>
                <a:gd name="connsiteX3" fmla="*/ 0 w 5402704"/>
                <a:gd name="connsiteY3" fmla="*/ 3548093 h 354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2704" h="3548093">
                  <a:moveTo>
                    <a:pt x="0" y="0"/>
                  </a:moveTo>
                  <a:lnTo>
                    <a:pt x="4469726" y="0"/>
                  </a:lnTo>
                  <a:lnTo>
                    <a:pt x="5402704" y="2203015"/>
                  </a:lnTo>
                  <a:lnTo>
                    <a:pt x="0" y="3548093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260" r="-1254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0319" y="1272545"/>
            <a:ext cx="465897" cy="508505"/>
            <a:chOff x="615950" y="5226050"/>
            <a:chExt cx="1058863" cy="1155700"/>
          </a:xfrm>
          <a:solidFill>
            <a:schemeClr val="tx1"/>
          </a:solidFill>
        </p:grpSpPr>
        <p:sp>
          <p:nvSpPr>
            <p:cNvPr id="46" name="Rectangle 17"/>
            <p:cNvSpPr>
              <a:spLocks noChangeArrowheads="1"/>
            </p:cNvSpPr>
            <p:nvPr/>
          </p:nvSpPr>
          <p:spPr bwMode="auto">
            <a:xfrm>
              <a:off x="615950" y="5226050"/>
              <a:ext cx="300038" cy="1155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1406525" y="5448300"/>
              <a:ext cx="268288" cy="933450"/>
            </a:xfrm>
            <a:custGeom>
              <a:avLst/>
              <a:gdLst>
                <a:gd name="T0" fmla="*/ 169 w 169"/>
                <a:gd name="T1" fmla="*/ 588 h 588"/>
                <a:gd name="T2" fmla="*/ 0 w 169"/>
                <a:gd name="T3" fmla="*/ 588 h 588"/>
                <a:gd name="T4" fmla="*/ 0 w 169"/>
                <a:gd name="T5" fmla="*/ 169 h 588"/>
                <a:gd name="T6" fmla="*/ 169 w 169"/>
                <a:gd name="T7" fmla="*/ 0 h 588"/>
                <a:gd name="T8" fmla="*/ 169 w 169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588">
                  <a:moveTo>
                    <a:pt x="169" y="588"/>
                  </a:moveTo>
                  <a:lnTo>
                    <a:pt x="0" y="588"/>
                  </a:lnTo>
                  <a:lnTo>
                    <a:pt x="0" y="169"/>
                  </a:lnTo>
                  <a:lnTo>
                    <a:pt x="169" y="0"/>
                  </a:lnTo>
                  <a:lnTo>
                    <a:pt x="169" y="5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1406525" y="5226050"/>
              <a:ext cx="268288" cy="428625"/>
            </a:xfrm>
            <a:custGeom>
              <a:avLst/>
              <a:gdLst>
                <a:gd name="T0" fmla="*/ 169 w 169"/>
                <a:gd name="T1" fmla="*/ 110 h 270"/>
                <a:gd name="T2" fmla="*/ 0 w 169"/>
                <a:gd name="T3" fmla="*/ 270 h 270"/>
                <a:gd name="T4" fmla="*/ 0 w 169"/>
                <a:gd name="T5" fmla="*/ 0 h 270"/>
                <a:gd name="T6" fmla="*/ 169 w 169"/>
                <a:gd name="T7" fmla="*/ 0 h 270"/>
                <a:gd name="T8" fmla="*/ 169 w 169"/>
                <a:gd name="T9" fmla="*/ 11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70">
                  <a:moveTo>
                    <a:pt x="169" y="110"/>
                  </a:moveTo>
                  <a:lnTo>
                    <a:pt x="0" y="270"/>
                  </a:lnTo>
                  <a:lnTo>
                    <a:pt x="0" y="0"/>
                  </a:lnTo>
                  <a:lnTo>
                    <a:pt x="169" y="0"/>
                  </a:lnTo>
                  <a:lnTo>
                    <a:pt x="16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963613" y="5257800"/>
              <a:ext cx="395288" cy="1093788"/>
            </a:xfrm>
            <a:custGeom>
              <a:avLst/>
              <a:gdLst>
                <a:gd name="T0" fmla="*/ 249 w 249"/>
                <a:gd name="T1" fmla="*/ 309 h 689"/>
                <a:gd name="T2" fmla="*/ 0 w 249"/>
                <a:gd name="T3" fmla="*/ 0 h 689"/>
                <a:gd name="T4" fmla="*/ 0 w 249"/>
                <a:gd name="T5" fmla="*/ 369 h 689"/>
                <a:gd name="T6" fmla="*/ 249 w 249"/>
                <a:gd name="T7" fmla="*/ 689 h 689"/>
                <a:gd name="T8" fmla="*/ 249 w 249"/>
                <a:gd name="T9" fmla="*/ 30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689">
                  <a:moveTo>
                    <a:pt x="249" y="309"/>
                  </a:moveTo>
                  <a:lnTo>
                    <a:pt x="0" y="0"/>
                  </a:lnTo>
                  <a:lnTo>
                    <a:pt x="0" y="369"/>
                  </a:lnTo>
                  <a:lnTo>
                    <a:pt x="249" y="689"/>
                  </a:lnTo>
                  <a:lnTo>
                    <a:pt x="24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51044" y="1918269"/>
            <a:ext cx="1657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00A695"/>
                </a:solidFill>
                <a:latin typeface="微软雅黑" panose="020B0503020204020204" pitchFamily="34" charset="-122"/>
              </a:rPr>
              <a:t>Company name</a:t>
            </a:r>
            <a:endParaRPr lang="zh-CN" altLang="en-US" sz="1400" b="1" dirty="0">
              <a:solidFill>
                <a:srgbClr val="00A695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651044" y="2406167"/>
            <a:ext cx="5924528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00A695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r>
              <a:rPr lang="zh-CN" altLang="en-US" sz="5400" b="1" dirty="0" smtClean="0">
                <a:solidFill>
                  <a:srgbClr val="00A695"/>
                </a:solidFill>
                <a:latin typeface="微软雅黑" panose="020B0503020204020204" pitchFamily="34" charset="-122"/>
                <a:cs typeface="+mn-ea"/>
                <a:sym typeface="+mn-lt"/>
              </a:rPr>
              <a:t>总结计划</a:t>
            </a:r>
            <a:r>
              <a:rPr lang="en-US" altLang="zh-CN" sz="5400" b="1" dirty="0" smtClean="0">
                <a:solidFill>
                  <a:srgbClr val="00A695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5400" b="1" dirty="0" smtClean="0">
                <a:solidFill>
                  <a:srgbClr val="00A695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5400" b="1" dirty="0">
              <a:solidFill>
                <a:srgbClr val="00A695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22925" y="4052923"/>
            <a:ext cx="50185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2C4F54"/>
                </a:solidFill>
                <a:cs typeface="+mn-ea"/>
                <a:sym typeface="+mn-lt"/>
              </a:rPr>
              <a:t>LOREM IPSUM DOLOR SIT AMET, CONSECTETUR ADIPISICING</a:t>
            </a:r>
            <a:endParaRPr lang="zh-CN" altLang="en-US" sz="1400" dirty="0">
              <a:solidFill>
                <a:srgbClr val="2C4F54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591392" y="5458512"/>
            <a:ext cx="192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Phone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56164" y="5747072"/>
            <a:ext cx="2785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+ 123 456 789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13827" y="6127043"/>
            <a:ext cx="3427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www.abcd.com.cn</a:t>
            </a:r>
            <a:endParaRPr lang="zh-CN" altLang="en-US" spc="3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6" name="圆角矩形 2"/>
          <p:cNvSpPr/>
          <p:nvPr/>
        </p:nvSpPr>
        <p:spPr>
          <a:xfrm>
            <a:off x="835114" y="4493239"/>
            <a:ext cx="370821" cy="370768"/>
          </a:xfrm>
          <a:prstGeom prst="ellipse">
            <a:avLst/>
          </a:prstGeom>
          <a:solidFill>
            <a:srgbClr val="00A69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7" name="student-graduation-cap-shape_52041"/>
          <p:cNvSpPr>
            <a:spLocks noChangeAspect="1"/>
          </p:cNvSpPr>
          <p:nvPr/>
        </p:nvSpPr>
        <p:spPr bwMode="auto">
          <a:xfrm>
            <a:off x="939969" y="457974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198123" y="4517722"/>
            <a:ext cx="186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b="1" dirty="0" smtClean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  <a:endParaRPr lang="zh-CN" altLang="en-US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9" name="圆角矩形 2"/>
          <p:cNvSpPr/>
          <p:nvPr/>
        </p:nvSpPr>
        <p:spPr>
          <a:xfrm>
            <a:off x="2805286" y="4499091"/>
            <a:ext cx="370834" cy="370958"/>
          </a:xfrm>
          <a:prstGeom prst="ellipse">
            <a:avLst/>
          </a:prstGeom>
          <a:solidFill>
            <a:srgbClr val="00A69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60" name="student-graduation-cap-shape_52041"/>
          <p:cNvSpPr>
            <a:spLocks noChangeAspect="1"/>
          </p:cNvSpPr>
          <p:nvPr/>
        </p:nvSpPr>
        <p:spPr bwMode="auto">
          <a:xfrm>
            <a:off x="2898894" y="4592632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67550" y="4517722"/>
            <a:ext cx="233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b="1" dirty="0" smtClean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  <a:endParaRPr lang="zh-CN" altLang="en-US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Freeform 5"/>
          <p:cNvSpPr/>
          <p:nvPr/>
        </p:nvSpPr>
        <p:spPr bwMode="auto">
          <a:xfrm>
            <a:off x="2844801" y="4810126"/>
            <a:ext cx="6034088" cy="673100"/>
          </a:xfrm>
          <a:custGeom>
            <a:avLst/>
            <a:gdLst>
              <a:gd name="T0" fmla="*/ 1510 w 1606"/>
              <a:gd name="T1" fmla="*/ 0 h 179"/>
              <a:gd name="T2" fmla="*/ 1510 w 1606"/>
              <a:gd name="T3" fmla="*/ 45 h 179"/>
              <a:gd name="T4" fmla="*/ 1555 w 1606"/>
              <a:gd name="T5" fmla="*/ 90 h 179"/>
              <a:gd name="T6" fmla="*/ 1555 w 1606"/>
              <a:gd name="T7" fmla="*/ 90 h 179"/>
              <a:gd name="T8" fmla="*/ 1466 w 1606"/>
              <a:gd name="T9" fmla="*/ 90 h 179"/>
              <a:gd name="T10" fmla="*/ 1466 w 1606"/>
              <a:gd name="T11" fmla="*/ 90 h 179"/>
              <a:gd name="T12" fmla="*/ 1479 w 1606"/>
              <a:gd name="T13" fmla="*/ 58 h 179"/>
              <a:gd name="T14" fmla="*/ 1288 w 1606"/>
              <a:gd name="T15" fmla="*/ 58 h 179"/>
              <a:gd name="T16" fmla="*/ 1083 w 1606"/>
              <a:gd name="T17" fmla="*/ 11 h 179"/>
              <a:gd name="T18" fmla="*/ 1039 w 1606"/>
              <a:gd name="T19" fmla="*/ 4 h 179"/>
              <a:gd name="T20" fmla="*/ 1083 w 1606"/>
              <a:gd name="T21" fmla="*/ 90 h 179"/>
              <a:gd name="T22" fmla="*/ 1083 w 1606"/>
              <a:gd name="T23" fmla="*/ 90 h 179"/>
              <a:gd name="T24" fmla="*/ 1039 w 1606"/>
              <a:gd name="T25" fmla="*/ 134 h 179"/>
              <a:gd name="T26" fmla="*/ 994 w 1606"/>
              <a:gd name="T27" fmla="*/ 90 h 179"/>
              <a:gd name="T28" fmla="*/ 994 w 1606"/>
              <a:gd name="T29" fmla="*/ 90 h 179"/>
              <a:gd name="T30" fmla="*/ 972 w 1606"/>
              <a:gd name="T31" fmla="*/ 23 h 179"/>
              <a:gd name="T32" fmla="*/ 781 w 1606"/>
              <a:gd name="T33" fmla="*/ 58 h 179"/>
              <a:gd name="T34" fmla="*/ 567 w 1606"/>
              <a:gd name="T35" fmla="*/ 0 h 179"/>
              <a:gd name="T36" fmla="*/ 567 w 1606"/>
              <a:gd name="T37" fmla="*/ 45 h 179"/>
              <a:gd name="T38" fmla="*/ 611 w 1606"/>
              <a:gd name="T39" fmla="*/ 90 h 179"/>
              <a:gd name="T40" fmla="*/ 611 w 1606"/>
              <a:gd name="T41" fmla="*/ 90 h 179"/>
              <a:gd name="T42" fmla="*/ 523 w 1606"/>
              <a:gd name="T43" fmla="*/ 90 h 179"/>
              <a:gd name="T44" fmla="*/ 523 w 1606"/>
              <a:gd name="T45" fmla="*/ 90 h 179"/>
              <a:gd name="T46" fmla="*/ 536 w 1606"/>
              <a:gd name="T47" fmla="*/ 58 h 179"/>
              <a:gd name="T48" fmla="*/ 354 w 1606"/>
              <a:gd name="T49" fmla="*/ 58 h 179"/>
              <a:gd name="T50" fmla="*/ 138 w 1606"/>
              <a:gd name="T51" fmla="*/ 10 h 179"/>
              <a:gd name="T52" fmla="*/ 96 w 1606"/>
              <a:gd name="T53" fmla="*/ 4 h 179"/>
              <a:gd name="T54" fmla="*/ 140 w 1606"/>
              <a:gd name="T55" fmla="*/ 90 h 179"/>
              <a:gd name="T56" fmla="*/ 140 w 1606"/>
              <a:gd name="T57" fmla="*/ 90 h 179"/>
              <a:gd name="T58" fmla="*/ 96 w 1606"/>
              <a:gd name="T59" fmla="*/ 134 h 179"/>
              <a:gd name="T60" fmla="*/ 51 w 1606"/>
              <a:gd name="T61" fmla="*/ 90 h 179"/>
              <a:gd name="T62" fmla="*/ 51 w 1606"/>
              <a:gd name="T63" fmla="*/ 90 h 179"/>
              <a:gd name="T64" fmla="*/ 32 w 1606"/>
              <a:gd name="T65" fmla="*/ 26 h 179"/>
              <a:gd name="T66" fmla="*/ 96 w 1606"/>
              <a:gd name="T67" fmla="*/ 179 h 179"/>
              <a:gd name="T68" fmla="*/ 309 w 1606"/>
              <a:gd name="T69" fmla="*/ 121 h 179"/>
              <a:gd name="T70" fmla="*/ 523 w 1606"/>
              <a:gd name="T71" fmla="*/ 168 h 179"/>
              <a:gd name="T72" fmla="*/ 611 w 1606"/>
              <a:gd name="T73" fmla="*/ 168 h 179"/>
              <a:gd name="T74" fmla="*/ 825 w 1606"/>
              <a:gd name="T75" fmla="*/ 121 h 179"/>
              <a:gd name="T76" fmla="*/ 1039 w 1606"/>
              <a:gd name="T77" fmla="*/ 179 h 179"/>
              <a:gd name="T78" fmla="*/ 1252 w 1606"/>
              <a:gd name="T79" fmla="*/ 121 h 179"/>
              <a:gd name="T80" fmla="*/ 1466 w 1606"/>
              <a:gd name="T81" fmla="*/ 168 h 179"/>
              <a:gd name="T82" fmla="*/ 1600 w 1606"/>
              <a:gd name="T83" fmla="*/ 79 h 179"/>
              <a:gd name="T84" fmla="*/ 1510 w 1606"/>
              <a:gd name="T85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6" h="179">
                <a:moveTo>
                  <a:pt x="1510" y="0"/>
                </a:moveTo>
                <a:cubicBezTo>
                  <a:pt x="1510" y="0"/>
                  <a:pt x="1510" y="0"/>
                  <a:pt x="1510" y="0"/>
                </a:cubicBezTo>
                <a:cubicBezTo>
                  <a:pt x="1510" y="4"/>
                  <a:pt x="1510" y="4"/>
                  <a:pt x="1510" y="4"/>
                </a:cubicBezTo>
                <a:cubicBezTo>
                  <a:pt x="1510" y="45"/>
                  <a:pt x="1510" y="45"/>
                  <a:pt x="1510" y="45"/>
                </a:cubicBezTo>
                <a:cubicBezTo>
                  <a:pt x="1535" y="45"/>
                  <a:pt x="1555" y="65"/>
                  <a:pt x="1555" y="90"/>
                </a:cubicBezTo>
                <a:cubicBezTo>
                  <a:pt x="1555" y="90"/>
                  <a:pt x="1555" y="90"/>
                  <a:pt x="1555" y="90"/>
                </a:cubicBezTo>
                <a:cubicBezTo>
                  <a:pt x="1555" y="90"/>
                  <a:pt x="1555" y="90"/>
                  <a:pt x="1555" y="90"/>
                </a:cubicBezTo>
                <a:cubicBezTo>
                  <a:pt x="1555" y="90"/>
                  <a:pt x="1555" y="90"/>
                  <a:pt x="1555" y="90"/>
                </a:cubicBezTo>
                <a:cubicBezTo>
                  <a:pt x="1555" y="114"/>
                  <a:pt x="1535" y="134"/>
                  <a:pt x="1510" y="134"/>
                </a:cubicBezTo>
                <a:cubicBezTo>
                  <a:pt x="1486" y="134"/>
                  <a:pt x="1466" y="114"/>
                  <a:pt x="1466" y="90"/>
                </a:cubicBezTo>
                <a:cubicBezTo>
                  <a:pt x="1466" y="90"/>
                  <a:pt x="1466" y="90"/>
                  <a:pt x="1466" y="90"/>
                </a:cubicBezTo>
                <a:cubicBezTo>
                  <a:pt x="1466" y="90"/>
                  <a:pt x="1466" y="90"/>
                  <a:pt x="1466" y="90"/>
                </a:cubicBezTo>
                <a:cubicBezTo>
                  <a:pt x="1466" y="90"/>
                  <a:pt x="1466" y="90"/>
                  <a:pt x="1466" y="90"/>
                </a:cubicBezTo>
                <a:cubicBezTo>
                  <a:pt x="1466" y="77"/>
                  <a:pt x="1471" y="66"/>
                  <a:pt x="1479" y="58"/>
                </a:cubicBezTo>
                <a:cubicBezTo>
                  <a:pt x="1443" y="23"/>
                  <a:pt x="1443" y="23"/>
                  <a:pt x="1443" y="23"/>
                </a:cubicBezTo>
                <a:cubicBezTo>
                  <a:pt x="1395" y="45"/>
                  <a:pt x="1342" y="58"/>
                  <a:pt x="1288" y="58"/>
                </a:cubicBezTo>
                <a:cubicBezTo>
                  <a:pt x="1252" y="58"/>
                  <a:pt x="1252" y="58"/>
                  <a:pt x="1252" y="58"/>
                </a:cubicBezTo>
                <a:cubicBezTo>
                  <a:pt x="1193" y="58"/>
                  <a:pt x="1135" y="41"/>
                  <a:pt x="1083" y="11"/>
                </a:cubicBezTo>
                <a:cubicBezTo>
                  <a:pt x="1070" y="4"/>
                  <a:pt x="1055" y="0"/>
                  <a:pt x="1039" y="0"/>
                </a:cubicBezTo>
                <a:cubicBezTo>
                  <a:pt x="1039" y="4"/>
                  <a:pt x="1039" y="4"/>
                  <a:pt x="1039" y="4"/>
                </a:cubicBezTo>
                <a:cubicBezTo>
                  <a:pt x="1039" y="45"/>
                  <a:pt x="1039" y="45"/>
                  <a:pt x="1039" y="45"/>
                </a:cubicBezTo>
                <a:cubicBezTo>
                  <a:pt x="1063" y="45"/>
                  <a:pt x="1083" y="65"/>
                  <a:pt x="1083" y="90"/>
                </a:cubicBezTo>
                <a:cubicBezTo>
                  <a:pt x="1083" y="90"/>
                  <a:pt x="1083" y="90"/>
                  <a:pt x="1083" y="90"/>
                </a:cubicBezTo>
                <a:cubicBezTo>
                  <a:pt x="1083" y="90"/>
                  <a:pt x="1083" y="90"/>
                  <a:pt x="1083" y="90"/>
                </a:cubicBezTo>
                <a:cubicBezTo>
                  <a:pt x="1083" y="90"/>
                  <a:pt x="1083" y="90"/>
                  <a:pt x="1083" y="90"/>
                </a:cubicBezTo>
                <a:cubicBezTo>
                  <a:pt x="1083" y="114"/>
                  <a:pt x="1063" y="134"/>
                  <a:pt x="1039" y="134"/>
                </a:cubicBezTo>
                <a:cubicBezTo>
                  <a:pt x="1014" y="134"/>
                  <a:pt x="994" y="114"/>
                  <a:pt x="994" y="90"/>
                </a:cubicBezTo>
                <a:cubicBezTo>
                  <a:pt x="994" y="90"/>
                  <a:pt x="994" y="90"/>
                  <a:pt x="994" y="90"/>
                </a:cubicBezTo>
                <a:cubicBezTo>
                  <a:pt x="994" y="90"/>
                  <a:pt x="994" y="90"/>
                  <a:pt x="994" y="90"/>
                </a:cubicBezTo>
                <a:cubicBezTo>
                  <a:pt x="994" y="90"/>
                  <a:pt x="994" y="90"/>
                  <a:pt x="994" y="90"/>
                </a:cubicBezTo>
                <a:cubicBezTo>
                  <a:pt x="994" y="77"/>
                  <a:pt x="999" y="66"/>
                  <a:pt x="1007" y="58"/>
                </a:cubicBezTo>
                <a:cubicBezTo>
                  <a:pt x="972" y="23"/>
                  <a:pt x="972" y="23"/>
                  <a:pt x="972" y="23"/>
                </a:cubicBezTo>
                <a:cubicBezTo>
                  <a:pt x="926" y="45"/>
                  <a:pt x="876" y="58"/>
                  <a:pt x="825" y="58"/>
                </a:cubicBezTo>
                <a:cubicBezTo>
                  <a:pt x="781" y="58"/>
                  <a:pt x="781" y="58"/>
                  <a:pt x="781" y="58"/>
                </a:cubicBezTo>
                <a:cubicBezTo>
                  <a:pt x="721" y="58"/>
                  <a:pt x="663" y="41"/>
                  <a:pt x="611" y="11"/>
                </a:cubicBezTo>
                <a:cubicBezTo>
                  <a:pt x="598" y="4"/>
                  <a:pt x="583" y="0"/>
                  <a:pt x="567" y="0"/>
                </a:cubicBezTo>
                <a:cubicBezTo>
                  <a:pt x="567" y="4"/>
                  <a:pt x="567" y="4"/>
                  <a:pt x="567" y="4"/>
                </a:cubicBezTo>
                <a:cubicBezTo>
                  <a:pt x="567" y="45"/>
                  <a:pt x="567" y="45"/>
                  <a:pt x="567" y="45"/>
                </a:cubicBezTo>
                <a:cubicBezTo>
                  <a:pt x="592" y="45"/>
                  <a:pt x="611" y="65"/>
                  <a:pt x="611" y="90"/>
                </a:cubicBezTo>
                <a:cubicBezTo>
                  <a:pt x="611" y="90"/>
                  <a:pt x="611" y="90"/>
                  <a:pt x="611" y="90"/>
                </a:cubicBezTo>
                <a:cubicBezTo>
                  <a:pt x="611" y="90"/>
                  <a:pt x="611" y="90"/>
                  <a:pt x="611" y="90"/>
                </a:cubicBezTo>
                <a:cubicBezTo>
                  <a:pt x="611" y="90"/>
                  <a:pt x="611" y="90"/>
                  <a:pt x="611" y="90"/>
                </a:cubicBezTo>
                <a:cubicBezTo>
                  <a:pt x="611" y="114"/>
                  <a:pt x="592" y="134"/>
                  <a:pt x="567" y="134"/>
                </a:cubicBezTo>
                <a:cubicBezTo>
                  <a:pt x="543" y="134"/>
                  <a:pt x="523" y="114"/>
                  <a:pt x="523" y="90"/>
                </a:cubicBezTo>
                <a:cubicBezTo>
                  <a:pt x="523" y="90"/>
                  <a:pt x="523" y="90"/>
                  <a:pt x="523" y="90"/>
                </a:cubicBezTo>
                <a:cubicBezTo>
                  <a:pt x="523" y="90"/>
                  <a:pt x="523" y="90"/>
                  <a:pt x="523" y="90"/>
                </a:cubicBezTo>
                <a:cubicBezTo>
                  <a:pt x="523" y="90"/>
                  <a:pt x="523" y="90"/>
                  <a:pt x="523" y="90"/>
                </a:cubicBezTo>
                <a:cubicBezTo>
                  <a:pt x="523" y="77"/>
                  <a:pt x="528" y="66"/>
                  <a:pt x="536" y="58"/>
                </a:cubicBezTo>
                <a:cubicBezTo>
                  <a:pt x="501" y="23"/>
                  <a:pt x="501" y="23"/>
                  <a:pt x="501" y="23"/>
                </a:cubicBezTo>
                <a:cubicBezTo>
                  <a:pt x="455" y="45"/>
                  <a:pt x="405" y="58"/>
                  <a:pt x="354" y="58"/>
                </a:cubicBezTo>
                <a:cubicBezTo>
                  <a:pt x="318" y="58"/>
                  <a:pt x="318" y="58"/>
                  <a:pt x="318" y="58"/>
                </a:cubicBezTo>
                <a:cubicBezTo>
                  <a:pt x="255" y="58"/>
                  <a:pt x="194" y="40"/>
                  <a:pt x="138" y="10"/>
                </a:cubicBezTo>
                <a:cubicBezTo>
                  <a:pt x="126" y="4"/>
                  <a:pt x="111" y="0"/>
                  <a:pt x="96" y="0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5"/>
                  <a:pt x="96" y="45"/>
                  <a:pt x="96" y="45"/>
                </a:cubicBezTo>
                <a:cubicBezTo>
                  <a:pt x="120" y="45"/>
                  <a:pt x="140" y="65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114"/>
                  <a:pt x="120" y="134"/>
                  <a:pt x="96" y="134"/>
                </a:cubicBezTo>
                <a:cubicBezTo>
                  <a:pt x="71" y="134"/>
                  <a:pt x="51" y="114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77"/>
                  <a:pt x="56" y="66"/>
                  <a:pt x="64" y="58"/>
                </a:cubicBezTo>
                <a:cubicBezTo>
                  <a:pt x="32" y="26"/>
                  <a:pt x="32" y="26"/>
                  <a:pt x="32" y="26"/>
                </a:cubicBezTo>
                <a:cubicBezTo>
                  <a:pt x="18" y="40"/>
                  <a:pt x="9" y="59"/>
                  <a:pt x="6" y="79"/>
                </a:cubicBezTo>
                <a:cubicBezTo>
                  <a:pt x="0" y="133"/>
                  <a:pt x="43" y="179"/>
                  <a:pt x="96" y="179"/>
                </a:cubicBezTo>
                <a:cubicBezTo>
                  <a:pt x="112" y="179"/>
                  <a:pt x="127" y="175"/>
                  <a:pt x="140" y="168"/>
                </a:cubicBezTo>
                <a:cubicBezTo>
                  <a:pt x="192" y="138"/>
                  <a:pt x="250" y="121"/>
                  <a:pt x="309" y="121"/>
                </a:cubicBezTo>
                <a:cubicBezTo>
                  <a:pt x="354" y="121"/>
                  <a:pt x="354" y="121"/>
                  <a:pt x="354" y="121"/>
                </a:cubicBezTo>
                <a:cubicBezTo>
                  <a:pt x="413" y="121"/>
                  <a:pt x="471" y="138"/>
                  <a:pt x="523" y="168"/>
                </a:cubicBezTo>
                <a:cubicBezTo>
                  <a:pt x="536" y="175"/>
                  <a:pt x="551" y="179"/>
                  <a:pt x="567" y="179"/>
                </a:cubicBezTo>
                <a:cubicBezTo>
                  <a:pt x="583" y="179"/>
                  <a:pt x="598" y="175"/>
                  <a:pt x="611" y="168"/>
                </a:cubicBezTo>
                <a:cubicBezTo>
                  <a:pt x="663" y="138"/>
                  <a:pt x="721" y="121"/>
                  <a:pt x="781" y="121"/>
                </a:cubicBezTo>
                <a:cubicBezTo>
                  <a:pt x="825" y="121"/>
                  <a:pt x="825" y="121"/>
                  <a:pt x="825" y="121"/>
                </a:cubicBezTo>
                <a:cubicBezTo>
                  <a:pt x="885" y="121"/>
                  <a:pt x="943" y="138"/>
                  <a:pt x="994" y="168"/>
                </a:cubicBezTo>
                <a:cubicBezTo>
                  <a:pt x="1008" y="175"/>
                  <a:pt x="1023" y="179"/>
                  <a:pt x="1039" y="179"/>
                </a:cubicBezTo>
                <a:cubicBezTo>
                  <a:pt x="1055" y="179"/>
                  <a:pt x="1070" y="175"/>
                  <a:pt x="1083" y="168"/>
                </a:cubicBezTo>
                <a:cubicBezTo>
                  <a:pt x="1135" y="138"/>
                  <a:pt x="1193" y="121"/>
                  <a:pt x="1252" y="121"/>
                </a:cubicBezTo>
                <a:cubicBezTo>
                  <a:pt x="1297" y="121"/>
                  <a:pt x="1297" y="121"/>
                  <a:pt x="1297" y="121"/>
                </a:cubicBezTo>
                <a:cubicBezTo>
                  <a:pt x="1356" y="121"/>
                  <a:pt x="1414" y="138"/>
                  <a:pt x="1466" y="168"/>
                </a:cubicBezTo>
                <a:cubicBezTo>
                  <a:pt x="1479" y="175"/>
                  <a:pt x="1494" y="179"/>
                  <a:pt x="1510" y="179"/>
                </a:cubicBezTo>
                <a:cubicBezTo>
                  <a:pt x="1563" y="179"/>
                  <a:pt x="1606" y="133"/>
                  <a:pt x="1600" y="79"/>
                </a:cubicBezTo>
                <a:cubicBezTo>
                  <a:pt x="1595" y="38"/>
                  <a:pt x="1561" y="4"/>
                  <a:pt x="1519" y="0"/>
                </a:cubicBezTo>
                <a:cubicBezTo>
                  <a:pt x="1516" y="0"/>
                  <a:pt x="1513" y="0"/>
                  <a:pt x="1510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5" name="Oval 6"/>
          <p:cNvSpPr>
            <a:spLocks noChangeArrowheads="1"/>
          </p:cNvSpPr>
          <p:nvPr/>
        </p:nvSpPr>
        <p:spPr bwMode="auto">
          <a:xfrm>
            <a:off x="3036888" y="4978401"/>
            <a:ext cx="333375" cy="334963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Freeform 7"/>
          <p:cNvSpPr/>
          <p:nvPr/>
        </p:nvSpPr>
        <p:spPr bwMode="auto">
          <a:xfrm>
            <a:off x="3036888" y="5121276"/>
            <a:ext cx="333375" cy="192088"/>
          </a:xfrm>
          <a:custGeom>
            <a:avLst/>
            <a:gdLst>
              <a:gd name="T0" fmla="*/ 88 w 89"/>
              <a:gd name="T1" fmla="*/ 0 h 51"/>
              <a:gd name="T2" fmla="*/ 45 w 89"/>
              <a:gd name="T3" fmla="*/ 39 h 51"/>
              <a:gd name="T4" fmla="*/ 1 w 89"/>
              <a:gd name="T5" fmla="*/ 0 h 51"/>
              <a:gd name="T6" fmla="*/ 0 w 89"/>
              <a:gd name="T7" fmla="*/ 7 h 51"/>
              <a:gd name="T8" fmla="*/ 0 w 89"/>
              <a:gd name="T9" fmla="*/ 7 h 51"/>
              <a:gd name="T10" fmla="*/ 45 w 89"/>
              <a:gd name="T11" fmla="*/ 51 h 51"/>
              <a:gd name="T12" fmla="*/ 89 w 89"/>
              <a:gd name="T13" fmla="*/ 7 h 51"/>
              <a:gd name="T14" fmla="*/ 89 w 89"/>
              <a:gd name="T15" fmla="*/ 7 h 51"/>
              <a:gd name="T16" fmla="*/ 88 w 89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1">
                <a:moveTo>
                  <a:pt x="88" y="0"/>
                </a:moveTo>
                <a:cubicBezTo>
                  <a:pt x="85" y="22"/>
                  <a:pt x="67" y="39"/>
                  <a:pt x="45" y="39"/>
                </a:cubicBezTo>
                <a:cubicBezTo>
                  <a:pt x="22" y="39"/>
                  <a:pt x="4" y="22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5" y="51"/>
                </a:cubicBezTo>
                <a:cubicBezTo>
                  <a:pt x="69" y="51"/>
                  <a:pt x="89" y="31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9" y="2"/>
                  <a:pt x="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Oval 8"/>
          <p:cNvSpPr>
            <a:spLocks noChangeArrowheads="1"/>
          </p:cNvSpPr>
          <p:nvPr/>
        </p:nvSpPr>
        <p:spPr bwMode="auto">
          <a:xfrm>
            <a:off x="4810126" y="4978401"/>
            <a:ext cx="330200" cy="334963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" name="Oval 9"/>
          <p:cNvSpPr>
            <a:spLocks noChangeArrowheads="1"/>
          </p:cNvSpPr>
          <p:nvPr/>
        </p:nvSpPr>
        <p:spPr bwMode="auto">
          <a:xfrm>
            <a:off x="6578601" y="4978401"/>
            <a:ext cx="334963" cy="334963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9" name="Oval 10"/>
          <p:cNvSpPr>
            <a:spLocks noChangeArrowheads="1"/>
          </p:cNvSpPr>
          <p:nvPr/>
        </p:nvSpPr>
        <p:spPr bwMode="auto">
          <a:xfrm>
            <a:off x="8351838" y="4978401"/>
            <a:ext cx="334963" cy="334963"/>
          </a:xfrm>
          <a:prstGeom prst="ellipse">
            <a:avLst/>
          </a:pr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Freeform 11"/>
          <p:cNvSpPr/>
          <p:nvPr/>
        </p:nvSpPr>
        <p:spPr bwMode="auto">
          <a:xfrm>
            <a:off x="4810126" y="5121276"/>
            <a:ext cx="330200" cy="192088"/>
          </a:xfrm>
          <a:custGeom>
            <a:avLst/>
            <a:gdLst>
              <a:gd name="T0" fmla="*/ 88 w 88"/>
              <a:gd name="T1" fmla="*/ 0 h 51"/>
              <a:gd name="T2" fmla="*/ 44 w 88"/>
              <a:gd name="T3" fmla="*/ 39 h 51"/>
              <a:gd name="T4" fmla="*/ 0 w 88"/>
              <a:gd name="T5" fmla="*/ 0 h 51"/>
              <a:gd name="T6" fmla="*/ 0 w 88"/>
              <a:gd name="T7" fmla="*/ 7 h 51"/>
              <a:gd name="T8" fmla="*/ 0 w 88"/>
              <a:gd name="T9" fmla="*/ 7 h 51"/>
              <a:gd name="T10" fmla="*/ 44 w 88"/>
              <a:gd name="T11" fmla="*/ 51 h 51"/>
              <a:gd name="T12" fmla="*/ 88 w 88"/>
              <a:gd name="T13" fmla="*/ 7 h 51"/>
              <a:gd name="T14" fmla="*/ 88 w 88"/>
              <a:gd name="T15" fmla="*/ 7 h 51"/>
              <a:gd name="T16" fmla="*/ 88 w 88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51">
                <a:moveTo>
                  <a:pt x="88" y="0"/>
                </a:moveTo>
                <a:cubicBezTo>
                  <a:pt x="85" y="22"/>
                  <a:pt x="67" y="39"/>
                  <a:pt x="44" y="39"/>
                </a:cubicBezTo>
                <a:cubicBezTo>
                  <a:pt x="22" y="39"/>
                  <a:pt x="3" y="22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4" y="51"/>
                </a:cubicBezTo>
                <a:cubicBezTo>
                  <a:pt x="69" y="51"/>
                  <a:pt x="88" y="31"/>
                  <a:pt x="88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4"/>
                  <a:pt x="88" y="2"/>
                  <a:pt x="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" name="Freeform 12"/>
          <p:cNvSpPr/>
          <p:nvPr/>
        </p:nvSpPr>
        <p:spPr bwMode="auto">
          <a:xfrm>
            <a:off x="6578601" y="5121276"/>
            <a:ext cx="334963" cy="192088"/>
          </a:xfrm>
          <a:custGeom>
            <a:avLst/>
            <a:gdLst>
              <a:gd name="T0" fmla="*/ 89 w 89"/>
              <a:gd name="T1" fmla="*/ 0 h 51"/>
              <a:gd name="T2" fmla="*/ 45 w 89"/>
              <a:gd name="T3" fmla="*/ 39 h 51"/>
              <a:gd name="T4" fmla="*/ 1 w 89"/>
              <a:gd name="T5" fmla="*/ 0 h 51"/>
              <a:gd name="T6" fmla="*/ 0 w 89"/>
              <a:gd name="T7" fmla="*/ 7 h 51"/>
              <a:gd name="T8" fmla="*/ 0 w 89"/>
              <a:gd name="T9" fmla="*/ 7 h 51"/>
              <a:gd name="T10" fmla="*/ 45 w 89"/>
              <a:gd name="T11" fmla="*/ 51 h 51"/>
              <a:gd name="T12" fmla="*/ 89 w 89"/>
              <a:gd name="T13" fmla="*/ 7 h 51"/>
              <a:gd name="T14" fmla="*/ 89 w 89"/>
              <a:gd name="T15" fmla="*/ 7 h 51"/>
              <a:gd name="T16" fmla="*/ 89 w 89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1">
                <a:moveTo>
                  <a:pt x="89" y="0"/>
                </a:moveTo>
                <a:cubicBezTo>
                  <a:pt x="86" y="22"/>
                  <a:pt x="67" y="39"/>
                  <a:pt x="45" y="39"/>
                </a:cubicBezTo>
                <a:cubicBezTo>
                  <a:pt x="22" y="39"/>
                  <a:pt x="4" y="22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5" y="51"/>
                </a:cubicBezTo>
                <a:cubicBezTo>
                  <a:pt x="69" y="51"/>
                  <a:pt x="89" y="31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9" y="2"/>
                  <a:pt x="89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" name="Freeform 13"/>
          <p:cNvSpPr/>
          <p:nvPr/>
        </p:nvSpPr>
        <p:spPr bwMode="auto">
          <a:xfrm>
            <a:off x="8351838" y="5121276"/>
            <a:ext cx="334963" cy="192088"/>
          </a:xfrm>
          <a:custGeom>
            <a:avLst/>
            <a:gdLst>
              <a:gd name="T0" fmla="*/ 88 w 89"/>
              <a:gd name="T1" fmla="*/ 0 h 51"/>
              <a:gd name="T2" fmla="*/ 44 w 89"/>
              <a:gd name="T3" fmla="*/ 39 h 51"/>
              <a:gd name="T4" fmla="*/ 1 w 89"/>
              <a:gd name="T5" fmla="*/ 0 h 51"/>
              <a:gd name="T6" fmla="*/ 0 w 89"/>
              <a:gd name="T7" fmla="*/ 7 h 51"/>
              <a:gd name="T8" fmla="*/ 0 w 89"/>
              <a:gd name="T9" fmla="*/ 7 h 51"/>
              <a:gd name="T10" fmla="*/ 44 w 89"/>
              <a:gd name="T11" fmla="*/ 51 h 51"/>
              <a:gd name="T12" fmla="*/ 89 w 89"/>
              <a:gd name="T13" fmla="*/ 7 h 51"/>
              <a:gd name="T14" fmla="*/ 89 w 89"/>
              <a:gd name="T15" fmla="*/ 7 h 51"/>
              <a:gd name="T16" fmla="*/ 88 w 89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1">
                <a:moveTo>
                  <a:pt x="88" y="0"/>
                </a:moveTo>
                <a:cubicBezTo>
                  <a:pt x="85" y="22"/>
                  <a:pt x="67" y="39"/>
                  <a:pt x="44" y="39"/>
                </a:cubicBezTo>
                <a:cubicBezTo>
                  <a:pt x="22" y="39"/>
                  <a:pt x="3" y="22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4" y="51"/>
                </a:cubicBezTo>
                <a:cubicBezTo>
                  <a:pt x="69" y="51"/>
                  <a:pt x="89" y="31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8" y="2"/>
                  <a:pt x="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Freeform 14"/>
          <p:cNvSpPr/>
          <p:nvPr/>
        </p:nvSpPr>
        <p:spPr bwMode="auto">
          <a:xfrm>
            <a:off x="2709863" y="4264026"/>
            <a:ext cx="495300" cy="884238"/>
          </a:xfrm>
          <a:custGeom>
            <a:avLst/>
            <a:gdLst>
              <a:gd name="T0" fmla="*/ 0 w 312"/>
              <a:gd name="T1" fmla="*/ 244 h 557"/>
              <a:gd name="T2" fmla="*/ 312 w 312"/>
              <a:gd name="T3" fmla="*/ 557 h 557"/>
              <a:gd name="T4" fmla="*/ 312 w 312"/>
              <a:gd name="T5" fmla="*/ 0 h 557"/>
              <a:gd name="T6" fmla="*/ 0 w 312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557">
                <a:moveTo>
                  <a:pt x="0" y="244"/>
                </a:moveTo>
                <a:lnTo>
                  <a:pt x="312" y="557"/>
                </a:lnTo>
                <a:lnTo>
                  <a:pt x="312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4" name="Freeform 15"/>
          <p:cNvSpPr/>
          <p:nvPr/>
        </p:nvSpPr>
        <p:spPr bwMode="auto">
          <a:xfrm>
            <a:off x="2709863" y="4264026"/>
            <a:ext cx="495300" cy="884238"/>
          </a:xfrm>
          <a:custGeom>
            <a:avLst/>
            <a:gdLst>
              <a:gd name="T0" fmla="*/ 0 w 312"/>
              <a:gd name="T1" fmla="*/ 244 h 557"/>
              <a:gd name="T2" fmla="*/ 312 w 312"/>
              <a:gd name="T3" fmla="*/ 557 h 557"/>
              <a:gd name="T4" fmla="*/ 312 w 312"/>
              <a:gd name="T5" fmla="*/ 0 h 557"/>
              <a:gd name="T6" fmla="*/ 0 w 312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557">
                <a:moveTo>
                  <a:pt x="0" y="244"/>
                </a:moveTo>
                <a:lnTo>
                  <a:pt x="312" y="557"/>
                </a:lnTo>
                <a:lnTo>
                  <a:pt x="312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5" name="Freeform 16"/>
          <p:cNvSpPr/>
          <p:nvPr/>
        </p:nvSpPr>
        <p:spPr bwMode="auto">
          <a:xfrm>
            <a:off x="2709863" y="4651376"/>
            <a:ext cx="495300" cy="496888"/>
          </a:xfrm>
          <a:custGeom>
            <a:avLst/>
            <a:gdLst>
              <a:gd name="T0" fmla="*/ 0 w 312"/>
              <a:gd name="T1" fmla="*/ 0 h 313"/>
              <a:gd name="T2" fmla="*/ 0 w 312"/>
              <a:gd name="T3" fmla="*/ 0 h 313"/>
              <a:gd name="T4" fmla="*/ 312 w 312"/>
              <a:gd name="T5" fmla="*/ 313 h 313"/>
              <a:gd name="T6" fmla="*/ 312 w 312"/>
              <a:gd name="T7" fmla="*/ 109 h 313"/>
              <a:gd name="T8" fmla="*/ 0 w 312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" h="313">
                <a:moveTo>
                  <a:pt x="0" y="0"/>
                </a:moveTo>
                <a:lnTo>
                  <a:pt x="0" y="0"/>
                </a:lnTo>
                <a:lnTo>
                  <a:pt x="312" y="313"/>
                </a:lnTo>
                <a:lnTo>
                  <a:pt x="312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6" name="Freeform 17"/>
          <p:cNvSpPr/>
          <p:nvPr/>
        </p:nvSpPr>
        <p:spPr bwMode="auto">
          <a:xfrm>
            <a:off x="2709863" y="4651376"/>
            <a:ext cx="495300" cy="496888"/>
          </a:xfrm>
          <a:custGeom>
            <a:avLst/>
            <a:gdLst>
              <a:gd name="T0" fmla="*/ 0 w 312"/>
              <a:gd name="T1" fmla="*/ 0 h 313"/>
              <a:gd name="T2" fmla="*/ 0 w 312"/>
              <a:gd name="T3" fmla="*/ 0 h 313"/>
              <a:gd name="T4" fmla="*/ 312 w 312"/>
              <a:gd name="T5" fmla="*/ 313 h 313"/>
              <a:gd name="T6" fmla="*/ 312 w 312"/>
              <a:gd name="T7" fmla="*/ 109 h 313"/>
              <a:gd name="T8" fmla="*/ 0 w 312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" h="313">
                <a:moveTo>
                  <a:pt x="0" y="0"/>
                </a:moveTo>
                <a:lnTo>
                  <a:pt x="0" y="0"/>
                </a:lnTo>
                <a:lnTo>
                  <a:pt x="312" y="313"/>
                </a:lnTo>
                <a:lnTo>
                  <a:pt x="312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Freeform 18"/>
          <p:cNvSpPr/>
          <p:nvPr/>
        </p:nvSpPr>
        <p:spPr bwMode="auto">
          <a:xfrm>
            <a:off x="2709863" y="4264026"/>
            <a:ext cx="495300" cy="560388"/>
          </a:xfrm>
          <a:custGeom>
            <a:avLst/>
            <a:gdLst>
              <a:gd name="T0" fmla="*/ 312 w 312"/>
              <a:gd name="T1" fmla="*/ 0 h 353"/>
              <a:gd name="T2" fmla="*/ 0 w 312"/>
              <a:gd name="T3" fmla="*/ 244 h 353"/>
              <a:gd name="T4" fmla="*/ 312 w 312"/>
              <a:gd name="T5" fmla="*/ 353 h 353"/>
              <a:gd name="T6" fmla="*/ 312 w 312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353">
                <a:moveTo>
                  <a:pt x="312" y="0"/>
                </a:moveTo>
                <a:lnTo>
                  <a:pt x="0" y="244"/>
                </a:lnTo>
                <a:lnTo>
                  <a:pt x="312" y="353"/>
                </a:lnTo>
                <a:lnTo>
                  <a:pt x="312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8" name="Freeform 19"/>
          <p:cNvSpPr/>
          <p:nvPr/>
        </p:nvSpPr>
        <p:spPr bwMode="auto">
          <a:xfrm>
            <a:off x="2709863" y="4264026"/>
            <a:ext cx="495300" cy="560388"/>
          </a:xfrm>
          <a:custGeom>
            <a:avLst/>
            <a:gdLst>
              <a:gd name="T0" fmla="*/ 312 w 312"/>
              <a:gd name="T1" fmla="*/ 0 h 353"/>
              <a:gd name="T2" fmla="*/ 0 w 312"/>
              <a:gd name="T3" fmla="*/ 244 h 353"/>
              <a:gd name="T4" fmla="*/ 312 w 312"/>
              <a:gd name="T5" fmla="*/ 353 h 353"/>
              <a:gd name="T6" fmla="*/ 312 w 312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353">
                <a:moveTo>
                  <a:pt x="312" y="0"/>
                </a:moveTo>
                <a:lnTo>
                  <a:pt x="0" y="244"/>
                </a:lnTo>
                <a:lnTo>
                  <a:pt x="312" y="353"/>
                </a:lnTo>
                <a:lnTo>
                  <a:pt x="3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9" name="Freeform 20"/>
          <p:cNvSpPr/>
          <p:nvPr/>
        </p:nvSpPr>
        <p:spPr bwMode="auto">
          <a:xfrm>
            <a:off x="2709863" y="1190626"/>
            <a:ext cx="1471613" cy="3460750"/>
          </a:xfrm>
          <a:custGeom>
            <a:avLst/>
            <a:gdLst>
              <a:gd name="T0" fmla="*/ 392 w 392"/>
              <a:gd name="T1" fmla="*/ 921 h 921"/>
              <a:gd name="T2" fmla="*/ 0 w 392"/>
              <a:gd name="T3" fmla="*/ 921 h 921"/>
              <a:gd name="T4" fmla="*/ 0 w 392"/>
              <a:gd name="T5" fmla="*/ 65 h 921"/>
              <a:gd name="T6" fmla="*/ 66 w 392"/>
              <a:gd name="T7" fmla="*/ 0 h 921"/>
              <a:gd name="T8" fmla="*/ 327 w 392"/>
              <a:gd name="T9" fmla="*/ 0 h 921"/>
              <a:gd name="T10" fmla="*/ 392 w 392"/>
              <a:gd name="T11" fmla="*/ 65 h 921"/>
              <a:gd name="T12" fmla="*/ 392 w 392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921">
                <a:moveTo>
                  <a:pt x="392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30" y="0"/>
                  <a:pt x="66" y="0"/>
                </a:cubicBezTo>
                <a:cubicBezTo>
                  <a:pt x="327" y="0"/>
                  <a:pt x="327" y="0"/>
                  <a:pt x="327" y="0"/>
                </a:cubicBezTo>
                <a:cubicBezTo>
                  <a:pt x="363" y="0"/>
                  <a:pt x="392" y="29"/>
                  <a:pt x="392" y="65"/>
                </a:cubicBezTo>
                <a:lnTo>
                  <a:pt x="392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0" name="Freeform 21"/>
          <p:cNvSpPr/>
          <p:nvPr/>
        </p:nvSpPr>
        <p:spPr bwMode="auto">
          <a:xfrm>
            <a:off x="2709863" y="1190626"/>
            <a:ext cx="1471613" cy="838200"/>
          </a:xfrm>
          <a:custGeom>
            <a:avLst/>
            <a:gdLst>
              <a:gd name="T0" fmla="*/ 327 w 392"/>
              <a:gd name="T1" fmla="*/ 0 h 223"/>
              <a:gd name="T2" fmla="*/ 66 w 392"/>
              <a:gd name="T3" fmla="*/ 0 h 223"/>
              <a:gd name="T4" fmla="*/ 0 w 392"/>
              <a:gd name="T5" fmla="*/ 65 h 223"/>
              <a:gd name="T6" fmla="*/ 0 w 392"/>
              <a:gd name="T7" fmla="*/ 223 h 223"/>
              <a:gd name="T8" fmla="*/ 392 w 392"/>
              <a:gd name="T9" fmla="*/ 223 h 223"/>
              <a:gd name="T10" fmla="*/ 392 w 392"/>
              <a:gd name="T11" fmla="*/ 65 h 223"/>
              <a:gd name="T12" fmla="*/ 327 w 392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3">
                <a:moveTo>
                  <a:pt x="327" y="0"/>
                </a:moveTo>
                <a:cubicBezTo>
                  <a:pt x="66" y="0"/>
                  <a:pt x="66" y="0"/>
                  <a:pt x="66" y="0"/>
                </a:cubicBezTo>
                <a:cubicBezTo>
                  <a:pt x="30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2" y="223"/>
                  <a:pt x="392" y="223"/>
                  <a:pt x="392" y="223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92" y="29"/>
                  <a:pt x="363" y="0"/>
                  <a:pt x="327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22"/>
          <p:cNvSpPr>
            <a:spLocks noEditPoints="1"/>
          </p:cNvSpPr>
          <p:nvPr/>
        </p:nvSpPr>
        <p:spPr bwMode="auto">
          <a:xfrm>
            <a:off x="3175001" y="1463676"/>
            <a:ext cx="541338" cy="346075"/>
          </a:xfrm>
          <a:custGeom>
            <a:avLst/>
            <a:gdLst>
              <a:gd name="T0" fmla="*/ 144 w 144"/>
              <a:gd name="T1" fmla="*/ 4 h 92"/>
              <a:gd name="T2" fmla="*/ 143 w 144"/>
              <a:gd name="T3" fmla="*/ 3 h 92"/>
              <a:gd name="T4" fmla="*/ 143 w 144"/>
              <a:gd name="T5" fmla="*/ 3 h 92"/>
              <a:gd name="T6" fmla="*/ 143 w 144"/>
              <a:gd name="T7" fmla="*/ 2 h 92"/>
              <a:gd name="T8" fmla="*/ 142 w 144"/>
              <a:gd name="T9" fmla="*/ 1 h 92"/>
              <a:gd name="T10" fmla="*/ 141 w 144"/>
              <a:gd name="T11" fmla="*/ 0 h 92"/>
              <a:gd name="T12" fmla="*/ 139 w 144"/>
              <a:gd name="T13" fmla="*/ 0 h 92"/>
              <a:gd name="T14" fmla="*/ 138 w 144"/>
              <a:gd name="T15" fmla="*/ 0 h 92"/>
              <a:gd name="T16" fmla="*/ 6 w 144"/>
              <a:gd name="T17" fmla="*/ 0 h 92"/>
              <a:gd name="T18" fmla="*/ 5 w 144"/>
              <a:gd name="T19" fmla="*/ 0 h 92"/>
              <a:gd name="T20" fmla="*/ 4 w 144"/>
              <a:gd name="T21" fmla="*/ 0 h 92"/>
              <a:gd name="T22" fmla="*/ 3 w 144"/>
              <a:gd name="T23" fmla="*/ 1 h 92"/>
              <a:gd name="T24" fmla="*/ 2 w 144"/>
              <a:gd name="T25" fmla="*/ 1 h 92"/>
              <a:gd name="T26" fmla="*/ 2 w 144"/>
              <a:gd name="T27" fmla="*/ 2 h 92"/>
              <a:gd name="T28" fmla="*/ 1 w 144"/>
              <a:gd name="T29" fmla="*/ 3 h 92"/>
              <a:gd name="T30" fmla="*/ 1 w 144"/>
              <a:gd name="T31" fmla="*/ 4 h 92"/>
              <a:gd name="T32" fmla="*/ 0 w 144"/>
              <a:gd name="T33" fmla="*/ 5 h 92"/>
              <a:gd name="T34" fmla="*/ 0 w 144"/>
              <a:gd name="T35" fmla="*/ 6 h 92"/>
              <a:gd name="T36" fmla="*/ 0 w 144"/>
              <a:gd name="T37" fmla="*/ 86 h 92"/>
              <a:gd name="T38" fmla="*/ 0 w 144"/>
              <a:gd name="T39" fmla="*/ 88 h 92"/>
              <a:gd name="T40" fmla="*/ 1 w 144"/>
              <a:gd name="T41" fmla="*/ 89 h 92"/>
              <a:gd name="T42" fmla="*/ 1 w 144"/>
              <a:gd name="T43" fmla="*/ 90 h 92"/>
              <a:gd name="T44" fmla="*/ 2 w 144"/>
              <a:gd name="T45" fmla="*/ 91 h 92"/>
              <a:gd name="T46" fmla="*/ 3 w 144"/>
              <a:gd name="T47" fmla="*/ 91 h 92"/>
              <a:gd name="T48" fmla="*/ 4 w 144"/>
              <a:gd name="T49" fmla="*/ 92 h 92"/>
              <a:gd name="T50" fmla="*/ 5 w 144"/>
              <a:gd name="T51" fmla="*/ 92 h 92"/>
              <a:gd name="T52" fmla="*/ 6 w 144"/>
              <a:gd name="T53" fmla="*/ 92 h 92"/>
              <a:gd name="T54" fmla="*/ 138 w 144"/>
              <a:gd name="T55" fmla="*/ 92 h 92"/>
              <a:gd name="T56" fmla="*/ 139 w 144"/>
              <a:gd name="T57" fmla="*/ 92 h 92"/>
              <a:gd name="T58" fmla="*/ 140 w 144"/>
              <a:gd name="T59" fmla="*/ 92 h 92"/>
              <a:gd name="T60" fmla="*/ 141 w 144"/>
              <a:gd name="T61" fmla="*/ 91 h 92"/>
              <a:gd name="T62" fmla="*/ 142 w 144"/>
              <a:gd name="T63" fmla="*/ 91 h 92"/>
              <a:gd name="T64" fmla="*/ 143 w 144"/>
              <a:gd name="T65" fmla="*/ 90 h 92"/>
              <a:gd name="T66" fmla="*/ 143 w 144"/>
              <a:gd name="T67" fmla="*/ 89 h 92"/>
              <a:gd name="T68" fmla="*/ 144 w 144"/>
              <a:gd name="T69" fmla="*/ 88 h 92"/>
              <a:gd name="T70" fmla="*/ 144 w 144"/>
              <a:gd name="T71" fmla="*/ 87 h 92"/>
              <a:gd name="T72" fmla="*/ 144 w 144"/>
              <a:gd name="T73" fmla="*/ 86 h 92"/>
              <a:gd name="T74" fmla="*/ 144 w 144"/>
              <a:gd name="T75" fmla="*/ 6 h 92"/>
              <a:gd name="T76" fmla="*/ 12 w 144"/>
              <a:gd name="T77" fmla="*/ 17 h 92"/>
              <a:gd name="T78" fmla="*/ 12 w 144"/>
              <a:gd name="T79" fmla="*/ 70 h 92"/>
              <a:gd name="T80" fmla="*/ 88 w 144"/>
              <a:gd name="T81" fmla="*/ 29 h 92"/>
              <a:gd name="T82" fmla="*/ 72 w 144"/>
              <a:gd name="T83" fmla="*/ 39 h 92"/>
              <a:gd name="T84" fmla="*/ 56 w 144"/>
              <a:gd name="T85" fmla="*/ 29 h 92"/>
              <a:gd name="T86" fmla="*/ 116 w 144"/>
              <a:gd name="T87" fmla="*/ 12 h 92"/>
              <a:gd name="T88" fmla="*/ 54 w 144"/>
              <a:gd name="T89" fmla="*/ 42 h 92"/>
              <a:gd name="T90" fmla="*/ 72 w 144"/>
              <a:gd name="T91" fmla="*/ 52 h 92"/>
              <a:gd name="T92" fmla="*/ 90 w 144"/>
              <a:gd name="T93" fmla="*/ 42 h 92"/>
              <a:gd name="T94" fmla="*/ 20 w 144"/>
              <a:gd name="T95" fmla="*/ 80 h 92"/>
              <a:gd name="T96" fmla="*/ 101 w 144"/>
              <a:gd name="T97" fmla="*/ 36 h 92"/>
              <a:gd name="T98" fmla="*/ 132 w 144"/>
              <a:gd name="T99" fmla="*/ 7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92">
                <a:moveTo>
                  <a:pt x="144" y="5"/>
                </a:moveTo>
                <a:cubicBezTo>
                  <a:pt x="144" y="4"/>
                  <a:pt x="144" y="4"/>
                  <a:pt x="144" y="4"/>
                </a:cubicBezTo>
                <a:cubicBezTo>
                  <a:pt x="144" y="4"/>
                  <a:pt x="144" y="4"/>
                  <a:pt x="144" y="4"/>
                </a:cubicBezTo>
                <a:cubicBezTo>
                  <a:pt x="143" y="3"/>
                  <a:pt x="143" y="3"/>
                  <a:pt x="143" y="3"/>
                </a:cubicBezTo>
                <a:cubicBezTo>
                  <a:pt x="143" y="3"/>
                  <a:pt x="143" y="3"/>
                  <a:pt x="143" y="3"/>
                </a:cubicBezTo>
                <a:cubicBezTo>
                  <a:pt x="143" y="3"/>
                  <a:pt x="143" y="3"/>
                  <a:pt x="143" y="3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2" y="1"/>
                  <a:pt x="142" y="1"/>
                  <a:pt x="14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1" y="89"/>
                  <a:pt x="1" y="89"/>
                  <a:pt x="1" y="89"/>
                </a:cubicBezTo>
                <a:cubicBezTo>
                  <a:pt x="1" y="89"/>
                  <a:pt x="1" y="89"/>
                  <a:pt x="1" y="89"/>
                </a:cubicBezTo>
                <a:cubicBezTo>
                  <a:pt x="1" y="90"/>
                  <a:pt x="1" y="90"/>
                  <a:pt x="1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4" y="92"/>
                  <a:pt x="4" y="92"/>
                  <a:pt x="4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2"/>
                  <a:pt x="6" y="92"/>
                  <a:pt x="6" y="92"/>
                </a:cubicBezTo>
                <a:cubicBezTo>
                  <a:pt x="6" y="92"/>
                  <a:pt x="6" y="92"/>
                  <a:pt x="6" y="92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44" y="86"/>
                  <a:pt x="144" y="86"/>
                  <a:pt x="144" y="86"/>
                </a:cubicBezTo>
                <a:cubicBezTo>
                  <a:pt x="144" y="86"/>
                  <a:pt x="144" y="86"/>
                  <a:pt x="144" y="86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6"/>
                  <a:pt x="144" y="6"/>
                  <a:pt x="144" y="6"/>
                </a:cubicBezTo>
                <a:lnTo>
                  <a:pt x="144" y="5"/>
                </a:lnTo>
                <a:close/>
                <a:moveTo>
                  <a:pt x="12" y="17"/>
                </a:moveTo>
                <a:cubicBezTo>
                  <a:pt x="44" y="36"/>
                  <a:pt x="44" y="36"/>
                  <a:pt x="44" y="36"/>
                </a:cubicBezTo>
                <a:cubicBezTo>
                  <a:pt x="12" y="70"/>
                  <a:pt x="12" y="70"/>
                  <a:pt x="12" y="70"/>
                </a:cubicBezTo>
                <a:lnTo>
                  <a:pt x="12" y="17"/>
                </a:lnTo>
                <a:close/>
                <a:moveTo>
                  <a:pt x="88" y="29"/>
                </a:moveTo>
                <a:cubicBezTo>
                  <a:pt x="88" y="29"/>
                  <a:pt x="88" y="29"/>
                  <a:pt x="88" y="29"/>
                </a:cubicBezTo>
                <a:cubicBezTo>
                  <a:pt x="72" y="39"/>
                  <a:pt x="72" y="39"/>
                  <a:pt x="72" y="3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28" y="12"/>
                  <a:pt x="28" y="12"/>
                  <a:pt x="28" y="12"/>
                </a:cubicBezTo>
                <a:cubicBezTo>
                  <a:pt x="116" y="12"/>
                  <a:pt x="116" y="12"/>
                  <a:pt x="116" y="12"/>
                </a:cubicBezTo>
                <a:lnTo>
                  <a:pt x="88" y="29"/>
                </a:lnTo>
                <a:close/>
                <a:moveTo>
                  <a:pt x="54" y="42"/>
                </a:moveTo>
                <a:cubicBezTo>
                  <a:pt x="69" y="51"/>
                  <a:pt x="69" y="51"/>
                  <a:pt x="69" y="51"/>
                </a:cubicBezTo>
                <a:cubicBezTo>
                  <a:pt x="70" y="52"/>
                  <a:pt x="71" y="52"/>
                  <a:pt x="72" y="52"/>
                </a:cubicBezTo>
                <a:cubicBezTo>
                  <a:pt x="73" y="52"/>
                  <a:pt x="74" y="52"/>
                  <a:pt x="75" y="51"/>
                </a:cubicBezTo>
                <a:cubicBezTo>
                  <a:pt x="90" y="42"/>
                  <a:pt x="90" y="42"/>
                  <a:pt x="90" y="42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20" y="80"/>
                  <a:pt x="20" y="80"/>
                  <a:pt x="20" y="80"/>
                </a:cubicBezTo>
                <a:lnTo>
                  <a:pt x="54" y="42"/>
                </a:lnTo>
                <a:close/>
                <a:moveTo>
                  <a:pt x="101" y="36"/>
                </a:moveTo>
                <a:cubicBezTo>
                  <a:pt x="132" y="17"/>
                  <a:pt x="132" y="17"/>
                  <a:pt x="132" y="17"/>
                </a:cubicBezTo>
                <a:cubicBezTo>
                  <a:pt x="132" y="70"/>
                  <a:pt x="132" y="70"/>
                  <a:pt x="132" y="70"/>
                </a:cubicBezTo>
                <a:lnTo>
                  <a:pt x="101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4" name="Freeform 135"/>
          <p:cNvSpPr/>
          <p:nvPr/>
        </p:nvSpPr>
        <p:spPr bwMode="auto">
          <a:xfrm>
            <a:off x="4483101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" name="Freeform 136"/>
          <p:cNvSpPr/>
          <p:nvPr/>
        </p:nvSpPr>
        <p:spPr bwMode="auto">
          <a:xfrm>
            <a:off x="4483101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6" name="Freeform 137"/>
          <p:cNvSpPr/>
          <p:nvPr/>
        </p:nvSpPr>
        <p:spPr bwMode="auto">
          <a:xfrm>
            <a:off x="4483101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" name="Freeform 138"/>
          <p:cNvSpPr/>
          <p:nvPr/>
        </p:nvSpPr>
        <p:spPr bwMode="auto">
          <a:xfrm>
            <a:off x="4483101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Freeform 139"/>
          <p:cNvSpPr/>
          <p:nvPr/>
        </p:nvSpPr>
        <p:spPr bwMode="auto">
          <a:xfrm>
            <a:off x="4483101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9" name="Freeform 140"/>
          <p:cNvSpPr/>
          <p:nvPr/>
        </p:nvSpPr>
        <p:spPr bwMode="auto">
          <a:xfrm>
            <a:off x="4483101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141"/>
          <p:cNvSpPr/>
          <p:nvPr/>
        </p:nvSpPr>
        <p:spPr bwMode="auto">
          <a:xfrm>
            <a:off x="4483101" y="1190626"/>
            <a:ext cx="1471613" cy="3460750"/>
          </a:xfrm>
          <a:custGeom>
            <a:avLst/>
            <a:gdLst>
              <a:gd name="T0" fmla="*/ 392 w 392"/>
              <a:gd name="T1" fmla="*/ 921 h 921"/>
              <a:gd name="T2" fmla="*/ 0 w 392"/>
              <a:gd name="T3" fmla="*/ 921 h 921"/>
              <a:gd name="T4" fmla="*/ 0 w 392"/>
              <a:gd name="T5" fmla="*/ 65 h 921"/>
              <a:gd name="T6" fmla="*/ 65 w 392"/>
              <a:gd name="T7" fmla="*/ 0 h 921"/>
              <a:gd name="T8" fmla="*/ 326 w 392"/>
              <a:gd name="T9" fmla="*/ 0 h 921"/>
              <a:gd name="T10" fmla="*/ 392 w 392"/>
              <a:gd name="T11" fmla="*/ 65 h 921"/>
              <a:gd name="T12" fmla="*/ 392 w 392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921">
                <a:moveTo>
                  <a:pt x="392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62" y="0"/>
                  <a:pt x="392" y="29"/>
                  <a:pt x="392" y="65"/>
                </a:cubicBezTo>
                <a:lnTo>
                  <a:pt x="392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Freeform 142"/>
          <p:cNvSpPr/>
          <p:nvPr/>
        </p:nvSpPr>
        <p:spPr bwMode="auto">
          <a:xfrm>
            <a:off x="4483101" y="1190626"/>
            <a:ext cx="1471613" cy="838200"/>
          </a:xfrm>
          <a:custGeom>
            <a:avLst/>
            <a:gdLst>
              <a:gd name="T0" fmla="*/ 326 w 392"/>
              <a:gd name="T1" fmla="*/ 0 h 223"/>
              <a:gd name="T2" fmla="*/ 65 w 392"/>
              <a:gd name="T3" fmla="*/ 0 h 223"/>
              <a:gd name="T4" fmla="*/ 0 w 392"/>
              <a:gd name="T5" fmla="*/ 65 h 223"/>
              <a:gd name="T6" fmla="*/ 0 w 392"/>
              <a:gd name="T7" fmla="*/ 223 h 223"/>
              <a:gd name="T8" fmla="*/ 392 w 392"/>
              <a:gd name="T9" fmla="*/ 223 h 223"/>
              <a:gd name="T10" fmla="*/ 392 w 392"/>
              <a:gd name="T11" fmla="*/ 65 h 223"/>
              <a:gd name="T12" fmla="*/ 326 w 392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3">
                <a:moveTo>
                  <a:pt x="326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2" y="223"/>
                  <a:pt x="392" y="223"/>
                  <a:pt x="392" y="223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92" y="29"/>
                  <a:pt x="362" y="0"/>
                  <a:pt x="32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256"/>
          <p:cNvSpPr>
            <a:spLocks noEditPoints="1"/>
          </p:cNvSpPr>
          <p:nvPr/>
        </p:nvSpPr>
        <p:spPr bwMode="auto">
          <a:xfrm>
            <a:off x="5110164" y="1392239"/>
            <a:ext cx="277813" cy="474663"/>
          </a:xfrm>
          <a:custGeom>
            <a:avLst/>
            <a:gdLst>
              <a:gd name="T0" fmla="*/ 35 w 74"/>
              <a:gd name="T1" fmla="*/ 1 h 126"/>
              <a:gd name="T2" fmla="*/ 1 w 74"/>
              <a:gd name="T3" fmla="*/ 35 h 126"/>
              <a:gd name="T4" fmla="*/ 6 w 74"/>
              <a:gd name="T5" fmla="*/ 56 h 126"/>
              <a:gd name="T6" fmla="*/ 15 w 74"/>
              <a:gd name="T7" fmla="*/ 90 h 126"/>
              <a:gd name="T8" fmla="*/ 15 w 74"/>
              <a:gd name="T9" fmla="*/ 90 h 126"/>
              <a:gd name="T10" fmla="*/ 15 w 74"/>
              <a:gd name="T11" fmla="*/ 99 h 126"/>
              <a:gd name="T12" fmla="*/ 10 w 74"/>
              <a:gd name="T13" fmla="*/ 105 h 126"/>
              <a:gd name="T14" fmla="*/ 16 w 74"/>
              <a:gd name="T15" fmla="*/ 111 h 126"/>
              <a:gd name="T16" fmla="*/ 37 w 74"/>
              <a:gd name="T17" fmla="*/ 126 h 126"/>
              <a:gd name="T18" fmla="*/ 58 w 74"/>
              <a:gd name="T19" fmla="*/ 111 h 126"/>
              <a:gd name="T20" fmla="*/ 64 w 74"/>
              <a:gd name="T21" fmla="*/ 105 h 126"/>
              <a:gd name="T22" fmla="*/ 60 w 74"/>
              <a:gd name="T23" fmla="*/ 99 h 126"/>
              <a:gd name="T24" fmla="*/ 60 w 74"/>
              <a:gd name="T25" fmla="*/ 92 h 126"/>
              <a:gd name="T26" fmla="*/ 60 w 74"/>
              <a:gd name="T27" fmla="*/ 90 h 126"/>
              <a:gd name="T28" fmla="*/ 60 w 74"/>
              <a:gd name="T29" fmla="*/ 90 h 126"/>
              <a:gd name="T30" fmla="*/ 69 w 74"/>
              <a:gd name="T31" fmla="*/ 55 h 126"/>
              <a:gd name="T32" fmla="*/ 74 w 74"/>
              <a:gd name="T33" fmla="*/ 38 h 126"/>
              <a:gd name="T34" fmla="*/ 62 w 74"/>
              <a:gd name="T35" fmla="*/ 11 h 126"/>
              <a:gd name="T36" fmla="*/ 35 w 74"/>
              <a:gd name="T37" fmla="*/ 1 h 126"/>
              <a:gd name="T38" fmla="*/ 47 w 74"/>
              <a:gd name="T39" fmla="*/ 99 h 126"/>
              <a:gd name="T40" fmla="*/ 27 w 74"/>
              <a:gd name="T41" fmla="*/ 99 h 126"/>
              <a:gd name="T42" fmla="*/ 27 w 74"/>
              <a:gd name="T43" fmla="*/ 96 h 126"/>
              <a:gd name="T44" fmla="*/ 47 w 74"/>
              <a:gd name="T45" fmla="*/ 96 h 126"/>
              <a:gd name="T46" fmla="*/ 47 w 74"/>
              <a:gd name="T47" fmla="*/ 99 h 126"/>
              <a:gd name="T48" fmla="*/ 30 w 74"/>
              <a:gd name="T49" fmla="*/ 111 h 126"/>
              <a:gd name="T50" fmla="*/ 44 w 74"/>
              <a:gd name="T51" fmla="*/ 111 h 126"/>
              <a:gd name="T52" fmla="*/ 37 w 74"/>
              <a:gd name="T53" fmla="*/ 114 h 126"/>
              <a:gd name="T54" fmla="*/ 30 w 74"/>
              <a:gd name="T55" fmla="*/ 111 h 126"/>
              <a:gd name="T56" fmla="*/ 59 w 74"/>
              <a:gd name="T57" fmla="*/ 49 h 126"/>
              <a:gd name="T58" fmla="*/ 48 w 74"/>
              <a:gd name="T59" fmla="*/ 84 h 126"/>
              <a:gd name="T60" fmla="*/ 27 w 74"/>
              <a:gd name="T61" fmla="*/ 84 h 126"/>
              <a:gd name="T62" fmla="*/ 16 w 74"/>
              <a:gd name="T63" fmla="*/ 50 h 126"/>
              <a:gd name="T64" fmla="*/ 13 w 74"/>
              <a:gd name="T65" fmla="*/ 36 h 126"/>
              <a:gd name="T66" fmla="*/ 36 w 74"/>
              <a:gd name="T67" fmla="*/ 13 h 126"/>
              <a:gd name="T68" fmla="*/ 54 w 74"/>
              <a:gd name="T69" fmla="*/ 20 h 126"/>
              <a:gd name="T70" fmla="*/ 62 w 74"/>
              <a:gd name="T71" fmla="*/ 38 h 126"/>
              <a:gd name="T72" fmla="*/ 59 w 74"/>
              <a:gd name="T73" fmla="*/ 4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" h="126">
                <a:moveTo>
                  <a:pt x="35" y="1"/>
                </a:moveTo>
                <a:cubicBezTo>
                  <a:pt x="17" y="2"/>
                  <a:pt x="2" y="17"/>
                  <a:pt x="1" y="35"/>
                </a:cubicBezTo>
                <a:cubicBezTo>
                  <a:pt x="0" y="43"/>
                  <a:pt x="2" y="50"/>
                  <a:pt x="6" y="56"/>
                </a:cubicBezTo>
                <a:cubicBezTo>
                  <a:pt x="12" y="66"/>
                  <a:pt x="15" y="78"/>
                  <a:pt x="15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5" y="99"/>
                  <a:pt x="15" y="99"/>
                  <a:pt x="15" y="99"/>
                </a:cubicBezTo>
                <a:cubicBezTo>
                  <a:pt x="12" y="100"/>
                  <a:pt x="10" y="102"/>
                  <a:pt x="10" y="105"/>
                </a:cubicBezTo>
                <a:cubicBezTo>
                  <a:pt x="10" y="108"/>
                  <a:pt x="13" y="111"/>
                  <a:pt x="16" y="111"/>
                </a:cubicBezTo>
                <a:cubicBezTo>
                  <a:pt x="19" y="120"/>
                  <a:pt x="28" y="126"/>
                  <a:pt x="37" y="126"/>
                </a:cubicBezTo>
                <a:cubicBezTo>
                  <a:pt x="47" y="126"/>
                  <a:pt x="55" y="120"/>
                  <a:pt x="58" y="111"/>
                </a:cubicBezTo>
                <a:cubicBezTo>
                  <a:pt x="62" y="111"/>
                  <a:pt x="64" y="108"/>
                  <a:pt x="64" y="105"/>
                </a:cubicBezTo>
                <a:cubicBezTo>
                  <a:pt x="64" y="102"/>
                  <a:pt x="62" y="100"/>
                  <a:pt x="60" y="99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1"/>
                  <a:pt x="60" y="91"/>
                  <a:pt x="60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78"/>
                  <a:pt x="63" y="66"/>
                  <a:pt x="69" y="55"/>
                </a:cubicBezTo>
                <a:cubicBezTo>
                  <a:pt x="72" y="50"/>
                  <a:pt x="74" y="44"/>
                  <a:pt x="74" y="38"/>
                </a:cubicBezTo>
                <a:cubicBezTo>
                  <a:pt x="74" y="28"/>
                  <a:pt x="70" y="18"/>
                  <a:pt x="62" y="11"/>
                </a:cubicBezTo>
                <a:cubicBezTo>
                  <a:pt x="55" y="4"/>
                  <a:pt x="45" y="0"/>
                  <a:pt x="35" y="1"/>
                </a:cubicBezTo>
                <a:close/>
                <a:moveTo>
                  <a:pt x="47" y="99"/>
                </a:moveTo>
                <a:cubicBezTo>
                  <a:pt x="27" y="99"/>
                  <a:pt x="27" y="99"/>
                  <a:pt x="27" y="99"/>
                </a:cubicBezTo>
                <a:cubicBezTo>
                  <a:pt x="27" y="96"/>
                  <a:pt x="27" y="96"/>
                  <a:pt x="27" y="96"/>
                </a:cubicBezTo>
                <a:cubicBezTo>
                  <a:pt x="47" y="96"/>
                  <a:pt x="47" y="96"/>
                  <a:pt x="47" y="96"/>
                </a:cubicBezTo>
                <a:lnTo>
                  <a:pt x="47" y="99"/>
                </a:lnTo>
                <a:close/>
                <a:moveTo>
                  <a:pt x="30" y="111"/>
                </a:moveTo>
                <a:cubicBezTo>
                  <a:pt x="44" y="111"/>
                  <a:pt x="44" y="111"/>
                  <a:pt x="44" y="111"/>
                </a:cubicBezTo>
                <a:cubicBezTo>
                  <a:pt x="42" y="113"/>
                  <a:pt x="40" y="114"/>
                  <a:pt x="37" y="114"/>
                </a:cubicBezTo>
                <a:cubicBezTo>
                  <a:pt x="35" y="114"/>
                  <a:pt x="32" y="113"/>
                  <a:pt x="30" y="111"/>
                </a:cubicBezTo>
                <a:close/>
                <a:moveTo>
                  <a:pt x="59" y="49"/>
                </a:moveTo>
                <a:cubicBezTo>
                  <a:pt x="53" y="60"/>
                  <a:pt x="49" y="72"/>
                  <a:pt x="48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26" y="72"/>
                  <a:pt x="22" y="60"/>
                  <a:pt x="16" y="50"/>
                </a:cubicBezTo>
                <a:cubicBezTo>
                  <a:pt x="14" y="46"/>
                  <a:pt x="13" y="41"/>
                  <a:pt x="13" y="36"/>
                </a:cubicBezTo>
                <a:cubicBezTo>
                  <a:pt x="14" y="24"/>
                  <a:pt x="24" y="14"/>
                  <a:pt x="36" y="13"/>
                </a:cubicBezTo>
                <a:cubicBezTo>
                  <a:pt x="43" y="13"/>
                  <a:pt x="49" y="15"/>
                  <a:pt x="54" y="20"/>
                </a:cubicBezTo>
                <a:cubicBezTo>
                  <a:pt x="59" y="24"/>
                  <a:pt x="62" y="31"/>
                  <a:pt x="62" y="38"/>
                </a:cubicBezTo>
                <a:cubicBezTo>
                  <a:pt x="62" y="42"/>
                  <a:pt x="61" y="46"/>
                  <a:pt x="59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257"/>
          <p:cNvSpPr/>
          <p:nvPr/>
        </p:nvSpPr>
        <p:spPr bwMode="auto">
          <a:xfrm>
            <a:off x="6256339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258"/>
          <p:cNvSpPr/>
          <p:nvPr/>
        </p:nvSpPr>
        <p:spPr bwMode="auto">
          <a:xfrm>
            <a:off x="6256339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259"/>
          <p:cNvSpPr/>
          <p:nvPr/>
        </p:nvSpPr>
        <p:spPr bwMode="auto">
          <a:xfrm>
            <a:off x="6256339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260"/>
          <p:cNvSpPr/>
          <p:nvPr/>
        </p:nvSpPr>
        <p:spPr bwMode="auto">
          <a:xfrm>
            <a:off x="6256339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261"/>
          <p:cNvSpPr/>
          <p:nvPr/>
        </p:nvSpPr>
        <p:spPr bwMode="auto">
          <a:xfrm>
            <a:off x="6256339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262"/>
          <p:cNvSpPr/>
          <p:nvPr/>
        </p:nvSpPr>
        <p:spPr bwMode="auto">
          <a:xfrm>
            <a:off x="6256339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263"/>
          <p:cNvSpPr/>
          <p:nvPr/>
        </p:nvSpPr>
        <p:spPr bwMode="auto">
          <a:xfrm>
            <a:off x="6256339" y="1190626"/>
            <a:ext cx="1468438" cy="3460750"/>
          </a:xfrm>
          <a:custGeom>
            <a:avLst/>
            <a:gdLst>
              <a:gd name="T0" fmla="*/ 391 w 391"/>
              <a:gd name="T1" fmla="*/ 921 h 921"/>
              <a:gd name="T2" fmla="*/ 0 w 391"/>
              <a:gd name="T3" fmla="*/ 921 h 921"/>
              <a:gd name="T4" fmla="*/ 0 w 391"/>
              <a:gd name="T5" fmla="*/ 65 h 921"/>
              <a:gd name="T6" fmla="*/ 65 w 391"/>
              <a:gd name="T7" fmla="*/ 0 h 921"/>
              <a:gd name="T8" fmla="*/ 326 w 391"/>
              <a:gd name="T9" fmla="*/ 0 h 921"/>
              <a:gd name="T10" fmla="*/ 391 w 391"/>
              <a:gd name="T11" fmla="*/ 65 h 921"/>
              <a:gd name="T12" fmla="*/ 391 w 391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921">
                <a:moveTo>
                  <a:pt x="391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62" y="0"/>
                  <a:pt x="391" y="29"/>
                  <a:pt x="391" y="65"/>
                </a:cubicBezTo>
                <a:lnTo>
                  <a:pt x="391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264"/>
          <p:cNvSpPr/>
          <p:nvPr/>
        </p:nvSpPr>
        <p:spPr bwMode="auto">
          <a:xfrm>
            <a:off x="6256339" y="1190626"/>
            <a:ext cx="1468438" cy="838200"/>
          </a:xfrm>
          <a:custGeom>
            <a:avLst/>
            <a:gdLst>
              <a:gd name="T0" fmla="*/ 326 w 391"/>
              <a:gd name="T1" fmla="*/ 0 h 223"/>
              <a:gd name="T2" fmla="*/ 65 w 391"/>
              <a:gd name="T3" fmla="*/ 0 h 223"/>
              <a:gd name="T4" fmla="*/ 0 w 391"/>
              <a:gd name="T5" fmla="*/ 65 h 223"/>
              <a:gd name="T6" fmla="*/ 0 w 391"/>
              <a:gd name="T7" fmla="*/ 223 h 223"/>
              <a:gd name="T8" fmla="*/ 391 w 391"/>
              <a:gd name="T9" fmla="*/ 223 h 223"/>
              <a:gd name="T10" fmla="*/ 391 w 391"/>
              <a:gd name="T11" fmla="*/ 65 h 223"/>
              <a:gd name="T12" fmla="*/ 326 w 391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223">
                <a:moveTo>
                  <a:pt x="326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1" y="223"/>
                  <a:pt x="391" y="223"/>
                  <a:pt x="391" y="223"/>
                </a:cubicBezTo>
                <a:cubicBezTo>
                  <a:pt x="391" y="65"/>
                  <a:pt x="391" y="65"/>
                  <a:pt x="391" y="65"/>
                </a:cubicBezTo>
                <a:cubicBezTo>
                  <a:pt x="391" y="29"/>
                  <a:pt x="362" y="0"/>
                  <a:pt x="32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5" name="Freeform 377"/>
          <p:cNvSpPr>
            <a:spLocks noEditPoints="1"/>
          </p:cNvSpPr>
          <p:nvPr/>
        </p:nvSpPr>
        <p:spPr bwMode="auto">
          <a:xfrm>
            <a:off x="6751639" y="1389064"/>
            <a:ext cx="473075" cy="496888"/>
          </a:xfrm>
          <a:custGeom>
            <a:avLst/>
            <a:gdLst>
              <a:gd name="T0" fmla="*/ 123 w 126"/>
              <a:gd name="T1" fmla="*/ 1 h 132"/>
              <a:gd name="T2" fmla="*/ 117 w 126"/>
              <a:gd name="T3" fmla="*/ 1 h 132"/>
              <a:gd name="T4" fmla="*/ 82 w 126"/>
              <a:gd name="T5" fmla="*/ 24 h 132"/>
              <a:gd name="T6" fmla="*/ 47 w 126"/>
              <a:gd name="T7" fmla="*/ 1 h 132"/>
              <a:gd name="T8" fmla="*/ 47 w 126"/>
              <a:gd name="T9" fmla="*/ 1 h 132"/>
              <a:gd name="T10" fmla="*/ 47 w 126"/>
              <a:gd name="T11" fmla="*/ 1 h 132"/>
              <a:gd name="T12" fmla="*/ 46 w 126"/>
              <a:gd name="T13" fmla="*/ 0 h 132"/>
              <a:gd name="T14" fmla="*/ 46 w 126"/>
              <a:gd name="T15" fmla="*/ 0 h 132"/>
              <a:gd name="T16" fmla="*/ 45 w 126"/>
              <a:gd name="T17" fmla="*/ 0 h 132"/>
              <a:gd name="T18" fmla="*/ 44 w 126"/>
              <a:gd name="T19" fmla="*/ 0 h 132"/>
              <a:gd name="T20" fmla="*/ 43 w 126"/>
              <a:gd name="T21" fmla="*/ 0 h 132"/>
              <a:gd name="T22" fmla="*/ 42 w 126"/>
              <a:gd name="T23" fmla="*/ 0 h 132"/>
              <a:gd name="T24" fmla="*/ 42 w 126"/>
              <a:gd name="T25" fmla="*/ 0 h 132"/>
              <a:gd name="T26" fmla="*/ 41 w 126"/>
              <a:gd name="T27" fmla="*/ 1 h 132"/>
              <a:gd name="T28" fmla="*/ 41 w 126"/>
              <a:gd name="T29" fmla="*/ 1 h 132"/>
              <a:gd name="T30" fmla="*/ 41 w 126"/>
              <a:gd name="T31" fmla="*/ 1 h 132"/>
              <a:gd name="T32" fmla="*/ 2 w 126"/>
              <a:gd name="T33" fmla="*/ 26 h 132"/>
              <a:gd name="T34" fmla="*/ 0 w 126"/>
              <a:gd name="T35" fmla="*/ 31 h 132"/>
              <a:gd name="T36" fmla="*/ 0 w 126"/>
              <a:gd name="T37" fmla="*/ 126 h 132"/>
              <a:gd name="T38" fmla="*/ 3 w 126"/>
              <a:gd name="T39" fmla="*/ 131 h 132"/>
              <a:gd name="T40" fmla="*/ 6 w 126"/>
              <a:gd name="T41" fmla="*/ 132 h 132"/>
              <a:gd name="T42" fmla="*/ 9 w 126"/>
              <a:gd name="T43" fmla="*/ 131 h 132"/>
              <a:gd name="T44" fmla="*/ 44 w 126"/>
              <a:gd name="T45" fmla="*/ 108 h 132"/>
              <a:gd name="T46" fmla="*/ 79 w 126"/>
              <a:gd name="T47" fmla="*/ 131 h 132"/>
              <a:gd name="T48" fmla="*/ 79 w 126"/>
              <a:gd name="T49" fmla="*/ 131 h 132"/>
              <a:gd name="T50" fmla="*/ 79 w 126"/>
              <a:gd name="T51" fmla="*/ 131 h 132"/>
              <a:gd name="T52" fmla="*/ 79 w 126"/>
              <a:gd name="T53" fmla="*/ 131 h 132"/>
              <a:gd name="T54" fmla="*/ 81 w 126"/>
              <a:gd name="T55" fmla="*/ 132 h 132"/>
              <a:gd name="T56" fmla="*/ 81 w 126"/>
              <a:gd name="T57" fmla="*/ 132 h 132"/>
              <a:gd name="T58" fmla="*/ 82 w 126"/>
              <a:gd name="T59" fmla="*/ 132 h 132"/>
              <a:gd name="T60" fmla="*/ 83 w 126"/>
              <a:gd name="T61" fmla="*/ 132 h 132"/>
              <a:gd name="T62" fmla="*/ 84 w 126"/>
              <a:gd name="T63" fmla="*/ 132 h 132"/>
              <a:gd name="T64" fmla="*/ 85 w 126"/>
              <a:gd name="T65" fmla="*/ 131 h 132"/>
              <a:gd name="T66" fmla="*/ 85 w 126"/>
              <a:gd name="T67" fmla="*/ 131 h 132"/>
              <a:gd name="T68" fmla="*/ 85 w 126"/>
              <a:gd name="T69" fmla="*/ 131 h 132"/>
              <a:gd name="T70" fmla="*/ 85 w 126"/>
              <a:gd name="T71" fmla="*/ 131 h 132"/>
              <a:gd name="T72" fmla="*/ 124 w 126"/>
              <a:gd name="T73" fmla="*/ 106 h 132"/>
              <a:gd name="T74" fmla="*/ 126 w 126"/>
              <a:gd name="T75" fmla="*/ 101 h 132"/>
              <a:gd name="T76" fmla="*/ 126 w 126"/>
              <a:gd name="T77" fmla="*/ 6 h 132"/>
              <a:gd name="T78" fmla="*/ 123 w 126"/>
              <a:gd name="T79" fmla="*/ 1 h 132"/>
              <a:gd name="T80" fmla="*/ 12 w 126"/>
              <a:gd name="T81" fmla="*/ 35 h 132"/>
              <a:gd name="T82" fmla="*/ 38 w 126"/>
              <a:gd name="T83" fmla="*/ 17 h 132"/>
              <a:gd name="T84" fmla="*/ 38 w 126"/>
              <a:gd name="T85" fmla="*/ 97 h 132"/>
              <a:gd name="T86" fmla="*/ 12 w 126"/>
              <a:gd name="T87" fmla="*/ 115 h 132"/>
              <a:gd name="T88" fmla="*/ 12 w 126"/>
              <a:gd name="T89" fmla="*/ 35 h 132"/>
              <a:gd name="T90" fmla="*/ 50 w 126"/>
              <a:gd name="T91" fmla="*/ 17 h 132"/>
              <a:gd name="T92" fmla="*/ 76 w 126"/>
              <a:gd name="T93" fmla="*/ 35 h 132"/>
              <a:gd name="T94" fmla="*/ 76 w 126"/>
              <a:gd name="T95" fmla="*/ 115 h 132"/>
              <a:gd name="T96" fmla="*/ 50 w 126"/>
              <a:gd name="T97" fmla="*/ 97 h 132"/>
              <a:gd name="T98" fmla="*/ 50 w 126"/>
              <a:gd name="T99" fmla="*/ 17 h 132"/>
              <a:gd name="T100" fmla="*/ 114 w 126"/>
              <a:gd name="T101" fmla="*/ 97 h 132"/>
              <a:gd name="T102" fmla="*/ 88 w 126"/>
              <a:gd name="T103" fmla="*/ 115 h 132"/>
              <a:gd name="T104" fmla="*/ 88 w 126"/>
              <a:gd name="T105" fmla="*/ 35 h 132"/>
              <a:gd name="T106" fmla="*/ 114 w 126"/>
              <a:gd name="T107" fmla="*/ 17 h 132"/>
              <a:gd name="T108" fmla="*/ 114 w 126"/>
              <a:gd name="T109" fmla="*/ 9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132">
                <a:moveTo>
                  <a:pt x="123" y="1"/>
                </a:moveTo>
                <a:cubicBezTo>
                  <a:pt x="121" y="0"/>
                  <a:pt x="119" y="0"/>
                  <a:pt x="117" y="1"/>
                </a:cubicBezTo>
                <a:cubicBezTo>
                  <a:pt x="82" y="24"/>
                  <a:pt x="82" y="24"/>
                  <a:pt x="82" y="24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7"/>
                  <a:pt x="0" y="29"/>
                  <a:pt x="0" y="31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8"/>
                  <a:pt x="1" y="130"/>
                  <a:pt x="3" y="131"/>
                </a:cubicBezTo>
                <a:cubicBezTo>
                  <a:pt x="4" y="132"/>
                  <a:pt x="5" y="132"/>
                  <a:pt x="6" y="132"/>
                </a:cubicBezTo>
                <a:cubicBezTo>
                  <a:pt x="7" y="132"/>
                  <a:pt x="8" y="132"/>
                  <a:pt x="9" y="131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0" y="132"/>
                  <a:pt x="80" y="132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132"/>
                  <a:pt x="82" y="132"/>
                  <a:pt x="82" y="132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2"/>
                  <a:pt x="84" y="132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5" y="105"/>
                  <a:pt x="126" y="103"/>
                  <a:pt x="126" y="101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4"/>
                  <a:pt x="125" y="2"/>
                  <a:pt x="123" y="1"/>
                </a:cubicBezTo>
                <a:close/>
                <a:moveTo>
                  <a:pt x="12" y="35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97"/>
                  <a:pt x="38" y="97"/>
                  <a:pt x="38" y="97"/>
                </a:cubicBezTo>
                <a:cubicBezTo>
                  <a:pt x="12" y="115"/>
                  <a:pt x="12" y="115"/>
                  <a:pt x="12" y="115"/>
                </a:cubicBezTo>
                <a:lnTo>
                  <a:pt x="12" y="35"/>
                </a:lnTo>
                <a:close/>
                <a:moveTo>
                  <a:pt x="50" y="17"/>
                </a:moveTo>
                <a:cubicBezTo>
                  <a:pt x="76" y="35"/>
                  <a:pt x="76" y="35"/>
                  <a:pt x="76" y="35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50" y="97"/>
                  <a:pt x="50" y="97"/>
                  <a:pt x="50" y="97"/>
                </a:cubicBezTo>
                <a:lnTo>
                  <a:pt x="50" y="17"/>
                </a:lnTo>
                <a:close/>
                <a:moveTo>
                  <a:pt x="114" y="97"/>
                </a:moveTo>
                <a:cubicBezTo>
                  <a:pt x="88" y="115"/>
                  <a:pt x="88" y="115"/>
                  <a:pt x="88" y="115"/>
                </a:cubicBezTo>
                <a:cubicBezTo>
                  <a:pt x="88" y="35"/>
                  <a:pt x="88" y="35"/>
                  <a:pt x="88" y="35"/>
                </a:cubicBezTo>
                <a:cubicBezTo>
                  <a:pt x="114" y="17"/>
                  <a:pt x="114" y="17"/>
                  <a:pt x="114" y="17"/>
                </a:cubicBezTo>
                <a:lnTo>
                  <a:pt x="114" y="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6" name="Freeform 378"/>
          <p:cNvSpPr/>
          <p:nvPr/>
        </p:nvSpPr>
        <p:spPr bwMode="auto">
          <a:xfrm>
            <a:off x="8024814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7" name="Freeform 379"/>
          <p:cNvSpPr/>
          <p:nvPr/>
        </p:nvSpPr>
        <p:spPr bwMode="auto">
          <a:xfrm>
            <a:off x="8024814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8" name="Freeform 380"/>
          <p:cNvSpPr/>
          <p:nvPr/>
        </p:nvSpPr>
        <p:spPr bwMode="auto">
          <a:xfrm>
            <a:off x="8024814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9" name="Freeform 381"/>
          <p:cNvSpPr/>
          <p:nvPr/>
        </p:nvSpPr>
        <p:spPr bwMode="auto">
          <a:xfrm>
            <a:off x="8024814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0" name="Freeform 382"/>
          <p:cNvSpPr/>
          <p:nvPr/>
        </p:nvSpPr>
        <p:spPr bwMode="auto">
          <a:xfrm>
            <a:off x="8024814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344 h 353"/>
              <a:gd name="T8" fmla="*/ 310 w 310"/>
              <a:gd name="T9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344"/>
                </a:lnTo>
                <a:lnTo>
                  <a:pt x="310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1" name="Freeform 383"/>
          <p:cNvSpPr/>
          <p:nvPr/>
        </p:nvSpPr>
        <p:spPr bwMode="auto">
          <a:xfrm>
            <a:off x="8024814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344 h 353"/>
              <a:gd name="T8" fmla="*/ 310 w 310"/>
              <a:gd name="T9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344"/>
                </a:lnTo>
                <a:lnTo>
                  <a:pt x="3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2" name="Freeform 384"/>
          <p:cNvSpPr/>
          <p:nvPr/>
        </p:nvSpPr>
        <p:spPr bwMode="auto">
          <a:xfrm>
            <a:off x="8024814" y="1190626"/>
            <a:ext cx="1473200" cy="3460750"/>
          </a:xfrm>
          <a:custGeom>
            <a:avLst/>
            <a:gdLst>
              <a:gd name="T0" fmla="*/ 392 w 392"/>
              <a:gd name="T1" fmla="*/ 921 h 921"/>
              <a:gd name="T2" fmla="*/ 0 w 392"/>
              <a:gd name="T3" fmla="*/ 921 h 921"/>
              <a:gd name="T4" fmla="*/ 0 w 392"/>
              <a:gd name="T5" fmla="*/ 65 h 921"/>
              <a:gd name="T6" fmla="*/ 65 w 392"/>
              <a:gd name="T7" fmla="*/ 0 h 921"/>
              <a:gd name="T8" fmla="*/ 327 w 392"/>
              <a:gd name="T9" fmla="*/ 0 h 921"/>
              <a:gd name="T10" fmla="*/ 392 w 392"/>
              <a:gd name="T11" fmla="*/ 65 h 921"/>
              <a:gd name="T12" fmla="*/ 392 w 392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921">
                <a:moveTo>
                  <a:pt x="392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327" y="0"/>
                  <a:pt x="327" y="0"/>
                  <a:pt x="327" y="0"/>
                </a:cubicBezTo>
                <a:cubicBezTo>
                  <a:pt x="363" y="0"/>
                  <a:pt x="392" y="29"/>
                  <a:pt x="392" y="65"/>
                </a:cubicBezTo>
                <a:lnTo>
                  <a:pt x="392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3" name="Freeform 385"/>
          <p:cNvSpPr/>
          <p:nvPr/>
        </p:nvSpPr>
        <p:spPr bwMode="auto">
          <a:xfrm>
            <a:off x="8024814" y="1190626"/>
            <a:ext cx="1473200" cy="838200"/>
          </a:xfrm>
          <a:custGeom>
            <a:avLst/>
            <a:gdLst>
              <a:gd name="T0" fmla="*/ 327 w 392"/>
              <a:gd name="T1" fmla="*/ 0 h 223"/>
              <a:gd name="T2" fmla="*/ 65 w 392"/>
              <a:gd name="T3" fmla="*/ 0 h 223"/>
              <a:gd name="T4" fmla="*/ 0 w 392"/>
              <a:gd name="T5" fmla="*/ 65 h 223"/>
              <a:gd name="T6" fmla="*/ 0 w 392"/>
              <a:gd name="T7" fmla="*/ 223 h 223"/>
              <a:gd name="T8" fmla="*/ 392 w 392"/>
              <a:gd name="T9" fmla="*/ 223 h 223"/>
              <a:gd name="T10" fmla="*/ 392 w 392"/>
              <a:gd name="T11" fmla="*/ 65 h 223"/>
              <a:gd name="T12" fmla="*/ 327 w 392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3">
                <a:moveTo>
                  <a:pt x="327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2" y="223"/>
                  <a:pt x="392" y="223"/>
                  <a:pt x="392" y="223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92" y="29"/>
                  <a:pt x="363" y="0"/>
                  <a:pt x="327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499"/>
          <p:cNvSpPr>
            <a:spLocks noEditPoints="1"/>
          </p:cNvSpPr>
          <p:nvPr/>
        </p:nvSpPr>
        <p:spPr bwMode="auto">
          <a:xfrm>
            <a:off x="8486776" y="1370013"/>
            <a:ext cx="549275" cy="533400"/>
          </a:xfrm>
          <a:custGeom>
            <a:avLst/>
            <a:gdLst>
              <a:gd name="T0" fmla="*/ 146 w 146"/>
              <a:gd name="T1" fmla="*/ 7 h 142"/>
              <a:gd name="T2" fmla="*/ 146 w 146"/>
              <a:gd name="T3" fmla="*/ 6 h 142"/>
              <a:gd name="T4" fmla="*/ 145 w 146"/>
              <a:gd name="T5" fmla="*/ 5 h 142"/>
              <a:gd name="T6" fmla="*/ 145 w 146"/>
              <a:gd name="T7" fmla="*/ 4 h 142"/>
              <a:gd name="T8" fmla="*/ 145 w 146"/>
              <a:gd name="T9" fmla="*/ 3 h 142"/>
              <a:gd name="T10" fmla="*/ 144 w 146"/>
              <a:gd name="T11" fmla="*/ 2 h 142"/>
              <a:gd name="T12" fmla="*/ 144 w 146"/>
              <a:gd name="T13" fmla="*/ 2 h 142"/>
              <a:gd name="T14" fmla="*/ 143 w 146"/>
              <a:gd name="T15" fmla="*/ 1 h 142"/>
              <a:gd name="T16" fmla="*/ 142 w 146"/>
              <a:gd name="T17" fmla="*/ 1 h 142"/>
              <a:gd name="T18" fmla="*/ 141 w 146"/>
              <a:gd name="T19" fmla="*/ 0 h 142"/>
              <a:gd name="T20" fmla="*/ 140 w 146"/>
              <a:gd name="T21" fmla="*/ 0 h 142"/>
              <a:gd name="T22" fmla="*/ 139 w 146"/>
              <a:gd name="T23" fmla="*/ 0 h 142"/>
              <a:gd name="T24" fmla="*/ 138 w 146"/>
              <a:gd name="T25" fmla="*/ 0 h 142"/>
              <a:gd name="T26" fmla="*/ 137 w 146"/>
              <a:gd name="T27" fmla="*/ 1 h 142"/>
              <a:gd name="T28" fmla="*/ 137 w 146"/>
              <a:gd name="T29" fmla="*/ 1 h 142"/>
              <a:gd name="T30" fmla="*/ 0 w 146"/>
              <a:gd name="T31" fmla="*/ 76 h 142"/>
              <a:gd name="T32" fmla="*/ 28 w 146"/>
              <a:gd name="T33" fmla="*/ 93 h 142"/>
              <a:gd name="T34" fmla="*/ 41 w 146"/>
              <a:gd name="T35" fmla="*/ 138 h 142"/>
              <a:gd name="T36" fmla="*/ 42 w 146"/>
              <a:gd name="T37" fmla="*/ 139 h 142"/>
              <a:gd name="T38" fmla="*/ 42 w 146"/>
              <a:gd name="T39" fmla="*/ 140 h 142"/>
              <a:gd name="T40" fmla="*/ 43 w 146"/>
              <a:gd name="T41" fmla="*/ 141 h 142"/>
              <a:gd name="T42" fmla="*/ 43 w 146"/>
              <a:gd name="T43" fmla="*/ 141 h 142"/>
              <a:gd name="T44" fmla="*/ 44 w 146"/>
              <a:gd name="T45" fmla="*/ 142 h 142"/>
              <a:gd name="T46" fmla="*/ 45 w 146"/>
              <a:gd name="T47" fmla="*/ 142 h 142"/>
              <a:gd name="T48" fmla="*/ 46 w 146"/>
              <a:gd name="T49" fmla="*/ 142 h 142"/>
              <a:gd name="T50" fmla="*/ 47 w 146"/>
              <a:gd name="T51" fmla="*/ 142 h 142"/>
              <a:gd name="T52" fmla="*/ 48 w 146"/>
              <a:gd name="T53" fmla="*/ 142 h 142"/>
              <a:gd name="T54" fmla="*/ 49 w 146"/>
              <a:gd name="T55" fmla="*/ 142 h 142"/>
              <a:gd name="T56" fmla="*/ 49 w 146"/>
              <a:gd name="T57" fmla="*/ 141 h 142"/>
              <a:gd name="T58" fmla="*/ 50 w 146"/>
              <a:gd name="T59" fmla="*/ 141 h 142"/>
              <a:gd name="T60" fmla="*/ 80 w 146"/>
              <a:gd name="T61" fmla="*/ 118 h 142"/>
              <a:gd name="T62" fmla="*/ 98 w 146"/>
              <a:gd name="T63" fmla="*/ 127 h 142"/>
              <a:gd name="T64" fmla="*/ 104 w 146"/>
              <a:gd name="T65" fmla="*/ 122 h 142"/>
              <a:gd name="T66" fmla="*/ 145 w 146"/>
              <a:gd name="T67" fmla="*/ 8 h 142"/>
              <a:gd name="T68" fmla="*/ 48 w 146"/>
              <a:gd name="T69" fmla="*/ 118 h 142"/>
              <a:gd name="T70" fmla="*/ 53 w 146"/>
              <a:gd name="T71" fmla="*/ 105 h 142"/>
              <a:gd name="T72" fmla="*/ 48 w 146"/>
              <a:gd name="T73" fmla="*/ 89 h 142"/>
              <a:gd name="T74" fmla="*/ 100 w 146"/>
              <a:gd name="T75" fmla="*/ 44 h 142"/>
              <a:gd name="T76" fmla="*/ 82 w 146"/>
              <a:gd name="T77" fmla="*/ 43 h 142"/>
              <a:gd name="T78" fmla="*/ 20 w 146"/>
              <a:gd name="T79" fmla="*/ 76 h 142"/>
              <a:gd name="T80" fmla="*/ 61 w 146"/>
              <a:gd name="T81" fmla="*/ 118 h 142"/>
              <a:gd name="T82" fmla="*/ 68 w 146"/>
              <a:gd name="T83" fmla="*/ 112 h 142"/>
              <a:gd name="T84" fmla="*/ 95 w 146"/>
              <a:gd name="T85" fmla="*/ 112 h 142"/>
              <a:gd name="T86" fmla="*/ 82 w 146"/>
              <a:gd name="T87" fmla="*/ 106 h 142"/>
              <a:gd name="T88" fmla="*/ 122 w 146"/>
              <a:gd name="T89" fmla="*/ 3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42">
                <a:moveTo>
                  <a:pt x="145" y="8"/>
                </a:moveTo>
                <a:cubicBezTo>
                  <a:pt x="146" y="7"/>
                  <a:pt x="146" y="7"/>
                  <a:pt x="146" y="7"/>
                </a:cubicBezTo>
                <a:cubicBezTo>
                  <a:pt x="146" y="7"/>
                  <a:pt x="146" y="7"/>
                  <a:pt x="146" y="7"/>
                </a:cubicBezTo>
                <a:cubicBezTo>
                  <a:pt x="146" y="6"/>
                  <a:pt x="146" y="6"/>
                  <a:pt x="146" y="6"/>
                </a:cubicBezTo>
                <a:cubicBezTo>
                  <a:pt x="146" y="6"/>
                  <a:pt x="146" y="6"/>
                  <a:pt x="146" y="6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4"/>
                  <a:pt x="145" y="4"/>
                  <a:pt x="145" y="4"/>
                </a:cubicBezTo>
                <a:cubicBezTo>
                  <a:pt x="145" y="4"/>
                  <a:pt x="145" y="4"/>
                  <a:pt x="145" y="4"/>
                </a:cubicBezTo>
                <a:cubicBezTo>
                  <a:pt x="145" y="3"/>
                  <a:pt x="145" y="3"/>
                  <a:pt x="145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1"/>
                  <a:pt x="144" y="1"/>
                  <a:pt x="144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4" y="71"/>
                  <a:pt x="4" y="71"/>
                  <a:pt x="4" y="71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9"/>
                  <a:pt x="2" y="81"/>
                  <a:pt x="4" y="82"/>
                </a:cubicBezTo>
                <a:cubicBezTo>
                  <a:pt x="28" y="93"/>
                  <a:pt x="28" y="93"/>
                  <a:pt x="28" y="93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9"/>
                  <a:pt x="41" y="139"/>
                  <a:pt x="41" y="139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42" y="140"/>
                  <a:pt x="42" y="140"/>
                  <a:pt x="42" y="140"/>
                </a:cubicBezTo>
                <a:cubicBezTo>
                  <a:pt x="42" y="140"/>
                  <a:pt x="42" y="140"/>
                  <a:pt x="42" y="140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44" y="142"/>
                  <a:pt x="44" y="142"/>
                  <a:pt x="44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1"/>
                  <a:pt x="49" y="141"/>
                  <a:pt x="49" y="141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7" y="126"/>
                  <a:pt x="97" y="127"/>
                  <a:pt x="98" y="127"/>
                </a:cubicBezTo>
                <a:cubicBezTo>
                  <a:pt x="99" y="127"/>
                  <a:pt x="100" y="126"/>
                  <a:pt x="101" y="126"/>
                </a:cubicBezTo>
                <a:cubicBezTo>
                  <a:pt x="102" y="125"/>
                  <a:pt x="103" y="124"/>
                  <a:pt x="104" y="122"/>
                </a:cubicBezTo>
                <a:cubicBezTo>
                  <a:pt x="145" y="8"/>
                  <a:pt x="145" y="8"/>
                  <a:pt x="145" y="8"/>
                </a:cubicBezTo>
                <a:cubicBezTo>
                  <a:pt x="145" y="8"/>
                  <a:pt x="145" y="8"/>
                  <a:pt x="145" y="8"/>
                </a:cubicBezTo>
                <a:close/>
                <a:moveTo>
                  <a:pt x="53" y="105"/>
                </a:moveTo>
                <a:cubicBezTo>
                  <a:pt x="48" y="118"/>
                  <a:pt x="48" y="118"/>
                  <a:pt x="48" y="118"/>
                </a:cubicBezTo>
                <a:cubicBezTo>
                  <a:pt x="43" y="100"/>
                  <a:pt x="43" y="100"/>
                  <a:pt x="43" y="100"/>
                </a:cubicBezTo>
                <a:lnTo>
                  <a:pt x="53" y="105"/>
                </a:lnTo>
                <a:close/>
                <a:moveTo>
                  <a:pt x="59" y="95"/>
                </a:moveTo>
                <a:cubicBezTo>
                  <a:pt x="48" y="89"/>
                  <a:pt x="48" y="89"/>
                  <a:pt x="48" y="89"/>
                </a:cubicBezTo>
                <a:cubicBezTo>
                  <a:pt x="44" y="88"/>
                  <a:pt x="44" y="88"/>
                  <a:pt x="44" y="88"/>
                </a:cubicBezTo>
                <a:cubicBezTo>
                  <a:pt x="100" y="44"/>
                  <a:pt x="100" y="44"/>
                  <a:pt x="100" y="44"/>
                </a:cubicBezTo>
                <a:lnTo>
                  <a:pt x="59" y="95"/>
                </a:lnTo>
                <a:close/>
                <a:moveTo>
                  <a:pt x="82" y="43"/>
                </a:moveTo>
                <a:cubicBezTo>
                  <a:pt x="32" y="82"/>
                  <a:pt x="32" y="82"/>
                  <a:pt x="32" y="82"/>
                </a:cubicBezTo>
                <a:cubicBezTo>
                  <a:pt x="20" y="76"/>
                  <a:pt x="20" y="76"/>
                  <a:pt x="20" y="76"/>
                </a:cubicBezTo>
                <a:lnTo>
                  <a:pt x="82" y="43"/>
                </a:lnTo>
                <a:close/>
                <a:moveTo>
                  <a:pt x="61" y="118"/>
                </a:moveTo>
                <a:cubicBezTo>
                  <a:pt x="64" y="110"/>
                  <a:pt x="64" y="110"/>
                  <a:pt x="64" y="110"/>
                </a:cubicBezTo>
                <a:cubicBezTo>
                  <a:pt x="68" y="112"/>
                  <a:pt x="68" y="112"/>
                  <a:pt x="68" y="112"/>
                </a:cubicBezTo>
                <a:lnTo>
                  <a:pt x="61" y="118"/>
                </a:lnTo>
                <a:close/>
                <a:moveTo>
                  <a:pt x="95" y="112"/>
                </a:moveTo>
                <a:cubicBezTo>
                  <a:pt x="82" y="106"/>
                  <a:pt x="82" y="106"/>
                  <a:pt x="82" y="106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122" y="37"/>
                  <a:pt x="122" y="37"/>
                  <a:pt x="122" y="37"/>
                </a:cubicBezTo>
                <a:lnTo>
                  <a:pt x="95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Rectangle 500"/>
          <p:cNvSpPr>
            <a:spLocks noChangeArrowheads="1"/>
          </p:cNvSpPr>
          <p:nvPr/>
        </p:nvSpPr>
        <p:spPr bwMode="auto">
          <a:xfrm>
            <a:off x="2963863" y="5608638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2007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1" name="Rectangle 501"/>
          <p:cNvSpPr>
            <a:spLocks noChangeArrowheads="1"/>
          </p:cNvSpPr>
          <p:nvPr/>
        </p:nvSpPr>
        <p:spPr bwMode="auto">
          <a:xfrm>
            <a:off x="4729163" y="5608638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2013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2" name="Rectangle 502"/>
          <p:cNvSpPr>
            <a:spLocks noChangeArrowheads="1"/>
          </p:cNvSpPr>
          <p:nvPr/>
        </p:nvSpPr>
        <p:spPr bwMode="auto">
          <a:xfrm>
            <a:off x="6494463" y="5608638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2015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3" name="Rectangle 503"/>
          <p:cNvSpPr>
            <a:spLocks noChangeArrowheads="1"/>
          </p:cNvSpPr>
          <p:nvPr/>
        </p:nvSpPr>
        <p:spPr bwMode="auto">
          <a:xfrm>
            <a:off x="8259763" y="5608638"/>
            <a:ext cx="5175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8" name="矩形 447"/>
          <p:cNvSpPr/>
          <p:nvPr/>
        </p:nvSpPr>
        <p:spPr>
          <a:xfrm>
            <a:off x="459750" y="386006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矩形 448"/>
          <p:cNvSpPr/>
          <p:nvPr/>
        </p:nvSpPr>
        <p:spPr>
          <a:xfrm>
            <a:off x="354975" y="767124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50" name="文本框 449"/>
          <p:cNvSpPr txBox="1"/>
          <p:nvPr/>
        </p:nvSpPr>
        <p:spPr>
          <a:xfrm>
            <a:off x="345450" y="480571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 smtClean="0">
                <a:latin typeface="+mj-ea"/>
              </a:rPr>
              <a:t>图表</a:t>
            </a:r>
            <a:endParaRPr lang="zh-CN" altLang="en-US" b="1" dirty="0">
              <a:latin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79869" y="2607485"/>
            <a:ext cx="1531599" cy="870566"/>
            <a:chOff x="2590847" y="2589736"/>
            <a:chExt cx="1845838" cy="1049181"/>
          </a:xfrm>
        </p:grpSpPr>
        <p:sp>
          <p:nvSpPr>
            <p:cNvPr id="452" name="矩形 451"/>
            <p:cNvSpPr/>
            <p:nvPr/>
          </p:nvSpPr>
          <p:spPr>
            <a:xfrm>
              <a:off x="2590847" y="2589736"/>
              <a:ext cx="1845838" cy="366895"/>
            </a:xfrm>
            <a:prstGeom prst="rect">
              <a:avLst/>
            </a:prstGeom>
          </p:spPr>
          <p:txBody>
            <a:bodyPr wrap="square">
              <a:normAutofit fontScale="77500" lnSpcReduction="2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53" name="文本框 17"/>
            <p:cNvSpPr txBox="1"/>
            <p:nvPr/>
          </p:nvSpPr>
          <p:spPr>
            <a:xfrm>
              <a:off x="2590847" y="2844789"/>
              <a:ext cx="1779675" cy="794128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4" name="组合 453"/>
          <p:cNvGrpSpPr/>
          <p:nvPr/>
        </p:nvGrpSpPr>
        <p:grpSpPr>
          <a:xfrm>
            <a:off x="4481513" y="2607485"/>
            <a:ext cx="1531599" cy="870566"/>
            <a:chOff x="2590847" y="2589736"/>
            <a:chExt cx="1845838" cy="1049181"/>
          </a:xfrm>
        </p:grpSpPr>
        <p:sp>
          <p:nvSpPr>
            <p:cNvPr id="455" name="矩形 454"/>
            <p:cNvSpPr/>
            <p:nvPr/>
          </p:nvSpPr>
          <p:spPr>
            <a:xfrm>
              <a:off x="2590847" y="2589736"/>
              <a:ext cx="1845838" cy="366895"/>
            </a:xfrm>
            <a:prstGeom prst="rect">
              <a:avLst/>
            </a:prstGeom>
          </p:spPr>
          <p:txBody>
            <a:bodyPr wrap="square">
              <a:normAutofit fontScale="77500" lnSpcReduction="2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56" name="文本框 17"/>
            <p:cNvSpPr txBox="1"/>
            <p:nvPr/>
          </p:nvSpPr>
          <p:spPr>
            <a:xfrm>
              <a:off x="2590847" y="2844789"/>
              <a:ext cx="1779675" cy="794128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7" name="组合 456"/>
          <p:cNvGrpSpPr/>
          <p:nvPr/>
        </p:nvGrpSpPr>
        <p:grpSpPr>
          <a:xfrm>
            <a:off x="6238985" y="2607485"/>
            <a:ext cx="1531599" cy="870566"/>
            <a:chOff x="2590847" y="2589736"/>
            <a:chExt cx="1845838" cy="1049181"/>
          </a:xfrm>
        </p:grpSpPr>
        <p:sp>
          <p:nvSpPr>
            <p:cNvPr id="458" name="矩形 457"/>
            <p:cNvSpPr/>
            <p:nvPr/>
          </p:nvSpPr>
          <p:spPr>
            <a:xfrm>
              <a:off x="2590847" y="2589736"/>
              <a:ext cx="1845838" cy="366895"/>
            </a:xfrm>
            <a:prstGeom prst="rect">
              <a:avLst/>
            </a:prstGeom>
          </p:spPr>
          <p:txBody>
            <a:bodyPr wrap="square">
              <a:normAutofit fontScale="77500" lnSpcReduction="2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59" name="文本框 17"/>
            <p:cNvSpPr txBox="1"/>
            <p:nvPr/>
          </p:nvSpPr>
          <p:spPr>
            <a:xfrm>
              <a:off x="2590847" y="2844789"/>
              <a:ext cx="1779675" cy="794128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8015526" y="2607485"/>
            <a:ext cx="1531599" cy="870566"/>
            <a:chOff x="2590847" y="2589736"/>
            <a:chExt cx="1845838" cy="1049181"/>
          </a:xfrm>
        </p:grpSpPr>
        <p:sp>
          <p:nvSpPr>
            <p:cNvPr id="461" name="矩形 460"/>
            <p:cNvSpPr/>
            <p:nvPr/>
          </p:nvSpPr>
          <p:spPr>
            <a:xfrm>
              <a:off x="2590847" y="2589736"/>
              <a:ext cx="1845838" cy="366895"/>
            </a:xfrm>
            <a:prstGeom prst="rect">
              <a:avLst/>
            </a:prstGeom>
          </p:spPr>
          <p:txBody>
            <a:bodyPr wrap="square">
              <a:normAutofit fontScale="77500" lnSpcReduction="2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62" name="文本框 17"/>
            <p:cNvSpPr txBox="1"/>
            <p:nvPr/>
          </p:nvSpPr>
          <p:spPr>
            <a:xfrm>
              <a:off x="2590847" y="2844789"/>
              <a:ext cx="1779675" cy="794128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0926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2525279" y="2645929"/>
            <a:ext cx="6815138" cy="2286000"/>
          </a:xfrm>
          <a:custGeom>
            <a:avLst/>
            <a:gdLst>
              <a:gd name="T0" fmla="*/ 0 w 1989"/>
              <a:gd name="T1" fmla="*/ 663 h 667"/>
              <a:gd name="T2" fmla="*/ 44 w 1989"/>
              <a:gd name="T3" fmla="*/ 646 h 667"/>
              <a:gd name="T4" fmla="*/ 86 w 1989"/>
              <a:gd name="T5" fmla="*/ 622 h 667"/>
              <a:gd name="T6" fmla="*/ 781 w 1989"/>
              <a:gd name="T7" fmla="*/ 510 h 667"/>
              <a:gd name="T8" fmla="*/ 733 w 1989"/>
              <a:gd name="T9" fmla="*/ 516 h 667"/>
              <a:gd name="T10" fmla="*/ 781 w 1989"/>
              <a:gd name="T11" fmla="*/ 510 h 667"/>
              <a:gd name="T12" fmla="*/ 149 w 1989"/>
              <a:gd name="T13" fmla="*/ 551 h 667"/>
              <a:gd name="T14" fmla="*/ 649 w 1989"/>
              <a:gd name="T15" fmla="*/ 475 h 667"/>
              <a:gd name="T16" fmla="*/ 689 w 1989"/>
              <a:gd name="T17" fmla="*/ 500 h 667"/>
              <a:gd name="T18" fmla="*/ 826 w 1989"/>
              <a:gd name="T19" fmla="*/ 498 h 667"/>
              <a:gd name="T20" fmla="*/ 868 w 1989"/>
              <a:gd name="T21" fmla="*/ 475 h 667"/>
              <a:gd name="T22" fmla="*/ 199 w 1989"/>
              <a:gd name="T23" fmla="*/ 469 h 667"/>
              <a:gd name="T24" fmla="*/ 226 w 1989"/>
              <a:gd name="T25" fmla="*/ 429 h 667"/>
              <a:gd name="T26" fmla="*/ 907 w 1989"/>
              <a:gd name="T27" fmla="*/ 447 h 667"/>
              <a:gd name="T28" fmla="*/ 583 w 1989"/>
              <a:gd name="T29" fmla="*/ 406 h 667"/>
              <a:gd name="T30" fmla="*/ 615 w 1989"/>
              <a:gd name="T31" fmla="*/ 442 h 667"/>
              <a:gd name="T32" fmla="*/ 256 w 1989"/>
              <a:gd name="T33" fmla="*/ 392 h 667"/>
              <a:gd name="T34" fmla="*/ 291 w 1989"/>
              <a:gd name="T35" fmla="*/ 359 h 667"/>
              <a:gd name="T36" fmla="*/ 1561 w 1989"/>
              <a:gd name="T37" fmla="*/ 355 h 667"/>
              <a:gd name="T38" fmla="*/ 1609 w 1989"/>
              <a:gd name="T39" fmla="*/ 351 h 667"/>
              <a:gd name="T40" fmla="*/ 512 w 1989"/>
              <a:gd name="T41" fmla="*/ 343 h 667"/>
              <a:gd name="T42" fmla="*/ 515 w 1989"/>
              <a:gd name="T43" fmla="*/ 340 h 667"/>
              <a:gd name="T44" fmla="*/ 1514 w 1989"/>
              <a:gd name="T45" fmla="*/ 355 h 667"/>
              <a:gd name="T46" fmla="*/ 989 w 1989"/>
              <a:gd name="T47" fmla="*/ 330 h 667"/>
              <a:gd name="T48" fmla="*/ 992 w 1989"/>
              <a:gd name="T49" fmla="*/ 332 h 667"/>
              <a:gd name="T50" fmla="*/ 331 w 1989"/>
              <a:gd name="T51" fmla="*/ 333 h 667"/>
              <a:gd name="T52" fmla="*/ 376 w 1989"/>
              <a:gd name="T53" fmla="*/ 317 h 667"/>
              <a:gd name="T54" fmla="*/ 424 w 1989"/>
              <a:gd name="T55" fmla="*/ 311 h 667"/>
              <a:gd name="T56" fmla="*/ 424 w 1989"/>
              <a:gd name="T57" fmla="*/ 315 h 667"/>
              <a:gd name="T58" fmla="*/ 424 w 1989"/>
              <a:gd name="T59" fmla="*/ 311 h 667"/>
              <a:gd name="T60" fmla="*/ 1653 w 1989"/>
              <a:gd name="T61" fmla="*/ 333 h 667"/>
              <a:gd name="T62" fmla="*/ 1402 w 1989"/>
              <a:gd name="T63" fmla="*/ 269 h 667"/>
              <a:gd name="T64" fmla="*/ 1434 w 1989"/>
              <a:gd name="T65" fmla="*/ 303 h 667"/>
              <a:gd name="T66" fmla="*/ 1044 w 1989"/>
              <a:gd name="T67" fmla="*/ 251 h 667"/>
              <a:gd name="T68" fmla="*/ 1047 w 1989"/>
              <a:gd name="T69" fmla="*/ 254 h 667"/>
              <a:gd name="T70" fmla="*/ 1723 w 1989"/>
              <a:gd name="T71" fmla="*/ 269 h 667"/>
              <a:gd name="T72" fmla="*/ 1752 w 1989"/>
              <a:gd name="T73" fmla="*/ 231 h 667"/>
              <a:gd name="T74" fmla="*/ 1368 w 1989"/>
              <a:gd name="T75" fmla="*/ 235 h 667"/>
              <a:gd name="T76" fmla="*/ 1114 w 1989"/>
              <a:gd name="T77" fmla="*/ 187 h 667"/>
              <a:gd name="T78" fmla="*/ 1116 w 1989"/>
              <a:gd name="T79" fmla="*/ 190 h 667"/>
              <a:gd name="T80" fmla="*/ 1251 w 1989"/>
              <a:gd name="T81" fmla="*/ 159 h 667"/>
              <a:gd name="T82" fmla="*/ 1252 w 1989"/>
              <a:gd name="T83" fmla="*/ 155 h 667"/>
              <a:gd name="T84" fmla="*/ 1157 w 1989"/>
              <a:gd name="T85" fmla="*/ 166 h 667"/>
              <a:gd name="T86" fmla="*/ 1204 w 1989"/>
              <a:gd name="T87" fmla="*/ 159 h 667"/>
              <a:gd name="T88" fmla="*/ 1779 w 1989"/>
              <a:gd name="T89" fmla="*/ 191 h 667"/>
              <a:gd name="T90" fmla="*/ 1805 w 1989"/>
              <a:gd name="T91" fmla="*/ 151 h 667"/>
              <a:gd name="T92" fmla="*/ 1835 w 1989"/>
              <a:gd name="T93" fmla="*/ 114 h 667"/>
              <a:gd name="T94" fmla="*/ 1939 w 1989"/>
              <a:gd name="T95" fmla="*/ 17 h 667"/>
              <a:gd name="T96" fmla="*/ 1940 w 1989"/>
              <a:gd name="T97" fmla="*/ 20 h 667"/>
              <a:gd name="T98" fmla="*/ 1984 w 1989"/>
              <a:gd name="T99" fmla="*/ 1 h 667"/>
              <a:gd name="T100" fmla="*/ 1989 w 1989"/>
              <a:gd name="T10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89" h="667">
                <a:moveTo>
                  <a:pt x="44" y="646"/>
                </a:moveTo>
                <a:cubicBezTo>
                  <a:pt x="44" y="646"/>
                  <a:pt x="44" y="646"/>
                  <a:pt x="44" y="646"/>
                </a:cubicBezTo>
                <a:cubicBezTo>
                  <a:pt x="31" y="653"/>
                  <a:pt x="16" y="658"/>
                  <a:pt x="0" y="663"/>
                </a:cubicBezTo>
                <a:cubicBezTo>
                  <a:pt x="1" y="667"/>
                  <a:pt x="1" y="667"/>
                  <a:pt x="1" y="667"/>
                </a:cubicBezTo>
                <a:cubicBezTo>
                  <a:pt x="17" y="662"/>
                  <a:pt x="32" y="656"/>
                  <a:pt x="46" y="649"/>
                </a:cubicBezTo>
                <a:cubicBezTo>
                  <a:pt x="44" y="646"/>
                  <a:pt x="44" y="646"/>
                  <a:pt x="44" y="646"/>
                </a:cubicBezTo>
                <a:moveTo>
                  <a:pt x="117" y="586"/>
                </a:moveTo>
                <a:cubicBezTo>
                  <a:pt x="106" y="598"/>
                  <a:pt x="95" y="609"/>
                  <a:pt x="83" y="619"/>
                </a:cubicBezTo>
                <a:cubicBezTo>
                  <a:pt x="86" y="622"/>
                  <a:pt x="86" y="622"/>
                  <a:pt x="86" y="622"/>
                </a:cubicBezTo>
                <a:cubicBezTo>
                  <a:pt x="98" y="612"/>
                  <a:pt x="109" y="601"/>
                  <a:pt x="120" y="588"/>
                </a:cubicBezTo>
                <a:cubicBezTo>
                  <a:pt x="117" y="586"/>
                  <a:pt x="117" y="586"/>
                  <a:pt x="117" y="586"/>
                </a:cubicBezTo>
                <a:moveTo>
                  <a:pt x="781" y="510"/>
                </a:moveTo>
                <a:cubicBezTo>
                  <a:pt x="770" y="512"/>
                  <a:pt x="759" y="513"/>
                  <a:pt x="749" y="513"/>
                </a:cubicBezTo>
                <a:cubicBezTo>
                  <a:pt x="744" y="513"/>
                  <a:pt x="739" y="513"/>
                  <a:pt x="734" y="512"/>
                </a:cubicBezTo>
                <a:cubicBezTo>
                  <a:pt x="733" y="516"/>
                  <a:pt x="733" y="516"/>
                  <a:pt x="733" y="516"/>
                </a:cubicBezTo>
                <a:cubicBezTo>
                  <a:pt x="739" y="517"/>
                  <a:pt x="744" y="517"/>
                  <a:pt x="749" y="517"/>
                </a:cubicBezTo>
                <a:cubicBezTo>
                  <a:pt x="759" y="517"/>
                  <a:pt x="770" y="516"/>
                  <a:pt x="782" y="514"/>
                </a:cubicBezTo>
                <a:cubicBezTo>
                  <a:pt x="781" y="510"/>
                  <a:pt x="781" y="510"/>
                  <a:pt x="781" y="510"/>
                </a:cubicBezTo>
                <a:moveTo>
                  <a:pt x="173" y="509"/>
                </a:moveTo>
                <a:cubicBezTo>
                  <a:pt x="164" y="522"/>
                  <a:pt x="155" y="535"/>
                  <a:pt x="146" y="548"/>
                </a:cubicBezTo>
                <a:cubicBezTo>
                  <a:pt x="149" y="551"/>
                  <a:pt x="149" y="551"/>
                  <a:pt x="149" y="551"/>
                </a:cubicBezTo>
                <a:cubicBezTo>
                  <a:pt x="159" y="538"/>
                  <a:pt x="167" y="524"/>
                  <a:pt x="176" y="511"/>
                </a:cubicBezTo>
                <a:cubicBezTo>
                  <a:pt x="173" y="509"/>
                  <a:pt x="173" y="509"/>
                  <a:pt x="173" y="509"/>
                </a:cubicBezTo>
                <a:moveTo>
                  <a:pt x="649" y="475"/>
                </a:moveTo>
                <a:cubicBezTo>
                  <a:pt x="646" y="478"/>
                  <a:pt x="646" y="478"/>
                  <a:pt x="646" y="478"/>
                </a:cubicBezTo>
                <a:cubicBezTo>
                  <a:pt x="659" y="489"/>
                  <a:pt x="672" y="497"/>
                  <a:pt x="687" y="504"/>
                </a:cubicBezTo>
                <a:cubicBezTo>
                  <a:pt x="689" y="500"/>
                  <a:pt x="689" y="500"/>
                  <a:pt x="689" y="500"/>
                </a:cubicBezTo>
                <a:cubicBezTo>
                  <a:pt x="674" y="494"/>
                  <a:pt x="661" y="485"/>
                  <a:pt x="649" y="475"/>
                </a:cubicBezTo>
                <a:moveTo>
                  <a:pt x="868" y="475"/>
                </a:moveTo>
                <a:cubicBezTo>
                  <a:pt x="855" y="484"/>
                  <a:pt x="841" y="491"/>
                  <a:pt x="826" y="498"/>
                </a:cubicBezTo>
                <a:cubicBezTo>
                  <a:pt x="828" y="501"/>
                  <a:pt x="828" y="501"/>
                  <a:pt x="828" y="501"/>
                </a:cubicBezTo>
                <a:cubicBezTo>
                  <a:pt x="843" y="495"/>
                  <a:pt x="857" y="487"/>
                  <a:pt x="870" y="478"/>
                </a:cubicBezTo>
                <a:cubicBezTo>
                  <a:pt x="868" y="475"/>
                  <a:pt x="868" y="475"/>
                  <a:pt x="868" y="475"/>
                </a:cubicBezTo>
                <a:cubicBezTo>
                  <a:pt x="868" y="475"/>
                  <a:pt x="868" y="475"/>
                  <a:pt x="868" y="475"/>
                </a:cubicBezTo>
                <a:moveTo>
                  <a:pt x="226" y="429"/>
                </a:moveTo>
                <a:cubicBezTo>
                  <a:pt x="216" y="442"/>
                  <a:pt x="207" y="455"/>
                  <a:pt x="199" y="469"/>
                </a:cubicBezTo>
                <a:cubicBezTo>
                  <a:pt x="202" y="471"/>
                  <a:pt x="202" y="471"/>
                  <a:pt x="202" y="471"/>
                </a:cubicBezTo>
                <a:cubicBezTo>
                  <a:pt x="211" y="457"/>
                  <a:pt x="220" y="444"/>
                  <a:pt x="229" y="431"/>
                </a:cubicBezTo>
                <a:cubicBezTo>
                  <a:pt x="226" y="429"/>
                  <a:pt x="226" y="429"/>
                  <a:pt x="226" y="429"/>
                </a:cubicBezTo>
                <a:moveTo>
                  <a:pt x="935" y="409"/>
                </a:moveTo>
                <a:cubicBezTo>
                  <a:pt x="925" y="421"/>
                  <a:pt x="915" y="434"/>
                  <a:pt x="904" y="445"/>
                </a:cubicBezTo>
                <a:cubicBezTo>
                  <a:pt x="907" y="447"/>
                  <a:pt x="907" y="447"/>
                  <a:pt x="907" y="447"/>
                </a:cubicBezTo>
                <a:cubicBezTo>
                  <a:pt x="918" y="436"/>
                  <a:pt x="928" y="424"/>
                  <a:pt x="938" y="411"/>
                </a:cubicBezTo>
                <a:cubicBezTo>
                  <a:pt x="935" y="409"/>
                  <a:pt x="935" y="409"/>
                  <a:pt x="935" y="409"/>
                </a:cubicBezTo>
                <a:moveTo>
                  <a:pt x="583" y="406"/>
                </a:moveTo>
                <a:cubicBezTo>
                  <a:pt x="580" y="409"/>
                  <a:pt x="580" y="409"/>
                  <a:pt x="580" y="409"/>
                </a:cubicBezTo>
                <a:cubicBezTo>
                  <a:pt x="591" y="421"/>
                  <a:pt x="601" y="433"/>
                  <a:pt x="612" y="445"/>
                </a:cubicBezTo>
                <a:cubicBezTo>
                  <a:pt x="615" y="442"/>
                  <a:pt x="615" y="442"/>
                  <a:pt x="615" y="442"/>
                </a:cubicBezTo>
                <a:cubicBezTo>
                  <a:pt x="604" y="431"/>
                  <a:pt x="594" y="419"/>
                  <a:pt x="583" y="406"/>
                </a:cubicBezTo>
                <a:moveTo>
                  <a:pt x="291" y="359"/>
                </a:moveTo>
                <a:cubicBezTo>
                  <a:pt x="278" y="369"/>
                  <a:pt x="267" y="380"/>
                  <a:pt x="256" y="392"/>
                </a:cubicBezTo>
                <a:cubicBezTo>
                  <a:pt x="259" y="394"/>
                  <a:pt x="259" y="394"/>
                  <a:pt x="259" y="394"/>
                </a:cubicBezTo>
                <a:cubicBezTo>
                  <a:pt x="269" y="383"/>
                  <a:pt x="281" y="372"/>
                  <a:pt x="293" y="362"/>
                </a:cubicBezTo>
                <a:cubicBezTo>
                  <a:pt x="291" y="359"/>
                  <a:pt x="291" y="359"/>
                  <a:pt x="291" y="359"/>
                </a:cubicBezTo>
                <a:moveTo>
                  <a:pt x="1608" y="347"/>
                </a:moveTo>
                <a:cubicBezTo>
                  <a:pt x="1602" y="349"/>
                  <a:pt x="1596" y="351"/>
                  <a:pt x="1589" y="352"/>
                </a:cubicBezTo>
                <a:cubicBezTo>
                  <a:pt x="1579" y="354"/>
                  <a:pt x="1570" y="355"/>
                  <a:pt x="1561" y="355"/>
                </a:cubicBezTo>
                <a:cubicBezTo>
                  <a:pt x="1561" y="359"/>
                  <a:pt x="1561" y="359"/>
                  <a:pt x="1561" y="359"/>
                </a:cubicBezTo>
                <a:cubicBezTo>
                  <a:pt x="1571" y="359"/>
                  <a:pt x="1580" y="358"/>
                  <a:pt x="1590" y="356"/>
                </a:cubicBezTo>
                <a:cubicBezTo>
                  <a:pt x="1596" y="354"/>
                  <a:pt x="1603" y="353"/>
                  <a:pt x="1609" y="351"/>
                </a:cubicBezTo>
                <a:cubicBezTo>
                  <a:pt x="1608" y="347"/>
                  <a:pt x="1608" y="347"/>
                  <a:pt x="1608" y="347"/>
                </a:cubicBezTo>
                <a:moveTo>
                  <a:pt x="515" y="340"/>
                </a:moveTo>
                <a:cubicBezTo>
                  <a:pt x="512" y="343"/>
                  <a:pt x="512" y="343"/>
                  <a:pt x="512" y="343"/>
                </a:cubicBezTo>
                <a:cubicBezTo>
                  <a:pt x="525" y="352"/>
                  <a:pt x="537" y="362"/>
                  <a:pt x="548" y="374"/>
                </a:cubicBezTo>
                <a:cubicBezTo>
                  <a:pt x="551" y="371"/>
                  <a:pt x="551" y="371"/>
                  <a:pt x="551" y="371"/>
                </a:cubicBezTo>
                <a:cubicBezTo>
                  <a:pt x="540" y="359"/>
                  <a:pt x="528" y="349"/>
                  <a:pt x="515" y="340"/>
                </a:cubicBezTo>
                <a:moveTo>
                  <a:pt x="1471" y="333"/>
                </a:moveTo>
                <a:cubicBezTo>
                  <a:pt x="1469" y="336"/>
                  <a:pt x="1469" y="336"/>
                  <a:pt x="1469" y="336"/>
                </a:cubicBezTo>
                <a:cubicBezTo>
                  <a:pt x="1483" y="344"/>
                  <a:pt x="1497" y="351"/>
                  <a:pt x="1514" y="355"/>
                </a:cubicBezTo>
                <a:cubicBezTo>
                  <a:pt x="1515" y="351"/>
                  <a:pt x="1515" y="351"/>
                  <a:pt x="1515" y="351"/>
                </a:cubicBezTo>
                <a:cubicBezTo>
                  <a:pt x="1499" y="347"/>
                  <a:pt x="1485" y="341"/>
                  <a:pt x="1471" y="333"/>
                </a:cubicBezTo>
                <a:moveTo>
                  <a:pt x="989" y="330"/>
                </a:moveTo>
                <a:cubicBezTo>
                  <a:pt x="980" y="343"/>
                  <a:pt x="972" y="357"/>
                  <a:pt x="963" y="370"/>
                </a:cubicBezTo>
                <a:cubicBezTo>
                  <a:pt x="966" y="372"/>
                  <a:pt x="966" y="372"/>
                  <a:pt x="966" y="372"/>
                </a:cubicBezTo>
                <a:cubicBezTo>
                  <a:pt x="975" y="359"/>
                  <a:pt x="984" y="346"/>
                  <a:pt x="992" y="332"/>
                </a:cubicBezTo>
                <a:cubicBezTo>
                  <a:pt x="989" y="330"/>
                  <a:pt x="989" y="330"/>
                  <a:pt x="989" y="330"/>
                </a:cubicBezTo>
                <a:moveTo>
                  <a:pt x="376" y="317"/>
                </a:moveTo>
                <a:cubicBezTo>
                  <a:pt x="360" y="321"/>
                  <a:pt x="345" y="326"/>
                  <a:pt x="331" y="333"/>
                </a:cubicBezTo>
                <a:cubicBezTo>
                  <a:pt x="333" y="336"/>
                  <a:pt x="333" y="336"/>
                  <a:pt x="333" y="336"/>
                </a:cubicBezTo>
                <a:cubicBezTo>
                  <a:pt x="347" y="330"/>
                  <a:pt x="361" y="324"/>
                  <a:pt x="377" y="321"/>
                </a:cubicBezTo>
                <a:cubicBezTo>
                  <a:pt x="376" y="317"/>
                  <a:pt x="376" y="317"/>
                  <a:pt x="376" y="317"/>
                </a:cubicBezTo>
                <a:cubicBezTo>
                  <a:pt x="376" y="317"/>
                  <a:pt x="376" y="317"/>
                  <a:pt x="376" y="317"/>
                </a:cubicBezTo>
                <a:moveTo>
                  <a:pt x="424" y="311"/>
                </a:moveTo>
                <a:cubicBezTo>
                  <a:pt x="424" y="311"/>
                  <a:pt x="424" y="311"/>
                  <a:pt x="424" y="311"/>
                </a:cubicBezTo>
                <a:cubicBezTo>
                  <a:pt x="424" y="311"/>
                  <a:pt x="424" y="311"/>
                  <a:pt x="424" y="311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41" y="315"/>
                  <a:pt x="456" y="317"/>
                  <a:pt x="470" y="322"/>
                </a:cubicBezTo>
                <a:cubicBezTo>
                  <a:pt x="472" y="318"/>
                  <a:pt x="472" y="318"/>
                  <a:pt x="472" y="318"/>
                </a:cubicBezTo>
                <a:cubicBezTo>
                  <a:pt x="457" y="313"/>
                  <a:pt x="442" y="311"/>
                  <a:pt x="424" y="311"/>
                </a:cubicBezTo>
                <a:moveTo>
                  <a:pt x="1690" y="302"/>
                </a:moveTo>
                <a:cubicBezTo>
                  <a:pt x="1678" y="313"/>
                  <a:pt x="1665" y="322"/>
                  <a:pt x="1651" y="329"/>
                </a:cubicBezTo>
                <a:cubicBezTo>
                  <a:pt x="1653" y="333"/>
                  <a:pt x="1653" y="333"/>
                  <a:pt x="1653" y="333"/>
                </a:cubicBezTo>
                <a:cubicBezTo>
                  <a:pt x="1668" y="325"/>
                  <a:pt x="1681" y="316"/>
                  <a:pt x="1693" y="305"/>
                </a:cubicBezTo>
                <a:cubicBezTo>
                  <a:pt x="1690" y="302"/>
                  <a:pt x="1690" y="302"/>
                  <a:pt x="1690" y="302"/>
                </a:cubicBezTo>
                <a:moveTo>
                  <a:pt x="1402" y="269"/>
                </a:moveTo>
                <a:cubicBezTo>
                  <a:pt x="1399" y="271"/>
                  <a:pt x="1399" y="271"/>
                  <a:pt x="1399" y="271"/>
                </a:cubicBezTo>
                <a:cubicBezTo>
                  <a:pt x="1410" y="283"/>
                  <a:pt x="1420" y="295"/>
                  <a:pt x="1432" y="306"/>
                </a:cubicBezTo>
                <a:cubicBezTo>
                  <a:pt x="1434" y="303"/>
                  <a:pt x="1434" y="303"/>
                  <a:pt x="1434" y="303"/>
                </a:cubicBezTo>
                <a:cubicBezTo>
                  <a:pt x="1434" y="303"/>
                  <a:pt x="1434" y="303"/>
                  <a:pt x="1434" y="303"/>
                </a:cubicBezTo>
                <a:cubicBezTo>
                  <a:pt x="1423" y="293"/>
                  <a:pt x="1413" y="281"/>
                  <a:pt x="1402" y="269"/>
                </a:cubicBezTo>
                <a:moveTo>
                  <a:pt x="1044" y="251"/>
                </a:moveTo>
                <a:cubicBezTo>
                  <a:pt x="1034" y="264"/>
                  <a:pt x="1024" y="277"/>
                  <a:pt x="1015" y="290"/>
                </a:cubicBezTo>
                <a:cubicBezTo>
                  <a:pt x="1018" y="292"/>
                  <a:pt x="1018" y="292"/>
                  <a:pt x="1018" y="292"/>
                </a:cubicBezTo>
                <a:cubicBezTo>
                  <a:pt x="1027" y="279"/>
                  <a:pt x="1037" y="266"/>
                  <a:pt x="1047" y="254"/>
                </a:cubicBezTo>
                <a:cubicBezTo>
                  <a:pt x="1044" y="251"/>
                  <a:pt x="1044" y="251"/>
                  <a:pt x="1044" y="251"/>
                </a:cubicBezTo>
                <a:moveTo>
                  <a:pt x="1752" y="231"/>
                </a:moveTo>
                <a:cubicBezTo>
                  <a:pt x="1743" y="244"/>
                  <a:pt x="1734" y="257"/>
                  <a:pt x="1723" y="269"/>
                </a:cubicBezTo>
                <a:cubicBezTo>
                  <a:pt x="1726" y="271"/>
                  <a:pt x="1726" y="271"/>
                  <a:pt x="1726" y="271"/>
                </a:cubicBezTo>
                <a:cubicBezTo>
                  <a:pt x="1737" y="259"/>
                  <a:pt x="1746" y="247"/>
                  <a:pt x="1756" y="233"/>
                </a:cubicBezTo>
                <a:cubicBezTo>
                  <a:pt x="1752" y="231"/>
                  <a:pt x="1752" y="231"/>
                  <a:pt x="1752" y="231"/>
                </a:cubicBezTo>
                <a:moveTo>
                  <a:pt x="1337" y="198"/>
                </a:moveTo>
                <a:cubicBezTo>
                  <a:pt x="1334" y="201"/>
                  <a:pt x="1334" y="201"/>
                  <a:pt x="1334" y="201"/>
                </a:cubicBezTo>
                <a:cubicBezTo>
                  <a:pt x="1346" y="212"/>
                  <a:pt x="1357" y="223"/>
                  <a:pt x="1368" y="235"/>
                </a:cubicBezTo>
                <a:cubicBezTo>
                  <a:pt x="1371" y="232"/>
                  <a:pt x="1371" y="232"/>
                  <a:pt x="1371" y="232"/>
                </a:cubicBezTo>
                <a:cubicBezTo>
                  <a:pt x="1360" y="220"/>
                  <a:pt x="1349" y="209"/>
                  <a:pt x="1337" y="198"/>
                </a:cubicBezTo>
                <a:moveTo>
                  <a:pt x="1114" y="187"/>
                </a:moveTo>
                <a:cubicBezTo>
                  <a:pt x="1100" y="195"/>
                  <a:pt x="1088" y="205"/>
                  <a:pt x="1076" y="216"/>
                </a:cubicBezTo>
                <a:cubicBezTo>
                  <a:pt x="1079" y="219"/>
                  <a:pt x="1079" y="219"/>
                  <a:pt x="1079" y="219"/>
                </a:cubicBezTo>
                <a:cubicBezTo>
                  <a:pt x="1090" y="208"/>
                  <a:pt x="1103" y="198"/>
                  <a:pt x="1116" y="190"/>
                </a:cubicBezTo>
                <a:cubicBezTo>
                  <a:pt x="1114" y="187"/>
                  <a:pt x="1114" y="187"/>
                  <a:pt x="1114" y="187"/>
                </a:cubicBezTo>
                <a:moveTo>
                  <a:pt x="1252" y="155"/>
                </a:moveTo>
                <a:cubicBezTo>
                  <a:pt x="1251" y="159"/>
                  <a:pt x="1251" y="159"/>
                  <a:pt x="1251" y="159"/>
                </a:cubicBezTo>
                <a:cubicBezTo>
                  <a:pt x="1268" y="162"/>
                  <a:pt x="1282" y="167"/>
                  <a:pt x="1296" y="174"/>
                </a:cubicBezTo>
                <a:cubicBezTo>
                  <a:pt x="1298" y="171"/>
                  <a:pt x="1298" y="171"/>
                  <a:pt x="1298" y="171"/>
                </a:cubicBezTo>
                <a:cubicBezTo>
                  <a:pt x="1284" y="163"/>
                  <a:pt x="1269" y="158"/>
                  <a:pt x="1252" y="155"/>
                </a:cubicBezTo>
                <a:moveTo>
                  <a:pt x="1204" y="155"/>
                </a:moveTo>
                <a:cubicBezTo>
                  <a:pt x="1199" y="155"/>
                  <a:pt x="1193" y="156"/>
                  <a:pt x="1188" y="157"/>
                </a:cubicBezTo>
                <a:cubicBezTo>
                  <a:pt x="1177" y="159"/>
                  <a:pt x="1167" y="162"/>
                  <a:pt x="1157" y="166"/>
                </a:cubicBezTo>
                <a:cubicBezTo>
                  <a:pt x="1158" y="169"/>
                  <a:pt x="1158" y="169"/>
                  <a:pt x="1158" y="169"/>
                </a:cubicBezTo>
                <a:cubicBezTo>
                  <a:pt x="1168" y="166"/>
                  <a:pt x="1178" y="163"/>
                  <a:pt x="1189" y="161"/>
                </a:cubicBezTo>
                <a:cubicBezTo>
                  <a:pt x="1194" y="160"/>
                  <a:pt x="1199" y="159"/>
                  <a:pt x="1204" y="159"/>
                </a:cubicBezTo>
                <a:cubicBezTo>
                  <a:pt x="1204" y="155"/>
                  <a:pt x="1204" y="155"/>
                  <a:pt x="1204" y="155"/>
                </a:cubicBezTo>
                <a:moveTo>
                  <a:pt x="1805" y="151"/>
                </a:moveTo>
                <a:cubicBezTo>
                  <a:pt x="1796" y="165"/>
                  <a:pt x="1788" y="178"/>
                  <a:pt x="1779" y="191"/>
                </a:cubicBezTo>
                <a:cubicBezTo>
                  <a:pt x="1782" y="194"/>
                  <a:pt x="1782" y="194"/>
                  <a:pt x="1782" y="194"/>
                </a:cubicBezTo>
                <a:cubicBezTo>
                  <a:pt x="1791" y="180"/>
                  <a:pt x="1800" y="167"/>
                  <a:pt x="1808" y="153"/>
                </a:cubicBezTo>
                <a:cubicBezTo>
                  <a:pt x="1805" y="151"/>
                  <a:pt x="1805" y="151"/>
                  <a:pt x="1805" y="151"/>
                </a:cubicBezTo>
                <a:moveTo>
                  <a:pt x="1862" y="75"/>
                </a:moveTo>
                <a:cubicBezTo>
                  <a:pt x="1852" y="86"/>
                  <a:pt x="1842" y="99"/>
                  <a:pt x="1832" y="112"/>
                </a:cubicBezTo>
                <a:cubicBezTo>
                  <a:pt x="1835" y="114"/>
                  <a:pt x="1835" y="114"/>
                  <a:pt x="1835" y="114"/>
                </a:cubicBezTo>
                <a:cubicBezTo>
                  <a:pt x="1845" y="101"/>
                  <a:pt x="1855" y="89"/>
                  <a:pt x="1865" y="77"/>
                </a:cubicBezTo>
                <a:cubicBezTo>
                  <a:pt x="1862" y="75"/>
                  <a:pt x="1862" y="75"/>
                  <a:pt x="1862" y="75"/>
                </a:cubicBezTo>
                <a:moveTo>
                  <a:pt x="1939" y="17"/>
                </a:moveTo>
                <a:cubicBezTo>
                  <a:pt x="1924" y="24"/>
                  <a:pt x="1910" y="32"/>
                  <a:pt x="1898" y="42"/>
                </a:cubicBezTo>
                <a:cubicBezTo>
                  <a:pt x="1900" y="45"/>
                  <a:pt x="1900" y="45"/>
                  <a:pt x="1900" y="45"/>
                </a:cubicBezTo>
                <a:cubicBezTo>
                  <a:pt x="1913" y="36"/>
                  <a:pt x="1926" y="27"/>
                  <a:pt x="1940" y="20"/>
                </a:cubicBezTo>
                <a:cubicBezTo>
                  <a:pt x="1939" y="17"/>
                  <a:pt x="1939" y="17"/>
                  <a:pt x="1939" y="17"/>
                </a:cubicBezTo>
                <a:moveTo>
                  <a:pt x="1989" y="0"/>
                </a:moveTo>
                <a:cubicBezTo>
                  <a:pt x="1987" y="1"/>
                  <a:pt x="1986" y="1"/>
                  <a:pt x="1984" y="1"/>
                </a:cubicBezTo>
                <a:cubicBezTo>
                  <a:pt x="1985" y="5"/>
                  <a:pt x="1985" y="5"/>
                  <a:pt x="1985" y="5"/>
                </a:cubicBezTo>
                <a:cubicBezTo>
                  <a:pt x="1986" y="5"/>
                  <a:pt x="1988" y="5"/>
                  <a:pt x="1989" y="4"/>
                </a:cubicBezTo>
                <a:cubicBezTo>
                  <a:pt x="1989" y="0"/>
                  <a:pt x="1989" y="0"/>
                  <a:pt x="1989" y="0"/>
                </a:cubicBezTo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/>
          <p:nvPr/>
        </p:nvSpPr>
        <p:spPr bwMode="auto">
          <a:xfrm>
            <a:off x="1572779" y="2144279"/>
            <a:ext cx="8539163" cy="3219450"/>
          </a:xfrm>
          <a:custGeom>
            <a:avLst/>
            <a:gdLst>
              <a:gd name="T0" fmla="*/ 2251 w 2492"/>
              <a:gd name="T1" fmla="*/ 40 h 939"/>
              <a:gd name="T2" fmla="*/ 2091 w 2492"/>
              <a:gd name="T3" fmla="*/ 124 h 939"/>
              <a:gd name="T4" fmla="*/ 1990 w 2492"/>
              <a:gd name="T5" fmla="*/ 256 h 939"/>
              <a:gd name="T6" fmla="*/ 1928 w 2492"/>
              <a:gd name="T7" fmla="*/ 343 h 939"/>
              <a:gd name="T8" fmla="*/ 1882 w 2492"/>
              <a:gd name="T9" fmla="*/ 380 h 939"/>
              <a:gd name="T10" fmla="*/ 1830 w 2492"/>
              <a:gd name="T11" fmla="*/ 394 h 939"/>
              <a:gd name="T12" fmla="*/ 1794 w 2492"/>
              <a:gd name="T13" fmla="*/ 382 h 939"/>
              <a:gd name="T14" fmla="*/ 1739 w 2492"/>
              <a:gd name="T15" fmla="*/ 326 h 939"/>
              <a:gd name="T16" fmla="*/ 1668 w 2492"/>
              <a:gd name="T17" fmla="*/ 252 h 939"/>
              <a:gd name="T18" fmla="*/ 1576 w 2492"/>
              <a:gd name="T19" fmla="*/ 202 h 939"/>
              <a:gd name="T20" fmla="*/ 1448 w 2492"/>
              <a:gd name="T21" fmla="*/ 197 h 939"/>
              <a:gd name="T22" fmla="*/ 1288 w 2492"/>
              <a:gd name="T23" fmla="*/ 282 h 939"/>
              <a:gd name="T24" fmla="*/ 1187 w 2492"/>
              <a:gd name="T25" fmla="*/ 413 h 939"/>
              <a:gd name="T26" fmla="*/ 1126 w 2492"/>
              <a:gd name="T27" fmla="*/ 500 h 939"/>
              <a:gd name="T28" fmla="*/ 1080 w 2492"/>
              <a:gd name="T29" fmla="*/ 538 h 939"/>
              <a:gd name="T30" fmla="*/ 1027 w 2492"/>
              <a:gd name="T31" fmla="*/ 551 h 939"/>
              <a:gd name="T32" fmla="*/ 992 w 2492"/>
              <a:gd name="T33" fmla="*/ 539 h 939"/>
              <a:gd name="T34" fmla="*/ 937 w 2492"/>
              <a:gd name="T35" fmla="*/ 483 h 939"/>
              <a:gd name="T36" fmla="*/ 865 w 2492"/>
              <a:gd name="T37" fmla="*/ 410 h 939"/>
              <a:gd name="T38" fmla="*/ 773 w 2492"/>
              <a:gd name="T39" fmla="*/ 359 h 939"/>
              <a:gd name="T40" fmla="*/ 646 w 2492"/>
              <a:gd name="T41" fmla="*/ 354 h 939"/>
              <a:gd name="T42" fmla="*/ 551 w 2492"/>
              <a:gd name="T43" fmla="*/ 390 h 939"/>
              <a:gd name="T44" fmla="*/ 443 w 2492"/>
              <a:gd name="T45" fmla="*/ 487 h 939"/>
              <a:gd name="T46" fmla="*/ 349 w 2492"/>
              <a:gd name="T47" fmla="*/ 625 h 939"/>
              <a:gd name="T48" fmla="*/ 305 w 2492"/>
              <a:gd name="T49" fmla="*/ 676 h 939"/>
              <a:gd name="T50" fmla="*/ 245 w 2492"/>
              <a:gd name="T51" fmla="*/ 706 h 939"/>
              <a:gd name="T52" fmla="*/ 36 w 2492"/>
              <a:gd name="T53" fmla="*/ 939 h 939"/>
              <a:gd name="T54" fmla="*/ 377 w 2492"/>
              <a:gd name="T55" fmla="*/ 855 h 939"/>
              <a:gd name="T56" fmla="*/ 485 w 2492"/>
              <a:gd name="T57" fmla="*/ 758 h 939"/>
              <a:gd name="T58" fmla="*/ 578 w 2492"/>
              <a:gd name="T59" fmla="*/ 620 h 939"/>
              <a:gd name="T60" fmla="*/ 622 w 2492"/>
              <a:gd name="T61" fmla="*/ 569 h 939"/>
              <a:gd name="T62" fmla="*/ 682 w 2492"/>
              <a:gd name="T63" fmla="*/ 539 h 939"/>
              <a:gd name="T64" fmla="*/ 702 w 2492"/>
              <a:gd name="T65" fmla="*/ 537 h 939"/>
              <a:gd name="T66" fmla="*/ 737 w 2492"/>
              <a:gd name="T67" fmla="*/ 548 h 939"/>
              <a:gd name="T68" fmla="*/ 793 w 2492"/>
              <a:gd name="T69" fmla="*/ 604 h 939"/>
              <a:gd name="T70" fmla="*/ 864 w 2492"/>
              <a:gd name="T71" fmla="*/ 678 h 939"/>
              <a:gd name="T72" fmla="*/ 956 w 2492"/>
              <a:gd name="T73" fmla="*/ 729 h 939"/>
              <a:gd name="T74" fmla="*/ 1083 w 2492"/>
              <a:gd name="T75" fmla="*/ 733 h 939"/>
              <a:gd name="T76" fmla="*/ 1243 w 2492"/>
              <a:gd name="T77" fmla="*/ 649 h 939"/>
              <a:gd name="T78" fmla="*/ 1344 w 2492"/>
              <a:gd name="T79" fmla="*/ 517 h 939"/>
              <a:gd name="T80" fmla="*/ 1406 w 2492"/>
              <a:gd name="T81" fmla="*/ 431 h 939"/>
              <a:gd name="T82" fmla="*/ 1452 w 2492"/>
              <a:gd name="T83" fmla="*/ 393 h 939"/>
              <a:gd name="T84" fmla="*/ 1504 w 2492"/>
              <a:gd name="T85" fmla="*/ 379 h 939"/>
              <a:gd name="T86" fmla="*/ 1540 w 2492"/>
              <a:gd name="T87" fmla="*/ 391 h 939"/>
              <a:gd name="T88" fmla="*/ 1595 w 2492"/>
              <a:gd name="T89" fmla="*/ 447 h 939"/>
              <a:gd name="T90" fmla="*/ 1666 w 2492"/>
              <a:gd name="T91" fmla="*/ 521 h 939"/>
              <a:gd name="T92" fmla="*/ 1758 w 2492"/>
              <a:gd name="T93" fmla="*/ 571 h 939"/>
              <a:gd name="T94" fmla="*/ 1886 w 2492"/>
              <a:gd name="T95" fmla="*/ 576 h 939"/>
              <a:gd name="T96" fmla="*/ 2046 w 2492"/>
              <a:gd name="T97" fmla="*/ 491 h 939"/>
              <a:gd name="T98" fmla="*/ 2147 w 2492"/>
              <a:gd name="T99" fmla="*/ 360 h 939"/>
              <a:gd name="T100" fmla="*/ 2208 w 2492"/>
              <a:gd name="T101" fmla="*/ 273 h 939"/>
              <a:gd name="T102" fmla="*/ 2254 w 2492"/>
              <a:gd name="T103" fmla="*/ 235 h 939"/>
              <a:gd name="T104" fmla="*/ 2492 w 2492"/>
              <a:gd name="T105" fmla="*/ 184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92" h="939">
                <a:moveTo>
                  <a:pt x="2456" y="0"/>
                </a:moveTo>
                <a:cubicBezTo>
                  <a:pt x="2251" y="40"/>
                  <a:pt x="2251" y="40"/>
                  <a:pt x="2251" y="40"/>
                </a:cubicBezTo>
                <a:cubicBezTo>
                  <a:pt x="2215" y="47"/>
                  <a:pt x="2183" y="59"/>
                  <a:pt x="2155" y="75"/>
                </a:cubicBezTo>
                <a:cubicBezTo>
                  <a:pt x="2130" y="90"/>
                  <a:pt x="2109" y="106"/>
                  <a:pt x="2091" y="124"/>
                </a:cubicBezTo>
                <a:cubicBezTo>
                  <a:pt x="2074" y="140"/>
                  <a:pt x="2060" y="156"/>
                  <a:pt x="2047" y="173"/>
                </a:cubicBezTo>
                <a:cubicBezTo>
                  <a:pt x="2025" y="201"/>
                  <a:pt x="2007" y="230"/>
                  <a:pt x="1990" y="256"/>
                </a:cubicBezTo>
                <a:cubicBezTo>
                  <a:pt x="1977" y="276"/>
                  <a:pt x="1965" y="294"/>
                  <a:pt x="1954" y="310"/>
                </a:cubicBezTo>
                <a:cubicBezTo>
                  <a:pt x="1945" y="322"/>
                  <a:pt x="1937" y="333"/>
                  <a:pt x="1928" y="343"/>
                </a:cubicBezTo>
                <a:cubicBezTo>
                  <a:pt x="1922" y="350"/>
                  <a:pt x="1916" y="356"/>
                  <a:pt x="1910" y="361"/>
                </a:cubicBezTo>
                <a:cubicBezTo>
                  <a:pt x="1901" y="369"/>
                  <a:pt x="1892" y="375"/>
                  <a:pt x="1882" y="380"/>
                </a:cubicBezTo>
                <a:cubicBezTo>
                  <a:pt x="1872" y="385"/>
                  <a:pt x="1862" y="389"/>
                  <a:pt x="1849" y="392"/>
                </a:cubicBezTo>
                <a:cubicBezTo>
                  <a:pt x="1841" y="393"/>
                  <a:pt x="1835" y="394"/>
                  <a:pt x="1830" y="394"/>
                </a:cubicBezTo>
                <a:cubicBezTo>
                  <a:pt x="1821" y="394"/>
                  <a:pt x="1816" y="392"/>
                  <a:pt x="1810" y="391"/>
                </a:cubicBezTo>
                <a:cubicBezTo>
                  <a:pt x="1805" y="389"/>
                  <a:pt x="1800" y="386"/>
                  <a:pt x="1794" y="382"/>
                </a:cubicBezTo>
                <a:cubicBezTo>
                  <a:pt x="1789" y="379"/>
                  <a:pt x="1784" y="374"/>
                  <a:pt x="1777" y="368"/>
                </a:cubicBezTo>
                <a:cubicBezTo>
                  <a:pt x="1766" y="357"/>
                  <a:pt x="1753" y="343"/>
                  <a:pt x="1739" y="326"/>
                </a:cubicBezTo>
                <a:cubicBezTo>
                  <a:pt x="1728" y="313"/>
                  <a:pt x="1716" y="299"/>
                  <a:pt x="1702" y="285"/>
                </a:cubicBezTo>
                <a:cubicBezTo>
                  <a:pt x="1692" y="274"/>
                  <a:pt x="1681" y="263"/>
                  <a:pt x="1668" y="252"/>
                </a:cubicBezTo>
                <a:cubicBezTo>
                  <a:pt x="1658" y="244"/>
                  <a:pt x="1647" y="236"/>
                  <a:pt x="1636" y="229"/>
                </a:cubicBezTo>
                <a:cubicBezTo>
                  <a:pt x="1618" y="218"/>
                  <a:pt x="1598" y="208"/>
                  <a:pt x="1576" y="202"/>
                </a:cubicBezTo>
                <a:cubicBezTo>
                  <a:pt x="1554" y="195"/>
                  <a:pt x="1529" y="191"/>
                  <a:pt x="1504" y="191"/>
                </a:cubicBezTo>
                <a:cubicBezTo>
                  <a:pt x="1486" y="191"/>
                  <a:pt x="1467" y="193"/>
                  <a:pt x="1448" y="197"/>
                </a:cubicBezTo>
                <a:cubicBezTo>
                  <a:pt x="1413" y="204"/>
                  <a:pt x="1381" y="216"/>
                  <a:pt x="1353" y="233"/>
                </a:cubicBezTo>
                <a:cubicBezTo>
                  <a:pt x="1328" y="247"/>
                  <a:pt x="1307" y="264"/>
                  <a:pt x="1288" y="282"/>
                </a:cubicBezTo>
                <a:cubicBezTo>
                  <a:pt x="1272" y="297"/>
                  <a:pt x="1258" y="313"/>
                  <a:pt x="1245" y="330"/>
                </a:cubicBezTo>
                <a:cubicBezTo>
                  <a:pt x="1223" y="358"/>
                  <a:pt x="1204" y="387"/>
                  <a:pt x="1187" y="413"/>
                </a:cubicBezTo>
                <a:cubicBezTo>
                  <a:pt x="1175" y="433"/>
                  <a:pt x="1163" y="451"/>
                  <a:pt x="1152" y="467"/>
                </a:cubicBezTo>
                <a:cubicBezTo>
                  <a:pt x="1143" y="480"/>
                  <a:pt x="1134" y="490"/>
                  <a:pt x="1126" y="500"/>
                </a:cubicBezTo>
                <a:cubicBezTo>
                  <a:pt x="1120" y="507"/>
                  <a:pt x="1114" y="513"/>
                  <a:pt x="1108" y="518"/>
                </a:cubicBezTo>
                <a:cubicBezTo>
                  <a:pt x="1098" y="526"/>
                  <a:pt x="1089" y="533"/>
                  <a:pt x="1080" y="538"/>
                </a:cubicBezTo>
                <a:cubicBezTo>
                  <a:pt x="1070" y="543"/>
                  <a:pt x="1060" y="546"/>
                  <a:pt x="1047" y="549"/>
                </a:cubicBezTo>
                <a:cubicBezTo>
                  <a:pt x="1039" y="550"/>
                  <a:pt x="1033" y="551"/>
                  <a:pt x="1027" y="551"/>
                </a:cubicBezTo>
                <a:cubicBezTo>
                  <a:pt x="1019" y="551"/>
                  <a:pt x="1013" y="550"/>
                  <a:pt x="1008" y="548"/>
                </a:cubicBezTo>
                <a:cubicBezTo>
                  <a:pt x="1003" y="546"/>
                  <a:pt x="998" y="544"/>
                  <a:pt x="992" y="539"/>
                </a:cubicBezTo>
                <a:cubicBezTo>
                  <a:pt x="987" y="536"/>
                  <a:pt x="981" y="531"/>
                  <a:pt x="975" y="525"/>
                </a:cubicBezTo>
                <a:cubicBezTo>
                  <a:pt x="964" y="515"/>
                  <a:pt x="951" y="500"/>
                  <a:pt x="937" y="483"/>
                </a:cubicBezTo>
                <a:cubicBezTo>
                  <a:pt x="926" y="471"/>
                  <a:pt x="914" y="457"/>
                  <a:pt x="900" y="442"/>
                </a:cubicBezTo>
                <a:cubicBezTo>
                  <a:pt x="890" y="431"/>
                  <a:pt x="878" y="420"/>
                  <a:pt x="865" y="410"/>
                </a:cubicBezTo>
                <a:cubicBezTo>
                  <a:pt x="856" y="402"/>
                  <a:pt x="845" y="394"/>
                  <a:pt x="833" y="386"/>
                </a:cubicBezTo>
                <a:cubicBezTo>
                  <a:pt x="816" y="375"/>
                  <a:pt x="796" y="366"/>
                  <a:pt x="773" y="359"/>
                </a:cubicBezTo>
                <a:cubicBezTo>
                  <a:pt x="751" y="352"/>
                  <a:pt x="727" y="349"/>
                  <a:pt x="702" y="349"/>
                </a:cubicBezTo>
                <a:cubicBezTo>
                  <a:pt x="684" y="349"/>
                  <a:pt x="665" y="351"/>
                  <a:pt x="646" y="354"/>
                </a:cubicBezTo>
                <a:cubicBezTo>
                  <a:pt x="646" y="354"/>
                  <a:pt x="646" y="354"/>
                  <a:pt x="646" y="354"/>
                </a:cubicBezTo>
                <a:cubicBezTo>
                  <a:pt x="611" y="361"/>
                  <a:pt x="579" y="374"/>
                  <a:pt x="551" y="390"/>
                </a:cubicBezTo>
                <a:cubicBezTo>
                  <a:pt x="526" y="404"/>
                  <a:pt x="505" y="421"/>
                  <a:pt x="486" y="439"/>
                </a:cubicBezTo>
                <a:cubicBezTo>
                  <a:pt x="470" y="454"/>
                  <a:pt x="456" y="471"/>
                  <a:pt x="443" y="487"/>
                </a:cubicBezTo>
                <a:cubicBezTo>
                  <a:pt x="420" y="516"/>
                  <a:pt x="402" y="544"/>
                  <a:pt x="385" y="571"/>
                </a:cubicBezTo>
                <a:cubicBezTo>
                  <a:pt x="373" y="590"/>
                  <a:pt x="361" y="609"/>
                  <a:pt x="349" y="625"/>
                </a:cubicBezTo>
                <a:cubicBezTo>
                  <a:pt x="341" y="637"/>
                  <a:pt x="332" y="648"/>
                  <a:pt x="324" y="657"/>
                </a:cubicBezTo>
                <a:cubicBezTo>
                  <a:pt x="318" y="664"/>
                  <a:pt x="311" y="670"/>
                  <a:pt x="305" y="676"/>
                </a:cubicBezTo>
                <a:cubicBezTo>
                  <a:pt x="296" y="684"/>
                  <a:pt x="287" y="690"/>
                  <a:pt x="278" y="695"/>
                </a:cubicBezTo>
                <a:cubicBezTo>
                  <a:pt x="268" y="700"/>
                  <a:pt x="258" y="704"/>
                  <a:pt x="245" y="706"/>
                </a:cubicBezTo>
                <a:cubicBezTo>
                  <a:pt x="0" y="754"/>
                  <a:pt x="0" y="754"/>
                  <a:pt x="0" y="754"/>
                </a:cubicBezTo>
                <a:cubicBezTo>
                  <a:pt x="36" y="939"/>
                  <a:pt x="36" y="939"/>
                  <a:pt x="36" y="939"/>
                </a:cubicBezTo>
                <a:cubicBezTo>
                  <a:pt x="281" y="891"/>
                  <a:pt x="281" y="891"/>
                  <a:pt x="281" y="891"/>
                </a:cubicBezTo>
                <a:cubicBezTo>
                  <a:pt x="316" y="884"/>
                  <a:pt x="349" y="871"/>
                  <a:pt x="377" y="855"/>
                </a:cubicBezTo>
                <a:cubicBezTo>
                  <a:pt x="401" y="841"/>
                  <a:pt x="423" y="824"/>
                  <a:pt x="441" y="806"/>
                </a:cubicBezTo>
                <a:cubicBezTo>
                  <a:pt x="458" y="790"/>
                  <a:pt x="472" y="774"/>
                  <a:pt x="485" y="758"/>
                </a:cubicBezTo>
                <a:cubicBezTo>
                  <a:pt x="507" y="729"/>
                  <a:pt x="525" y="701"/>
                  <a:pt x="542" y="674"/>
                </a:cubicBezTo>
                <a:cubicBezTo>
                  <a:pt x="555" y="655"/>
                  <a:pt x="566" y="636"/>
                  <a:pt x="578" y="620"/>
                </a:cubicBezTo>
                <a:cubicBezTo>
                  <a:pt x="587" y="608"/>
                  <a:pt x="595" y="597"/>
                  <a:pt x="603" y="588"/>
                </a:cubicBezTo>
                <a:cubicBezTo>
                  <a:pt x="610" y="581"/>
                  <a:pt x="616" y="575"/>
                  <a:pt x="622" y="569"/>
                </a:cubicBezTo>
                <a:cubicBezTo>
                  <a:pt x="631" y="561"/>
                  <a:pt x="640" y="555"/>
                  <a:pt x="650" y="550"/>
                </a:cubicBezTo>
                <a:cubicBezTo>
                  <a:pt x="659" y="545"/>
                  <a:pt x="670" y="541"/>
                  <a:pt x="682" y="539"/>
                </a:cubicBezTo>
                <a:cubicBezTo>
                  <a:pt x="682" y="539"/>
                  <a:pt x="682" y="539"/>
                  <a:pt x="682" y="539"/>
                </a:cubicBezTo>
                <a:cubicBezTo>
                  <a:pt x="690" y="537"/>
                  <a:pt x="697" y="537"/>
                  <a:pt x="702" y="537"/>
                </a:cubicBezTo>
                <a:cubicBezTo>
                  <a:pt x="711" y="537"/>
                  <a:pt x="716" y="538"/>
                  <a:pt x="722" y="540"/>
                </a:cubicBezTo>
                <a:cubicBezTo>
                  <a:pt x="727" y="542"/>
                  <a:pt x="731" y="544"/>
                  <a:pt x="737" y="548"/>
                </a:cubicBezTo>
                <a:cubicBezTo>
                  <a:pt x="742" y="552"/>
                  <a:pt x="748" y="556"/>
                  <a:pt x="755" y="562"/>
                </a:cubicBezTo>
                <a:cubicBezTo>
                  <a:pt x="766" y="573"/>
                  <a:pt x="778" y="587"/>
                  <a:pt x="793" y="604"/>
                </a:cubicBezTo>
                <a:cubicBezTo>
                  <a:pt x="804" y="617"/>
                  <a:pt x="816" y="631"/>
                  <a:pt x="829" y="645"/>
                </a:cubicBezTo>
                <a:cubicBezTo>
                  <a:pt x="840" y="656"/>
                  <a:pt x="851" y="667"/>
                  <a:pt x="864" y="678"/>
                </a:cubicBezTo>
                <a:cubicBezTo>
                  <a:pt x="874" y="686"/>
                  <a:pt x="884" y="694"/>
                  <a:pt x="896" y="701"/>
                </a:cubicBezTo>
                <a:cubicBezTo>
                  <a:pt x="914" y="712"/>
                  <a:pt x="934" y="722"/>
                  <a:pt x="956" y="729"/>
                </a:cubicBezTo>
                <a:cubicBezTo>
                  <a:pt x="978" y="735"/>
                  <a:pt x="1002" y="739"/>
                  <a:pt x="1027" y="739"/>
                </a:cubicBezTo>
                <a:cubicBezTo>
                  <a:pt x="1046" y="739"/>
                  <a:pt x="1064" y="737"/>
                  <a:pt x="1083" y="733"/>
                </a:cubicBezTo>
                <a:cubicBezTo>
                  <a:pt x="1119" y="726"/>
                  <a:pt x="1151" y="714"/>
                  <a:pt x="1179" y="698"/>
                </a:cubicBezTo>
                <a:cubicBezTo>
                  <a:pt x="1204" y="683"/>
                  <a:pt x="1225" y="667"/>
                  <a:pt x="1243" y="649"/>
                </a:cubicBezTo>
                <a:cubicBezTo>
                  <a:pt x="1260" y="633"/>
                  <a:pt x="1274" y="617"/>
                  <a:pt x="1287" y="600"/>
                </a:cubicBezTo>
                <a:cubicBezTo>
                  <a:pt x="1309" y="572"/>
                  <a:pt x="1327" y="543"/>
                  <a:pt x="1344" y="517"/>
                </a:cubicBezTo>
                <a:cubicBezTo>
                  <a:pt x="1357" y="497"/>
                  <a:pt x="1369" y="479"/>
                  <a:pt x="1380" y="463"/>
                </a:cubicBezTo>
                <a:cubicBezTo>
                  <a:pt x="1389" y="451"/>
                  <a:pt x="1397" y="440"/>
                  <a:pt x="1406" y="431"/>
                </a:cubicBezTo>
                <a:cubicBezTo>
                  <a:pt x="1412" y="423"/>
                  <a:pt x="1418" y="417"/>
                  <a:pt x="1424" y="412"/>
                </a:cubicBezTo>
                <a:cubicBezTo>
                  <a:pt x="1433" y="404"/>
                  <a:pt x="1442" y="398"/>
                  <a:pt x="1452" y="393"/>
                </a:cubicBezTo>
                <a:cubicBezTo>
                  <a:pt x="1462" y="388"/>
                  <a:pt x="1472" y="384"/>
                  <a:pt x="1485" y="381"/>
                </a:cubicBezTo>
                <a:cubicBezTo>
                  <a:pt x="1493" y="380"/>
                  <a:pt x="1499" y="379"/>
                  <a:pt x="1504" y="379"/>
                </a:cubicBezTo>
                <a:cubicBezTo>
                  <a:pt x="1513" y="379"/>
                  <a:pt x="1518" y="381"/>
                  <a:pt x="1524" y="383"/>
                </a:cubicBezTo>
                <a:cubicBezTo>
                  <a:pt x="1529" y="384"/>
                  <a:pt x="1534" y="387"/>
                  <a:pt x="1540" y="391"/>
                </a:cubicBezTo>
                <a:cubicBezTo>
                  <a:pt x="1545" y="394"/>
                  <a:pt x="1550" y="399"/>
                  <a:pt x="1557" y="405"/>
                </a:cubicBezTo>
                <a:cubicBezTo>
                  <a:pt x="1568" y="416"/>
                  <a:pt x="1581" y="430"/>
                  <a:pt x="1595" y="447"/>
                </a:cubicBezTo>
                <a:cubicBezTo>
                  <a:pt x="1606" y="460"/>
                  <a:pt x="1618" y="474"/>
                  <a:pt x="1632" y="488"/>
                </a:cubicBezTo>
                <a:cubicBezTo>
                  <a:pt x="1642" y="499"/>
                  <a:pt x="1653" y="510"/>
                  <a:pt x="1666" y="521"/>
                </a:cubicBezTo>
                <a:cubicBezTo>
                  <a:pt x="1676" y="529"/>
                  <a:pt x="1687" y="537"/>
                  <a:pt x="1698" y="544"/>
                </a:cubicBezTo>
                <a:cubicBezTo>
                  <a:pt x="1716" y="555"/>
                  <a:pt x="1736" y="565"/>
                  <a:pt x="1758" y="571"/>
                </a:cubicBezTo>
                <a:cubicBezTo>
                  <a:pt x="1780" y="578"/>
                  <a:pt x="1805" y="582"/>
                  <a:pt x="1830" y="582"/>
                </a:cubicBezTo>
                <a:cubicBezTo>
                  <a:pt x="1848" y="582"/>
                  <a:pt x="1867" y="580"/>
                  <a:pt x="1886" y="576"/>
                </a:cubicBezTo>
                <a:cubicBezTo>
                  <a:pt x="1921" y="569"/>
                  <a:pt x="1953" y="557"/>
                  <a:pt x="1981" y="540"/>
                </a:cubicBezTo>
                <a:cubicBezTo>
                  <a:pt x="2006" y="526"/>
                  <a:pt x="2027" y="509"/>
                  <a:pt x="2046" y="491"/>
                </a:cubicBezTo>
                <a:cubicBezTo>
                  <a:pt x="2062" y="476"/>
                  <a:pt x="2076" y="460"/>
                  <a:pt x="2089" y="443"/>
                </a:cubicBezTo>
                <a:cubicBezTo>
                  <a:pt x="2111" y="415"/>
                  <a:pt x="2130" y="386"/>
                  <a:pt x="2147" y="360"/>
                </a:cubicBezTo>
                <a:cubicBezTo>
                  <a:pt x="2159" y="340"/>
                  <a:pt x="2171" y="322"/>
                  <a:pt x="2182" y="306"/>
                </a:cubicBezTo>
                <a:cubicBezTo>
                  <a:pt x="2191" y="293"/>
                  <a:pt x="2200" y="283"/>
                  <a:pt x="2208" y="273"/>
                </a:cubicBezTo>
                <a:cubicBezTo>
                  <a:pt x="2214" y="266"/>
                  <a:pt x="2220" y="260"/>
                  <a:pt x="2226" y="255"/>
                </a:cubicBezTo>
                <a:cubicBezTo>
                  <a:pt x="2236" y="247"/>
                  <a:pt x="2245" y="240"/>
                  <a:pt x="2254" y="235"/>
                </a:cubicBezTo>
                <a:cubicBezTo>
                  <a:pt x="2264" y="230"/>
                  <a:pt x="2274" y="227"/>
                  <a:pt x="2287" y="224"/>
                </a:cubicBezTo>
                <a:cubicBezTo>
                  <a:pt x="2492" y="184"/>
                  <a:pt x="2492" y="184"/>
                  <a:pt x="2492" y="184"/>
                </a:cubicBezTo>
                <a:lnTo>
                  <a:pt x="24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1"/>
          <p:cNvSpPr/>
          <p:nvPr/>
        </p:nvSpPr>
        <p:spPr bwMode="auto">
          <a:xfrm>
            <a:off x="1607848" y="2160948"/>
            <a:ext cx="8531225" cy="3181350"/>
          </a:xfrm>
          <a:custGeom>
            <a:avLst/>
            <a:gdLst>
              <a:gd name="T0" fmla="*/ 2251 w 2490"/>
              <a:gd name="T1" fmla="*/ 41 h 928"/>
              <a:gd name="T2" fmla="*/ 2094 w 2490"/>
              <a:gd name="T3" fmla="*/ 124 h 928"/>
              <a:gd name="T4" fmla="*/ 1994 w 2490"/>
              <a:gd name="T5" fmla="*/ 254 h 928"/>
              <a:gd name="T6" fmla="*/ 1932 w 2490"/>
              <a:gd name="T7" fmla="*/ 342 h 928"/>
              <a:gd name="T8" fmla="*/ 1873 w 2490"/>
              <a:gd name="T9" fmla="*/ 385 h 928"/>
              <a:gd name="T10" fmla="*/ 1829 w 2490"/>
              <a:gd name="T11" fmla="*/ 395 h 928"/>
              <a:gd name="T12" fmla="*/ 1790 w 2490"/>
              <a:gd name="T13" fmla="*/ 382 h 928"/>
              <a:gd name="T14" fmla="*/ 1733 w 2490"/>
              <a:gd name="T15" fmla="*/ 325 h 928"/>
              <a:gd name="T16" fmla="*/ 1663 w 2490"/>
              <a:gd name="T17" fmla="*/ 252 h 928"/>
              <a:gd name="T18" fmla="*/ 1573 w 2490"/>
              <a:gd name="T19" fmla="*/ 202 h 928"/>
              <a:gd name="T20" fmla="*/ 1448 w 2490"/>
              <a:gd name="T21" fmla="*/ 198 h 928"/>
              <a:gd name="T22" fmla="*/ 1291 w 2490"/>
              <a:gd name="T23" fmla="*/ 281 h 928"/>
              <a:gd name="T24" fmla="*/ 1192 w 2490"/>
              <a:gd name="T25" fmla="*/ 411 h 928"/>
              <a:gd name="T26" fmla="*/ 1130 w 2490"/>
              <a:gd name="T27" fmla="*/ 499 h 928"/>
              <a:gd name="T28" fmla="*/ 1071 w 2490"/>
              <a:gd name="T29" fmla="*/ 543 h 928"/>
              <a:gd name="T30" fmla="*/ 1026 w 2490"/>
              <a:gd name="T31" fmla="*/ 552 h 928"/>
              <a:gd name="T32" fmla="*/ 988 w 2490"/>
              <a:gd name="T33" fmla="*/ 539 h 928"/>
              <a:gd name="T34" fmla="*/ 931 w 2490"/>
              <a:gd name="T35" fmla="*/ 482 h 928"/>
              <a:gd name="T36" fmla="*/ 861 w 2490"/>
              <a:gd name="T37" fmla="*/ 409 h 928"/>
              <a:gd name="T38" fmla="*/ 771 w 2490"/>
              <a:gd name="T39" fmla="*/ 360 h 928"/>
              <a:gd name="T40" fmla="*/ 646 w 2490"/>
              <a:gd name="T41" fmla="*/ 355 h 928"/>
              <a:gd name="T42" fmla="*/ 553 w 2490"/>
              <a:gd name="T43" fmla="*/ 390 h 928"/>
              <a:gd name="T44" fmla="*/ 446 w 2490"/>
              <a:gd name="T45" fmla="*/ 486 h 928"/>
              <a:gd name="T46" fmla="*/ 353 w 2490"/>
              <a:gd name="T47" fmla="*/ 623 h 928"/>
              <a:gd name="T48" fmla="*/ 289 w 2490"/>
              <a:gd name="T49" fmla="*/ 690 h 928"/>
              <a:gd name="T50" fmla="*/ 245 w 2490"/>
              <a:gd name="T51" fmla="*/ 707 h 928"/>
              <a:gd name="T52" fmla="*/ 34 w 2490"/>
              <a:gd name="T53" fmla="*/ 928 h 928"/>
              <a:gd name="T54" fmla="*/ 373 w 2490"/>
              <a:gd name="T55" fmla="*/ 845 h 928"/>
              <a:gd name="T56" fmla="*/ 479 w 2490"/>
              <a:gd name="T57" fmla="*/ 749 h 928"/>
              <a:gd name="T58" fmla="*/ 572 w 2490"/>
              <a:gd name="T59" fmla="*/ 612 h 928"/>
              <a:gd name="T60" fmla="*/ 636 w 2490"/>
              <a:gd name="T61" fmla="*/ 545 h 928"/>
              <a:gd name="T62" fmla="*/ 680 w 2490"/>
              <a:gd name="T63" fmla="*/ 528 h 928"/>
              <a:gd name="T64" fmla="*/ 680 w 2490"/>
              <a:gd name="T65" fmla="*/ 528 h 928"/>
              <a:gd name="T66" fmla="*/ 723 w 2490"/>
              <a:gd name="T67" fmla="*/ 529 h 928"/>
              <a:gd name="T68" fmla="*/ 758 w 2490"/>
              <a:gd name="T69" fmla="*/ 553 h 928"/>
              <a:gd name="T70" fmla="*/ 833 w 2490"/>
              <a:gd name="T71" fmla="*/ 636 h 928"/>
              <a:gd name="T72" fmla="*/ 898 w 2490"/>
              <a:gd name="T73" fmla="*/ 691 h 928"/>
              <a:gd name="T74" fmla="*/ 1026 w 2490"/>
              <a:gd name="T75" fmla="*/ 728 h 928"/>
              <a:gd name="T76" fmla="*/ 1175 w 2490"/>
              <a:gd name="T77" fmla="*/ 687 h 928"/>
              <a:gd name="T78" fmla="*/ 1281 w 2490"/>
              <a:gd name="T79" fmla="*/ 592 h 928"/>
              <a:gd name="T80" fmla="*/ 1374 w 2490"/>
              <a:gd name="T81" fmla="*/ 454 h 928"/>
              <a:gd name="T82" fmla="*/ 1438 w 2490"/>
              <a:gd name="T83" fmla="*/ 388 h 928"/>
              <a:gd name="T84" fmla="*/ 1482 w 2490"/>
              <a:gd name="T85" fmla="*/ 371 h 928"/>
              <a:gd name="T86" fmla="*/ 1525 w 2490"/>
              <a:gd name="T87" fmla="*/ 372 h 928"/>
              <a:gd name="T88" fmla="*/ 1560 w 2490"/>
              <a:gd name="T89" fmla="*/ 396 h 928"/>
              <a:gd name="T90" fmla="*/ 1635 w 2490"/>
              <a:gd name="T91" fmla="*/ 479 h 928"/>
              <a:gd name="T92" fmla="*/ 1701 w 2490"/>
              <a:gd name="T93" fmla="*/ 534 h 928"/>
              <a:gd name="T94" fmla="*/ 1829 w 2490"/>
              <a:gd name="T95" fmla="*/ 571 h 928"/>
              <a:gd name="T96" fmla="*/ 1977 w 2490"/>
              <a:gd name="T97" fmla="*/ 530 h 928"/>
              <a:gd name="T98" fmla="*/ 2083 w 2490"/>
              <a:gd name="T99" fmla="*/ 435 h 928"/>
              <a:gd name="T100" fmla="*/ 2177 w 2490"/>
              <a:gd name="T101" fmla="*/ 297 h 928"/>
              <a:gd name="T102" fmla="*/ 2241 w 2490"/>
              <a:gd name="T103" fmla="*/ 231 h 928"/>
              <a:gd name="T104" fmla="*/ 2285 w 2490"/>
              <a:gd name="T105" fmla="*/ 213 h 928"/>
              <a:gd name="T106" fmla="*/ 2456 w 2490"/>
              <a:gd name="T107" fmla="*/ 0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90" h="928">
                <a:moveTo>
                  <a:pt x="2456" y="0"/>
                </a:moveTo>
                <a:cubicBezTo>
                  <a:pt x="2251" y="41"/>
                  <a:pt x="2251" y="41"/>
                  <a:pt x="2251" y="41"/>
                </a:cubicBezTo>
                <a:cubicBezTo>
                  <a:pt x="2216" y="47"/>
                  <a:pt x="2185" y="60"/>
                  <a:pt x="2157" y="76"/>
                </a:cubicBezTo>
                <a:cubicBezTo>
                  <a:pt x="2133" y="89"/>
                  <a:pt x="2112" y="106"/>
                  <a:pt x="2094" y="124"/>
                </a:cubicBezTo>
                <a:cubicBezTo>
                  <a:pt x="2078" y="139"/>
                  <a:pt x="2064" y="155"/>
                  <a:pt x="2051" y="171"/>
                </a:cubicBezTo>
                <a:cubicBezTo>
                  <a:pt x="2029" y="200"/>
                  <a:pt x="2011" y="228"/>
                  <a:pt x="1994" y="254"/>
                </a:cubicBezTo>
                <a:cubicBezTo>
                  <a:pt x="1981" y="274"/>
                  <a:pt x="1969" y="292"/>
                  <a:pt x="1958" y="309"/>
                </a:cubicBezTo>
                <a:cubicBezTo>
                  <a:pt x="1949" y="321"/>
                  <a:pt x="1940" y="332"/>
                  <a:pt x="1932" y="342"/>
                </a:cubicBezTo>
                <a:cubicBezTo>
                  <a:pt x="1919" y="356"/>
                  <a:pt x="1907" y="367"/>
                  <a:pt x="1894" y="375"/>
                </a:cubicBezTo>
                <a:cubicBezTo>
                  <a:pt x="1887" y="379"/>
                  <a:pt x="1881" y="383"/>
                  <a:pt x="1873" y="385"/>
                </a:cubicBezTo>
                <a:cubicBezTo>
                  <a:pt x="1866" y="388"/>
                  <a:pt x="1858" y="391"/>
                  <a:pt x="1850" y="392"/>
                </a:cubicBezTo>
                <a:cubicBezTo>
                  <a:pt x="1841" y="394"/>
                  <a:pt x="1834" y="395"/>
                  <a:pt x="1829" y="395"/>
                </a:cubicBezTo>
                <a:cubicBezTo>
                  <a:pt x="1819" y="395"/>
                  <a:pt x="1813" y="393"/>
                  <a:pt x="1807" y="391"/>
                </a:cubicBezTo>
                <a:cubicBezTo>
                  <a:pt x="1802" y="389"/>
                  <a:pt x="1796" y="386"/>
                  <a:pt x="1790" y="382"/>
                </a:cubicBezTo>
                <a:cubicBezTo>
                  <a:pt x="1785" y="378"/>
                  <a:pt x="1779" y="373"/>
                  <a:pt x="1772" y="367"/>
                </a:cubicBezTo>
                <a:cubicBezTo>
                  <a:pt x="1761" y="356"/>
                  <a:pt x="1748" y="342"/>
                  <a:pt x="1733" y="325"/>
                </a:cubicBezTo>
                <a:cubicBezTo>
                  <a:pt x="1723" y="312"/>
                  <a:pt x="1711" y="298"/>
                  <a:pt x="1697" y="284"/>
                </a:cubicBezTo>
                <a:cubicBezTo>
                  <a:pt x="1687" y="273"/>
                  <a:pt x="1676" y="263"/>
                  <a:pt x="1663" y="252"/>
                </a:cubicBezTo>
                <a:cubicBezTo>
                  <a:pt x="1653" y="244"/>
                  <a:pt x="1643" y="236"/>
                  <a:pt x="1631" y="229"/>
                </a:cubicBezTo>
                <a:cubicBezTo>
                  <a:pt x="1614" y="218"/>
                  <a:pt x="1595" y="209"/>
                  <a:pt x="1573" y="202"/>
                </a:cubicBezTo>
                <a:cubicBezTo>
                  <a:pt x="1551" y="196"/>
                  <a:pt x="1528" y="192"/>
                  <a:pt x="1503" y="192"/>
                </a:cubicBezTo>
                <a:cubicBezTo>
                  <a:pt x="1485" y="192"/>
                  <a:pt x="1467" y="194"/>
                  <a:pt x="1448" y="198"/>
                </a:cubicBezTo>
                <a:cubicBezTo>
                  <a:pt x="1414" y="205"/>
                  <a:pt x="1382" y="217"/>
                  <a:pt x="1355" y="233"/>
                </a:cubicBezTo>
                <a:cubicBezTo>
                  <a:pt x="1331" y="247"/>
                  <a:pt x="1310" y="263"/>
                  <a:pt x="1291" y="281"/>
                </a:cubicBezTo>
                <a:cubicBezTo>
                  <a:pt x="1275" y="296"/>
                  <a:pt x="1261" y="312"/>
                  <a:pt x="1249" y="329"/>
                </a:cubicBezTo>
                <a:cubicBezTo>
                  <a:pt x="1227" y="357"/>
                  <a:pt x="1208" y="385"/>
                  <a:pt x="1192" y="411"/>
                </a:cubicBezTo>
                <a:cubicBezTo>
                  <a:pt x="1179" y="431"/>
                  <a:pt x="1167" y="450"/>
                  <a:pt x="1155" y="466"/>
                </a:cubicBezTo>
                <a:cubicBezTo>
                  <a:pt x="1147" y="478"/>
                  <a:pt x="1138" y="489"/>
                  <a:pt x="1130" y="499"/>
                </a:cubicBezTo>
                <a:cubicBezTo>
                  <a:pt x="1117" y="513"/>
                  <a:pt x="1104" y="524"/>
                  <a:pt x="1091" y="532"/>
                </a:cubicBezTo>
                <a:cubicBezTo>
                  <a:pt x="1085" y="536"/>
                  <a:pt x="1078" y="540"/>
                  <a:pt x="1071" y="543"/>
                </a:cubicBezTo>
                <a:cubicBezTo>
                  <a:pt x="1064" y="546"/>
                  <a:pt x="1056" y="548"/>
                  <a:pt x="1047" y="550"/>
                </a:cubicBezTo>
                <a:cubicBezTo>
                  <a:pt x="1039" y="551"/>
                  <a:pt x="1032" y="552"/>
                  <a:pt x="1026" y="552"/>
                </a:cubicBezTo>
                <a:cubicBezTo>
                  <a:pt x="1017" y="552"/>
                  <a:pt x="1011" y="551"/>
                  <a:pt x="1005" y="548"/>
                </a:cubicBezTo>
                <a:cubicBezTo>
                  <a:pt x="999" y="547"/>
                  <a:pt x="994" y="544"/>
                  <a:pt x="988" y="539"/>
                </a:cubicBezTo>
                <a:cubicBezTo>
                  <a:pt x="982" y="536"/>
                  <a:pt x="976" y="531"/>
                  <a:pt x="970" y="525"/>
                </a:cubicBezTo>
                <a:cubicBezTo>
                  <a:pt x="958" y="514"/>
                  <a:pt x="946" y="499"/>
                  <a:pt x="931" y="482"/>
                </a:cubicBezTo>
                <a:cubicBezTo>
                  <a:pt x="920" y="470"/>
                  <a:pt x="908" y="456"/>
                  <a:pt x="895" y="441"/>
                </a:cubicBezTo>
                <a:cubicBezTo>
                  <a:pt x="885" y="431"/>
                  <a:pt x="873" y="420"/>
                  <a:pt x="861" y="409"/>
                </a:cubicBezTo>
                <a:cubicBezTo>
                  <a:pt x="851" y="401"/>
                  <a:pt x="841" y="394"/>
                  <a:pt x="829" y="386"/>
                </a:cubicBezTo>
                <a:cubicBezTo>
                  <a:pt x="812" y="376"/>
                  <a:pt x="792" y="366"/>
                  <a:pt x="771" y="360"/>
                </a:cubicBezTo>
                <a:cubicBezTo>
                  <a:pt x="749" y="353"/>
                  <a:pt x="726" y="350"/>
                  <a:pt x="701" y="350"/>
                </a:cubicBezTo>
                <a:cubicBezTo>
                  <a:pt x="683" y="350"/>
                  <a:pt x="665" y="352"/>
                  <a:pt x="646" y="355"/>
                </a:cubicBezTo>
                <a:cubicBezTo>
                  <a:pt x="646" y="355"/>
                  <a:pt x="646" y="355"/>
                  <a:pt x="646" y="355"/>
                </a:cubicBezTo>
                <a:cubicBezTo>
                  <a:pt x="612" y="362"/>
                  <a:pt x="580" y="374"/>
                  <a:pt x="553" y="390"/>
                </a:cubicBezTo>
                <a:cubicBezTo>
                  <a:pt x="528" y="404"/>
                  <a:pt x="507" y="421"/>
                  <a:pt x="489" y="438"/>
                </a:cubicBezTo>
                <a:cubicBezTo>
                  <a:pt x="473" y="454"/>
                  <a:pt x="459" y="470"/>
                  <a:pt x="446" y="486"/>
                </a:cubicBezTo>
                <a:cubicBezTo>
                  <a:pt x="424" y="514"/>
                  <a:pt x="406" y="543"/>
                  <a:pt x="389" y="569"/>
                </a:cubicBezTo>
                <a:cubicBezTo>
                  <a:pt x="377" y="588"/>
                  <a:pt x="365" y="607"/>
                  <a:pt x="353" y="623"/>
                </a:cubicBezTo>
                <a:cubicBezTo>
                  <a:pt x="344" y="635"/>
                  <a:pt x="336" y="646"/>
                  <a:pt x="327" y="656"/>
                </a:cubicBezTo>
                <a:cubicBezTo>
                  <a:pt x="315" y="670"/>
                  <a:pt x="302" y="681"/>
                  <a:pt x="289" y="690"/>
                </a:cubicBezTo>
                <a:cubicBezTo>
                  <a:pt x="283" y="694"/>
                  <a:pt x="276" y="697"/>
                  <a:pt x="269" y="700"/>
                </a:cubicBezTo>
                <a:cubicBezTo>
                  <a:pt x="262" y="703"/>
                  <a:pt x="254" y="705"/>
                  <a:pt x="245" y="707"/>
                </a:cubicBezTo>
                <a:cubicBezTo>
                  <a:pt x="0" y="755"/>
                  <a:pt x="0" y="755"/>
                  <a:pt x="0" y="755"/>
                </a:cubicBezTo>
                <a:cubicBezTo>
                  <a:pt x="34" y="928"/>
                  <a:pt x="34" y="928"/>
                  <a:pt x="34" y="928"/>
                </a:cubicBezTo>
                <a:cubicBezTo>
                  <a:pt x="279" y="880"/>
                  <a:pt x="279" y="880"/>
                  <a:pt x="279" y="880"/>
                </a:cubicBezTo>
                <a:cubicBezTo>
                  <a:pt x="314" y="873"/>
                  <a:pt x="345" y="861"/>
                  <a:pt x="373" y="845"/>
                </a:cubicBezTo>
                <a:cubicBezTo>
                  <a:pt x="397" y="831"/>
                  <a:pt x="418" y="814"/>
                  <a:pt x="436" y="797"/>
                </a:cubicBezTo>
                <a:cubicBezTo>
                  <a:pt x="452" y="781"/>
                  <a:pt x="466" y="765"/>
                  <a:pt x="479" y="749"/>
                </a:cubicBezTo>
                <a:cubicBezTo>
                  <a:pt x="501" y="721"/>
                  <a:pt x="519" y="692"/>
                  <a:pt x="536" y="666"/>
                </a:cubicBezTo>
                <a:cubicBezTo>
                  <a:pt x="549" y="646"/>
                  <a:pt x="560" y="628"/>
                  <a:pt x="572" y="612"/>
                </a:cubicBezTo>
                <a:cubicBezTo>
                  <a:pt x="581" y="599"/>
                  <a:pt x="589" y="588"/>
                  <a:pt x="598" y="579"/>
                </a:cubicBezTo>
                <a:cubicBezTo>
                  <a:pt x="611" y="564"/>
                  <a:pt x="623" y="553"/>
                  <a:pt x="636" y="545"/>
                </a:cubicBezTo>
                <a:cubicBezTo>
                  <a:pt x="643" y="541"/>
                  <a:pt x="649" y="538"/>
                  <a:pt x="656" y="535"/>
                </a:cubicBezTo>
                <a:cubicBezTo>
                  <a:pt x="664" y="532"/>
                  <a:pt x="671" y="530"/>
                  <a:pt x="680" y="528"/>
                </a:cubicBezTo>
                <a:cubicBezTo>
                  <a:pt x="683" y="527"/>
                  <a:pt x="683" y="527"/>
                  <a:pt x="683" y="527"/>
                </a:cubicBezTo>
                <a:cubicBezTo>
                  <a:pt x="680" y="528"/>
                  <a:pt x="680" y="528"/>
                  <a:pt x="680" y="528"/>
                </a:cubicBezTo>
                <a:cubicBezTo>
                  <a:pt x="689" y="526"/>
                  <a:pt x="695" y="526"/>
                  <a:pt x="701" y="526"/>
                </a:cubicBezTo>
                <a:cubicBezTo>
                  <a:pt x="710" y="526"/>
                  <a:pt x="717" y="527"/>
                  <a:pt x="723" y="529"/>
                </a:cubicBezTo>
                <a:cubicBezTo>
                  <a:pt x="728" y="531"/>
                  <a:pt x="733" y="534"/>
                  <a:pt x="740" y="538"/>
                </a:cubicBezTo>
                <a:cubicBezTo>
                  <a:pt x="745" y="542"/>
                  <a:pt x="751" y="547"/>
                  <a:pt x="758" y="553"/>
                </a:cubicBezTo>
                <a:cubicBezTo>
                  <a:pt x="769" y="564"/>
                  <a:pt x="782" y="578"/>
                  <a:pt x="796" y="595"/>
                </a:cubicBezTo>
                <a:cubicBezTo>
                  <a:pt x="807" y="608"/>
                  <a:pt x="819" y="622"/>
                  <a:pt x="833" y="636"/>
                </a:cubicBezTo>
                <a:cubicBezTo>
                  <a:pt x="843" y="647"/>
                  <a:pt x="854" y="658"/>
                  <a:pt x="867" y="668"/>
                </a:cubicBezTo>
                <a:cubicBezTo>
                  <a:pt x="876" y="676"/>
                  <a:pt x="887" y="684"/>
                  <a:pt x="898" y="691"/>
                </a:cubicBezTo>
                <a:cubicBezTo>
                  <a:pt x="916" y="702"/>
                  <a:pt x="935" y="711"/>
                  <a:pt x="957" y="718"/>
                </a:cubicBezTo>
                <a:cubicBezTo>
                  <a:pt x="978" y="724"/>
                  <a:pt x="1002" y="728"/>
                  <a:pt x="1026" y="728"/>
                </a:cubicBezTo>
                <a:cubicBezTo>
                  <a:pt x="1044" y="728"/>
                  <a:pt x="1063" y="726"/>
                  <a:pt x="1081" y="722"/>
                </a:cubicBezTo>
                <a:cubicBezTo>
                  <a:pt x="1116" y="716"/>
                  <a:pt x="1147" y="703"/>
                  <a:pt x="1175" y="687"/>
                </a:cubicBezTo>
                <a:cubicBezTo>
                  <a:pt x="1199" y="674"/>
                  <a:pt x="1220" y="657"/>
                  <a:pt x="1238" y="639"/>
                </a:cubicBezTo>
                <a:cubicBezTo>
                  <a:pt x="1254" y="624"/>
                  <a:pt x="1268" y="608"/>
                  <a:pt x="1281" y="592"/>
                </a:cubicBezTo>
                <a:cubicBezTo>
                  <a:pt x="1303" y="563"/>
                  <a:pt x="1321" y="535"/>
                  <a:pt x="1338" y="509"/>
                </a:cubicBezTo>
                <a:cubicBezTo>
                  <a:pt x="1351" y="489"/>
                  <a:pt x="1363" y="471"/>
                  <a:pt x="1374" y="454"/>
                </a:cubicBezTo>
                <a:cubicBezTo>
                  <a:pt x="1383" y="442"/>
                  <a:pt x="1392" y="431"/>
                  <a:pt x="1400" y="422"/>
                </a:cubicBezTo>
                <a:cubicBezTo>
                  <a:pt x="1413" y="407"/>
                  <a:pt x="1425" y="396"/>
                  <a:pt x="1438" y="388"/>
                </a:cubicBezTo>
                <a:cubicBezTo>
                  <a:pt x="1445" y="384"/>
                  <a:pt x="1451" y="380"/>
                  <a:pt x="1459" y="378"/>
                </a:cubicBezTo>
                <a:cubicBezTo>
                  <a:pt x="1466" y="375"/>
                  <a:pt x="1474" y="372"/>
                  <a:pt x="1482" y="371"/>
                </a:cubicBezTo>
                <a:cubicBezTo>
                  <a:pt x="1491" y="369"/>
                  <a:pt x="1498" y="368"/>
                  <a:pt x="1503" y="368"/>
                </a:cubicBezTo>
                <a:cubicBezTo>
                  <a:pt x="1513" y="368"/>
                  <a:pt x="1519" y="370"/>
                  <a:pt x="1525" y="372"/>
                </a:cubicBezTo>
                <a:cubicBezTo>
                  <a:pt x="1530" y="374"/>
                  <a:pt x="1536" y="377"/>
                  <a:pt x="1542" y="381"/>
                </a:cubicBezTo>
                <a:cubicBezTo>
                  <a:pt x="1547" y="385"/>
                  <a:pt x="1553" y="390"/>
                  <a:pt x="1560" y="396"/>
                </a:cubicBezTo>
                <a:cubicBezTo>
                  <a:pt x="1571" y="407"/>
                  <a:pt x="1584" y="421"/>
                  <a:pt x="1599" y="438"/>
                </a:cubicBezTo>
                <a:cubicBezTo>
                  <a:pt x="1609" y="451"/>
                  <a:pt x="1621" y="465"/>
                  <a:pt x="1635" y="479"/>
                </a:cubicBezTo>
                <a:cubicBezTo>
                  <a:pt x="1645" y="490"/>
                  <a:pt x="1656" y="501"/>
                  <a:pt x="1669" y="511"/>
                </a:cubicBezTo>
                <a:cubicBezTo>
                  <a:pt x="1679" y="519"/>
                  <a:pt x="1689" y="527"/>
                  <a:pt x="1701" y="534"/>
                </a:cubicBezTo>
                <a:cubicBezTo>
                  <a:pt x="1718" y="545"/>
                  <a:pt x="1737" y="554"/>
                  <a:pt x="1759" y="561"/>
                </a:cubicBezTo>
                <a:cubicBezTo>
                  <a:pt x="1781" y="567"/>
                  <a:pt x="1804" y="571"/>
                  <a:pt x="1829" y="571"/>
                </a:cubicBezTo>
                <a:cubicBezTo>
                  <a:pt x="1847" y="571"/>
                  <a:pt x="1865" y="569"/>
                  <a:pt x="1883" y="565"/>
                </a:cubicBezTo>
                <a:cubicBezTo>
                  <a:pt x="1918" y="558"/>
                  <a:pt x="1950" y="546"/>
                  <a:pt x="1977" y="530"/>
                </a:cubicBezTo>
                <a:cubicBezTo>
                  <a:pt x="2001" y="516"/>
                  <a:pt x="2022" y="500"/>
                  <a:pt x="2041" y="482"/>
                </a:cubicBezTo>
                <a:cubicBezTo>
                  <a:pt x="2057" y="467"/>
                  <a:pt x="2071" y="451"/>
                  <a:pt x="2083" y="435"/>
                </a:cubicBezTo>
                <a:cubicBezTo>
                  <a:pt x="2105" y="406"/>
                  <a:pt x="2124" y="378"/>
                  <a:pt x="2140" y="352"/>
                </a:cubicBezTo>
                <a:cubicBezTo>
                  <a:pt x="2153" y="332"/>
                  <a:pt x="2165" y="313"/>
                  <a:pt x="2177" y="297"/>
                </a:cubicBezTo>
                <a:cubicBezTo>
                  <a:pt x="2185" y="285"/>
                  <a:pt x="2194" y="274"/>
                  <a:pt x="2202" y="264"/>
                </a:cubicBezTo>
                <a:cubicBezTo>
                  <a:pt x="2215" y="250"/>
                  <a:pt x="2228" y="239"/>
                  <a:pt x="2241" y="231"/>
                </a:cubicBezTo>
                <a:cubicBezTo>
                  <a:pt x="2247" y="227"/>
                  <a:pt x="2254" y="223"/>
                  <a:pt x="2261" y="220"/>
                </a:cubicBezTo>
                <a:cubicBezTo>
                  <a:pt x="2268" y="217"/>
                  <a:pt x="2276" y="215"/>
                  <a:pt x="2285" y="213"/>
                </a:cubicBezTo>
                <a:cubicBezTo>
                  <a:pt x="2490" y="173"/>
                  <a:pt x="2490" y="173"/>
                  <a:pt x="2490" y="173"/>
                </a:cubicBezTo>
                <a:cubicBezTo>
                  <a:pt x="2456" y="0"/>
                  <a:pt x="2456" y="0"/>
                  <a:pt x="245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1885517" y="2501466"/>
            <a:ext cx="7924800" cy="2501900"/>
          </a:xfrm>
          <a:custGeom>
            <a:avLst/>
            <a:gdLst>
              <a:gd name="T0" fmla="*/ 1 w 2313"/>
              <a:gd name="T1" fmla="*/ 730 h 730"/>
              <a:gd name="T2" fmla="*/ 141 w 2313"/>
              <a:gd name="T3" fmla="*/ 698 h 730"/>
              <a:gd name="T4" fmla="*/ 141 w 2313"/>
              <a:gd name="T5" fmla="*/ 702 h 730"/>
              <a:gd name="T6" fmla="*/ 187 w 2313"/>
              <a:gd name="T7" fmla="*/ 689 h 730"/>
              <a:gd name="T8" fmla="*/ 231 w 2313"/>
              <a:gd name="T9" fmla="*/ 672 h 730"/>
              <a:gd name="T10" fmla="*/ 273 w 2313"/>
              <a:gd name="T11" fmla="*/ 648 h 730"/>
              <a:gd name="T12" fmla="*/ 360 w 2313"/>
              <a:gd name="T13" fmla="*/ 535 h 730"/>
              <a:gd name="T14" fmla="*/ 363 w 2313"/>
              <a:gd name="T15" fmla="*/ 537 h 730"/>
              <a:gd name="T16" fmla="*/ 386 w 2313"/>
              <a:gd name="T17" fmla="*/ 495 h 730"/>
              <a:gd name="T18" fmla="*/ 413 w 2313"/>
              <a:gd name="T19" fmla="*/ 455 h 730"/>
              <a:gd name="T20" fmla="*/ 446 w 2313"/>
              <a:gd name="T21" fmla="*/ 420 h 730"/>
              <a:gd name="T22" fmla="*/ 563 w 2313"/>
              <a:gd name="T23" fmla="*/ 343 h 730"/>
              <a:gd name="T24" fmla="*/ 564 w 2313"/>
              <a:gd name="T25" fmla="*/ 347 h 730"/>
              <a:gd name="T26" fmla="*/ 611 w 2313"/>
              <a:gd name="T27" fmla="*/ 337 h 730"/>
              <a:gd name="T28" fmla="*/ 611 w 2313"/>
              <a:gd name="T29" fmla="*/ 341 h 730"/>
              <a:gd name="T30" fmla="*/ 738 w 2313"/>
              <a:gd name="T31" fmla="*/ 397 h 730"/>
              <a:gd name="T32" fmla="*/ 735 w 2313"/>
              <a:gd name="T33" fmla="*/ 400 h 730"/>
              <a:gd name="T34" fmla="*/ 770 w 2313"/>
              <a:gd name="T35" fmla="*/ 432 h 730"/>
              <a:gd name="T36" fmla="*/ 802 w 2313"/>
              <a:gd name="T37" fmla="*/ 468 h 730"/>
              <a:gd name="T38" fmla="*/ 833 w 2313"/>
              <a:gd name="T39" fmla="*/ 504 h 730"/>
              <a:gd name="T40" fmla="*/ 968 w 2313"/>
              <a:gd name="T41" fmla="*/ 536 h 730"/>
              <a:gd name="T42" fmla="*/ 920 w 2313"/>
              <a:gd name="T43" fmla="*/ 542 h 730"/>
              <a:gd name="T44" fmla="*/ 968 w 2313"/>
              <a:gd name="T45" fmla="*/ 536 h 730"/>
              <a:gd name="T46" fmla="*/ 1015 w 2313"/>
              <a:gd name="T47" fmla="*/ 527 h 730"/>
              <a:gd name="T48" fmla="*/ 1122 w 2313"/>
              <a:gd name="T49" fmla="*/ 435 h 730"/>
              <a:gd name="T50" fmla="*/ 1125 w 2313"/>
              <a:gd name="T51" fmla="*/ 437 h 730"/>
              <a:gd name="T52" fmla="*/ 1150 w 2313"/>
              <a:gd name="T53" fmla="*/ 396 h 730"/>
              <a:gd name="T54" fmla="*/ 1176 w 2313"/>
              <a:gd name="T55" fmla="*/ 356 h 730"/>
              <a:gd name="T56" fmla="*/ 1205 w 2313"/>
              <a:gd name="T57" fmla="*/ 318 h 730"/>
              <a:gd name="T58" fmla="*/ 1301 w 2313"/>
              <a:gd name="T59" fmla="*/ 213 h 730"/>
              <a:gd name="T60" fmla="*/ 1303 w 2313"/>
              <a:gd name="T61" fmla="*/ 216 h 730"/>
              <a:gd name="T62" fmla="*/ 1375 w 2313"/>
              <a:gd name="T63" fmla="*/ 183 h 730"/>
              <a:gd name="T64" fmla="*/ 1376 w 2313"/>
              <a:gd name="T65" fmla="*/ 187 h 730"/>
              <a:gd name="T66" fmla="*/ 1485 w 2313"/>
              <a:gd name="T67" fmla="*/ 197 h 730"/>
              <a:gd name="T68" fmla="*/ 1483 w 2313"/>
              <a:gd name="T69" fmla="*/ 200 h 730"/>
              <a:gd name="T70" fmla="*/ 1524 w 2313"/>
              <a:gd name="T71" fmla="*/ 224 h 730"/>
              <a:gd name="T72" fmla="*/ 1558 w 2313"/>
              <a:gd name="T73" fmla="*/ 258 h 730"/>
              <a:gd name="T74" fmla="*/ 1586 w 2313"/>
              <a:gd name="T75" fmla="*/ 297 h 730"/>
              <a:gd name="T76" fmla="*/ 1702 w 2313"/>
              <a:gd name="T77" fmla="*/ 377 h 730"/>
              <a:gd name="T78" fmla="*/ 1701 w 2313"/>
              <a:gd name="T79" fmla="*/ 381 h 730"/>
              <a:gd name="T80" fmla="*/ 1776 w 2313"/>
              <a:gd name="T81" fmla="*/ 378 h 730"/>
              <a:gd name="T82" fmla="*/ 1777 w 2313"/>
              <a:gd name="T83" fmla="*/ 382 h 730"/>
              <a:gd name="T84" fmla="*/ 1877 w 2313"/>
              <a:gd name="T85" fmla="*/ 328 h 730"/>
              <a:gd name="T86" fmla="*/ 1880 w 2313"/>
              <a:gd name="T87" fmla="*/ 331 h 730"/>
              <a:gd name="T88" fmla="*/ 1910 w 2313"/>
              <a:gd name="T89" fmla="*/ 295 h 730"/>
              <a:gd name="T90" fmla="*/ 1939 w 2313"/>
              <a:gd name="T91" fmla="*/ 257 h 730"/>
              <a:gd name="T92" fmla="*/ 1969 w 2313"/>
              <a:gd name="T93" fmla="*/ 220 h 730"/>
              <a:gd name="T94" fmla="*/ 2049 w 2313"/>
              <a:gd name="T95" fmla="*/ 101 h 730"/>
              <a:gd name="T96" fmla="*/ 2052 w 2313"/>
              <a:gd name="T97" fmla="*/ 103 h 730"/>
              <a:gd name="T98" fmla="*/ 2085 w 2313"/>
              <a:gd name="T99" fmla="*/ 68 h 730"/>
              <a:gd name="T100" fmla="*/ 2126 w 2313"/>
              <a:gd name="T101" fmla="*/ 43 h 730"/>
              <a:gd name="T102" fmla="*/ 2171 w 2313"/>
              <a:gd name="T103" fmla="*/ 27 h 730"/>
              <a:gd name="T104" fmla="*/ 2219 w 2313"/>
              <a:gd name="T105" fmla="*/ 22 h 730"/>
              <a:gd name="T106" fmla="*/ 2265 w 2313"/>
              <a:gd name="T107" fmla="*/ 9 h 730"/>
              <a:gd name="T108" fmla="*/ 2312 w 2313"/>
              <a:gd name="T109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13" h="730">
                <a:moveTo>
                  <a:pt x="47" y="717"/>
                </a:moveTo>
                <a:cubicBezTo>
                  <a:pt x="0" y="726"/>
                  <a:pt x="0" y="726"/>
                  <a:pt x="0" y="726"/>
                </a:cubicBezTo>
                <a:cubicBezTo>
                  <a:pt x="1" y="730"/>
                  <a:pt x="1" y="730"/>
                  <a:pt x="1" y="730"/>
                </a:cubicBezTo>
                <a:cubicBezTo>
                  <a:pt x="47" y="721"/>
                  <a:pt x="47" y="721"/>
                  <a:pt x="47" y="721"/>
                </a:cubicBezTo>
                <a:lnTo>
                  <a:pt x="47" y="717"/>
                </a:lnTo>
                <a:close/>
                <a:moveTo>
                  <a:pt x="141" y="698"/>
                </a:moveTo>
                <a:cubicBezTo>
                  <a:pt x="94" y="708"/>
                  <a:pt x="94" y="708"/>
                  <a:pt x="94" y="708"/>
                </a:cubicBezTo>
                <a:cubicBezTo>
                  <a:pt x="94" y="712"/>
                  <a:pt x="94" y="712"/>
                  <a:pt x="94" y="712"/>
                </a:cubicBezTo>
                <a:cubicBezTo>
                  <a:pt x="141" y="702"/>
                  <a:pt x="141" y="702"/>
                  <a:pt x="141" y="702"/>
                </a:cubicBezTo>
                <a:lnTo>
                  <a:pt x="141" y="698"/>
                </a:lnTo>
                <a:close/>
                <a:moveTo>
                  <a:pt x="231" y="672"/>
                </a:moveTo>
                <a:cubicBezTo>
                  <a:pt x="218" y="679"/>
                  <a:pt x="203" y="684"/>
                  <a:pt x="187" y="689"/>
                </a:cubicBezTo>
                <a:cubicBezTo>
                  <a:pt x="188" y="693"/>
                  <a:pt x="188" y="693"/>
                  <a:pt x="188" y="693"/>
                </a:cubicBezTo>
                <a:cubicBezTo>
                  <a:pt x="204" y="688"/>
                  <a:pt x="219" y="682"/>
                  <a:pt x="233" y="675"/>
                </a:cubicBezTo>
                <a:cubicBezTo>
                  <a:pt x="231" y="672"/>
                  <a:pt x="231" y="672"/>
                  <a:pt x="231" y="672"/>
                </a:cubicBezTo>
                <a:close/>
                <a:moveTo>
                  <a:pt x="304" y="612"/>
                </a:moveTo>
                <a:cubicBezTo>
                  <a:pt x="293" y="624"/>
                  <a:pt x="282" y="635"/>
                  <a:pt x="270" y="645"/>
                </a:cubicBezTo>
                <a:cubicBezTo>
                  <a:pt x="273" y="648"/>
                  <a:pt x="273" y="648"/>
                  <a:pt x="273" y="648"/>
                </a:cubicBezTo>
                <a:cubicBezTo>
                  <a:pt x="285" y="638"/>
                  <a:pt x="296" y="627"/>
                  <a:pt x="307" y="614"/>
                </a:cubicBezTo>
                <a:lnTo>
                  <a:pt x="304" y="612"/>
                </a:lnTo>
                <a:close/>
                <a:moveTo>
                  <a:pt x="360" y="535"/>
                </a:moveTo>
                <a:cubicBezTo>
                  <a:pt x="351" y="548"/>
                  <a:pt x="342" y="561"/>
                  <a:pt x="333" y="574"/>
                </a:cubicBezTo>
                <a:cubicBezTo>
                  <a:pt x="336" y="577"/>
                  <a:pt x="336" y="577"/>
                  <a:pt x="336" y="577"/>
                </a:cubicBezTo>
                <a:cubicBezTo>
                  <a:pt x="346" y="564"/>
                  <a:pt x="354" y="550"/>
                  <a:pt x="363" y="537"/>
                </a:cubicBezTo>
                <a:lnTo>
                  <a:pt x="360" y="535"/>
                </a:lnTo>
                <a:close/>
                <a:moveTo>
                  <a:pt x="413" y="455"/>
                </a:moveTo>
                <a:cubicBezTo>
                  <a:pt x="403" y="468"/>
                  <a:pt x="394" y="481"/>
                  <a:pt x="386" y="495"/>
                </a:cubicBezTo>
                <a:cubicBezTo>
                  <a:pt x="389" y="497"/>
                  <a:pt x="389" y="497"/>
                  <a:pt x="389" y="497"/>
                </a:cubicBezTo>
                <a:cubicBezTo>
                  <a:pt x="398" y="483"/>
                  <a:pt x="407" y="470"/>
                  <a:pt x="416" y="457"/>
                </a:cubicBezTo>
                <a:lnTo>
                  <a:pt x="413" y="455"/>
                </a:lnTo>
                <a:close/>
                <a:moveTo>
                  <a:pt x="478" y="385"/>
                </a:moveTo>
                <a:cubicBezTo>
                  <a:pt x="465" y="395"/>
                  <a:pt x="454" y="406"/>
                  <a:pt x="443" y="418"/>
                </a:cubicBezTo>
                <a:cubicBezTo>
                  <a:pt x="446" y="420"/>
                  <a:pt x="446" y="420"/>
                  <a:pt x="446" y="420"/>
                </a:cubicBezTo>
                <a:cubicBezTo>
                  <a:pt x="456" y="409"/>
                  <a:pt x="468" y="398"/>
                  <a:pt x="480" y="388"/>
                </a:cubicBezTo>
                <a:lnTo>
                  <a:pt x="478" y="385"/>
                </a:lnTo>
                <a:close/>
                <a:moveTo>
                  <a:pt x="563" y="343"/>
                </a:moveTo>
                <a:cubicBezTo>
                  <a:pt x="547" y="347"/>
                  <a:pt x="532" y="352"/>
                  <a:pt x="518" y="359"/>
                </a:cubicBezTo>
                <a:cubicBezTo>
                  <a:pt x="520" y="362"/>
                  <a:pt x="520" y="362"/>
                  <a:pt x="520" y="362"/>
                </a:cubicBezTo>
                <a:cubicBezTo>
                  <a:pt x="534" y="356"/>
                  <a:pt x="548" y="350"/>
                  <a:pt x="564" y="347"/>
                </a:cubicBezTo>
                <a:lnTo>
                  <a:pt x="563" y="343"/>
                </a:lnTo>
                <a:close/>
                <a:moveTo>
                  <a:pt x="659" y="344"/>
                </a:moveTo>
                <a:cubicBezTo>
                  <a:pt x="644" y="339"/>
                  <a:pt x="629" y="337"/>
                  <a:pt x="611" y="337"/>
                </a:cubicBezTo>
                <a:cubicBezTo>
                  <a:pt x="611" y="337"/>
                  <a:pt x="611" y="337"/>
                  <a:pt x="611" y="337"/>
                </a:cubicBezTo>
                <a:cubicBezTo>
                  <a:pt x="611" y="341"/>
                  <a:pt x="611" y="341"/>
                  <a:pt x="611" y="341"/>
                </a:cubicBezTo>
                <a:cubicBezTo>
                  <a:pt x="611" y="341"/>
                  <a:pt x="611" y="341"/>
                  <a:pt x="611" y="341"/>
                </a:cubicBezTo>
                <a:cubicBezTo>
                  <a:pt x="628" y="341"/>
                  <a:pt x="643" y="343"/>
                  <a:pt x="657" y="348"/>
                </a:cubicBezTo>
                <a:cubicBezTo>
                  <a:pt x="659" y="344"/>
                  <a:pt x="659" y="344"/>
                  <a:pt x="659" y="344"/>
                </a:cubicBezTo>
                <a:close/>
                <a:moveTo>
                  <a:pt x="738" y="397"/>
                </a:moveTo>
                <a:cubicBezTo>
                  <a:pt x="727" y="385"/>
                  <a:pt x="715" y="375"/>
                  <a:pt x="702" y="366"/>
                </a:cubicBezTo>
                <a:cubicBezTo>
                  <a:pt x="699" y="369"/>
                  <a:pt x="699" y="369"/>
                  <a:pt x="699" y="369"/>
                </a:cubicBezTo>
                <a:cubicBezTo>
                  <a:pt x="712" y="378"/>
                  <a:pt x="724" y="388"/>
                  <a:pt x="735" y="400"/>
                </a:cubicBezTo>
                <a:lnTo>
                  <a:pt x="738" y="397"/>
                </a:lnTo>
                <a:close/>
                <a:moveTo>
                  <a:pt x="802" y="468"/>
                </a:moveTo>
                <a:cubicBezTo>
                  <a:pt x="791" y="457"/>
                  <a:pt x="781" y="445"/>
                  <a:pt x="770" y="432"/>
                </a:cubicBezTo>
                <a:cubicBezTo>
                  <a:pt x="767" y="435"/>
                  <a:pt x="767" y="435"/>
                  <a:pt x="767" y="435"/>
                </a:cubicBezTo>
                <a:cubicBezTo>
                  <a:pt x="778" y="447"/>
                  <a:pt x="788" y="459"/>
                  <a:pt x="799" y="471"/>
                </a:cubicBezTo>
                <a:lnTo>
                  <a:pt x="802" y="468"/>
                </a:lnTo>
                <a:close/>
                <a:moveTo>
                  <a:pt x="876" y="526"/>
                </a:moveTo>
                <a:cubicBezTo>
                  <a:pt x="861" y="520"/>
                  <a:pt x="848" y="511"/>
                  <a:pt x="836" y="501"/>
                </a:cubicBezTo>
                <a:cubicBezTo>
                  <a:pt x="833" y="504"/>
                  <a:pt x="833" y="504"/>
                  <a:pt x="833" y="504"/>
                </a:cubicBezTo>
                <a:cubicBezTo>
                  <a:pt x="846" y="515"/>
                  <a:pt x="859" y="523"/>
                  <a:pt x="874" y="530"/>
                </a:cubicBezTo>
                <a:lnTo>
                  <a:pt x="876" y="526"/>
                </a:lnTo>
                <a:close/>
                <a:moveTo>
                  <a:pt x="968" y="536"/>
                </a:moveTo>
                <a:cubicBezTo>
                  <a:pt x="957" y="538"/>
                  <a:pt x="946" y="539"/>
                  <a:pt x="936" y="539"/>
                </a:cubicBezTo>
                <a:cubicBezTo>
                  <a:pt x="931" y="539"/>
                  <a:pt x="926" y="539"/>
                  <a:pt x="921" y="538"/>
                </a:cubicBezTo>
                <a:cubicBezTo>
                  <a:pt x="920" y="542"/>
                  <a:pt x="920" y="542"/>
                  <a:pt x="920" y="542"/>
                </a:cubicBezTo>
                <a:cubicBezTo>
                  <a:pt x="926" y="543"/>
                  <a:pt x="931" y="543"/>
                  <a:pt x="936" y="543"/>
                </a:cubicBezTo>
                <a:cubicBezTo>
                  <a:pt x="946" y="543"/>
                  <a:pt x="957" y="542"/>
                  <a:pt x="969" y="540"/>
                </a:cubicBezTo>
                <a:lnTo>
                  <a:pt x="968" y="536"/>
                </a:lnTo>
                <a:close/>
                <a:moveTo>
                  <a:pt x="1055" y="501"/>
                </a:moveTo>
                <a:cubicBezTo>
                  <a:pt x="1042" y="510"/>
                  <a:pt x="1028" y="517"/>
                  <a:pt x="1013" y="524"/>
                </a:cubicBezTo>
                <a:cubicBezTo>
                  <a:pt x="1015" y="527"/>
                  <a:pt x="1015" y="527"/>
                  <a:pt x="1015" y="527"/>
                </a:cubicBezTo>
                <a:cubicBezTo>
                  <a:pt x="1030" y="521"/>
                  <a:pt x="1044" y="513"/>
                  <a:pt x="1057" y="504"/>
                </a:cubicBezTo>
                <a:lnTo>
                  <a:pt x="1055" y="501"/>
                </a:lnTo>
                <a:close/>
                <a:moveTo>
                  <a:pt x="1122" y="435"/>
                </a:moveTo>
                <a:cubicBezTo>
                  <a:pt x="1112" y="447"/>
                  <a:pt x="1102" y="460"/>
                  <a:pt x="1091" y="471"/>
                </a:cubicBezTo>
                <a:cubicBezTo>
                  <a:pt x="1094" y="473"/>
                  <a:pt x="1094" y="473"/>
                  <a:pt x="1094" y="473"/>
                </a:cubicBezTo>
                <a:cubicBezTo>
                  <a:pt x="1105" y="462"/>
                  <a:pt x="1115" y="450"/>
                  <a:pt x="1125" y="437"/>
                </a:cubicBezTo>
                <a:lnTo>
                  <a:pt x="1122" y="435"/>
                </a:lnTo>
                <a:close/>
                <a:moveTo>
                  <a:pt x="1176" y="356"/>
                </a:moveTo>
                <a:cubicBezTo>
                  <a:pt x="1167" y="369"/>
                  <a:pt x="1159" y="383"/>
                  <a:pt x="1150" y="396"/>
                </a:cubicBezTo>
                <a:cubicBezTo>
                  <a:pt x="1153" y="398"/>
                  <a:pt x="1153" y="398"/>
                  <a:pt x="1153" y="398"/>
                </a:cubicBezTo>
                <a:cubicBezTo>
                  <a:pt x="1162" y="385"/>
                  <a:pt x="1171" y="372"/>
                  <a:pt x="1179" y="358"/>
                </a:cubicBezTo>
                <a:lnTo>
                  <a:pt x="1176" y="356"/>
                </a:lnTo>
                <a:close/>
                <a:moveTo>
                  <a:pt x="1231" y="277"/>
                </a:moveTo>
                <a:cubicBezTo>
                  <a:pt x="1221" y="290"/>
                  <a:pt x="1211" y="303"/>
                  <a:pt x="1202" y="316"/>
                </a:cubicBezTo>
                <a:cubicBezTo>
                  <a:pt x="1205" y="318"/>
                  <a:pt x="1205" y="318"/>
                  <a:pt x="1205" y="318"/>
                </a:cubicBezTo>
                <a:cubicBezTo>
                  <a:pt x="1214" y="305"/>
                  <a:pt x="1224" y="292"/>
                  <a:pt x="1234" y="280"/>
                </a:cubicBezTo>
                <a:lnTo>
                  <a:pt x="1231" y="277"/>
                </a:lnTo>
                <a:close/>
                <a:moveTo>
                  <a:pt x="1301" y="213"/>
                </a:moveTo>
                <a:cubicBezTo>
                  <a:pt x="1287" y="221"/>
                  <a:pt x="1275" y="231"/>
                  <a:pt x="1263" y="242"/>
                </a:cubicBezTo>
                <a:cubicBezTo>
                  <a:pt x="1266" y="245"/>
                  <a:pt x="1266" y="245"/>
                  <a:pt x="1266" y="245"/>
                </a:cubicBezTo>
                <a:cubicBezTo>
                  <a:pt x="1277" y="234"/>
                  <a:pt x="1290" y="224"/>
                  <a:pt x="1303" y="216"/>
                </a:cubicBezTo>
                <a:lnTo>
                  <a:pt x="1301" y="213"/>
                </a:lnTo>
                <a:close/>
                <a:moveTo>
                  <a:pt x="1391" y="181"/>
                </a:moveTo>
                <a:cubicBezTo>
                  <a:pt x="1386" y="181"/>
                  <a:pt x="1380" y="182"/>
                  <a:pt x="1375" y="183"/>
                </a:cubicBezTo>
                <a:cubicBezTo>
                  <a:pt x="1364" y="185"/>
                  <a:pt x="1354" y="188"/>
                  <a:pt x="1344" y="192"/>
                </a:cubicBezTo>
                <a:cubicBezTo>
                  <a:pt x="1345" y="195"/>
                  <a:pt x="1345" y="195"/>
                  <a:pt x="1345" y="195"/>
                </a:cubicBezTo>
                <a:cubicBezTo>
                  <a:pt x="1355" y="192"/>
                  <a:pt x="1365" y="189"/>
                  <a:pt x="1376" y="187"/>
                </a:cubicBezTo>
                <a:cubicBezTo>
                  <a:pt x="1381" y="186"/>
                  <a:pt x="1386" y="185"/>
                  <a:pt x="1391" y="185"/>
                </a:cubicBezTo>
                <a:lnTo>
                  <a:pt x="1391" y="181"/>
                </a:lnTo>
                <a:close/>
                <a:moveTo>
                  <a:pt x="1485" y="197"/>
                </a:moveTo>
                <a:cubicBezTo>
                  <a:pt x="1471" y="189"/>
                  <a:pt x="1456" y="184"/>
                  <a:pt x="1439" y="181"/>
                </a:cubicBezTo>
                <a:cubicBezTo>
                  <a:pt x="1438" y="185"/>
                  <a:pt x="1438" y="185"/>
                  <a:pt x="1438" y="185"/>
                </a:cubicBezTo>
                <a:cubicBezTo>
                  <a:pt x="1455" y="188"/>
                  <a:pt x="1469" y="193"/>
                  <a:pt x="1483" y="200"/>
                </a:cubicBezTo>
                <a:lnTo>
                  <a:pt x="1485" y="197"/>
                </a:lnTo>
                <a:close/>
                <a:moveTo>
                  <a:pt x="1558" y="258"/>
                </a:moveTo>
                <a:cubicBezTo>
                  <a:pt x="1547" y="246"/>
                  <a:pt x="1536" y="235"/>
                  <a:pt x="1524" y="224"/>
                </a:cubicBezTo>
                <a:cubicBezTo>
                  <a:pt x="1521" y="227"/>
                  <a:pt x="1521" y="227"/>
                  <a:pt x="1521" y="227"/>
                </a:cubicBezTo>
                <a:cubicBezTo>
                  <a:pt x="1533" y="238"/>
                  <a:pt x="1544" y="249"/>
                  <a:pt x="1555" y="261"/>
                </a:cubicBezTo>
                <a:lnTo>
                  <a:pt x="1558" y="258"/>
                </a:lnTo>
                <a:close/>
                <a:moveTo>
                  <a:pt x="1621" y="329"/>
                </a:moveTo>
                <a:cubicBezTo>
                  <a:pt x="1610" y="319"/>
                  <a:pt x="1600" y="307"/>
                  <a:pt x="1589" y="295"/>
                </a:cubicBezTo>
                <a:cubicBezTo>
                  <a:pt x="1586" y="297"/>
                  <a:pt x="1586" y="297"/>
                  <a:pt x="1586" y="297"/>
                </a:cubicBezTo>
                <a:cubicBezTo>
                  <a:pt x="1597" y="309"/>
                  <a:pt x="1607" y="321"/>
                  <a:pt x="1619" y="332"/>
                </a:cubicBezTo>
                <a:lnTo>
                  <a:pt x="1621" y="329"/>
                </a:lnTo>
                <a:close/>
                <a:moveTo>
                  <a:pt x="1702" y="377"/>
                </a:moveTo>
                <a:cubicBezTo>
                  <a:pt x="1686" y="373"/>
                  <a:pt x="1672" y="367"/>
                  <a:pt x="1658" y="359"/>
                </a:cubicBezTo>
                <a:cubicBezTo>
                  <a:pt x="1656" y="362"/>
                  <a:pt x="1656" y="362"/>
                  <a:pt x="1656" y="362"/>
                </a:cubicBezTo>
                <a:cubicBezTo>
                  <a:pt x="1670" y="370"/>
                  <a:pt x="1684" y="377"/>
                  <a:pt x="1701" y="381"/>
                </a:cubicBezTo>
                <a:lnTo>
                  <a:pt x="1702" y="377"/>
                </a:lnTo>
                <a:close/>
                <a:moveTo>
                  <a:pt x="1795" y="373"/>
                </a:moveTo>
                <a:cubicBezTo>
                  <a:pt x="1789" y="375"/>
                  <a:pt x="1783" y="377"/>
                  <a:pt x="1776" y="378"/>
                </a:cubicBezTo>
                <a:cubicBezTo>
                  <a:pt x="1766" y="380"/>
                  <a:pt x="1757" y="381"/>
                  <a:pt x="1748" y="381"/>
                </a:cubicBezTo>
                <a:cubicBezTo>
                  <a:pt x="1748" y="385"/>
                  <a:pt x="1748" y="385"/>
                  <a:pt x="1748" y="385"/>
                </a:cubicBezTo>
                <a:cubicBezTo>
                  <a:pt x="1758" y="385"/>
                  <a:pt x="1767" y="384"/>
                  <a:pt x="1777" y="382"/>
                </a:cubicBezTo>
                <a:cubicBezTo>
                  <a:pt x="1783" y="380"/>
                  <a:pt x="1790" y="379"/>
                  <a:pt x="1796" y="377"/>
                </a:cubicBezTo>
                <a:lnTo>
                  <a:pt x="1795" y="373"/>
                </a:lnTo>
                <a:close/>
                <a:moveTo>
                  <a:pt x="1877" y="328"/>
                </a:moveTo>
                <a:cubicBezTo>
                  <a:pt x="1865" y="339"/>
                  <a:pt x="1852" y="348"/>
                  <a:pt x="1838" y="355"/>
                </a:cubicBezTo>
                <a:cubicBezTo>
                  <a:pt x="1840" y="359"/>
                  <a:pt x="1840" y="359"/>
                  <a:pt x="1840" y="359"/>
                </a:cubicBezTo>
                <a:cubicBezTo>
                  <a:pt x="1855" y="351"/>
                  <a:pt x="1868" y="342"/>
                  <a:pt x="1880" y="331"/>
                </a:cubicBezTo>
                <a:lnTo>
                  <a:pt x="1877" y="328"/>
                </a:lnTo>
                <a:close/>
                <a:moveTo>
                  <a:pt x="1939" y="257"/>
                </a:moveTo>
                <a:cubicBezTo>
                  <a:pt x="1930" y="270"/>
                  <a:pt x="1921" y="283"/>
                  <a:pt x="1910" y="295"/>
                </a:cubicBezTo>
                <a:cubicBezTo>
                  <a:pt x="1913" y="297"/>
                  <a:pt x="1913" y="297"/>
                  <a:pt x="1913" y="297"/>
                </a:cubicBezTo>
                <a:cubicBezTo>
                  <a:pt x="1924" y="285"/>
                  <a:pt x="1933" y="273"/>
                  <a:pt x="1943" y="259"/>
                </a:cubicBezTo>
                <a:lnTo>
                  <a:pt x="1939" y="257"/>
                </a:lnTo>
                <a:close/>
                <a:moveTo>
                  <a:pt x="1992" y="177"/>
                </a:moveTo>
                <a:cubicBezTo>
                  <a:pt x="1983" y="191"/>
                  <a:pt x="1975" y="204"/>
                  <a:pt x="1966" y="217"/>
                </a:cubicBezTo>
                <a:cubicBezTo>
                  <a:pt x="1969" y="220"/>
                  <a:pt x="1969" y="220"/>
                  <a:pt x="1969" y="220"/>
                </a:cubicBezTo>
                <a:cubicBezTo>
                  <a:pt x="1978" y="206"/>
                  <a:pt x="1987" y="193"/>
                  <a:pt x="1995" y="179"/>
                </a:cubicBezTo>
                <a:lnTo>
                  <a:pt x="1992" y="177"/>
                </a:lnTo>
                <a:close/>
                <a:moveTo>
                  <a:pt x="2049" y="101"/>
                </a:moveTo>
                <a:cubicBezTo>
                  <a:pt x="2039" y="112"/>
                  <a:pt x="2029" y="125"/>
                  <a:pt x="2019" y="138"/>
                </a:cubicBezTo>
                <a:cubicBezTo>
                  <a:pt x="2022" y="140"/>
                  <a:pt x="2022" y="140"/>
                  <a:pt x="2022" y="140"/>
                </a:cubicBezTo>
                <a:cubicBezTo>
                  <a:pt x="2032" y="127"/>
                  <a:pt x="2042" y="115"/>
                  <a:pt x="2052" y="103"/>
                </a:cubicBezTo>
                <a:lnTo>
                  <a:pt x="2049" y="101"/>
                </a:lnTo>
                <a:close/>
                <a:moveTo>
                  <a:pt x="2126" y="43"/>
                </a:moveTo>
                <a:cubicBezTo>
                  <a:pt x="2111" y="50"/>
                  <a:pt x="2097" y="58"/>
                  <a:pt x="2085" y="68"/>
                </a:cubicBezTo>
                <a:cubicBezTo>
                  <a:pt x="2087" y="71"/>
                  <a:pt x="2087" y="71"/>
                  <a:pt x="2087" y="71"/>
                </a:cubicBezTo>
                <a:cubicBezTo>
                  <a:pt x="2100" y="62"/>
                  <a:pt x="2113" y="53"/>
                  <a:pt x="2127" y="46"/>
                </a:cubicBezTo>
                <a:lnTo>
                  <a:pt x="2126" y="43"/>
                </a:lnTo>
                <a:close/>
                <a:moveTo>
                  <a:pt x="2218" y="18"/>
                </a:moveTo>
                <a:cubicBezTo>
                  <a:pt x="2177" y="26"/>
                  <a:pt x="2177" y="26"/>
                  <a:pt x="2177" y="26"/>
                </a:cubicBezTo>
                <a:cubicBezTo>
                  <a:pt x="2175" y="26"/>
                  <a:pt x="2173" y="27"/>
                  <a:pt x="2171" y="27"/>
                </a:cubicBezTo>
                <a:cubicBezTo>
                  <a:pt x="2172" y="31"/>
                  <a:pt x="2172" y="31"/>
                  <a:pt x="2172" y="31"/>
                </a:cubicBezTo>
                <a:cubicBezTo>
                  <a:pt x="2174" y="31"/>
                  <a:pt x="2176" y="30"/>
                  <a:pt x="2178" y="30"/>
                </a:cubicBezTo>
                <a:cubicBezTo>
                  <a:pt x="2219" y="22"/>
                  <a:pt x="2219" y="22"/>
                  <a:pt x="2219" y="22"/>
                </a:cubicBezTo>
                <a:lnTo>
                  <a:pt x="2218" y="18"/>
                </a:lnTo>
                <a:close/>
                <a:moveTo>
                  <a:pt x="2312" y="0"/>
                </a:moveTo>
                <a:cubicBezTo>
                  <a:pt x="2265" y="9"/>
                  <a:pt x="2265" y="9"/>
                  <a:pt x="2265" y="9"/>
                </a:cubicBezTo>
                <a:cubicBezTo>
                  <a:pt x="2266" y="13"/>
                  <a:pt x="2266" y="13"/>
                  <a:pt x="2266" y="13"/>
                </a:cubicBezTo>
                <a:cubicBezTo>
                  <a:pt x="2313" y="4"/>
                  <a:pt x="2313" y="4"/>
                  <a:pt x="2313" y="4"/>
                </a:cubicBezTo>
                <a:lnTo>
                  <a:pt x="231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3"/>
          <p:cNvSpPr>
            <a:spLocks noChangeArrowheads="1"/>
          </p:cNvSpPr>
          <p:nvPr/>
        </p:nvSpPr>
        <p:spPr bwMode="auto">
          <a:xfrm>
            <a:off x="3201554" y="2706254"/>
            <a:ext cx="763588" cy="768350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3290454" y="2796741"/>
            <a:ext cx="588963" cy="588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5"/>
          <p:cNvSpPr/>
          <p:nvPr/>
        </p:nvSpPr>
        <p:spPr bwMode="auto">
          <a:xfrm>
            <a:off x="3498417" y="3419041"/>
            <a:ext cx="171450" cy="357188"/>
          </a:xfrm>
          <a:custGeom>
            <a:avLst/>
            <a:gdLst>
              <a:gd name="T0" fmla="*/ 0 w 108"/>
              <a:gd name="T1" fmla="*/ 0 h 225"/>
              <a:gd name="T2" fmla="*/ 54 w 108"/>
              <a:gd name="T3" fmla="*/ 225 h 225"/>
              <a:gd name="T4" fmla="*/ 108 w 108"/>
              <a:gd name="T5" fmla="*/ 0 h 225"/>
              <a:gd name="T6" fmla="*/ 0 w 108"/>
              <a:gd name="T7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5">
                <a:moveTo>
                  <a:pt x="0" y="0"/>
                </a:moveTo>
                <a:lnTo>
                  <a:pt x="54" y="225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16"/>
          <p:cNvSpPr>
            <a:spLocks noChangeArrowheads="1"/>
          </p:cNvSpPr>
          <p:nvPr/>
        </p:nvSpPr>
        <p:spPr bwMode="auto">
          <a:xfrm>
            <a:off x="6343217" y="2058554"/>
            <a:ext cx="763588" cy="765175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6432117" y="2144279"/>
            <a:ext cx="588963" cy="590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8"/>
          <p:cNvSpPr/>
          <p:nvPr/>
        </p:nvSpPr>
        <p:spPr bwMode="auto">
          <a:xfrm>
            <a:off x="6640079" y="2768166"/>
            <a:ext cx="171450" cy="357188"/>
          </a:xfrm>
          <a:custGeom>
            <a:avLst/>
            <a:gdLst>
              <a:gd name="T0" fmla="*/ 0 w 108"/>
              <a:gd name="T1" fmla="*/ 0 h 225"/>
              <a:gd name="T2" fmla="*/ 54 w 108"/>
              <a:gd name="T3" fmla="*/ 225 h 225"/>
              <a:gd name="T4" fmla="*/ 108 w 108"/>
              <a:gd name="T5" fmla="*/ 0 h 225"/>
              <a:gd name="T6" fmla="*/ 0 w 108"/>
              <a:gd name="T7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5">
                <a:moveTo>
                  <a:pt x="0" y="0"/>
                </a:moveTo>
                <a:lnTo>
                  <a:pt x="54" y="225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93"/>
          <p:cNvSpPr/>
          <p:nvPr/>
        </p:nvSpPr>
        <p:spPr bwMode="auto">
          <a:xfrm>
            <a:off x="3746067" y="2333191"/>
            <a:ext cx="257175" cy="438150"/>
          </a:xfrm>
          <a:custGeom>
            <a:avLst/>
            <a:gdLst>
              <a:gd name="T0" fmla="*/ 4 w 75"/>
              <a:gd name="T1" fmla="*/ 128 h 128"/>
              <a:gd name="T2" fmla="*/ 4 w 75"/>
              <a:gd name="T3" fmla="*/ 6 h 128"/>
              <a:gd name="T4" fmla="*/ 6 w 75"/>
              <a:gd name="T5" fmla="*/ 4 h 128"/>
              <a:gd name="T6" fmla="*/ 75 w 75"/>
              <a:gd name="T7" fmla="*/ 4 h 128"/>
              <a:gd name="T8" fmla="*/ 75 w 75"/>
              <a:gd name="T9" fmla="*/ 0 h 128"/>
              <a:gd name="T10" fmla="*/ 6 w 75"/>
              <a:gd name="T11" fmla="*/ 0 h 128"/>
              <a:gd name="T12" fmla="*/ 0 w 75"/>
              <a:gd name="T13" fmla="*/ 6 h 128"/>
              <a:gd name="T14" fmla="*/ 0 w 75"/>
              <a:gd name="T15" fmla="*/ 128 h 128"/>
              <a:gd name="T16" fmla="*/ 4 w 75"/>
              <a:gd name="T1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28">
                <a:moveTo>
                  <a:pt x="4" y="128"/>
                </a:move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0"/>
                  <a:pt x="75" y="0"/>
                  <a:pt x="75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28"/>
                  <a:pt x="0" y="128"/>
                  <a:pt x="0" y="128"/>
                </a:cubicBezTo>
                <a:lnTo>
                  <a:pt x="4" y="128"/>
                </a:lnTo>
                <a:close/>
              </a:path>
            </a:pathLst>
          </a:custGeom>
          <a:solidFill>
            <a:srgbClr val="0D7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94"/>
          <p:cNvSpPr/>
          <p:nvPr/>
        </p:nvSpPr>
        <p:spPr bwMode="auto">
          <a:xfrm>
            <a:off x="6962342" y="1712479"/>
            <a:ext cx="188913" cy="439738"/>
          </a:xfrm>
          <a:custGeom>
            <a:avLst/>
            <a:gdLst>
              <a:gd name="T0" fmla="*/ 4 w 55"/>
              <a:gd name="T1" fmla="*/ 128 h 128"/>
              <a:gd name="T2" fmla="*/ 4 w 55"/>
              <a:gd name="T3" fmla="*/ 6 h 128"/>
              <a:gd name="T4" fmla="*/ 6 w 55"/>
              <a:gd name="T5" fmla="*/ 4 h 128"/>
              <a:gd name="T6" fmla="*/ 55 w 55"/>
              <a:gd name="T7" fmla="*/ 4 h 128"/>
              <a:gd name="T8" fmla="*/ 55 w 55"/>
              <a:gd name="T9" fmla="*/ 0 h 128"/>
              <a:gd name="T10" fmla="*/ 6 w 55"/>
              <a:gd name="T11" fmla="*/ 0 h 128"/>
              <a:gd name="T12" fmla="*/ 0 w 55"/>
              <a:gd name="T13" fmla="*/ 6 h 128"/>
              <a:gd name="T14" fmla="*/ 0 w 55"/>
              <a:gd name="T15" fmla="*/ 128 h 128"/>
              <a:gd name="T16" fmla="*/ 4 w 55"/>
              <a:gd name="T1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128">
                <a:moveTo>
                  <a:pt x="4" y="128"/>
                </a:move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28"/>
                  <a:pt x="0" y="128"/>
                  <a:pt x="0" y="128"/>
                </a:cubicBezTo>
                <a:lnTo>
                  <a:pt x="4" y="128"/>
                </a:lnTo>
                <a:close/>
              </a:path>
            </a:pathLst>
          </a:custGeom>
          <a:solidFill>
            <a:srgbClr val="00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Oval 95"/>
          <p:cNvSpPr>
            <a:spLocks noChangeArrowheads="1"/>
          </p:cNvSpPr>
          <p:nvPr/>
        </p:nvSpPr>
        <p:spPr bwMode="auto">
          <a:xfrm>
            <a:off x="3971492" y="2312554"/>
            <a:ext cx="58738" cy="55563"/>
          </a:xfrm>
          <a:prstGeom prst="ellipse">
            <a:avLst/>
          </a:prstGeom>
          <a:solidFill>
            <a:srgbClr val="0D7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Oval 96"/>
          <p:cNvSpPr>
            <a:spLocks noChangeArrowheads="1"/>
          </p:cNvSpPr>
          <p:nvPr/>
        </p:nvSpPr>
        <p:spPr bwMode="auto">
          <a:xfrm>
            <a:off x="4906529" y="3293629"/>
            <a:ext cx="765175" cy="763588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Oval 97"/>
          <p:cNvSpPr>
            <a:spLocks noChangeArrowheads="1"/>
          </p:cNvSpPr>
          <p:nvPr/>
        </p:nvSpPr>
        <p:spPr bwMode="auto">
          <a:xfrm>
            <a:off x="4997017" y="3379354"/>
            <a:ext cx="588963" cy="588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98"/>
          <p:cNvSpPr/>
          <p:nvPr/>
        </p:nvSpPr>
        <p:spPr bwMode="auto">
          <a:xfrm>
            <a:off x="5204979" y="4001654"/>
            <a:ext cx="171450" cy="357188"/>
          </a:xfrm>
          <a:custGeom>
            <a:avLst/>
            <a:gdLst>
              <a:gd name="T0" fmla="*/ 0 w 108"/>
              <a:gd name="T1" fmla="*/ 0 h 225"/>
              <a:gd name="T2" fmla="*/ 54 w 108"/>
              <a:gd name="T3" fmla="*/ 225 h 225"/>
              <a:gd name="T4" fmla="*/ 108 w 108"/>
              <a:gd name="T5" fmla="*/ 0 h 225"/>
              <a:gd name="T6" fmla="*/ 0 w 108"/>
              <a:gd name="T7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5">
                <a:moveTo>
                  <a:pt x="0" y="0"/>
                </a:moveTo>
                <a:lnTo>
                  <a:pt x="54" y="225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36"/>
          <p:cNvSpPr/>
          <p:nvPr/>
        </p:nvSpPr>
        <p:spPr bwMode="auto">
          <a:xfrm>
            <a:off x="5236729" y="3992129"/>
            <a:ext cx="242888" cy="1000125"/>
          </a:xfrm>
          <a:custGeom>
            <a:avLst/>
            <a:gdLst>
              <a:gd name="T0" fmla="*/ 67 w 71"/>
              <a:gd name="T1" fmla="*/ 0 h 292"/>
              <a:gd name="T2" fmla="*/ 67 w 71"/>
              <a:gd name="T3" fmla="*/ 286 h 292"/>
              <a:gd name="T4" fmla="*/ 65 w 71"/>
              <a:gd name="T5" fmla="*/ 288 h 292"/>
              <a:gd name="T6" fmla="*/ 0 w 71"/>
              <a:gd name="T7" fmla="*/ 288 h 292"/>
              <a:gd name="T8" fmla="*/ 0 w 71"/>
              <a:gd name="T9" fmla="*/ 292 h 292"/>
              <a:gd name="T10" fmla="*/ 65 w 71"/>
              <a:gd name="T11" fmla="*/ 292 h 292"/>
              <a:gd name="T12" fmla="*/ 71 w 71"/>
              <a:gd name="T13" fmla="*/ 286 h 292"/>
              <a:gd name="T14" fmla="*/ 71 w 71"/>
              <a:gd name="T15" fmla="*/ 0 h 292"/>
              <a:gd name="T16" fmla="*/ 67 w 71"/>
              <a:gd name="T17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292">
                <a:moveTo>
                  <a:pt x="67" y="0"/>
                </a:moveTo>
                <a:cubicBezTo>
                  <a:pt x="67" y="286"/>
                  <a:pt x="67" y="286"/>
                  <a:pt x="67" y="286"/>
                </a:cubicBezTo>
                <a:cubicBezTo>
                  <a:pt x="67" y="287"/>
                  <a:pt x="66" y="288"/>
                  <a:pt x="65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92"/>
                  <a:pt x="0" y="292"/>
                  <a:pt x="0" y="292"/>
                </a:cubicBezTo>
                <a:cubicBezTo>
                  <a:pt x="65" y="292"/>
                  <a:pt x="65" y="292"/>
                  <a:pt x="65" y="292"/>
                </a:cubicBezTo>
                <a:cubicBezTo>
                  <a:pt x="68" y="292"/>
                  <a:pt x="71" y="290"/>
                  <a:pt x="71" y="286"/>
                </a:cubicBezTo>
                <a:cubicBezTo>
                  <a:pt x="71" y="0"/>
                  <a:pt x="71" y="0"/>
                  <a:pt x="71" y="0"/>
                </a:cubicBezTo>
                <a:lnTo>
                  <a:pt x="67" y="0"/>
                </a:lnTo>
                <a:close/>
              </a:path>
            </a:pathLst>
          </a:custGeom>
          <a:solidFill>
            <a:srgbClr val="F21C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Oval 137"/>
          <p:cNvSpPr>
            <a:spLocks noChangeArrowheads="1"/>
          </p:cNvSpPr>
          <p:nvPr/>
        </p:nvSpPr>
        <p:spPr bwMode="auto">
          <a:xfrm>
            <a:off x="5208154" y="4958916"/>
            <a:ext cx="58738" cy="58738"/>
          </a:xfrm>
          <a:prstGeom prst="ellipse">
            <a:avLst/>
          </a:prstGeom>
          <a:solidFill>
            <a:srgbClr val="F21C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Oval 138"/>
          <p:cNvSpPr>
            <a:spLocks noChangeArrowheads="1"/>
          </p:cNvSpPr>
          <p:nvPr/>
        </p:nvSpPr>
        <p:spPr bwMode="auto">
          <a:xfrm>
            <a:off x="7740217" y="2717366"/>
            <a:ext cx="765175" cy="763588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Oval 139"/>
          <p:cNvSpPr>
            <a:spLocks noChangeArrowheads="1"/>
          </p:cNvSpPr>
          <p:nvPr/>
        </p:nvSpPr>
        <p:spPr bwMode="auto">
          <a:xfrm>
            <a:off x="7825942" y="2806266"/>
            <a:ext cx="588963" cy="588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40"/>
          <p:cNvSpPr/>
          <p:nvPr/>
        </p:nvSpPr>
        <p:spPr bwMode="auto">
          <a:xfrm>
            <a:off x="8035492" y="3430154"/>
            <a:ext cx="171450" cy="352425"/>
          </a:xfrm>
          <a:custGeom>
            <a:avLst/>
            <a:gdLst>
              <a:gd name="T0" fmla="*/ 0 w 108"/>
              <a:gd name="T1" fmla="*/ 0 h 222"/>
              <a:gd name="T2" fmla="*/ 54 w 108"/>
              <a:gd name="T3" fmla="*/ 222 h 222"/>
              <a:gd name="T4" fmla="*/ 108 w 108"/>
              <a:gd name="T5" fmla="*/ 0 h 222"/>
              <a:gd name="T6" fmla="*/ 0 w 108"/>
              <a:gd name="T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" h="222">
                <a:moveTo>
                  <a:pt x="0" y="0"/>
                </a:moveTo>
                <a:lnTo>
                  <a:pt x="54" y="222"/>
                </a:lnTo>
                <a:lnTo>
                  <a:pt x="108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178"/>
          <p:cNvSpPr/>
          <p:nvPr/>
        </p:nvSpPr>
        <p:spPr bwMode="auto">
          <a:xfrm>
            <a:off x="8100579" y="3382529"/>
            <a:ext cx="242888" cy="1071563"/>
          </a:xfrm>
          <a:custGeom>
            <a:avLst/>
            <a:gdLst>
              <a:gd name="T0" fmla="*/ 67 w 71"/>
              <a:gd name="T1" fmla="*/ 0 h 313"/>
              <a:gd name="T2" fmla="*/ 67 w 71"/>
              <a:gd name="T3" fmla="*/ 307 h 313"/>
              <a:gd name="T4" fmla="*/ 65 w 71"/>
              <a:gd name="T5" fmla="*/ 309 h 313"/>
              <a:gd name="T6" fmla="*/ 0 w 71"/>
              <a:gd name="T7" fmla="*/ 309 h 313"/>
              <a:gd name="T8" fmla="*/ 0 w 71"/>
              <a:gd name="T9" fmla="*/ 313 h 313"/>
              <a:gd name="T10" fmla="*/ 65 w 71"/>
              <a:gd name="T11" fmla="*/ 313 h 313"/>
              <a:gd name="T12" fmla="*/ 71 w 71"/>
              <a:gd name="T13" fmla="*/ 307 h 313"/>
              <a:gd name="T14" fmla="*/ 71 w 71"/>
              <a:gd name="T15" fmla="*/ 0 h 313"/>
              <a:gd name="T16" fmla="*/ 67 w 71"/>
              <a:gd name="T17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13">
                <a:moveTo>
                  <a:pt x="67" y="0"/>
                </a:moveTo>
                <a:cubicBezTo>
                  <a:pt x="67" y="307"/>
                  <a:pt x="67" y="307"/>
                  <a:pt x="67" y="307"/>
                </a:cubicBezTo>
                <a:cubicBezTo>
                  <a:pt x="67" y="308"/>
                  <a:pt x="66" y="309"/>
                  <a:pt x="65" y="309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13"/>
                  <a:pt x="0" y="313"/>
                  <a:pt x="0" y="313"/>
                </a:cubicBezTo>
                <a:cubicBezTo>
                  <a:pt x="65" y="313"/>
                  <a:pt x="65" y="313"/>
                  <a:pt x="65" y="313"/>
                </a:cubicBezTo>
                <a:cubicBezTo>
                  <a:pt x="68" y="313"/>
                  <a:pt x="71" y="310"/>
                  <a:pt x="71" y="307"/>
                </a:cubicBezTo>
                <a:cubicBezTo>
                  <a:pt x="71" y="0"/>
                  <a:pt x="71" y="0"/>
                  <a:pt x="71" y="0"/>
                </a:cubicBezTo>
                <a:lnTo>
                  <a:pt x="67" y="0"/>
                </a:lnTo>
                <a:close/>
              </a:path>
            </a:pathLst>
          </a:custGeom>
          <a:solidFill>
            <a:srgbClr val="F07C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Oval 179"/>
          <p:cNvSpPr>
            <a:spLocks noChangeArrowheads="1"/>
          </p:cNvSpPr>
          <p:nvPr/>
        </p:nvSpPr>
        <p:spPr bwMode="auto">
          <a:xfrm>
            <a:off x="8073592" y="4420754"/>
            <a:ext cx="57150" cy="58738"/>
          </a:xfrm>
          <a:prstGeom prst="ellipse">
            <a:avLst/>
          </a:prstGeom>
          <a:solidFill>
            <a:srgbClr val="F07C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Oval 180"/>
          <p:cNvSpPr>
            <a:spLocks noChangeArrowheads="1"/>
          </p:cNvSpPr>
          <p:nvPr/>
        </p:nvSpPr>
        <p:spPr bwMode="auto">
          <a:xfrm>
            <a:off x="7121092" y="1688666"/>
            <a:ext cx="57150" cy="58738"/>
          </a:xfrm>
          <a:prstGeom prst="ellipse">
            <a:avLst/>
          </a:prstGeom>
          <a:solidFill>
            <a:srgbClr val="00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Oval 181"/>
          <p:cNvSpPr>
            <a:spLocks noChangeArrowheads="1"/>
          </p:cNvSpPr>
          <p:nvPr/>
        </p:nvSpPr>
        <p:spPr bwMode="auto">
          <a:xfrm>
            <a:off x="3149167" y="2566554"/>
            <a:ext cx="288925" cy="287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Oval 182"/>
          <p:cNvSpPr>
            <a:spLocks noChangeArrowheads="1"/>
          </p:cNvSpPr>
          <p:nvPr/>
        </p:nvSpPr>
        <p:spPr bwMode="auto">
          <a:xfrm>
            <a:off x="3180917" y="2596716"/>
            <a:ext cx="228600" cy="227013"/>
          </a:xfrm>
          <a:prstGeom prst="ellipse">
            <a:avLst/>
          </a:prstGeom>
          <a:solidFill>
            <a:srgbClr val="0D7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Rectangle 183"/>
          <p:cNvSpPr>
            <a:spLocks noChangeArrowheads="1"/>
          </p:cNvSpPr>
          <p:nvPr/>
        </p:nvSpPr>
        <p:spPr bwMode="auto">
          <a:xfrm>
            <a:off x="3246004" y="2612591"/>
            <a:ext cx="2016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0" name="Oval 184"/>
          <p:cNvSpPr>
            <a:spLocks noChangeArrowheads="1"/>
          </p:cNvSpPr>
          <p:nvPr/>
        </p:nvSpPr>
        <p:spPr bwMode="auto">
          <a:xfrm>
            <a:off x="4846204" y="3155516"/>
            <a:ext cx="287338" cy="2889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Oval 185"/>
          <p:cNvSpPr>
            <a:spLocks noChangeArrowheads="1"/>
          </p:cNvSpPr>
          <p:nvPr/>
        </p:nvSpPr>
        <p:spPr bwMode="auto">
          <a:xfrm>
            <a:off x="4876367" y="3187266"/>
            <a:ext cx="230188" cy="225425"/>
          </a:xfrm>
          <a:prstGeom prst="ellipse">
            <a:avLst/>
          </a:prstGeom>
          <a:solidFill>
            <a:srgbClr val="F21C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Rectangle 186"/>
          <p:cNvSpPr>
            <a:spLocks noChangeArrowheads="1"/>
          </p:cNvSpPr>
          <p:nvPr/>
        </p:nvSpPr>
        <p:spPr bwMode="auto">
          <a:xfrm>
            <a:off x="4947804" y="3199966"/>
            <a:ext cx="192088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B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3" name="Oval 187"/>
          <p:cNvSpPr>
            <a:spLocks noChangeArrowheads="1"/>
          </p:cNvSpPr>
          <p:nvPr/>
        </p:nvSpPr>
        <p:spPr bwMode="auto">
          <a:xfrm>
            <a:off x="6298767" y="1907741"/>
            <a:ext cx="287338" cy="2889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Oval 188"/>
          <p:cNvSpPr>
            <a:spLocks noChangeArrowheads="1"/>
          </p:cNvSpPr>
          <p:nvPr/>
        </p:nvSpPr>
        <p:spPr bwMode="auto">
          <a:xfrm>
            <a:off x="6328929" y="1936316"/>
            <a:ext cx="230188" cy="228600"/>
          </a:xfrm>
          <a:prstGeom prst="ellipse">
            <a:avLst/>
          </a:prstGeom>
          <a:solidFill>
            <a:srgbClr val="00A8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Rectangle 189"/>
          <p:cNvSpPr>
            <a:spLocks noChangeArrowheads="1"/>
          </p:cNvSpPr>
          <p:nvPr/>
        </p:nvSpPr>
        <p:spPr bwMode="auto">
          <a:xfrm>
            <a:off x="6387667" y="1953779"/>
            <a:ext cx="192088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6" name="Oval 190"/>
          <p:cNvSpPr>
            <a:spLocks noChangeArrowheads="1"/>
          </p:cNvSpPr>
          <p:nvPr/>
        </p:nvSpPr>
        <p:spPr bwMode="auto">
          <a:xfrm>
            <a:off x="7668779" y="2576079"/>
            <a:ext cx="287338" cy="2889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Oval 191"/>
          <p:cNvSpPr>
            <a:spLocks noChangeArrowheads="1"/>
          </p:cNvSpPr>
          <p:nvPr/>
        </p:nvSpPr>
        <p:spPr bwMode="auto">
          <a:xfrm>
            <a:off x="7698942" y="2607829"/>
            <a:ext cx="230188" cy="228600"/>
          </a:xfrm>
          <a:prstGeom prst="ellipse">
            <a:avLst/>
          </a:prstGeom>
          <a:solidFill>
            <a:srgbClr val="F07C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Rectangle 192"/>
          <p:cNvSpPr>
            <a:spLocks noChangeArrowheads="1"/>
          </p:cNvSpPr>
          <p:nvPr/>
        </p:nvSpPr>
        <p:spPr bwMode="auto">
          <a:xfrm>
            <a:off x="7764029" y="2628466"/>
            <a:ext cx="2016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D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9" name="Freeform 193"/>
          <p:cNvSpPr/>
          <p:nvPr/>
        </p:nvSpPr>
        <p:spPr bwMode="auto">
          <a:xfrm>
            <a:off x="7949767" y="2966604"/>
            <a:ext cx="342900" cy="227013"/>
          </a:xfrm>
          <a:custGeom>
            <a:avLst/>
            <a:gdLst>
              <a:gd name="T0" fmla="*/ 87 w 100"/>
              <a:gd name="T1" fmla="*/ 29 h 66"/>
              <a:gd name="T2" fmla="*/ 87 w 100"/>
              <a:gd name="T3" fmla="*/ 25 h 66"/>
              <a:gd name="T4" fmla="*/ 62 w 100"/>
              <a:gd name="T5" fmla="*/ 0 h 66"/>
              <a:gd name="T6" fmla="*/ 41 w 100"/>
              <a:gd name="T7" fmla="*/ 12 h 66"/>
              <a:gd name="T8" fmla="*/ 33 w 100"/>
              <a:gd name="T9" fmla="*/ 9 h 66"/>
              <a:gd name="T10" fmla="*/ 14 w 100"/>
              <a:gd name="T11" fmla="*/ 26 h 66"/>
              <a:gd name="T12" fmla="*/ 0 w 100"/>
              <a:gd name="T13" fmla="*/ 45 h 66"/>
              <a:gd name="T14" fmla="*/ 20 w 100"/>
              <a:gd name="T15" fmla="*/ 66 h 66"/>
              <a:gd name="T16" fmla="*/ 82 w 100"/>
              <a:gd name="T17" fmla="*/ 66 h 66"/>
              <a:gd name="T18" fmla="*/ 100 w 100"/>
              <a:gd name="T19" fmla="*/ 47 h 66"/>
              <a:gd name="T20" fmla="*/ 87 w 100"/>
              <a:gd name="T21" fmla="*/ 2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" h="66">
                <a:moveTo>
                  <a:pt x="87" y="29"/>
                </a:moveTo>
                <a:cubicBezTo>
                  <a:pt x="87" y="28"/>
                  <a:pt x="87" y="27"/>
                  <a:pt x="87" y="25"/>
                </a:cubicBezTo>
                <a:cubicBezTo>
                  <a:pt x="87" y="12"/>
                  <a:pt x="76" y="0"/>
                  <a:pt x="62" y="0"/>
                </a:cubicBezTo>
                <a:cubicBezTo>
                  <a:pt x="53" y="0"/>
                  <a:pt x="46" y="5"/>
                  <a:pt x="41" y="12"/>
                </a:cubicBezTo>
                <a:cubicBezTo>
                  <a:pt x="39" y="10"/>
                  <a:pt x="36" y="9"/>
                  <a:pt x="33" y="9"/>
                </a:cubicBezTo>
                <a:cubicBezTo>
                  <a:pt x="23" y="9"/>
                  <a:pt x="15" y="17"/>
                  <a:pt x="14" y="26"/>
                </a:cubicBezTo>
                <a:cubicBezTo>
                  <a:pt x="6" y="29"/>
                  <a:pt x="0" y="36"/>
                  <a:pt x="0" y="45"/>
                </a:cubicBezTo>
                <a:cubicBezTo>
                  <a:pt x="0" y="57"/>
                  <a:pt x="9" y="66"/>
                  <a:pt x="20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92" y="66"/>
                  <a:pt x="100" y="57"/>
                  <a:pt x="100" y="47"/>
                </a:cubicBezTo>
                <a:cubicBezTo>
                  <a:pt x="100" y="38"/>
                  <a:pt x="95" y="31"/>
                  <a:pt x="8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94"/>
          <p:cNvSpPr/>
          <p:nvPr/>
        </p:nvSpPr>
        <p:spPr bwMode="auto">
          <a:xfrm>
            <a:off x="8114867" y="3045979"/>
            <a:ext cx="15875" cy="106363"/>
          </a:xfrm>
          <a:custGeom>
            <a:avLst/>
            <a:gdLst>
              <a:gd name="T0" fmla="*/ 0 w 5"/>
              <a:gd name="T1" fmla="*/ 3 h 31"/>
              <a:gd name="T2" fmla="*/ 0 w 5"/>
              <a:gd name="T3" fmla="*/ 28 h 31"/>
              <a:gd name="T4" fmla="*/ 2 w 5"/>
              <a:gd name="T5" fmla="*/ 31 h 31"/>
              <a:gd name="T6" fmla="*/ 5 w 5"/>
              <a:gd name="T7" fmla="*/ 28 h 31"/>
              <a:gd name="T8" fmla="*/ 5 w 5"/>
              <a:gd name="T9" fmla="*/ 3 h 31"/>
              <a:gd name="T10" fmla="*/ 2 w 5"/>
              <a:gd name="T11" fmla="*/ 0 h 31"/>
              <a:gd name="T12" fmla="*/ 0 w 5"/>
              <a:gd name="T13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1">
                <a:moveTo>
                  <a:pt x="0" y="3"/>
                </a:move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4" y="31"/>
                  <a:pt x="5" y="30"/>
                  <a:pt x="5" y="28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95"/>
          <p:cNvSpPr/>
          <p:nvPr/>
        </p:nvSpPr>
        <p:spPr bwMode="auto">
          <a:xfrm>
            <a:off x="8068829" y="3090429"/>
            <a:ext cx="106363" cy="17463"/>
          </a:xfrm>
          <a:custGeom>
            <a:avLst/>
            <a:gdLst>
              <a:gd name="T0" fmla="*/ 2 w 31"/>
              <a:gd name="T1" fmla="*/ 5 h 5"/>
              <a:gd name="T2" fmla="*/ 28 w 31"/>
              <a:gd name="T3" fmla="*/ 5 h 5"/>
              <a:gd name="T4" fmla="*/ 31 w 31"/>
              <a:gd name="T5" fmla="*/ 2 h 5"/>
              <a:gd name="T6" fmla="*/ 28 w 31"/>
              <a:gd name="T7" fmla="*/ 0 h 5"/>
              <a:gd name="T8" fmla="*/ 2 w 31"/>
              <a:gd name="T9" fmla="*/ 0 h 5"/>
              <a:gd name="T10" fmla="*/ 0 w 31"/>
              <a:gd name="T11" fmla="*/ 2 h 5"/>
              <a:gd name="T12" fmla="*/ 2 w 31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5">
                <a:moveTo>
                  <a:pt x="2" y="5"/>
                </a:moveTo>
                <a:cubicBezTo>
                  <a:pt x="28" y="5"/>
                  <a:pt x="28" y="5"/>
                  <a:pt x="28" y="5"/>
                </a:cubicBezTo>
                <a:cubicBezTo>
                  <a:pt x="30" y="5"/>
                  <a:pt x="31" y="4"/>
                  <a:pt x="31" y="2"/>
                </a:cubicBezTo>
                <a:cubicBezTo>
                  <a:pt x="31" y="1"/>
                  <a:pt x="30" y="0"/>
                  <a:pt x="2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196"/>
          <p:cNvSpPr/>
          <p:nvPr/>
        </p:nvSpPr>
        <p:spPr bwMode="auto">
          <a:xfrm>
            <a:off x="6568642" y="2323666"/>
            <a:ext cx="312738" cy="225425"/>
          </a:xfrm>
          <a:custGeom>
            <a:avLst/>
            <a:gdLst>
              <a:gd name="T0" fmla="*/ 87 w 91"/>
              <a:gd name="T1" fmla="*/ 11 h 66"/>
              <a:gd name="T2" fmla="*/ 46 w 91"/>
              <a:gd name="T3" fmla="*/ 11 h 66"/>
              <a:gd name="T4" fmla="*/ 46 w 91"/>
              <a:gd name="T5" fmla="*/ 4 h 66"/>
              <a:gd name="T6" fmla="*/ 42 w 91"/>
              <a:gd name="T7" fmla="*/ 0 h 66"/>
              <a:gd name="T8" fmla="*/ 4 w 91"/>
              <a:gd name="T9" fmla="*/ 0 h 66"/>
              <a:gd name="T10" fmla="*/ 0 w 91"/>
              <a:gd name="T11" fmla="*/ 4 h 66"/>
              <a:gd name="T12" fmla="*/ 0 w 91"/>
              <a:gd name="T13" fmla="*/ 62 h 66"/>
              <a:gd name="T14" fmla="*/ 4 w 91"/>
              <a:gd name="T15" fmla="*/ 66 h 66"/>
              <a:gd name="T16" fmla="*/ 24 w 91"/>
              <a:gd name="T17" fmla="*/ 66 h 66"/>
              <a:gd name="T18" fmla="*/ 42 w 91"/>
              <a:gd name="T19" fmla="*/ 66 h 66"/>
              <a:gd name="T20" fmla="*/ 87 w 91"/>
              <a:gd name="T21" fmla="*/ 66 h 66"/>
              <a:gd name="T22" fmla="*/ 91 w 91"/>
              <a:gd name="T23" fmla="*/ 62 h 66"/>
              <a:gd name="T24" fmla="*/ 91 w 91"/>
              <a:gd name="T25" fmla="*/ 15 h 66"/>
              <a:gd name="T26" fmla="*/ 87 w 91"/>
              <a:gd name="T27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66">
                <a:moveTo>
                  <a:pt x="87" y="11"/>
                </a:moveTo>
                <a:cubicBezTo>
                  <a:pt x="46" y="11"/>
                  <a:pt x="46" y="11"/>
                  <a:pt x="46" y="11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2"/>
                  <a:pt x="44" y="0"/>
                  <a:pt x="4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90" y="66"/>
                  <a:pt x="91" y="64"/>
                  <a:pt x="91" y="62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3"/>
                  <a:pt x="90" y="11"/>
                  <a:pt x="87" y="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197"/>
          <p:cNvSpPr/>
          <p:nvPr/>
        </p:nvSpPr>
        <p:spPr bwMode="auto">
          <a:xfrm>
            <a:off x="6716279" y="2401454"/>
            <a:ext cx="20638" cy="96838"/>
          </a:xfrm>
          <a:custGeom>
            <a:avLst/>
            <a:gdLst>
              <a:gd name="T0" fmla="*/ 0 w 6"/>
              <a:gd name="T1" fmla="*/ 3 h 28"/>
              <a:gd name="T2" fmla="*/ 0 w 6"/>
              <a:gd name="T3" fmla="*/ 25 h 28"/>
              <a:gd name="T4" fmla="*/ 3 w 6"/>
              <a:gd name="T5" fmla="*/ 28 h 28"/>
              <a:gd name="T6" fmla="*/ 6 w 6"/>
              <a:gd name="T7" fmla="*/ 25 h 28"/>
              <a:gd name="T8" fmla="*/ 6 w 6"/>
              <a:gd name="T9" fmla="*/ 3 h 28"/>
              <a:gd name="T10" fmla="*/ 3 w 6"/>
              <a:gd name="T11" fmla="*/ 0 h 28"/>
              <a:gd name="T12" fmla="*/ 0 w 6"/>
              <a:gd name="T13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8">
                <a:moveTo>
                  <a:pt x="0" y="3"/>
                </a:move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8"/>
                  <a:pt x="3" y="28"/>
                </a:cubicBezTo>
                <a:cubicBezTo>
                  <a:pt x="4" y="28"/>
                  <a:pt x="6" y="26"/>
                  <a:pt x="6" y="25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198"/>
          <p:cNvSpPr/>
          <p:nvPr/>
        </p:nvSpPr>
        <p:spPr bwMode="auto">
          <a:xfrm>
            <a:off x="6675004" y="2457016"/>
            <a:ext cx="100013" cy="58738"/>
          </a:xfrm>
          <a:custGeom>
            <a:avLst/>
            <a:gdLst>
              <a:gd name="T0" fmla="*/ 1 w 29"/>
              <a:gd name="T1" fmla="*/ 5 h 17"/>
              <a:gd name="T2" fmla="*/ 13 w 29"/>
              <a:gd name="T3" fmla="*/ 16 h 17"/>
              <a:gd name="T4" fmla="*/ 15 w 29"/>
              <a:gd name="T5" fmla="*/ 17 h 17"/>
              <a:gd name="T6" fmla="*/ 17 w 29"/>
              <a:gd name="T7" fmla="*/ 16 h 17"/>
              <a:gd name="T8" fmla="*/ 28 w 29"/>
              <a:gd name="T9" fmla="*/ 5 h 17"/>
              <a:gd name="T10" fmla="*/ 28 w 29"/>
              <a:gd name="T11" fmla="*/ 1 h 17"/>
              <a:gd name="T12" fmla="*/ 24 w 29"/>
              <a:gd name="T13" fmla="*/ 1 h 17"/>
              <a:gd name="T14" fmla="*/ 15 w 29"/>
              <a:gd name="T15" fmla="*/ 10 h 17"/>
              <a:gd name="T16" fmla="*/ 5 w 29"/>
              <a:gd name="T17" fmla="*/ 1 h 17"/>
              <a:gd name="T18" fmla="*/ 1 w 29"/>
              <a:gd name="T19" fmla="*/ 1 h 17"/>
              <a:gd name="T20" fmla="*/ 1 w 29"/>
              <a:gd name="T2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7">
                <a:moveTo>
                  <a:pt x="1" y="5"/>
                </a:move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4" y="17"/>
                  <a:pt x="15" y="17"/>
                </a:cubicBezTo>
                <a:cubicBezTo>
                  <a:pt x="15" y="17"/>
                  <a:pt x="16" y="17"/>
                  <a:pt x="17" y="16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4"/>
                  <a:pt x="29" y="2"/>
                  <a:pt x="28" y="1"/>
                </a:cubicBezTo>
                <a:cubicBezTo>
                  <a:pt x="27" y="0"/>
                  <a:pt x="25" y="0"/>
                  <a:pt x="24" y="1"/>
                </a:cubicBezTo>
                <a:cubicBezTo>
                  <a:pt x="15" y="10"/>
                  <a:pt x="15" y="10"/>
                  <a:pt x="15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3" y="0"/>
                  <a:pt x="1" y="1"/>
                </a:cubicBezTo>
                <a:cubicBezTo>
                  <a:pt x="0" y="2"/>
                  <a:pt x="0" y="4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199"/>
          <p:cNvSpPr/>
          <p:nvPr/>
        </p:nvSpPr>
        <p:spPr bwMode="auto">
          <a:xfrm>
            <a:off x="5130367" y="3560329"/>
            <a:ext cx="322263" cy="246063"/>
          </a:xfrm>
          <a:custGeom>
            <a:avLst/>
            <a:gdLst>
              <a:gd name="T0" fmla="*/ 94 w 94"/>
              <a:gd name="T1" fmla="*/ 68 h 72"/>
              <a:gd name="T2" fmla="*/ 90 w 94"/>
              <a:gd name="T3" fmla="*/ 72 h 72"/>
              <a:gd name="T4" fmla="*/ 3 w 94"/>
              <a:gd name="T5" fmla="*/ 72 h 72"/>
              <a:gd name="T6" fmla="*/ 0 w 94"/>
              <a:gd name="T7" fmla="*/ 68 h 72"/>
              <a:gd name="T8" fmla="*/ 0 w 94"/>
              <a:gd name="T9" fmla="*/ 4 h 72"/>
              <a:gd name="T10" fmla="*/ 3 w 94"/>
              <a:gd name="T11" fmla="*/ 0 h 72"/>
              <a:gd name="T12" fmla="*/ 90 w 94"/>
              <a:gd name="T13" fmla="*/ 0 h 72"/>
              <a:gd name="T14" fmla="*/ 94 w 94"/>
              <a:gd name="T15" fmla="*/ 4 h 72"/>
              <a:gd name="T16" fmla="*/ 94 w 94"/>
              <a:gd name="T17" fmla="*/ 6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72">
                <a:moveTo>
                  <a:pt x="94" y="68"/>
                </a:moveTo>
                <a:cubicBezTo>
                  <a:pt x="94" y="70"/>
                  <a:pt x="92" y="72"/>
                  <a:pt x="90" y="72"/>
                </a:cubicBezTo>
                <a:cubicBezTo>
                  <a:pt x="3" y="72"/>
                  <a:pt x="3" y="72"/>
                  <a:pt x="3" y="72"/>
                </a:cubicBezTo>
                <a:cubicBezTo>
                  <a:pt x="1" y="72"/>
                  <a:pt x="0" y="70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2" y="0"/>
                  <a:pt x="94" y="2"/>
                  <a:pt x="94" y="4"/>
                </a:cubicBezTo>
                <a:lnTo>
                  <a:pt x="94" y="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Rectangle 200"/>
          <p:cNvSpPr>
            <a:spLocks noChangeArrowheads="1"/>
          </p:cNvSpPr>
          <p:nvPr/>
        </p:nvSpPr>
        <p:spPr bwMode="auto">
          <a:xfrm>
            <a:off x="5119254" y="3628591"/>
            <a:ext cx="339725" cy="269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201"/>
          <p:cNvSpPr/>
          <p:nvPr/>
        </p:nvSpPr>
        <p:spPr bwMode="auto">
          <a:xfrm>
            <a:off x="5119254" y="3628591"/>
            <a:ext cx="339725" cy="26988"/>
          </a:xfrm>
          <a:custGeom>
            <a:avLst/>
            <a:gdLst>
              <a:gd name="T0" fmla="*/ 0 w 214"/>
              <a:gd name="T1" fmla="*/ 17 h 17"/>
              <a:gd name="T2" fmla="*/ 214 w 214"/>
              <a:gd name="T3" fmla="*/ 17 h 17"/>
              <a:gd name="T4" fmla="*/ 214 w 214"/>
              <a:gd name="T5" fmla="*/ 0 h 17"/>
              <a:gd name="T6" fmla="*/ 0 w 21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" h="17">
                <a:moveTo>
                  <a:pt x="0" y="17"/>
                </a:moveTo>
                <a:lnTo>
                  <a:pt x="214" y="17"/>
                </a:lnTo>
                <a:lnTo>
                  <a:pt x="21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Oval 202"/>
          <p:cNvSpPr>
            <a:spLocks noChangeArrowheads="1"/>
          </p:cNvSpPr>
          <p:nvPr/>
        </p:nvSpPr>
        <p:spPr bwMode="auto">
          <a:xfrm>
            <a:off x="5163704" y="3584141"/>
            <a:ext cx="20638" cy="238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Oval 203"/>
          <p:cNvSpPr>
            <a:spLocks noChangeArrowheads="1"/>
          </p:cNvSpPr>
          <p:nvPr/>
        </p:nvSpPr>
        <p:spPr bwMode="auto">
          <a:xfrm>
            <a:off x="5204979" y="3584141"/>
            <a:ext cx="23813" cy="238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204"/>
          <p:cNvSpPr/>
          <p:nvPr/>
        </p:nvSpPr>
        <p:spPr bwMode="auto">
          <a:xfrm>
            <a:off x="5222442" y="3680979"/>
            <a:ext cx="58738" cy="98425"/>
          </a:xfrm>
          <a:custGeom>
            <a:avLst/>
            <a:gdLst>
              <a:gd name="T0" fmla="*/ 5 w 17"/>
              <a:gd name="T1" fmla="*/ 28 h 29"/>
              <a:gd name="T2" fmla="*/ 16 w 17"/>
              <a:gd name="T3" fmla="*/ 17 h 29"/>
              <a:gd name="T4" fmla="*/ 17 w 17"/>
              <a:gd name="T5" fmla="*/ 15 h 29"/>
              <a:gd name="T6" fmla="*/ 16 w 17"/>
              <a:gd name="T7" fmla="*/ 13 h 29"/>
              <a:gd name="T8" fmla="*/ 5 w 17"/>
              <a:gd name="T9" fmla="*/ 2 h 29"/>
              <a:gd name="T10" fmla="*/ 1 w 17"/>
              <a:gd name="T11" fmla="*/ 2 h 29"/>
              <a:gd name="T12" fmla="*/ 1 w 17"/>
              <a:gd name="T13" fmla="*/ 6 h 29"/>
              <a:gd name="T14" fmla="*/ 10 w 17"/>
              <a:gd name="T15" fmla="*/ 15 h 29"/>
              <a:gd name="T16" fmla="*/ 1 w 17"/>
              <a:gd name="T17" fmla="*/ 24 h 29"/>
              <a:gd name="T18" fmla="*/ 1 w 17"/>
              <a:gd name="T19" fmla="*/ 28 h 29"/>
              <a:gd name="T20" fmla="*/ 5 w 17"/>
              <a:gd name="T21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29">
                <a:moveTo>
                  <a:pt x="5" y="28"/>
                </a:moveTo>
                <a:cubicBezTo>
                  <a:pt x="16" y="17"/>
                  <a:pt x="16" y="17"/>
                  <a:pt x="16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4"/>
                  <a:pt x="17" y="14"/>
                  <a:pt x="16" y="13"/>
                </a:cubicBezTo>
                <a:cubicBezTo>
                  <a:pt x="5" y="2"/>
                  <a:pt x="5" y="2"/>
                  <a:pt x="5" y="2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0" y="4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6"/>
                  <a:pt x="0" y="27"/>
                  <a:pt x="1" y="28"/>
                </a:cubicBezTo>
                <a:cubicBezTo>
                  <a:pt x="2" y="29"/>
                  <a:pt x="4" y="29"/>
                  <a:pt x="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06"/>
          <p:cNvSpPr/>
          <p:nvPr/>
        </p:nvSpPr>
        <p:spPr bwMode="auto">
          <a:xfrm>
            <a:off x="5284354" y="3758767"/>
            <a:ext cx="71438" cy="17463"/>
          </a:xfrm>
          <a:custGeom>
            <a:avLst/>
            <a:gdLst>
              <a:gd name="T0" fmla="*/ 3 w 21"/>
              <a:gd name="T1" fmla="*/ 5 h 5"/>
              <a:gd name="T2" fmla="*/ 18 w 21"/>
              <a:gd name="T3" fmla="*/ 5 h 5"/>
              <a:gd name="T4" fmla="*/ 21 w 21"/>
              <a:gd name="T5" fmla="*/ 3 h 5"/>
              <a:gd name="T6" fmla="*/ 18 w 21"/>
              <a:gd name="T7" fmla="*/ 0 h 5"/>
              <a:gd name="T8" fmla="*/ 3 w 21"/>
              <a:gd name="T9" fmla="*/ 0 h 5"/>
              <a:gd name="T10" fmla="*/ 0 w 21"/>
              <a:gd name="T11" fmla="*/ 3 h 5"/>
              <a:gd name="T12" fmla="*/ 3 w 21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">
                <a:moveTo>
                  <a:pt x="3" y="5"/>
                </a:moveTo>
                <a:cubicBezTo>
                  <a:pt x="18" y="5"/>
                  <a:pt x="18" y="5"/>
                  <a:pt x="18" y="5"/>
                </a:cubicBezTo>
                <a:cubicBezTo>
                  <a:pt x="20" y="5"/>
                  <a:pt x="21" y="4"/>
                  <a:pt x="21" y="3"/>
                </a:cubicBezTo>
                <a:cubicBezTo>
                  <a:pt x="21" y="1"/>
                  <a:pt x="20" y="0"/>
                  <a:pt x="1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5"/>
                  <a:pt x="3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07"/>
          <p:cNvSpPr/>
          <p:nvPr/>
        </p:nvSpPr>
        <p:spPr bwMode="auto">
          <a:xfrm>
            <a:off x="3420629" y="3015816"/>
            <a:ext cx="325438" cy="201613"/>
          </a:xfrm>
          <a:custGeom>
            <a:avLst/>
            <a:gdLst>
              <a:gd name="T0" fmla="*/ 95 w 95"/>
              <a:gd name="T1" fmla="*/ 54 h 59"/>
              <a:gd name="T2" fmla="*/ 91 w 95"/>
              <a:gd name="T3" fmla="*/ 59 h 59"/>
              <a:gd name="T4" fmla="*/ 5 w 95"/>
              <a:gd name="T5" fmla="*/ 59 h 59"/>
              <a:gd name="T6" fmla="*/ 0 w 95"/>
              <a:gd name="T7" fmla="*/ 54 h 59"/>
              <a:gd name="T8" fmla="*/ 0 w 95"/>
              <a:gd name="T9" fmla="*/ 4 h 59"/>
              <a:gd name="T10" fmla="*/ 5 w 95"/>
              <a:gd name="T11" fmla="*/ 0 h 59"/>
              <a:gd name="T12" fmla="*/ 91 w 95"/>
              <a:gd name="T13" fmla="*/ 0 h 59"/>
              <a:gd name="T14" fmla="*/ 95 w 95"/>
              <a:gd name="T15" fmla="*/ 4 h 59"/>
              <a:gd name="T16" fmla="*/ 95 w 95"/>
              <a:gd name="T17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59">
                <a:moveTo>
                  <a:pt x="95" y="54"/>
                </a:moveTo>
                <a:cubicBezTo>
                  <a:pt x="95" y="57"/>
                  <a:pt x="93" y="59"/>
                  <a:pt x="91" y="59"/>
                </a:cubicBezTo>
                <a:cubicBezTo>
                  <a:pt x="5" y="59"/>
                  <a:pt x="5" y="59"/>
                  <a:pt x="5" y="59"/>
                </a:cubicBezTo>
                <a:cubicBezTo>
                  <a:pt x="2" y="59"/>
                  <a:pt x="0" y="57"/>
                  <a:pt x="0" y="5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0"/>
                  <a:pt x="95" y="2"/>
                  <a:pt x="95" y="4"/>
                </a:cubicBezTo>
                <a:lnTo>
                  <a:pt x="95" y="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08"/>
          <p:cNvSpPr/>
          <p:nvPr/>
        </p:nvSpPr>
        <p:spPr bwMode="auto">
          <a:xfrm>
            <a:off x="3485717" y="2971366"/>
            <a:ext cx="195263" cy="68263"/>
          </a:xfrm>
          <a:custGeom>
            <a:avLst/>
            <a:gdLst>
              <a:gd name="T0" fmla="*/ 123 w 123"/>
              <a:gd name="T1" fmla="*/ 43 h 43"/>
              <a:gd name="T2" fmla="*/ 0 w 123"/>
              <a:gd name="T3" fmla="*/ 43 h 43"/>
              <a:gd name="T4" fmla="*/ 23 w 123"/>
              <a:gd name="T5" fmla="*/ 0 h 43"/>
              <a:gd name="T6" fmla="*/ 101 w 123"/>
              <a:gd name="T7" fmla="*/ 0 h 43"/>
              <a:gd name="T8" fmla="*/ 123 w 12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43">
                <a:moveTo>
                  <a:pt x="123" y="43"/>
                </a:moveTo>
                <a:lnTo>
                  <a:pt x="0" y="43"/>
                </a:lnTo>
                <a:lnTo>
                  <a:pt x="23" y="0"/>
                </a:lnTo>
                <a:lnTo>
                  <a:pt x="101" y="0"/>
                </a:lnTo>
                <a:lnTo>
                  <a:pt x="123" y="4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09"/>
          <p:cNvSpPr/>
          <p:nvPr/>
        </p:nvSpPr>
        <p:spPr bwMode="auto">
          <a:xfrm>
            <a:off x="3506354" y="3042804"/>
            <a:ext cx="153988" cy="153988"/>
          </a:xfrm>
          <a:custGeom>
            <a:avLst/>
            <a:gdLst>
              <a:gd name="T0" fmla="*/ 42 w 45"/>
              <a:gd name="T1" fmla="*/ 22 h 45"/>
              <a:gd name="T2" fmla="*/ 39 w 45"/>
              <a:gd name="T3" fmla="*/ 22 h 45"/>
              <a:gd name="T4" fmla="*/ 35 w 45"/>
              <a:gd name="T5" fmla="*/ 34 h 45"/>
              <a:gd name="T6" fmla="*/ 23 w 45"/>
              <a:gd name="T7" fmla="*/ 39 h 45"/>
              <a:gd name="T8" fmla="*/ 11 w 45"/>
              <a:gd name="T9" fmla="*/ 34 h 45"/>
              <a:gd name="T10" fmla="*/ 6 w 45"/>
              <a:gd name="T11" fmla="*/ 22 h 45"/>
              <a:gd name="T12" fmla="*/ 11 w 45"/>
              <a:gd name="T13" fmla="*/ 10 h 45"/>
              <a:gd name="T14" fmla="*/ 23 w 45"/>
              <a:gd name="T15" fmla="*/ 6 h 45"/>
              <a:gd name="T16" fmla="*/ 35 w 45"/>
              <a:gd name="T17" fmla="*/ 10 h 45"/>
              <a:gd name="T18" fmla="*/ 39 w 45"/>
              <a:gd name="T19" fmla="*/ 22 h 45"/>
              <a:gd name="T20" fmla="*/ 42 w 45"/>
              <a:gd name="T21" fmla="*/ 22 h 45"/>
              <a:gd name="T22" fmla="*/ 45 w 45"/>
              <a:gd name="T23" fmla="*/ 22 h 45"/>
              <a:gd name="T24" fmla="*/ 23 w 45"/>
              <a:gd name="T25" fmla="*/ 0 h 45"/>
              <a:gd name="T26" fmla="*/ 0 w 45"/>
              <a:gd name="T27" fmla="*/ 22 h 45"/>
              <a:gd name="T28" fmla="*/ 23 w 45"/>
              <a:gd name="T29" fmla="*/ 45 h 45"/>
              <a:gd name="T30" fmla="*/ 45 w 45"/>
              <a:gd name="T31" fmla="*/ 22 h 45"/>
              <a:gd name="T32" fmla="*/ 42 w 45"/>
              <a:gd name="T33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45">
                <a:moveTo>
                  <a:pt x="42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27"/>
                  <a:pt x="38" y="31"/>
                  <a:pt x="35" y="34"/>
                </a:cubicBezTo>
                <a:cubicBezTo>
                  <a:pt x="31" y="37"/>
                  <a:pt x="27" y="39"/>
                  <a:pt x="23" y="39"/>
                </a:cubicBezTo>
                <a:cubicBezTo>
                  <a:pt x="18" y="39"/>
                  <a:pt x="14" y="37"/>
                  <a:pt x="11" y="34"/>
                </a:cubicBezTo>
                <a:cubicBezTo>
                  <a:pt x="8" y="31"/>
                  <a:pt x="6" y="27"/>
                  <a:pt x="6" y="22"/>
                </a:cubicBezTo>
                <a:cubicBezTo>
                  <a:pt x="6" y="18"/>
                  <a:pt x="8" y="13"/>
                  <a:pt x="11" y="10"/>
                </a:cubicBezTo>
                <a:cubicBezTo>
                  <a:pt x="14" y="7"/>
                  <a:pt x="18" y="6"/>
                  <a:pt x="23" y="6"/>
                </a:cubicBezTo>
                <a:cubicBezTo>
                  <a:pt x="27" y="6"/>
                  <a:pt x="31" y="7"/>
                  <a:pt x="35" y="10"/>
                </a:cubicBezTo>
                <a:cubicBezTo>
                  <a:pt x="38" y="13"/>
                  <a:pt x="39" y="18"/>
                  <a:pt x="39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3" y="45"/>
                </a:cubicBezTo>
                <a:cubicBezTo>
                  <a:pt x="35" y="45"/>
                  <a:pt x="45" y="35"/>
                  <a:pt x="45" y="22"/>
                </a:cubicBezTo>
                <a:lnTo>
                  <a:pt x="42" y="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10"/>
          <p:cNvSpPr>
            <a:spLocks noChangeArrowheads="1"/>
          </p:cNvSpPr>
          <p:nvPr/>
        </p:nvSpPr>
        <p:spPr bwMode="auto">
          <a:xfrm>
            <a:off x="3450792" y="3039629"/>
            <a:ext cx="26988" cy="269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矩形 456"/>
          <p:cNvSpPr/>
          <p:nvPr/>
        </p:nvSpPr>
        <p:spPr>
          <a:xfrm>
            <a:off x="459750" y="386006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矩形 457"/>
          <p:cNvSpPr/>
          <p:nvPr/>
        </p:nvSpPr>
        <p:spPr>
          <a:xfrm>
            <a:off x="354975" y="767124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59" name="文本框 458"/>
          <p:cNvSpPr txBox="1"/>
          <p:nvPr/>
        </p:nvSpPr>
        <p:spPr>
          <a:xfrm>
            <a:off x="345450" y="480571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 smtClean="0">
                <a:latin typeface="+mj-ea"/>
              </a:rPr>
              <a:t>图表</a:t>
            </a:r>
            <a:endParaRPr lang="zh-CN" altLang="en-US" b="1" dirty="0">
              <a:latin typeface="+mj-ea"/>
            </a:endParaRPr>
          </a:p>
        </p:txBody>
      </p:sp>
      <p:grpSp>
        <p:nvGrpSpPr>
          <p:cNvPr id="460" name="组合 459"/>
          <p:cNvGrpSpPr/>
          <p:nvPr/>
        </p:nvGrpSpPr>
        <p:grpSpPr>
          <a:xfrm>
            <a:off x="4078224" y="1825217"/>
            <a:ext cx="2241974" cy="963559"/>
            <a:chOff x="7523108" y="3331677"/>
            <a:chExt cx="2241974" cy="963559"/>
          </a:xfrm>
        </p:grpSpPr>
        <p:sp>
          <p:nvSpPr>
            <p:cNvPr id="461" name="矩形 460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62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7314844" y="1353916"/>
            <a:ext cx="2241974" cy="963559"/>
            <a:chOff x="7523108" y="3331677"/>
            <a:chExt cx="2241974" cy="963559"/>
          </a:xfrm>
        </p:grpSpPr>
        <p:sp>
          <p:nvSpPr>
            <p:cNvPr id="464" name="矩形 463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65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66" name="组合 465"/>
          <p:cNvGrpSpPr/>
          <p:nvPr/>
        </p:nvGrpSpPr>
        <p:grpSpPr>
          <a:xfrm>
            <a:off x="7041432" y="4600961"/>
            <a:ext cx="2241974" cy="963559"/>
            <a:chOff x="7523108" y="3331677"/>
            <a:chExt cx="2241974" cy="963559"/>
          </a:xfrm>
        </p:grpSpPr>
        <p:sp>
          <p:nvSpPr>
            <p:cNvPr id="467" name="矩形 466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68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69" name="组合 468"/>
          <p:cNvGrpSpPr/>
          <p:nvPr/>
        </p:nvGrpSpPr>
        <p:grpSpPr>
          <a:xfrm>
            <a:off x="4038043" y="5109755"/>
            <a:ext cx="2241974" cy="963559"/>
            <a:chOff x="7523108" y="3331677"/>
            <a:chExt cx="2241974" cy="963559"/>
          </a:xfrm>
        </p:grpSpPr>
        <p:sp>
          <p:nvSpPr>
            <p:cNvPr id="470" name="矩形 46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71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7513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Freeform 92"/>
          <p:cNvSpPr/>
          <p:nvPr/>
        </p:nvSpPr>
        <p:spPr bwMode="auto">
          <a:xfrm>
            <a:off x="7294563" y="2066925"/>
            <a:ext cx="0" cy="3175"/>
          </a:xfrm>
          <a:custGeom>
            <a:avLst/>
            <a:gdLst>
              <a:gd name="T0" fmla="*/ 0 h 2"/>
              <a:gd name="T1" fmla="*/ 2 h 2"/>
              <a:gd name="T2" fmla="*/ 0 h 2"/>
              <a:gd name="T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CD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6" name="Freeform 93"/>
          <p:cNvSpPr/>
          <p:nvPr/>
        </p:nvSpPr>
        <p:spPr bwMode="auto">
          <a:xfrm>
            <a:off x="7294563" y="2066925"/>
            <a:ext cx="0" cy="3175"/>
          </a:xfrm>
          <a:custGeom>
            <a:avLst/>
            <a:gdLst>
              <a:gd name="T0" fmla="*/ 0 h 2"/>
              <a:gd name="T1" fmla="*/ 2 h 2"/>
              <a:gd name="T2" fmla="*/ 0 h 2"/>
              <a:gd name="T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7" name="Freeform 94"/>
          <p:cNvSpPr/>
          <p:nvPr/>
        </p:nvSpPr>
        <p:spPr bwMode="auto">
          <a:xfrm>
            <a:off x="7400925" y="2103438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9CD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8" name="Freeform 95"/>
          <p:cNvSpPr/>
          <p:nvPr/>
        </p:nvSpPr>
        <p:spPr bwMode="auto">
          <a:xfrm>
            <a:off x="7400925" y="2103438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19" name="Freeform 96"/>
          <p:cNvSpPr/>
          <p:nvPr/>
        </p:nvSpPr>
        <p:spPr bwMode="auto">
          <a:xfrm>
            <a:off x="3443288" y="1600200"/>
            <a:ext cx="3598863" cy="1955800"/>
          </a:xfrm>
          <a:custGeom>
            <a:avLst/>
            <a:gdLst>
              <a:gd name="T0" fmla="*/ 549 w 1157"/>
              <a:gd name="T1" fmla="*/ 1 h 629"/>
              <a:gd name="T2" fmla="*/ 64 w 1157"/>
              <a:gd name="T3" fmla="*/ 130 h 629"/>
              <a:gd name="T4" fmla="*/ 698 w 1157"/>
              <a:gd name="T5" fmla="*/ 392 h 629"/>
              <a:gd name="T6" fmla="*/ 823 w 1157"/>
              <a:gd name="T7" fmla="*/ 407 h 629"/>
              <a:gd name="T8" fmla="*/ 1092 w 1157"/>
              <a:gd name="T9" fmla="*/ 543 h 629"/>
              <a:gd name="T10" fmla="*/ 910 w 1157"/>
              <a:gd name="T11" fmla="*/ 610 h 629"/>
              <a:gd name="T12" fmla="*/ 536 w 1157"/>
              <a:gd name="T13" fmla="*/ 629 h 629"/>
              <a:gd name="T14" fmla="*/ 795 w 1157"/>
              <a:gd name="T15" fmla="*/ 623 h 629"/>
              <a:gd name="T16" fmla="*/ 969 w 1157"/>
              <a:gd name="T17" fmla="*/ 610 h 629"/>
              <a:gd name="T18" fmla="*/ 1152 w 1157"/>
              <a:gd name="T19" fmla="*/ 539 h 629"/>
              <a:gd name="T20" fmla="*/ 1055 w 1157"/>
              <a:gd name="T21" fmla="*/ 445 h 629"/>
              <a:gd name="T22" fmla="*/ 1054 w 1157"/>
              <a:gd name="T23" fmla="*/ 445 h 629"/>
              <a:gd name="T24" fmla="*/ 1054 w 1157"/>
              <a:gd name="T25" fmla="*/ 445 h 629"/>
              <a:gd name="T26" fmla="*/ 1054 w 1157"/>
              <a:gd name="T27" fmla="*/ 445 h 629"/>
              <a:gd name="T28" fmla="*/ 1054 w 1157"/>
              <a:gd name="T29" fmla="*/ 445 h 629"/>
              <a:gd name="T30" fmla="*/ 1054 w 1157"/>
              <a:gd name="T31" fmla="*/ 445 h 629"/>
              <a:gd name="T32" fmla="*/ 1054 w 1157"/>
              <a:gd name="T33" fmla="*/ 445 h 629"/>
              <a:gd name="T34" fmla="*/ 1054 w 1157"/>
              <a:gd name="T35" fmla="*/ 445 h 629"/>
              <a:gd name="T36" fmla="*/ 1054 w 1157"/>
              <a:gd name="T37" fmla="*/ 445 h 629"/>
              <a:gd name="T38" fmla="*/ 1054 w 1157"/>
              <a:gd name="T39" fmla="*/ 445 h 629"/>
              <a:gd name="T40" fmla="*/ 1054 w 1157"/>
              <a:gd name="T41" fmla="*/ 445 h 629"/>
              <a:gd name="T42" fmla="*/ 1054 w 1157"/>
              <a:gd name="T43" fmla="*/ 445 h 629"/>
              <a:gd name="T44" fmla="*/ 1053 w 1157"/>
              <a:gd name="T45" fmla="*/ 445 h 629"/>
              <a:gd name="T46" fmla="*/ 1035 w 1157"/>
              <a:gd name="T47" fmla="*/ 438 h 629"/>
              <a:gd name="T48" fmla="*/ 1035 w 1157"/>
              <a:gd name="T49" fmla="*/ 438 h 629"/>
              <a:gd name="T50" fmla="*/ 1035 w 1157"/>
              <a:gd name="T51" fmla="*/ 438 h 629"/>
              <a:gd name="T52" fmla="*/ 1035 w 1157"/>
              <a:gd name="T53" fmla="*/ 438 h 629"/>
              <a:gd name="T54" fmla="*/ 390 w 1157"/>
              <a:gd name="T55" fmla="*/ 365 h 629"/>
              <a:gd name="T56" fmla="*/ 123 w 1157"/>
              <a:gd name="T57" fmla="*/ 130 h 629"/>
              <a:gd name="T58" fmla="*/ 311 w 1157"/>
              <a:gd name="T59" fmla="*/ 18 h 629"/>
              <a:gd name="T60" fmla="*/ 612 w 1157"/>
              <a:gd name="T61" fmla="*/ 1 h 629"/>
              <a:gd name="T62" fmla="*/ 606 w 1157"/>
              <a:gd name="T63" fmla="*/ 1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57" h="629">
                <a:moveTo>
                  <a:pt x="606" y="1"/>
                </a:moveTo>
                <a:cubicBezTo>
                  <a:pt x="587" y="1"/>
                  <a:pt x="568" y="1"/>
                  <a:pt x="549" y="1"/>
                </a:cubicBezTo>
                <a:cubicBezTo>
                  <a:pt x="450" y="3"/>
                  <a:pt x="350" y="0"/>
                  <a:pt x="251" y="18"/>
                </a:cubicBezTo>
                <a:cubicBezTo>
                  <a:pt x="183" y="31"/>
                  <a:pt x="92" y="59"/>
                  <a:pt x="64" y="130"/>
                </a:cubicBezTo>
                <a:cubicBezTo>
                  <a:pt x="0" y="292"/>
                  <a:pt x="217" y="353"/>
                  <a:pt x="330" y="365"/>
                </a:cubicBezTo>
                <a:cubicBezTo>
                  <a:pt x="452" y="377"/>
                  <a:pt x="576" y="381"/>
                  <a:pt x="698" y="392"/>
                </a:cubicBezTo>
                <a:cubicBezTo>
                  <a:pt x="704" y="392"/>
                  <a:pt x="710" y="392"/>
                  <a:pt x="717" y="394"/>
                </a:cubicBezTo>
                <a:cubicBezTo>
                  <a:pt x="752" y="397"/>
                  <a:pt x="788" y="401"/>
                  <a:pt x="823" y="407"/>
                </a:cubicBezTo>
                <a:cubicBezTo>
                  <a:pt x="874" y="415"/>
                  <a:pt x="926" y="422"/>
                  <a:pt x="975" y="438"/>
                </a:cubicBezTo>
                <a:cubicBezTo>
                  <a:pt x="1015" y="451"/>
                  <a:pt x="1102" y="488"/>
                  <a:pt x="1092" y="543"/>
                </a:cubicBezTo>
                <a:cubicBezTo>
                  <a:pt x="1089" y="558"/>
                  <a:pt x="1080" y="570"/>
                  <a:pt x="1068" y="578"/>
                </a:cubicBezTo>
                <a:cubicBezTo>
                  <a:pt x="1029" y="603"/>
                  <a:pt x="958" y="605"/>
                  <a:pt x="910" y="610"/>
                </a:cubicBezTo>
                <a:cubicBezTo>
                  <a:pt x="848" y="616"/>
                  <a:pt x="787" y="621"/>
                  <a:pt x="725" y="624"/>
                </a:cubicBezTo>
                <a:cubicBezTo>
                  <a:pt x="662" y="627"/>
                  <a:pt x="599" y="629"/>
                  <a:pt x="536" y="629"/>
                </a:cubicBezTo>
                <a:cubicBezTo>
                  <a:pt x="546" y="629"/>
                  <a:pt x="557" y="629"/>
                  <a:pt x="567" y="629"/>
                </a:cubicBezTo>
                <a:cubicBezTo>
                  <a:pt x="643" y="629"/>
                  <a:pt x="719" y="627"/>
                  <a:pt x="795" y="623"/>
                </a:cubicBezTo>
                <a:cubicBezTo>
                  <a:pt x="797" y="623"/>
                  <a:pt x="799" y="623"/>
                  <a:pt x="801" y="623"/>
                </a:cubicBezTo>
                <a:cubicBezTo>
                  <a:pt x="857" y="620"/>
                  <a:pt x="913" y="616"/>
                  <a:pt x="969" y="610"/>
                </a:cubicBezTo>
                <a:cubicBezTo>
                  <a:pt x="1016" y="605"/>
                  <a:pt x="1085" y="603"/>
                  <a:pt x="1125" y="579"/>
                </a:cubicBezTo>
                <a:cubicBezTo>
                  <a:pt x="1139" y="571"/>
                  <a:pt x="1150" y="556"/>
                  <a:pt x="1152" y="539"/>
                </a:cubicBezTo>
                <a:cubicBezTo>
                  <a:pt x="1157" y="494"/>
                  <a:pt x="1097" y="462"/>
                  <a:pt x="1055" y="445"/>
                </a:cubicBezTo>
                <a:cubicBezTo>
                  <a:pt x="1055" y="445"/>
                  <a:pt x="1055" y="445"/>
                  <a:pt x="1055" y="445"/>
                </a:cubicBezTo>
                <a:cubicBezTo>
                  <a:pt x="1055" y="445"/>
                  <a:pt x="1055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4" y="445"/>
                  <a:pt x="1054" y="445"/>
                </a:cubicBezTo>
                <a:cubicBezTo>
                  <a:pt x="1054" y="445"/>
                  <a:pt x="1053" y="445"/>
                  <a:pt x="1053" y="445"/>
                </a:cubicBezTo>
                <a:cubicBezTo>
                  <a:pt x="1053" y="445"/>
                  <a:pt x="1053" y="445"/>
                  <a:pt x="1053" y="445"/>
                </a:cubicBezTo>
                <a:cubicBezTo>
                  <a:pt x="1047" y="442"/>
                  <a:pt x="1040" y="440"/>
                  <a:pt x="1035" y="438"/>
                </a:cubicBezTo>
                <a:cubicBezTo>
                  <a:pt x="1035" y="438"/>
                  <a:pt x="1035" y="438"/>
                  <a:pt x="1035" y="438"/>
                </a:cubicBezTo>
                <a:cubicBezTo>
                  <a:pt x="1035" y="438"/>
                  <a:pt x="1035" y="438"/>
                  <a:pt x="1035" y="438"/>
                </a:cubicBezTo>
                <a:cubicBezTo>
                  <a:pt x="1035" y="438"/>
                  <a:pt x="1035" y="438"/>
                  <a:pt x="1035" y="438"/>
                </a:cubicBezTo>
                <a:cubicBezTo>
                  <a:pt x="1035" y="438"/>
                  <a:pt x="1035" y="438"/>
                  <a:pt x="1035" y="438"/>
                </a:cubicBezTo>
                <a:cubicBezTo>
                  <a:pt x="1035" y="438"/>
                  <a:pt x="1035" y="438"/>
                  <a:pt x="1035" y="438"/>
                </a:cubicBezTo>
                <a:cubicBezTo>
                  <a:pt x="1035" y="438"/>
                  <a:pt x="1035" y="438"/>
                  <a:pt x="1035" y="438"/>
                </a:cubicBezTo>
                <a:cubicBezTo>
                  <a:pt x="985" y="422"/>
                  <a:pt x="934" y="415"/>
                  <a:pt x="883" y="407"/>
                </a:cubicBezTo>
                <a:cubicBezTo>
                  <a:pt x="720" y="382"/>
                  <a:pt x="554" y="382"/>
                  <a:pt x="390" y="365"/>
                </a:cubicBezTo>
                <a:cubicBezTo>
                  <a:pt x="291" y="354"/>
                  <a:pt x="112" y="306"/>
                  <a:pt x="112" y="186"/>
                </a:cubicBezTo>
                <a:cubicBezTo>
                  <a:pt x="112" y="169"/>
                  <a:pt x="116" y="150"/>
                  <a:pt x="123" y="130"/>
                </a:cubicBezTo>
                <a:cubicBezTo>
                  <a:pt x="126" y="125"/>
                  <a:pt x="128" y="120"/>
                  <a:pt x="131" y="115"/>
                </a:cubicBezTo>
                <a:cubicBezTo>
                  <a:pt x="165" y="55"/>
                  <a:pt x="247" y="30"/>
                  <a:pt x="311" y="18"/>
                </a:cubicBezTo>
                <a:cubicBezTo>
                  <a:pt x="409" y="0"/>
                  <a:pt x="509" y="3"/>
                  <a:pt x="609" y="1"/>
                </a:cubicBezTo>
                <a:cubicBezTo>
                  <a:pt x="610" y="1"/>
                  <a:pt x="611" y="1"/>
                  <a:pt x="612" y="1"/>
                </a:cubicBezTo>
                <a:cubicBezTo>
                  <a:pt x="620" y="1"/>
                  <a:pt x="628" y="1"/>
                  <a:pt x="636" y="1"/>
                </a:cubicBezTo>
                <a:cubicBezTo>
                  <a:pt x="626" y="1"/>
                  <a:pt x="616" y="1"/>
                  <a:pt x="606" y="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97"/>
          <p:cNvSpPr/>
          <p:nvPr/>
        </p:nvSpPr>
        <p:spPr bwMode="auto">
          <a:xfrm>
            <a:off x="3582988" y="3552825"/>
            <a:ext cx="2560638" cy="2794000"/>
          </a:xfrm>
          <a:custGeom>
            <a:avLst/>
            <a:gdLst>
              <a:gd name="T0" fmla="*/ 801 w 823"/>
              <a:gd name="T1" fmla="*/ 591 h 898"/>
              <a:gd name="T2" fmla="*/ 69 w 823"/>
              <a:gd name="T3" fmla="*/ 230 h 898"/>
              <a:gd name="T4" fmla="*/ 69 w 823"/>
              <a:gd name="T5" fmla="*/ 229 h 898"/>
              <a:gd name="T6" fmla="*/ 68 w 823"/>
              <a:gd name="T7" fmla="*/ 227 h 898"/>
              <a:gd name="T8" fmla="*/ 68 w 823"/>
              <a:gd name="T9" fmla="*/ 226 h 898"/>
              <a:gd name="T10" fmla="*/ 68 w 823"/>
              <a:gd name="T11" fmla="*/ 224 h 898"/>
              <a:gd name="T12" fmla="*/ 68 w 823"/>
              <a:gd name="T13" fmla="*/ 222 h 898"/>
              <a:gd name="T14" fmla="*/ 68 w 823"/>
              <a:gd name="T15" fmla="*/ 221 h 898"/>
              <a:gd name="T16" fmla="*/ 67 w 823"/>
              <a:gd name="T17" fmla="*/ 219 h 898"/>
              <a:gd name="T18" fmla="*/ 67 w 823"/>
              <a:gd name="T19" fmla="*/ 217 h 898"/>
              <a:gd name="T20" fmla="*/ 67 w 823"/>
              <a:gd name="T21" fmla="*/ 215 h 898"/>
              <a:gd name="T22" fmla="*/ 67 w 823"/>
              <a:gd name="T23" fmla="*/ 213 h 898"/>
              <a:gd name="T24" fmla="*/ 67 w 823"/>
              <a:gd name="T25" fmla="*/ 211 h 898"/>
              <a:gd name="T26" fmla="*/ 67 w 823"/>
              <a:gd name="T27" fmla="*/ 209 h 898"/>
              <a:gd name="T28" fmla="*/ 67 w 823"/>
              <a:gd name="T29" fmla="*/ 207 h 898"/>
              <a:gd name="T30" fmla="*/ 67 w 823"/>
              <a:gd name="T31" fmla="*/ 205 h 898"/>
              <a:gd name="T32" fmla="*/ 67 w 823"/>
              <a:gd name="T33" fmla="*/ 203 h 898"/>
              <a:gd name="T34" fmla="*/ 67 w 823"/>
              <a:gd name="T35" fmla="*/ 200 h 898"/>
              <a:gd name="T36" fmla="*/ 67 w 823"/>
              <a:gd name="T37" fmla="*/ 199 h 898"/>
              <a:gd name="T38" fmla="*/ 67 w 823"/>
              <a:gd name="T39" fmla="*/ 196 h 898"/>
              <a:gd name="T40" fmla="*/ 67 w 823"/>
              <a:gd name="T41" fmla="*/ 195 h 898"/>
              <a:gd name="T42" fmla="*/ 67 w 823"/>
              <a:gd name="T43" fmla="*/ 192 h 898"/>
              <a:gd name="T44" fmla="*/ 67 w 823"/>
              <a:gd name="T45" fmla="*/ 191 h 898"/>
              <a:gd name="T46" fmla="*/ 67 w 823"/>
              <a:gd name="T47" fmla="*/ 188 h 898"/>
              <a:gd name="T48" fmla="*/ 67 w 823"/>
              <a:gd name="T49" fmla="*/ 187 h 898"/>
              <a:gd name="T50" fmla="*/ 67 w 823"/>
              <a:gd name="T51" fmla="*/ 184 h 898"/>
              <a:gd name="T52" fmla="*/ 67 w 823"/>
              <a:gd name="T53" fmla="*/ 183 h 898"/>
              <a:gd name="T54" fmla="*/ 68 w 823"/>
              <a:gd name="T55" fmla="*/ 181 h 898"/>
              <a:gd name="T56" fmla="*/ 68 w 823"/>
              <a:gd name="T57" fmla="*/ 179 h 898"/>
              <a:gd name="T58" fmla="*/ 68 w 823"/>
              <a:gd name="T59" fmla="*/ 177 h 898"/>
              <a:gd name="T60" fmla="*/ 68 w 823"/>
              <a:gd name="T61" fmla="*/ 176 h 898"/>
              <a:gd name="T62" fmla="*/ 69 w 823"/>
              <a:gd name="T63" fmla="*/ 173 h 898"/>
              <a:gd name="T64" fmla="*/ 69 w 823"/>
              <a:gd name="T65" fmla="*/ 172 h 898"/>
              <a:gd name="T66" fmla="*/ 69 w 823"/>
              <a:gd name="T67" fmla="*/ 169 h 898"/>
              <a:gd name="T68" fmla="*/ 70 w 823"/>
              <a:gd name="T69" fmla="*/ 168 h 898"/>
              <a:gd name="T70" fmla="*/ 70 w 823"/>
              <a:gd name="T71" fmla="*/ 166 h 898"/>
              <a:gd name="T72" fmla="*/ 70 w 823"/>
              <a:gd name="T73" fmla="*/ 164 h 898"/>
              <a:gd name="T74" fmla="*/ 71 w 823"/>
              <a:gd name="T75" fmla="*/ 163 h 898"/>
              <a:gd name="T76" fmla="*/ 71 w 823"/>
              <a:gd name="T77" fmla="*/ 161 h 898"/>
              <a:gd name="T78" fmla="*/ 72 w 823"/>
              <a:gd name="T79" fmla="*/ 160 h 898"/>
              <a:gd name="T80" fmla="*/ 72 w 823"/>
              <a:gd name="T81" fmla="*/ 158 h 898"/>
              <a:gd name="T82" fmla="*/ 73 w 823"/>
              <a:gd name="T83" fmla="*/ 157 h 898"/>
              <a:gd name="T84" fmla="*/ 73 w 823"/>
              <a:gd name="T85" fmla="*/ 155 h 898"/>
              <a:gd name="T86" fmla="*/ 73 w 823"/>
              <a:gd name="T87" fmla="*/ 154 h 898"/>
              <a:gd name="T88" fmla="*/ 74 w 823"/>
              <a:gd name="T89" fmla="*/ 152 h 898"/>
              <a:gd name="T90" fmla="*/ 75 w 823"/>
              <a:gd name="T91" fmla="*/ 150 h 898"/>
              <a:gd name="T92" fmla="*/ 75 w 823"/>
              <a:gd name="T93" fmla="*/ 149 h 898"/>
              <a:gd name="T94" fmla="*/ 76 w 823"/>
              <a:gd name="T95" fmla="*/ 147 h 898"/>
              <a:gd name="T96" fmla="*/ 76 w 823"/>
              <a:gd name="T97" fmla="*/ 146 h 898"/>
              <a:gd name="T98" fmla="*/ 77 w 823"/>
              <a:gd name="T99" fmla="*/ 144 h 898"/>
              <a:gd name="T100" fmla="*/ 77 w 823"/>
              <a:gd name="T101" fmla="*/ 143 h 898"/>
              <a:gd name="T102" fmla="*/ 78 w 823"/>
              <a:gd name="T103" fmla="*/ 141 h 898"/>
              <a:gd name="T104" fmla="*/ 78 w 823"/>
              <a:gd name="T105" fmla="*/ 140 h 898"/>
              <a:gd name="T106" fmla="*/ 79 w 823"/>
              <a:gd name="T107" fmla="*/ 138 h 898"/>
              <a:gd name="T108" fmla="*/ 80 w 823"/>
              <a:gd name="T109" fmla="*/ 137 h 898"/>
              <a:gd name="T110" fmla="*/ 80 w 823"/>
              <a:gd name="T111" fmla="*/ 136 h 898"/>
              <a:gd name="T112" fmla="*/ 81 w 823"/>
              <a:gd name="T113" fmla="*/ 134 h 898"/>
              <a:gd name="T114" fmla="*/ 82 w 823"/>
              <a:gd name="T115" fmla="*/ 133 h 898"/>
              <a:gd name="T116" fmla="*/ 83 w 823"/>
              <a:gd name="T117" fmla="*/ 131 h 898"/>
              <a:gd name="T118" fmla="*/ 84 w 823"/>
              <a:gd name="T119" fmla="*/ 128 h 898"/>
              <a:gd name="T120" fmla="*/ 85 w 823"/>
              <a:gd name="T121" fmla="*/ 127 h 898"/>
              <a:gd name="T122" fmla="*/ 86 w 823"/>
              <a:gd name="T123" fmla="*/ 124 h 898"/>
              <a:gd name="T124" fmla="*/ 88 w 823"/>
              <a:gd name="T125" fmla="*/ 121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23" h="898">
                <a:moveTo>
                  <a:pt x="384" y="0"/>
                </a:moveTo>
                <a:cubicBezTo>
                  <a:pt x="295" y="0"/>
                  <a:pt x="137" y="15"/>
                  <a:pt x="57" y="88"/>
                </a:cubicBezTo>
                <a:cubicBezTo>
                  <a:pt x="63" y="91"/>
                  <a:pt x="69" y="91"/>
                  <a:pt x="69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18" y="125"/>
                  <a:pt x="0" y="170"/>
                  <a:pt x="9" y="232"/>
                </a:cubicBezTo>
                <a:cubicBezTo>
                  <a:pt x="47" y="467"/>
                  <a:pt x="656" y="384"/>
                  <a:pt x="741" y="591"/>
                </a:cubicBezTo>
                <a:cubicBezTo>
                  <a:pt x="805" y="746"/>
                  <a:pt x="716" y="848"/>
                  <a:pt x="652" y="898"/>
                </a:cubicBezTo>
                <a:cubicBezTo>
                  <a:pt x="712" y="898"/>
                  <a:pt x="712" y="898"/>
                  <a:pt x="712" y="898"/>
                </a:cubicBezTo>
                <a:cubicBezTo>
                  <a:pt x="712" y="898"/>
                  <a:pt x="712" y="898"/>
                  <a:pt x="712" y="898"/>
                </a:cubicBezTo>
                <a:cubicBezTo>
                  <a:pt x="760" y="860"/>
                  <a:pt x="823" y="793"/>
                  <a:pt x="823" y="695"/>
                </a:cubicBezTo>
                <a:cubicBezTo>
                  <a:pt x="823" y="663"/>
                  <a:pt x="817" y="629"/>
                  <a:pt x="801" y="591"/>
                </a:cubicBezTo>
                <a:cubicBezTo>
                  <a:pt x="716" y="384"/>
                  <a:pt x="107" y="467"/>
                  <a:pt x="69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31"/>
                  <a:pt x="69" y="231"/>
                  <a:pt x="69" y="231"/>
                </a:cubicBezTo>
                <a:cubicBezTo>
                  <a:pt x="69" y="231"/>
                  <a:pt x="69" y="231"/>
                  <a:pt x="69" y="231"/>
                </a:cubicBezTo>
                <a:cubicBezTo>
                  <a:pt x="69" y="231"/>
                  <a:pt x="69" y="231"/>
                  <a:pt x="69" y="231"/>
                </a:cubicBezTo>
                <a:cubicBezTo>
                  <a:pt x="69" y="231"/>
                  <a:pt x="69" y="231"/>
                  <a:pt x="69" y="231"/>
                </a:cubicBezTo>
                <a:cubicBezTo>
                  <a:pt x="69" y="231"/>
                  <a:pt x="69" y="231"/>
                  <a:pt x="69" y="231"/>
                </a:cubicBezTo>
                <a:cubicBezTo>
                  <a:pt x="69" y="231"/>
                  <a:pt x="69" y="231"/>
                  <a:pt x="69" y="231"/>
                </a:cubicBezTo>
                <a:cubicBezTo>
                  <a:pt x="69" y="231"/>
                  <a:pt x="69" y="231"/>
                  <a:pt x="69" y="230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69" y="230"/>
                  <a:pt x="69" y="230"/>
                  <a:pt x="69" y="230"/>
                </a:cubicBezTo>
                <a:cubicBezTo>
                  <a:pt x="69" y="230"/>
                  <a:pt x="69" y="230"/>
                  <a:pt x="69" y="229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29"/>
                  <a:pt x="69" y="229"/>
                  <a:pt x="69" y="228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69" y="227"/>
                  <a:pt x="68" y="227"/>
                </a:cubicBezTo>
                <a:cubicBezTo>
                  <a:pt x="68" y="227"/>
                  <a:pt x="68" y="227"/>
                  <a:pt x="68" y="227"/>
                </a:cubicBezTo>
                <a:cubicBezTo>
                  <a:pt x="68" y="227"/>
                  <a:pt x="68" y="227"/>
                  <a:pt x="68" y="227"/>
                </a:cubicBezTo>
                <a:cubicBezTo>
                  <a:pt x="68" y="227"/>
                  <a:pt x="68" y="227"/>
                  <a:pt x="68" y="227"/>
                </a:cubicBezTo>
                <a:cubicBezTo>
                  <a:pt x="68" y="227"/>
                  <a:pt x="68" y="227"/>
                  <a:pt x="68" y="227"/>
                </a:cubicBezTo>
                <a:cubicBezTo>
                  <a:pt x="68" y="227"/>
                  <a:pt x="68" y="227"/>
                  <a:pt x="68" y="227"/>
                </a:cubicBezTo>
                <a:cubicBezTo>
                  <a:pt x="68" y="227"/>
                  <a:pt x="68" y="227"/>
                  <a:pt x="68" y="227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6"/>
                  <a:pt x="68" y="226"/>
                  <a:pt x="68" y="226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5"/>
                  <a:pt x="68" y="225"/>
                </a:cubicBezTo>
                <a:cubicBezTo>
                  <a:pt x="68" y="225"/>
                  <a:pt x="68" y="224"/>
                  <a:pt x="68" y="224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68" y="224"/>
                  <a:pt x="68" y="223"/>
                  <a:pt x="68" y="223"/>
                </a:cubicBezTo>
                <a:cubicBezTo>
                  <a:pt x="68" y="223"/>
                  <a:pt x="68" y="223"/>
                  <a:pt x="68" y="223"/>
                </a:cubicBezTo>
                <a:cubicBezTo>
                  <a:pt x="68" y="223"/>
                  <a:pt x="68" y="223"/>
                  <a:pt x="68" y="223"/>
                </a:cubicBezTo>
                <a:cubicBezTo>
                  <a:pt x="68" y="223"/>
                  <a:pt x="68" y="223"/>
                  <a:pt x="68" y="223"/>
                </a:cubicBezTo>
                <a:cubicBezTo>
                  <a:pt x="68" y="223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220"/>
                  <a:pt x="68" y="219"/>
                  <a:pt x="68" y="21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68" y="219"/>
                  <a:pt x="68" y="219"/>
                  <a:pt x="67" y="219"/>
                </a:cubicBezTo>
                <a:cubicBezTo>
                  <a:pt x="67" y="219"/>
                  <a:pt x="67" y="219"/>
                  <a:pt x="67" y="219"/>
                </a:cubicBezTo>
                <a:cubicBezTo>
                  <a:pt x="67" y="219"/>
                  <a:pt x="67" y="218"/>
                  <a:pt x="67" y="218"/>
                </a:cubicBezTo>
                <a:cubicBezTo>
                  <a:pt x="67" y="218"/>
                  <a:pt x="67" y="218"/>
                  <a:pt x="67" y="218"/>
                </a:cubicBezTo>
                <a:cubicBezTo>
                  <a:pt x="67" y="218"/>
                  <a:pt x="67" y="218"/>
                  <a:pt x="67" y="218"/>
                </a:cubicBezTo>
                <a:cubicBezTo>
                  <a:pt x="67" y="218"/>
                  <a:pt x="67" y="218"/>
                  <a:pt x="67" y="218"/>
                </a:cubicBezTo>
                <a:cubicBezTo>
                  <a:pt x="67" y="218"/>
                  <a:pt x="67" y="218"/>
                  <a:pt x="67" y="218"/>
                </a:cubicBezTo>
                <a:cubicBezTo>
                  <a:pt x="67" y="218"/>
                  <a:pt x="67" y="218"/>
                  <a:pt x="67" y="218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6"/>
                </a:cubicBezTo>
                <a:cubicBezTo>
                  <a:pt x="67" y="216"/>
                  <a:pt x="67" y="216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7" y="213"/>
                  <a:pt x="67" y="213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67" y="210"/>
                  <a:pt x="67" y="210"/>
                  <a:pt x="67" y="209"/>
                </a:cubicBezTo>
                <a:cubicBezTo>
                  <a:pt x="67" y="209"/>
                  <a:pt x="67" y="209"/>
                  <a:pt x="67" y="209"/>
                </a:cubicBezTo>
                <a:cubicBezTo>
                  <a:pt x="67" y="209"/>
                  <a:pt x="67" y="209"/>
                  <a:pt x="67" y="209"/>
                </a:cubicBezTo>
                <a:cubicBezTo>
                  <a:pt x="67" y="209"/>
                  <a:pt x="67" y="209"/>
                  <a:pt x="67" y="209"/>
                </a:cubicBezTo>
                <a:cubicBezTo>
                  <a:pt x="67" y="209"/>
                  <a:pt x="67" y="209"/>
                  <a:pt x="67" y="209"/>
                </a:cubicBezTo>
                <a:cubicBezTo>
                  <a:pt x="67" y="209"/>
                  <a:pt x="67" y="209"/>
                  <a:pt x="67" y="209"/>
                </a:cubicBezTo>
                <a:cubicBezTo>
                  <a:pt x="67" y="209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7"/>
                  <a:pt x="67" y="207"/>
                  <a:pt x="67" y="207"/>
                </a:cubicBezTo>
                <a:cubicBezTo>
                  <a:pt x="67" y="206"/>
                  <a:pt x="67" y="206"/>
                  <a:pt x="67" y="205"/>
                </a:cubicBezTo>
                <a:cubicBezTo>
                  <a:pt x="67" y="205"/>
                  <a:pt x="67" y="205"/>
                  <a:pt x="67" y="205"/>
                </a:cubicBezTo>
                <a:cubicBezTo>
                  <a:pt x="67" y="205"/>
                  <a:pt x="67" y="205"/>
                  <a:pt x="67" y="205"/>
                </a:cubicBezTo>
                <a:cubicBezTo>
                  <a:pt x="67" y="205"/>
                  <a:pt x="67" y="205"/>
                  <a:pt x="67" y="205"/>
                </a:cubicBezTo>
                <a:cubicBezTo>
                  <a:pt x="67" y="205"/>
                  <a:pt x="67" y="205"/>
                  <a:pt x="67" y="205"/>
                </a:cubicBezTo>
                <a:cubicBezTo>
                  <a:pt x="67" y="205"/>
                  <a:pt x="67" y="205"/>
                  <a:pt x="67" y="205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7" y="203"/>
                  <a:pt x="67" y="203"/>
                  <a:pt x="67" y="202"/>
                </a:cubicBezTo>
                <a:cubicBezTo>
                  <a:pt x="67" y="202"/>
                  <a:pt x="67" y="202"/>
                  <a:pt x="67" y="202"/>
                </a:cubicBezTo>
                <a:cubicBezTo>
                  <a:pt x="67" y="202"/>
                  <a:pt x="67" y="201"/>
                  <a:pt x="67" y="201"/>
                </a:cubicBezTo>
                <a:cubicBezTo>
                  <a:pt x="67" y="201"/>
                  <a:pt x="67" y="201"/>
                  <a:pt x="67" y="201"/>
                </a:cubicBezTo>
                <a:cubicBezTo>
                  <a:pt x="67" y="201"/>
                  <a:pt x="67" y="201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67" y="200"/>
                  <a:pt x="67" y="200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8"/>
                </a:cubicBezTo>
                <a:cubicBezTo>
                  <a:pt x="67" y="198"/>
                  <a:pt x="67" y="198"/>
                  <a:pt x="67" y="198"/>
                </a:cubicBezTo>
                <a:cubicBezTo>
                  <a:pt x="67" y="198"/>
                  <a:pt x="67" y="198"/>
                  <a:pt x="67" y="198"/>
                </a:cubicBezTo>
                <a:cubicBezTo>
                  <a:pt x="67" y="198"/>
                  <a:pt x="67" y="198"/>
                  <a:pt x="67" y="198"/>
                </a:cubicBezTo>
                <a:cubicBezTo>
                  <a:pt x="67" y="198"/>
                  <a:pt x="67" y="197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67" y="196"/>
                  <a:pt x="67" y="196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5"/>
                </a:cubicBezTo>
                <a:cubicBezTo>
                  <a:pt x="67" y="195"/>
                  <a:pt x="67" y="195"/>
                  <a:pt x="67" y="194"/>
                </a:cubicBezTo>
                <a:cubicBezTo>
                  <a:pt x="67" y="194"/>
                  <a:pt x="67" y="194"/>
                  <a:pt x="67" y="194"/>
                </a:cubicBezTo>
                <a:cubicBezTo>
                  <a:pt x="67" y="194"/>
                  <a:pt x="67" y="194"/>
                  <a:pt x="67" y="194"/>
                </a:cubicBezTo>
                <a:cubicBezTo>
                  <a:pt x="67" y="194"/>
                  <a:pt x="67" y="194"/>
                  <a:pt x="67" y="194"/>
                </a:cubicBezTo>
                <a:cubicBezTo>
                  <a:pt x="67" y="194"/>
                  <a:pt x="67" y="194"/>
                  <a:pt x="67" y="194"/>
                </a:cubicBezTo>
                <a:cubicBezTo>
                  <a:pt x="67" y="194"/>
                  <a:pt x="67" y="194"/>
                  <a:pt x="67" y="194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2"/>
                  <a:pt x="67" y="192"/>
                  <a:pt x="67" y="192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0"/>
                  <a:pt x="67" y="190"/>
                  <a:pt x="67" y="190"/>
                </a:cubicBezTo>
                <a:cubicBezTo>
                  <a:pt x="67" y="190"/>
                  <a:pt x="67" y="190"/>
                  <a:pt x="67" y="190"/>
                </a:cubicBezTo>
                <a:cubicBezTo>
                  <a:pt x="67" y="190"/>
                  <a:pt x="67" y="190"/>
                  <a:pt x="67" y="190"/>
                </a:cubicBezTo>
                <a:cubicBezTo>
                  <a:pt x="67" y="190"/>
                  <a:pt x="67" y="190"/>
                  <a:pt x="67" y="190"/>
                </a:cubicBezTo>
                <a:cubicBezTo>
                  <a:pt x="67" y="190"/>
                  <a:pt x="67" y="189"/>
                  <a:pt x="67" y="189"/>
                </a:cubicBezTo>
                <a:cubicBezTo>
                  <a:pt x="67" y="189"/>
                  <a:pt x="67" y="189"/>
                  <a:pt x="67" y="189"/>
                </a:cubicBezTo>
                <a:cubicBezTo>
                  <a:pt x="67" y="189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88"/>
                  <a:pt x="67" y="188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67" y="187"/>
                  <a:pt x="67" y="187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7" y="182"/>
                  <a:pt x="67" y="182"/>
                  <a:pt x="67" y="182"/>
                </a:cubicBezTo>
                <a:cubicBezTo>
                  <a:pt x="67" y="182"/>
                  <a:pt x="67" y="182"/>
                  <a:pt x="68" y="182"/>
                </a:cubicBezTo>
                <a:cubicBezTo>
                  <a:pt x="68" y="182"/>
                  <a:pt x="68" y="182"/>
                  <a:pt x="68" y="182"/>
                </a:cubicBezTo>
                <a:cubicBezTo>
                  <a:pt x="68" y="182"/>
                  <a:pt x="68" y="181"/>
                  <a:pt x="68" y="181"/>
                </a:cubicBezTo>
                <a:cubicBezTo>
                  <a:pt x="68" y="181"/>
                  <a:pt x="68" y="181"/>
                  <a:pt x="68" y="181"/>
                </a:cubicBezTo>
                <a:cubicBezTo>
                  <a:pt x="68" y="181"/>
                  <a:pt x="68" y="181"/>
                  <a:pt x="68" y="181"/>
                </a:cubicBezTo>
                <a:cubicBezTo>
                  <a:pt x="68" y="181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9"/>
                  <a:pt x="68" y="178"/>
                  <a:pt x="68" y="178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8" y="178"/>
                  <a:pt x="68" y="177"/>
                  <a:pt x="68" y="177"/>
                </a:cubicBezTo>
                <a:cubicBezTo>
                  <a:pt x="68" y="177"/>
                  <a:pt x="68" y="177"/>
                  <a:pt x="68" y="177"/>
                </a:cubicBezTo>
                <a:cubicBezTo>
                  <a:pt x="68" y="177"/>
                  <a:pt x="68" y="177"/>
                  <a:pt x="68" y="177"/>
                </a:cubicBezTo>
                <a:cubicBezTo>
                  <a:pt x="68" y="177"/>
                  <a:pt x="68" y="177"/>
                  <a:pt x="68" y="177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68" y="176"/>
                  <a:pt x="68" y="175"/>
                  <a:pt x="6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5"/>
                  <a:pt x="69" y="175"/>
                </a:cubicBezTo>
                <a:cubicBezTo>
                  <a:pt x="69" y="175"/>
                  <a:pt x="69" y="175"/>
                  <a:pt x="69" y="175"/>
                </a:cubicBezTo>
                <a:cubicBezTo>
                  <a:pt x="69" y="175"/>
                  <a:pt x="69" y="175"/>
                  <a:pt x="69" y="174"/>
                </a:cubicBezTo>
                <a:cubicBezTo>
                  <a:pt x="69" y="174"/>
                  <a:pt x="69" y="174"/>
                  <a:pt x="69" y="174"/>
                </a:cubicBezTo>
                <a:cubicBezTo>
                  <a:pt x="69" y="174"/>
                  <a:pt x="69" y="174"/>
                  <a:pt x="69" y="173"/>
                </a:cubicBezTo>
                <a:cubicBezTo>
                  <a:pt x="69" y="173"/>
                  <a:pt x="69" y="173"/>
                  <a:pt x="69" y="173"/>
                </a:cubicBezTo>
                <a:cubicBezTo>
                  <a:pt x="69" y="173"/>
                  <a:pt x="69" y="173"/>
                  <a:pt x="69" y="173"/>
                </a:cubicBezTo>
                <a:cubicBezTo>
                  <a:pt x="69" y="173"/>
                  <a:pt x="69" y="173"/>
                  <a:pt x="69" y="173"/>
                </a:cubicBezTo>
                <a:cubicBezTo>
                  <a:pt x="69" y="173"/>
                  <a:pt x="69" y="173"/>
                  <a:pt x="69" y="173"/>
                </a:cubicBezTo>
                <a:cubicBezTo>
                  <a:pt x="69" y="173"/>
                  <a:pt x="69" y="173"/>
                  <a:pt x="69" y="173"/>
                </a:cubicBezTo>
                <a:cubicBezTo>
                  <a:pt x="69" y="173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2"/>
                </a:cubicBezTo>
                <a:cubicBezTo>
                  <a:pt x="69" y="172"/>
                  <a:pt x="69" y="172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69" y="170"/>
                  <a:pt x="69" y="170"/>
                  <a:pt x="69" y="169"/>
                </a:cubicBezTo>
                <a:cubicBezTo>
                  <a:pt x="69" y="169"/>
                  <a:pt x="69" y="169"/>
                  <a:pt x="69" y="169"/>
                </a:cubicBezTo>
                <a:cubicBezTo>
                  <a:pt x="69" y="169"/>
                  <a:pt x="70" y="169"/>
                  <a:pt x="70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70" y="168"/>
                  <a:pt x="70" y="167"/>
                  <a:pt x="70" y="167"/>
                </a:cubicBezTo>
                <a:cubicBezTo>
                  <a:pt x="70" y="167"/>
                  <a:pt x="70" y="167"/>
                  <a:pt x="70" y="167"/>
                </a:cubicBezTo>
                <a:cubicBezTo>
                  <a:pt x="70" y="167"/>
                  <a:pt x="70" y="167"/>
                  <a:pt x="70" y="167"/>
                </a:cubicBezTo>
                <a:cubicBezTo>
                  <a:pt x="70" y="167"/>
                  <a:pt x="70" y="167"/>
                  <a:pt x="70" y="167"/>
                </a:cubicBezTo>
                <a:cubicBezTo>
                  <a:pt x="70" y="167"/>
                  <a:pt x="70" y="167"/>
                  <a:pt x="70" y="167"/>
                </a:cubicBezTo>
                <a:cubicBezTo>
                  <a:pt x="70" y="167"/>
                  <a:pt x="70" y="167"/>
                  <a:pt x="70" y="167"/>
                </a:cubicBezTo>
                <a:cubicBezTo>
                  <a:pt x="70" y="167"/>
                  <a:pt x="70" y="166"/>
                  <a:pt x="70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70" y="166"/>
                  <a:pt x="70" y="166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5"/>
                </a:cubicBezTo>
                <a:cubicBezTo>
                  <a:pt x="70" y="165"/>
                  <a:pt x="70" y="165"/>
                  <a:pt x="70" y="164"/>
                </a:cubicBezTo>
                <a:cubicBezTo>
                  <a:pt x="70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71" y="163"/>
                  <a:pt x="71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63"/>
                  <a:pt x="71" y="162"/>
                  <a:pt x="71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2"/>
                  <a:pt x="71" y="162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0"/>
                  <a:pt x="71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60"/>
                  <a:pt x="72" y="160"/>
                  <a:pt x="72" y="160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72" y="159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7"/>
                  <a:pt x="72" y="157"/>
                  <a:pt x="72" y="157"/>
                </a:cubicBezTo>
                <a:cubicBezTo>
                  <a:pt x="72" y="157"/>
                  <a:pt x="72" y="157"/>
                  <a:pt x="72" y="157"/>
                </a:cubicBezTo>
                <a:cubicBezTo>
                  <a:pt x="72" y="157"/>
                  <a:pt x="72" y="157"/>
                  <a:pt x="72" y="157"/>
                </a:cubicBezTo>
                <a:cubicBezTo>
                  <a:pt x="72" y="157"/>
                  <a:pt x="72" y="157"/>
                  <a:pt x="72" y="157"/>
                </a:cubicBezTo>
                <a:cubicBezTo>
                  <a:pt x="72" y="157"/>
                  <a:pt x="72" y="157"/>
                  <a:pt x="72" y="157"/>
                </a:cubicBezTo>
                <a:cubicBezTo>
                  <a:pt x="72" y="157"/>
                  <a:pt x="72" y="157"/>
                  <a:pt x="72" y="157"/>
                </a:cubicBezTo>
                <a:cubicBezTo>
                  <a:pt x="72" y="157"/>
                  <a:pt x="73" y="157"/>
                  <a:pt x="73" y="15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3" y="157"/>
                  <a:pt x="73" y="157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3" y="155"/>
                  <a:pt x="73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74" y="152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149"/>
                  <a:pt x="75" y="149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6" y="148"/>
                  <a:pt x="76" y="148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6" y="147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6" y="145"/>
                  <a:pt x="76" y="145"/>
                  <a:pt x="77" y="145"/>
                </a:cubicBezTo>
                <a:cubicBezTo>
                  <a:pt x="77" y="145"/>
                  <a:pt x="77" y="145"/>
                  <a:pt x="77" y="145"/>
                </a:cubicBezTo>
                <a:cubicBezTo>
                  <a:pt x="77" y="145"/>
                  <a:pt x="77" y="145"/>
                  <a:pt x="77" y="145"/>
                </a:cubicBezTo>
                <a:cubicBezTo>
                  <a:pt x="77" y="145"/>
                  <a:pt x="77" y="145"/>
                  <a:pt x="77" y="145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2"/>
                  <a:pt x="77" y="142"/>
                </a:cubicBezTo>
                <a:cubicBezTo>
                  <a:pt x="78" y="142"/>
                  <a:pt x="78" y="142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78" y="141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9" y="140"/>
                  <a:pt x="79" y="139"/>
                  <a:pt x="79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39"/>
                  <a:pt x="79" y="138"/>
                  <a:pt x="79" y="138"/>
                </a:cubicBezTo>
                <a:cubicBezTo>
                  <a:pt x="79" y="138"/>
                  <a:pt x="79" y="138"/>
                  <a:pt x="79" y="138"/>
                </a:cubicBezTo>
                <a:cubicBezTo>
                  <a:pt x="79" y="138"/>
                  <a:pt x="79" y="138"/>
                  <a:pt x="79" y="138"/>
                </a:cubicBezTo>
                <a:cubicBezTo>
                  <a:pt x="79" y="138"/>
                  <a:pt x="79" y="138"/>
                  <a:pt x="79" y="138"/>
                </a:cubicBezTo>
                <a:cubicBezTo>
                  <a:pt x="79" y="138"/>
                  <a:pt x="79" y="138"/>
                  <a:pt x="80" y="138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1" y="135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2" y="134"/>
                  <a:pt x="82" y="134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2" y="132"/>
                  <a:pt x="82" y="132"/>
                  <a:pt x="83" y="132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4" y="129"/>
                  <a:pt x="84" y="129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6"/>
                  <a:pt x="86" y="126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86" y="124"/>
                  <a:pt x="86" y="124"/>
                  <a:pt x="87" y="124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87" y="123"/>
                  <a:pt x="88" y="123"/>
                  <a:pt x="88" y="122"/>
                </a:cubicBezTo>
                <a:cubicBezTo>
                  <a:pt x="88" y="122"/>
                  <a:pt x="88" y="122"/>
                  <a:pt x="88" y="122"/>
                </a:cubicBezTo>
                <a:cubicBezTo>
                  <a:pt x="88" y="122"/>
                  <a:pt x="88" y="122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147" y="27"/>
                  <a:pt x="313" y="4"/>
                  <a:pt x="418" y="1"/>
                </a:cubicBezTo>
                <a:cubicBezTo>
                  <a:pt x="412" y="1"/>
                  <a:pt x="405" y="1"/>
                  <a:pt x="399" y="1"/>
                </a:cubicBezTo>
                <a:cubicBezTo>
                  <a:pt x="394" y="0"/>
                  <a:pt x="389" y="0"/>
                  <a:pt x="384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99"/>
          <p:cNvSpPr/>
          <p:nvPr/>
        </p:nvSpPr>
        <p:spPr bwMode="auto">
          <a:xfrm>
            <a:off x="7185025" y="1419225"/>
            <a:ext cx="781050" cy="236537"/>
          </a:xfrm>
          <a:custGeom>
            <a:avLst/>
            <a:gdLst>
              <a:gd name="T0" fmla="*/ 251 w 251"/>
              <a:gd name="T1" fmla="*/ 0 h 76"/>
              <a:gd name="T2" fmla="*/ 192 w 251"/>
              <a:gd name="T3" fmla="*/ 0 h 76"/>
              <a:gd name="T4" fmla="*/ 0 w 251"/>
              <a:gd name="T5" fmla="*/ 75 h 76"/>
              <a:gd name="T6" fmla="*/ 21 w 251"/>
              <a:gd name="T7" fmla="*/ 75 h 76"/>
              <a:gd name="T8" fmla="*/ 21 w 251"/>
              <a:gd name="T9" fmla="*/ 75 h 76"/>
              <a:gd name="T10" fmla="*/ 21 w 251"/>
              <a:gd name="T11" fmla="*/ 75 h 76"/>
              <a:gd name="T12" fmla="*/ 33 w 251"/>
              <a:gd name="T13" fmla="*/ 76 h 76"/>
              <a:gd name="T14" fmla="*/ 33 w 251"/>
              <a:gd name="T15" fmla="*/ 76 h 76"/>
              <a:gd name="T16" fmla="*/ 251 w 251"/>
              <a:gd name="T1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76">
                <a:moveTo>
                  <a:pt x="251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73" y="34"/>
                  <a:pt x="124" y="70"/>
                  <a:pt x="0" y="75"/>
                </a:cubicBezTo>
                <a:cubicBezTo>
                  <a:pt x="7" y="75"/>
                  <a:pt x="14" y="75"/>
                  <a:pt x="21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25" y="75"/>
                  <a:pt x="29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176" y="76"/>
                  <a:pt x="231" y="36"/>
                  <a:pt x="25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3" name="Freeform 100"/>
          <p:cNvSpPr/>
          <p:nvPr/>
        </p:nvSpPr>
        <p:spPr bwMode="auto">
          <a:xfrm>
            <a:off x="3630613" y="1223963"/>
            <a:ext cx="5135563" cy="5122862"/>
          </a:xfrm>
          <a:custGeom>
            <a:avLst/>
            <a:gdLst>
              <a:gd name="T0" fmla="*/ 1424 w 1651"/>
              <a:gd name="T1" fmla="*/ 1229 h 1647"/>
              <a:gd name="T2" fmla="*/ 842 w 1651"/>
              <a:gd name="T3" fmla="*/ 936 h 1647"/>
              <a:gd name="T4" fmla="*/ 1609 w 1651"/>
              <a:gd name="T5" fmla="*/ 627 h 1647"/>
              <a:gd name="T6" fmla="*/ 1143 w 1651"/>
              <a:gd name="T7" fmla="*/ 413 h 1647"/>
              <a:gd name="T8" fmla="*/ 623 w 1651"/>
              <a:gd name="T9" fmla="*/ 352 h 1647"/>
              <a:gd name="T10" fmla="*/ 519 w 1651"/>
              <a:gd name="T11" fmla="*/ 290 h 1647"/>
              <a:gd name="T12" fmla="*/ 827 w 1651"/>
              <a:gd name="T13" fmla="*/ 263 h 1647"/>
              <a:gd name="T14" fmla="*/ 1537 w 1651"/>
              <a:gd name="T15" fmla="*/ 0 h 1647"/>
              <a:gd name="T16" fmla="*/ 1403 w 1651"/>
              <a:gd name="T17" fmla="*/ 2 h 1647"/>
              <a:gd name="T18" fmla="*/ 1164 w 1651"/>
              <a:gd name="T19" fmla="*/ 138 h 1647"/>
              <a:gd name="T20" fmla="*/ 549 w 1651"/>
              <a:gd name="T21" fmla="*/ 122 h 1647"/>
              <a:gd name="T22" fmla="*/ 251 w 1651"/>
              <a:gd name="T23" fmla="*/ 139 h 1647"/>
              <a:gd name="T24" fmla="*/ 63 w 1651"/>
              <a:gd name="T25" fmla="*/ 251 h 1647"/>
              <a:gd name="T26" fmla="*/ 330 w 1651"/>
              <a:gd name="T27" fmla="*/ 486 h 1647"/>
              <a:gd name="T28" fmla="*/ 823 w 1651"/>
              <a:gd name="T29" fmla="*/ 528 h 1647"/>
              <a:gd name="T30" fmla="*/ 975 w 1651"/>
              <a:gd name="T31" fmla="*/ 559 h 1647"/>
              <a:gd name="T32" fmla="*/ 1092 w 1651"/>
              <a:gd name="T33" fmla="*/ 660 h 1647"/>
              <a:gd name="T34" fmla="*/ 1064 w 1651"/>
              <a:gd name="T35" fmla="*/ 701 h 1647"/>
              <a:gd name="T36" fmla="*/ 906 w 1651"/>
              <a:gd name="T37" fmla="*/ 731 h 1647"/>
              <a:gd name="T38" fmla="*/ 730 w 1651"/>
              <a:gd name="T39" fmla="*/ 744 h 1647"/>
              <a:gd name="T40" fmla="*/ 444 w 1651"/>
              <a:gd name="T41" fmla="*/ 750 h 1647"/>
              <a:gd name="T42" fmla="*/ 54 w 1651"/>
              <a:gd name="T43" fmla="*/ 981 h 1647"/>
              <a:gd name="T44" fmla="*/ 786 w 1651"/>
              <a:gd name="T45" fmla="*/ 1340 h 1647"/>
              <a:gd name="T46" fmla="*/ 697 w 1651"/>
              <a:gd name="T47" fmla="*/ 1647 h 1647"/>
              <a:gd name="T48" fmla="*/ 1632 w 1651"/>
              <a:gd name="T49" fmla="*/ 1647 h 1647"/>
              <a:gd name="T50" fmla="*/ 1424 w 1651"/>
              <a:gd name="T51" fmla="*/ 1229 h 1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1" h="1647">
                <a:moveTo>
                  <a:pt x="1424" y="1229"/>
                </a:moveTo>
                <a:cubicBezTo>
                  <a:pt x="1176" y="1020"/>
                  <a:pt x="865" y="1027"/>
                  <a:pt x="842" y="936"/>
                </a:cubicBezTo>
                <a:cubicBezTo>
                  <a:pt x="822" y="860"/>
                  <a:pt x="1651" y="911"/>
                  <a:pt x="1609" y="627"/>
                </a:cubicBezTo>
                <a:cubicBezTo>
                  <a:pt x="1584" y="458"/>
                  <a:pt x="1272" y="430"/>
                  <a:pt x="1143" y="413"/>
                </a:cubicBezTo>
                <a:cubicBezTo>
                  <a:pt x="971" y="390"/>
                  <a:pt x="793" y="390"/>
                  <a:pt x="623" y="352"/>
                </a:cubicBezTo>
                <a:cubicBezTo>
                  <a:pt x="594" y="345"/>
                  <a:pt x="518" y="332"/>
                  <a:pt x="519" y="290"/>
                </a:cubicBezTo>
                <a:cubicBezTo>
                  <a:pt x="521" y="242"/>
                  <a:pt x="656" y="253"/>
                  <a:pt x="827" y="263"/>
                </a:cubicBezTo>
                <a:cubicBezTo>
                  <a:pt x="1128" y="281"/>
                  <a:pt x="1541" y="299"/>
                  <a:pt x="1537" y="0"/>
                </a:cubicBezTo>
                <a:cubicBezTo>
                  <a:pt x="1403" y="2"/>
                  <a:pt x="1403" y="2"/>
                  <a:pt x="1403" y="2"/>
                </a:cubicBezTo>
                <a:cubicBezTo>
                  <a:pt x="1403" y="2"/>
                  <a:pt x="1443" y="143"/>
                  <a:pt x="1164" y="138"/>
                </a:cubicBezTo>
                <a:cubicBezTo>
                  <a:pt x="959" y="135"/>
                  <a:pt x="754" y="119"/>
                  <a:pt x="549" y="122"/>
                </a:cubicBezTo>
                <a:cubicBezTo>
                  <a:pt x="449" y="124"/>
                  <a:pt x="349" y="121"/>
                  <a:pt x="251" y="139"/>
                </a:cubicBezTo>
                <a:cubicBezTo>
                  <a:pt x="182" y="152"/>
                  <a:pt x="92" y="180"/>
                  <a:pt x="63" y="251"/>
                </a:cubicBezTo>
                <a:cubicBezTo>
                  <a:pt x="0" y="413"/>
                  <a:pt x="217" y="474"/>
                  <a:pt x="330" y="486"/>
                </a:cubicBezTo>
                <a:cubicBezTo>
                  <a:pt x="494" y="503"/>
                  <a:pt x="660" y="503"/>
                  <a:pt x="823" y="528"/>
                </a:cubicBezTo>
                <a:cubicBezTo>
                  <a:pt x="874" y="536"/>
                  <a:pt x="925" y="543"/>
                  <a:pt x="975" y="559"/>
                </a:cubicBezTo>
                <a:cubicBezTo>
                  <a:pt x="1014" y="572"/>
                  <a:pt x="1097" y="607"/>
                  <a:pt x="1092" y="660"/>
                </a:cubicBezTo>
                <a:cubicBezTo>
                  <a:pt x="1090" y="677"/>
                  <a:pt x="1079" y="692"/>
                  <a:pt x="1064" y="701"/>
                </a:cubicBezTo>
                <a:cubicBezTo>
                  <a:pt x="1023" y="725"/>
                  <a:pt x="953" y="726"/>
                  <a:pt x="906" y="731"/>
                </a:cubicBezTo>
                <a:cubicBezTo>
                  <a:pt x="848" y="738"/>
                  <a:pt x="789" y="742"/>
                  <a:pt x="730" y="744"/>
                </a:cubicBezTo>
                <a:cubicBezTo>
                  <a:pt x="635" y="749"/>
                  <a:pt x="539" y="751"/>
                  <a:pt x="444" y="750"/>
                </a:cubicBezTo>
                <a:cubicBezTo>
                  <a:pt x="319" y="747"/>
                  <a:pt x="20" y="772"/>
                  <a:pt x="54" y="981"/>
                </a:cubicBezTo>
                <a:cubicBezTo>
                  <a:pt x="92" y="1216"/>
                  <a:pt x="701" y="1133"/>
                  <a:pt x="786" y="1340"/>
                </a:cubicBezTo>
                <a:cubicBezTo>
                  <a:pt x="850" y="1495"/>
                  <a:pt x="761" y="1597"/>
                  <a:pt x="697" y="1647"/>
                </a:cubicBezTo>
                <a:cubicBezTo>
                  <a:pt x="1632" y="1647"/>
                  <a:pt x="1632" y="1647"/>
                  <a:pt x="1632" y="1647"/>
                </a:cubicBezTo>
                <a:cubicBezTo>
                  <a:pt x="1634" y="1574"/>
                  <a:pt x="1618" y="1392"/>
                  <a:pt x="1424" y="1229"/>
                </a:cubicBezTo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4" name="Freeform 101"/>
          <p:cNvSpPr>
            <a:spLocks noEditPoints="1"/>
          </p:cNvSpPr>
          <p:nvPr/>
        </p:nvSpPr>
        <p:spPr bwMode="auto">
          <a:xfrm>
            <a:off x="6996113" y="1227138"/>
            <a:ext cx="1585913" cy="842962"/>
          </a:xfrm>
          <a:custGeom>
            <a:avLst/>
            <a:gdLst>
              <a:gd name="T0" fmla="*/ 130 w 510"/>
              <a:gd name="T1" fmla="*/ 264 h 271"/>
              <a:gd name="T2" fmla="*/ 131 w 510"/>
              <a:gd name="T3" fmla="*/ 264 h 271"/>
              <a:gd name="T4" fmla="*/ 130 w 510"/>
              <a:gd name="T5" fmla="*/ 264 h 271"/>
              <a:gd name="T6" fmla="*/ 455 w 510"/>
              <a:gd name="T7" fmla="*/ 0 h 271"/>
              <a:gd name="T8" fmla="*/ 455 w 510"/>
              <a:gd name="T9" fmla="*/ 0 h 271"/>
              <a:gd name="T10" fmla="*/ 131 w 510"/>
              <a:gd name="T11" fmla="*/ 263 h 271"/>
              <a:gd name="T12" fmla="*/ 131 w 510"/>
              <a:gd name="T13" fmla="*/ 264 h 271"/>
              <a:gd name="T14" fmla="*/ 131 w 510"/>
              <a:gd name="T15" fmla="*/ 263 h 271"/>
              <a:gd name="T16" fmla="*/ 0 w 510"/>
              <a:gd name="T17" fmla="*/ 271 h 271"/>
              <a:gd name="T18" fmla="*/ 28 w 510"/>
              <a:gd name="T19" fmla="*/ 271 h 271"/>
              <a:gd name="T20" fmla="*/ 503 w 510"/>
              <a:gd name="T21" fmla="*/ 60 h 271"/>
              <a:gd name="T22" fmla="*/ 455 w 510"/>
              <a:gd name="T2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0" h="271">
                <a:moveTo>
                  <a:pt x="130" y="264"/>
                </a:moveTo>
                <a:cubicBezTo>
                  <a:pt x="131" y="264"/>
                  <a:pt x="131" y="264"/>
                  <a:pt x="131" y="264"/>
                </a:cubicBezTo>
                <a:cubicBezTo>
                  <a:pt x="130" y="264"/>
                  <a:pt x="130" y="264"/>
                  <a:pt x="130" y="264"/>
                </a:cubicBezTo>
                <a:moveTo>
                  <a:pt x="455" y="0"/>
                </a:moveTo>
                <a:cubicBezTo>
                  <a:pt x="455" y="0"/>
                  <a:pt x="455" y="0"/>
                  <a:pt x="455" y="0"/>
                </a:cubicBezTo>
                <a:cubicBezTo>
                  <a:pt x="457" y="177"/>
                  <a:pt x="312" y="243"/>
                  <a:pt x="131" y="263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31" y="264"/>
                  <a:pt x="131" y="264"/>
                  <a:pt x="131" y="263"/>
                </a:cubicBezTo>
                <a:cubicBezTo>
                  <a:pt x="89" y="268"/>
                  <a:pt x="45" y="270"/>
                  <a:pt x="0" y="271"/>
                </a:cubicBezTo>
                <a:cubicBezTo>
                  <a:pt x="9" y="271"/>
                  <a:pt x="18" y="271"/>
                  <a:pt x="28" y="271"/>
                </a:cubicBezTo>
                <a:cubicBezTo>
                  <a:pt x="251" y="271"/>
                  <a:pt x="467" y="235"/>
                  <a:pt x="503" y="60"/>
                </a:cubicBezTo>
                <a:cubicBezTo>
                  <a:pt x="510" y="29"/>
                  <a:pt x="487" y="0"/>
                  <a:pt x="45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5" name="Freeform 102"/>
          <p:cNvSpPr/>
          <p:nvPr/>
        </p:nvSpPr>
        <p:spPr bwMode="auto">
          <a:xfrm>
            <a:off x="7404100" y="2044700"/>
            <a:ext cx="0" cy="3175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73BE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6" name="Freeform 103"/>
          <p:cNvSpPr/>
          <p:nvPr/>
        </p:nvSpPr>
        <p:spPr bwMode="auto">
          <a:xfrm>
            <a:off x="7400925" y="2047875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73BE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7" name="Freeform 104"/>
          <p:cNvSpPr/>
          <p:nvPr/>
        </p:nvSpPr>
        <p:spPr bwMode="auto">
          <a:xfrm>
            <a:off x="7400925" y="2047875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8" name="Freeform 105"/>
          <p:cNvSpPr/>
          <p:nvPr/>
        </p:nvSpPr>
        <p:spPr bwMode="auto">
          <a:xfrm>
            <a:off x="6996113" y="1227138"/>
            <a:ext cx="1420813" cy="842962"/>
          </a:xfrm>
          <a:custGeom>
            <a:avLst/>
            <a:gdLst>
              <a:gd name="T0" fmla="*/ 455 w 457"/>
              <a:gd name="T1" fmla="*/ 0 h 271"/>
              <a:gd name="T2" fmla="*/ 455 w 457"/>
              <a:gd name="T3" fmla="*/ 0 h 271"/>
              <a:gd name="T4" fmla="*/ 0 w 457"/>
              <a:gd name="T5" fmla="*/ 271 h 271"/>
              <a:gd name="T6" fmla="*/ 0 w 457"/>
              <a:gd name="T7" fmla="*/ 271 h 271"/>
              <a:gd name="T8" fmla="*/ 131 w 457"/>
              <a:gd name="T9" fmla="*/ 263 h 271"/>
              <a:gd name="T10" fmla="*/ 131 w 457"/>
              <a:gd name="T11" fmla="*/ 263 h 271"/>
              <a:gd name="T12" fmla="*/ 455 w 457"/>
              <a:gd name="T1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71">
                <a:moveTo>
                  <a:pt x="455" y="0"/>
                </a:moveTo>
                <a:cubicBezTo>
                  <a:pt x="455" y="0"/>
                  <a:pt x="455" y="0"/>
                  <a:pt x="455" y="0"/>
                </a:cubicBezTo>
                <a:cubicBezTo>
                  <a:pt x="457" y="219"/>
                  <a:pt x="237" y="267"/>
                  <a:pt x="0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45" y="270"/>
                  <a:pt x="89" y="268"/>
                  <a:pt x="131" y="263"/>
                </a:cubicBezTo>
                <a:cubicBezTo>
                  <a:pt x="131" y="263"/>
                  <a:pt x="131" y="263"/>
                  <a:pt x="131" y="263"/>
                </a:cubicBezTo>
                <a:cubicBezTo>
                  <a:pt x="312" y="243"/>
                  <a:pt x="457" y="177"/>
                  <a:pt x="455" y="0"/>
                </a:cubicBezTo>
              </a:path>
            </a:pathLst>
          </a:custGeom>
          <a:solidFill>
            <a:srgbClr val="2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29" name="Freeform 106"/>
          <p:cNvSpPr/>
          <p:nvPr/>
        </p:nvSpPr>
        <p:spPr bwMode="auto">
          <a:xfrm>
            <a:off x="5245100" y="2012950"/>
            <a:ext cx="3689350" cy="2613025"/>
          </a:xfrm>
          <a:custGeom>
            <a:avLst/>
            <a:gdLst>
              <a:gd name="T0" fmla="*/ 118 w 1186"/>
              <a:gd name="T1" fmla="*/ 0 h 840"/>
              <a:gd name="T2" fmla="*/ 22 w 1186"/>
              <a:gd name="T3" fmla="*/ 11 h 840"/>
              <a:gd name="T4" fmla="*/ 0 w 1186"/>
              <a:gd name="T5" fmla="*/ 36 h 840"/>
              <a:gd name="T6" fmla="*/ 0 w 1186"/>
              <a:gd name="T7" fmla="*/ 37 h 840"/>
              <a:gd name="T8" fmla="*/ 104 w 1186"/>
              <a:gd name="T9" fmla="*/ 98 h 840"/>
              <a:gd name="T10" fmla="*/ 624 w 1186"/>
              <a:gd name="T11" fmla="*/ 159 h 840"/>
              <a:gd name="T12" fmla="*/ 1090 w 1186"/>
              <a:gd name="T13" fmla="*/ 373 h 840"/>
              <a:gd name="T14" fmla="*/ 1092 w 1186"/>
              <a:gd name="T15" fmla="*/ 394 h 840"/>
              <a:gd name="T16" fmla="*/ 322 w 1186"/>
              <a:gd name="T17" fmla="*/ 680 h 840"/>
              <a:gd name="T18" fmla="*/ 323 w 1186"/>
              <a:gd name="T19" fmla="*/ 682 h 840"/>
              <a:gd name="T20" fmla="*/ 681 w 1186"/>
              <a:gd name="T21" fmla="*/ 840 h 840"/>
              <a:gd name="T22" fmla="*/ 681 w 1186"/>
              <a:gd name="T23" fmla="*/ 818 h 840"/>
              <a:gd name="T24" fmla="*/ 377 w 1186"/>
              <a:gd name="T25" fmla="*/ 682 h 840"/>
              <a:gd name="T26" fmla="*/ 1144 w 1186"/>
              <a:gd name="T27" fmla="*/ 373 h 840"/>
              <a:gd name="T28" fmla="*/ 679 w 1186"/>
              <a:gd name="T29" fmla="*/ 159 h 840"/>
              <a:gd name="T30" fmla="*/ 158 w 1186"/>
              <a:gd name="T31" fmla="*/ 98 h 840"/>
              <a:gd name="T32" fmla="*/ 55 w 1186"/>
              <a:gd name="T33" fmla="*/ 36 h 840"/>
              <a:gd name="T34" fmla="*/ 147 w 1186"/>
              <a:gd name="T35" fmla="*/ 1 h 840"/>
              <a:gd name="T36" fmla="*/ 118 w 1186"/>
              <a:gd name="T37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6" h="840">
                <a:moveTo>
                  <a:pt x="118" y="0"/>
                </a:moveTo>
                <a:cubicBezTo>
                  <a:pt x="76" y="0"/>
                  <a:pt x="42" y="3"/>
                  <a:pt x="22" y="11"/>
                </a:cubicBezTo>
                <a:cubicBezTo>
                  <a:pt x="8" y="17"/>
                  <a:pt x="1" y="2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79"/>
                  <a:pt x="76" y="91"/>
                  <a:pt x="104" y="98"/>
                </a:cubicBezTo>
                <a:cubicBezTo>
                  <a:pt x="274" y="136"/>
                  <a:pt x="452" y="136"/>
                  <a:pt x="624" y="159"/>
                </a:cubicBezTo>
                <a:cubicBezTo>
                  <a:pt x="753" y="176"/>
                  <a:pt x="1065" y="204"/>
                  <a:pt x="1090" y="373"/>
                </a:cubicBezTo>
                <a:cubicBezTo>
                  <a:pt x="1091" y="380"/>
                  <a:pt x="1092" y="387"/>
                  <a:pt x="1092" y="394"/>
                </a:cubicBezTo>
                <a:cubicBezTo>
                  <a:pt x="1092" y="651"/>
                  <a:pt x="322" y="609"/>
                  <a:pt x="322" y="680"/>
                </a:cubicBezTo>
                <a:cubicBezTo>
                  <a:pt x="322" y="680"/>
                  <a:pt x="322" y="681"/>
                  <a:pt x="323" y="682"/>
                </a:cubicBezTo>
                <a:cubicBezTo>
                  <a:pt x="339" y="746"/>
                  <a:pt x="500" y="762"/>
                  <a:pt x="681" y="840"/>
                </a:cubicBezTo>
                <a:cubicBezTo>
                  <a:pt x="681" y="818"/>
                  <a:pt x="681" y="818"/>
                  <a:pt x="681" y="818"/>
                </a:cubicBezTo>
                <a:cubicBezTo>
                  <a:pt x="523" y="758"/>
                  <a:pt x="392" y="740"/>
                  <a:pt x="377" y="682"/>
                </a:cubicBezTo>
                <a:cubicBezTo>
                  <a:pt x="357" y="606"/>
                  <a:pt x="1186" y="657"/>
                  <a:pt x="1144" y="373"/>
                </a:cubicBezTo>
                <a:cubicBezTo>
                  <a:pt x="1119" y="204"/>
                  <a:pt x="808" y="176"/>
                  <a:pt x="679" y="159"/>
                </a:cubicBezTo>
                <a:cubicBezTo>
                  <a:pt x="506" y="136"/>
                  <a:pt x="328" y="136"/>
                  <a:pt x="158" y="98"/>
                </a:cubicBezTo>
                <a:cubicBezTo>
                  <a:pt x="129" y="91"/>
                  <a:pt x="53" y="78"/>
                  <a:pt x="55" y="36"/>
                </a:cubicBezTo>
                <a:cubicBezTo>
                  <a:pt x="56" y="12"/>
                  <a:pt x="91" y="3"/>
                  <a:pt x="147" y="1"/>
                </a:cubicBezTo>
                <a:cubicBezTo>
                  <a:pt x="137" y="0"/>
                  <a:pt x="127" y="0"/>
                  <a:pt x="11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30" name="Freeform 107"/>
          <p:cNvSpPr>
            <a:spLocks noEditPoints="1"/>
          </p:cNvSpPr>
          <p:nvPr/>
        </p:nvSpPr>
        <p:spPr bwMode="auto">
          <a:xfrm>
            <a:off x="5245100" y="2047875"/>
            <a:ext cx="3395663" cy="2081212"/>
          </a:xfrm>
          <a:custGeom>
            <a:avLst/>
            <a:gdLst>
              <a:gd name="T0" fmla="*/ 1092 w 1092"/>
              <a:gd name="T1" fmla="*/ 383 h 669"/>
              <a:gd name="T2" fmla="*/ 322 w 1092"/>
              <a:gd name="T3" fmla="*/ 669 h 669"/>
              <a:gd name="T4" fmla="*/ 1092 w 1092"/>
              <a:gd name="T5" fmla="*/ 383 h 669"/>
              <a:gd name="T6" fmla="*/ 22 w 1092"/>
              <a:gd name="T7" fmla="*/ 0 h 669"/>
              <a:gd name="T8" fmla="*/ 0 w 1092"/>
              <a:gd name="T9" fmla="*/ 25 h 669"/>
              <a:gd name="T10" fmla="*/ 0 w 1092"/>
              <a:gd name="T11" fmla="*/ 26 h 669"/>
              <a:gd name="T12" fmla="*/ 0 w 1092"/>
              <a:gd name="T13" fmla="*/ 25 h 669"/>
              <a:gd name="T14" fmla="*/ 22 w 1092"/>
              <a:gd name="T15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2" h="669">
                <a:moveTo>
                  <a:pt x="1092" y="383"/>
                </a:moveTo>
                <a:cubicBezTo>
                  <a:pt x="1092" y="640"/>
                  <a:pt x="322" y="598"/>
                  <a:pt x="322" y="669"/>
                </a:cubicBezTo>
                <a:cubicBezTo>
                  <a:pt x="322" y="598"/>
                  <a:pt x="1092" y="640"/>
                  <a:pt x="1092" y="383"/>
                </a:cubicBezTo>
                <a:moveTo>
                  <a:pt x="22" y="0"/>
                </a:moveTo>
                <a:cubicBezTo>
                  <a:pt x="8" y="6"/>
                  <a:pt x="1" y="14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1" y="14"/>
                  <a:pt x="8" y="6"/>
                  <a:pt x="22" y="0"/>
                </a:cubicBezTo>
              </a:path>
            </a:pathLst>
          </a:custGeom>
          <a:solidFill>
            <a:srgbClr val="2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36" name="Freeform 113"/>
          <p:cNvSpPr>
            <a:spLocks noEditPoints="1"/>
          </p:cNvSpPr>
          <p:nvPr/>
        </p:nvSpPr>
        <p:spPr bwMode="auto">
          <a:xfrm>
            <a:off x="4473575" y="1201738"/>
            <a:ext cx="3744913" cy="4889500"/>
          </a:xfrm>
          <a:custGeom>
            <a:avLst/>
            <a:gdLst>
              <a:gd name="T0" fmla="*/ 946 w 1204"/>
              <a:gd name="T1" fmla="*/ 1563 h 1572"/>
              <a:gd name="T2" fmla="*/ 828 w 1204"/>
              <a:gd name="T3" fmla="*/ 1323 h 1572"/>
              <a:gd name="T4" fmla="*/ 914 w 1204"/>
              <a:gd name="T5" fmla="*/ 1439 h 1572"/>
              <a:gd name="T6" fmla="*/ 828 w 1204"/>
              <a:gd name="T7" fmla="*/ 1323 h 1572"/>
              <a:gd name="T8" fmla="*/ 760 w 1204"/>
              <a:gd name="T9" fmla="*/ 1233 h 1572"/>
              <a:gd name="T10" fmla="*/ 387 w 1204"/>
              <a:gd name="T11" fmla="*/ 1097 h 1572"/>
              <a:gd name="T12" fmla="*/ 531 w 1204"/>
              <a:gd name="T13" fmla="*/ 1117 h 1572"/>
              <a:gd name="T14" fmla="*/ 387 w 1204"/>
              <a:gd name="T15" fmla="*/ 1097 h 1572"/>
              <a:gd name="T16" fmla="*/ 278 w 1204"/>
              <a:gd name="T17" fmla="*/ 1070 h 1572"/>
              <a:gd name="T18" fmla="*/ 205 w 1204"/>
              <a:gd name="T19" fmla="*/ 1034 h 1572"/>
              <a:gd name="T20" fmla="*/ 161 w 1204"/>
              <a:gd name="T21" fmla="*/ 855 h 1572"/>
              <a:gd name="T22" fmla="*/ 56 w 1204"/>
              <a:gd name="T23" fmla="*/ 949 h 1572"/>
              <a:gd name="T24" fmla="*/ 77 w 1204"/>
              <a:gd name="T25" fmla="*/ 919 h 1572"/>
              <a:gd name="T26" fmla="*/ 161 w 1204"/>
              <a:gd name="T27" fmla="*/ 855 h 1572"/>
              <a:gd name="T28" fmla="*/ 275 w 1204"/>
              <a:gd name="T29" fmla="*/ 852 h 1572"/>
              <a:gd name="T30" fmla="*/ 673 w 1204"/>
              <a:gd name="T31" fmla="*/ 815 h 1572"/>
              <a:gd name="T32" fmla="*/ 675 w 1204"/>
              <a:gd name="T33" fmla="*/ 831 h 1572"/>
              <a:gd name="T34" fmla="*/ 924 w 1204"/>
              <a:gd name="T35" fmla="*/ 771 h 1572"/>
              <a:gd name="T36" fmla="*/ 786 w 1204"/>
              <a:gd name="T37" fmla="*/ 817 h 1572"/>
              <a:gd name="T38" fmla="*/ 924 w 1204"/>
              <a:gd name="T39" fmla="*/ 771 h 1572"/>
              <a:gd name="T40" fmla="*/ 1073 w 1204"/>
              <a:gd name="T41" fmla="*/ 725 h 1572"/>
              <a:gd name="T42" fmla="*/ 1036 w 1204"/>
              <a:gd name="T43" fmla="*/ 756 h 1572"/>
              <a:gd name="T44" fmla="*/ 1130 w 1204"/>
              <a:gd name="T45" fmla="*/ 661 h 1572"/>
              <a:gd name="T46" fmla="*/ 911 w 1204"/>
              <a:gd name="T47" fmla="*/ 531 h 1572"/>
              <a:gd name="T48" fmla="*/ 1053 w 1204"/>
              <a:gd name="T49" fmla="*/ 565 h 1572"/>
              <a:gd name="T50" fmla="*/ 911 w 1204"/>
              <a:gd name="T51" fmla="*/ 531 h 1572"/>
              <a:gd name="T52" fmla="*/ 806 w 1204"/>
              <a:gd name="T53" fmla="*/ 490 h 1572"/>
              <a:gd name="T54" fmla="*/ 407 w 1204"/>
              <a:gd name="T55" fmla="*/ 453 h 1572"/>
              <a:gd name="T56" fmla="*/ 409 w 1204"/>
              <a:gd name="T57" fmla="*/ 437 h 1572"/>
              <a:gd name="T58" fmla="*/ 188 w 1204"/>
              <a:gd name="T59" fmla="*/ 421 h 1572"/>
              <a:gd name="T60" fmla="*/ 191 w 1204"/>
              <a:gd name="T61" fmla="*/ 405 h 1572"/>
              <a:gd name="T62" fmla="*/ 24 w 1204"/>
              <a:gd name="T63" fmla="*/ 234 h 1572"/>
              <a:gd name="T64" fmla="*/ 0 w 1204"/>
              <a:gd name="T65" fmla="*/ 289 h 1572"/>
              <a:gd name="T66" fmla="*/ 60 w 1204"/>
              <a:gd name="T67" fmla="*/ 367 h 1572"/>
              <a:gd name="T68" fmla="*/ 16 w 1204"/>
              <a:gd name="T69" fmla="*/ 289 h 1572"/>
              <a:gd name="T70" fmla="*/ 36 w 1204"/>
              <a:gd name="T71" fmla="*/ 246 h 1572"/>
              <a:gd name="T72" fmla="*/ 197 w 1204"/>
              <a:gd name="T73" fmla="*/ 190 h 1572"/>
              <a:gd name="T74" fmla="*/ 197 w 1204"/>
              <a:gd name="T75" fmla="*/ 206 h 1572"/>
              <a:gd name="T76" fmla="*/ 533 w 1204"/>
              <a:gd name="T77" fmla="*/ 195 h 1572"/>
              <a:gd name="T78" fmla="*/ 533 w 1204"/>
              <a:gd name="T79" fmla="*/ 211 h 1572"/>
              <a:gd name="T80" fmla="*/ 754 w 1204"/>
              <a:gd name="T81" fmla="*/ 196 h 1572"/>
              <a:gd name="T82" fmla="*/ 754 w 1204"/>
              <a:gd name="T83" fmla="*/ 212 h 1572"/>
              <a:gd name="T84" fmla="*/ 789 w 1204"/>
              <a:gd name="T85" fmla="*/ 196 h 1572"/>
              <a:gd name="T86" fmla="*/ 893 w 1204"/>
              <a:gd name="T87" fmla="*/ 203 h 1572"/>
              <a:gd name="T88" fmla="*/ 1052 w 1204"/>
              <a:gd name="T89" fmla="*/ 191 h 1572"/>
              <a:gd name="T90" fmla="*/ 1179 w 1204"/>
              <a:gd name="T91" fmla="*/ 51 h 1572"/>
              <a:gd name="T92" fmla="*/ 1195 w 1204"/>
              <a:gd name="T93" fmla="*/ 55 h 1572"/>
              <a:gd name="T94" fmla="*/ 1188 w 1204"/>
              <a:gd name="T95" fmla="*/ 8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4" h="1572">
                <a:moveTo>
                  <a:pt x="928" y="1551"/>
                </a:moveTo>
                <a:cubicBezTo>
                  <a:pt x="929" y="1556"/>
                  <a:pt x="930" y="1560"/>
                  <a:pt x="930" y="1565"/>
                </a:cubicBezTo>
                <a:cubicBezTo>
                  <a:pt x="931" y="1569"/>
                  <a:pt x="935" y="1572"/>
                  <a:pt x="940" y="1572"/>
                </a:cubicBezTo>
                <a:cubicBezTo>
                  <a:pt x="944" y="1571"/>
                  <a:pt x="947" y="1567"/>
                  <a:pt x="946" y="1563"/>
                </a:cubicBezTo>
                <a:cubicBezTo>
                  <a:pt x="946" y="1558"/>
                  <a:pt x="945" y="1553"/>
                  <a:pt x="944" y="1549"/>
                </a:cubicBezTo>
                <a:cubicBezTo>
                  <a:pt x="943" y="1544"/>
                  <a:pt x="939" y="1541"/>
                  <a:pt x="935" y="1542"/>
                </a:cubicBezTo>
                <a:cubicBezTo>
                  <a:pt x="931" y="1543"/>
                  <a:pt x="928" y="1547"/>
                  <a:pt x="928" y="1551"/>
                </a:cubicBezTo>
                <a:moveTo>
                  <a:pt x="828" y="1323"/>
                </a:moveTo>
                <a:cubicBezTo>
                  <a:pt x="852" y="1354"/>
                  <a:pt x="874" y="1388"/>
                  <a:pt x="891" y="1426"/>
                </a:cubicBezTo>
                <a:cubicBezTo>
                  <a:pt x="894" y="1433"/>
                  <a:pt x="897" y="1439"/>
                  <a:pt x="899" y="1445"/>
                </a:cubicBezTo>
                <a:cubicBezTo>
                  <a:pt x="901" y="1449"/>
                  <a:pt x="905" y="1451"/>
                  <a:pt x="909" y="1450"/>
                </a:cubicBezTo>
                <a:cubicBezTo>
                  <a:pt x="914" y="1448"/>
                  <a:pt x="916" y="1443"/>
                  <a:pt x="914" y="1439"/>
                </a:cubicBezTo>
                <a:cubicBezTo>
                  <a:pt x="911" y="1433"/>
                  <a:pt x="909" y="1426"/>
                  <a:pt x="906" y="1420"/>
                </a:cubicBezTo>
                <a:cubicBezTo>
                  <a:pt x="888" y="1380"/>
                  <a:pt x="866" y="1345"/>
                  <a:pt x="840" y="1313"/>
                </a:cubicBezTo>
                <a:cubicBezTo>
                  <a:pt x="838" y="1310"/>
                  <a:pt x="833" y="1309"/>
                  <a:pt x="829" y="1312"/>
                </a:cubicBezTo>
                <a:cubicBezTo>
                  <a:pt x="826" y="1315"/>
                  <a:pt x="825" y="1320"/>
                  <a:pt x="828" y="1323"/>
                </a:cubicBezTo>
                <a:moveTo>
                  <a:pt x="630" y="1171"/>
                </a:moveTo>
                <a:cubicBezTo>
                  <a:pt x="673" y="1191"/>
                  <a:pt x="714" y="1216"/>
                  <a:pt x="750" y="1245"/>
                </a:cubicBezTo>
                <a:cubicBezTo>
                  <a:pt x="754" y="1248"/>
                  <a:pt x="759" y="1248"/>
                  <a:pt x="761" y="1244"/>
                </a:cubicBezTo>
                <a:cubicBezTo>
                  <a:pt x="764" y="1241"/>
                  <a:pt x="764" y="1236"/>
                  <a:pt x="760" y="1233"/>
                </a:cubicBezTo>
                <a:cubicBezTo>
                  <a:pt x="723" y="1203"/>
                  <a:pt x="681" y="1177"/>
                  <a:pt x="636" y="1157"/>
                </a:cubicBezTo>
                <a:cubicBezTo>
                  <a:pt x="632" y="1155"/>
                  <a:pt x="628" y="1156"/>
                  <a:pt x="626" y="1160"/>
                </a:cubicBezTo>
                <a:cubicBezTo>
                  <a:pt x="624" y="1164"/>
                  <a:pt x="626" y="1169"/>
                  <a:pt x="630" y="1171"/>
                </a:cubicBezTo>
                <a:moveTo>
                  <a:pt x="387" y="1097"/>
                </a:moveTo>
                <a:cubicBezTo>
                  <a:pt x="427" y="1106"/>
                  <a:pt x="468" y="1116"/>
                  <a:pt x="508" y="1127"/>
                </a:cubicBezTo>
                <a:cubicBezTo>
                  <a:pt x="514" y="1128"/>
                  <a:pt x="520" y="1130"/>
                  <a:pt x="526" y="1132"/>
                </a:cubicBezTo>
                <a:cubicBezTo>
                  <a:pt x="530" y="1133"/>
                  <a:pt x="535" y="1131"/>
                  <a:pt x="536" y="1127"/>
                </a:cubicBezTo>
                <a:cubicBezTo>
                  <a:pt x="537" y="1122"/>
                  <a:pt x="535" y="1118"/>
                  <a:pt x="531" y="1117"/>
                </a:cubicBezTo>
                <a:cubicBezTo>
                  <a:pt x="525" y="1115"/>
                  <a:pt x="518" y="1113"/>
                  <a:pt x="512" y="1111"/>
                </a:cubicBezTo>
                <a:cubicBezTo>
                  <a:pt x="472" y="1100"/>
                  <a:pt x="431" y="1091"/>
                  <a:pt x="390" y="1081"/>
                </a:cubicBezTo>
                <a:cubicBezTo>
                  <a:pt x="386" y="1080"/>
                  <a:pt x="382" y="1083"/>
                  <a:pt x="381" y="1087"/>
                </a:cubicBezTo>
                <a:cubicBezTo>
                  <a:pt x="380" y="1092"/>
                  <a:pt x="382" y="1096"/>
                  <a:pt x="387" y="1097"/>
                </a:cubicBezTo>
                <a:moveTo>
                  <a:pt x="139" y="1028"/>
                </a:moveTo>
                <a:cubicBezTo>
                  <a:pt x="159" y="1037"/>
                  <a:pt x="181" y="1043"/>
                  <a:pt x="200" y="1049"/>
                </a:cubicBezTo>
                <a:cubicBezTo>
                  <a:pt x="220" y="1055"/>
                  <a:pt x="238" y="1059"/>
                  <a:pt x="250" y="1063"/>
                </a:cubicBezTo>
                <a:cubicBezTo>
                  <a:pt x="259" y="1065"/>
                  <a:pt x="268" y="1068"/>
                  <a:pt x="278" y="1070"/>
                </a:cubicBezTo>
                <a:cubicBezTo>
                  <a:pt x="282" y="1072"/>
                  <a:pt x="286" y="1069"/>
                  <a:pt x="287" y="1065"/>
                </a:cubicBezTo>
                <a:cubicBezTo>
                  <a:pt x="289" y="1060"/>
                  <a:pt x="286" y="1056"/>
                  <a:pt x="282" y="1055"/>
                </a:cubicBezTo>
                <a:cubicBezTo>
                  <a:pt x="273" y="1052"/>
                  <a:pt x="264" y="1050"/>
                  <a:pt x="255" y="1047"/>
                </a:cubicBezTo>
                <a:cubicBezTo>
                  <a:pt x="242" y="1044"/>
                  <a:pt x="224" y="1039"/>
                  <a:pt x="205" y="1034"/>
                </a:cubicBezTo>
                <a:cubicBezTo>
                  <a:pt x="185" y="1028"/>
                  <a:pt x="164" y="1022"/>
                  <a:pt x="145" y="1013"/>
                </a:cubicBezTo>
                <a:cubicBezTo>
                  <a:pt x="141" y="1012"/>
                  <a:pt x="136" y="1014"/>
                  <a:pt x="135" y="1018"/>
                </a:cubicBezTo>
                <a:cubicBezTo>
                  <a:pt x="133" y="1022"/>
                  <a:pt x="135" y="1026"/>
                  <a:pt x="139" y="1028"/>
                </a:cubicBezTo>
                <a:moveTo>
                  <a:pt x="161" y="855"/>
                </a:moveTo>
                <a:cubicBezTo>
                  <a:pt x="132" y="863"/>
                  <a:pt x="106" y="873"/>
                  <a:pt x="87" y="887"/>
                </a:cubicBezTo>
                <a:cubicBezTo>
                  <a:pt x="77" y="893"/>
                  <a:pt x="69" y="901"/>
                  <a:pt x="64" y="911"/>
                </a:cubicBezTo>
                <a:cubicBezTo>
                  <a:pt x="58" y="920"/>
                  <a:pt x="55" y="930"/>
                  <a:pt x="55" y="941"/>
                </a:cubicBezTo>
                <a:cubicBezTo>
                  <a:pt x="55" y="944"/>
                  <a:pt x="55" y="946"/>
                  <a:pt x="56" y="949"/>
                </a:cubicBezTo>
                <a:cubicBezTo>
                  <a:pt x="56" y="953"/>
                  <a:pt x="60" y="956"/>
                  <a:pt x="65" y="956"/>
                </a:cubicBezTo>
                <a:cubicBezTo>
                  <a:pt x="69" y="955"/>
                  <a:pt x="72" y="951"/>
                  <a:pt x="72" y="947"/>
                </a:cubicBezTo>
                <a:cubicBezTo>
                  <a:pt x="71" y="945"/>
                  <a:pt x="71" y="943"/>
                  <a:pt x="71" y="941"/>
                </a:cubicBezTo>
                <a:cubicBezTo>
                  <a:pt x="71" y="933"/>
                  <a:pt x="73" y="926"/>
                  <a:pt x="77" y="919"/>
                </a:cubicBezTo>
                <a:cubicBezTo>
                  <a:pt x="84" y="909"/>
                  <a:pt x="95" y="899"/>
                  <a:pt x="110" y="891"/>
                </a:cubicBezTo>
                <a:cubicBezTo>
                  <a:pt x="125" y="883"/>
                  <a:pt x="144" y="876"/>
                  <a:pt x="165" y="870"/>
                </a:cubicBezTo>
                <a:cubicBezTo>
                  <a:pt x="170" y="869"/>
                  <a:pt x="172" y="865"/>
                  <a:pt x="171" y="860"/>
                </a:cubicBezTo>
                <a:cubicBezTo>
                  <a:pt x="170" y="856"/>
                  <a:pt x="166" y="854"/>
                  <a:pt x="161" y="855"/>
                </a:cubicBezTo>
                <a:moveTo>
                  <a:pt x="418" y="828"/>
                </a:moveTo>
                <a:cubicBezTo>
                  <a:pt x="374" y="829"/>
                  <a:pt x="323" y="831"/>
                  <a:pt x="273" y="836"/>
                </a:cubicBezTo>
                <a:cubicBezTo>
                  <a:pt x="269" y="837"/>
                  <a:pt x="266" y="841"/>
                  <a:pt x="266" y="845"/>
                </a:cubicBezTo>
                <a:cubicBezTo>
                  <a:pt x="267" y="849"/>
                  <a:pt x="270" y="853"/>
                  <a:pt x="275" y="852"/>
                </a:cubicBezTo>
                <a:cubicBezTo>
                  <a:pt x="324" y="847"/>
                  <a:pt x="375" y="845"/>
                  <a:pt x="418" y="844"/>
                </a:cubicBezTo>
                <a:cubicBezTo>
                  <a:pt x="423" y="844"/>
                  <a:pt x="426" y="841"/>
                  <a:pt x="426" y="836"/>
                </a:cubicBezTo>
                <a:cubicBezTo>
                  <a:pt x="426" y="832"/>
                  <a:pt x="422" y="828"/>
                  <a:pt x="418" y="828"/>
                </a:cubicBezTo>
                <a:moveTo>
                  <a:pt x="673" y="815"/>
                </a:moveTo>
                <a:cubicBezTo>
                  <a:pt x="626" y="819"/>
                  <a:pt x="578" y="823"/>
                  <a:pt x="530" y="826"/>
                </a:cubicBezTo>
                <a:cubicBezTo>
                  <a:pt x="526" y="826"/>
                  <a:pt x="522" y="830"/>
                  <a:pt x="522" y="834"/>
                </a:cubicBezTo>
                <a:cubicBezTo>
                  <a:pt x="523" y="839"/>
                  <a:pt x="527" y="842"/>
                  <a:pt x="531" y="842"/>
                </a:cubicBezTo>
                <a:cubicBezTo>
                  <a:pt x="579" y="839"/>
                  <a:pt x="627" y="835"/>
                  <a:pt x="675" y="831"/>
                </a:cubicBezTo>
                <a:cubicBezTo>
                  <a:pt x="679" y="830"/>
                  <a:pt x="682" y="826"/>
                  <a:pt x="682" y="822"/>
                </a:cubicBezTo>
                <a:cubicBezTo>
                  <a:pt x="681" y="817"/>
                  <a:pt x="678" y="814"/>
                  <a:pt x="673" y="815"/>
                </a:cubicBezTo>
                <a:cubicBezTo>
                  <a:pt x="673" y="815"/>
                  <a:pt x="673" y="815"/>
                  <a:pt x="673" y="815"/>
                </a:cubicBezTo>
                <a:moveTo>
                  <a:pt x="924" y="771"/>
                </a:moveTo>
                <a:cubicBezTo>
                  <a:pt x="881" y="782"/>
                  <a:pt x="837" y="792"/>
                  <a:pt x="793" y="799"/>
                </a:cubicBezTo>
                <a:cubicBezTo>
                  <a:pt x="790" y="800"/>
                  <a:pt x="787" y="800"/>
                  <a:pt x="784" y="801"/>
                </a:cubicBezTo>
                <a:cubicBezTo>
                  <a:pt x="780" y="801"/>
                  <a:pt x="777" y="805"/>
                  <a:pt x="777" y="810"/>
                </a:cubicBezTo>
                <a:cubicBezTo>
                  <a:pt x="778" y="814"/>
                  <a:pt x="782" y="817"/>
                  <a:pt x="786" y="817"/>
                </a:cubicBezTo>
                <a:cubicBezTo>
                  <a:pt x="789" y="816"/>
                  <a:pt x="792" y="816"/>
                  <a:pt x="795" y="815"/>
                </a:cubicBezTo>
                <a:cubicBezTo>
                  <a:pt x="840" y="808"/>
                  <a:pt x="884" y="798"/>
                  <a:pt x="928" y="786"/>
                </a:cubicBezTo>
                <a:cubicBezTo>
                  <a:pt x="932" y="785"/>
                  <a:pt x="935" y="781"/>
                  <a:pt x="934" y="777"/>
                </a:cubicBezTo>
                <a:cubicBezTo>
                  <a:pt x="932" y="772"/>
                  <a:pt x="928" y="770"/>
                  <a:pt x="924" y="771"/>
                </a:cubicBezTo>
                <a:moveTo>
                  <a:pt x="1113" y="652"/>
                </a:moveTo>
                <a:cubicBezTo>
                  <a:pt x="1114" y="655"/>
                  <a:pt x="1114" y="658"/>
                  <a:pt x="1114" y="661"/>
                </a:cubicBezTo>
                <a:cubicBezTo>
                  <a:pt x="1114" y="675"/>
                  <a:pt x="1110" y="689"/>
                  <a:pt x="1102" y="700"/>
                </a:cubicBezTo>
                <a:cubicBezTo>
                  <a:pt x="1094" y="710"/>
                  <a:pt x="1084" y="718"/>
                  <a:pt x="1073" y="725"/>
                </a:cubicBezTo>
                <a:cubicBezTo>
                  <a:pt x="1061" y="731"/>
                  <a:pt x="1048" y="736"/>
                  <a:pt x="1035" y="740"/>
                </a:cubicBezTo>
                <a:cubicBezTo>
                  <a:pt x="1034" y="740"/>
                  <a:pt x="1033" y="740"/>
                  <a:pt x="1031" y="741"/>
                </a:cubicBezTo>
                <a:cubicBezTo>
                  <a:pt x="1027" y="742"/>
                  <a:pt x="1025" y="746"/>
                  <a:pt x="1026" y="751"/>
                </a:cubicBezTo>
                <a:cubicBezTo>
                  <a:pt x="1027" y="755"/>
                  <a:pt x="1032" y="757"/>
                  <a:pt x="1036" y="756"/>
                </a:cubicBezTo>
                <a:cubicBezTo>
                  <a:pt x="1037" y="756"/>
                  <a:pt x="1038" y="755"/>
                  <a:pt x="1040" y="755"/>
                </a:cubicBezTo>
                <a:cubicBezTo>
                  <a:pt x="1053" y="751"/>
                  <a:pt x="1068" y="746"/>
                  <a:pt x="1081" y="739"/>
                </a:cubicBezTo>
                <a:cubicBezTo>
                  <a:pt x="1094" y="731"/>
                  <a:pt x="1106" y="722"/>
                  <a:pt x="1115" y="709"/>
                </a:cubicBezTo>
                <a:cubicBezTo>
                  <a:pt x="1125" y="695"/>
                  <a:pt x="1130" y="678"/>
                  <a:pt x="1130" y="661"/>
                </a:cubicBezTo>
                <a:cubicBezTo>
                  <a:pt x="1130" y="657"/>
                  <a:pt x="1130" y="654"/>
                  <a:pt x="1129" y="651"/>
                </a:cubicBezTo>
                <a:cubicBezTo>
                  <a:pt x="1129" y="646"/>
                  <a:pt x="1125" y="643"/>
                  <a:pt x="1120" y="644"/>
                </a:cubicBezTo>
                <a:cubicBezTo>
                  <a:pt x="1116" y="644"/>
                  <a:pt x="1113" y="648"/>
                  <a:pt x="1113" y="652"/>
                </a:cubicBezTo>
                <a:moveTo>
                  <a:pt x="911" y="531"/>
                </a:moveTo>
                <a:cubicBezTo>
                  <a:pt x="947" y="541"/>
                  <a:pt x="983" y="553"/>
                  <a:pt x="1018" y="567"/>
                </a:cubicBezTo>
                <a:cubicBezTo>
                  <a:pt x="1026" y="570"/>
                  <a:pt x="1036" y="574"/>
                  <a:pt x="1045" y="579"/>
                </a:cubicBezTo>
                <a:cubicBezTo>
                  <a:pt x="1049" y="581"/>
                  <a:pt x="1054" y="580"/>
                  <a:pt x="1056" y="576"/>
                </a:cubicBezTo>
                <a:cubicBezTo>
                  <a:pt x="1058" y="572"/>
                  <a:pt x="1056" y="567"/>
                  <a:pt x="1053" y="565"/>
                </a:cubicBezTo>
                <a:cubicBezTo>
                  <a:pt x="1042" y="560"/>
                  <a:pt x="1033" y="555"/>
                  <a:pt x="1024" y="552"/>
                </a:cubicBezTo>
                <a:cubicBezTo>
                  <a:pt x="988" y="538"/>
                  <a:pt x="952" y="526"/>
                  <a:pt x="916" y="516"/>
                </a:cubicBezTo>
                <a:cubicBezTo>
                  <a:pt x="911" y="515"/>
                  <a:pt x="907" y="517"/>
                  <a:pt x="906" y="522"/>
                </a:cubicBezTo>
                <a:cubicBezTo>
                  <a:pt x="904" y="526"/>
                  <a:pt x="907" y="530"/>
                  <a:pt x="911" y="531"/>
                </a:cubicBezTo>
                <a:moveTo>
                  <a:pt x="661" y="484"/>
                </a:moveTo>
                <a:cubicBezTo>
                  <a:pt x="709" y="490"/>
                  <a:pt x="756" y="497"/>
                  <a:pt x="803" y="506"/>
                </a:cubicBezTo>
                <a:cubicBezTo>
                  <a:pt x="807" y="507"/>
                  <a:pt x="811" y="504"/>
                  <a:pt x="812" y="500"/>
                </a:cubicBezTo>
                <a:cubicBezTo>
                  <a:pt x="813" y="495"/>
                  <a:pt x="810" y="491"/>
                  <a:pt x="806" y="490"/>
                </a:cubicBezTo>
                <a:cubicBezTo>
                  <a:pt x="759" y="481"/>
                  <a:pt x="711" y="474"/>
                  <a:pt x="663" y="468"/>
                </a:cubicBezTo>
                <a:cubicBezTo>
                  <a:pt x="659" y="467"/>
                  <a:pt x="655" y="470"/>
                  <a:pt x="654" y="475"/>
                </a:cubicBezTo>
                <a:cubicBezTo>
                  <a:pt x="654" y="479"/>
                  <a:pt x="657" y="483"/>
                  <a:pt x="661" y="484"/>
                </a:cubicBezTo>
                <a:moveTo>
                  <a:pt x="407" y="453"/>
                </a:moveTo>
                <a:cubicBezTo>
                  <a:pt x="455" y="460"/>
                  <a:pt x="502" y="465"/>
                  <a:pt x="550" y="470"/>
                </a:cubicBezTo>
                <a:cubicBezTo>
                  <a:pt x="554" y="471"/>
                  <a:pt x="558" y="468"/>
                  <a:pt x="559" y="463"/>
                </a:cubicBezTo>
                <a:cubicBezTo>
                  <a:pt x="559" y="459"/>
                  <a:pt x="556" y="455"/>
                  <a:pt x="552" y="454"/>
                </a:cubicBezTo>
                <a:cubicBezTo>
                  <a:pt x="504" y="449"/>
                  <a:pt x="457" y="444"/>
                  <a:pt x="409" y="437"/>
                </a:cubicBezTo>
                <a:cubicBezTo>
                  <a:pt x="405" y="437"/>
                  <a:pt x="401" y="440"/>
                  <a:pt x="400" y="444"/>
                </a:cubicBezTo>
                <a:cubicBezTo>
                  <a:pt x="399" y="449"/>
                  <a:pt x="403" y="453"/>
                  <a:pt x="407" y="453"/>
                </a:cubicBezTo>
                <a:moveTo>
                  <a:pt x="153" y="414"/>
                </a:moveTo>
                <a:cubicBezTo>
                  <a:pt x="165" y="417"/>
                  <a:pt x="176" y="419"/>
                  <a:pt x="188" y="421"/>
                </a:cubicBezTo>
                <a:cubicBezTo>
                  <a:pt x="224" y="427"/>
                  <a:pt x="260" y="432"/>
                  <a:pt x="296" y="438"/>
                </a:cubicBezTo>
                <a:cubicBezTo>
                  <a:pt x="300" y="438"/>
                  <a:pt x="304" y="435"/>
                  <a:pt x="305" y="431"/>
                </a:cubicBezTo>
                <a:cubicBezTo>
                  <a:pt x="306" y="426"/>
                  <a:pt x="303" y="422"/>
                  <a:pt x="298" y="422"/>
                </a:cubicBezTo>
                <a:cubicBezTo>
                  <a:pt x="262" y="416"/>
                  <a:pt x="226" y="411"/>
                  <a:pt x="191" y="405"/>
                </a:cubicBezTo>
                <a:cubicBezTo>
                  <a:pt x="179" y="403"/>
                  <a:pt x="168" y="401"/>
                  <a:pt x="157" y="399"/>
                </a:cubicBezTo>
                <a:cubicBezTo>
                  <a:pt x="152" y="398"/>
                  <a:pt x="148" y="400"/>
                  <a:pt x="147" y="405"/>
                </a:cubicBezTo>
                <a:cubicBezTo>
                  <a:pt x="146" y="409"/>
                  <a:pt x="149" y="413"/>
                  <a:pt x="153" y="414"/>
                </a:cubicBezTo>
                <a:moveTo>
                  <a:pt x="24" y="234"/>
                </a:moveTo>
                <a:cubicBezTo>
                  <a:pt x="24" y="235"/>
                  <a:pt x="24" y="235"/>
                  <a:pt x="23" y="236"/>
                </a:cubicBezTo>
                <a:cubicBezTo>
                  <a:pt x="23" y="236"/>
                  <a:pt x="23" y="236"/>
                  <a:pt x="23" y="236"/>
                </a:cubicBezTo>
                <a:cubicBezTo>
                  <a:pt x="15" y="244"/>
                  <a:pt x="10" y="253"/>
                  <a:pt x="6" y="262"/>
                </a:cubicBezTo>
                <a:cubicBezTo>
                  <a:pt x="2" y="270"/>
                  <a:pt x="0" y="280"/>
                  <a:pt x="0" y="289"/>
                </a:cubicBezTo>
                <a:cubicBezTo>
                  <a:pt x="0" y="302"/>
                  <a:pt x="4" y="314"/>
                  <a:pt x="10" y="326"/>
                </a:cubicBezTo>
                <a:cubicBezTo>
                  <a:pt x="17" y="338"/>
                  <a:pt x="26" y="349"/>
                  <a:pt x="37" y="359"/>
                </a:cubicBezTo>
                <a:cubicBezTo>
                  <a:pt x="41" y="362"/>
                  <a:pt x="44" y="365"/>
                  <a:pt x="48" y="368"/>
                </a:cubicBezTo>
                <a:cubicBezTo>
                  <a:pt x="52" y="371"/>
                  <a:pt x="57" y="370"/>
                  <a:pt x="60" y="367"/>
                </a:cubicBezTo>
                <a:cubicBezTo>
                  <a:pt x="62" y="363"/>
                  <a:pt x="62" y="358"/>
                  <a:pt x="58" y="356"/>
                </a:cubicBezTo>
                <a:cubicBezTo>
                  <a:pt x="55" y="353"/>
                  <a:pt x="51" y="350"/>
                  <a:pt x="48" y="347"/>
                </a:cubicBezTo>
                <a:cubicBezTo>
                  <a:pt x="38" y="338"/>
                  <a:pt x="30" y="329"/>
                  <a:pt x="24" y="319"/>
                </a:cubicBezTo>
                <a:cubicBezTo>
                  <a:pt x="19" y="309"/>
                  <a:pt x="16" y="299"/>
                  <a:pt x="16" y="289"/>
                </a:cubicBezTo>
                <a:cubicBezTo>
                  <a:pt x="16" y="282"/>
                  <a:pt x="18" y="275"/>
                  <a:pt x="21" y="268"/>
                </a:cubicBezTo>
                <a:cubicBezTo>
                  <a:pt x="24" y="261"/>
                  <a:pt x="28" y="254"/>
                  <a:pt x="35" y="247"/>
                </a:cubicBezTo>
                <a:cubicBezTo>
                  <a:pt x="35" y="247"/>
                  <a:pt x="35" y="247"/>
                  <a:pt x="35" y="247"/>
                </a:cubicBezTo>
                <a:cubicBezTo>
                  <a:pt x="36" y="246"/>
                  <a:pt x="36" y="246"/>
                  <a:pt x="36" y="246"/>
                </a:cubicBezTo>
                <a:cubicBezTo>
                  <a:pt x="39" y="242"/>
                  <a:pt x="39" y="237"/>
                  <a:pt x="36" y="234"/>
                </a:cubicBezTo>
                <a:cubicBezTo>
                  <a:pt x="33" y="231"/>
                  <a:pt x="28" y="231"/>
                  <a:pt x="24" y="234"/>
                </a:cubicBezTo>
                <a:moveTo>
                  <a:pt x="277" y="191"/>
                </a:moveTo>
                <a:cubicBezTo>
                  <a:pt x="245" y="190"/>
                  <a:pt x="217" y="190"/>
                  <a:pt x="197" y="190"/>
                </a:cubicBezTo>
                <a:cubicBezTo>
                  <a:pt x="177" y="190"/>
                  <a:pt x="155" y="190"/>
                  <a:pt x="132" y="192"/>
                </a:cubicBezTo>
                <a:cubicBezTo>
                  <a:pt x="127" y="193"/>
                  <a:pt x="124" y="197"/>
                  <a:pt x="125" y="201"/>
                </a:cubicBezTo>
                <a:cubicBezTo>
                  <a:pt x="125" y="205"/>
                  <a:pt x="129" y="209"/>
                  <a:pt x="133" y="208"/>
                </a:cubicBezTo>
                <a:cubicBezTo>
                  <a:pt x="155" y="206"/>
                  <a:pt x="177" y="206"/>
                  <a:pt x="197" y="206"/>
                </a:cubicBezTo>
                <a:cubicBezTo>
                  <a:pt x="217" y="206"/>
                  <a:pt x="244" y="206"/>
                  <a:pt x="276" y="207"/>
                </a:cubicBezTo>
                <a:cubicBezTo>
                  <a:pt x="281" y="207"/>
                  <a:pt x="284" y="203"/>
                  <a:pt x="285" y="199"/>
                </a:cubicBezTo>
                <a:cubicBezTo>
                  <a:pt x="285" y="194"/>
                  <a:pt x="281" y="191"/>
                  <a:pt x="277" y="191"/>
                </a:cubicBezTo>
                <a:moveTo>
                  <a:pt x="533" y="195"/>
                </a:moveTo>
                <a:cubicBezTo>
                  <a:pt x="483" y="194"/>
                  <a:pt x="434" y="193"/>
                  <a:pt x="389" y="192"/>
                </a:cubicBezTo>
                <a:cubicBezTo>
                  <a:pt x="384" y="192"/>
                  <a:pt x="381" y="196"/>
                  <a:pt x="381" y="200"/>
                </a:cubicBezTo>
                <a:cubicBezTo>
                  <a:pt x="380" y="205"/>
                  <a:pt x="384" y="208"/>
                  <a:pt x="388" y="208"/>
                </a:cubicBezTo>
                <a:cubicBezTo>
                  <a:pt x="433" y="209"/>
                  <a:pt x="482" y="210"/>
                  <a:pt x="533" y="211"/>
                </a:cubicBezTo>
                <a:cubicBezTo>
                  <a:pt x="537" y="211"/>
                  <a:pt x="541" y="207"/>
                  <a:pt x="541" y="203"/>
                </a:cubicBezTo>
                <a:cubicBezTo>
                  <a:pt x="541" y="198"/>
                  <a:pt x="537" y="195"/>
                  <a:pt x="533" y="195"/>
                </a:cubicBezTo>
                <a:moveTo>
                  <a:pt x="789" y="196"/>
                </a:moveTo>
                <a:cubicBezTo>
                  <a:pt x="777" y="196"/>
                  <a:pt x="766" y="196"/>
                  <a:pt x="754" y="196"/>
                </a:cubicBezTo>
                <a:cubicBezTo>
                  <a:pt x="719" y="196"/>
                  <a:pt x="682" y="196"/>
                  <a:pt x="645" y="196"/>
                </a:cubicBezTo>
                <a:cubicBezTo>
                  <a:pt x="640" y="196"/>
                  <a:pt x="637" y="199"/>
                  <a:pt x="637" y="204"/>
                </a:cubicBezTo>
                <a:cubicBezTo>
                  <a:pt x="637" y="208"/>
                  <a:pt x="640" y="212"/>
                  <a:pt x="645" y="212"/>
                </a:cubicBezTo>
                <a:cubicBezTo>
                  <a:pt x="682" y="212"/>
                  <a:pt x="719" y="212"/>
                  <a:pt x="754" y="212"/>
                </a:cubicBezTo>
                <a:cubicBezTo>
                  <a:pt x="766" y="212"/>
                  <a:pt x="777" y="212"/>
                  <a:pt x="789" y="212"/>
                </a:cubicBezTo>
                <a:cubicBezTo>
                  <a:pt x="793" y="212"/>
                  <a:pt x="797" y="209"/>
                  <a:pt x="797" y="204"/>
                </a:cubicBezTo>
                <a:cubicBezTo>
                  <a:pt x="797" y="200"/>
                  <a:pt x="793" y="196"/>
                  <a:pt x="789" y="196"/>
                </a:cubicBezTo>
                <a:cubicBezTo>
                  <a:pt x="789" y="196"/>
                  <a:pt x="789" y="196"/>
                  <a:pt x="789" y="196"/>
                </a:cubicBezTo>
                <a:moveTo>
                  <a:pt x="1042" y="185"/>
                </a:moveTo>
                <a:cubicBezTo>
                  <a:pt x="1032" y="187"/>
                  <a:pt x="1021" y="189"/>
                  <a:pt x="1010" y="190"/>
                </a:cubicBezTo>
                <a:cubicBezTo>
                  <a:pt x="981" y="192"/>
                  <a:pt x="944" y="194"/>
                  <a:pt x="901" y="195"/>
                </a:cubicBezTo>
                <a:cubicBezTo>
                  <a:pt x="896" y="195"/>
                  <a:pt x="893" y="199"/>
                  <a:pt x="893" y="203"/>
                </a:cubicBezTo>
                <a:cubicBezTo>
                  <a:pt x="893" y="207"/>
                  <a:pt x="897" y="211"/>
                  <a:pt x="901" y="211"/>
                </a:cubicBezTo>
                <a:cubicBezTo>
                  <a:pt x="944" y="210"/>
                  <a:pt x="982" y="208"/>
                  <a:pt x="1011" y="206"/>
                </a:cubicBezTo>
                <a:cubicBezTo>
                  <a:pt x="1024" y="205"/>
                  <a:pt x="1035" y="203"/>
                  <a:pt x="1046" y="201"/>
                </a:cubicBezTo>
                <a:cubicBezTo>
                  <a:pt x="1050" y="200"/>
                  <a:pt x="1053" y="195"/>
                  <a:pt x="1052" y="191"/>
                </a:cubicBezTo>
                <a:cubicBezTo>
                  <a:pt x="1051" y="187"/>
                  <a:pt x="1047" y="184"/>
                  <a:pt x="1042" y="185"/>
                </a:cubicBezTo>
                <a:moveTo>
                  <a:pt x="1188" y="8"/>
                </a:moveTo>
                <a:cubicBezTo>
                  <a:pt x="1188" y="8"/>
                  <a:pt x="1188" y="8"/>
                  <a:pt x="1188" y="8"/>
                </a:cubicBezTo>
                <a:cubicBezTo>
                  <a:pt x="1188" y="9"/>
                  <a:pt x="1187" y="27"/>
                  <a:pt x="1179" y="51"/>
                </a:cubicBezTo>
                <a:cubicBezTo>
                  <a:pt x="1172" y="76"/>
                  <a:pt x="1158" y="107"/>
                  <a:pt x="1134" y="133"/>
                </a:cubicBezTo>
                <a:cubicBezTo>
                  <a:pt x="1131" y="136"/>
                  <a:pt x="1131" y="141"/>
                  <a:pt x="1135" y="144"/>
                </a:cubicBezTo>
                <a:cubicBezTo>
                  <a:pt x="1138" y="147"/>
                  <a:pt x="1143" y="147"/>
                  <a:pt x="1146" y="144"/>
                </a:cubicBezTo>
                <a:cubicBezTo>
                  <a:pt x="1173" y="115"/>
                  <a:pt x="1187" y="81"/>
                  <a:pt x="1195" y="55"/>
                </a:cubicBezTo>
                <a:cubicBezTo>
                  <a:pt x="1203" y="28"/>
                  <a:pt x="1204" y="9"/>
                  <a:pt x="1204" y="9"/>
                </a:cubicBezTo>
                <a:cubicBezTo>
                  <a:pt x="1204" y="4"/>
                  <a:pt x="1201" y="1"/>
                  <a:pt x="1197" y="0"/>
                </a:cubicBezTo>
                <a:cubicBezTo>
                  <a:pt x="1192" y="0"/>
                  <a:pt x="1188" y="3"/>
                  <a:pt x="1188" y="8"/>
                </a:cubicBezTo>
                <a:cubicBezTo>
                  <a:pt x="1188" y="8"/>
                  <a:pt x="1188" y="8"/>
                  <a:pt x="1188" y="8"/>
                </a:cubicBezTo>
              </a:path>
            </a:pathLst>
          </a:custGeom>
          <a:solidFill>
            <a:srgbClr val="FBFF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0" name="Freeform 117"/>
          <p:cNvSpPr/>
          <p:nvPr/>
        </p:nvSpPr>
        <p:spPr bwMode="auto">
          <a:xfrm>
            <a:off x="7362825" y="4625975"/>
            <a:ext cx="127000" cy="57150"/>
          </a:xfrm>
          <a:custGeom>
            <a:avLst/>
            <a:gdLst>
              <a:gd name="T0" fmla="*/ 0 w 41"/>
              <a:gd name="T1" fmla="*/ 0 h 18"/>
              <a:gd name="T2" fmla="*/ 0 w 41"/>
              <a:gd name="T3" fmla="*/ 18 h 18"/>
              <a:gd name="T4" fmla="*/ 41 w 41"/>
              <a:gd name="T5" fmla="*/ 18 h 18"/>
              <a:gd name="T6" fmla="*/ 0 w 41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28" y="12"/>
                  <a:pt x="14" y="6"/>
                  <a:pt x="0" y="0"/>
                </a:cubicBezTo>
              </a:path>
            </a:pathLst>
          </a:custGeom>
          <a:solidFill>
            <a:srgbClr val="8482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1" name="Freeform 118"/>
          <p:cNvSpPr/>
          <p:nvPr/>
        </p:nvSpPr>
        <p:spPr bwMode="auto">
          <a:xfrm>
            <a:off x="7362825" y="4557713"/>
            <a:ext cx="298450" cy="125412"/>
          </a:xfrm>
          <a:custGeom>
            <a:avLst/>
            <a:gdLst>
              <a:gd name="T0" fmla="*/ 0 w 96"/>
              <a:gd name="T1" fmla="*/ 0 h 40"/>
              <a:gd name="T2" fmla="*/ 0 w 96"/>
              <a:gd name="T3" fmla="*/ 22 h 40"/>
              <a:gd name="T4" fmla="*/ 41 w 96"/>
              <a:gd name="T5" fmla="*/ 40 h 40"/>
              <a:gd name="T6" fmla="*/ 96 w 96"/>
              <a:gd name="T7" fmla="*/ 40 h 40"/>
              <a:gd name="T8" fmla="*/ 0 w 9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40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14" y="28"/>
                  <a:pt x="28" y="34"/>
                  <a:pt x="41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63" y="25"/>
                  <a:pt x="31" y="12"/>
                  <a:pt x="0" y="0"/>
                </a:cubicBezTo>
              </a:path>
            </a:pathLst>
          </a:custGeom>
          <a:solidFill>
            <a:srgbClr val="D9E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2" name="Oval 119"/>
          <p:cNvSpPr>
            <a:spLocks noChangeArrowheads="1"/>
          </p:cNvSpPr>
          <p:nvPr/>
        </p:nvSpPr>
        <p:spPr bwMode="auto">
          <a:xfrm>
            <a:off x="6964363" y="3986213"/>
            <a:ext cx="700088" cy="700087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3" name="Rectangle 120"/>
          <p:cNvSpPr>
            <a:spLocks noChangeArrowheads="1"/>
          </p:cNvSpPr>
          <p:nvPr/>
        </p:nvSpPr>
        <p:spPr bwMode="auto">
          <a:xfrm>
            <a:off x="7135813" y="4048125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2B2728"/>
                </a:solidFill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74" name="Oval 151"/>
          <p:cNvSpPr>
            <a:spLocks noChangeArrowheads="1"/>
          </p:cNvSpPr>
          <p:nvPr/>
        </p:nvSpPr>
        <p:spPr bwMode="auto">
          <a:xfrm>
            <a:off x="4983163" y="5254625"/>
            <a:ext cx="700088" cy="700087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75" name="Rectangle 152"/>
          <p:cNvSpPr>
            <a:spLocks noChangeArrowheads="1"/>
          </p:cNvSpPr>
          <p:nvPr/>
        </p:nvSpPr>
        <p:spPr bwMode="auto">
          <a:xfrm>
            <a:off x="5154613" y="5318125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2B2728"/>
                </a:solidFill>
                <a:effectLst/>
                <a:latin typeface="Times New Roman" panose="02020603050405020304" pitchFamily="18" charset="0"/>
              </a:rPr>
              <a:t>4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06" name="Freeform 183"/>
          <p:cNvSpPr/>
          <p:nvPr/>
        </p:nvSpPr>
        <p:spPr bwMode="auto">
          <a:xfrm>
            <a:off x="7783513" y="1227138"/>
            <a:ext cx="233363" cy="192087"/>
          </a:xfrm>
          <a:custGeom>
            <a:avLst/>
            <a:gdLst>
              <a:gd name="T0" fmla="*/ 66 w 75"/>
              <a:gd name="T1" fmla="*/ 0 h 62"/>
              <a:gd name="T2" fmla="*/ 65 w 75"/>
              <a:gd name="T3" fmla="*/ 0 h 62"/>
              <a:gd name="T4" fmla="*/ 6 w 75"/>
              <a:gd name="T5" fmla="*/ 45 h 62"/>
              <a:gd name="T6" fmla="*/ 0 w 75"/>
              <a:gd name="T7" fmla="*/ 62 h 62"/>
              <a:gd name="T8" fmla="*/ 59 w 75"/>
              <a:gd name="T9" fmla="*/ 62 h 62"/>
              <a:gd name="T10" fmla="*/ 68 w 75"/>
              <a:gd name="T11" fmla="*/ 2 h 62"/>
              <a:gd name="T12" fmla="*/ 66 w 75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62">
                <a:moveTo>
                  <a:pt x="66" y="0"/>
                </a:moveTo>
                <a:cubicBezTo>
                  <a:pt x="65" y="0"/>
                  <a:pt x="65" y="0"/>
                  <a:pt x="65" y="0"/>
                </a:cubicBezTo>
                <a:cubicBezTo>
                  <a:pt x="38" y="1"/>
                  <a:pt x="15" y="19"/>
                  <a:pt x="6" y="45"/>
                </a:cubicBezTo>
                <a:cubicBezTo>
                  <a:pt x="5" y="50"/>
                  <a:pt x="3" y="56"/>
                  <a:pt x="0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75" y="33"/>
                  <a:pt x="69" y="6"/>
                  <a:pt x="68" y="2"/>
                </a:cubicBezTo>
                <a:cubicBezTo>
                  <a:pt x="68" y="1"/>
                  <a:pt x="67" y="1"/>
                  <a:pt x="6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7" name="Freeform 184"/>
          <p:cNvSpPr/>
          <p:nvPr/>
        </p:nvSpPr>
        <p:spPr bwMode="auto">
          <a:xfrm>
            <a:off x="7966075" y="1227138"/>
            <a:ext cx="180975" cy="192087"/>
          </a:xfrm>
          <a:custGeom>
            <a:avLst/>
            <a:gdLst>
              <a:gd name="T0" fmla="*/ 58 w 58"/>
              <a:gd name="T1" fmla="*/ 0 h 62"/>
              <a:gd name="T2" fmla="*/ 9 w 58"/>
              <a:gd name="T3" fmla="*/ 1 h 62"/>
              <a:gd name="T4" fmla="*/ 9 w 58"/>
              <a:gd name="T5" fmla="*/ 2 h 62"/>
              <a:gd name="T6" fmla="*/ 0 w 58"/>
              <a:gd name="T7" fmla="*/ 62 h 62"/>
              <a:gd name="T8" fmla="*/ 50 w 58"/>
              <a:gd name="T9" fmla="*/ 62 h 62"/>
              <a:gd name="T10" fmla="*/ 56 w 58"/>
              <a:gd name="T11" fmla="*/ 43 h 62"/>
              <a:gd name="T12" fmla="*/ 58 w 58"/>
              <a:gd name="T13" fmla="*/ 39 h 62"/>
              <a:gd name="T14" fmla="*/ 58 w 58"/>
              <a:gd name="T1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62">
                <a:moveTo>
                  <a:pt x="58" y="0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2"/>
                </a:cubicBezTo>
                <a:cubicBezTo>
                  <a:pt x="10" y="6"/>
                  <a:pt x="16" y="33"/>
                  <a:pt x="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3" y="55"/>
                  <a:pt x="55" y="49"/>
                  <a:pt x="56" y="43"/>
                </a:cubicBezTo>
                <a:cubicBezTo>
                  <a:pt x="57" y="42"/>
                  <a:pt x="57" y="40"/>
                  <a:pt x="58" y="39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8482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" name="Freeform 185"/>
          <p:cNvSpPr/>
          <p:nvPr/>
        </p:nvSpPr>
        <p:spPr bwMode="auto">
          <a:xfrm>
            <a:off x="8121650" y="1347788"/>
            <a:ext cx="25400" cy="71437"/>
          </a:xfrm>
          <a:custGeom>
            <a:avLst/>
            <a:gdLst>
              <a:gd name="T0" fmla="*/ 8 w 8"/>
              <a:gd name="T1" fmla="*/ 0 h 23"/>
              <a:gd name="T2" fmla="*/ 6 w 8"/>
              <a:gd name="T3" fmla="*/ 4 h 23"/>
              <a:gd name="T4" fmla="*/ 0 w 8"/>
              <a:gd name="T5" fmla="*/ 23 h 23"/>
              <a:gd name="T6" fmla="*/ 8 w 8"/>
              <a:gd name="T7" fmla="*/ 23 h 23"/>
              <a:gd name="T8" fmla="*/ 8 w 8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3">
                <a:moveTo>
                  <a:pt x="8" y="0"/>
                </a:moveTo>
                <a:cubicBezTo>
                  <a:pt x="7" y="1"/>
                  <a:pt x="7" y="3"/>
                  <a:pt x="6" y="4"/>
                </a:cubicBezTo>
                <a:cubicBezTo>
                  <a:pt x="5" y="10"/>
                  <a:pt x="3" y="16"/>
                  <a:pt x="0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FDFF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9" name="Oval 186"/>
          <p:cNvSpPr>
            <a:spLocks noChangeArrowheads="1"/>
          </p:cNvSpPr>
          <p:nvPr/>
        </p:nvSpPr>
        <p:spPr bwMode="auto">
          <a:xfrm>
            <a:off x="7794625" y="719138"/>
            <a:ext cx="700088" cy="700087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10" name="Rectangle 187"/>
          <p:cNvSpPr>
            <a:spLocks noChangeArrowheads="1"/>
          </p:cNvSpPr>
          <p:nvPr/>
        </p:nvSpPr>
        <p:spPr bwMode="auto">
          <a:xfrm>
            <a:off x="8054975" y="782638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2B2728"/>
                </a:solidFill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" name="Freeform 218"/>
          <p:cNvSpPr/>
          <p:nvPr/>
        </p:nvSpPr>
        <p:spPr bwMode="auto">
          <a:xfrm>
            <a:off x="7997825" y="1335088"/>
            <a:ext cx="314325" cy="304800"/>
          </a:xfrm>
          <a:custGeom>
            <a:avLst/>
            <a:gdLst>
              <a:gd name="T0" fmla="*/ 0 w 101"/>
              <a:gd name="T1" fmla="*/ 0 h 98"/>
              <a:gd name="T2" fmla="*/ 42 w 101"/>
              <a:gd name="T3" fmla="*/ 92 h 98"/>
              <a:gd name="T4" fmla="*/ 54 w 101"/>
              <a:gd name="T5" fmla="*/ 92 h 98"/>
              <a:gd name="T6" fmla="*/ 101 w 101"/>
              <a:gd name="T7" fmla="*/ 0 h 98"/>
              <a:gd name="T8" fmla="*/ 0 w 10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98">
                <a:moveTo>
                  <a:pt x="0" y="0"/>
                </a:moveTo>
                <a:cubicBezTo>
                  <a:pt x="42" y="92"/>
                  <a:pt x="42" y="92"/>
                  <a:pt x="42" y="92"/>
                </a:cubicBezTo>
                <a:cubicBezTo>
                  <a:pt x="44" y="98"/>
                  <a:pt x="52" y="98"/>
                  <a:pt x="54" y="92"/>
                </a:cubicBezTo>
                <a:cubicBezTo>
                  <a:pt x="101" y="0"/>
                  <a:pt x="101" y="0"/>
                  <a:pt x="10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9" name="Freeform 219"/>
          <p:cNvSpPr/>
          <p:nvPr/>
        </p:nvSpPr>
        <p:spPr bwMode="auto">
          <a:xfrm>
            <a:off x="7158038" y="4602163"/>
            <a:ext cx="314325" cy="304800"/>
          </a:xfrm>
          <a:custGeom>
            <a:avLst/>
            <a:gdLst>
              <a:gd name="T0" fmla="*/ 0 w 101"/>
              <a:gd name="T1" fmla="*/ 0 h 98"/>
              <a:gd name="T2" fmla="*/ 42 w 101"/>
              <a:gd name="T3" fmla="*/ 92 h 98"/>
              <a:gd name="T4" fmla="*/ 55 w 101"/>
              <a:gd name="T5" fmla="*/ 92 h 98"/>
              <a:gd name="T6" fmla="*/ 101 w 101"/>
              <a:gd name="T7" fmla="*/ 0 h 98"/>
              <a:gd name="T8" fmla="*/ 0 w 10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98">
                <a:moveTo>
                  <a:pt x="0" y="0"/>
                </a:moveTo>
                <a:cubicBezTo>
                  <a:pt x="42" y="92"/>
                  <a:pt x="42" y="92"/>
                  <a:pt x="42" y="92"/>
                </a:cubicBezTo>
                <a:cubicBezTo>
                  <a:pt x="44" y="98"/>
                  <a:pt x="52" y="98"/>
                  <a:pt x="55" y="92"/>
                </a:cubicBezTo>
                <a:cubicBezTo>
                  <a:pt x="101" y="0"/>
                  <a:pt x="101" y="0"/>
                  <a:pt x="10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0" name="Freeform 220"/>
          <p:cNvSpPr/>
          <p:nvPr/>
        </p:nvSpPr>
        <p:spPr bwMode="auto">
          <a:xfrm>
            <a:off x="5614988" y="5448300"/>
            <a:ext cx="304800" cy="314325"/>
          </a:xfrm>
          <a:custGeom>
            <a:avLst/>
            <a:gdLst>
              <a:gd name="T0" fmla="*/ 0 w 98"/>
              <a:gd name="T1" fmla="*/ 101 h 101"/>
              <a:gd name="T2" fmla="*/ 92 w 98"/>
              <a:gd name="T3" fmla="*/ 59 h 101"/>
              <a:gd name="T4" fmla="*/ 92 w 98"/>
              <a:gd name="T5" fmla="*/ 46 h 101"/>
              <a:gd name="T6" fmla="*/ 0 w 98"/>
              <a:gd name="T7" fmla="*/ 0 h 101"/>
              <a:gd name="T8" fmla="*/ 0 w 98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1">
                <a:moveTo>
                  <a:pt x="0" y="101"/>
                </a:moveTo>
                <a:cubicBezTo>
                  <a:pt x="92" y="59"/>
                  <a:pt x="92" y="59"/>
                  <a:pt x="92" y="59"/>
                </a:cubicBezTo>
                <a:cubicBezTo>
                  <a:pt x="98" y="56"/>
                  <a:pt x="98" y="49"/>
                  <a:pt x="92" y="46"/>
                </a:cubicBezTo>
                <a:cubicBezTo>
                  <a:pt x="0" y="0"/>
                  <a:pt x="0" y="0"/>
                  <a:pt x="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3" name="Oval 223"/>
          <p:cNvSpPr>
            <a:spLocks noChangeArrowheads="1"/>
          </p:cNvSpPr>
          <p:nvPr/>
        </p:nvSpPr>
        <p:spPr bwMode="auto">
          <a:xfrm>
            <a:off x="3881438" y="2816225"/>
            <a:ext cx="700088" cy="700087"/>
          </a:xfrm>
          <a:prstGeom prst="ellipse">
            <a:avLst/>
          </a:pr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4" name="Rectangle 224"/>
          <p:cNvSpPr>
            <a:spLocks noChangeArrowheads="1"/>
          </p:cNvSpPr>
          <p:nvPr/>
        </p:nvSpPr>
        <p:spPr bwMode="auto">
          <a:xfrm>
            <a:off x="4054475" y="2879725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2B2728"/>
                </a:solidFill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4" name="Freeform 254"/>
          <p:cNvSpPr/>
          <p:nvPr/>
        </p:nvSpPr>
        <p:spPr bwMode="auto">
          <a:xfrm>
            <a:off x="4052888" y="3432175"/>
            <a:ext cx="314325" cy="304800"/>
          </a:xfrm>
          <a:custGeom>
            <a:avLst/>
            <a:gdLst>
              <a:gd name="T0" fmla="*/ 0 w 101"/>
              <a:gd name="T1" fmla="*/ 0 h 98"/>
              <a:gd name="T2" fmla="*/ 42 w 101"/>
              <a:gd name="T3" fmla="*/ 92 h 98"/>
              <a:gd name="T4" fmla="*/ 54 w 101"/>
              <a:gd name="T5" fmla="*/ 92 h 98"/>
              <a:gd name="T6" fmla="*/ 101 w 101"/>
              <a:gd name="T7" fmla="*/ 0 h 98"/>
              <a:gd name="T8" fmla="*/ 0 w 101"/>
              <a:gd name="T9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98">
                <a:moveTo>
                  <a:pt x="0" y="0"/>
                </a:moveTo>
                <a:cubicBezTo>
                  <a:pt x="42" y="92"/>
                  <a:pt x="42" y="92"/>
                  <a:pt x="42" y="92"/>
                </a:cubicBezTo>
                <a:cubicBezTo>
                  <a:pt x="44" y="98"/>
                  <a:pt x="52" y="98"/>
                  <a:pt x="54" y="92"/>
                </a:cubicBezTo>
                <a:cubicBezTo>
                  <a:pt x="101" y="0"/>
                  <a:pt x="101" y="0"/>
                  <a:pt x="10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425" name="矩形 424"/>
          <p:cNvSpPr/>
          <p:nvPr/>
        </p:nvSpPr>
        <p:spPr>
          <a:xfrm>
            <a:off x="459750" y="386006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矩形 425"/>
          <p:cNvSpPr/>
          <p:nvPr/>
        </p:nvSpPr>
        <p:spPr>
          <a:xfrm>
            <a:off x="354975" y="767124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27" name="文本框 426"/>
          <p:cNvSpPr txBox="1"/>
          <p:nvPr/>
        </p:nvSpPr>
        <p:spPr>
          <a:xfrm>
            <a:off x="345450" y="480571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 smtClean="0">
                <a:latin typeface="+mj-ea"/>
              </a:rPr>
              <a:t>图表</a:t>
            </a:r>
            <a:endParaRPr lang="zh-CN" altLang="en-US" b="1" dirty="0">
              <a:latin typeface="+mj-ea"/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8792448" y="1092146"/>
            <a:ext cx="2241974" cy="963559"/>
            <a:chOff x="7523108" y="3331677"/>
            <a:chExt cx="2241974" cy="963559"/>
          </a:xfrm>
        </p:grpSpPr>
        <p:sp>
          <p:nvSpPr>
            <p:cNvPr id="429" name="矩形 42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0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1" name="组合 430"/>
          <p:cNvGrpSpPr/>
          <p:nvPr/>
        </p:nvGrpSpPr>
        <p:grpSpPr>
          <a:xfrm>
            <a:off x="8090482" y="3943404"/>
            <a:ext cx="2241974" cy="963559"/>
            <a:chOff x="7523108" y="3331677"/>
            <a:chExt cx="2241974" cy="963559"/>
          </a:xfrm>
        </p:grpSpPr>
        <p:sp>
          <p:nvSpPr>
            <p:cNvPr id="432" name="矩形 43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3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1511458" y="2878984"/>
            <a:ext cx="2241974" cy="963559"/>
            <a:chOff x="7523108" y="3331677"/>
            <a:chExt cx="2241974" cy="963559"/>
          </a:xfrm>
        </p:grpSpPr>
        <p:sp>
          <p:nvSpPr>
            <p:cNvPr id="435" name="矩形 43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6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521611" y="5002682"/>
            <a:ext cx="2241974" cy="963559"/>
            <a:chOff x="7523108" y="3331677"/>
            <a:chExt cx="2241974" cy="963559"/>
          </a:xfrm>
        </p:grpSpPr>
        <p:sp>
          <p:nvSpPr>
            <p:cNvPr id="438" name="矩形 43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9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9613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任意多边形 475"/>
          <p:cNvSpPr/>
          <p:nvPr/>
        </p:nvSpPr>
        <p:spPr bwMode="auto">
          <a:xfrm>
            <a:off x="2528836" y="3321900"/>
            <a:ext cx="7018913" cy="3445911"/>
          </a:xfrm>
          <a:custGeom>
            <a:avLst/>
            <a:gdLst>
              <a:gd name="connsiteX0" fmla="*/ 0 w 7018913"/>
              <a:gd name="connsiteY0" fmla="*/ 0 h 3445911"/>
              <a:gd name="connsiteX1" fmla="*/ 670210 w 7018913"/>
              <a:gd name="connsiteY1" fmla="*/ 44688 h 3445911"/>
              <a:gd name="connsiteX2" fmla="*/ 1398849 w 7018913"/>
              <a:gd name="connsiteY2" fmla="*/ 92813 h 3445911"/>
              <a:gd name="connsiteX3" fmla="*/ 1536328 w 7018913"/>
              <a:gd name="connsiteY3" fmla="*/ 106563 h 3445911"/>
              <a:gd name="connsiteX4" fmla="*/ 1680681 w 7018913"/>
              <a:gd name="connsiteY4" fmla="*/ 137500 h 3445911"/>
              <a:gd name="connsiteX5" fmla="*/ 1831907 w 7018913"/>
              <a:gd name="connsiteY5" fmla="*/ 226875 h 3445911"/>
              <a:gd name="connsiteX6" fmla="*/ 1560386 w 7018913"/>
              <a:gd name="connsiteY6" fmla="*/ 395313 h 3445911"/>
              <a:gd name="connsiteX7" fmla="*/ 1185756 w 7018913"/>
              <a:gd name="connsiteY7" fmla="*/ 553438 h 3445911"/>
              <a:gd name="connsiteX8" fmla="*/ 1106706 w 7018913"/>
              <a:gd name="connsiteY8" fmla="*/ 635938 h 3445911"/>
              <a:gd name="connsiteX9" fmla="*/ 1340420 w 7018913"/>
              <a:gd name="connsiteY9" fmla="*/ 687501 h 3445911"/>
              <a:gd name="connsiteX10" fmla="*/ 2072496 w 7018913"/>
              <a:gd name="connsiteY10" fmla="*/ 715001 h 3445911"/>
              <a:gd name="connsiteX11" fmla="*/ 2402445 w 7018913"/>
              <a:gd name="connsiteY11" fmla="*/ 725313 h 3445911"/>
              <a:gd name="connsiteX12" fmla="*/ 2622411 w 7018913"/>
              <a:gd name="connsiteY12" fmla="*/ 749376 h 3445911"/>
              <a:gd name="connsiteX13" fmla="*/ 2907680 w 7018913"/>
              <a:gd name="connsiteY13" fmla="*/ 876564 h 3445911"/>
              <a:gd name="connsiteX14" fmla="*/ 2866437 w 7018913"/>
              <a:gd name="connsiteY14" fmla="*/ 1041564 h 3445911"/>
              <a:gd name="connsiteX15" fmla="*/ 2732395 w 7018913"/>
              <a:gd name="connsiteY15" fmla="*/ 1151564 h 3445911"/>
              <a:gd name="connsiteX16" fmla="*/ 2402445 w 7018913"/>
              <a:gd name="connsiteY16" fmla="*/ 1419689 h 3445911"/>
              <a:gd name="connsiteX17" fmla="*/ 2309647 w 7018913"/>
              <a:gd name="connsiteY17" fmla="*/ 1515939 h 3445911"/>
              <a:gd name="connsiteX18" fmla="*/ 2498680 w 7018913"/>
              <a:gd name="connsiteY18" fmla="*/ 1639689 h 3445911"/>
              <a:gd name="connsiteX19" fmla="*/ 2773638 w 7018913"/>
              <a:gd name="connsiteY19" fmla="*/ 1643127 h 3445911"/>
              <a:gd name="connsiteX20" fmla="*/ 3653504 w 7018913"/>
              <a:gd name="connsiteY20" fmla="*/ 1629377 h 3445911"/>
              <a:gd name="connsiteX21" fmla="*/ 3904403 w 7018913"/>
              <a:gd name="connsiteY21" fmla="*/ 1625939 h 3445911"/>
              <a:gd name="connsiteX22" fmla="*/ 4303092 w 7018913"/>
              <a:gd name="connsiteY22" fmla="*/ 1677502 h 3445911"/>
              <a:gd name="connsiteX23" fmla="*/ 4533369 w 7018913"/>
              <a:gd name="connsiteY23" fmla="*/ 1890627 h 3445911"/>
              <a:gd name="connsiteX24" fmla="*/ 4461193 w 7018913"/>
              <a:gd name="connsiteY24" fmla="*/ 2248127 h 3445911"/>
              <a:gd name="connsiteX25" fmla="*/ 4289344 w 7018913"/>
              <a:gd name="connsiteY25" fmla="*/ 2670940 h 3445911"/>
              <a:gd name="connsiteX26" fmla="*/ 4210294 w 7018913"/>
              <a:gd name="connsiteY26" fmla="*/ 2994066 h 3445911"/>
              <a:gd name="connsiteX27" fmla="*/ 4660537 w 7018913"/>
              <a:gd name="connsiteY27" fmla="*/ 3165941 h 3445911"/>
              <a:gd name="connsiteX28" fmla="*/ 5399487 w 7018913"/>
              <a:gd name="connsiteY28" fmla="*/ 3080003 h 3445911"/>
              <a:gd name="connsiteX29" fmla="*/ 6031889 w 7018913"/>
              <a:gd name="connsiteY29" fmla="*/ 3004378 h 3445911"/>
              <a:gd name="connsiteX30" fmla="*/ 6839579 w 7018913"/>
              <a:gd name="connsiteY30" fmla="*/ 3131566 h 3445911"/>
              <a:gd name="connsiteX31" fmla="*/ 7008863 w 7018913"/>
              <a:gd name="connsiteY31" fmla="*/ 3321965 h 3445911"/>
              <a:gd name="connsiteX32" fmla="*/ 7018913 w 7018913"/>
              <a:gd name="connsiteY32" fmla="*/ 3341224 h 3445911"/>
              <a:gd name="connsiteX33" fmla="*/ 6622461 w 7018913"/>
              <a:gd name="connsiteY33" fmla="*/ 3341224 h 3445911"/>
              <a:gd name="connsiteX34" fmla="*/ 6594050 w 7018913"/>
              <a:gd name="connsiteY34" fmla="*/ 3316708 h 3445911"/>
              <a:gd name="connsiteX35" fmla="*/ 6489007 w 7018913"/>
              <a:gd name="connsiteY35" fmla="*/ 3265628 h 3445911"/>
              <a:gd name="connsiteX36" fmla="*/ 6155621 w 7018913"/>
              <a:gd name="connsiteY36" fmla="*/ 3255316 h 3445911"/>
              <a:gd name="connsiteX37" fmla="*/ 5306688 w 7018913"/>
              <a:gd name="connsiteY37" fmla="*/ 3372191 h 3445911"/>
              <a:gd name="connsiteX38" fmla="*/ 4560865 w 7018913"/>
              <a:gd name="connsiteY38" fmla="*/ 3437504 h 3445911"/>
              <a:gd name="connsiteX39" fmla="*/ 3914714 w 7018913"/>
              <a:gd name="connsiteY39" fmla="*/ 3052503 h 3445911"/>
              <a:gd name="connsiteX40" fmla="*/ 3900966 w 7018913"/>
              <a:gd name="connsiteY40" fmla="*/ 2715628 h 3445911"/>
              <a:gd name="connsiteX41" fmla="*/ 3938772 w 7018913"/>
              <a:gd name="connsiteY41" fmla="*/ 2640003 h 3445911"/>
              <a:gd name="connsiteX42" fmla="*/ 4265285 w 7018913"/>
              <a:gd name="connsiteY42" fmla="*/ 1969690 h 3445911"/>
              <a:gd name="connsiteX43" fmla="*/ 3691310 w 7018913"/>
              <a:gd name="connsiteY43" fmla="*/ 1770314 h 3445911"/>
              <a:gd name="connsiteX44" fmla="*/ 2814882 w 7018913"/>
              <a:gd name="connsiteY44" fmla="*/ 1794377 h 3445911"/>
              <a:gd name="connsiteX45" fmla="*/ 2447126 w 7018913"/>
              <a:gd name="connsiteY45" fmla="*/ 1780627 h 3445911"/>
              <a:gd name="connsiteX46" fmla="*/ 2103428 w 7018913"/>
              <a:gd name="connsiteY46" fmla="*/ 1639689 h 3445911"/>
              <a:gd name="connsiteX47" fmla="*/ 2117176 w 7018913"/>
              <a:gd name="connsiteY47" fmla="*/ 1375002 h 3445911"/>
              <a:gd name="connsiteX48" fmla="*/ 2677403 w 7018913"/>
              <a:gd name="connsiteY48" fmla="*/ 959064 h 3445911"/>
              <a:gd name="connsiteX49" fmla="*/ 2467748 w 7018913"/>
              <a:gd name="connsiteY49" fmla="*/ 814688 h 3445911"/>
              <a:gd name="connsiteX50" fmla="*/ 2185916 w 7018913"/>
              <a:gd name="connsiteY50" fmla="*/ 807813 h 3445911"/>
              <a:gd name="connsiteX51" fmla="*/ 1388538 w 7018913"/>
              <a:gd name="connsiteY51" fmla="*/ 783751 h 3445911"/>
              <a:gd name="connsiteX52" fmla="*/ 1189193 w 7018913"/>
              <a:gd name="connsiteY52" fmla="*/ 766563 h 3445911"/>
              <a:gd name="connsiteX53" fmla="*/ 886740 w 7018913"/>
              <a:gd name="connsiteY53" fmla="*/ 646251 h 3445911"/>
              <a:gd name="connsiteX54" fmla="*/ 1137639 w 7018913"/>
              <a:gd name="connsiteY54" fmla="*/ 436563 h 3445911"/>
              <a:gd name="connsiteX55" fmla="*/ 1550076 w 7018913"/>
              <a:gd name="connsiteY55" fmla="*/ 275000 h 3445911"/>
              <a:gd name="connsiteX56" fmla="*/ 1649748 w 7018913"/>
              <a:gd name="connsiteY56" fmla="*/ 216563 h 3445911"/>
              <a:gd name="connsiteX57" fmla="*/ 1481336 w 7018913"/>
              <a:gd name="connsiteY57" fmla="*/ 158125 h 3445911"/>
              <a:gd name="connsiteX58" fmla="*/ 13748 w 7018913"/>
              <a:gd name="connsiteY58" fmla="*/ 65313 h 3445911"/>
              <a:gd name="connsiteX59" fmla="*/ 0 w 7018913"/>
              <a:gd name="connsiteY59" fmla="*/ 61875 h 3445911"/>
              <a:gd name="connsiteX60" fmla="*/ 0 w 7018913"/>
              <a:gd name="connsiteY60" fmla="*/ 0 h 34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7018913" h="3445911">
                <a:moveTo>
                  <a:pt x="0" y="0"/>
                </a:moveTo>
                <a:cubicBezTo>
                  <a:pt x="223404" y="13750"/>
                  <a:pt x="446807" y="27500"/>
                  <a:pt x="670210" y="44688"/>
                </a:cubicBezTo>
                <a:cubicBezTo>
                  <a:pt x="914235" y="61875"/>
                  <a:pt x="1158260" y="79063"/>
                  <a:pt x="1398849" y="92813"/>
                </a:cubicBezTo>
                <a:cubicBezTo>
                  <a:pt x="1446966" y="96250"/>
                  <a:pt x="1491647" y="99688"/>
                  <a:pt x="1536328" y="106563"/>
                </a:cubicBezTo>
                <a:cubicBezTo>
                  <a:pt x="1584445" y="113438"/>
                  <a:pt x="1632563" y="123750"/>
                  <a:pt x="1680681" y="137500"/>
                </a:cubicBezTo>
                <a:cubicBezTo>
                  <a:pt x="1721924" y="147813"/>
                  <a:pt x="1818160" y="175313"/>
                  <a:pt x="1831907" y="226875"/>
                </a:cubicBezTo>
                <a:cubicBezTo>
                  <a:pt x="1852529" y="302500"/>
                  <a:pt x="1608504" y="374688"/>
                  <a:pt x="1560386" y="395313"/>
                </a:cubicBezTo>
                <a:cubicBezTo>
                  <a:pt x="1436655" y="446876"/>
                  <a:pt x="1309487" y="498438"/>
                  <a:pt x="1185756" y="553438"/>
                </a:cubicBezTo>
                <a:cubicBezTo>
                  <a:pt x="1154823" y="567188"/>
                  <a:pt x="1079210" y="591251"/>
                  <a:pt x="1106706" y="635938"/>
                </a:cubicBezTo>
                <a:cubicBezTo>
                  <a:pt x="1137639" y="690938"/>
                  <a:pt x="1285429" y="687501"/>
                  <a:pt x="1340420" y="687501"/>
                </a:cubicBezTo>
                <a:cubicBezTo>
                  <a:pt x="1584445" y="697813"/>
                  <a:pt x="1828470" y="704688"/>
                  <a:pt x="2072496" y="715001"/>
                </a:cubicBezTo>
                <a:cubicBezTo>
                  <a:pt x="2182479" y="718438"/>
                  <a:pt x="2292462" y="721876"/>
                  <a:pt x="2402445" y="725313"/>
                </a:cubicBezTo>
                <a:cubicBezTo>
                  <a:pt x="2474622" y="728751"/>
                  <a:pt x="2550235" y="735626"/>
                  <a:pt x="2622411" y="749376"/>
                </a:cubicBezTo>
                <a:cubicBezTo>
                  <a:pt x="2718647" y="766563"/>
                  <a:pt x="2842378" y="797501"/>
                  <a:pt x="2907680" y="876564"/>
                </a:cubicBezTo>
                <a:cubicBezTo>
                  <a:pt x="2962672" y="941876"/>
                  <a:pt x="2917991" y="996876"/>
                  <a:pt x="2866437" y="1041564"/>
                </a:cubicBezTo>
                <a:cubicBezTo>
                  <a:pt x="2821756" y="1075939"/>
                  <a:pt x="2777075" y="1113751"/>
                  <a:pt x="2732395" y="1151564"/>
                </a:cubicBezTo>
                <a:cubicBezTo>
                  <a:pt x="2622411" y="1240939"/>
                  <a:pt x="2512428" y="1330314"/>
                  <a:pt x="2402445" y="1419689"/>
                </a:cubicBezTo>
                <a:cubicBezTo>
                  <a:pt x="2368075" y="1447189"/>
                  <a:pt x="2319958" y="1474689"/>
                  <a:pt x="2309647" y="1515939"/>
                </a:cubicBezTo>
                <a:cubicBezTo>
                  <a:pt x="2285588" y="1608752"/>
                  <a:pt x="2436815" y="1632814"/>
                  <a:pt x="2498680" y="1639689"/>
                </a:cubicBezTo>
                <a:cubicBezTo>
                  <a:pt x="2588042" y="1650002"/>
                  <a:pt x="2680840" y="1643127"/>
                  <a:pt x="2773638" y="1643127"/>
                </a:cubicBezTo>
                <a:cubicBezTo>
                  <a:pt x="3065781" y="1639689"/>
                  <a:pt x="3357924" y="1632814"/>
                  <a:pt x="3653504" y="1629377"/>
                </a:cubicBezTo>
                <a:cubicBezTo>
                  <a:pt x="3735991" y="1625939"/>
                  <a:pt x="3821915" y="1622502"/>
                  <a:pt x="3904403" y="1625939"/>
                </a:cubicBezTo>
                <a:cubicBezTo>
                  <a:pt x="4028134" y="1632814"/>
                  <a:pt x="4189672" y="1629377"/>
                  <a:pt x="4303092" y="1677502"/>
                </a:cubicBezTo>
                <a:cubicBezTo>
                  <a:pt x="4409638" y="1722189"/>
                  <a:pt x="4488688" y="1780627"/>
                  <a:pt x="4533369" y="1890627"/>
                </a:cubicBezTo>
                <a:cubicBezTo>
                  <a:pt x="4571176" y="1993752"/>
                  <a:pt x="4498999" y="2155315"/>
                  <a:pt x="4461193" y="2248127"/>
                </a:cubicBezTo>
                <a:cubicBezTo>
                  <a:pt x="4402764" y="2389065"/>
                  <a:pt x="4347773" y="2530003"/>
                  <a:pt x="4289344" y="2670940"/>
                </a:cubicBezTo>
                <a:cubicBezTo>
                  <a:pt x="4251537" y="2763753"/>
                  <a:pt x="4179361" y="2890941"/>
                  <a:pt x="4210294" y="2994066"/>
                </a:cubicBezTo>
                <a:cubicBezTo>
                  <a:pt x="4265285" y="3172816"/>
                  <a:pt x="4505873" y="3186566"/>
                  <a:pt x="4660537" y="3165941"/>
                </a:cubicBezTo>
                <a:cubicBezTo>
                  <a:pt x="4907999" y="3138441"/>
                  <a:pt x="5152024" y="3110941"/>
                  <a:pt x="5399487" y="3080003"/>
                </a:cubicBezTo>
                <a:cubicBezTo>
                  <a:pt x="5609142" y="3055941"/>
                  <a:pt x="5818797" y="3025003"/>
                  <a:pt x="6031889" y="3004378"/>
                </a:cubicBezTo>
                <a:cubicBezTo>
                  <a:pt x="6286225" y="2983753"/>
                  <a:pt x="6629923" y="2990628"/>
                  <a:pt x="6839579" y="3131566"/>
                </a:cubicBezTo>
                <a:cubicBezTo>
                  <a:pt x="6909178" y="3179261"/>
                  <a:pt x="6964276" y="3245809"/>
                  <a:pt x="7008863" y="3321965"/>
                </a:cubicBezTo>
                <a:lnTo>
                  <a:pt x="7018913" y="3341224"/>
                </a:lnTo>
                <a:lnTo>
                  <a:pt x="6622461" y="3341224"/>
                </a:lnTo>
                <a:lnTo>
                  <a:pt x="6594050" y="3316708"/>
                </a:lnTo>
                <a:cubicBezTo>
                  <a:pt x="6562043" y="3295707"/>
                  <a:pt x="6526814" y="3278519"/>
                  <a:pt x="6489007" y="3265628"/>
                </a:cubicBezTo>
                <a:cubicBezTo>
                  <a:pt x="6375587" y="3227816"/>
                  <a:pt x="6269041" y="3241566"/>
                  <a:pt x="6155621" y="3255316"/>
                </a:cubicBezTo>
                <a:cubicBezTo>
                  <a:pt x="5873789" y="3296566"/>
                  <a:pt x="5591957" y="3334378"/>
                  <a:pt x="5306688" y="3372191"/>
                </a:cubicBezTo>
                <a:cubicBezTo>
                  <a:pt x="5066100" y="3406566"/>
                  <a:pt x="4804890" y="3468441"/>
                  <a:pt x="4560865" y="3437504"/>
                </a:cubicBezTo>
                <a:cubicBezTo>
                  <a:pt x="4316840" y="3403129"/>
                  <a:pt x="4038445" y="3279378"/>
                  <a:pt x="3914714" y="3052503"/>
                </a:cubicBezTo>
                <a:cubicBezTo>
                  <a:pt x="3856285" y="2945941"/>
                  <a:pt x="3849411" y="2825628"/>
                  <a:pt x="3900966" y="2715628"/>
                </a:cubicBezTo>
                <a:cubicBezTo>
                  <a:pt x="3911277" y="2691565"/>
                  <a:pt x="3925025" y="2667503"/>
                  <a:pt x="3938772" y="2640003"/>
                </a:cubicBezTo>
                <a:cubicBezTo>
                  <a:pt x="4045319" y="2416565"/>
                  <a:pt x="4169050" y="2196565"/>
                  <a:pt x="4265285" y="1969690"/>
                </a:cubicBezTo>
                <a:cubicBezTo>
                  <a:pt x="4375268" y="1715314"/>
                  <a:pt x="3828789" y="1766877"/>
                  <a:pt x="3691310" y="1770314"/>
                </a:cubicBezTo>
                <a:cubicBezTo>
                  <a:pt x="3399168" y="1777189"/>
                  <a:pt x="3107025" y="1784064"/>
                  <a:pt x="2814882" y="1794377"/>
                </a:cubicBezTo>
                <a:cubicBezTo>
                  <a:pt x="2691151" y="1797815"/>
                  <a:pt x="2567420" y="1801252"/>
                  <a:pt x="2447126" y="1780627"/>
                </a:cubicBezTo>
                <a:cubicBezTo>
                  <a:pt x="2326832" y="1760002"/>
                  <a:pt x="2196227" y="1722189"/>
                  <a:pt x="2103428" y="1639689"/>
                </a:cubicBezTo>
                <a:cubicBezTo>
                  <a:pt x="2017504" y="1557189"/>
                  <a:pt x="2024378" y="1454064"/>
                  <a:pt x="2117176" y="1375002"/>
                </a:cubicBezTo>
                <a:cubicBezTo>
                  <a:pt x="2295899" y="1227189"/>
                  <a:pt x="2495243" y="1103439"/>
                  <a:pt x="2677403" y="959064"/>
                </a:cubicBezTo>
                <a:cubicBezTo>
                  <a:pt x="2825193" y="845626"/>
                  <a:pt x="2536487" y="818126"/>
                  <a:pt x="2467748" y="814688"/>
                </a:cubicBezTo>
                <a:cubicBezTo>
                  <a:pt x="2374949" y="811251"/>
                  <a:pt x="2278714" y="811251"/>
                  <a:pt x="2185916" y="807813"/>
                </a:cubicBezTo>
                <a:cubicBezTo>
                  <a:pt x="1921269" y="800938"/>
                  <a:pt x="1653185" y="790626"/>
                  <a:pt x="1388538" y="783751"/>
                </a:cubicBezTo>
                <a:cubicBezTo>
                  <a:pt x="1323235" y="780313"/>
                  <a:pt x="1254496" y="776876"/>
                  <a:pt x="1189193" y="766563"/>
                </a:cubicBezTo>
                <a:cubicBezTo>
                  <a:pt x="1096395" y="752813"/>
                  <a:pt x="945168" y="732188"/>
                  <a:pt x="886740" y="646251"/>
                </a:cubicBezTo>
                <a:cubicBezTo>
                  <a:pt x="807689" y="536251"/>
                  <a:pt x="1065462" y="467501"/>
                  <a:pt x="1137639" y="436563"/>
                </a:cubicBezTo>
                <a:cubicBezTo>
                  <a:pt x="1275118" y="385001"/>
                  <a:pt x="1412597" y="330000"/>
                  <a:pt x="1550076" y="275000"/>
                </a:cubicBezTo>
                <a:cubicBezTo>
                  <a:pt x="1570697" y="268125"/>
                  <a:pt x="1649748" y="244063"/>
                  <a:pt x="1649748" y="216563"/>
                </a:cubicBezTo>
                <a:cubicBezTo>
                  <a:pt x="1649748" y="165000"/>
                  <a:pt x="1512269" y="161563"/>
                  <a:pt x="1481336" y="158125"/>
                </a:cubicBezTo>
                <a:cubicBezTo>
                  <a:pt x="993286" y="113438"/>
                  <a:pt x="501799" y="96250"/>
                  <a:pt x="13748" y="65313"/>
                </a:cubicBezTo>
                <a:cubicBezTo>
                  <a:pt x="6874" y="65313"/>
                  <a:pt x="3437" y="61875"/>
                  <a:pt x="0" y="61875"/>
                </a:cubicBezTo>
                <a:cubicBezTo>
                  <a:pt x="0" y="61875"/>
                  <a:pt x="0" y="61875"/>
                  <a:pt x="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260" name="组合 259"/>
          <p:cNvGrpSpPr/>
          <p:nvPr/>
        </p:nvGrpSpPr>
        <p:grpSpPr>
          <a:xfrm>
            <a:off x="3227200" y="1136456"/>
            <a:ext cx="5876791" cy="5526667"/>
            <a:chOff x="3367088" y="315913"/>
            <a:chExt cx="4956175" cy="4660899"/>
          </a:xfrm>
        </p:grpSpPr>
        <p:sp>
          <p:nvSpPr>
            <p:cNvPr id="61" name="Freeform 6"/>
            <p:cNvSpPr/>
            <p:nvPr/>
          </p:nvSpPr>
          <p:spPr bwMode="auto">
            <a:xfrm>
              <a:off x="3609975" y="2208213"/>
              <a:ext cx="227013" cy="79375"/>
            </a:xfrm>
            <a:custGeom>
              <a:avLst/>
              <a:gdLst>
                <a:gd name="T0" fmla="*/ 62 w 78"/>
                <a:gd name="T1" fmla="*/ 24 h 27"/>
                <a:gd name="T2" fmla="*/ 48 w 78"/>
                <a:gd name="T3" fmla="*/ 26 h 27"/>
                <a:gd name="T4" fmla="*/ 33 w 78"/>
                <a:gd name="T5" fmla="*/ 27 h 27"/>
                <a:gd name="T6" fmla="*/ 19 w 78"/>
                <a:gd name="T7" fmla="*/ 25 h 27"/>
                <a:gd name="T8" fmla="*/ 7 w 78"/>
                <a:gd name="T9" fmla="*/ 21 h 27"/>
                <a:gd name="T10" fmla="*/ 1 w 78"/>
                <a:gd name="T11" fmla="*/ 16 h 27"/>
                <a:gd name="T12" fmla="*/ 0 w 78"/>
                <a:gd name="T13" fmla="*/ 11 h 27"/>
                <a:gd name="T14" fmla="*/ 6 w 78"/>
                <a:gd name="T15" fmla="*/ 6 h 27"/>
                <a:gd name="T16" fmla="*/ 16 w 78"/>
                <a:gd name="T17" fmla="*/ 2 h 27"/>
                <a:gd name="T18" fmla="*/ 30 w 78"/>
                <a:gd name="T19" fmla="*/ 0 h 27"/>
                <a:gd name="T20" fmla="*/ 44 w 78"/>
                <a:gd name="T21" fmla="*/ 0 h 27"/>
                <a:gd name="T22" fmla="*/ 58 w 78"/>
                <a:gd name="T23" fmla="*/ 1 h 27"/>
                <a:gd name="T24" fmla="*/ 69 w 78"/>
                <a:gd name="T25" fmla="*/ 5 h 27"/>
                <a:gd name="T26" fmla="*/ 76 w 78"/>
                <a:gd name="T27" fmla="*/ 9 h 27"/>
                <a:gd name="T28" fmla="*/ 77 w 78"/>
                <a:gd name="T29" fmla="*/ 15 h 27"/>
                <a:gd name="T30" fmla="*/ 73 w 78"/>
                <a:gd name="T31" fmla="*/ 20 h 27"/>
                <a:gd name="T32" fmla="*/ 62 w 78"/>
                <a:gd name="T33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27">
                  <a:moveTo>
                    <a:pt x="62" y="24"/>
                  </a:moveTo>
                  <a:cubicBezTo>
                    <a:pt x="58" y="25"/>
                    <a:pt x="53" y="26"/>
                    <a:pt x="48" y="26"/>
                  </a:cubicBezTo>
                  <a:cubicBezTo>
                    <a:pt x="43" y="27"/>
                    <a:pt x="38" y="27"/>
                    <a:pt x="33" y="27"/>
                  </a:cubicBezTo>
                  <a:cubicBezTo>
                    <a:pt x="28" y="27"/>
                    <a:pt x="23" y="26"/>
                    <a:pt x="19" y="25"/>
                  </a:cubicBezTo>
                  <a:cubicBezTo>
                    <a:pt x="14" y="24"/>
                    <a:pt x="10" y="23"/>
                    <a:pt x="7" y="21"/>
                  </a:cubicBezTo>
                  <a:cubicBezTo>
                    <a:pt x="4" y="20"/>
                    <a:pt x="2" y="18"/>
                    <a:pt x="1" y="16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1" y="10"/>
                    <a:pt x="3" y="8"/>
                    <a:pt x="6" y="6"/>
                  </a:cubicBezTo>
                  <a:cubicBezTo>
                    <a:pt x="8" y="5"/>
                    <a:pt x="12" y="4"/>
                    <a:pt x="16" y="2"/>
                  </a:cubicBezTo>
                  <a:cubicBezTo>
                    <a:pt x="20" y="1"/>
                    <a:pt x="25" y="1"/>
                    <a:pt x="30" y="0"/>
                  </a:cubicBezTo>
                  <a:cubicBezTo>
                    <a:pt x="34" y="0"/>
                    <a:pt x="39" y="0"/>
                    <a:pt x="44" y="0"/>
                  </a:cubicBezTo>
                  <a:cubicBezTo>
                    <a:pt x="49" y="0"/>
                    <a:pt x="54" y="0"/>
                    <a:pt x="58" y="1"/>
                  </a:cubicBezTo>
                  <a:cubicBezTo>
                    <a:pt x="62" y="2"/>
                    <a:pt x="66" y="3"/>
                    <a:pt x="69" y="5"/>
                  </a:cubicBezTo>
                  <a:cubicBezTo>
                    <a:pt x="73" y="6"/>
                    <a:pt x="75" y="8"/>
                    <a:pt x="76" y="9"/>
                  </a:cubicBezTo>
                  <a:cubicBezTo>
                    <a:pt x="77" y="11"/>
                    <a:pt x="78" y="13"/>
                    <a:pt x="77" y="15"/>
                  </a:cubicBezTo>
                  <a:cubicBezTo>
                    <a:pt x="77" y="16"/>
                    <a:pt x="75" y="18"/>
                    <a:pt x="73" y="20"/>
                  </a:cubicBezTo>
                  <a:cubicBezTo>
                    <a:pt x="70" y="21"/>
                    <a:pt x="67" y="23"/>
                    <a:pt x="62" y="24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4711700" y="2755900"/>
              <a:ext cx="292100" cy="104775"/>
            </a:xfrm>
            <a:custGeom>
              <a:avLst/>
              <a:gdLst>
                <a:gd name="T0" fmla="*/ 81 w 101"/>
                <a:gd name="T1" fmla="*/ 32 h 36"/>
                <a:gd name="T2" fmla="*/ 63 w 101"/>
                <a:gd name="T3" fmla="*/ 35 h 36"/>
                <a:gd name="T4" fmla="*/ 43 w 101"/>
                <a:gd name="T5" fmla="*/ 35 h 36"/>
                <a:gd name="T6" fmla="*/ 25 w 101"/>
                <a:gd name="T7" fmla="*/ 33 h 36"/>
                <a:gd name="T8" fmla="*/ 10 w 101"/>
                <a:gd name="T9" fmla="*/ 28 h 36"/>
                <a:gd name="T10" fmla="*/ 2 w 101"/>
                <a:gd name="T11" fmla="*/ 22 h 36"/>
                <a:gd name="T12" fmla="*/ 1 w 101"/>
                <a:gd name="T13" fmla="*/ 15 h 36"/>
                <a:gd name="T14" fmla="*/ 8 w 101"/>
                <a:gd name="T15" fmla="*/ 9 h 36"/>
                <a:gd name="T16" fmla="*/ 21 w 101"/>
                <a:gd name="T17" fmla="*/ 4 h 36"/>
                <a:gd name="T18" fmla="*/ 39 w 101"/>
                <a:gd name="T19" fmla="*/ 1 h 36"/>
                <a:gd name="T20" fmla="*/ 57 w 101"/>
                <a:gd name="T21" fmla="*/ 1 h 36"/>
                <a:gd name="T22" fmla="*/ 75 w 101"/>
                <a:gd name="T23" fmla="*/ 3 h 36"/>
                <a:gd name="T24" fmla="*/ 90 w 101"/>
                <a:gd name="T25" fmla="*/ 7 h 36"/>
                <a:gd name="T26" fmla="*/ 99 w 101"/>
                <a:gd name="T27" fmla="*/ 13 h 36"/>
                <a:gd name="T28" fmla="*/ 100 w 101"/>
                <a:gd name="T29" fmla="*/ 20 h 36"/>
                <a:gd name="T30" fmla="*/ 94 w 101"/>
                <a:gd name="T31" fmla="*/ 26 h 36"/>
                <a:gd name="T32" fmla="*/ 81 w 101"/>
                <a:gd name="T33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36">
                  <a:moveTo>
                    <a:pt x="81" y="32"/>
                  </a:moveTo>
                  <a:cubicBezTo>
                    <a:pt x="75" y="33"/>
                    <a:pt x="69" y="34"/>
                    <a:pt x="63" y="35"/>
                  </a:cubicBezTo>
                  <a:cubicBezTo>
                    <a:pt x="56" y="35"/>
                    <a:pt x="50" y="36"/>
                    <a:pt x="43" y="35"/>
                  </a:cubicBezTo>
                  <a:cubicBezTo>
                    <a:pt x="37" y="35"/>
                    <a:pt x="30" y="34"/>
                    <a:pt x="25" y="33"/>
                  </a:cubicBezTo>
                  <a:cubicBezTo>
                    <a:pt x="19" y="32"/>
                    <a:pt x="14" y="30"/>
                    <a:pt x="10" y="28"/>
                  </a:cubicBezTo>
                  <a:cubicBezTo>
                    <a:pt x="6" y="27"/>
                    <a:pt x="3" y="24"/>
                    <a:pt x="2" y="22"/>
                  </a:cubicBezTo>
                  <a:cubicBezTo>
                    <a:pt x="0" y="20"/>
                    <a:pt x="0" y="18"/>
                    <a:pt x="1" y="15"/>
                  </a:cubicBezTo>
                  <a:cubicBezTo>
                    <a:pt x="2" y="13"/>
                    <a:pt x="5" y="11"/>
                    <a:pt x="8" y="9"/>
                  </a:cubicBezTo>
                  <a:cubicBezTo>
                    <a:pt x="11" y="7"/>
                    <a:pt x="16" y="5"/>
                    <a:pt x="21" y="4"/>
                  </a:cubicBezTo>
                  <a:cubicBezTo>
                    <a:pt x="27" y="3"/>
                    <a:pt x="33" y="2"/>
                    <a:pt x="39" y="1"/>
                  </a:cubicBezTo>
                  <a:cubicBezTo>
                    <a:pt x="45" y="1"/>
                    <a:pt x="51" y="0"/>
                    <a:pt x="57" y="1"/>
                  </a:cubicBezTo>
                  <a:cubicBezTo>
                    <a:pt x="64" y="1"/>
                    <a:pt x="70" y="2"/>
                    <a:pt x="75" y="3"/>
                  </a:cubicBezTo>
                  <a:cubicBezTo>
                    <a:pt x="81" y="4"/>
                    <a:pt x="86" y="5"/>
                    <a:pt x="90" y="7"/>
                  </a:cubicBezTo>
                  <a:cubicBezTo>
                    <a:pt x="94" y="9"/>
                    <a:pt x="97" y="11"/>
                    <a:pt x="99" y="13"/>
                  </a:cubicBezTo>
                  <a:cubicBezTo>
                    <a:pt x="100" y="15"/>
                    <a:pt x="101" y="17"/>
                    <a:pt x="100" y="20"/>
                  </a:cubicBezTo>
                  <a:cubicBezTo>
                    <a:pt x="99" y="22"/>
                    <a:pt x="97" y="24"/>
                    <a:pt x="94" y="26"/>
                  </a:cubicBezTo>
                  <a:cubicBezTo>
                    <a:pt x="91" y="28"/>
                    <a:pt x="87" y="30"/>
                    <a:pt x="81" y="32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"/>
            <p:cNvSpPr/>
            <p:nvPr/>
          </p:nvSpPr>
          <p:spPr bwMode="auto">
            <a:xfrm>
              <a:off x="5862638" y="3521075"/>
              <a:ext cx="387350" cy="136525"/>
            </a:xfrm>
            <a:custGeom>
              <a:avLst/>
              <a:gdLst>
                <a:gd name="T0" fmla="*/ 108 w 134"/>
                <a:gd name="T1" fmla="*/ 41 h 47"/>
                <a:gd name="T2" fmla="*/ 83 w 134"/>
                <a:gd name="T3" fmla="*/ 46 h 47"/>
                <a:gd name="T4" fmla="*/ 57 w 134"/>
                <a:gd name="T5" fmla="*/ 46 h 47"/>
                <a:gd name="T6" fmla="*/ 33 w 134"/>
                <a:gd name="T7" fmla="*/ 43 h 47"/>
                <a:gd name="T8" fmla="*/ 13 w 134"/>
                <a:gd name="T9" fmla="*/ 37 h 47"/>
                <a:gd name="T10" fmla="*/ 2 w 134"/>
                <a:gd name="T11" fmla="*/ 29 h 47"/>
                <a:gd name="T12" fmla="*/ 2 w 134"/>
                <a:gd name="T13" fmla="*/ 20 h 47"/>
                <a:gd name="T14" fmla="*/ 10 w 134"/>
                <a:gd name="T15" fmla="*/ 11 h 47"/>
                <a:gd name="T16" fmla="*/ 28 w 134"/>
                <a:gd name="T17" fmla="*/ 5 h 47"/>
                <a:gd name="T18" fmla="*/ 52 w 134"/>
                <a:gd name="T19" fmla="*/ 1 h 47"/>
                <a:gd name="T20" fmla="*/ 76 w 134"/>
                <a:gd name="T21" fmla="*/ 0 h 47"/>
                <a:gd name="T22" fmla="*/ 100 w 134"/>
                <a:gd name="T23" fmla="*/ 3 h 47"/>
                <a:gd name="T24" fmla="*/ 120 w 134"/>
                <a:gd name="T25" fmla="*/ 9 h 47"/>
                <a:gd name="T26" fmla="*/ 131 w 134"/>
                <a:gd name="T27" fmla="*/ 17 h 47"/>
                <a:gd name="T28" fmla="*/ 133 w 134"/>
                <a:gd name="T29" fmla="*/ 26 h 47"/>
                <a:gd name="T30" fmla="*/ 125 w 134"/>
                <a:gd name="T31" fmla="*/ 34 h 47"/>
                <a:gd name="T32" fmla="*/ 108 w 134"/>
                <a:gd name="T3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47">
                  <a:moveTo>
                    <a:pt x="108" y="41"/>
                  </a:moveTo>
                  <a:cubicBezTo>
                    <a:pt x="100" y="43"/>
                    <a:pt x="92" y="45"/>
                    <a:pt x="83" y="46"/>
                  </a:cubicBezTo>
                  <a:cubicBezTo>
                    <a:pt x="75" y="47"/>
                    <a:pt x="66" y="47"/>
                    <a:pt x="57" y="46"/>
                  </a:cubicBezTo>
                  <a:cubicBezTo>
                    <a:pt x="49" y="46"/>
                    <a:pt x="40" y="45"/>
                    <a:pt x="33" y="43"/>
                  </a:cubicBezTo>
                  <a:cubicBezTo>
                    <a:pt x="25" y="42"/>
                    <a:pt x="18" y="40"/>
                    <a:pt x="13" y="37"/>
                  </a:cubicBezTo>
                  <a:cubicBezTo>
                    <a:pt x="8" y="35"/>
                    <a:pt x="4" y="32"/>
                    <a:pt x="2" y="29"/>
                  </a:cubicBezTo>
                  <a:cubicBezTo>
                    <a:pt x="0" y="26"/>
                    <a:pt x="0" y="23"/>
                    <a:pt x="2" y="20"/>
                  </a:cubicBezTo>
                  <a:cubicBezTo>
                    <a:pt x="3" y="17"/>
                    <a:pt x="6" y="14"/>
                    <a:pt x="10" y="11"/>
                  </a:cubicBezTo>
                  <a:cubicBezTo>
                    <a:pt x="15" y="9"/>
                    <a:pt x="21" y="7"/>
                    <a:pt x="28" y="5"/>
                  </a:cubicBezTo>
                  <a:cubicBezTo>
                    <a:pt x="35" y="3"/>
                    <a:pt x="43" y="1"/>
                    <a:pt x="52" y="1"/>
                  </a:cubicBezTo>
                  <a:cubicBezTo>
                    <a:pt x="60" y="0"/>
                    <a:pt x="68" y="0"/>
                    <a:pt x="76" y="0"/>
                  </a:cubicBezTo>
                  <a:cubicBezTo>
                    <a:pt x="85" y="0"/>
                    <a:pt x="93" y="1"/>
                    <a:pt x="100" y="3"/>
                  </a:cubicBezTo>
                  <a:cubicBezTo>
                    <a:pt x="107" y="4"/>
                    <a:pt x="114" y="6"/>
                    <a:pt x="120" y="9"/>
                  </a:cubicBezTo>
                  <a:cubicBezTo>
                    <a:pt x="125" y="11"/>
                    <a:pt x="129" y="14"/>
                    <a:pt x="131" y="17"/>
                  </a:cubicBezTo>
                  <a:cubicBezTo>
                    <a:pt x="134" y="20"/>
                    <a:pt x="134" y="23"/>
                    <a:pt x="133" y="26"/>
                  </a:cubicBezTo>
                  <a:cubicBezTo>
                    <a:pt x="132" y="29"/>
                    <a:pt x="130" y="31"/>
                    <a:pt x="125" y="34"/>
                  </a:cubicBezTo>
                  <a:cubicBezTo>
                    <a:pt x="121" y="37"/>
                    <a:pt x="115" y="39"/>
                    <a:pt x="108" y="41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"/>
            <p:cNvSpPr/>
            <p:nvPr/>
          </p:nvSpPr>
          <p:spPr bwMode="auto">
            <a:xfrm>
              <a:off x="7131050" y="4724400"/>
              <a:ext cx="598488" cy="252412"/>
            </a:xfrm>
            <a:custGeom>
              <a:avLst/>
              <a:gdLst>
                <a:gd name="T0" fmla="*/ 165 w 206"/>
                <a:gd name="T1" fmla="*/ 77 h 87"/>
                <a:gd name="T2" fmla="*/ 128 w 206"/>
                <a:gd name="T3" fmla="*/ 85 h 87"/>
                <a:gd name="T4" fmla="*/ 88 w 206"/>
                <a:gd name="T5" fmla="*/ 86 h 87"/>
                <a:gd name="T6" fmla="*/ 50 w 206"/>
                <a:gd name="T7" fmla="*/ 81 h 87"/>
                <a:gd name="T8" fmla="*/ 20 w 206"/>
                <a:gd name="T9" fmla="*/ 69 h 87"/>
                <a:gd name="T10" fmla="*/ 3 w 206"/>
                <a:gd name="T11" fmla="*/ 54 h 87"/>
                <a:gd name="T12" fmla="*/ 2 w 206"/>
                <a:gd name="T13" fmla="*/ 37 h 87"/>
                <a:gd name="T14" fmla="*/ 16 w 206"/>
                <a:gd name="T15" fmla="*/ 22 h 87"/>
                <a:gd name="T16" fmla="*/ 43 w 206"/>
                <a:gd name="T17" fmla="*/ 9 h 87"/>
                <a:gd name="T18" fmla="*/ 79 w 206"/>
                <a:gd name="T19" fmla="*/ 2 h 87"/>
                <a:gd name="T20" fmla="*/ 117 w 206"/>
                <a:gd name="T21" fmla="*/ 1 h 87"/>
                <a:gd name="T22" fmla="*/ 153 w 206"/>
                <a:gd name="T23" fmla="*/ 6 h 87"/>
                <a:gd name="T24" fmla="*/ 183 w 206"/>
                <a:gd name="T25" fmla="*/ 17 h 87"/>
                <a:gd name="T26" fmla="*/ 201 w 206"/>
                <a:gd name="T27" fmla="*/ 31 h 87"/>
                <a:gd name="T28" fmla="*/ 204 w 206"/>
                <a:gd name="T29" fmla="*/ 48 h 87"/>
                <a:gd name="T30" fmla="*/ 192 w 206"/>
                <a:gd name="T31" fmla="*/ 63 h 87"/>
                <a:gd name="T32" fmla="*/ 165 w 206"/>
                <a:gd name="T33" fmla="*/ 7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87">
                  <a:moveTo>
                    <a:pt x="165" y="77"/>
                  </a:moveTo>
                  <a:cubicBezTo>
                    <a:pt x="154" y="81"/>
                    <a:pt x="141" y="83"/>
                    <a:pt x="128" y="85"/>
                  </a:cubicBezTo>
                  <a:cubicBezTo>
                    <a:pt x="115" y="86"/>
                    <a:pt x="101" y="87"/>
                    <a:pt x="88" y="86"/>
                  </a:cubicBezTo>
                  <a:cubicBezTo>
                    <a:pt x="74" y="85"/>
                    <a:pt x="62" y="83"/>
                    <a:pt x="50" y="81"/>
                  </a:cubicBezTo>
                  <a:cubicBezTo>
                    <a:pt x="38" y="78"/>
                    <a:pt x="28" y="74"/>
                    <a:pt x="20" y="69"/>
                  </a:cubicBezTo>
                  <a:cubicBezTo>
                    <a:pt x="11" y="64"/>
                    <a:pt x="6" y="59"/>
                    <a:pt x="3" y="54"/>
                  </a:cubicBezTo>
                  <a:cubicBezTo>
                    <a:pt x="0" y="48"/>
                    <a:pt x="0" y="43"/>
                    <a:pt x="2" y="37"/>
                  </a:cubicBezTo>
                  <a:cubicBezTo>
                    <a:pt x="4" y="32"/>
                    <a:pt x="9" y="27"/>
                    <a:pt x="16" y="22"/>
                  </a:cubicBezTo>
                  <a:cubicBezTo>
                    <a:pt x="22" y="17"/>
                    <a:pt x="32" y="13"/>
                    <a:pt x="43" y="9"/>
                  </a:cubicBezTo>
                  <a:cubicBezTo>
                    <a:pt x="54" y="6"/>
                    <a:pt x="66" y="4"/>
                    <a:pt x="79" y="2"/>
                  </a:cubicBezTo>
                  <a:cubicBezTo>
                    <a:pt x="91" y="1"/>
                    <a:pt x="104" y="0"/>
                    <a:pt x="117" y="1"/>
                  </a:cubicBezTo>
                  <a:cubicBezTo>
                    <a:pt x="130" y="2"/>
                    <a:pt x="142" y="3"/>
                    <a:pt x="153" y="6"/>
                  </a:cubicBezTo>
                  <a:cubicBezTo>
                    <a:pt x="165" y="8"/>
                    <a:pt x="175" y="12"/>
                    <a:pt x="183" y="17"/>
                  </a:cubicBezTo>
                  <a:cubicBezTo>
                    <a:pt x="192" y="21"/>
                    <a:pt x="198" y="26"/>
                    <a:pt x="201" y="31"/>
                  </a:cubicBezTo>
                  <a:cubicBezTo>
                    <a:pt x="205" y="37"/>
                    <a:pt x="206" y="42"/>
                    <a:pt x="204" y="48"/>
                  </a:cubicBezTo>
                  <a:cubicBezTo>
                    <a:pt x="203" y="53"/>
                    <a:pt x="199" y="59"/>
                    <a:pt x="192" y="63"/>
                  </a:cubicBezTo>
                  <a:cubicBezTo>
                    <a:pt x="186" y="68"/>
                    <a:pt x="177" y="73"/>
                    <a:pt x="165" y="77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8047038" y="2586038"/>
              <a:ext cx="195263" cy="379412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1"/>
            <p:cNvSpPr/>
            <p:nvPr/>
          </p:nvSpPr>
          <p:spPr bwMode="auto">
            <a:xfrm>
              <a:off x="6929438" y="3962400"/>
              <a:ext cx="484188" cy="709612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6929438" y="3962400"/>
              <a:ext cx="484188" cy="709612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"/>
            <p:cNvSpPr/>
            <p:nvPr/>
          </p:nvSpPr>
          <p:spPr bwMode="auto">
            <a:xfrm>
              <a:off x="6929438" y="4376738"/>
              <a:ext cx="484188" cy="295275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4"/>
            <p:cNvSpPr/>
            <p:nvPr/>
          </p:nvSpPr>
          <p:spPr bwMode="auto">
            <a:xfrm>
              <a:off x="6929438" y="4376738"/>
              <a:ext cx="484188" cy="295275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6929438" y="4376738"/>
              <a:ext cx="431800" cy="77787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6929438" y="4376738"/>
              <a:ext cx="431800" cy="77787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6929438" y="2386013"/>
              <a:ext cx="1211263" cy="199072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7013575" y="2222500"/>
              <a:ext cx="1309688" cy="550862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78"/>
            <p:cNvSpPr>
              <a:spLocks noChangeArrowheads="1"/>
            </p:cNvSpPr>
            <p:nvPr/>
          </p:nvSpPr>
          <p:spPr bwMode="auto">
            <a:xfrm>
              <a:off x="7397751" y="2432365"/>
              <a:ext cx="4667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Freeform 79"/>
            <p:cNvSpPr>
              <a:spLocks noEditPoints="1"/>
            </p:cNvSpPr>
            <p:nvPr/>
          </p:nvSpPr>
          <p:spPr bwMode="auto">
            <a:xfrm>
              <a:off x="7246938" y="3835400"/>
              <a:ext cx="514350" cy="512762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0"/>
            <p:cNvSpPr/>
            <p:nvPr/>
          </p:nvSpPr>
          <p:spPr bwMode="auto">
            <a:xfrm>
              <a:off x="5351463" y="976313"/>
              <a:ext cx="157163" cy="307975"/>
            </a:xfrm>
            <a:custGeom>
              <a:avLst/>
              <a:gdLst>
                <a:gd name="T0" fmla="*/ 99 w 99"/>
                <a:gd name="T1" fmla="*/ 97 h 194"/>
                <a:gd name="T2" fmla="*/ 0 w 99"/>
                <a:gd name="T3" fmla="*/ 194 h 194"/>
                <a:gd name="T4" fmla="*/ 0 w 99"/>
                <a:gd name="T5" fmla="*/ 0 h 194"/>
                <a:gd name="T6" fmla="*/ 99 w 99"/>
                <a:gd name="T7" fmla="*/ 9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94">
                  <a:moveTo>
                    <a:pt x="99" y="97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99" y="9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1"/>
            <p:cNvSpPr/>
            <p:nvPr/>
          </p:nvSpPr>
          <p:spPr bwMode="auto">
            <a:xfrm>
              <a:off x="4448175" y="2147888"/>
              <a:ext cx="390525" cy="573087"/>
            </a:xfrm>
            <a:custGeom>
              <a:avLst/>
              <a:gdLst>
                <a:gd name="T0" fmla="*/ 157 w 246"/>
                <a:gd name="T1" fmla="*/ 0 h 361"/>
                <a:gd name="T2" fmla="*/ 0 w 246"/>
                <a:gd name="T3" fmla="*/ 212 h 361"/>
                <a:gd name="T4" fmla="*/ 246 w 246"/>
                <a:gd name="T5" fmla="*/ 361 h 361"/>
                <a:gd name="T6" fmla="*/ 157 w 246"/>
                <a:gd name="T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361">
                  <a:moveTo>
                    <a:pt x="157" y="0"/>
                  </a:moveTo>
                  <a:lnTo>
                    <a:pt x="0" y="212"/>
                  </a:lnTo>
                  <a:lnTo>
                    <a:pt x="246" y="361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2"/>
            <p:cNvSpPr/>
            <p:nvPr/>
          </p:nvSpPr>
          <p:spPr bwMode="auto">
            <a:xfrm>
              <a:off x="4448175" y="2147888"/>
              <a:ext cx="390525" cy="573087"/>
            </a:xfrm>
            <a:custGeom>
              <a:avLst/>
              <a:gdLst>
                <a:gd name="T0" fmla="*/ 157 w 246"/>
                <a:gd name="T1" fmla="*/ 0 h 361"/>
                <a:gd name="T2" fmla="*/ 0 w 246"/>
                <a:gd name="T3" fmla="*/ 212 h 361"/>
                <a:gd name="T4" fmla="*/ 246 w 246"/>
                <a:gd name="T5" fmla="*/ 361 h 361"/>
                <a:gd name="T6" fmla="*/ 157 w 246"/>
                <a:gd name="T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361">
                  <a:moveTo>
                    <a:pt x="157" y="0"/>
                  </a:moveTo>
                  <a:lnTo>
                    <a:pt x="0" y="212"/>
                  </a:lnTo>
                  <a:lnTo>
                    <a:pt x="246" y="361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3"/>
            <p:cNvSpPr/>
            <p:nvPr/>
          </p:nvSpPr>
          <p:spPr bwMode="auto">
            <a:xfrm>
              <a:off x="4448175" y="2484438"/>
              <a:ext cx="390525" cy="236537"/>
            </a:xfrm>
            <a:custGeom>
              <a:avLst/>
              <a:gdLst>
                <a:gd name="T0" fmla="*/ 210 w 246"/>
                <a:gd name="T1" fmla="*/ 0 h 149"/>
                <a:gd name="T2" fmla="*/ 210 w 246"/>
                <a:gd name="T3" fmla="*/ 0 h 149"/>
                <a:gd name="T4" fmla="*/ 219 w 246"/>
                <a:gd name="T5" fmla="*/ 38 h 149"/>
                <a:gd name="T6" fmla="*/ 0 w 246"/>
                <a:gd name="T7" fmla="*/ 0 h 149"/>
                <a:gd name="T8" fmla="*/ 246 w 246"/>
                <a:gd name="T9" fmla="*/ 149 h 149"/>
                <a:gd name="T10" fmla="*/ 210 w 24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149">
                  <a:moveTo>
                    <a:pt x="210" y="0"/>
                  </a:moveTo>
                  <a:lnTo>
                    <a:pt x="210" y="0"/>
                  </a:lnTo>
                  <a:lnTo>
                    <a:pt x="219" y="38"/>
                  </a:lnTo>
                  <a:lnTo>
                    <a:pt x="0" y="0"/>
                  </a:lnTo>
                  <a:lnTo>
                    <a:pt x="246" y="14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84"/>
            <p:cNvSpPr/>
            <p:nvPr/>
          </p:nvSpPr>
          <p:spPr bwMode="auto">
            <a:xfrm>
              <a:off x="4448175" y="2484438"/>
              <a:ext cx="390525" cy="236537"/>
            </a:xfrm>
            <a:custGeom>
              <a:avLst/>
              <a:gdLst>
                <a:gd name="T0" fmla="*/ 210 w 246"/>
                <a:gd name="T1" fmla="*/ 0 h 149"/>
                <a:gd name="T2" fmla="*/ 210 w 246"/>
                <a:gd name="T3" fmla="*/ 0 h 149"/>
                <a:gd name="T4" fmla="*/ 219 w 246"/>
                <a:gd name="T5" fmla="*/ 38 h 149"/>
                <a:gd name="T6" fmla="*/ 0 w 246"/>
                <a:gd name="T7" fmla="*/ 0 h 149"/>
                <a:gd name="T8" fmla="*/ 246 w 246"/>
                <a:gd name="T9" fmla="*/ 149 h 149"/>
                <a:gd name="T10" fmla="*/ 210 w 24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149">
                  <a:moveTo>
                    <a:pt x="210" y="0"/>
                  </a:moveTo>
                  <a:lnTo>
                    <a:pt x="210" y="0"/>
                  </a:lnTo>
                  <a:lnTo>
                    <a:pt x="219" y="38"/>
                  </a:lnTo>
                  <a:lnTo>
                    <a:pt x="0" y="0"/>
                  </a:lnTo>
                  <a:lnTo>
                    <a:pt x="246" y="149"/>
                  </a:lnTo>
                  <a:lnTo>
                    <a:pt x="2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85"/>
            <p:cNvSpPr/>
            <p:nvPr/>
          </p:nvSpPr>
          <p:spPr bwMode="auto">
            <a:xfrm>
              <a:off x="4448175" y="2484438"/>
              <a:ext cx="347663" cy="60325"/>
            </a:xfrm>
            <a:custGeom>
              <a:avLst/>
              <a:gdLst>
                <a:gd name="T0" fmla="*/ 210 w 219"/>
                <a:gd name="T1" fmla="*/ 0 h 38"/>
                <a:gd name="T2" fmla="*/ 0 w 219"/>
                <a:gd name="T3" fmla="*/ 0 h 38"/>
                <a:gd name="T4" fmla="*/ 219 w 219"/>
                <a:gd name="T5" fmla="*/ 38 h 38"/>
                <a:gd name="T6" fmla="*/ 210 w 21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8">
                  <a:moveTo>
                    <a:pt x="210" y="0"/>
                  </a:moveTo>
                  <a:lnTo>
                    <a:pt x="0" y="0"/>
                  </a:lnTo>
                  <a:lnTo>
                    <a:pt x="219" y="38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6"/>
            <p:cNvSpPr/>
            <p:nvPr/>
          </p:nvSpPr>
          <p:spPr bwMode="auto">
            <a:xfrm>
              <a:off x="4448175" y="2484438"/>
              <a:ext cx="347663" cy="60325"/>
            </a:xfrm>
            <a:custGeom>
              <a:avLst/>
              <a:gdLst>
                <a:gd name="T0" fmla="*/ 210 w 219"/>
                <a:gd name="T1" fmla="*/ 0 h 38"/>
                <a:gd name="T2" fmla="*/ 0 w 219"/>
                <a:gd name="T3" fmla="*/ 0 h 38"/>
                <a:gd name="T4" fmla="*/ 219 w 219"/>
                <a:gd name="T5" fmla="*/ 38 h 38"/>
                <a:gd name="T6" fmla="*/ 210 w 21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8">
                  <a:moveTo>
                    <a:pt x="210" y="0"/>
                  </a:moveTo>
                  <a:lnTo>
                    <a:pt x="0" y="0"/>
                  </a:lnTo>
                  <a:lnTo>
                    <a:pt x="219" y="38"/>
                  </a:lnTo>
                  <a:lnTo>
                    <a:pt x="210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7"/>
            <p:cNvSpPr/>
            <p:nvPr/>
          </p:nvSpPr>
          <p:spPr bwMode="auto">
            <a:xfrm>
              <a:off x="4448175" y="814388"/>
              <a:ext cx="976313" cy="1670050"/>
            </a:xfrm>
            <a:custGeom>
              <a:avLst/>
              <a:gdLst>
                <a:gd name="T0" fmla="*/ 188 w 337"/>
                <a:gd name="T1" fmla="*/ 576 h 576"/>
                <a:gd name="T2" fmla="*/ 0 w 337"/>
                <a:gd name="T3" fmla="*/ 576 h 576"/>
                <a:gd name="T4" fmla="*/ 0 w 337"/>
                <a:gd name="T5" fmla="*/ 13 h 576"/>
                <a:gd name="T6" fmla="*/ 12 w 337"/>
                <a:gd name="T7" fmla="*/ 0 h 576"/>
                <a:gd name="T8" fmla="*/ 337 w 337"/>
                <a:gd name="T9" fmla="*/ 0 h 576"/>
                <a:gd name="T10" fmla="*/ 337 w 337"/>
                <a:gd name="T11" fmla="*/ 426 h 576"/>
                <a:gd name="T12" fmla="*/ 188 w 337"/>
                <a:gd name="T13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" h="576">
                  <a:moveTo>
                    <a:pt x="188" y="576"/>
                  </a:moveTo>
                  <a:cubicBezTo>
                    <a:pt x="0" y="576"/>
                    <a:pt x="0" y="576"/>
                    <a:pt x="0" y="57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37" y="426"/>
                    <a:pt x="337" y="426"/>
                    <a:pt x="337" y="426"/>
                  </a:cubicBezTo>
                  <a:cubicBezTo>
                    <a:pt x="337" y="509"/>
                    <a:pt x="270" y="576"/>
                    <a:pt x="188" y="576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4"/>
            <p:cNvSpPr/>
            <p:nvPr/>
          </p:nvSpPr>
          <p:spPr bwMode="auto">
            <a:xfrm>
              <a:off x="4514850" y="684213"/>
              <a:ext cx="1060450" cy="446087"/>
            </a:xfrm>
            <a:custGeom>
              <a:avLst/>
              <a:gdLst>
                <a:gd name="T0" fmla="*/ 626 w 668"/>
                <a:gd name="T1" fmla="*/ 281 h 281"/>
                <a:gd name="T2" fmla="*/ 67 w 668"/>
                <a:gd name="T3" fmla="*/ 281 h 281"/>
                <a:gd name="T4" fmla="*/ 0 w 668"/>
                <a:gd name="T5" fmla="*/ 0 h 281"/>
                <a:gd name="T6" fmla="*/ 668 w 668"/>
                <a:gd name="T7" fmla="*/ 82 h 281"/>
                <a:gd name="T8" fmla="*/ 626 w 668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281">
                  <a:moveTo>
                    <a:pt x="626" y="281"/>
                  </a:moveTo>
                  <a:lnTo>
                    <a:pt x="67" y="281"/>
                  </a:lnTo>
                  <a:lnTo>
                    <a:pt x="0" y="0"/>
                  </a:lnTo>
                  <a:lnTo>
                    <a:pt x="668" y="82"/>
                  </a:lnTo>
                  <a:lnTo>
                    <a:pt x="626" y="28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135"/>
            <p:cNvSpPr>
              <a:spLocks noChangeArrowheads="1"/>
            </p:cNvSpPr>
            <p:nvPr/>
          </p:nvSpPr>
          <p:spPr bwMode="auto">
            <a:xfrm>
              <a:off x="4883151" y="884553"/>
              <a:ext cx="33337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2008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1" name="Freeform 136"/>
            <p:cNvSpPr>
              <a:spLocks noEditPoints="1"/>
            </p:cNvSpPr>
            <p:nvPr/>
          </p:nvSpPr>
          <p:spPr bwMode="auto">
            <a:xfrm>
              <a:off x="4691063" y="2162175"/>
              <a:ext cx="261938" cy="258762"/>
            </a:xfrm>
            <a:custGeom>
              <a:avLst/>
              <a:gdLst>
                <a:gd name="T0" fmla="*/ 78 w 90"/>
                <a:gd name="T1" fmla="*/ 33 h 89"/>
                <a:gd name="T2" fmla="*/ 82 w 90"/>
                <a:gd name="T3" fmla="*/ 23 h 89"/>
                <a:gd name="T4" fmla="*/ 71 w 90"/>
                <a:gd name="T5" fmla="*/ 7 h 89"/>
                <a:gd name="T6" fmla="*/ 60 w 90"/>
                <a:gd name="T7" fmla="*/ 13 h 89"/>
                <a:gd name="T8" fmla="*/ 56 w 90"/>
                <a:gd name="T9" fmla="*/ 3 h 89"/>
                <a:gd name="T10" fmla="*/ 37 w 90"/>
                <a:gd name="T11" fmla="*/ 0 h 89"/>
                <a:gd name="T12" fmla="*/ 34 w 90"/>
                <a:gd name="T13" fmla="*/ 12 h 89"/>
                <a:gd name="T14" fmla="*/ 23 w 90"/>
                <a:gd name="T15" fmla="*/ 7 h 89"/>
                <a:gd name="T16" fmla="*/ 8 w 90"/>
                <a:gd name="T17" fmla="*/ 18 h 89"/>
                <a:gd name="T18" fmla="*/ 14 w 90"/>
                <a:gd name="T19" fmla="*/ 29 h 89"/>
                <a:gd name="T20" fmla="*/ 3 w 90"/>
                <a:gd name="T21" fmla="*/ 33 h 89"/>
                <a:gd name="T22" fmla="*/ 0 w 90"/>
                <a:gd name="T23" fmla="*/ 52 h 89"/>
                <a:gd name="T24" fmla="*/ 12 w 90"/>
                <a:gd name="T25" fmla="*/ 55 h 89"/>
                <a:gd name="T26" fmla="*/ 8 w 90"/>
                <a:gd name="T27" fmla="*/ 66 h 89"/>
                <a:gd name="T28" fmla="*/ 19 w 90"/>
                <a:gd name="T29" fmla="*/ 82 h 89"/>
                <a:gd name="T30" fmla="*/ 29 w 90"/>
                <a:gd name="T31" fmla="*/ 75 h 89"/>
                <a:gd name="T32" fmla="*/ 34 w 90"/>
                <a:gd name="T33" fmla="*/ 86 h 89"/>
                <a:gd name="T34" fmla="*/ 53 w 90"/>
                <a:gd name="T35" fmla="*/ 89 h 89"/>
                <a:gd name="T36" fmla="*/ 56 w 90"/>
                <a:gd name="T37" fmla="*/ 77 h 89"/>
                <a:gd name="T38" fmla="*/ 67 w 90"/>
                <a:gd name="T39" fmla="*/ 82 h 89"/>
                <a:gd name="T40" fmla="*/ 82 w 90"/>
                <a:gd name="T41" fmla="*/ 71 h 89"/>
                <a:gd name="T42" fmla="*/ 76 w 90"/>
                <a:gd name="T43" fmla="*/ 60 h 89"/>
                <a:gd name="T44" fmla="*/ 86 w 90"/>
                <a:gd name="T45" fmla="*/ 55 h 89"/>
                <a:gd name="T46" fmla="*/ 90 w 90"/>
                <a:gd name="T47" fmla="*/ 37 h 89"/>
                <a:gd name="T48" fmla="*/ 83 w 90"/>
                <a:gd name="T49" fmla="*/ 49 h 89"/>
                <a:gd name="T50" fmla="*/ 72 w 90"/>
                <a:gd name="T51" fmla="*/ 51 h 89"/>
                <a:gd name="T52" fmla="*/ 70 w 90"/>
                <a:gd name="T53" fmla="*/ 63 h 89"/>
                <a:gd name="T54" fmla="*/ 69 w 90"/>
                <a:gd name="T55" fmla="*/ 75 h 89"/>
                <a:gd name="T56" fmla="*/ 59 w 90"/>
                <a:gd name="T57" fmla="*/ 69 h 89"/>
                <a:gd name="T58" fmla="*/ 49 w 90"/>
                <a:gd name="T59" fmla="*/ 75 h 89"/>
                <a:gd name="T60" fmla="*/ 40 w 90"/>
                <a:gd name="T61" fmla="*/ 83 h 89"/>
                <a:gd name="T62" fmla="*/ 38 w 90"/>
                <a:gd name="T63" fmla="*/ 72 h 89"/>
                <a:gd name="T64" fmla="*/ 27 w 90"/>
                <a:gd name="T65" fmla="*/ 69 h 89"/>
                <a:gd name="T66" fmla="*/ 14 w 90"/>
                <a:gd name="T67" fmla="*/ 68 h 89"/>
                <a:gd name="T68" fmla="*/ 20 w 90"/>
                <a:gd name="T69" fmla="*/ 59 h 89"/>
                <a:gd name="T70" fmla="*/ 14 w 90"/>
                <a:gd name="T71" fmla="*/ 49 h 89"/>
                <a:gd name="T72" fmla="*/ 6 w 90"/>
                <a:gd name="T73" fmla="*/ 40 h 89"/>
                <a:gd name="T74" fmla="*/ 18 w 90"/>
                <a:gd name="T75" fmla="*/ 37 h 89"/>
                <a:gd name="T76" fmla="*/ 20 w 90"/>
                <a:gd name="T77" fmla="*/ 26 h 89"/>
                <a:gd name="T78" fmla="*/ 21 w 90"/>
                <a:gd name="T79" fmla="*/ 14 h 89"/>
                <a:gd name="T80" fmla="*/ 30 w 90"/>
                <a:gd name="T81" fmla="*/ 20 h 89"/>
                <a:gd name="T82" fmla="*/ 40 w 90"/>
                <a:gd name="T83" fmla="*/ 14 h 89"/>
                <a:gd name="T84" fmla="*/ 50 w 90"/>
                <a:gd name="T85" fmla="*/ 6 h 89"/>
                <a:gd name="T86" fmla="*/ 52 w 90"/>
                <a:gd name="T87" fmla="*/ 17 h 89"/>
                <a:gd name="T88" fmla="*/ 63 w 90"/>
                <a:gd name="T89" fmla="*/ 20 h 89"/>
                <a:gd name="T90" fmla="*/ 75 w 90"/>
                <a:gd name="T91" fmla="*/ 21 h 89"/>
                <a:gd name="T92" fmla="*/ 69 w 90"/>
                <a:gd name="T93" fmla="*/ 30 h 89"/>
                <a:gd name="T94" fmla="*/ 76 w 90"/>
                <a:gd name="T95" fmla="*/ 40 h 89"/>
                <a:gd name="T96" fmla="*/ 83 w 90"/>
                <a:gd name="T97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89">
                  <a:moveTo>
                    <a:pt x="87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7" y="32"/>
                    <a:pt x="77" y="30"/>
                    <a:pt x="76" y="29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3" y="21"/>
                    <a:pt x="83" y="19"/>
                    <a:pt x="82" y="18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0" y="6"/>
                    <a:pt x="68" y="6"/>
                    <a:pt x="67" y="7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3"/>
                    <a:pt x="57" y="12"/>
                    <a:pt x="56" y="11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4" y="0"/>
                    <a:pt x="5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2" y="12"/>
                    <a:pt x="31" y="13"/>
                    <a:pt x="29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6"/>
                    <a:pt x="20" y="6"/>
                    <a:pt x="19" y="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21"/>
                    <a:pt x="8" y="2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3" y="32"/>
                    <a:pt x="1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5"/>
                    <a:pt x="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7"/>
                    <a:pt x="13" y="58"/>
                    <a:pt x="14" y="60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6" y="67"/>
                    <a:pt x="6" y="69"/>
                    <a:pt x="8" y="71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0" y="83"/>
                    <a:pt x="22" y="83"/>
                    <a:pt x="23" y="82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6"/>
                    <a:pt x="32" y="77"/>
                    <a:pt x="34" y="7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8"/>
                    <a:pt x="35" y="89"/>
                    <a:pt x="3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4" y="89"/>
                    <a:pt x="56" y="88"/>
                    <a:pt x="56" y="8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7"/>
                    <a:pt x="59" y="76"/>
                    <a:pt x="60" y="76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3"/>
                    <a:pt x="70" y="83"/>
                    <a:pt x="71" y="82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3" y="69"/>
                    <a:pt x="83" y="67"/>
                    <a:pt x="82" y="66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59"/>
                    <a:pt x="77" y="57"/>
                    <a:pt x="78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8" y="55"/>
                    <a:pt x="90" y="54"/>
                    <a:pt x="90" y="52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5"/>
                    <a:pt x="88" y="34"/>
                    <a:pt x="87" y="33"/>
                  </a:cubicBezTo>
                  <a:close/>
                  <a:moveTo>
                    <a:pt x="83" y="49"/>
                  </a:moveTo>
                  <a:cubicBezTo>
                    <a:pt x="76" y="49"/>
                    <a:pt x="76" y="49"/>
                    <a:pt x="76" y="49"/>
                  </a:cubicBezTo>
                  <a:cubicBezTo>
                    <a:pt x="74" y="49"/>
                    <a:pt x="73" y="50"/>
                    <a:pt x="72" y="51"/>
                  </a:cubicBezTo>
                  <a:cubicBezTo>
                    <a:pt x="72" y="54"/>
                    <a:pt x="71" y="57"/>
                    <a:pt x="69" y="59"/>
                  </a:cubicBezTo>
                  <a:cubicBezTo>
                    <a:pt x="69" y="60"/>
                    <a:pt x="69" y="62"/>
                    <a:pt x="70" y="63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2" y="68"/>
                    <a:pt x="61" y="68"/>
                    <a:pt x="59" y="69"/>
                  </a:cubicBezTo>
                  <a:cubicBezTo>
                    <a:pt x="57" y="70"/>
                    <a:pt x="54" y="71"/>
                    <a:pt x="52" y="72"/>
                  </a:cubicBezTo>
                  <a:cubicBezTo>
                    <a:pt x="50" y="72"/>
                    <a:pt x="49" y="74"/>
                    <a:pt x="49" y="75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0" y="74"/>
                    <a:pt x="39" y="72"/>
                    <a:pt x="38" y="72"/>
                  </a:cubicBezTo>
                  <a:cubicBezTo>
                    <a:pt x="35" y="71"/>
                    <a:pt x="33" y="70"/>
                    <a:pt x="30" y="69"/>
                  </a:cubicBezTo>
                  <a:cubicBezTo>
                    <a:pt x="29" y="68"/>
                    <a:pt x="28" y="68"/>
                    <a:pt x="27" y="69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2"/>
                    <a:pt x="21" y="60"/>
                    <a:pt x="20" y="59"/>
                  </a:cubicBezTo>
                  <a:cubicBezTo>
                    <a:pt x="19" y="57"/>
                    <a:pt x="18" y="54"/>
                    <a:pt x="17" y="52"/>
                  </a:cubicBezTo>
                  <a:cubicBezTo>
                    <a:pt x="17" y="50"/>
                    <a:pt x="16" y="49"/>
                    <a:pt x="14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6" y="40"/>
                    <a:pt x="17" y="39"/>
                    <a:pt x="18" y="37"/>
                  </a:cubicBezTo>
                  <a:cubicBezTo>
                    <a:pt x="18" y="35"/>
                    <a:pt x="19" y="32"/>
                    <a:pt x="21" y="30"/>
                  </a:cubicBezTo>
                  <a:cubicBezTo>
                    <a:pt x="21" y="29"/>
                    <a:pt x="21" y="27"/>
                    <a:pt x="20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1"/>
                    <a:pt x="29" y="21"/>
                    <a:pt x="30" y="20"/>
                  </a:cubicBezTo>
                  <a:cubicBezTo>
                    <a:pt x="33" y="19"/>
                    <a:pt x="35" y="18"/>
                    <a:pt x="38" y="17"/>
                  </a:cubicBezTo>
                  <a:cubicBezTo>
                    <a:pt x="39" y="17"/>
                    <a:pt x="40" y="15"/>
                    <a:pt x="40" y="14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5"/>
                    <a:pt x="50" y="17"/>
                    <a:pt x="52" y="17"/>
                  </a:cubicBezTo>
                  <a:cubicBezTo>
                    <a:pt x="54" y="18"/>
                    <a:pt x="57" y="19"/>
                    <a:pt x="59" y="20"/>
                  </a:cubicBezTo>
                  <a:cubicBezTo>
                    <a:pt x="61" y="21"/>
                    <a:pt x="62" y="21"/>
                    <a:pt x="63" y="2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7"/>
                    <a:pt x="69" y="29"/>
                    <a:pt x="69" y="30"/>
                  </a:cubicBezTo>
                  <a:cubicBezTo>
                    <a:pt x="71" y="32"/>
                    <a:pt x="72" y="35"/>
                    <a:pt x="72" y="37"/>
                  </a:cubicBezTo>
                  <a:cubicBezTo>
                    <a:pt x="73" y="39"/>
                    <a:pt x="74" y="40"/>
                    <a:pt x="76" y="40"/>
                  </a:cubicBezTo>
                  <a:cubicBezTo>
                    <a:pt x="83" y="40"/>
                    <a:pt x="83" y="40"/>
                    <a:pt x="83" y="40"/>
                  </a:cubicBezTo>
                  <a:lnTo>
                    <a:pt x="83" y="49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37"/>
            <p:cNvSpPr>
              <a:spLocks noEditPoints="1"/>
            </p:cNvSpPr>
            <p:nvPr/>
          </p:nvSpPr>
          <p:spPr bwMode="auto">
            <a:xfrm>
              <a:off x="4772025" y="2239963"/>
              <a:ext cx="98425" cy="101600"/>
            </a:xfrm>
            <a:custGeom>
              <a:avLst/>
              <a:gdLst>
                <a:gd name="T0" fmla="*/ 17 w 34"/>
                <a:gd name="T1" fmla="*/ 0 h 35"/>
                <a:gd name="T2" fmla="*/ 0 w 34"/>
                <a:gd name="T3" fmla="*/ 18 h 35"/>
                <a:gd name="T4" fmla="*/ 17 w 34"/>
                <a:gd name="T5" fmla="*/ 35 h 35"/>
                <a:gd name="T6" fmla="*/ 34 w 34"/>
                <a:gd name="T7" fmla="*/ 18 h 35"/>
                <a:gd name="T8" fmla="*/ 17 w 34"/>
                <a:gd name="T9" fmla="*/ 0 h 35"/>
                <a:gd name="T10" fmla="*/ 17 w 34"/>
                <a:gd name="T11" fmla="*/ 29 h 35"/>
                <a:gd name="T12" fmla="*/ 17 w 34"/>
                <a:gd name="T13" fmla="*/ 29 h 35"/>
                <a:gd name="T14" fmla="*/ 6 w 34"/>
                <a:gd name="T15" fmla="*/ 18 h 35"/>
                <a:gd name="T16" fmla="*/ 17 w 34"/>
                <a:gd name="T17" fmla="*/ 6 h 35"/>
                <a:gd name="T18" fmla="*/ 28 w 34"/>
                <a:gd name="T19" fmla="*/ 18 h 35"/>
                <a:gd name="T20" fmla="*/ 17 w 34"/>
                <a:gd name="T21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5">
                  <a:moveTo>
                    <a:pt x="17" y="0"/>
                  </a:moveTo>
                  <a:cubicBezTo>
                    <a:pt x="7" y="0"/>
                    <a:pt x="0" y="8"/>
                    <a:pt x="0" y="18"/>
                  </a:cubicBezTo>
                  <a:cubicBezTo>
                    <a:pt x="0" y="27"/>
                    <a:pt x="7" y="35"/>
                    <a:pt x="17" y="35"/>
                  </a:cubicBezTo>
                  <a:cubicBezTo>
                    <a:pt x="26" y="35"/>
                    <a:pt x="34" y="27"/>
                    <a:pt x="34" y="18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9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11" y="29"/>
                    <a:pt x="6" y="24"/>
                    <a:pt x="6" y="18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3" y="6"/>
                    <a:pt x="28" y="11"/>
                    <a:pt x="28" y="18"/>
                  </a:cubicBezTo>
                  <a:cubicBezTo>
                    <a:pt x="28" y="24"/>
                    <a:pt x="23" y="29"/>
                    <a:pt x="17" y="29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38"/>
            <p:cNvSpPr>
              <a:spLocks noEditPoints="1"/>
            </p:cNvSpPr>
            <p:nvPr/>
          </p:nvSpPr>
          <p:spPr bwMode="auto">
            <a:xfrm>
              <a:off x="4918075" y="2008188"/>
              <a:ext cx="263525" cy="263525"/>
            </a:xfrm>
            <a:custGeom>
              <a:avLst/>
              <a:gdLst>
                <a:gd name="T0" fmla="*/ 91 w 91"/>
                <a:gd name="T1" fmla="*/ 43 h 91"/>
                <a:gd name="T2" fmla="*/ 84 w 91"/>
                <a:gd name="T3" fmla="*/ 26 h 91"/>
                <a:gd name="T4" fmla="*/ 72 w 91"/>
                <a:gd name="T5" fmla="*/ 23 h 91"/>
                <a:gd name="T6" fmla="*/ 76 w 91"/>
                <a:gd name="T7" fmla="*/ 12 h 91"/>
                <a:gd name="T8" fmla="*/ 59 w 91"/>
                <a:gd name="T9" fmla="*/ 4 h 91"/>
                <a:gd name="T10" fmla="*/ 49 w 91"/>
                <a:gd name="T11" fmla="*/ 11 h 91"/>
                <a:gd name="T12" fmla="*/ 44 w 91"/>
                <a:gd name="T13" fmla="*/ 0 h 91"/>
                <a:gd name="T14" fmla="*/ 28 w 91"/>
                <a:gd name="T15" fmla="*/ 3 h 91"/>
                <a:gd name="T16" fmla="*/ 28 w 91"/>
                <a:gd name="T17" fmla="*/ 16 h 91"/>
                <a:gd name="T18" fmla="*/ 16 w 91"/>
                <a:gd name="T19" fmla="*/ 14 h 91"/>
                <a:gd name="T20" fmla="*/ 3 w 91"/>
                <a:gd name="T21" fmla="*/ 28 h 91"/>
                <a:gd name="T22" fmla="*/ 12 w 91"/>
                <a:gd name="T23" fmla="*/ 37 h 91"/>
                <a:gd name="T24" fmla="*/ 2 w 91"/>
                <a:gd name="T25" fmla="*/ 44 h 91"/>
                <a:gd name="T26" fmla="*/ 3 w 91"/>
                <a:gd name="T27" fmla="*/ 63 h 91"/>
                <a:gd name="T28" fmla="*/ 16 w 91"/>
                <a:gd name="T29" fmla="*/ 63 h 91"/>
                <a:gd name="T30" fmla="*/ 14 w 91"/>
                <a:gd name="T31" fmla="*/ 75 h 91"/>
                <a:gd name="T32" fmla="*/ 28 w 91"/>
                <a:gd name="T33" fmla="*/ 87 h 91"/>
                <a:gd name="T34" fmla="*/ 37 w 91"/>
                <a:gd name="T35" fmla="*/ 79 h 91"/>
                <a:gd name="T36" fmla="*/ 44 w 91"/>
                <a:gd name="T37" fmla="*/ 89 h 91"/>
                <a:gd name="T38" fmla="*/ 48 w 91"/>
                <a:gd name="T39" fmla="*/ 91 h 91"/>
                <a:gd name="T40" fmla="*/ 65 w 91"/>
                <a:gd name="T41" fmla="*/ 84 h 91"/>
                <a:gd name="T42" fmla="*/ 67 w 91"/>
                <a:gd name="T43" fmla="*/ 72 h 91"/>
                <a:gd name="T44" fmla="*/ 79 w 91"/>
                <a:gd name="T45" fmla="*/ 76 h 91"/>
                <a:gd name="T46" fmla="*/ 87 w 91"/>
                <a:gd name="T47" fmla="*/ 59 h 91"/>
                <a:gd name="T48" fmla="*/ 79 w 91"/>
                <a:gd name="T49" fmla="*/ 54 h 91"/>
                <a:gd name="T50" fmla="*/ 89 w 91"/>
                <a:gd name="T51" fmla="*/ 47 h 91"/>
                <a:gd name="T52" fmla="*/ 77 w 91"/>
                <a:gd name="T53" fmla="*/ 44 h 91"/>
                <a:gd name="T54" fmla="*/ 73 w 91"/>
                <a:gd name="T55" fmla="*/ 55 h 91"/>
                <a:gd name="T56" fmla="*/ 81 w 91"/>
                <a:gd name="T57" fmla="*/ 62 h 91"/>
                <a:gd name="T58" fmla="*/ 69 w 91"/>
                <a:gd name="T59" fmla="*/ 66 h 91"/>
                <a:gd name="T60" fmla="*/ 58 w 91"/>
                <a:gd name="T61" fmla="*/ 71 h 91"/>
                <a:gd name="T62" fmla="*/ 58 w 91"/>
                <a:gd name="T63" fmla="*/ 82 h 91"/>
                <a:gd name="T64" fmla="*/ 47 w 91"/>
                <a:gd name="T65" fmla="*/ 76 h 91"/>
                <a:gd name="T66" fmla="*/ 37 w 91"/>
                <a:gd name="T67" fmla="*/ 72 h 91"/>
                <a:gd name="T68" fmla="*/ 33 w 91"/>
                <a:gd name="T69" fmla="*/ 74 h 91"/>
                <a:gd name="T70" fmla="*/ 21 w 91"/>
                <a:gd name="T71" fmla="*/ 76 h 91"/>
                <a:gd name="T72" fmla="*/ 25 w 91"/>
                <a:gd name="T73" fmla="*/ 65 h 91"/>
                <a:gd name="T74" fmla="*/ 17 w 91"/>
                <a:gd name="T75" fmla="*/ 57 h 91"/>
                <a:gd name="T76" fmla="*/ 6 w 91"/>
                <a:gd name="T77" fmla="*/ 49 h 91"/>
                <a:gd name="T78" fmla="*/ 17 w 91"/>
                <a:gd name="T79" fmla="*/ 44 h 91"/>
                <a:gd name="T80" fmla="*/ 18 w 91"/>
                <a:gd name="T81" fmla="*/ 33 h 91"/>
                <a:gd name="T82" fmla="*/ 16 w 91"/>
                <a:gd name="T83" fmla="*/ 21 h 91"/>
                <a:gd name="T84" fmla="*/ 26 w 91"/>
                <a:gd name="T85" fmla="*/ 25 h 91"/>
                <a:gd name="T86" fmla="*/ 34 w 91"/>
                <a:gd name="T87" fmla="*/ 17 h 91"/>
                <a:gd name="T88" fmla="*/ 42 w 91"/>
                <a:gd name="T89" fmla="*/ 7 h 91"/>
                <a:gd name="T90" fmla="*/ 47 w 91"/>
                <a:gd name="T91" fmla="*/ 17 h 91"/>
                <a:gd name="T92" fmla="*/ 58 w 91"/>
                <a:gd name="T93" fmla="*/ 17 h 91"/>
                <a:gd name="T94" fmla="*/ 70 w 91"/>
                <a:gd name="T95" fmla="*/ 15 h 91"/>
                <a:gd name="T96" fmla="*/ 67 w 91"/>
                <a:gd name="T97" fmla="*/ 26 h 91"/>
                <a:gd name="T98" fmla="*/ 75 w 91"/>
                <a:gd name="T99" fmla="*/ 34 h 91"/>
                <a:gd name="T100" fmla="*/ 84 w 91"/>
                <a:gd name="T101" fmla="*/ 4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91">
                  <a:moveTo>
                    <a:pt x="91" y="44"/>
                  </a:moveTo>
                  <a:cubicBezTo>
                    <a:pt x="91" y="43"/>
                    <a:pt x="91" y="43"/>
                    <a:pt x="91" y="4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7"/>
                    <a:pt x="86" y="26"/>
                    <a:pt x="84" y="2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6"/>
                    <a:pt x="74" y="25"/>
                    <a:pt x="72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5"/>
                    <a:pt x="78" y="13"/>
                    <a:pt x="76" y="1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2"/>
                    <a:pt x="60" y="3"/>
                    <a:pt x="59" y="4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2" y="11"/>
                    <a:pt x="51" y="11"/>
                    <a:pt x="49" y="1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5" y="5"/>
                    <a:pt x="26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7"/>
                    <a:pt x="25" y="17"/>
                    <a:pt x="24" y="1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3"/>
                    <a:pt x="13" y="13"/>
                    <a:pt x="12" y="1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3" y="31"/>
                    <a:pt x="4" y="3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1" y="40"/>
                    <a:pt x="11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6"/>
                    <a:pt x="0" y="47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4"/>
                    <a:pt x="5" y="65"/>
                    <a:pt x="7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7" y="64"/>
                    <a:pt x="18" y="66"/>
                    <a:pt x="19" y="67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3" y="76"/>
                    <a:pt x="13" y="78"/>
                    <a:pt x="15" y="79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9" y="88"/>
                    <a:pt x="31" y="88"/>
                    <a:pt x="32" y="86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9" y="79"/>
                    <a:pt x="40" y="80"/>
                    <a:pt x="42" y="80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90"/>
                    <a:pt x="45" y="91"/>
                    <a:pt x="47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5" y="86"/>
                    <a:pt x="65" y="84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5" y="74"/>
                    <a:pt x="66" y="74"/>
                    <a:pt x="67" y="72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8"/>
                    <a:pt x="78" y="78"/>
                    <a:pt x="79" y="76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2"/>
                    <a:pt x="88" y="60"/>
                    <a:pt x="87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2"/>
                    <a:pt x="80" y="51"/>
                    <a:pt x="80" y="49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0" y="47"/>
                    <a:pt x="91" y="45"/>
                    <a:pt x="91" y="44"/>
                  </a:cubicBezTo>
                  <a:close/>
                  <a:moveTo>
                    <a:pt x="77" y="44"/>
                  </a:moveTo>
                  <a:cubicBezTo>
                    <a:pt x="75" y="44"/>
                    <a:pt x="74" y="45"/>
                    <a:pt x="74" y="46"/>
                  </a:cubicBezTo>
                  <a:cubicBezTo>
                    <a:pt x="74" y="49"/>
                    <a:pt x="74" y="52"/>
                    <a:pt x="73" y="55"/>
                  </a:cubicBezTo>
                  <a:cubicBezTo>
                    <a:pt x="72" y="56"/>
                    <a:pt x="73" y="57"/>
                    <a:pt x="74" y="58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5"/>
                    <a:pt x="66" y="65"/>
                    <a:pt x="65" y="66"/>
                  </a:cubicBezTo>
                  <a:cubicBezTo>
                    <a:pt x="63" y="68"/>
                    <a:pt x="61" y="70"/>
                    <a:pt x="58" y="71"/>
                  </a:cubicBezTo>
                  <a:cubicBezTo>
                    <a:pt x="57" y="72"/>
                    <a:pt x="56" y="73"/>
                    <a:pt x="57" y="74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5"/>
                    <a:pt x="46" y="74"/>
                    <a:pt x="44" y="74"/>
                  </a:cubicBezTo>
                  <a:cubicBezTo>
                    <a:pt x="42" y="74"/>
                    <a:pt x="39" y="73"/>
                    <a:pt x="37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72"/>
                    <a:pt x="34" y="73"/>
                    <a:pt x="33" y="74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7"/>
                    <a:pt x="26" y="66"/>
                    <a:pt x="25" y="65"/>
                  </a:cubicBezTo>
                  <a:cubicBezTo>
                    <a:pt x="23" y="63"/>
                    <a:pt x="21" y="61"/>
                    <a:pt x="20" y="58"/>
                  </a:cubicBezTo>
                  <a:cubicBezTo>
                    <a:pt x="19" y="57"/>
                    <a:pt x="18" y="56"/>
                    <a:pt x="1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8" y="39"/>
                    <a:pt x="19" y="37"/>
                  </a:cubicBezTo>
                  <a:cubicBezTo>
                    <a:pt x="19" y="35"/>
                    <a:pt x="19" y="34"/>
                    <a:pt x="18" y="33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28" y="23"/>
                    <a:pt x="30" y="21"/>
                    <a:pt x="33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6"/>
                    <a:pt x="45" y="17"/>
                    <a:pt x="47" y="17"/>
                  </a:cubicBezTo>
                  <a:cubicBezTo>
                    <a:pt x="49" y="17"/>
                    <a:pt x="52" y="17"/>
                    <a:pt x="55" y="18"/>
                  </a:cubicBezTo>
                  <a:cubicBezTo>
                    <a:pt x="56" y="19"/>
                    <a:pt x="57" y="18"/>
                    <a:pt x="58" y="1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3"/>
                    <a:pt x="66" y="25"/>
                    <a:pt x="67" y="26"/>
                  </a:cubicBezTo>
                  <a:cubicBezTo>
                    <a:pt x="68" y="28"/>
                    <a:pt x="70" y="30"/>
                    <a:pt x="71" y="33"/>
                  </a:cubicBezTo>
                  <a:cubicBezTo>
                    <a:pt x="72" y="34"/>
                    <a:pt x="73" y="35"/>
                    <a:pt x="75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42"/>
                    <a:pt x="84" y="42"/>
                    <a:pt x="84" y="42"/>
                  </a:cubicBezTo>
                  <a:lnTo>
                    <a:pt x="77" y="44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39"/>
            <p:cNvSpPr>
              <a:spLocks noEditPoints="1"/>
            </p:cNvSpPr>
            <p:nvPr/>
          </p:nvSpPr>
          <p:spPr bwMode="auto">
            <a:xfrm>
              <a:off x="4999038" y="2089150"/>
              <a:ext cx="101600" cy="101600"/>
            </a:xfrm>
            <a:custGeom>
              <a:avLst/>
              <a:gdLst>
                <a:gd name="T0" fmla="*/ 34 w 35"/>
                <a:gd name="T1" fmla="*/ 14 h 35"/>
                <a:gd name="T2" fmla="*/ 17 w 35"/>
                <a:gd name="T3" fmla="*/ 0 h 35"/>
                <a:gd name="T4" fmla="*/ 0 w 35"/>
                <a:gd name="T5" fmla="*/ 17 h 35"/>
                <a:gd name="T6" fmla="*/ 17 w 35"/>
                <a:gd name="T7" fmla="*/ 35 h 35"/>
                <a:gd name="T8" fmla="*/ 35 w 35"/>
                <a:gd name="T9" fmla="*/ 17 h 35"/>
                <a:gd name="T10" fmla="*/ 34 w 35"/>
                <a:gd name="T11" fmla="*/ 14 h 35"/>
                <a:gd name="T12" fmla="*/ 20 w 35"/>
                <a:gd name="T13" fmla="*/ 28 h 35"/>
                <a:gd name="T14" fmla="*/ 20 w 35"/>
                <a:gd name="T15" fmla="*/ 28 h 35"/>
                <a:gd name="T16" fmla="*/ 7 w 35"/>
                <a:gd name="T17" fmla="*/ 20 h 35"/>
                <a:gd name="T18" fmla="*/ 15 w 35"/>
                <a:gd name="T19" fmla="*/ 7 h 35"/>
                <a:gd name="T20" fmla="*/ 17 w 35"/>
                <a:gd name="T21" fmla="*/ 6 h 35"/>
                <a:gd name="T22" fmla="*/ 29 w 35"/>
                <a:gd name="T23" fmla="*/ 17 h 35"/>
                <a:gd name="T24" fmla="*/ 20 w 35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5">
                  <a:moveTo>
                    <a:pt x="34" y="14"/>
                  </a:moveTo>
                  <a:cubicBezTo>
                    <a:pt x="33" y="6"/>
                    <a:pt x="26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6"/>
                    <a:pt x="35" y="15"/>
                    <a:pt x="34" y="14"/>
                  </a:cubicBezTo>
                  <a:close/>
                  <a:moveTo>
                    <a:pt x="20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14" y="29"/>
                    <a:pt x="8" y="26"/>
                    <a:pt x="7" y="20"/>
                  </a:cubicBezTo>
                  <a:cubicBezTo>
                    <a:pt x="5" y="14"/>
                    <a:pt x="9" y="8"/>
                    <a:pt x="15" y="7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4" y="6"/>
                    <a:pt x="29" y="11"/>
                    <a:pt x="29" y="17"/>
                  </a:cubicBezTo>
                  <a:cubicBezTo>
                    <a:pt x="29" y="23"/>
                    <a:pt x="25" y="27"/>
                    <a:pt x="20" y="28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40"/>
            <p:cNvSpPr/>
            <p:nvPr/>
          </p:nvSpPr>
          <p:spPr bwMode="auto">
            <a:xfrm>
              <a:off x="4187825" y="579438"/>
              <a:ext cx="141288" cy="280987"/>
            </a:xfrm>
            <a:custGeom>
              <a:avLst/>
              <a:gdLst>
                <a:gd name="T0" fmla="*/ 89 w 89"/>
                <a:gd name="T1" fmla="*/ 88 h 177"/>
                <a:gd name="T2" fmla="*/ 0 w 89"/>
                <a:gd name="T3" fmla="*/ 177 h 177"/>
                <a:gd name="T4" fmla="*/ 0 w 89"/>
                <a:gd name="T5" fmla="*/ 0 h 177"/>
                <a:gd name="T6" fmla="*/ 89 w 89"/>
                <a:gd name="T7" fmla="*/ 8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77">
                  <a:moveTo>
                    <a:pt x="89" y="88"/>
                  </a:moveTo>
                  <a:lnTo>
                    <a:pt x="0" y="177"/>
                  </a:lnTo>
                  <a:lnTo>
                    <a:pt x="0" y="0"/>
                  </a:lnTo>
                  <a:lnTo>
                    <a:pt x="89" y="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1"/>
            <p:cNvSpPr/>
            <p:nvPr/>
          </p:nvSpPr>
          <p:spPr bwMode="auto">
            <a:xfrm>
              <a:off x="3367088" y="1649413"/>
              <a:ext cx="355600" cy="566738"/>
            </a:xfrm>
            <a:custGeom>
              <a:avLst/>
              <a:gdLst>
                <a:gd name="T0" fmla="*/ 144 w 224"/>
                <a:gd name="T1" fmla="*/ 0 h 329"/>
                <a:gd name="T2" fmla="*/ 0 w 224"/>
                <a:gd name="T3" fmla="*/ 192 h 329"/>
                <a:gd name="T4" fmla="*/ 224 w 224"/>
                <a:gd name="T5" fmla="*/ 329 h 329"/>
                <a:gd name="T6" fmla="*/ 144 w 224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29">
                  <a:moveTo>
                    <a:pt x="144" y="0"/>
                  </a:moveTo>
                  <a:lnTo>
                    <a:pt x="0" y="192"/>
                  </a:lnTo>
                  <a:lnTo>
                    <a:pt x="224" y="32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2"/>
            <p:cNvSpPr/>
            <p:nvPr/>
          </p:nvSpPr>
          <p:spPr bwMode="auto">
            <a:xfrm>
              <a:off x="3367088" y="1649413"/>
              <a:ext cx="355600" cy="522287"/>
            </a:xfrm>
            <a:custGeom>
              <a:avLst/>
              <a:gdLst>
                <a:gd name="T0" fmla="*/ 144 w 224"/>
                <a:gd name="T1" fmla="*/ 0 h 329"/>
                <a:gd name="T2" fmla="*/ 0 w 224"/>
                <a:gd name="T3" fmla="*/ 192 h 329"/>
                <a:gd name="T4" fmla="*/ 224 w 224"/>
                <a:gd name="T5" fmla="*/ 329 h 329"/>
                <a:gd name="T6" fmla="*/ 144 w 224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29">
                  <a:moveTo>
                    <a:pt x="144" y="0"/>
                  </a:moveTo>
                  <a:lnTo>
                    <a:pt x="0" y="192"/>
                  </a:lnTo>
                  <a:lnTo>
                    <a:pt x="224" y="329"/>
                  </a:lnTo>
                  <a:lnTo>
                    <a:pt x="1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44"/>
            <p:cNvSpPr/>
            <p:nvPr/>
          </p:nvSpPr>
          <p:spPr bwMode="auto">
            <a:xfrm>
              <a:off x="3668713" y="1954213"/>
              <a:ext cx="3175" cy="11112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2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45"/>
            <p:cNvSpPr/>
            <p:nvPr/>
          </p:nvSpPr>
          <p:spPr bwMode="auto">
            <a:xfrm>
              <a:off x="3668713" y="1954213"/>
              <a:ext cx="3175" cy="11112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2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0" y="0"/>
                  </a:lnTo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46"/>
            <p:cNvSpPr/>
            <p:nvPr/>
          </p:nvSpPr>
          <p:spPr bwMode="auto">
            <a:xfrm>
              <a:off x="3367088" y="1954213"/>
              <a:ext cx="315913" cy="57150"/>
            </a:xfrm>
            <a:custGeom>
              <a:avLst/>
              <a:gdLst>
                <a:gd name="T0" fmla="*/ 190 w 199"/>
                <a:gd name="T1" fmla="*/ 0 h 36"/>
                <a:gd name="T2" fmla="*/ 0 w 199"/>
                <a:gd name="T3" fmla="*/ 0 h 36"/>
                <a:gd name="T4" fmla="*/ 199 w 199"/>
                <a:gd name="T5" fmla="*/ 36 h 36"/>
                <a:gd name="T6" fmla="*/ 192 w 199"/>
                <a:gd name="T7" fmla="*/ 7 h 36"/>
                <a:gd name="T8" fmla="*/ 190 w 19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6">
                  <a:moveTo>
                    <a:pt x="190" y="0"/>
                  </a:moveTo>
                  <a:lnTo>
                    <a:pt x="0" y="0"/>
                  </a:lnTo>
                  <a:lnTo>
                    <a:pt x="199" y="36"/>
                  </a:lnTo>
                  <a:lnTo>
                    <a:pt x="192" y="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47"/>
            <p:cNvSpPr/>
            <p:nvPr/>
          </p:nvSpPr>
          <p:spPr bwMode="auto">
            <a:xfrm>
              <a:off x="3367088" y="1954213"/>
              <a:ext cx="315913" cy="57150"/>
            </a:xfrm>
            <a:custGeom>
              <a:avLst/>
              <a:gdLst>
                <a:gd name="T0" fmla="*/ 190 w 199"/>
                <a:gd name="T1" fmla="*/ 0 h 36"/>
                <a:gd name="T2" fmla="*/ 0 w 199"/>
                <a:gd name="T3" fmla="*/ 0 h 36"/>
                <a:gd name="T4" fmla="*/ 199 w 199"/>
                <a:gd name="T5" fmla="*/ 36 h 36"/>
                <a:gd name="T6" fmla="*/ 192 w 199"/>
                <a:gd name="T7" fmla="*/ 7 h 36"/>
                <a:gd name="T8" fmla="*/ 190 w 19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6">
                  <a:moveTo>
                    <a:pt x="190" y="0"/>
                  </a:moveTo>
                  <a:lnTo>
                    <a:pt x="0" y="0"/>
                  </a:lnTo>
                  <a:lnTo>
                    <a:pt x="199" y="36"/>
                  </a:lnTo>
                  <a:lnTo>
                    <a:pt x="192" y="7"/>
                  </a:lnTo>
                  <a:lnTo>
                    <a:pt x="190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48"/>
            <p:cNvSpPr/>
            <p:nvPr/>
          </p:nvSpPr>
          <p:spPr bwMode="auto">
            <a:xfrm>
              <a:off x="3367088" y="434975"/>
              <a:ext cx="887413" cy="1519237"/>
            </a:xfrm>
            <a:custGeom>
              <a:avLst/>
              <a:gdLst>
                <a:gd name="T0" fmla="*/ 171 w 306"/>
                <a:gd name="T1" fmla="*/ 524 h 524"/>
                <a:gd name="T2" fmla="*/ 0 w 306"/>
                <a:gd name="T3" fmla="*/ 524 h 524"/>
                <a:gd name="T4" fmla="*/ 0 w 306"/>
                <a:gd name="T5" fmla="*/ 11 h 524"/>
                <a:gd name="T6" fmla="*/ 12 w 306"/>
                <a:gd name="T7" fmla="*/ 0 h 524"/>
                <a:gd name="T8" fmla="*/ 306 w 306"/>
                <a:gd name="T9" fmla="*/ 0 h 524"/>
                <a:gd name="T10" fmla="*/ 306 w 306"/>
                <a:gd name="T11" fmla="*/ 389 h 524"/>
                <a:gd name="T12" fmla="*/ 171 w 306"/>
                <a:gd name="T13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524">
                  <a:moveTo>
                    <a:pt x="171" y="524"/>
                  </a:moveTo>
                  <a:cubicBezTo>
                    <a:pt x="0" y="524"/>
                    <a:pt x="0" y="524"/>
                    <a:pt x="0" y="5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06" y="389"/>
                    <a:pt x="306" y="389"/>
                    <a:pt x="306" y="389"/>
                  </a:cubicBezTo>
                  <a:cubicBezTo>
                    <a:pt x="306" y="464"/>
                    <a:pt x="246" y="524"/>
                    <a:pt x="171" y="524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55"/>
            <p:cNvSpPr/>
            <p:nvPr/>
          </p:nvSpPr>
          <p:spPr bwMode="auto">
            <a:xfrm>
              <a:off x="3427413" y="315913"/>
              <a:ext cx="962025" cy="403225"/>
            </a:xfrm>
            <a:custGeom>
              <a:avLst/>
              <a:gdLst>
                <a:gd name="T0" fmla="*/ 568 w 606"/>
                <a:gd name="T1" fmla="*/ 254 h 254"/>
                <a:gd name="T2" fmla="*/ 62 w 606"/>
                <a:gd name="T3" fmla="*/ 254 h 254"/>
                <a:gd name="T4" fmla="*/ 0 w 606"/>
                <a:gd name="T5" fmla="*/ 0 h 254"/>
                <a:gd name="T6" fmla="*/ 606 w 606"/>
                <a:gd name="T7" fmla="*/ 75 h 254"/>
                <a:gd name="T8" fmla="*/ 568 w 606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254">
                  <a:moveTo>
                    <a:pt x="568" y="254"/>
                  </a:moveTo>
                  <a:lnTo>
                    <a:pt x="62" y="254"/>
                  </a:lnTo>
                  <a:lnTo>
                    <a:pt x="0" y="0"/>
                  </a:lnTo>
                  <a:lnTo>
                    <a:pt x="606" y="75"/>
                  </a:lnTo>
                  <a:lnTo>
                    <a:pt x="568" y="25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158"/>
            <p:cNvSpPr>
              <a:spLocks noChangeArrowheads="1"/>
            </p:cNvSpPr>
            <p:nvPr/>
          </p:nvSpPr>
          <p:spPr bwMode="auto">
            <a:xfrm>
              <a:off x="3759201" y="486090"/>
              <a:ext cx="33337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2003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5" name="Freeform 190"/>
            <p:cNvSpPr>
              <a:spLocks noEditPoints="1"/>
            </p:cNvSpPr>
            <p:nvPr/>
          </p:nvSpPr>
          <p:spPr bwMode="auto">
            <a:xfrm>
              <a:off x="3694113" y="1600200"/>
              <a:ext cx="185738" cy="284162"/>
            </a:xfrm>
            <a:custGeom>
              <a:avLst/>
              <a:gdLst>
                <a:gd name="T0" fmla="*/ 32 w 64"/>
                <a:gd name="T1" fmla="*/ 0 h 98"/>
                <a:gd name="T2" fmla="*/ 0 w 64"/>
                <a:gd name="T3" fmla="*/ 32 h 98"/>
                <a:gd name="T4" fmla="*/ 16 w 64"/>
                <a:gd name="T5" fmla="*/ 61 h 98"/>
                <a:gd name="T6" fmla="*/ 16 w 64"/>
                <a:gd name="T7" fmla="*/ 84 h 98"/>
                <a:gd name="T8" fmla="*/ 16 w 64"/>
                <a:gd name="T9" fmla="*/ 85 h 98"/>
                <a:gd name="T10" fmla="*/ 16 w 64"/>
                <a:gd name="T11" fmla="*/ 85 h 98"/>
                <a:gd name="T12" fmla="*/ 16 w 64"/>
                <a:gd name="T13" fmla="*/ 85 h 98"/>
                <a:gd name="T14" fmla="*/ 24 w 64"/>
                <a:gd name="T15" fmla="*/ 97 h 98"/>
                <a:gd name="T16" fmla="*/ 26 w 64"/>
                <a:gd name="T17" fmla="*/ 98 h 98"/>
                <a:gd name="T18" fmla="*/ 39 w 64"/>
                <a:gd name="T19" fmla="*/ 98 h 98"/>
                <a:gd name="T20" fmla="*/ 41 w 64"/>
                <a:gd name="T21" fmla="*/ 97 h 98"/>
                <a:gd name="T22" fmla="*/ 49 w 64"/>
                <a:gd name="T23" fmla="*/ 85 h 98"/>
                <a:gd name="T24" fmla="*/ 49 w 64"/>
                <a:gd name="T25" fmla="*/ 85 h 98"/>
                <a:gd name="T26" fmla="*/ 49 w 64"/>
                <a:gd name="T27" fmla="*/ 85 h 98"/>
                <a:gd name="T28" fmla="*/ 49 w 64"/>
                <a:gd name="T29" fmla="*/ 84 h 98"/>
                <a:gd name="T30" fmla="*/ 49 w 64"/>
                <a:gd name="T31" fmla="*/ 61 h 98"/>
                <a:gd name="T32" fmla="*/ 64 w 64"/>
                <a:gd name="T33" fmla="*/ 32 h 98"/>
                <a:gd name="T34" fmla="*/ 32 w 64"/>
                <a:gd name="T35" fmla="*/ 0 h 98"/>
                <a:gd name="T36" fmla="*/ 38 w 64"/>
                <a:gd name="T37" fmla="*/ 94 h 98"/>
                <a:gd name="T38" fmla="*/ 27 w 64"/>
                <a:gd name="T39" fmla="*/ 94 h 98"/>
                <a:gd name="T40" fmla="*/ 22 w 64"/>
                <a:gd name="T41" fmla="*/ 86 h 98"/>
                <a:gd name="T42" fmla="*/ 43 w 64"/>
                <a:gd name="T43" fmla="*/ 86 h 98"/>
                <a:gd name="T44" fmla="*/ 38 w 64"/>
                <a:gd name="T45" fmla="*/ 94 h 98"/>
                <a:gd name="T46" fmla="*/ 20 w 64"/>
                <a:gd name="T47" fmla="*/ 82 h 98"/>
                <a:gd name="T48" fmla="*/ 20 w 64"/>
                <a:gd name="T49" fmla="*/ 76 h 98"/>
                <a:gd name="T50" fmla="*/ 45 w 64"/>
                <a:gd name="T51" fmla="*/ 76 h 98"/>
                <a:gd name="T52" fmla="*/ 45 w 64"/>
                <a:gd name="T53" fmla="*/ 82 h 98"/>
                <a:gd name="T54" fmla="*/ 20 w 64"/>
                <a:gd name="T55" fmla="*/ 82 h 98"/>
                <a:gd name="T56" fmla="*/ 46 w 64"/>
                <a:gd name="T57" fmla="*/ 58 h 98"/>
                <a:gd name="T58" fmla="*/ 46 w 64"/>
                <a:gd name="T59" fmla="*/ 58 h 98"/>
                <a:gd name="T60" fmla="*/ 45 w 64"/>
                <a:gd name="T61" fmla="*/ 60 h 98"/>
                <a:gd name="T62" fmla="*/ 45 w 64"/>
                <a:gd name="T63" fmla="*/ 71 h 98"/>
                <a:gd name="T64" fmla="*/ 20 w 64"/>
                <a:gd name="T65" fmla="*/ 71 h 98"/>
                <a:gd name="T66" fmla="*/ 20 w 64"/>
                <a:gd name="T67" fmla="*/ 60 h 98"/>
                <a:gd name="T68" fmla="*/ 19 w 64"/>
                <a:gd name="T69" fmla="*/ 58 h 98"/>
                <a:gd name="T70" fmla="*/ 5 w 64"/>
                <a:gd name="T71" fmla="*/ 32 h 98"/>
                <a:gd name="T72" fmla="*/ 33 w 64"/>
                <a:gd name="T73" fmla="*/ 5 h 98"/>
                <a:gd name="T74" fmla="*/ 60 w 64"/>
                <a:gd name="T75" fmla="*/ 32 h 98"/>
                <a:gd name="T76" fmla="*/ 46 w 64"/>
                <a:gd name="T77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98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1" y="43"/>
                    <a:pt x="6" y="54"/>
                    <a:pt x="16" y="61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8"/>
                    <a:pt x="25" y="98"/>
                    <a:pt x="26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1" y="97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9" y="54"/>
                    <a:pt x="64" y="43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8" y="94"/>
                  </a:moveTo>
                  <a:cubicBezTo>
                    <a:pt x="27" y="94"/>
                    <a:pt x="27" y="94"/>
                    <a:pt x="27" y="94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43" y="86"/>
                    <a:pt x="43" y="86"/>
                    <a:pt x="43" y="86"/>
                  </a:cubicBezTo>
                  <a:lnTo>
                    <a:pt x="38" y="94"/>
                  </a:lnTo>
                  <a:close/>
                  <a:moveTo>
                    <a:pt x="20" y="82"/>
                  </a:moveTo>
                  <a:cubicBezTo>
                    <a:pt x="20" y="76"/>
                    <a:pt x="20" y="76"/>
                    <a:pt x="20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20" y="82"/>
                  </a:lnTo>
                  <a:close/>
                  <a:moveTo>
                    <a:pt x="46" y="58"/>
                  </a:moveTo>
                  <a:cubicBezTo>
                    <a:pt x="46" y="58"/>
                    <a:pt x="46" y="58"/>
                    <a:pt x="46" y="58"/>
                  </a:cubicBezTo>
                  <a:cubicBezTo>
                    <a:pt x="45" y="58"/>
                    <a:pt x="45" y="59"/>
                    <a:pt x="45" y="6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20" y="58"/>
                    <a:pt x="19" y="58"/>
                  </a:cubicBezTo>
                  <a:cubicBezTo>
                    <a:pt x="10" y="52"/>
                    <a:pt x="5" y="42"/>
                    <a:pt x="5" y="32"/>
                  </a:cubicBezTo>
                  <a:cubicBezTo>
                    <a:pt x="5" y="17"/>
                    <a:pt x="18" y="5"/>
                    <a:pt x="33" y="5"/>
                  </a:cubicBezTo>
                  <a:cubicBezTo>
                    <a:pt x="48" y="6"/>
                    <a:pt x="60" y="17"/>
                    <a:pt x="60" y="32"/>
                  </a:cubicBezTo>
                  <a:cubicBezTo>
                    <a:pt x="60" y="42"/>
                    <a:pt x="55" y="52"/>
                    <a:pt x="46" y="58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91"/>
            <p:cNvSpPr/>
            <p:nvPr/>
          </p:nvSpPr>
          <p:spPr bwMode="auto">
            <a:xfrm>
              <a:off x="3784600" y="1628775"/>
              <a:ext cx="69850" cy="69850"/>
            </a:xfrm>
            <a:custGeom>
              <a:avLst/>
              <a:gdLst>
                <a:gd name="T0" fmla="*/ 2 w 24"/>
                <a:gd name="T1" fmla="*/ 0 h 24"/>
                <a:gd name="T2" fmla="*/ 0 w 24"/>
                <a:gd name="T3" fmla="*/ 2 h 24"/>
                <a:gd name="T4" fmla="*/ 2 w 24"/>
                <a:gd name="T5" fmla="*/ 5 h 24"/>
                <a:gd name="T6" fmla="*/ 19 w 24"/>
                <a:gd name="T7" fmla="*/ 22 h 24"/>
                <a:gd name="T8" fmla="*/ 22 w 24"/>
                <a:gd name="T9" fmla="*/ 24 h 24"/>
                <a:gd name="T10" fmla="*/ 24 w 24"/>
                <a:gd name="T11" fmla="*/ 22 h 24"/>
                <a:gd name="T12" fmla="*/ 2 w 2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2" y="5"/>
                    <a:pt x="19" y="12"/>
                    <a:pt x="19" y="22"/>
                  </a:cubicBezTo>
                  <a:cubicBezTo>
                    <a:pt x="19" y="23"/>
                    <a:pt x="20" y="24"/>
                    <a:pt x="22" y="24"/>
                  </a:cubicBezTo>
                  <a:cubicBezTo>
                    <a:pt x="23" y="24"/>
                    <a:pt x="24" y="23"/>
                    <a:pt x="24" y="22"/>
                  </a:cubicBezTo>
                  <a:cubicBezTo>
                    <a:pt x="24" y="10"/>
                    <a:pt x="14" y="0"/>
                    <a:pt x="2" y="0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92"/>
            <p:cNvSpPr/>
            <p:nvPr/>
          </p:nvSpPr>
          <p:spPr bwMode="auto">
            <a:xfrm>
              <a:off x="3624263" y="1687513"/>
              <a:ext cx="61913" cy="11112"/>
            </a:xfrm>
            <a:custGeom>
              <a:avLst/>
              <a:gdLst>
                <a:gd name="T0" fmla="*/ 18 w 21"/>
                <a:gd name="T1" fmla="*/ 0 h 4"/>
                <a:gd name="T2" fmla="*/ 2 w 21"/>
                <a:gd name="T3" fmla="*/ 0 h 4"/>
                <a:gd name="T4" fmla="*/ 0 w 21"/>
                <a:gd name="T5" fmla="*/ 2 h 4"/>
                <a:gd name="T6" fmla="*/ 2 w 21"/>
                <a:gd name="T7" fmla="*/ 4 h 4"/>
                <a:gd name="T8" fmla="*/ 18 w 21"/>
                <a:gd name="T9" fmla="*/ 4 h 4"/>
                <a:gd name="T10" fmla="*/ 21 w 21"/>
                <a:gd name="T11" fmla="*/ 2 h 4"/>
                <a:gd name="T12" fmla="*/ 18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93"/>
            <p:cNvSpPr/>
            <p:nvPr/>
          </p:nvSpPr>
          <p:spPr bwMode="auto">
            <a:xfrm>
              <a:off x="3890963" y="1687513"/>
              <a:ext cx="61913" cy="11112"/>
            </a:xfrm>
            <a:custGeom>
              <a:avLst/>
              <a:gdLst>
                <a:gd name="T0" fmla="*/ 19 w 21"/>
                <a:gd name="T1" fmla="*/ 0 h 4"/>
                <a:gd name="T2" fmla="*/ 3 w 21"/>
                <a:gd name="T3" fmla="*/ 0 h 4"/>
                <a:gd name="T4" fmla="*/ 0 w 21"/>
                <a:gd name="T5" fmla="*/ 2 h 4"/>
                <a:gd name="T6" fmla="*/ 3 w 21"/>
                <a:gd name="T7" fmla="*/ 4 h 4"/>
                <a:gd name="T8" fmla="*/ 19 w 21"/>
                <a:gd name="T9" fmla="*/ 4 h 4"/>
                <a:gd name="T10" fmla="*/ 21 w 21"/>
                <a:gd name="T11" fmla="*/ 2 h 4"/>
                <a:gd name="T12" fmla="*/ 19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94"/>
            <p:cNvSpPr/>
            <p:nvPr/>
          </p:nvSpPr>
          <p:spPr bwMode="auto">
            <a:xfrm>
              <a:off x="3668713" y="1762125"/>
              <a:ext cx="49213" cy="49212"/>
            </a:xfrm>
            <a:custGeom>
              <a:avLst/>
              <a:gdLst>
                <a:gd name="T0" fmla="*/ 16 w 17"/>
                <a:gd name="T1" fmla="*/ 1 h 17"/>
                <a:gd name="T2" fmla="*/ 13 w 17"/>
                <a:gd name="T3" fmla="*/ 1 h 17"/>
                <a:gd name="T4" fmla="*/ 13 w 17"/>
                <a:gd name="T5" fmla="*/ 1 h 17"/>
                <a:gd name="T6" fmla="*/ 13 w 17"/>
                <a:gd name="T7" fmla="*/ 1 h 17"/>
                <a:gd name="T8" fmla="*/ 1 w 17"/>
                <a:gd name="T9" fmla="*/ 13 h 17"/>
                <a:gd name="T10" fmla="*/ 1 w 17"/>
                <a:gd name="T11" fmla="*/ 16 h 17"/>
                <a:gd name="T12" fmla="*/ 4 w 17"/>
                <a:gd name="T13" fmla="*/ 16 h 17"/>
                <a:gd name="T14" fmla="*/ 4 w 17"/>
                <a:gd name="T15" fmla="*/ 16 h 17"/>
                <a:gd name="T16" fmla="*/ 16 w 17"/>
                <a:gd name="T17" fmla="*/ 4 h 17"/>
                <a:gd name="T18" fmla="*/ 16 w 1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6" y="1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2" y="17"/>
                    <a:pt x="3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2"/>
                    <a:pt x="16" y="1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95"/>
            <p:cNvSpPr/>
            <p:nvPr/>
          </p:nvSpPr>
          <p:spPr bwMode="auto">
            <a:xfrm>
              <a:off x="3859213" y="1573213"/>
              <a:ext cx="46038" cy="47625"/>
            </a:xfrm>
            <a:custGeom>
              <a:avLst/>
              <a:gdLst>
                <a:gd name="T0" fmla="*/ 15 w 16"/>
                <a:gd name="T1" fmla="*/ 1 h 16"/>
                <a:gd name="T2" fmla="*/ 12 w 16"/>
                <a:gd name="T3" fmla="*/ 1 h 16"/>
                <a:gd name="T4" fmla="*/ 1 w 16"/>
                <a:gd name="T5" fmla="*/ 12 h 16"/>
                <a:gd name="T6" fmla="*/ 1 w 16"/>
                <a:gd name="T7" fmla="*/ 15 h 16"/>
                <a:gd name="T8" fmla="*/ 2 w 16"/>
                <a:gd name="T9" fmla="*/ 16 h 16"/>
                <a:gd name="T10" fmla="*/ 2 w 16"/>
                <a:gd name="T11" fmla="*/ 16 h 16"/>
                <a:gd name="T12" fmla="*/ 4 w 16"/>
                <a:gd name="T13" fmla="*/ 15 h 16"/>
                <a:gd name="T14" fmla="*/ 16 w 16"/>
                <a:gd name="T15" fmla="*/ 4 h 16"/>
                <a:gd name="T16" fmla="*/ 15 w 1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5" y="1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1"/>
                    <a:pt x="15" y="1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96"/>
            <p:cNvSpPr/>
            <p:nvPr/>
          </p:nvSpPr>
          <p:spPr bwMode="auto">
            <a:xfrm>
              <a:off x="3859213" y="1762125"/>
              <a:ext cx="49213" cy="49212"/>
            </a:xfrm>
            <a:custGeom>
              <a:avLst/>
              <a:gdLst>
                <a:gd name="T0" fmla="*/ 16 w 17"/>
                <a:gd name="T1" fmla="*/ 13 h 17"/>
                <a:gd name="T2" fmla="*/ 16 w 17"/>
                <a:gd name="T3" fmla="*/ 13 h 17"/>
                <a:gd name="T4" fmla="*/ 4 w 17"/>
                <a:gd name="T5" fmla="*/ 1 h 17"/>
                <a:gd name="T6" fmla="*/ 1 w 17"/>
                <a:gd name="T7" fmla="*/ 1 h 17"/>
                <a:gd name="T8" fmla="*/ 1 w 17"/>
                <a:gd name="T9" fmla="*/ 4 h 17"/>
                <a:gd name="T10" fmla="*/ 1 w 17"/>
                <a:gd name="T11" fmla="*/ 4 h 17"/>
                <a:gd name="T12" fmla="*/ 12 w 17"/>
                <a:gd name="T13" fmla="*/ 16 h 17"/>
                <a:gd name="T14" fmla="*/ 16 w 17"/>
                <a:gd name="T15" fmla="*/ 16 h 17"/>
                <a:gd name="T16" fmla="*/ 16 w 17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7"/>
                    <a:pt x="15" y="17"/>
                    <a:pt x="16" y="16"/>
                  </a:cubicBezTo>
                  <a:cubicBezTo>
                    <a:pt x="17" y="16"/>
                    <a:pt x="17" y="14"/>
                    <a:pt x="16" y="13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97"/>
            <p:cNvSpPr/>
            <p:nvPr/>
          </p:nvSpPr>
          <p:spPr bwMode="auto">
            <a:xfrm>
              <a:off x="3671888" y="1573213"/>
              <a:ext cx="46038" cy="47625"/>
            </a:xfrm>
            <a:custGeom>
              <a:avLst/>
              <a:gdLst>
                <a:gd name="T0" fmla="*/ 15 w 16"/>
                <a:gd name="T1" fmla="*/ 12 h 16"/>
                <a:gd name="T2" fmla="*/ 3 w 16"/>
                <a:gd name="T3" fmla="*/ 1 h 16"/>
                <a:gd name="T4" fmla="*/ 0 w 16"/>
                <a:gd name="T5" fmla="*/ 1 h 16"/>
                <a:gd name="T6" fmla="*/ 0 w 16"/>
                <a:gd name="T7" fmla="*/ 4 h 16"/>
                <a:gd name="T8" fmla="*/ 12 w 16"/>
                <a:gd name="T9" fmla="*/ 15 h 16"/>
                <a:gd name="T10" fmla="*/ 15 w 16"/>
                <a:gd name="T11" fmla="*/ 15 h 16"/>
                <a:gd name="T12" fmla="*/ 15 w 16"/>
                <a:gd name="T1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5" y="1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6"/>
                    <a:pt x="15" y="15"/>
                  </a:cubicBezTo>
                  <a:cubicBezTo>
                    <a:pt x="16" y="14"/>
                    <a:pt x="16" y="13"/>
                    <a:pt x="15" y="12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98"/>
            <p:cNvSpPr/>
            <p:nvPr/>
          </p:nvSpPr>
          <p:spPr bwMode="auto">
            <a:xfrm>
              <a:off x="3781425" y="1530350"/>
              <a:ext cx="14288" cy="60325"/>
            </a:xfrm>
            <a:custGeom>
              <a:avLst/>
              <a:gdLst>
                <a:gd name="T0" fmla="*/ 2 w 5"/>
                <a:gd name="T1" fmla="*/ 0 h 21"/>
                <a:gd name="T2" fmla="*/ 0 w 5"/>
                <a:gd name="T3" fmla="*/ 2 h 21"/>
                <a:gd name="T4" fmla="*/ 0 w 5"/>
                <a:gd name="T5" fmla="*/ 18 h 21"/>
                <a:gd name="T6" fmla="*/ 2 w 5"/>
                <a:gd name="T7" fmla="*/ 21 h 21"/>
                <a:gd name="T8" fmla="*/ 2 w 5"/>
                <a:gd name="T9" fmla="*/ 21 h 21"/>
                <a:gd name="T10" fmla="*/ 5 w 5"/>
                <a:gd name="T11" fmla="*/ 18 h 21"/>
                <a:gd name="T12" fmla="*/ 5 w 5"/>
                <a:gd name="T13" fmla="*/ 2 h 21"/>
                <a:gd name="T14" fmla="*/ 2 w 5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99"/>
            <p:cNvSpPr/>
            <p:nvPr/>
          </p:nvSpPr>
          <p:spPr bwMode="auto">
            <a:xfrm>
              <a:off x="6627813" y="1582738"/>
              <a:ext cx="169863" cy="339725"/>
            </a:xfrm>
            <a:custGeom>
              <a:avLst/>
              <a:gdLst>
                <a:gd name="T0" fmla="*/ 107 w 107"/>
                <a:gd name="T1" fmla="*/ 104 h 214"/>
                <a:gd name="T2" fmla="*/ 0 w 107"/>
                <a:gd name="T3" fmla="*/ 214 h 214"/>
                <a:gd name="T4" fmla="*/ 0 w 107"/>
                <a:gd name="T5" fmla="*/ 0 h 214"/>
                <a:gd name="T6" fmla="*/ 107 w 107"/>
                <a:gd name="T7" fmla="*/ 1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4">
                  <a:moveTo>
                    <a:pt x="107" y="104"/>
                  </a:moveTo>
                  <a:lnTo>
                    <a:pt x="0" y="214"/>
                  </a:lnTo>
                  <a:lnTo>
                    <a:pt x="0" y="0"/>
                  </a:lnTo>
                  <a:lnTo>
                    <a:pt x="107" y="10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00"/>
            <p:cNvSpPr/>
            <p:nvPr/>
          </p:nvSpPr>
          <p:spPr bwMode="auto">
            <a:xfrm>
              <a:off x="5634038" y="2863850"/>
              <a:ext cx="428625" cy="631825"/>
            </a:xfrm>
            <a:custGeom>
              <a:avLst/>
              <a:gdLst>
                <a:gd name="T0" fmla="*/ 173 w 270"/>
                <a:gd name="T1" fmla="*/ 0 h 398"/>
                <a:gd name="T2" fmla="*/ 0 w 270"/>
                <a:gd name="T3" fmla="*/ 232 h 398"/>
                <a:gd name="T4" fmla="*/ 270 w 270"/>
                <a:gd name="T5" fmla="*/ 398 h 398"/>
                <a:gd name="T6" fmla="*/ 173 w 270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98">
                  <a:moveTo>
                    <a:pt x="173" y="0"/>
                  </a:moveTo>
                  <a:lnTo>
                    <a:pt x="0" y="232"/>
                  </a:lnTo>
                  <a:lnTo>
                    <a:pt x="270" y="398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01"/>
            <p:cNvSpPr/>
            <p:nvPr/>
          </p:nvSpPr>
          <p:spPr bwMode="auto">
            <a:xfrm>
              <a:off x="5634038" y="2863850"/>
              <a:ext cx="428625" cy="631825"/>
            </a:xfrm>
            <a:custGeom>
              <a:avLst/>
              <a:gdLst>
                <a:gd name="T0" fmla="*/ 173 w 270"/>
                <a:gd name="T1" fmla="*/ 0 h 398"/>
                <a:gd name="T2" fmla="*/ 0 w 270"/>
                <a:gd name="T3" fmla="*/ 232 h 398"/>
                <a:gd name="T4" fmla="*/ 270 w 270"/>
                <a:gd name="T5" fmla="*/ 398 h 398"/>
                <a:gd name="T6" fmla="*/ 173 w 270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98">
                  <a:moveTo>
                    <a:pt x="173" y="0"/>
                  </a:moveTo>
                  <a:lnTo>
                    <a:pt x="0" y="232"/>
                  </a:lnTo>
                  <a:lnTo>
                    <a:pt x="270" y="398"/>
                  </a:lnTo>
                  <a:lnTo>
                    <a:pt x="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02"/>
            <p:cNvSpPr/>
            <p:nvPr/>
          </p:nvSpPr>
          <p:spPr bwMode="auto">
            <a:xfrm>
              <a:off x="5634038" y="3232150"/>
              <a:ext cx="428625" cy="263525"/>
            </a:xfrm>
            <a:custGeom>
              <a:avLst/>
              <a:gdLst>
                <a:gd name="T0" fmla="*/ 230 w 270"/>
                <a:gd name="T1" fmla="*/ 0 h 166"/>
                <a:gd name="T2" fmla="*/ 230 w 270"/>
                <a:gd name="T3" fmla="*/ 0 h 166"/>
                <a:gd name="T4" fmla="*/ 241 w 270"/>
                <a:gd name="T5" fmla="*/ 44 h 166"/>
                <a:gd name="T6" fmla="*/ 0 w 270"/>
                <a:gd name="T7" fmla="*/ 0 h 166"/>
                <a:gd name="T8" fmla="*/ 270 w 270"/>
                <a:gd name="T9" fmla="*/ 166 h 166"/>
                <a:gd name="T10" fmla="*/ 230 w 270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66">
                  <a:moveTo>
                    <a:pt x="230" y="0"/>
                  </a:moveTo>
                  <a:lnTo>
                    <a:pt x="230" y="0"/>
                  </a:lnTo>
                  <a:lnTo>
                    <a:pt x="241" y="44"/>
                  </a:lnTo>
                  <a:lnTo>
                    <a:pt x="0" y="0"/>
                  </a:lnTo>
                  <a:lnTo>
                    <a:pt x="270" y="166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03"/>
            <p:cNvSpPr/>
            <p:nvPr/>
          </p:nvSpPr>
          <p:spPr bwMode="auto">
            <a:xfrm>
              <a:off x="5634038" y="3232150"/>
              <a:ext cx="428625" cy="263525"/>
            </a:xfrm>
            <a:custGeom>
              <a:avLst/>
              <a:gdLst>
                <a:gd name="T0" fmla="*/ 230 w 270"/>
                <a:gd name="T1" fmla="*/ 0 h 166"/>
                <a:gd name="T2" fmla="*/ 230 w 270"/>
                <a:gd name="T3" fmla="*/ 0 h 166"/>
                <a:gd name="T4" fmla="*/ 241 w 270"/>
                <a:gd name="T5" fmla="*/ 44 h 166"/>
                <a:gd name="T6" fmla="*/ 0 w 270"/>
                <a:gd name="T7" fmla="*/ 0 h 166"/>
                <a:gd name="T8" fmla="*/ 270 w 270"/>
                <a:gd name="T9" fmla="*/ 166 h 166"/>
                <a:gd name="T10" fmla="*/ 230 w 270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66">
                  <a:moveTo>
                    <a:pt x="230" y="0"/>
                  </a:moveTo>
                  <a:lnTo>
                    <a:pt x="230" y="0"/>
                  </a:lnTo>
                  <a:lnTo>
                    <a:pt x="241" y="44"/>
                  </a:lnTo>
                  <a:lnTo>
                    <a:pt x="0" y="0"/>
                  </a:lnTo>
                  <a:lnTo>
                    <a:pt x="270" y="166"/>
                  </a:lnTo>
                  <a:lnTo>
                    <a:pt x="2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04"/>
            <p:cNvSpPr/>
            <p:nvPr/>
          </p:nvSpPr>
          <p:spPr bwMode="auto">
            <a:xfrm>
              <a:off x="5634038" y="3232150"/>
              <a:ext cx="382588" cy="69850"/>
            </a:xfrm>
            <a:custGeom>
              <a:avLst/>
              <a:gdLst>
                <a:gd name="T0" fmla="*/ 230 w 241"/>
                <a:gd name="T1" fmla="*/ 0 h 44"/>
                <a:gd name="T2" fmla="*/ 0 w 241"/>
                <a:gd name="T3" fmla="*/ 0 h 44"/>
                <a:gd name="T4" fmla="*/ 241 w 241"/>
                <a:gd name="T5" fmla="*/ 44 h 44"/>
                <a:gd name="T6" fmla="*/ 230 w 241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44">
                  <a:moveTo>
                    <a:pt x="230" y="0"/>
                  </a:moveTo>
                  <a:lnTo>
                    <a:pt x="0" y="0"/>
                  </a:lnTo>
                  <a:lnTo>
                    <a:pt x="241" y="44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6"/>
            <p:cNvSpPr/>
            <p:nvPr/>
          </p:nvSpPr>
          <p:spPr bwMode="auto">
            <a:xfrm>
              <a:off x="5634038" y="3232150"/>
              <a:ext cx="382588" cy="69850"/>
            </a:xfrm>
            <a:custGeom>
              <a:avLst/>
              <a:gdLst>
                <a:gd name="T0" fmla="*/ 230 w 241"/>
                <a:gd name="T1" fmla="*/ 0 h 44"/>
                <a:gd name="T2" fmla="*/ 0 w 241"/>
                <a:gd name="T3" fmla="*/ 0 h 44"/>
                <a:gd name="T4" fmla="*/ 241 w 241"/>
                <a:gd name="T5" fmla="*/ 44 h 44"/>
                <a:gd name="T6" fmla="*/ 230 w 241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44">
                  <a:moveTo>
                    <a:pt x="230" y="0"/>
                  </a:moveTo>
                  <a:lnTo>
                    <a:pt x="0" y="0"/>
                  </a:lnTo>
                  <a:lnTo>
                    <a:pt x="241" y="44"/>
                  </a:lnTo>
                  <a:lnTo>
                    <a:pt x="230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5634038" y="1403350"/>
              <a:ext cx="1074738" cy="1828800"/>
            </a:xfrm>
            <a:custGeom>
              <a:avLst/>
              <a:gdLst>
                <a:gd name="T0" fmla="*/ 206 w 371"/>
                <a:gd name="T1" fmla="*/ 631 h 631"/>
                <a:gd name="T2" fmla="*/ 0 w 371"/>
                <a:gd name="T3" fmla="*/ 631 h 631"/>
                <a:gd name="T4" fmla="*/ 0 w 371"/>
                <a:gd name="T5" fmla="*/ 14 h 631"/>
                <a:gd name="T6" fmla="*/ 13 w 371"/>
                <a:gd name="T7" fmla="*/ 0 h 631"/>
                <a:gd name="T8" fmla="*/ 371 w 371"/>
                <a:gd name="T9" fmla="*/ 0 h 631"/>
                <a:gd name="T10" fmla="*/ 371 w 371"/>
                <a:gd name="T11" fmla="*/ 467 h 631"/>
                <a:gd name="T12" fmla="*/ 206 w 371"/>
                <a:gd name="T13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31">
                  <a:moveTo>
                    <a:pt x="206" y="631"/>
                  </a:moveTo>
                  <a:cubicBezTo>
                    <a:pt x="0" y="631"/>
                    <a:pt x="0" y="631"/>
                    <a:pt x="0" y="63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67"/>
                    <a:pt x="371" y="467"/>
                    <a:pt x="371" y="467"/>
                  </a:cubicBezTo>
                  <a:cubicBezTo>
                    <a:pt x="371" y="558"/>
                    <a:pt x="297" y="631"/>
                    <a:pt x="206" y="631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4"/>
            <p:cNvSpPr/>
            <p:nvPr/>
          </p:nvSpPr>
          <p:spPr bwMode="auto">
            <a:xfrm>
              <a:off x="5705475" y="1260475"/>
              <a:ext cx="1165225" cy="487362"/>
            </a:xfrm>
            <a:custGeom>
              <a:avLst/>
              <a:gdLst>
                <a:gd name="T0" fmla="*/ 688 w 734"/>
                <a:gd name="T1" fmla="*/ 307 h 307"/>
                <a:gd name="T2" fmla="*/ 75 w 734"/>
                <a:gd name="T3" fmla="*/ 307 h 307"/>
                <a:gd name="T4" fmla="*/ 0 w 734"/>
                <a:gd name="T5" fmla="*/ 0 h 307"/>
                <a:gd name="T6" fmla="*/ 734 w 734"/>
                <a:gd name="T7" fmla="*/ 90 h 307"/>
                <a:gd name="T8" fmla="*/ 688 w 734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307">
                  <a:moveTo>
                    <a:pt x="688" y="307"/>
                  </a:moveTo>
                  <a:lnTo>
                    <a:pt x="75" y="307"/>
                  </a:lnTo>
                  <a:lnTo>
                    <a:pt x="0" y="0"/>
                  </a:lnTo>
                  <a:lnTo>
                    <a:pt x="734" y="90"/>
                  </a:lnTo>
                  <a:lnTo>
                    <a:pt x="688" y="30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252"/>
            <p:cNvSpPr>
              <a:spLocks noChangeArrowheads="1"/>
            </p:cNvSpPr>
            <p:nvPr/>
          </p:nvSpPr>
          <p:spPr bwMode="auto">
            <a:xfrm>
              <a:off x="6073776" y="1459228"/>
              <a:ext cx="39687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Freeform 253"/>
            <p:cNvSpPr>
              <a:spLocks noEditPoints="1"/>
            </p:cNvSpPr>
            <p:nvPr/>
          </p:nvSpPr>
          <p:spPr bwMode="auto">
            <a:xfrm>
              <a:off x="6042025" y="2849563"/>
              <a:ext cx="182563" cy="84137"/>
            </a:xfrm>
            <a:custGeom>
              <a:avLst/>
              <a:gdLst>
                <a:gd name="T0" fmla="*/ 32 w 63"/>
                <a:gd name="T1" fmla="*/ 0 h 29"/>
                <a:gd name="T2" fmla="*/ 0 w 63"/>
                <a:gd name="T3" fmla="*/ 26 h 29"/>
                <a:gd name="T4" fmla="*/ 3 w 63"/>
                <a:gd name="T5" fmla="*/ 29 h 29"/>
                <a:gd name="T6" fmla="*/ 60 w 63"/>
                <a:gd name="T7" fmla="*/ 29 h 29"/>
                <a:gd name="T8" fmla="*/ 63 w 63"/>
                <a:gd name="T9" fmla="*/ 26 h 29"/>
                <a:gd name="T10" fmla="*/ 32 w 63"/>
                <a:gd name="T11" fmla="*/ 0 h 29"/>
                <a:gd name="T12" fmla="*/ 7 w 63"/>
                <a:gd name="T13" fmla="*/ 23 h 29"/>
                <a:gd name="T14" fmla="*/ 32 w 63"/>
                <a:gd name="T15" fmla="*/ 7 h 29"/>
                <a:gd name="T16" fmla="*/ 56 w 63"/>
                <a:gd name="T17" fmla="*/ 23 h 29"/>
                <a:gd name="T18" fmla="*/ 7 w 63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9">
                  <a:moveTo>
                    <a:pt x="32" y="0"/>
                  </a:moveTo>
                  <a:cubicBezTo>
                    <a:pt x="12" y="0"/>
                    <a:pt x="0" y="10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3" y="28"/>
                    <a:pt x="63" y="26"/>
                  </a:cubicBezTo>
                  <a:cubicBezTo>
                    <a:pt x="63" y="10"/>
                    <a:pt x="51" y="0"/>
                    <a:pt x="32" y="0"/>
                  </a:cubicBezTo>
                  <a:close/>
                  <a:moveTo>
                    <a:pt x="7" y="23"/>
                  </a:moveTo>
                  <a:cubicBezTo>
                    <a:pt x="9" y="8"/>
                    <a:pt x="26" y="7"/>
                    <a:pt x="32" y="7"/>
                  </a:cubicBezTo>
                  <a:cubicBezTo>
                    <a:pt x="37" y="7"/>
                    <a:pt x="54" y="8"/>
                    <a:pt x="56" y="23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 noEditPoints="1"/>
            </p:cNvSpPr>
            <p:nvPr/>
          </p:nvSpPr>
          <p:spPr bwMode="auto">
            <a:xfrm>
              <a:off x="6088063" y="2747963"/>
              <a:ext cx="90488" cy="92075"/>
            </a:xfrm>
            <a:custGeom>
              <a:avLst/>
              <a:gdLst>
                <a:gd name="T0" fmla="*/ 16 w 31"/>
                <a:gd name="T1" fmla="*/ 0 h 32"/>
                <a:gd name="T2" fmla="*/ 0 w 31"/>
                <a:gd name="T3" fmla="*/ 16 h 32"/>
                <a:gd name="T4" fmla="*/ 16 w 31"/>
                <a:gd name="T5" fmla="*/ 32 h 32"/>
                <a:gd name="T6" fmla="*/ 31 w 31"/>
                <a:gd name="T7" fmla="*/ 16 h 32"/>
                <a:gd name="T8" fmla="*/ 16 w 31"/>
                <a:gd name="T9" fmla="*/ 0 h 32"/>
                <a:gd name="T10" fmla="*/ 16 w 31"/>
                <a:gd name="T11" fmla="*/ 25 h 32"/>
                <a:gd name="T12" fmla="*/ 6 w 31"/>
                <a:gd name="T13" fmla="*/ 16 h 32"/>
                <a:gd name="T14" fmla="*/ 16 w 31"/>
                <a:gd name="T15" fmla="*/ 7 h 32"/>
                <a:gd name="T16" fmla="*/ 25 w 31"/>
                <a:gd name="T17" fmla="*/ 16 h 32"/>
                <a:gd name="T18" fmla="*/ 16 w 31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4" y="32"/>
                    <a:pt x="31" y="25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6" y="21"/>
                    <a:pt x="6" y="16"/>
                  </a:cubicBezTo>
                  <a:cubicBezTo>
                    <a:pt x="6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 noEditPoints="1"/>
            </p:cNvSpPr>
            <p:nvPr/>
          </p:nvSpPr>
          <p:spPr bwMode="auto">
            <a:xfrm>
              <a:off x="5880100" y="3070225"/>
              <a:ext cx="182563" cy="84137"/>
            </a:xfrm>
            <a:custGeom>
              <a:avLst/>
              <a:gdLst>
                <a:gd name="T0" fmla="*/ 31 w 63"/>
                <a:gd name="T1" fmla="*/ 0 h 29"/>
                <a:gd name="T2" fmla="*/ 0 w 63"/>
                <a:gd name="T3" fmla="*/ 26 h 29"/>
                <a:gd name="T4" fmla="*/ 3 w 63"/>
                <a:gd name="T5" fmla="*/ 29 h 29"/>
                <a:gd name="T6" fmla="*/ 59 w 63"/>
                <a:gd name="T7" fmla="*/ 29 h 29"/>
                <a:gd name="T8" fmla="*/ 63 w 63"/>
                <a:gd name="T9" fmla="*/ 26 h 29"/>
                <a:gd name="T10" fmla="*/ 31 w 63"/>
                <a:gd name="T11" fmla="*/ 0 h 29"/>
                <a:gd name="T12" fmla="*/ 7 w 63"/>
                <a:gd name="T13" fmla="*/ 23 h 29"/>
                <a:gd name="T14" fmla="*/ 31 w 63"/>
                <a:gd name="T15" fmla="*/ 6 h 29"/>
                <a:gd name="T16" fmla="*/ 56 w 63"/>
                <a:gd name="T17" fmla="*/ 23 h 29"/>
                <a:gd name="T18" fmla="*/ 7 w 63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9">
                  <a:moveTo>
                    <a:pt x="31" y="0"/>
                  </a:moveTo>
                  <a:cubicBezTo>
                    <a:pt x="12" y="0"/>
                    <a:pt x="0" y="10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1" y="29"/>
                    <a:pt x="63" y="28"/>
                    <a:pt x="63" y="26"/>
                  </a:cubicBezTo>
                  <a:cubicBezTo>
                    <a:pt x="63" y="10"/>
                    <a:pt x="51" y="0"/>
                    <a:pt x="31" y="0"/>
                  </a:cubicBezTo>
                  <a:close/>
                  <a:moveTo>
                    <a:pt x="7" y="23"/>
                  </a:moveTo>
                  <a:cubicBezTo>
                    <a:pt x="9" y="8"/>
                    <a:pt x="26" y="6"/>
                    <a:pt x="31" y="6"/>
                  </a:cubicBezTo>
                  <a:cubicBezTo>
                    <a:pt x="37" y="6"/>
                    <a:pt x="54" y="8"/>
                    <a:pt x="56" y="23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 noEditPoints="1"/>
            </p:cNvSpPr>
            <p:nvPr/>
          </p:nvSpPr>
          <p:spPr bwMode="auto">
            <a:xfrm>
              <a:off x="5926138" y="2968625"/>
              <a:ext cx="90488" cy="92075"/>
            </a:xfrm>
            <a:custGeom>
              <a:avLst/>
              <a:gdLst>
                <a:gd name="T0" fmla="*/ 15 w 31"/>
                <a:gd name="T1" fmla="*/ 0 h 32"/>
                <a:gd name="T2" fmla="*/ 0 w 31"/>
                <a:gd name="T3" fmla="*/ 16 h 32"/>
                <a:gd name="T4" fmla="*/ 15 w 31"/>
                <a:gd name="T5" fmla="*/ 32 h 32"/>
                <a:gd name="T6" fmla="*/ 31 w 31"/>
                <a:gd name="T7" fmla="*/ 16 h 32"/>
                <a:gd name="T8" fmla="*/ 15 w 31"/>
                <a:gd name="T9" fmla="*/ 0 h 32"/>
                <a:gd name="T10" fmla="*/ 15 w 31"/>
                <a:gd name="T11" fmla="*/ 25 h 32"/>
                <a:gd name="T12" fmla="*/ 6 w 31"/>
                <a:gd name="T13" fmla="*/ 16 h 32"/>
                <a:gd name="T14" fmla="*/ 15 w 31"/>
                <a:gd name="T15" fmla="*/ 7 h 32"/>
                <a:gd name="T16" fmla="*/ 24 w 31"/>
                <a:gd name="T17" fmla="*/ 16 h 32"/>
                <a:gd name="T18" fmla="*/ 15 w 31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5" y="32"/>
                  </a:cubicBezTo>
                  <a:cubicBezTo>
                    <a:pt x="24" y="32"/>
                    <a:pt x="31" y="25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  <a:moveTo>
                    <a:pt x="15" y="25"/>
                  </a:moveTo>
                  <a:cubicBezTo>
                    <a:pt x="10" y="25"/>
                    <a:pt x="6" y="21"/>
                    <a:pt x="6" y="16"/>
                  </a:cubicBezTo>
                  <a:cubicBezTo>
                    <a:pt x="6" y="11"/>
                    <a:pt x="10" y="7"/>
                    <a:pt x="15" y="7"/>
                  </a:cubicBezTo>
                  <a:cubicBezTo>
                    <a:pt x="20" y="7"/>
                    <a:pt x="24" y="11"/>
                    <a:pt x="24" y="16"/>
                  </a:cubicBezTo>
                  <a:cubicBezTo>
                    <a:pt x="24" y="21"/>
                    <a:pt x="20" y="25"/>
                    <a:pt x="15" y="25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6203950" y="3070225"/>
              <a:ext cx="182563" cy="84137"/>
            </a:xfrm>
            <a:custGeom>
              <a:avLst/>
              <a:gdLst>
                <a:gd name="T0" fmla="*/ 32 w 63"/>
                <a:gd name="T1" fmla="*/ 0 h 29"/>
                <a:gd name="T2" fmla="*/ 0 w 63"/>
                <a:gd name="T3" fmla="*/ 26 h 29"/>
                <a:gd name="T4" fmla="*/ 4 w 63"/>
                <a:gd name="T5" fmla="*/ 29 h 29"/>
                <a:gd name="T6" fmla="*/ 60 w 63"/>
                <a:gd name="T7" fmla="*/ 29 h 29"/>
                <a:gd name="T8" fmla="*/ 63 w 63"/>
                <a:gd name="T9" fmla="*/ 26 h 29"/>
                <a:gd name="T10" fmla="*/ 32 w 63"/>
                <a:gd name="T11" fmla="*/ 0 h 29"/>
                <a:gd name="T12" fmla="*/ 7 w 63"/>
                <a:gd name="T13" fmla="*/ 23 h 29"/>
                <a:gd name="T14" fmla="*/ 32 w 63"/>
                <a:gd name="T15" fmla="*/ 6 h 29"/>
                <a:gd name="T16" fmla="*/ 56 w 63"/>
                <a:gd name="T17" fmla="*/ 23 h 29"/>
                <a:gd name="T18" fmla="*/ 7 w 63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9">
                  <a:moveTo>
                    <a:pt x="32" y="0"/>
                  </a:moveTo>
                  <a:cubicBezTo>
                    <a:pt x="12" y="0"/>
                    <a:pt x="0" y="10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2" y="29"/>
                    <a:pt x="63" y="28"/>
                    <a:pt x="63" y="26"/>
                  </a:cubicBezTo>
                  <a:cubicBezTo>
                    <a:pt x="63" y="10"/>
                    <a:pt x="51" y="0"/>
                    <a:pt x="32" y="0"/>
                  </a:cubicBezTo>
                  <a:close/>
                  <a:moveTo>
                    <a:pt x="7" y="23"/>
                  </a:moveTo>
                  <a:cubicBezTo>
                    <a:pt x="9" y="8"/>
                    <a:pt x="26" y="6"/>
                    <a:pt x="32" y="6"/>
                  </a:cubicBezTo>
                  <a:cubicBezTo>
                    <a:pt x="37" y="6"/>
                    <a:pt x="54" y="8"/>
                    <a:pt x="56" y="23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 noEditPoints="1"/>
            </p:cNvSpPr>
            <p:nvPr/>
          </p:nvSpPr>
          <p:spPr bwMode="auto">
            <a:xfrm>
              <a:off x="6249988" y="2968625"/>
              <a:ext cx="90488" cy="92075"/>
            </a:xfrm>
            <a:custGeom>
              <a:avLst/>
              <a:gdLst>
                <a:gd name="T0" fmla="*/ 16 w 31"/>
                <a:gd name="T1" fmla="*/ 0 h 32"/>
                <a:gd name="T2" fmla="*/ 0 w 31"/>
                <a:gd name="T3" fmla="*/ 16 h 32"/>
                <a:gd name="T4" fmla="*/ 16 w 31"/>
                <a:gd name="T5" fmla="*/ 32 h 32"/>
                <a:gd name="T6" fmla="*/ 31 w 31"/>
                <a:gd name="T7" fmla="*/ 16 h 32"/>
                <a:gd name="T8" fmla="*/ 16 w 31"/>
                <a:gd name="T9" fmla="*/ 0 h 32"/>
                <a:gd name="T10" fmla="*/ 16 w 31"/>
                <a:gd name="T11" fmla="*/ 25 h 32"/>
                <a:gd name="T12" fmla="*/ 7 w 31"/>
                <a:gd name="T13" fmla="*/ 16 h 32"/>
                <a:gd name="T14" fmla="*/ 16 w 31"/>
                <a:gd name="T15" fmla="*/ 7 h 32"/>
                <a:gd name="T16" fmla="*/ 25 w 31"/>
                <a:gd name="T17" fmla="*/ 16 h 32"/>
                <a:gd name="T18" fmla="*/ 16 w 31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4" y="32"/>
                    <a:pt x="31" y="25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59"/>
            <p:cNvSpPr/>
            <p:nvPr/>
          </p:nvSpPr>
          <p:spPr bwMode="auto">
            <a:xfrm>
              <a:off x="6080125" y="2947988"/>
              <a:ext cx="106363" cy="122237"/>
            </a:xfrm>
            <a:custGeom>
              <a:avLst/>
              <a:gdLst>
                <a:gd name="T0" fmla="*/ 36 w 37"/>
                <a:gd name="T1" fmla="*/ 36 h 42"/>
                <a:gd name="T2" fmla="*/ 22 w 37"/>
                <a:gd name="T3" fmla="*/ 22 h 42"/>
                <a:gd name="T4" fmla="*/ 22 w 37"/>
                <a:gd name="T5" fmla="*/ 3 h 42"/>
                <a:gd name="T6" fmla="*/ 19 w 37"/>
                <a:gd name="T7" fmla="*/ 0 h 42"/>
                <a:gd name="T8" fmla="*/ 15 w 37"/>
                <a:gd name="T9" fmla="*/ 3 h 42"/>
                <a:gd name="T10" fmla="*/ 15 w 37"/>
                <a:gd name="T11" fmla="*/ 22 h 42"/>
                <a:gd name="T12" fmla="*/ 1 w 37"/>
                <a:gd name="T13" fmla="*/ 36 h 42"/>
                <a:gd name="T14" fmla="*/ 1 w 37"/>
                <a:gd name="T15" fmla="*/ 41 h 42"/>
                <a:gd name="T16" fmla="*/ 6 w 37"/>
                <a:gd name="T17" fmla="*/ 41 h 42"/>
                <a:gd name="T18" fmla="*/ 19 w 37"/>
                <a:gd name="T19" fmla="*/ 28 h 42"/>
                <a:gd name="T20" fmla="*/ 31 w 37"/>
                <a:gd name="T21" fmla="*/ 41 h 42"/>
                <a:gd name="T22" fmla="*/ 36 w 37"/>
                <a:gd name="T23" fmla="*/ 40 h 42"/>
                <a:gd name="T24" fmla="*/ 36 w 37"/>
                <a:gd name="T25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42">
                  <a:moveTo>
                    <a:pt x="36" y="36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0" y="0"/>
                    <a:pt x="19" y="0"/>
                  </a:cubicBezTo>
                  <a:cubicBezTo>
                    <a:pt x="17" y="0"/>
                    <a:pt x="15" y="1"/>
                    <a:pt x="15" y="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7"/>
                    <a:pt x="0" y="39"/>
                    <a:pt x="1" y="41"/>
                  </a:cubicBezTo>
                  <a:cubicBezTo>
                    <a:pt x="3" y="42"/>
                    <a:pt x="5" y="42"/>
                    <a:pt x="6" y="41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2" y="42"/>
                    <a:pt x="34" y="42"/>
                    <a:pt x="36" y="40"/>
                  </a:cubicBezTo>
                  <a:cubicBezTo>
                    <a:pt x="37" y="39"/>
                    <a:pt x="37" y="37"/>
                    <a:pt x="36" y="36"/>
                  </a:cubicBez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3" name="矩形 472"/>
          <p:cNvSpPr/>
          <p:nvPr/>
        </p:nvSpPr>
        <p:spPr>
          <a:xfrm>
            <a:off x="459750" y="386006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矩形 473"/>
          <p:cNvSpPr/>
          <p:nvPr/>
        </p:nvSpPr>
        <p:spPr>
          <a:xfrm>
            <a:off x="354975" y="767124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75" name="文本框 474"/>
          <p:cNvSpPr txBox="1"/>
          <p:nvPr/>
        </p:nvSpPr>
        <p:spPr>
          <a:xfrm>
            <a:off x="345450" y="480571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 smtClean="0">
                <a:latin typeface="+mj-ea"/>
              </a:rPr>
              <a:t>图表</a:t>
            </a:r>
            <a:endParaRPr lang="zh-CN" altLang="en-US" b="1" dirty="0">
              <a:latin typeface="+mj-ea"/>
            </a:endParaRPr>
          </a:p>
        </p:txBody>
      </p:sp>
      <p:grpSp>
        <p:nvGrpSpPr>
          <p:cNvPr id="477" name="组合 476"/>
          <p:cNvGrpSpPr/>
          <p:nvPr/>
        </p:nvGrpSpPr>
        <p:grpSpPr>
          <a:xfrm>
            <a:off x="2838110" y="1828015"/>
            <a:ext cx="1754631" cy="728699"/>
            <a:chOff x="7523108" y="3331677"/>
            <a:chExt cx="2241974" cy="931093"/>
          </a:xfrm>
        </p:grpSpPr>
        <p:sp>
          <p:nvSpPr>
            <p:cNvPr id="478" name="矩形 477"/>
            <p:cNvSpPr/>
            <p:nvPr/>
          </p:nvSpPr>
          <p:spPr>
            <a:xfrm>
              <a:off x="7523108" y="3331677"/>
              <a:ext cx="2241974" cy="3539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79" name="文本框 17"/>
            <p:cNvSpPr txBox="1"/>
            <p:nvPr/>
          </p:nvSpPr>
          <p:spPr>
            <a:xfrm>
              <a:off x="7912750" y="3606680"/>
              <a:ext cx="1384679" cy="6560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</a:t>
              </a:r>
              <a:endParaRPr lang="en-US" altLang="zh-CN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4155212" y="2353308"/>
            <a:ext cx="1754631" cy="728699"/>
            <a:chOff x="7523108" y="3331677"/>
            <a:chExt cx="2241974" cy="931093"/>
          </a:xfrm>
        </p:grpSpPr>
        <p:sp>
          <p:nvSpPr>
            <p:cNvPr id="481" name="矩形 480"/>
            <p:cNvSpPr/>
            <p:nvPr/>
          </p:nvSpPr>
          <p:spPr>
            <a:xfrm>
              <a:off x="7523108" y="3331677"/>
              <a:ext cx="2241974" cy="3539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82" name="文本框 17"/>
            <p:cNvSpPr txBox="1"/>
            <p:nvPr/>
          </p:nvSpPr>
          <p:spPr>
            <a:xfrm>
              <a:off x="7912750" y="3606680"/>
              <a:ext cx="1384679" cy="6560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</a:t>
              </a:r>
              <a:endParaRPr lang="en-US" altLang="zh-CN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5646747" y="3073580"/>
            <a:ext cx="1754631" cy="728699"/>
            <a:chOff x="7523108" y="3331677"/>
            <a:chExt cx="2241974" cy="931093"/>
          </a:xfrm>
        </p:grpSpPr>
        <p:sp>
          <p:nvSpPr>
            <p:cNvPr id="484" name="矩形 483"/>
            <p:cNvSpPr/>
            <p:nvPr/>
          </p:nvSpPr>
          <p:spPr>
            <a:xfrm>
              <a:off x="7523108" y="3331677"/>
              <a:ext cx="2241974" cy="3539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85" name="文本框 17"/>
            <p:cNvSpPr txBox="1"/>
            <p:nvPr/>
          </p:nvSpPr>
          <p:spPr>
            <a:xfrm>
              <a:off x="7912750" y="3606680"/>
              <a:ext cx="1384679" cy="6560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</a:t>
              </a:r>
              <a:endParaRPr lang="en-US" altLang="zh-CN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7253359" y="4294381"/>
            <a:ext cx="1754631" cy="728699"/>
            <a:chOff x="7523108" y="3331677"/>
            <a:chExt cx="2241974" cy="931093"/>
          </a:xfrm>
        </p:grpSpPr>
        <p:sp>
          <p:nvSpPr>
            <p:cNvPr id="487" name="矩形 486"/>
            <p:cNvSpPr/>
            <p:nvPr/>
          </p:nvSpPr>
          <p:spPr>
            <a:xfrm>
              <a:off x="7523108" y="3331677"/>
              <a:ext cx="2241974" cy="3539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88" name="文本框 17"/>
            <p:cNvSpPr txBox="1"/>
            <p:nvPr/>
          </p:nvSpPr>
          <p:spPr>
            <a:xfrm>
              <a:off x="7912750" y="3606680"/>
              <a:ext cx="1384679" cy="6560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</a:t>
              </a:r>
              <a:endParaRPr lang="en-US" altLang="zh-CN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7891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3142" y="1874046"/>
            <a:ext cx="2012568" cy="3536893"/>
            <a:chOff x="1201687" y="2151136"/>
            <a:chExt cx="1652730" cy="2904513"/>
          </a:xfrm>
        </p:grpSpPr>
        <p:sp>
          <p:nvSpPr>
            <p:cNvPr id="65" name="Freeform 10"/>
            <p:cNvSpPr/>
            <p:nvPr/>
          </p:nvSpPr>
          <p:spPr bwMode="auto">
            <a:xfrm>
              <a:off x="2526883" y="2582202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1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4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1201687" y="2345022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1301453" y="2151136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78"/>
            <p:cNvSpPr>
              <a:spLocks noChangeArrowheads="1"/>
            </p:cNvSpPr>
            <p:nvPr/>
          </p:nvSpPr>
          <p:spPr bwMode="auto">
            <a:xfrm>
              <a:off x="1756990" y="2399984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Freeform 79"/>
            <p:cNvSpPr>
              <a:spLocks noEditPoints="1"/>
            </p:cNvSpPr>
            <p:nvPr/>
          </p:nvSpPr>
          <p:spPr bwMode="auto">
            <a:xfrm>
              <a:off x="1578163" y="4063634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3" name="矩形 472"/>
          <p:cNvSpPr/>
          <p:nvPr/>
        </p:nvSpPr>
        <p:spPr>
          <a:xfrm>
            <a:off x="459750" y="386006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矩形 473"/>
          <p:cNvSpPr/>
          <p:nvPr/>
        </p:nvSpPr>
        <p:spPr>
          <a:xfrm>
            <a:off x="354975" y="767124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75" name="文本框 474"/>
          <p:cNvSpPr txBox="1"/>
          <p:nvPr/>
        </p:nvSpPr>
        <p:spPr>
          <a:xfrm>
            <a:off x="345450" y="480571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j-ea"/>
              </a:rPr>
              <a:t>4</a:t>
            </a:r>
            <a:r>
              <a:rPr lang="zh-CN" altLang="en-US" b="1" dirty="0" smtClean="0">
                <a:latin typeface="+mj-ea"/>
              </a:rPr>
              <a:t>项总结计划并列递进关系</a:t>
            </a:r>
            <a:r>
              <a:rPr lang="en-US" altLang="zh-CN" b="1" dirty="0" smtClean="0">
                <a:latin typeface="+mj-ea"/>
              </a:rPr>
              <a:t>PPT</a:t>
            </a:r>
            <a:r>
              <a:rPr lang="zh-CN" altLang="en-US" b="1" dirty="0" smtClean="0">
                <a:latin typeface="+mj-ea"/>
              </a:rPr>
              <a:t>图表</a:t>
            </a:r>
            <a:endParaRPr lang="zh-CN" altLang="en-US" b="1" dirty="0">
              <a:latin typeface="+mj-ea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40088" y="1874046"/>
            <a:ext cx="2012568" cy="3536893"/>
            <a:chOff x="1201687" y="2151136"/>
            <a:chExt cx="1652730" cy="2904513"/>
          </a:xfrm>
        </p:grpSpPr>
        <p:sp>
          <p:nvSpPr>
            <p:cNvPr id="86" name="Freeform 10"/>
            <p:cNvSpPr/>
            <p:nvPr/>
          </p:nvSpPr>
          <p:spPr bwMode="auto">
            <a:xfrm>
              <a:off x="2526883" y="2582202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1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2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3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4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6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7"/>
            <p:cNvSpPr/>
            <p:nvPr/>
          </p:nvSpPr>
          <p:spPr bwMode="auto">
            <a:xfrm>
              <a:off x="1201687" y="2345022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4"/>
            <p:cNvSpPr/>
            <p:nvPr/>
          </p:nvSpPr>
          <p:spPr bwMode="auto">
            <a:xfrm>
              <a:off x="1301453" y="2151136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78"/>
            <p:cNvSpPr>
              <a:spLocks noChangeArrowheads="1"/>
            </p:cNvSpPr>
            <p:nvPr/>
          </p:nvSpPr>
          <p:spPr bwMode="auto">
            <a:xfrm>
              <a:off x="1756990" y="2399984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Freeform 79"/>
            <p:cNvSpPr>
              <a:spLocks noEditPoints="1"/>
            </p:cNvSpPr>
            <p:nvPr/>
          </p:nvSpPr>
          <p:spPr bwMode="auto">
            <a:xfrm>
              <a:off x="1578163" y="4063634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217034" y="1874046"/>
            <a:ext cx="2012568" cy="3536893"/>
            <a:chOff x="1201687" y="2151136"/>
            <a:chExt cx="1652730" cy="2904513"/>
          </a:xfrm>
        </p:grpSpPr>
        <p:sp>
          <p:nvSpPr>
            <p:cNvPr id="98" name="Freeform 10"/>
            <p:cNvSpPr/>
            <p:nvPr/>
          </p:nvSpPr>
          <p:spPr bwMode="auto">
            <a:xfrm>
              <a:off x="2526883" y="2582202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2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3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4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5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7"/>
            <p:cNvSpPr/>
            <p:nvPr/>
          </p:nvSpPr>
          <p:spPr bwMode="auto">
            <a:xfrm>
              <a:off x="1201687" y="2345022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4"/>
            <p:cNvSpPr/>
            <p:nvPr/>
          </p:nvSpPr>
          <p:spPr bwMode="auto">
            <a:xfrm>
              <a:off x="1301453" y="2151136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Rectangle 78"/>
            <p:cNvSpPr>
              <a:spLocks noChangeArrowheads="1"/>
            </p:cNvSpPr>
            <p:nvPr/>
          </p:nvSpPr>
          <p:spPr bwMode="auto">
            <a:xfrm>
              <a:off x="1756990" y="2399984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Freeform 79"/>
            <p:cNvSpPr>
              <a:spLocks noEditPoints="1"/>
            </p:cNvSpPr>
            <p:nvPr/>
          </p:nvSpPr>
          <p:spPr bwMode="auto">
            <a:xfrm>
              <a:off x="1578163" y="4063634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793980" y="1874046"/>
            <a:ext cx="2012568" cy="3536893"/>
            <a:chOff x="1201687" y="2151136"/>
            <a:chExt cx="1652730" cy="2904513"/>
          </a:xfrm>
        </p:grpSpPr>
        <p:sp>
          <p:nvSpPr>
            <p:cNvPr id="110" name="Freeform 10"/>
            <p:cNvSpPr/>
            <p:nvPr/>
          </p:nvSpPr>
          <p:spPr bwMode="auto">
            <a:xfrm>
              <a:off x="2526883" y="2582202"/>
              <a:ext cx="231533" cy="449888"/>
            </a:xfrm>
            <a:custGeom>
              <a:avLst/>
              <a:gdLst>
                <a:gd name="T0" fmla="*/ 123 w 123"/>
                <a:gd name="T1" fmla="*/ 118 h 239"/>
                <a:gd name="T2" fmla="*/ 0 w 123"/>
                <a:gd name="T3" fmla="*/ 239 h 239"/>
                <a:gd name="T4" fmla="*/ 0 w 123"/>
                <a:gd name="T5" fmla="*/ 0 h 239"/>
                <a:gd name="T6" fmla="*/ 123 w 123"/>
                <a:gd name="T7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39">
                  <a:moveTo>
                    <a:pt x="123" y="118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123" y="1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2"/>
            <p:cNvSpPr/>
            <p:nvPr/>
          </p:nvSpPr>
          <p:spPr bwMode="auto">
            <a:xfrm>
              <a:off x="1201687" y="4214225"/>
              <a:ext cx="574127" cy="841423"/>
            </a:xfrm>
            <a:custGeom>
              <a:avLst/>
              <a:gdLst>
                <a:gd name="T0" fmla="*/ 195 w 305"/>
                <a:gd name="T1" fmla="*/ 0 h 447"/>
                <a:gd name="T2" fmla="*/ 0 w 305"/>
                <a:gd name="T3" fmla="*/ 261 h 447"/>
                <a:gd name="T4" fmla="*/ 305 w 305"/>
                <a:gd name="T5" fmla="*/ 447 h 447"/>
                <a:gd name="T6" fmla="*/ 195 w 305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47">
                  <a:moveTo>
                    <a:pt x="195" y="0"/>
                  </a:moveTo>
                  <a:lnTo>
                    <a:pt x="0" y="261"/>
                  </a:lnTo>
                  <a:lnTo>
                    <a:pt x="305" y="447"/>
                  </a:lnTo>
                  <a:lnTo>
                    <a:pt x="1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3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4"/>
            <p:cNvSpPr/>
            <p:nvPr/>
          </p:nvSpPr>
          <p:spPr bwMode="auto">
            <a:xfrm>
              <a:off x="1201687" y="4705526"/>
              <a:ext cx="574127" cy="350123"/>
            </a:xfrm>
            <a:custGeom>
              <a:avLst/>
              <a:gdLst>
                <a:gd name="T0" fmla="*/ 259 w 305"/>
                <a:gd name="T1" fmla="*/ 0 h 186"/>
                <a:gd name="T2" fmla="*/ 259 w 305"/>
                <a:gd name="T3" fmla="*/ 0 h 186"/>
                <a:gd name="T4" fmla="*/ 272 w 305"/>
                <a:gd name="T5" fmla="*/ 49 h 186"/>
                <a:gd name="T6" fmla="*/ 0 w 305"/>
                <a:gd name="T7" fmla="*/ 0 h 186"/>
                <a:gd name="T8" fmla="*/ 305 w 305"/>
                <a:gd name="T9" fmla="*/ 186 h 186"/>
                <a:gd name="T10" fmla="*/ 259 w 305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86">
                  <a:moveTo>
                    <a:pt x="259" y="0"/>
                  </a:moveTo>
                  <a:lnTo>
                    <a:pt x="259" y="0"/>
                  </a:lnTo>
                  <a:lnTo>
                    <a:pt x="272" y="49"/>
                  </a:lnTo>
                  <a:lnTo>
                    <a:pt x="0" y="0"/>
                  </a:lnTo>
                  <a:lnTo>
                    <a:pt x="305" y="186"/>
                  </a:lnTo>
                  <a:lnTo>
                    <a:pt x="2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5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6"/>
            <p:cNvSpPr/>
            <p:nvPr/>
          </p:nvSpPr>
          <p:spPr bwMode="auto">
            <a:xfrm>
              <a:off x="1201687" y="4705526"/>
              <a:ext cx="512007" cy="92236"/>
            </a:xfrm>
            <a:custGeom>
              <a:avLst/>
              <a:gdLst>
                <a:gd name="T0" fmla="*/ 259 w 272"/>
                <a:gd name="T1" fmla="*/ 0 h 49"/>
                <a:gd name="T2" fmla="*/ 0 w 272"/>
                <a:gd name="T3" fmla="*/ 0 h 49"/>
                <a:gd name="T4" fmla="*/ 272 w 272"/>
                <a:gd name="T5" fmla="*/ 49 h 49"/>
                <a:gd name="T6" fmla="*/ 259 w 27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9">
                  <a:moveTo>
                    <a:pt x="259" y="0"/>
                  </a:moveTo>
                  <a:lnTo>
                    <a:pt x="0" y="0"/>
                  </a:lnTo>
                  <a:lnTo>
                    <a:pt x="272" y="49"/>
                  </a:lnTo>
                  <a:lnTo>
                    <a:pt x="2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7"/>
            <p:cNvSpPr/>
            <p:nvPr/>
          </p:nvSpPr>
          <p:spPr bwMode="auto">
            <a:xfrm>
              <a:off x="1201687" y="2345022"/>
              <a:ext cx="1436257" cy="2360505"/>
            </a:xfrm>
            <a:custGeom>
              <a:avLst/>
              <a:gdLst>
                <a:gd name="T0" fmla="*/ 233 w 418"/>
                <a:gd name="T1" fmla="*/ 687 h 687"/>
                <a:gd name="T2" fmla="*/ 0 w 418"/>
                <a:gd name="T3" fmla="*/ 687 h 687"/>
                <a:gd name="T4" fmla="*/ 0 w 418"/>
                <a:gd name="T5" fmla="*/ 15 h 687"/>
                <a:gd name="T6" fmla="*/ 16 w 418"/>
                <a:gd name="T7" fmla="*/ 0 h 687"/>
                <a:gd name="T8" fmla="*/ 418 w 418"/>
                <a:gd name="T9" fmla="*/ 0 h 687"/>
                <a:gd name="T10" fmla="*/ 418 w 418"/>
                <a:gd name="T11" fmla="*/ 502 h 687"/>
                <a:gd name="T12" fmla="*/ 233 w 418"/>
                <a:gd name="T13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687">
                  <a:moveTo>
                    <a:pt x="233" y="687"/>
                  </a:moveTo>
                  <a:cubicBezTo>
                    <a:pt x="0" y="687"/>
                    <a:pt x="0" y="687"/>
                    <a:pt x="0" y="68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18" y="604"/>
                    <a:pt x="335" y="687"/>
                    <a:pt x="233" y="687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4"/>
            <p:cNvSpPr/>
            <p:nvPr/>
          </p:nvSpPr>
          <p:spPr bwMode="auto">
            <a:xfrm>
              <a:off x="1301453" y="2151136"/>
              <a:ext cx="1552964" cy="653185"/>
            </a:xfrm>
            <a:custGeom>
              <a:avLst/>
              <a:gdLst>
                <a:gd name="T0" fmla="*/ 774 w 825"/>
                <a:gd name="T1" fmla="*/ 347 h 347"/>
                <a:gd name="T2" fmla="*/ 84 w 825"/>
                <a:gd name="T3" fmla="*/ 347 h 347"/>
                <a:gd name="T4" fmla="*/ 0 w 825"/>
                <a:gd name="T5" fmla="*/ 0 h 347"/>
                <a:gd name="T6" fmla="*/ 825 w 825"/>
                <a:gd name="T7" fmla="*/ 103 h 347"/>
                <a:gd name="T8" fmla="*/ 774 w 825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347">
                  <a:moveTo>
                    <a:pt x="774" y="347"/>
                  </a:moveTo>
                  <a:lnTo>
                    <a:pt x="84" y="347"/>
                  </a:lnTo>
                  <a:lnTo>
                    <a:pt x="0" y="0"/>
                  </a:lnTo>
                  <a:lnTo>
                    <a:pt x="825" y="103"/>
                  </a:lnTo>
                  <a:lnTo>
                    <a:pt x="774" y="34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Rectangle 78"/>
            <p:cNvSpPr>
              <a:spLocks noChangeArrowheads="1"/>
            </p:cNvSpPr>
            <p:nvPr/>
          </p:nvSpPr>
          <p:spPr bwMode="auto">
            <a:xfrm>
              <a:off x="1756990" y="2399984"/>
              <a:ext cx="553420" cy="31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5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Freeform 79"/>
            <p:cNvSpPr>
              <a:spLocks noEditPoints="1"/>
            </p:cNvSpPr>
            <p:nvPr/>
          </p:nvSpPr>
          <p:spPr bwMode="auto">
            <a:xfrm>
              <a:off x="1578163" y="4063634"/>
              <a:ext cx="609891" cy="608008"/>
            </a:xfrm>
            <a:custGeom>
              <a:avLst/>
              <a:gdLst>
                <a:gd name="T0" fmla="*/ 148 w 177"/>
                <a:gd name="T1" fmla="*/ 52 h 177"/>
                <a:gd name="T2" fmla="*/ 176 w 177"/>
                <a:gd name="T3" fmla="*/ 24 h 177"/>
                <a:gd name="T4" fmla="*/ 176 w 177"/>
                <a:gd name="T5" fmla="*/ 19 h 177"/>
                <a:gd name="T6" fmla="*/ 174 w 177"/>
                <a:gd name="T7" fmla="*/ 18 h 177"/>
                <a:gd name="T8" fmla="*/ 174 w 177"/>
                <a:gd name="T9" fmla="*/ 18 h 177"/>
                <a:gd name="T10" fmla="*/ 158 w 177"/>
                <a:gd name="T11" fmla="*/ 18 h 177"/>
                <a:gd name="T12" fmla="*/ 158 w 177"/>
                <a:gd name="T13" fmla="*/ 3 h 177"/>
                <a:gd name="T14" fmla="*/ 155 w 177"/>
                <a:gd name="T15" fmla="*/ 0 h 177"/>
                <a:gd name="T16" fmla="*/ 152 w 177"/>
                <a:gd name="T17" fmla="*/ 1 h 177"/>
                <a:gd name="T18" fmla="*/ 125 w 177"/>
                <a:gd name="T19" fmla="*/ 28 h 177"/>
                <a:gd name="T20" fmla="*/ 124 w 177"/>
                <a:gd name="T21" fmla="*/ 31 h 177"/>
                <a:gd name="T22" fmla="*/ 124 w 177"/>
                <a:gd name="T23" fmla="*/ 34 h 177"/>
                <a:gd name="T24" fmla="*/ 22 w 177"/>
                <a:gd name="T25" fmla="*/ 53 h 177"/>
                <a:gd name="T26" fmla="*/ 41 w 177"/>
                <a:gd name="T27" fmla="*/ 154 h 177"/>
                <a:gd name="T28" fmla="*/ 142 w 177"/>
                <a:gd name="T29" fmla="*/ 135 h 177"/>
                <a:gd name="T30" fmla="*/ 142 w 177"/>
                <a:gd name="T31" fmla="*/ 53 h 177"/>
                <a:gd name="T32" fmla="*/ 146 w 177"/>
                <a:gd name="T33" fmla="*/ 53 h 177"/>
                <a:gd name="T34" fmla="*/ 148 w 177"/>
                <a:gd name="T35" fmla="*/ 52 h 177"/>
                <a:gd name="T36" fmla="*/ 149 w 177"/>
                <a:gd name="T37" fmla="*/ 94 h 177"/>
                <a:gd name="T38" fmla="*/ 82 w 177"/>
                <a:gd name="T39" fmla="*/ 160 h 177"/>
                <a:gd name="T40" fmla="*/ 16 w 177"/>
                <a:gd name="T41" fmla="*/ 94 h 177"/>
                <a:gd name="T42" fmla="*/ 82 w 177"/>
                <a:gd name="T43" fmla="*/ 28 h 177"/>
                <a:gd name="T44" fmla="*/ 124 w 177"/>
                <a:gd name="T45" fmla="*/ 42 h 177"/>
                <a:gd name="T46" fmla="*/ 124 w 177"/>
                <a:gd name="T47" fmla="*/ 48 h 177"/>
                <a:gd name="T48" fmla="*/ 111 w 177"/>
                <a:gd name="T49" fmla="*/ 61 h 177"/>
                <a:gd name="T50" fmla="*/ 49 w 177"/>
                <a:gd name="T51" fmla="*/ 65 h 177"/>
                <a:gd name="T52" fmla="*/ 53 w 177"/>
                <a:gd name="T53" fmla="*/ 127 h 177"/>
                <a:gd name="T54" fmla="*/ 115 w 177"/>
                <a:gd name="T55" fmla="*/ 123 h 177"/>
                <a:gd name="T56" fmla="*/ 116 w 177"/>
                <a:gd name="T57" fmla="*/ 65 h 177"/>
                <a:gd name="T58" fmla="*/ 129 w 177"/>
                <a:gd name="T59" fmla="*/ 52 h 177"/>
                <a:gd name="T60" fmla="*/ 134 w 177"/>
                <a:gd name="T61" fmla="*/ 52 h 177"/>
                <a:gd name="T62" fmla="*/ 149 w 177"/>
                <a:gd name="T63" fmla="*/ 94 h 177"/>
                <a:gd name="T64" fmla="*/ 80 w 177"/>
                <a:gd name="T65" fmla="*/ 96 h 177"/>
                <a:gd name="T66" fmla="*/ 85 w 177"/>
                <a:gd name="T67" fmla="*/ 96 h 177"/>
                <a:gd name="T68" fmla="*/ 91 w 177"/>
                <a:gd name="T69" fmla="*/ 90 h 177"/>
                <a:gd name="T70" fmla="*/ 92 w 177"/>
                <a:gd name="T71" fmla="*/ 94 h 177"/>
                <a:gd name="T72" fmla="*/ 83 w 177"/>
                <a:gd name="T73" fmla="*/ 103 h 177"/>
                <a:gd name="T74" fmla="*/ 73 w 177"/>
                <a:gd name="T75" fmla="*/ 94 h 177"/>
                <a:gd name="T76" fmla="*/ 83 w 177"/>
                <a:gd name="T77" fmla="*/ 84 h 177"/>
                <a:gd name="T78" fmla="*/ 87 w 177"/>
                <a:gd name="T79" fmla="*/ 85 h 177"/>
                <a:gd name="T80" fmla="*/ 80 w 177"/>
                <a:gd name="T81" fmla="*/ 92 h 177"/>
                <a:gd name="T82" fmla="*/ 80 w 177"/>
                <a:gd name="T83" fmla="*/ 96 h 177"/>
                <a:gd name="T84" fmla="*/ 91 w 177"/>
                <a:gd name="T85" fmla="*/ 80 h 177"/>
                <a:gd name="T86" fmla="*/ 69 w 177"/>
                <a:gd name="T87" fmla="*/ 85 h 177"/>
                <a:gd name="T88" fmla="*/ 74 w 177"/>
                <a:gd name="T89" fmla="*/ 107 h 177"/>
                <a:gd name="T90" fmla="*/ 96 w 177"/>
                <a:gd name="T91" fmla="*/ 103 h 177"/>
                <a:gd name="T92" fmla="*/ 96 w 177"/>
                <a:gd name="T93" fmla="*/ 85 h 177"/>
                <a:gd name="T94" fmla="*/ 111 w 177"/>
                <a:gd name="T95" fmla="*/ 70 h 177"/>
                <a:gd name="T96" fmla="*/ 107 w 177"/>
                <a:gd name="T97" fmla="*/ 123 h 177"/>
                <a:gd name="T98" fmla="*/ 54 w 177"/>
                <a:gd name="T99" fmla="*/ 118 h 177"/>
                <a:gd name="T100" fmla="*/ 58 w 177"/>
                <a:gd name="T101" fmla="*/ 65 h 177"/>
                <a:gd name="T102" fmla="*/ 107 w 177"/>
                <a:gd name="T103" fmla="*/ 65 h 177"/>
                <a:gd name="T104" fmla="*/ 91 w 177"/>
                <a:gd name="T105" fmla="*/ 80 h 177"/>
                <a:gd name="T106" fmla="*/ 131 w 177"/>
                <a:gd name="T107" fmla="*/ 46 h 177"/>
                <a:gd name="T108" fmla="*/ 130 w 177"/>
                <a:gd name="T109" fmla="*/ 32 h 177"/>
                <a:gd name="T110" fmla="*/ 152 w 177"/>
                <a:gd name="T111" fmla="*/ 10 h 177"/>
                <a:gd name="T112" fmla="*/ 152 w 177"/>
                <a:gd name="T113" fmla="*/ 21 h 177"/>
                <a:gd name="T114" fmla="*/ 155 w 177"/>
                <a:gd name="T115" fmla="*/ 24 h 177"/>
                <a:gd name="T116" fmla="*/ 166 w 177"/>
                <a:gd name="T117" fmla="*/ 25 h 177"/>
                <a:gd name="T118" fmla="*/ 144 w 177"/>
                <a:gd name="T119" fmla="*/ 46 h 177"/>
                <a:gd name="T120" fmla="*/ 131 w 177"/>
                <a:gd name="T121" fmla="*/ 4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177">
                  <a:moveTo>
                    <a:pt x="148" y="52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7" y="23"/>
                    <a:pt x="177" y="20"/>
                    <a:pt x="176" y="19"/>
                  </a:cubicBezTo>
                  <a:cubicBezTo>
                    <a:pt x="175" y="19"/>
                    <a:pt x="174" y="18"/>
                    <a:pt x="174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54" y="0"/>
                    <a:pt x="153" y="0"/>
                    <a:pt x="152" y="1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1" y="11"/>
                    <a:pt x="45" y="19"/>
                    <a:pt x="22" y="53"/>
                  </a:cubicBezTo>
                  <a:cubicBezTo>
                    <a:pt x="0" y="86"/>
                    <a:pt x="8" y="131"/>
                    <a:pt x="41" y="154"/>
                  </a:cubicBezTo>
                  <a:cubicBezTo>
                    <a:pt x="74" y="177"/>
                    <a:pt x="119" y="168"/>
                    <a:pt x="142" y="135"/>
                  </a:cubicBezTo>
                  <a:cubicBezTo>
                    <a:pt x="159" y="110"/>
                    <a:pt x="159" y="77"/>
                    <a:pt x="142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7" y="52"/>
                    <a:pt x="148" y="52"/>
                  </a:cubicBezTo>
                  <a:close/>
                  <a:moveTo>
                    <a:pt x="149" y="94"/>
                  </a:moveTo>
                  <a:cubicBezTo>
                    <a:pt x="149" y="131"/>
                    <a:pt x="119" y="160"/>
                    <a:pt x="82" y="160"/>
                  </a:cubicBezTo>
                  <a:cubicBezTo>
                    <a:pt x="46" y="160"/>
                    <a:pt x="16" y="131"/>
                    <a:pt x="16" y="94"/>
                  </a:cubicBezTo>
                  <a:cubicBezTo>
                    <a:pt x="16" y="57"/>
                    <a:pt x="46" y="28"/>
                    <a:pt x="82" y="28"/>
                  </a:cubicBezTo>
                  <a:cubicBezTo>
                    <a:pt x="97" y="28"/>
                    <a:pt x="112" y="33"/>
                    <a:pt x="124" y="4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93" y="44"/>
                    <a:pt x="65" y="46"/>
                    <a:pt x="49" y="65"/>
                  </a:cubicBezTo>
                  <a:cubicBezTo>
                    <a:pt x="33" y="83"/>
                    <a:pt x="35" y="111"/>
                    <a:pt x="53" y="127"/>
                  </a:cubicBezTo>
                  <a:cubicBezTo>
                    <a:pt x="71" y="143"/>
                    <a:pt x="99" y="141"/>
                    <a:pt x="115" y="123"/>
                  </a:cubicBezTo>
                  <a:cubicBezTo>
                    <a:pt x="130" y="106"/>
                    <a:pt x="130" y="82"/>
                    <a:pt x="116" y="65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44" y="64"/>
                    <a:pt x="149" y="79"/>
                    <a:pt x="149" y="94"/>
                  </a:cubicBezTo>
                  <a:close/>
                  <a:moveTo>
                    <a:pt x="80" y="96"/>
                  </a:moveTo>
                  <a:cubicBezTo>
                    <a:pt x="82" y="97"/>
                    <a:pt x="84" y="97"/>
                    <a:pt x="85" y="96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2" y="94"/>
                  </a:cubicBezTo>
                  <a:cubicBezTo>
                    <a:pt x="92" y="99"/>
                    <a:pt x="88" y="103"/>
                    <a:pt x="83" y="103"/>
                  </a:cubicBezTo>
                  <a:cubicBezTo>
                    <a:pt x="77" y="103"/>
                    <a:pt x="73" y="99"/>
                    <a:pt x="73" y="94"/>
                  </a:cubicBezTo>
                  <a:cubicBezTo>
                    <a:pt x="73" y="88"/>
                    <a:pt x="77" y="84"/>
                    <a:pt x="83" y="84"/>
                  </a:cubicBezTo>
                  <a:cubicBezTo>
                    <a:pt x="84" y="84"/>
                    <a:pt x="85" y="84"/>
                    <a:pt x="87" y="85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5"/>
                    <a:pt x="80" y="96"/>
                  </a:cubicBezTo>
                  <a:close/>
                  <a:moveTo>
                    <a:pt x="91" y="80"/>
                  </a:moveTo>
                  <a:cubicBezTo>
                    <a:pt x="84" y="75"/>
                    <a:pt x="74" y="77"/>
                    <a:pt x="69" y="85"/>
                  </a:cubicBezTo>
                  <a:cubicBezTo>
                    <a:pt x="64" y="92"/>
                    <a:pt x="66" y="102"/>
                    <a:pt x="74" y="107"/>
                  </a:cubicBezTo>
                  <a:cubicBezTo>
                    <a:pt x="81" y="112"/>
                    <a:pt x="91" y="110"/>
                    <a:pt x="96" y="103"/>
                  </a:cubicBezTo>
                  <a:cubicBezTo>
                    <a:pt x="100" y="97"/>
                    <a:pt x="100" y="90"/>
                    <a:pt x="96" y="85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25" y="85"/>
                    <a:pt x="123" y="109"/>
                    <a:pt x="107" y="123"/>
                  </a:cubicBezTo>
                  <a:cubicBezTo>
                    <a:pt x="91" y="136"/>
                    <a:pt x="67" y="134"/>
                    <a:pt x="54" y="118"/>
                  </a:cubicBezTo>
                  <a:cubicBezTo>
                    <a:pt x="40" y="102"/>
                    <a:pt x="42" y="78"/>
                    <a:pt x="58" y="65"/>
                  </a:cubicBezTo>
                  <a:cubicBezTo>
                    <a:pt x="72" y="53"/>
                    <a:pt x="93" y="53"/>
                    <a:pt x="107" y="65"/>
                  </a:cubicBezTo>
                  <a:lnTo>
                    <a:pt x="91" y="80"/>
                  </a:lnTo>
                  <a:close/>
                  <a:moveTo>
                    <a:pt x="131" y="46"/>
                  </a:moveTo>
                  <a:cubicBezTo>
                    <a:pt x="130" y="32"/>
                    <a:pt x="130" y="32"/>
                    <a:pt x="130" y="3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3"/>
                    <a:pt x="154" y="24"/>
                    <a:pt x="155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44" y="46"/>
                    <a:pt x="144" y="46"/>
                    <a:pt x="144" y="46"/>
                  </a:cubicBezTo>
                  <a:lnTo>
                    <a:pt x="131" y="46"/>
                  </a:lnTo>
                  <a:close/>
                </a:path>
              </a:pathLst>
            </a:cu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173711" y="2994215"/>
            <a:ext cx="1749239" cy="951055"/>
            <a:chOff x="7523108" y="3344181"/>
            <a:chExt cx="2352051" cy="951055"/>
          </a:xfrm>
        </p:grpSpPr>
        <p:sp>
          <p:nvSpPr>
            <p:cNvPr id="122" name="矩形 121"/>
            <p:cNvSpPr/>
            <p:nvPr/>
          </p:nvSpPr>
          <p:spPr>
            <a:xfrm>
              <a:off x="7633185" y="3344181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23" name="文本框 17"/>
            <p:cNvSpPr txBox="1"/>
            <p:nvPr/>
          </p:nvSpPr>
          <p:spPr>
            <a:xfrm>
              <a:off x="7523108" y="3641467"/>
              <a:ext cx="2060126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13163" y="2994215"/>
            <a:ext cx="1749239" cy="951055"/>
            <a:chOff x="7523108" y="3344181"/>
            <a:chExt cx="2352051" cy="951055"/>
          </a:xfrm>
        </p:grpSpPr>
        <p:sp>
          <p:nvSpPr>
            <p:cNvPr id="125" name="矩形 124"/>
            <p:cNvSpPr/>
            <p:nvPr/>
          </p:nvSpPr>
          <p:spPr>
            <a:xfrm>
              <a:off x="7633185" y="3344181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26" name="文本框 17"/>
            <p:cNvSpPr txBox="1"/>
            <p:nvPr/>
          </p:nvSpPr>
          <p:spPr>
            <a:xfrm>
              <a:off x="7523108" y="3641467"/>
              <a:ext cx="2060126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252615" y="2994215"/>
            <a:ext cx="1749239" cy="951055"/>
            <a:chOff x="7523108" y="3344181"/>
            <a:chExt cx="2352051" cy="951055"/>
          </a:xfrm>
        </p:grpSpPr>
        <p:sp>
          <p:nvSpPr>
            <p:cNvPr id="128" name="矩形 127"/>
            <p:cNvSpPr/>
            <p:nvPr/>
          </p:nvSpPr>
          <p:spPr>
            <a:xfrm>
              <a:off x="7633185" y="3344181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29" name="文本框 17"/>
            <p:cNvSpPr txBox="1"/>
            <p:nvPr/>
          </p:nvSpPr>
          <p:spPr>
            <a:xfrm>
              <a:off x="7523108" y="3641467"/>
              <a:ext cx="2060126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792067" y="2994215"/>
            <a:ext cx="1749239" cy="951055"/>
            <a:chOff x="7523108" y="3344181"/>
            <a:chExt cx="2352051" cy="951055"/>
          </a:xfrm>
        </p:grpSpPr>
        <p:sp>
          <p:nvSpPr>
            <p:cNvPr id="131" name="矩形 130"/>
            <p:cNvSpPr/>
            <p:nvPr/>
          </p:nvSpPr>
          <p:spPr>
            <a:xfrm>
              <a:off x="7633185" y="3344181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32" name="文本框 17"/>
            <p:cNvSpPr txBox="1"/>
            <p:nvPr/>
          </p:nvSpPr>
          <p:spPr>
            <a:xfrm>
              <a:off x="7523108" y="3641467"/>
              <a:ext cx="2060126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3132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6343650" y="0"/>
            <a:ext cx="5848350" cy="6858000"/>
            <a:chOff x="0" y="0"/>
            <a:chExt cx="6002473" cy="6858000"/>
          </a:xfrm>
        </p:grpSpPr>
        <p:sp>
          <p:nvSpPr>
            <p:cNvPr id="24" name="任意多边形 23"/>
            <p:cNvSpPr/>
            <p:nvPr/>
          </p:nvSpPr>
          <p:spPr bwMode="auto">
            <a:xfrm>
              <a:off x="0" y="3926489"/>
              <a:ext cx="5813148" cy="2931511"/>
            </a:xfrm>
            <a:custGeom>
              <a:avLst/>
              <a:gdLst>
                <a:gd name="connsiteX0" fmla="*/ 2757696 w 5452149"/>
                <a:gd name="connsiteY0" fmla="*/ 0 h 2470541"/>
                <a:gd name="connsiteX1" fmla="*/ 5452149 w 5452149"/>
                <a:gd name="connsiteY1" fmla="*/ 2470541 h 2470541"/>
                <a:gd name="connsiteX2" fmla="*/ 0 w 5452149"/>
                <a:gd name="connsiteY2" fmla="*/ 2470541 h 2470541"/>
                <a:gd name="connsiteX3" fmla="*/ 0 w 5452149"/>
                <a:gd name="connsiteY3" fmla="*/ 1038490 h 247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2149" h="2470541">
                  <a:moveTo>
                    <a:pt x="2757696" y="0"/>
                  </a:moveTo>
                  <a:lnTo>
                    <a:pt x="5452149" y="2470541"/>
                  </a:lnTo>
                  <a:lnTo>
                    <a:pt x="0" y="2470541"/>
                  </a:lnTo>
                  <a:lnTo>
                    <a:pt x="0" y="103849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>
              <a:off x="0" y="0"/>
              <a:ext cx="6002473" cy="5458512"/>
            </a:xfrm>
            <a:custGeom>
              <a:avLst/>
              <a:gdLst>
                <a:gd name="connsiteX0" fmla="*/ 3098698 w 5629717"/>
                <a:gd name="connsiteY0" fmla="*/ 0 h 5119536"/>
                <a:gd name="connsiteX1" fmla="*/ 5539217 w 5629717"/>
                <a:gd name="connsiteY1" fmla="*/ 0 h 5119536"/>
                <a:gd name="connsiteX2" fmla="*/ 5629717 w 5629717"/>
                <a:gd name="connsiteY2" fmla="*/ 2306202 h 5119536"/>
                <a:gd name="connsiteX3" fmla="*/ 0 w 5629717"/>
                <a:gd name="connsiteY3" fmla="*/ 5119536 h 5119536"/>
                <a:gd name="connsiteX4" fmla="*/ 0 w 5629717"/>
                <a:gd name="connsiteY4" fmla="*/ 2342562 h 511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9717" h="5119536">
                  <a:moveTo>
                    <a:pt x="3098698" y="0"/>
                  </a:moveTo>
                  <a:lnTo>
                    <a:pt x="5539217" y="0"/>
                  </a:lnTo>
                  <a:lnTo>
                    <a:pt x="5629717" y="2306202"/>
                  </a:lnTo>
                  <a:lnTo>
                    <a:pt x="0" y="5119536"/>
                  </a:lnTo>
                  <a:lnTo>
                    <a:pt x="0" y="2342562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0" y="0"/>
              <a:ext cx="5922920" cy="4557740"/>
            </a:xfrm>
            <a:custGeom>
              <a:avLst/>
              <a:gdLst>
                <a:gd name="connsiteX0" fmla="*/ 728947 w 5555104"/>
                <a:gd name="connsiteY0" fmla="*/ 0 h 4274702"/>
                <a:gd name="connsiteX1" fmla="*/ 5203587 w 5555104"/>
                <a:gd name="connsiteY1" fmla="*/ 0 h 4274702"/>
                <a:gd name="connsiteX2" fmla="*/ 5555104 w 5555104"/>
                <a:gd name="connsiteY2" fmla="*/ 2269690 h 4274702"/>
                <a:gd name="connsiteX3" fmla="*/ 11554 w 5555104"/>
                <a:gd name="connsiteY3" fmla="*/ 4274702 h 4274702"/>
                <a:gd name="connsiteX4" fmla="*/ 0 w 5555104"/>
                <a:gd name="connsiteY4" fmla="*/ 4256553 h 4274702"/>
                <a:gd name="connsiteX5" fmla="*/ 0 w 5555104"/>
                <a:gd name="connsiteY5" fmla="*/ 1620379 h 427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5104" h="4274702">
                  <a:moveTo>
                    <a:pt x="728947" y="0"/>
                  </a:moveTo>
                  <a:lnTo>
                    <a:pt x="5203587" y="0"/>
                  </a:lnTo>
                  <a:lnTo>
                    <a:pt x="5555104" y="2269690"/>
                  </a:lnTo>
                  <a:lnTo>
                    <a:pt x="11554" y="4274702"/>
                  </a:lnTo>
                  <a:lnTo>
                    <a:pt x="0" y="4256553"/>
                  </a:lnTo>
                  <a:lnTo>
                    <a:pt x="0" y="1620379"/>
                  </a:ln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0" y="1"/>
              <a:ext cx="5760429" cy="3783020"/>
            </a:xfrm>
            <a:custGeom>
              <a:avLst/>
              <a:gdLst>
                <a:gd name="connsiteX0" fmla="*/ 0 w 5402704"/>
                <a:gd name="connsiteY0" fmla="*/ 0 h 3548093"/>
                <a:gd name="connsiteX1" fmla="*/ 4469726 w 5402704"/>
                <a:gd name="connsiteY1" fmla="*/ 0 h 3548093"/>
                <a:gd name="connsiteX2" fmla="*/ 5402704 w 5402704"/>
                <a:gd name="connsiteY2" fmla="*/ 2203015 h 3548093"/>
                <a:gd name="connsiteX3" fmla="*/ 0 w 5402704"/>
                <a:gd name="connsiteY3" fmla="*/ 3548093 h 354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2704" h="3548093">
                  <a:moveTo>
                    <a:pt x="0" y="0"/>
                  </a:moveTo>
                  <a:lnTo>
                    <a:pt x="4469726" y="0"/>
                  </a:lnTo>
                  <a:lnTo>
                    <a:pt x="5402704" y="2203015"/>
                  </a:lnTo>
                  <a:lnTo>
                    <a:pt x="0" y="3548093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260" r="-1254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0319" y="1272545"/>
            <a:ext cx="465897" cy="508505"/>
            <a:chOff x="615950" y="5226050"/>
            <a:chExt cx="1058863" cy="1155700"/>
          </a:xfrm>
          <a:solidFill>
            <a:schemeClr val="tx1"/>
          </a:solidFill>
        </p:grpSpPr>
        <p:sp>
          <p:nvSpPr>
            <p:cNvPr id="46" name="Rectangle 17"/>
            <p:cNvSpPr>
              <a:spLocks noChangeArrowheads="1"/>
            </p:cNvSpPr>
            <p:nvPr/>
          </p:nvSpPr>
          <p:spPr bwMode="auto">
            <a:xfrm>
              <a:off x="615950" y="5226050"/>
              <a:ext cx="300038" cy="1155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1406525" y="5448300"/>
              <a:ext cx="268288" cy="933450"/>
            </a:xfrm>
            <a:custGeom>
              <a:avLst/>
              <a:gdLst>
                <a:gd name="T0" fmla="*/ 169 w 169"/>
                <a:gd name="T1" fmla="*/ 588 h 588"/>
                <a:gd name="T2" fmla="*/ 0 w 169"/>
                <a:gd name="T3" fmla="*/ 588 h 588"/>
                <a:gd name="T4" fmla="*/ 0 w 169"/>
                <a:gd name="T5" fmla="*/ 169 h 588"/>
                <a:gd name="T6" fmla="*/ 169 w 169"/>
                <a:gd name="T7" fmla="*/ 0 h 588"/>
                <a:gd name="T8" fmla="*/ 169 w 169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588">
                  <a:moveTo>
                    <a:pt x="169" y="588"/>
                  </a:moveTo>
                  <a:lnTo>
                    <a:pt x="0" y="588"/>
                  </a:lnTo>
                  <a:lnTo>
                    <a:pt x="0" y="169"/>
                  </a:lnTo>
                  <a:lnTo>
                    <a:pt x="169" y="0"/>
                  </a:lnTo>
                  <a:lnTo>
                    <a:pt x="169" y="5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1406525" y="5226050"/>
              <a:ext cx="268288" cy="428625"/>
            </a:xfrm>
            <a:custGeom>
              <a:avLst/>
              <a:gdLst>
                <a:gd name="T0" fmla="*/ 169 w 169"/>
                <a:gd name="T1" fmla="*/ 110 h 270"/>
                <a:gd name="T2" fmla="*/ 0 w 169"/>
                <a:gd name="T3" fmla="*/ 270 h 270"/>
                <a:gd name="T4" fmla="*/ 0 w 169"/>
                <a:gd name="T5" fmla="*/ 0 h 270"/>
                <a:gd name="T6" fmla="*/ 169 w 169"/>
                <a:gd name="T7" fmla="*/ 0 h 270"/>
                <a:gd name="T8" fmla="*/ 169 w 169"/>
                <a:gd name="T9" fmla="*/ 11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70">
                  <a:moveTo>
                    <a:pt x="169" y="110"/>
                  </a:moveTo>
                  <a:lnTo>
                    <a:pt x="0" y="270"/>
                  </a:lnTo>
                  <a:lnTo>
                    <a:pt x="0" y="0"/>
                  </a:lnTo>
                  <a:lnTo>
                    <a:pt x="169" y="0"/>
                  </a:lnTo>
                  <a:lnTo>
                    <a:pt x="16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963613" y="5257800"/>
              <a:ext cx="395288" cy="1093788"/>
            </a:xfrm>
            <a:custGeom>
              <a:avLst/>
              <a:gdLst>
                <a:gd name="T0" fmla="*/ 249 w 249"/>
                <a:gd name="T1" fmla="*/ 309 h 689"/>
                <a:gd name="T2" fmla="*/ 0 w 249"/>
                <a:gd name="T3" fmla="*/ 0 h 689"/>
                <a:gd name="T4" fmla="*/ 0 w 249"/>
                <a:gd name="T5" fmla="*/ 369 h 689"/>
                <a:gd name="T6" fmla="*/ 249 w 249"/>
                <a:gd name="T7" fmla="*/ 689 h 689"/>
                <a:gd name="T8" fmla="*/ 249 w 249"/>
                <a:gd name="T9" fmla="*/ 30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689">
                  <a:moveTo>
                    <a:pt x="249" y="309"/>
                  </a:moveTo>
                  <a:lnTo>
                    <a:pt x="0" y="0"/>
                  </a:lnTo>
                  <a:lnTo>
                    <a:pt x="0" y="369"/>
                  </a:lnTo>
                  <a:lnTo>
                    <a:pt x="249" y="689"/>
                  </a:lnTo>
                  <a:lnTo>
                    <a:pt x="24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51044" y="1918269"/>
            <a:ext cx="1657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00A695"/>
                </a:solidFill>
                <a:latin typeface="微软雅黑" panose="020B0503020204020204" pitchFamily="34" charset="-122"/>
              </a:rPr>
              <a:t>Company name</a:t>
            </a:r>
            <a:endParaRPr lang="zh-CN" altLang="en-US" sz="1400" b="1" dirty="0">
              <a:solidFill>
                <a:srgbClr val="00A695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TextBox 1"/>
          <p:cNvSpPr txBox="1"/>
          <p:nvPr/>
        </p:nvSpPr>
        <p:spPr>
          <a:xfrm>
            <a:off x="651044" y="2406167"/>
            <a:ext cx="5924528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00A695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r>
              <a:rPr lang="en-US" altLang="zh-CN" sz="5400" b="1" dirty="0" smtClean="0">
                <a:solidFill>
                  <a:srgbClr val="00A695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5400" b="1" dirty="0">
              <a:solidFill>
                <a:srgbClr val="00A695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22925" y="4052923"/>
            <a:ext cx="50185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2C4F54"/>
                </a:solidFill>
                <a:cs typeface="+mn-ea"/>
                <a:sym typeface="+mn-lt"/>
              </a:rPr>
              <a:t>LOREM IPSUM DOLOR SIT AMET, CONSECTETUR ADIPISICING</a:t>
            </a:r>
            <a:endParaRPr lang="zh-CN" altLang="en-US" sz="1400" dirty="0">
              <a:solidFill>
                <a:srgbClr val="2C4F54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591392" y="5458512"/>
            <a:ext cx="192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Phone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56164" y="5747072"/>
            <a:ext cx="2785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+ 123 456 789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13827" y="6127043"/>
            <a:ext cx="3427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www.abcd.com.cn</a:t>
            </a:r>
            <a:endParaRPr lang="zh-CN" altLang="en-US" spc="3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6" name="圆角矩形 2"/>
          <p:cNvSpPr/>
          <p:nvPr/>
        </p:nvSpPr>
        <p:spPr>
          <a:xfrm>
            <a:off x="835114" y="4493239"/>
            <a:ext cx="370821" cy="370768"/>
          </a:xfrm>
          <a:prstGeom prst="ellipse">
            <a:avLst/>
          </a:prstGeom>
          <a:solidFill>
            <a:srgbClr val="00A69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7" name="student-graduation-cap-shape_52041"/>
          <p:cNvSpPr>
            <a:spLocks noChangeAspect="1"/>
          </p:cNvSpPr>
          <p:nvPr/>
        </p:nvSpPr>
        <p:spPr bwMode="auto">
          <a:xfrm>
            <a:off x="939969" y="457974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198123" y="4517722"/>
            <a:ext cx="186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b="1" dirty="0" smtClean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  <a:endParaRPr lang="zh-CN" altLang="en-US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9" name="圆角矩形 2"/>
          <p:cNvSpPr/>
          <p:nvPr/>
        </p:nvSpPr>
        <p:spPr>
          <a:xfrm>
            <a:off x="2805286" y="4499091"/>
            <a:ext cx="370834" cy="370958"/>
          </a:xfrm>
          <a:prstGeom prst="ellipse">
            <a:avLst/>
          </a:prstGeom>
          <a:solidFill>
            <a:srgbClr val="00A69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60" name="student-graduation-cap-shape_52041"/>
          <p:cNvSpPr>
            <a:spLocks noChangeAspect="1"/>
          </p:cNvSpPr>
          <p:nvPr/>
        </p:nvSpPr>
        <p:spPr bwMode="auto">
          <a:xfrm>
            <a:off x="2898894" y="4592632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67550" y="4517722"/>
            <a:ext cx="233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b="1" dirty="0" smtClean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  <a:endParaRPr lang="zh-CN" altLang="en-US" b="1" dirty="0">
              <a:solidFill>
                <a:prstClr val="black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03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468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9999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3134 w 10000"/>
              <a:gd name="connsiteY1-4" fmla="*/ 0 h 10000"/>
              <a:gd name="connsiteX2-5" fmla="*/ 10000 w 10000"/>
              <a:gd name="connsiteY2-6" fmla="*/ 0 h 10000"/>
              <a:gd name="connsiteX3-7" fmla="*/ 800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53"/>
              <a:gd name="connsiteX1-13" fmla="*/ 3134 w 10000"/>
              <a:gd name="connsiteY1-14" fmla="*/ 0 h 10053"/>
              <a:gd name="connsiteX2-15" fmla="*/ 10000 w 10000"/>
              <a:gd name="connsiteY2-16" fmla="*/ 0 h 10053"/>
              <a:gd name="connsiteX3-17" fmla="*/ 7259 w 10000"/>
              <a:gd name="connsiteY3-18" fmla="*/ 10053 h 10053"/>
              <a:gd name="connsiteX4-19" fmla="*/ 0 w 10000"/>
              <a:gd name="connsiteY4-20" fmla="*/ 10000 h 100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3134 w 10000"/>
              <a:gd name="connsiteY1-4" fmla="*/ 0 h 10000"/>
              <a:gd name="connsiteX2-5" fmla="*/ 10000 w 10000"/>
              <a:gd name="connsiteY2-6" fmla="*/ 0 h 10000"/>
              <a:gd name="connsiteX3-7" fmla="*/ 800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53"/>
              <a:gd name="connsiteX1-13" fmla="*/ 3134 w 10000"/>
              <a:gd name="connsiteY1-14" fmla="*/ 0 h 10053"/>
              <a:gd name="connsiteX2-15" fmla="*/ 10000 w 10000"/>
              <a:gd name="connsiteY2-16" fmla="*/ 0 h 10053"/>
              <a:gd name="connsiteX3-17" fmla="*/ 7259 w 10000"/>
              <a:gd name="connsiteY3-18" fmla="*/ 10053 h 10053"/>
              <a:gd name="connsiteX4-19" fmla="*/ 0 w 10000"/>
              <a:gd name="connsiteY4-20" fmla="*/ 10000 h 10053"/>
              <a:gd name="connsiteX0-21" fmla="*/ 0 w 7259"/>
              <a:gd name="connsiteY0-22" fmla="*/ 10000 h 10053"/>
              <a:gd name="connsiteX1-23" fmla="*/ 3134 w 7259"/>
              <a:gd name="connsiteY1-24" fmla="*/ 0 h 10053"/>
              <a:gd name="connsiteX2-25" fmla="*/ 4051 w 7259"/>
              <a:gd name="connsiteY2-26" fmla="*/ 0 h 10053"/>
              <a:gd name="connsiteX3-27" fmla="*/ 7259 w 7259"/>
              <a:gd name="connsiteY3-28" fmla="*/ 10053 h 10053"/>
              <a:gd name="connsiteX4-29" fmla="*/ 0 w 7259"/>
              <a:gd name="connsiteY4-30" fmla="*/ 10000 h 10053"/>
              <a:gd name="connsiteX0-31" fmla="*/ 0 w 5581"/>
              <a:gd name="connsiteY0-32" fmla="*/ 9947 h 9982"/>
              <a:gd name="connsiteX1-33" fmla="*/ 4317 w 5581"/>
              <a:gd name="connsiteY1-34" fmla="*/ 0 h 9982"/>
              <a:gd name="connsiteX2-35" fmla="*/ 5581 w 5581"/>
              <a:gd name="connsiteY2-36" fmla="*/ 0 h 9982"/>
              <a:gd name="connsiteX3-37" fmla="*/ 975 w 5581"/>
              <a:gd name="connsiteY3-38" fmla="*/ 9982 h 9982"/>
              <a:gd name="connsiteX4-39" fmla="*/ 0 w 5581"/>
              <a:gd name="connsiteY4-40" fmla="*/ 9947 h 9982"/>
              <a:gd name="connsiteX0-41" fmla="*/ 0 w 9714"/>
              <a:gd name="connsiteY0-42" fmla="*/ 9983 h 10018"/>
              <a:gd name="connsiteX1-43" fmla="*/ 7735 w 9714"/>
              <a:gd name="connsiteY1-44" fmla="*/ 18 h 10018"/>
              <a:gd name="connsiteX2-45" fmla="*/ 9714 w 9714"/>
              <a:gd name="connsiteY2-46" fmla="*/ 0 h 10018"/>
              <a:gd name="connsiteX3-47" fmla="*/ 1747 w 9714"/>
              <a:gd name="connsiteY3-48" fmla="*/ 10018 h 10018"/>
              <a:gd name="connsiteX4-49" fmla="*/ 0 w 9714"/>
              <a:gd name="connsiteY4-50" fmla="*/ 9983 h 100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/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/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/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/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/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/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/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/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/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/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/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/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/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/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/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/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/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/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/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/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/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/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/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/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/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286905" y="2726244"/>
            <a:ext cx="1188841" cy="1115856"/>
            <a:chOff x="2076645" y="2396623"/>
            <a:chExt cx="1188841" cy="1115856"/>
          </a:xfrm>
        </p:grpSpPr>
        <p:grpSp>
          <p:nvGrpSpPr>
            <p:cNvPr id="9" name="组合 8"/>
            <p:cNvGrpSpPr/>
            <p:nvPr/>
          </p:nvGrpSpPr>
          <p:grpSpPr>
            <a:xfrm>
              <a:off x="2309481" y="2470248"/>
              <a:ext cx="956005" cy="1042231"/>
              <a:chOff x="1249459" y="2668927"/>
              <a:chExt cx="1099775" cy="1198967"/>
            </a:xfrm>
          </p:grpSpPr>
          <p:sp>
            <p:nvSpPr>
              <p:cNvPr id="11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2076645" y="2396623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01001" y="2695306"/>
            <a:ext cx="1184417" cy="1057099"/>
            <a:chOff x="2458413" y="2470248"/>
            <a:chExt cx="1184417" cy="1057099"/>
          </a:xfrm>
        </p:grpSpPr>
        <p:grpSp>
          <p:nvGrpSpPr>
            <p:cNvPr id="61" name="组合 60"/>
            <p:cNvGrpSpPr/>
            <p:nvPr/>
          </p:nvGrpSpPr>
          <p:grpSpPr>
            <a:xfrm>
              <a:off x="2686825" y="2470248"/>
              <a:ext cx="956005" cy="1042231"/>
              <a:chOff x="2757853" y="2668927"/>
              <a:chExt cx="1099775" cy="1198967"/>
            </a:xfrm>
          </p:grpSpPr>
          <p:sp>
            <p:nvSpPr>
              <p:cNvPr id="12" name="矩形 10"/>
              <p:cNvSpPr>
                <a:spLocks noChangeAspect="1"/>
              </p:cNvSpPr>
              <p:nvPr/>
            </p:nvSpPr>
            <p:spPr>
              <a:xfrm>
                <a:off x="2757853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KSO_Shape"/>
              <p:cNvSpPr>
                <a:spLocks noChangeAspect="1"/>
              </p:cNvSpPr>
              <p:nvPr/>
            </p:nvSpPr>
            <p:spPr bwMode="auto">
              <a:xfrm>
                <a:off x="3110070" y="3070410"/>
                <a:ext cx="395340" cy="396000"/>
              </a:xfrm>
              <a:custGeom>
                <a:avLst/>
                <a:gdLst>
                  <a:gd name="T0" fmla="*/ 2147483646 w 4409"/>
                  <a:gd name="T1" fmla="*/ 2147483646 h 4408"/>
                  <a:gd name="T2" fmla="*/ 2147483646 w 4409"/>
                  <a:gd name="T3" fmla="*/ 2147483646 h 4408"/>
                  <a:gd name="T4" fmla="*/ 2147483646 w 4409"/>
                  <a:gd name="T5" fmla="*/ 2147483646 h 4408"/>
                  <a:gd name="T6" fmla="*/ 2147483646 w 4409"/>
                  <a:gd name="T7" fmla="*/ 2147483646 h 4408"/>
                  <a:gd name="T8" fmla="*/ 2147483646 w 4409"/>
                  <a:gd name="T9" fmla="*/ 2147483646 h 4408"/>
                  <a:gd name="T10" fmla="*/ 2147483646 w 4409"/>
                  <a:gd name="T11" fmla="*/ 2147483646 h 4408"/>
                  <a:gd name="T12" fmla="*/ 2147483646 w 4409"/>
                  <a:gd name="T13" fmla="*/ 2147483646 h 4408"/>
                  <a:gd name="T14" fmla="*/ 2147483646 w 4409"/>
                  <a:gd name="T15" fmla="*/ 2147483646 h 4408"/>
                  <a:gd name="T16" fmla="*/ 481718167 w 4409"/>
                  <a:gd name="T17" fmla="*/ 2147483646 h 4408"/>
                  <a:gd name="T18" fmla="*/ 321145301 w 4409"/>
                  <a:gd name="T19" fmla="*/ 2147483646 h 4408"/>
                  <a:gd name="T20" fmla="*/ 2147483646 w 4409"/>
                  <a:gd name="T21" fmla="*/ 2147483646 h 4408"/>
                  <a:gd name="T22" fmla="*/ 2147483646 w 4409"/>
                  <a:gd name="T23" fmla="*/ 2147483646 h 4408"/>
                  <a:gd name="T24" fmla="*/ 2147483646 w 4409"/>
                  <a:gd name="T25" fmla="*/ 2147483646 h 4408"/>
                  <a:gd name="T26" fmla="*/ 2147483646 w 4409"/>
                  <a:gd name="T27" fmla="*/ 2147483646 h 4408"/>
                  <a:gd name="T28" fmla="*/ 2147483646 w 4409"/>
                  <a:gd name="T29" fmla="*/ 2147483646 h 4408"/>
                  <a:gd name="T30" fmla="*/ 2147483646 w 4409"/>
                  <a:gd name="T31" fmla="*/ 2147483646 h 4408"/>
                  <a:gd name="T32" fmla="*/ 2147483646 w 4409"/>
                  <a:gd name="T33" fmla="*/ 2147483646 h 4408"/>
                  <a:gd name="T34" fmla="*/ 2147483646 w 4409"/>
                  <a:gd name="T35" fmla="*/ 2147483646 h 4408"/>
                  <a:gd name="T36" fmla="*/ 2147483646 w 4409"/>
                  <a:gd name="T37" fmla="*/ 2147483646 h 4408"/>
                  <a:gd name="T38" fmla="*/ 2147483646 w 4409"/>
                  <a:gd name="T39" fmla="*/ 2147483646 h 4408"/>
                  <a:gd name="T40" fmla="*/ 2147483646 w 4409"/>
                  <a:gd name="T41" fmla="*/ 2147483646 h 4408"/>
                  <a:gd name="T42" fmla="*/ 2147483646 w 4409"/>
                  <a:gd name="T43" fmla="*/ 2147483646 h 4408"/>
                  <a:gd name="T44" fmla="*/ 2147483646 w 4409"/>
                  <a:gd name="T45" fmla="*/ 2147483646 h 4408"/>
                  <a:gd name="T46" fmla="*/ 2147483646 w 4409"/>
                  <a:gd name="T47" fmla="*/ 2147483646 h 4408"/>
                  <a:gd name="T48" fmla="*/ 2147483646 w 4409"/>
                  <a:gd name="T49" fmla="*/ 2147483646 h 4408"/>
                  <a:gd name="T50" fmla="*/ 2147483646 w 4409"/>
                  <a:gd name="T51" fmla="*/ 2147483646 h 4408"/>
                  <a:gd name="T52" fmla="*/ 2147483646 w 4409"/>
                  <a:gd name="T53" fmla="*/ 2147483646 h 4408"/>
                  <a:gd name="T54" fmla="*/ 2147483646 w 4409"/>
                  <a:gd name="T55" fmla="*/ 2147483646 h 4408"/>
                  <a:gd name="T56" fmla="*/ 2147483646 w 4409"/>
                  <a:gd name="T57" fmla="*/ 2147483646 h 4408"/>
                  <a:gd name="T58" fmla="*/ 2147483646 w 4409"/>
                  <a:gd name="T59" fmla="*/ 2147483646 h 4408"/>
                  <a:gd name="T60" fmla="*/ 2147483646 w 4409"/>
                  <a:gd name="T61" fmla="*/ 2147483646 h 4408"/>
                  <a:gd name="T62" fmla="*/ 2147483646 w 4409"/>
                  <a:gd name="T63" fmla="*/ 2147483646 h 4408"/>
                  <a:gd name="T64" fmla="*/ 2147483646 w 4409"/>
                  <a:gd name="T65" fmla="*/ 2147483646 h 4408"/>
                  <a:gd name="T66" fmla="*/ 2147483646 w 4409"/>
                  <a:gd name="T67" fmla="*/ 2147483646 h 4408"/>
                  <a:gd name="T68" fmla="*/ 2147483646 w 4409"/>
                  <a:gd name="T69" fmla="*/ 2147483646 h 4408"/>
                  <a:gd name="T70" fmla="*/ 2147483646 w 4409"/>
                  <a:gd name="T71" fmla="*/ 2147483646 h 4408"/>
                  <a:gd name="T72" fmla="*/ 2147483646 w 4409"/>
                  <a:gd name="T73" fmla="*/ 2147483646 h 4408"/>
                  <a:gd name="T74" fmla="*/ 2147483646 w 4409"/>
                  <a:gd name="T75" fmla="*/ 2147483646 h 4408"/>
                  <a:gd name="T76" fmla="*/ 2147483646 w 4409"/>
                  <a:gd name="T77" fmla="*/ 2147483646 h 4408"/>
                  <a:gd name="T78" fmla="*/ 2147483646 w 4409"/>
                  <a:gd name="T79" fmla="*/ 2147483646 h 4408"/>
                  <a:gd name="T80" fmla="*/ 2147483646 w 4409"/>
                  <a:gd name="T81" fmla="*/ 2147483646 h 4408"/>
                  <a:gd name="T82" fmla="*/ 2147483646 w 4409"/>
                  <a:gd name="T83" fmla="*/ 2147483646 h 4408"/>
                  <a:gd name="T84" fmla="*/ 2147483646 w 4409"/>
                  <a:gd name="T85" fmla="*/ 2147483646 h 4408"/>
                  <a:gd name="T86" fmla="*/ 2147483646 w 4409"/>
                  <a:gd name="T87" fmla="*/ 2147483646 h 4408"/>
                  <a:gd name="T88" fmla="*/ 2147483646 w 4409"/>
                  <a:gd name="T89" fmla="*/ 2147483646 h 4408"/>
                  <a:gd name="T90" fmla="*/ 2147483646 w 4409"/>
                  <a:gd name="T91" fmla="*/ 2147483646 h 4408"/>
                  <a:gd name="T92" fmla="*/ 2147483646 w 4409"/>
                  <a:gd name="T93" fmla="*/ 2147483646 h 4408"/>
                  <a:gd name="T94" fmla="*/ 2147483646 w 4409"/>
                  <a:gd name="T95" fmla="*/ 2147483646 h 4408"/>
                  <a:gd name="T96" fmla="*/ 2147483646 w 4409"/>
                  <a:gd name="T97" fmla="*/ 2147483646 h 4408"/>
                  <a:gd name="T98" fmla="*/ 2147483646 w 4409"/>
                  <a:gd name="T99" fmla="*/ 2147483646 h 4408"/>
                  <a:gd name="T100" fmla="*/ 2147483646 w 4409"/>
                  <a:gd name="T101" fmla="*/ 2147483646 h 4408"/>
                  <a:gd name="T102" fmla="*/ 2147483646 w 4409"/>
                  <a:gd name="T103" fmla="*/ 2147483646 h 4408"/>
                  <a:gd name="T104" fmla="*/ 2147483646 w 4409"/>
                  <a:gd name="T105" fmla="*/ 2147483646 h 4408"/>
                  <a:gd name="T106" fmla="*/ 2147483646 w 4409"/>
                  <a:gd name="T107" fmla="*/ 2147483646 h 4408"/>
                  <a:gd name="T108" fmla="*/ 2147483646 w 4409"/>
                  <a:gd name="T109" fmla="*/ 2147483646 h 44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4409" h="4408">
                    <a:moveTo>
                      <a:pt x="3025" y="2127"/>
                    </a:moveTo>
                    <a:lnTo>
                      <a:pt x="3025" y="2127"/>
                    </a:lnTo>
                    <a:lnTo>
                      <a:pt x="3097" y="2107"/>
                    </a:lnTo>
                    <a:lnTo>
                      <a:pt x="3179" y="2081"/>
                    </a:lnTo>
                    <a:lnTo>
                      <a:pt x="3271" y="2053"/>
                    </a:lnTo>
                    <a:lnTo>
                      <a:pt x="3375" y="2020"/>
                    </a:lnTo>
                    <a:lnTo>
                      <a:pt x="3429" y="2002"/>
                    </a:lnTo>
                    <a:lnTo>
                      <a:pt x="3481" y="1982"/>
                    </a:lnTo>
                    <a:lnTo>
                      <a:pt x="3532" y="1961"/>
                    </a:lnTo>
                    <a:lnTo>
                      <a:pt x="3580" y="1938"/>
                    </a:lnTo>
                    <a:lnTo>
                      <a:pt x="3626" y="1914"/>
                    </a:lnTo>
                    <a:lnTo>
                      <a:pt x="3672" y="1889"/>
                    </a:lnTo>
                    <a:lnTo>
                      <a:pt x="3715" y="1861"/>
                    </a:lnTo>
                    <a:lnTo>
                      <a:pt x="3756" y="1834"/>
                    </a:lnTo>
                    <a:lnTo>
                      <a:pt x="3797" y="1804"/>
                    </a:lnTo>
                    <a:lnTo>
                      <a:pt x="3834" y="1774"/>
                    </a:lnTo>
                    <a:lnTo>
                      <a:pt x="3871" y="1744"/>
                    </a:lnTo>
                    <a:lnTo>
                      <a:pt x="3906" y="1711"/>
                    </a:lnTo>
                    <a:lnTo>
                      <a:pt x="3940" y="1679"/>
                    </a:lnTo>
                    <a:lnTo>
                      <a:pt x="3971" y="1644"/>
                    </a:lnTo>
                    <a:lnTo>
                      <a:pt x="4002" y="1610"/>
                    </a:lnTo>
                    <a:lnTo>
                      <a:pt x="4031" y="1575"/>
                    </a:lnTo>
                    <a:lnTo>
                      <a:pt x="4059" y="1539"/>
                    </a:lnTo>
                    <a:lnTo>
                      <a:pt x="4085" y="1502"/>
                    </a:lnTo>
                    <a:lnTo>
                      <a:pt x="4110" y="1466"/>
                    </a:lnTo>
                    <a:lnTo>
                      <a:pt x="4134" y="1428"/>
                    </a:lnTo>
                    <a:lnTo>
                      <a:pt x="4157" y="1390"/>
                    </a:lnTo>
                    <a:lnTo>
                      <a:pt x="4177" y="1351"/>
                    </a:lnTo>
                    <a:lnTo>
                      <a:pt x="4198" y="1312"/>
                    </a:lnTo>
                    <a:lnTo>
                      <a:pt x="4217" y="1274"/>
                    </a:lnTo>
                    <a:lnTo>
                      <a:pt x="4234" y="1235"/>
                    </a:lnTo>
                    <a:lnTo>
                      <a:pt x="4251" y="1196"/>
                    </a:lnTo>
                    <a:lnTo>
                      <a:pt x="4267" y="1156"/>
                    </a:lnTo>
                    <a:lnTo>
                      <a:pt x="4281" y="1117"/>
                    </a:lnTo>
                    <a:lnTo>
                      <a:pt x="4295" y="1078"/>
                    </a:lnTo>
                    <a:lnTo>
                      <a:pt x="4307" y="1039"/>
                    </a:lnTo>
                    <a:lnTo>
                      <a:pt x="4319" y="1000"/>
                    </a:lnTo>
                    <a:lnTo>
                      <a:pt x="4329" y="961"/>
                    </a:lnTo>
                    <a:lnTo>
                      <a:pt x="4340" y="923"/>
                    </a:lnTo>
                    <a:lnTo>
                      <a:pt x="4349" y="884"/>
                    </a:lnTo>
                    <a:lnTo>
                      <a:pt x="4357" y="847"/>
                    </a:lnTo>
                    <a:lnTo>
                      <a:pt x="4365" y="809"/>
                    </a:lnTo>
                    <a:lnTo>
                      <a:pt x="4377" y="736"/>
                    </a:lnTo>
                    <a:lnTo>
                      <a:pt x="4387" y="665"/>
                    </a:lnTo>
                    <a:lnTo>
                      <a:pt x="4395" y="598"/>
                    </a:lnTo>
                    <a:lnTo>
                      <a:pt x="4401" y="534"/>
                    </a:lnTo>
                    <a:lnTo>
                      <a:pt x="4405" y="474"/>
                    </a:lnTo>
                    <a:lnTo>
                      <a:pt x="4407" y="418"/>
                    </a:lnTo>
                    <a:lnTo>
                      <a:pt x="4409" y="367"/>
                    </a:lnTo>
                    <a:lnTo>
                      <a:pt x="4409" y="321"/>
                    </a:lnTo>
                    <a:lnTo>
                      <a:pt x="4409" y="281"/>
                    </a:lnTo>
                    <a:lnTo>
                      <a:pt x="4407" y="247"/>
                    </a:lnTo>
                    <a:lnTo>
                      <a:pt x="4404" y="201"/>
                    </a:lnTo>
                    <a:lnTo>
                      <a:pt x="4403" y="183"/>
                    </a:lnTo>
                    <a:lnTo>
                      <a:pt x="3786" y="183"/>
                    </a:lnTo>
                    <a:lnTo>
                      <a:pt x="3491" y="183"/>
                    </a:lnTo>
                    <a:lnTo>
                      <a:pt x="3491" y="0"/>
                    </a:lnTo>
                    <a:lnTo>
                      <a:pt x="919" y="0"/>
                    </a:lnTo>
                    <a:lnTo>
                      <a:pt x="919" y="183"/>
                    </a:lnTo>
                    <a:lnTo>
                      <a:pt x="624" y="183"/>
                    </a:lnTo>
                    <a:lnTo>
                      <a:pt x="6" y="183"/>
                    </a:lnTo>
                    <a:lnTo>
                      <a:pt x="5" y="201"/>
                    </a:lnTo>
                    <a:lnTo>
                      <a:pt x="2" y="247"/>
                    </a:lnTo>
                    <a:lnTo>
                      <a:pt x="1" y="282"/>
                    </a:lnTo>
                    <a:lnTo>
                      <a:pt x="0" y="321"/>
                    </a:lnTo>
                    <a:lnTo>
                      <a:pt x="1" y="367"/>
                    </a:lnTo>
                    <a:lnTo>
                      <a:pt x="2" y="419"/>
                    </a:lnTo>
                    <a:lnTo>
                      <a:pt x="4" y="475"/>
                    </a:lnTo>
                    <a:lnTo>
                      <a:pt x="8" y="535"/>
                    </a:lnTo>
                    <a:lnTo>
                      <a:pt x="14" y="599"/>
                    </a:lnTo>
                    <a:lnTo>
                      <a:pt x="22" y="667"/>
                    </a:lnTo>
                    <a:lnTo>
                      <a:pt x="32" y="737"/>
                    </a:lnTo>
                    <a:lnTo>
                      <a:pt x="45" y="811"/>
                    </a:lnTo>
                    <a:lnTo>
                      <a:pt x="52" y="848"/>
                    </a:lnTo>
                    <a:lnTo>
                      <a:pt x="61" y="886"/>
                    </a:lnTo>
                    <a:lnTo>
                      <a:pt x="69" y="924"/>
                    </a:lnTo>
                    <a:lnTo>
                      <a:pt x="79" y="962"/>
                    </a:lnTo>
                    <a:lnTo>
                      <a:pt x="91" y="1002"/>
                    </a:lnTo>
                    <a:lnTo>
                      <a:pt x="102" y="1041"/>
                    </a:lnTo>
                    <a:lnTo>
                      <a:pt x="115" y="1080"/>
                    </a:lnTo>
                    <a:lnTo>
                      <a:pt x="128" y="1120"/>
                    </a:lnTo>
                    <a:lnTo>
                      <a:pt x="142" y="1158"/>
                    </a:lnTo>
                    <a:lnTo>
                      <a:pt x="159" y="1198"/>
                    </a:lnTo>
                    <a:lnTo>
                      <a:pt x="175" y="1237"/>
                    </a:lnTo>
                    <a:lnTo>
                      <a:pt x="193" y="1276"/>
                    </a:lnTo>
                    <a:lnTo>
                      <a:pt x="211" y="1315"/>
                    </a:lnTo>
                    <a:lnTo>
                      <a:pt x="232" y="1354"/>
                    </a:lnTo>
                    <a:lnTo>
                      <a:pt x="253" y="1392"/>
                    </a:lnTo>
                    <a:lnTo>
                      <a:pt x="275" y="1430"/>
                    </a:lnTo>
                    <a:lnTo>
                      <a:pt x="299" y="1468"/>
                    </a:lnTo>
                    <a:lnTo>
                      <a:pt x="324" y="1504"/>
                    </a:lnTo>
                    <a:lnTo>
                      <a:pt x="350" y="1541"/>
                    </a:lnTo>
                    <a:lnTo>
                      <a:pt x="378" y="1577"/>
                    </a:lnTo>
                    <a:lnTo>
                      <a:pt x="407" y="1612"/>
                    </a:lnTo>
                    <a:lnTo>
                      <a:pt x="438" y="1646"/>
                    </a:lnTo>
                    <a:lnTo>
                      <a:pt x="470" y="1681"/>
                    </a:lnTo>
                    <a:lnTo>
                      <a:pt x="503" y="1713"/>
                    </a:lnTo>
                    <a:lnTo>
                      <a:pt x="538" y="1746"/>
                    </a:lnTo>
                    <a:lnTo>
                      <a:pt x="574" y="1776"/>
                    </a:lnTo>
                    <a:lnTo>
                      <a:pt x="613" y="1806"/>
                    </a:lnTo>
                    <a:lnTo>
                      <a:pt x="653" y="1835"/>
                    </a:lnTo>
                    <a:lnTo>
                      <a:pt x="694" y="1863"/>
                    </a:lnTo>
                    <a:lnTo>
                      <a:pt x="738" y="1890"/>
                    </a:lnTo>
                    <a:lnTo>
                      <a:pt x="782" y="1915"/>
                    </a:lnTo>
                    <a:lnTo>
                      <a:pt x="829" y="1939"/>
                    </a:lnTo>
                    <a:lnTo>
                      <a:pt x="878" y="1962"/>
                    </a:lnTo>
                    <a:lnTo>
                      <a:pt x="928" y="1983"/>
                    </a:lnTo>
                    <a:lnTo>
                      <a:pt x="981" y="2002"/>
                    </a:lnTo>
                    <a:lnTo>
                      <a:pt x="1035" y="2020"/>
                    </a:lnTo>
                    <a:lnTo>
                      <a:pt x="1137" y="2053"/>
                    </a:lnTo>
                    <a:lnTo>
                      <a:pt x="1230" y="2080"/>
                    </a:lnTo>
                    <a:lnTo>
                      <a:pt x="1311" y="2105"/>
                    </a:lnTo>
                    <a:lnTo>
                      <a:pt x="1384" y="2125"/>
                    </a:lnTo>
                    <a:lnTo>
                      <a:pt x="1417" y="2164"/>
                    </a:lnTo>
                    <a:lnTo>
                      <a:pt x="1452" y="2203"/>
                    </a:lnTo>
                    <a:lnTo>
                      <a:pt x="1488" y="2241"/>
                    </a:lnTo>
                    <a:lnTo>
                      <a:pt x="1525" y="2275"/>
                    </a:lnTo>
                    <a:lnTo>
                      <a:pt x="1562" y="2309"/>
                    </a:lnTo>
                    <a:lnTo>
                      <a:pt x="1600" y="2340"/>
                    </a:lnTo>
                    <a:lnTo>
                      <a:pt x="1639" y="2370"/>
                    </a:lnTo>
                    <a:lnTo>
                      <a:pt x="1679" y="2398"/>
                    </a:lnTo>
                    <a:lnTo>
                      <a:pt x="1720" y="2424"/>
                    </a:lnTo>
                    <a:lnTo>
                      <a:pt x="1761" y="2449"/>
                    </a:lnTo>
                    <a:lnTo>
                      <a:pt x="1803" y="2471"/>
                    </a:lnTo>
                    <a:lnTo>
                      <a:pt x="1845" y="2490"/>
                    </a:lnTo>
                    <a:lnTo>
                      <a:pt x="1888" y="2508"/>
                    </a:lnTo>
                    <a:lnTo>
                      <a:pt x="1933" y="2525"/>
                    </a:lnTo>
                    <a:lnTo>
                      <a:pt x="1976" y="2538"/>
                    </a:lnTo>
                    <a:lnTo>
                      <a:pt x="2021" y="2549"/>
                    </a:lnTo>
                    <a:lnTo>
                      <a:pt x="2021" y="3864"/>
                    </a:lnTo>
                    <a:lnTo>
                      <a:pt x="1963" y="3868"/>
                    </a:lnTo>
                    <a:lnTo>
                      <a:pt x="1906" y="3873"/>
                    </a:lnTo>
                    <a:lnTo>
                      <a:pt x="1850" y="3880"/>
                    </a:lnTo>
                    <a:lnTo>
                      <a:pt x="1795" y="3887"/>
                    </a:lnTo>
                    <a:lnTo>
                      <a:pt x="1741" y="3895"/>
                    </a:lnTo>
                    <a:lnTo>
                      <a:pt x="1688" y="3904"/>
                    </a:lnTo>
                    <a:lnTo>
                      <a:pt x="1636" y="3915"/>
                    </a:lnTo>
                    <a:lnTo>
                      <a:pt x="1587" y="3926"/>
                    </a:lnTo>
                    <a:lnTo>
                      <a:pt x="1537" y="3939"/>
                    </a:lnTo>
                    <a:lnTo>
                      <a:pt x="1489" y="3951"/>
                    </a:lnTo>
                    <a:lnTo>
                      <a:pt x="1444" y="3965"/>
                    </a:lnTo>
                    <a:lnTo>
                      <a:pt x="1399" y="3980"/>
                    </a:lnTo>
                    <a:lnTo>
                      <a:pt x="1355" y="3995"/>
                    </a:lnTo>
                    <a:lnTo>
                      <a:pt x="1314" y="4012"/>
                    </a:lnTo>
                    <a:lnTo>
                      <a:pt x="1274" y="4029"/>
                    </a:lnTo>
                    <a:lnTo>
                      <a:pt x="1237" y="4046"/>
                    </a:lnTo>
                    <a:lnTo>
                      <a:pt x="1200" y="4065"/>
                    </a:lnTo>
                    <a:lnTo>
                      <a:pt x="1166" y="4085"/>
                    </a:lnTo>
                    <a:lnTo>
                      <a:pt x="1134" y="4104"/>
                    </a:lnTo>
                    <a:lnTo>
                      <a:pt x="1104" y="4124"/>
                    </a:lnTo>
                    <a:lnTo>
                      <a:pt x="1076" y="4146"/>
                    </a:lnTo>
                    <a:lnTo>
                      <a:pt x="1049" y="4167"/>
                    </a:lnTo>
                    <a:lnTo>
                      <a:pt x="1026" y="4189"/>
                    </a:lnTo>
                    <a:lnTo>
                      <a:pt x="1004" y="4211"/>
                    </a:lnTo>
                    <a:lnTo>
                      <a:pt x="984" y="4235"/>
                    </a:lnTo>
                    <a:lnTo>
                      <a:pt x="968" y="4259"/>
                    </a:lnTo>
                    <a:lnTo>
                      <a:pt x="953" y="4282"/>
                    </a:lnTo>
                    <a:lnTo>
                      <a:pt x="947" y="4295"/>
                    </a:lnTo>
                    <a:lnTo>
                      <a:pt x="941" y="4307"/>
                    </a:lnTo>
                    <a:lnTo>
                      <a:pt x="936" y="4320"/>
                    </a:lnTo>
                    <a:lnTo>
                      <a:pt x="931" y="4332"/>
                    </a:lnTo>
                    <a:lnTo>
                      <a:pt x="927" y="4344"/>
                    </a:lnTo>
                    <a:lnTo>
                      <a:pt x="924" y="4358"/>
                    </a:lnTo>
                    <a:lnTo>
                      <a:pt x="922" y="4370"/>
                    </a:lnTo>
                    <a:lnTo>
                      <a:pt x="920" y="4383"/>
                    </a:lnTo>
                    <a:lnTo>
                      <a:pt x="919" y="4396"/>
                    </a:lnTo>
                    <a:lnTo>
                      <a:pt x="919" y="4408"/>
                    </a:lnTo>
                    <a:lnTo>
                      <a:pt x="3491" y="4408"/>
                    </a:lnTo>
                    <a:lnTo>
                      <a:pt x="3491" y="4396"/>
                    </a:lnTo>
                    <a:lnTo>
                      <a:pt x="3490" y="4383"/>
                    </a:lnTo>
                    <a:lnTo>
                      <a:pt x="3488" y="4370"/>
                    </a:lnTo>
                    <a:lnTo>
                      <a:pt x="3486" y="4358"/>
                    </a:lnTo>
                    <a:lnTo>
                      <a:pt x="3482" y="4344"/>
                    </a:lnTo>
                    <a:lnTo>
                      <a:pt x="3478" y="4332"/>
                    </a:lnTo>
                    <a:lnTo>
                      <a:pt x="3474" y="4320"/>
                    </a:lnTo>
                    <a:lnTo>
                      <a:pt x="3469" y="4307"/>
                    </a:lnTo>
                    <a:lnTo>
                      <a:pt x="3463" y="4295"/>
                    </a:lnTo>
                    <a:lnTo>
                      <a:pt x="3457" y="4282"/>
                    </a:lnTo>
                    <a:lnTo>
                      <a:pt x="3443" y="4259"/>
                    </a:lnTo>
                    <a:lnTo>
                      <a:pt x="3426" y="4235"/>
                    </a:lnTo>
                    <a:lnTo>
                      <a:pt x="3406" y="4211"/>
                    </a:lnTo>
                    <a:lnTo>
                      <a:pt x="3384" y="4189"/>
                    </a:lnTo>
                    <a:lnTo>
                      <a:pt x="3361" y="4167"/>
                    </a:lnTo>
                    <a:lnTo>
                      <a:pt x="3334" y="4146"/>
                    </a:lnTo>
                    <a:lnTo>
                      <a:pt x="3306" y="4124"/>
                    </a:lnTo>
                    <a:lnTo>
                      <a:pt x="3276" y="4104"/>
                    </a:lnTo>
                    <a:lnTo>
                      <a:pt x="3244" y="4085"/>
                    </a:lnTo>
                    <a:lnTo>
                      <a:pt x="3210" y="4065"/>
                    </a:lnTo>
                    <a:lnTo>
                      <a:pt x="3173" y="4046"/>
                    </a:lnTo>
                    <a:lnTo>
                      <a:pt x="3136" y="4029"/>
                    </a:lnTo>
                    <a:lnTo>
                      <a:pt x="3096" y="4012"/>
                    </a:lnTo>
                    <a:lnTo>
                      <a:pt x="3054" y="3995"/>
                    </a:lnTo>
                    <a:lnTo>
                      <a:pt x="3011" y="3980"/>
                    </a:lnTo>
                    <a:lnTo>
                      <a:pt x="2966" y="3965"/>
                    </a:lnTo>
                    <a:lnTo>
                      <a:pt x="2921" y="3951"/>
                    </a:lnTo>
                    <a:lnTo>
                      <a:pt x="2873" y="3939"/>
                    </a:lnTo>
                    <a:lnTo>
                      <a:pt x="2823" y="3926"/>
                    </a:lnTo>
                    <a:lnTo>
                      <a:pt x="2773" y="3915"/>
                    </a:lnTo>
                    <a:lnTo>
                      <a:pt x="2722" y="3904"/>
                    </a:lnTo>
                    <a:lnTo>
                      <a:pt x="2669" y="3895"/>
                    </a:lnTo>
                    <a:lnTo>
                      <a:pt x="2615" y="3887"/>
                    </a:lnTo>
                    <a:lnTo>
                      <a:pt x="2559" y="3880"/>
                    </a:lnTo>
                    <a:lnTo>
                      <a:pt x="2504" y="3873"/>
                    </a:lnTo>
                    <a:lnTo>
                      <a:pt x="2447" y="3868"/>
                    </a:lnTo>
                    <a:lnTo>
                      <a:pt x="2389" y="3864"/>
                    </a:lnTo>
                    <a:lnTo>
                      <a:pt x="2389" y="2549"/>
                    </a:lnTo>
                    <a:lnTo>
                      <a:pt x="2434" y="2538"/>
                    </a:lnTo>
                    <a:lnTo>
                      <a:pt x="2477" y="2525"/>
                    </a:lnTo>
                    <a:lnTo>
                      <a:pt x="2521" y="2508"/>
                    </a:lnTo>
                    <a:lnTo>
                      <a:pt x="2565" y="2491"/>
                    </a:lnTo>
                    <a:lnTo>
                      <a:pt x="2607" y="2471"/>
                    </a:lnTo>
                    <a:lnTo>
                      <a:pt x="2649" y="2449"/>
                    </a:lnTo>
                    <a:lnTo>
                      <a:pt x="2689" y="2425"/>
                    </a:lnTo>
                    <a:lnTo>
                      <a:pt x="2730" y="2399"/>
                    </a:lnTo>
                    <a:lnTo>
                      <a:pt x="2769" y="2370"/>
                    </a:lnTo>
                    <a:lnTo>
                      <a:pt x="2809" y="2341"/>
                    </a:lnTo>
                    <a:lnTo>
                      <a:pt x="2846" y="2310"/>
                    </a:lnTo>
                    <a:lnTo>
                      <a:pt x="2884" y="2276"/>
                    </a:lnTo>
                    <a:lnTo>
                      <a:pt x="2921" y="2242"/>
                    </a:lnTo>
                    <a:lnTo>
                      <a:pt x="2956" y="2205"/>
                    </a:lnTo>
                    <a:lnTo>
                      <a:pt x="2992" y="2167"/>
                    </a:lnTo>
                    <a:lnTo>
                      <a:pt x="3025" y="2127"/>
                    </a:lnTo>
                    <a:close/>
                    <a:moveTo>
                      <a:pt x="3491" y="791"/>
                    </a:moveTo>
                    <a:lnTo>
                      <a:pt x="3491" y="367"/>
                    </a:lnTo>
                    <a:lnTo>
                      <a:pt x="3786" y="367"/>
                    </a:lnTo>
                    <a:lnTo>
                      <a:pt x="4226" y="367"/>
                    </a:lnTo>
                    <a:lnTo>
                      <a:pt x="4226" y="403"/>
                    </a:lnTo>
                    <a:lnTo>
                      <a:pt x="4225" y="441"/>
                    </a:lnTo>
                    <a:lnTo>
                      <a:pt x="4223" y="482"/>
                    </a:lnTo>
                    <a:lnTo>
                      <a:pt x="4220" y="525"/>
                    </a:lnTo>
                    <a:lnTo>
                      <a:pt x="4216" y="570"/>
                    </a:lnTo>
                    <a:lnTo>
                      <a:pt x="4211" y="617"/>
                    </a:lnTo>
                    <a:lnTo>
                      <a:pt x="4205" y="665"/>
                    </a:lnTo>
                    <a:lnTo>
                      <a:pt x="4198" y="716"/>
                    </a:lnTo>
                    <a:lnTo>
                      <a:pt x="4188" y="767"/>
                    </a:lnTo>
                    <a:lnTo>
                      <a:pt x="4177" y="819"/>
                    </a:lnTo>
                    <a:lnTo>
                      <a:pt x="4165" y="873"/>
                    </a:lnTo>
                    <a:lnTo>
                      <a:pt x="4152" y="927"/>
                    </a:lnTo>
                    <a:lnTo>
                      <a:pt x="4136" y="982"/>
                    </a:lnTo>
                    <a:lnTo>
                      <a:pt x="4117" y="1037"/>
                    </a:lnTo>
                    <a:lnTo>
                      <a:pt x="4097" y="1091"/>
                    </a:lnTo>
                    <a:lnTo>
                      <a:pt x="4075" y="1146"/>
                    </a:lnTo>
                    <a:lnTo>
                      <a:pt x="4050" y="1201"/>
                    </a:lnTo>
                    <a:lnTo>
                      <a:pt x="4037" y="1227"/>
                    </a:lnTo>
                    <a:lnTo>
                      <a:pt x="4023" y="1255"/>
                    </a:lnTo>
                    <a:lnTo>
                      <a:pt x="4009" y="1281"/>
                    </a:lnTo>
                    <a:lnTo>
                      <a:pt x="3994" y="1307"/>
                    </a:lnTo>
                    <a:lnTo>
                      <a:pt x="3977" y="1334"/>
                    </a:lnTo>
                    <a:lnTo>
                      <a:pt x="3961" y="1360"/>
                    </a:lnTo>
                    <a:lnTo>
                      <a:pt x="3944" y="1385"/>
                    </a:lnTo>
                    <a:lnTo>
                      <a:pt x="3926" y="1412"/>
                    </a:lnTo>
                    <a:lnTo>
                      <a:pt x="3907" y="1436"/>
                    </a:lnTo>
                    <a:lnTo>
                      <a:pt x="3887" y="1462"/>
                    </a:lnTo>
                    <a:lnTo>
                      <a:pt x="3867" y="1486"/>
                    </a:lnTo>
                    <a:lnTo>
                      <a:pt x="3847" y="1510"/>
                    </a:lnTo>
                    <a:lnTo>
                      <a:pt x="3824" y="1534"/>
                    </a:lnTo>
                    <a:lnTo>
                      <a:pt x="3802" y="1557"/>
                    </a:lnTo>
                    <a:lnTo>
                      <a:pt x="3779" y="1579"/>
                    </a:lnTo>
                    <a:lnTo>
                      <a:pt x="3754" y="1602"/>
                    </a:lnTo>
                    <a:lnTo>
                      <a:pt x="3729" y="1623"/>
                    </a:lnTo>
                    <a:lnTo>
                      <a:pt x="3703" y="1644"/>
                    </a:lnTo>
                    <a:lnTo>
                      <a:pt x="3676" y="1664"/>
                    </a:lnTo>
                    <a:lnTo>
                      <a:pt x="3649" y="1685"/>
                    </a:lnTo>
                    <a:lnTo>
                      <a:pt x="3619" y="1704"/>
                    </a:lnTo>
                    <a:lnTo>
                      <a:pt x="3590" y="1722"/>
                    </a:lnTo>
                    <a:lnTo>
                      <a:pt x="3560" y="1740"/>
                    </a:lnTo>
                    <a:lnTo>
                      <a:pt x="3528" y="1758"/>
                    </a:lnTo>
                    <a:lnTo>
                      <a:pt x="3496" y="1775"/>
                    </a:lnTo>
                    <a:lnTo>
                      <a:pt x="3462" y="1790"/>
                    </a:lnTo>
                    <a:lnTo>
                      <a:pt x="3428" y="1805"/>
                    </a:lnTo>
                    <a:lnTo>
                      <a:pt x="3392" y="1820"/>
                    </a:lnTo>
                    <a:lnTo>
                      <a:pt x="3357" y="1833"/>
                    </a:lnTo>
                    <a:lnTo>
                      <a:pt x="3319" y="1846"/>
                    </a:lnTo>
                    <a:lnTo>
                      <a:pt x="3192" y="1886"/>
                    </a:lnTo>
                    <a:lnTo>
                      <a:pt x="3227" y="1825"/>
                    </a:lnTo>
                    <a:lnTo>
                      <a:pt x="3258" y="1763"/>
                    </a:lnTo>
                    <a:lnTo>
                      <a:pt x="3289" y="1700"/>
                    </a:lnTo>
                    <a:lnTo>
                      <a:pt x="3317" y="1635"/>
                    </a:lnTo>
                    <a:lnTo>
                      <a:pt x="3345" y="1569"/>
                    </a:lnTo>
                    <a:lnTo>
                      <a:pt x="3369" y="1501"/>
                    </a:lnTo>
                    <a:lnTo>
                      <a:pt x="3391" y="1433"/>
                    </a:lnTo>
                    <a:lnTo>
                      <a:pt x="3411" y="1364"/>
                    </a:lnTo>
                    <a:lnTo>
                      <a:pt x="3430" y="1294"/>
                    </a:lnTo>
                    <a:lnTo>
                      <a:pt x="3446" y="1223"/>
                    </a:lnTo>
                    <a:lnTo>
                      <a:pt x="3459" y="1152"/>
                    </a:lnTo>
                    <a:lnTo>
                      <a:pt x="3470" y="1080"/>
                    </a:lnTo>
                    <a:lnTo>
                      <a:pt x="3475" y="1044"/>
                    </a:lnTo>
                    <a:lnTo>
                      <a:pt x="3479" y="1008"/>
                    </a:lnTo>
                    <a:lnTo>
                      <a:pt x="3482" y="972"/>
                    </a:lnTo>
                    <a:lnTo>
                      <a:pt x="3486" y="936"/>
                    </a:lnTo>
                    <a:lnTo>
                      <a:pt x="3488" y="900"/>
                    </a:lnTo>
                    <a:lnTo>
                      <a:pt x="3490" y="863"/>
                    </a:lnTo>
                    <a:lnTo>
                      <a:pt x="3491" y="828"/>
                    </a:lnTo>
                    <a:lnTo>
                      <a:pt x="3491" y="791"/>
                    </a:lnTo>
                    <a:close/>
                    <a:moveTo>
                      <a:pt x="1091" y="1846"/>
                    </a:moveTo>
                    <a:lnTo>
                      <a:pt x="1091" y="1846"/>
                    </a:lnTo>
                    <a:lnTo>
                      <a:pt x="1053" y="1833"/>
                    </a:lnTo>
                    <a:lnTo>
                      <a:pt x="1017" y="1820"/>
                    </a:lnTo>
                    <a:lnTo>
                      <a:pt x="981" y="1805"/>
                    </a:lnTo>
                    <a:lnTo>
                      <a:pt x="947" y="1791"/>
                    </a:lnTo>
                    <a:lnTo>
                      <a:pt x="913" y="1775"/>
                    </a:lnTo>
                    <a:lnTo>
                      <a:pt x="881" y="1759"/>
                    </a:lnTo>
                    <a:lnTo>
                      <a:pt x="849" y="1741"/>
                    </a:lnTo>
                    <a:lnTo>
                      <a:pt x="819" y="1723"/>
                    </a:lnTo>
                    <a:lnTo>
                      <a:pt x="789" y="1705"/>
                    </a:lnTo>
                    <a:lnTo>
                      <a:pt x="760" y="1686"/>
                    </a:lnTo>
                    <a:lnTo>
                      <a:pt x="733" y="1665"/>
                    </a:lnTo>
                    <a:lnTo>
                      <a:pt x="705" y="1645"/>
                    </a:lnTo>
                    <a:lnTo>
                      <a:pt x="680" y="1624"/>
                    </a:lnTo>
                    <a:lnTo>
                      <a:pt x="655" y="1603"/>
                    </a:lnTo>
                    <a:lnTo>
                      <a:pt x="630" y="1580"/>
                    </a:lnTo>
                    <a:lnTo>
                      <a:pt x="607" y="1558"/>
                    </a:lnTo>
                    <a:lnTo>
                      <a:pt x="585" y="1535"/>
                    </a:lnTo>
                    <a:lnTo>
                      <a:pt x="562" y="1511"/>
                    </a:lnTo>
                    <a:lnTo>
                      <a:pt x="541" y="1487"/>
                    </a:lnTo>
                    <a:lnTo>
                      <a:pt x="521" y="1463"/>
                    </a:lnTo>
                    <a:lnTo>
                      <a:pt x="501" y="1438"/>
                    </a:lnTo>
                    <a:lnTo>
                      <a:pt x="483" y="1413"/>
                    </a:lnTo>
                    <a:lnTo>
                      <a:pt x="465" y="1387"/>
                    </a:lnTo>
                    <a:lnTo>
                      <a:pt x="448" y="1361"/>
                    </a:lnTo>
                    <a:lnTo>
                      <a:pt x="431" y="1336"/>
                    </a:lnTo>
                    <a:lnTo>
                      <a:pt x="415" y="1309"/>
                    </a:lnTo>
                    <a:lnTo>
                      <a:pt x="400" y="1283"/>
                    </a:lnTo>
                    <a:lnTo>
                      <a:pt x="386" y="1256"/>
                    </a:lnTo>
                    <a:lnTo>
                      <a:pt x="372" y="1229"/>
                    </a:lnTo>
                    <a:lnTo>
                      <a:pt x="358" y="1202"/>
                    </a:lnTo>
                    <a:lnTo>
                      <a:pt x="334" y="1147"/>
                    </a:lnTo>
                    <a:lnTo>
                      <a:pt x="312" y="1092"/>
                    </a:lnTo>
                    <a:lnTo>
                      <a:pt x="291" y="1038"/>
                    </a:lnTo>
                    <a:lnTo>
                      <a:pt x="273" y="983"/>
                    </a:lnTo>
                    <a:lnTo>
                      <a:pt x="258" y="928"/>
                    </a:lnTo>
                    <a:lnTo>
                      <a:pt x="244" y="874"/>
                    </a:lnTo>
                    <a:lnTo>
                      <a:pt x="232" y="820"/>
                    </a:lnTo>
                    <a:lnTo>
                      <a:pt x="221" y="768"/>
                    </a:lnTo>
                    <a:lnTo>
                      <a:pt x="212" y="716"/>
                    </a:lnTo>
                    <a:lnTo>
                      <a:pt x="204" y="666"/>
                    </a:lnTo>
                    <a:lnTo>
                      <a:pt x="198" y="618"/>
                    </a:lnTo>
                    <a:lnTo>
                      <a:pt x="194" y="570"/>
                    </a:lnTo>
                    <a:lnTo>
                      <a:pt x="190" y="525"/>
                    </a:lnTo>
                    <a:lnTo>
                      <a:pt x="187" y="482"/>
                    </a:lnTo>
                    <a:lnTo>
                      <a:pt x="185" y="441"/>
                    </a:lnTo>
                    <a:lnTo>
                      <a:pt x="184" y="404"/>
                    </a:lnTo>
                    <a:lnTo>
                      <a:pt x="184" y="367"/>
                    </a:lnTo>
                    <a:lnTo>
                      <a:pt x="624" y="367"/>
                    </a:lnTo>
                    <a:lnTo>
                      <a:pt x="919" y="367"/>
                    </a:lnTo>
                    <a:lnTo>
                      <a:pt x="919" y="791"/>
                    </a:lnTo>
                    <a:lnTo>
                      <a:pt x="919" y="828"/>
                    </a:lnTo>
                    <a:lnTo>
                      <a:pt x="920" y="863"/>
                    </a:lnTo>
                    <a:lnTo>
                      <a:pt x="922" y="900"/>
                    </a:lnTo>
                    <a:lnTo>
                      <a:pt x="924" y="936"/>
                    </a:lnTo>
                    <a:lnTo>
                      <a:pt x="927" y="972"/>
                    </a:lnTo>
                    <a:lnTo>
                      <a:pt x="930" y="1008"/>
                    </a:lnTo>
                    <a:lnTo>
                      <a:pt x="935" y="1044"/>
                    </a:lnTo>
                    <a:lnTo>
                      <a:pt x="940" y="1080"/>
                    </a:lnTo>
                    <a:lnTo>
                      <a:pt x="951" y="1151"/>
                    </a:lnTo>
                    <a:lnTo>
                      <a:pt x="964" y="1223"/>
                    </a:lnTo>
                    <a:lnTo>
                      <a:pt x="980" y="1293"/>
                    </a:lnTo>
                    <a:lnTo>
                      <a:pt x="998" y="1363"/>
                    </a:lnTo>
                    <a:lnTo>
                      <a:pt x="1019" y="1432"/>
                    </a:lnTo>
                    <a:lnTo>
                      <a:pt x="1041" y="1501"/>
                    </a:lnTo>
                    <a:lnTo>
                      <a:pt x="1065" y="1568"/>
                    </a:lnTo>
                    <a:lnTo>
                      <a:pt x="1092" y="1634"/>
                    </a:lnTo>
                    <a:lnTo>
                      <a:pt x="1120" y="1699"/>
                    </a:lnTo>
                    <a:lnTo>
                      <a:pt x="1151" y="1763"/>
                    </a:lnTo>
                    <a:lnTo>
                      <a:pt x="1183" y="1825"/>
                    </a:lnTo>
                    <a:lnTo>
                      <a:pt x="1217" y="1885"/>
                    </a:lnTo>
                    <a:lnTo>
                      <a:pt x="1091" y="1846"/>
                    </a:lnTo>
                    <a:close/>
                    <a:moveTo>
                      <a:pt x="2205" y="1626"/>
                    </a:moveTo>
                    <a:lnTo>
                      <a:pt x="1637" y="2020"/>
                    </a:lnTo>
                    <a:lnTo>
                      <a:pt x="1837" y="1359"/>
                    </a:lnTo>
                    <a:lnTo>
                      <a:pt x="1287" y="940"/>
                    </a:lnTo>
                    <a:lnTo>
                      <a:pt x="1978" y="927"/>
                    </a:lnTo>
                    <a:lnTo>
                      <a:pt x="2205" y="274"/>
                    </a:lnTo>
                    <a:lnTo>
                      <a:pt x="2433" y="927"/>
                    </a:lnTo>
                    <a:lnTo>
                      <a:pt x="3123" y="940"/>
                    </a:lnTo>
                    <a:lnTo>
                      <a:pt x="2573" y="1359"/>
                    </a:lnTo>
                    <a:lnTo>
                      <a:pt x="2772" y="2020"/>
                    </a:lnTo>
                    <a:lnTo>
                      <a:pt x="2205" y="1626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2458413" y="2997103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0673" y="2625692"/>
            <a:ext cx="1184423" cy="1126713"/>
            <a:chOff x="3769620" y="2385766"/>
            <a:chExt cx="1184423" cy="1126713"/>
          </a:xfrm>
        </p:grpSpPr>
        <p:grpSp>
          <p:nvGrpSpPr>
            <p:cNvPr id="62" name="组合 61"/>
            <p:cNvGrpSpPr/>
            <p:nvPr/>
          </p:nvGrpSpPr>
          <p:grpSpPr>
            <a:xfrm>
              <a:off x="3998038" y="2470248"/>
              <a:ext cx="956005" cy="1042231"/>
              <a:chOff x="4266247" y="2668927"/>
              <a:chExt cx="1099775" cy="1198967"/>
            </a:xfrm>
          </p:grpSpPr>
          <p:sp>
            <p:nvSpPr>
              <p:cNvPr id="15" name="矩形 10"/>
              <p:cNvSpPr>
                <a:spLocks noChangeAspect="1"/>
              </p:cNvSpPr>
              <p:nvPr/>
            </p:nvSpPr>
            <p:spPr>
              <a:xfrm>
                <a:off x="4266247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KSO_Shape"/>
              <p:cNvSpPr>
                <a:spLocks noChangeAspect="1"/>
              </p:cNvSpPr>
              <p:nvPr/>
            </p:nvSpPr>
            <p:spPr bwMode="auto">
              <a:xfrm>
                <a:off x="4627494" y="3052410"/>
                <a:ext cx="377280" cy="432000"/>
              </a:xfrm>
              <a:custGeom>
                <a:avLst/>
                <a:gdLst>
                  <a:gd name="T0" fmla="*/ 999865 w 1909763"/>
                  <a:gd name="T1" fmla="*/ 1903618 h 2187575"/>
                  <a:gd name="T2" fmla="*/ 897202 w 1909763"/>
                  <a:gd name="T3" fmla="*/ 1854541 h 2187575"/>
                  <a:gd name="T4" fmla="*/ 716440 w 1909763"/>
                  <a:gd name="T5" fmla="*/ 1869057 h 2187575"/>
                  <a:gd name="T6" fmla="*/ 589485 w 1909763"/>
                  <a:gd name="T7" fmla="*/ 1888411 h 2187575"/>
                  <a:gd name="T8" fmla="*/ 1505697 w 1909763"/>
                  <a:gd name="T9" fmla="*/ 1655471 h 2187575"/>
                  <a:gd name="T10" fmla="*/ 1402952 w 1909763"/>
                  <a:gd name="T11" fmla="*/ 1639573 h 2187575"/>
                  <a:gd name="T12" fmla="*/ 1242644 w 1909763"/>
                  <a:gd name="T13" fmla="*/ 1639918 h 2187575"/>
                  <a:gd name="T14" fmla="*/ 1139210 w 1909763"/>
                  <a:gd name="T15" fmla="*/ 1657199 h 2187575"/>
                  <a:gd name="T16" fmla="*/ 515499 w 1909763"/>
                  <a:gd name="T17" fmla="*/ 1651324 h 2187575"/>
                  <a:gd name="T18" fmla="*/ 413726 w 1909763"/>
                  <a:gd name="T19" fmla="*/ 1637845 h 2187575"/>
                  <a:gd name="T20" fmla="*/ 266853 w 1909763"/>
                  <a:gd name="T21" fmla="*/ 1638881 h 2187575"/>
                  <a:gd name="T22" fmla="*/ 152508 w 1909763"/>
                  <a:gd name="T23" fmla="*/ 1660655 h 2187575"/>
                  <a:gd name="T24" fmla="*/ 1601723 w 1909763"/>
                  <a:gd name="T25" fmla="*/ 1180293 h 2187575"/>
                  <a:gd name="T26" fmla="*/ 1561097 w 1909763"/>
                  <a:gd name="T27" fmla="*/ 1156565 h 2187575"/>
                  <a:gd name="T28" fmla="*/ 1556930 w 1909763"/>
                  <a:gd name="T29" fmla="*/ 1130430 h 2187575"/>
                  <a:gd name="T30" fmla="*/ 100471 w 1909763"/>
                  <a:gd name="T31" fmla="*/ 1163993 h 2187575"/>
                  <a:gd name="T32" fmla="*/ 65322 w 1909763"/>
                  <a:gd name="T33" fmla="*/ 1187495 h 2187575"/>
                  <a:gd name="T34" fmla="*/ 828565 w 1909763"/>
                  <a:gd name="T35" fmla="*/ 832666 h 2187575"/>
                  <a:gd name="T36" fmla="*/ 1118067 w 1909763"/>
                  <a:gd name="T37" fmla="*/ 718585 h 2187575"/>
                  <a:gd name="T38" fmla="*/ 353456 w 1909763"/>
                  <a:gd name="T39" fmla="*/ 650399 h 2187575"/>
                  <a:gd name="T40" fmla="*/ 486477 w 1909763"/>
                  <a:gd name="T41" fmla="*/ 1070518 h 2187575"/>
                  <a:gd name="T42" fmla="*/ 276062 w 1909763"/>
                  <a:gd name="T43" fmla="*/ 1558701 h 2187575"/>
                  <a:gd name="T44" fmla="*/ 98470 w 1909763"/>
                  <a:gd name="T45" fmla="*/ 718807 h 2187575"/>
                  <a:gd name="T46" fmla="*/ 2764 w 1909763"/>
                  <a:gd name="T47" fmla="*/ 772703 h 2187575"/>
                  <a:gd name="T48" fmla="*/ 132330 w 1909763"/>
                  <a:gd name="T49" fmla="*/ 556079 h 2187575"/>
                  <a:gd name="T50" fmla="*/ 1655748 w 1909763"/>
                  <a:gd name="T51" fmla="*/ 621781 h 2187575"/>
                  <a:gd name="T52" fmla="*/ 1559979 w 1909763"/>
                  <a:gd name="T53" fmla="*/ 858258 h 2187575"/>
                  <a:gd name="T54" fmla="*/ 1490485 w 1909763"/>
                  <a:gd name="T55" fmla="*/ 1169066 h 2187575"/>
                  <a:gd name="T56" fmla="*/ 1148548 w 1909763"/>
                  <a:gd name="T57" fmla="*/ 1134839 h 2187575"/>
                  <a:gd name="T58" fmla="*/ 1191420 w 1909763"/>
                  <a:gd name="T59" fmla="*/ 1036999 h 2187575"/>
                  <a:gd name="T60" fmla="*/ 1418917 w 1909763"/>
                  <a:gd name="T61" fmla="*/ 554711 h 2187575"/>
                  <a:gd name="T62" fmla="*/ 1218026 w 1909763"/>
                  <a:gd name="T63" fmla="*/ 566823 h 2187575"/>
                  <a:gd name="T64" fmla="*/ 1169257 w 1909763"/>
                  <a:gd name="T65" fmla="*/ 950549 h 2187575"/>
                  <a:gd name="T66" fmla="*/ 597517 w 1909763"/>
                  <a:gd name="T67" fmla="*/ 1259949 h 2187575"/>
                  <a:gd name="T68" fmla="*/ 420081 w 1909763"/>
                  <a:gd name="T69" fmla="*/ 800862 h 2187575"/>
                  <a:gd name="T70" fmla="*/ 491332 w 1909763"/>
                  <a:gd name="T71" fmla="*/ 531563 h 2187575"/>
                  <a:gd name="T72" fmla="*/ 961037 w 1909763"/>
                  <a:gd name="T73" fmla="*/ 481436 h 2187575"/>
                  <a:gd name="T74" fmla="*/ 1469371 w 1909763"/>
                  <a:gd name="T75" fmla="*/ 222977 h 2187575"/>
                  <a:gd name="T76" fmla="*/ 1423281 w 1909763"/>
                  <a:gd name="T77" fmla="*/ 272444 h 2187575"/>
                  <a:gd name="T78" fmla="*/ 1479766 w 1909763"/>
                  <a:gd name="T79" fmla="*/ 356849 h 2187575"/>
                  <a:gd name="T80" fmla="*/ 1434717 w 1909763"/>
                  <a:gd name="T81" fmla="*/ 465469 h 2187575"/>
                  <a:gd name="T82" fmla="*/ 1309964 w 1909763"/>
                  <a:gd name="T83" fmla="*/ 535000 h 2187575"/>
                  <a:gd name="T84" fmla="*/ 1191103 w 1909763"/>
                  <a:gd name="T85" fmla="*/ 407700 h 2187575"/>
                  <a:gd name="T86" fmla="*/ 1193529 w 1909763"/>
                  <a:gd name="T87" fmla="*/ 286973 h 2187575"/>
                  <a:gd name="T88" fmla="*/ 1244470 w 1909763"/>
                  <a:gd name="T89" fmla="*/ 179737 h 2187575"/>
                  <a:gd name="T90" fmla="*/ 482666 w 1909763"/>
                  <a:gd name="T91" fmla="*/ 214675 h 2187575"/>
                  <a:gd name="T92" fmla="*/ 418161 w 1909763"/>
                  <a:gd name="T93" fmla="*/ 267255 h 2187575"/>
                  <a:gd name="T94" fmla="*/ 487495 w 1909763"/>
                  <a:gd name="T95" fmla="*/ 337824 h 2187575"/>
                  <a:gd name="T96" fmla="*/ 450241 w 1909763"/>
                  <a:gd name="T97" fmla="*/ 452324 h 2187575"/>
                  <a:gd name="T98" fmla="*/ 327785 w 1909763"/>
                  <a:gd name="T99" fmla="*/ 537767 h 2187575"/>
                  <a:gd name="T100" fmla="*/ 203260 w 1909763"/>
                  <a:gd name="T101" fmla="*/ 405970 h 2187575"/>
                  <a:gd name="T102" fmla="*/ 202570 w 1909763"/>
                  <a:gd name="T103" fmla="*/ 292162 h 2187575"/>
                  <a:gd name="T104" fmla="*/ 240514 w 1909763"/>
                  <a:gd name="T105" fmla="*/ 186656 h 2187575"/>
                  <a:gd name="T106" fmla="*/ 1009915 w 1909763"/>
                  <a:gd name="T107" fmla="*/ 63292 h 2187575"/>
                  <a:gd name="T108" fmla="*/ 870018 w 1909763"/>
                  <a:gd name="T109" fmla="*/ 109983 h 2187575"/>
                  <a:gd name="T110" fmla="*/ 1004044 w 1909763"/>
                  <a:gd name="T111" fmla="*/ 190567 h 2187575"/>
                  <a:gd name="T112" fmla="*/ 999207 w 1909763"/>
                  <a:gd name="T113" fmla="*/ 308159 h 2187575"/>
                  <a:gd name="T114" fmla="*/ 882453 w 1909763"/>
                  <a:gd name="T115" fmla="*/ 468983 h 2187575"/>
                  <a:gd name="T116" fmla="*/ 722521 w 1909763"/>
                  <a:gd name="T117" fmla="*/ 411225 h 2187575"/>
                  <a:gd name="T118" fmla="*/ 644800 w 1909763"/>
                  <a:gd name="T119" fmla="*/ 298129 h 2187575"/>
                  <a:gd name="T120" fmla="*/ 661381 w 1909763"/>
                  <a:gd name="T121" fmla="*/ 118629 h 2187575"/>
                  <a:gd name="T122" fmla="*/ 758100 w 1909763"/>
                  <a:gd name="T123" fmla="*/ 14526 h 218757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9763" h="2187575">
                    <a:moveTo>
                      <a:pt x="1028700" y="2105025"/>
                    </a:moveTo>
                    <a:lnTo>
                      <a:pt x="1141354" y="2105025"/>
                    </a:lnTo>
                    <a:lnTo>
                      <a:pt x="1146547" y="2108200"/>
                    </a:lnTo>
                    <a:lnTo>
                      <a:pt x="1159730" y="2117328"/>
                    </a:lnTo>
                    <a:lnTo>
                      <a:pt x="1167720" y="2122488"/>
                    </a:lnTo>
                    <a:lnTo>
                      <a:pt x="1176508" y="2129235"/>
                    </a:lnTo>
                    <a:lnTo>
                      <a:pt x="1185297" y="2136378"/>
                    </a:lnTo>
                    <a:lnTo>
                      <a:pt x="1193287" y="2143522"/>
                    </a:lnTo>
                    <a:lnTo>
                      <a:pt x="1200477" y="2151063"/>
                    </a:lnTo>
                    <a:lnTo>
                      <a:pt x="1203673" y="2154635"/>
                    </a:lnTo>
                    <a:lnTo>
                      <a:pt x="1206070" y="2158603"/>
                    </a:lnTo>
                    <a:lnTo>
                      <a:pt x="1208067" y="2161778"/>
                    </a:lnTo>
                    <a:lnTo>
                      <a:pt x="1209665" y="2165350"/>
                    </a:lnTo>
                    <a:lnTo>
                      <a:pt x="1210864" y="2168525"/>
                    </a:lnTo>
                    <a:lnTo>
                      <a:pt x="1211263" y="2171700"/>
                    </a:lnTo>
                    <a:lnTo>
                      <a:pt x="1210864" y="2174478"/>
                    </a:lnTo>
                    <a:lnTo>
                      <a:pt x="1209266" y="2176860"/>
                    </a:lnTo>
                    <a:lnTo>
                      <a:pt x="1207268" y="2179638"/>
                    </a:lnTo>
                    <a:lnTo>
                      <a:pt x="1204472" y="2181622"/>
                    </a:lnTo>
                    <a:lnTo>
                      <a:pt x="1200078" y="2183210"/>
                    </a:lnTo>
                    <a:lnTo>
                      <a:pt x="1195284" y="2185194"/>
                    </a:lnTo>
                    <a:lnTo>
                      <a:pt x="1188892" y="2186385"/>
                    </a:lnTo>
                    <a:lnTo>
                      <a:pt x="1181702" y="2187178"/>
                    </a:lnTo>
                    <a:lnTo>
                      <a:pt x="1172913" y="2187575"/>
                    </a:lnTo>
                    <a:lnTo>
                      <a:pt x="1164124" y="2187575"/>
                    </a:lnTo>
                    <a:lnTo>
                      <a:pt x="1156135" y="2186781"/>
                    </a:lnTo>
                    <a:lnTo>
                      <a:pt x="1147746" y="2185988"/>
                    </a:lnTo>
                    <a:lnTo>
                      <a:pt x="1140555" y="2184797"/>
                    </a:lnTo>
                    <a:lnTo>
                      <a:pt x="1133364" y="2182813"/>
                    </a:lnTo>
                    <a:lnTo>
                      <a:pt x="1126174" y="2180828"/>
                    </a:lnTo>
                    <a:lnTo>
                      <a:pt x="1119782" y="2178447"/>
                    </a:lnTo>
                    <a:lnTo>
                      <a:pt x="1113390" y="2175272"/>
                    </a:lnTo>
                    <a:lnTo>
                      <a:pt x="1106999" y="2172494"/>
                    </a:lnTo>
                    <a:lnTo>
                      <a:pt x="1101006" y="2169319"/>
                    </a:lnTo>
                    <a:lnTo>
                      <a:pt x="1095414" y="2166144"/>
                    </a:lnTo>
                    <a:lnTo>
                      <a:pt x="1084228" y="2159000"/>
                    </a:lnTo>
                    <a:lnTo>
                      <a:pt x="1073043" y="2151063"/>
                    </a:lnTo>
                    <a:lnTo>
                      <a:pt x="1068648" y="2147888"/>
                    </a:lnTo>
                    <a:lnTo>
                      <a:pt x="1065053" y="2146697"/>
                    </a:lnTo>
                    <a:lnTo>
                      <a:pt x="1064254" y="2146300"/>
                    </a:lnTo>
                    <a:lnTo>
                      <a:pt x="1063056" y="2146300"/>
                    </a:lnTo>
                    <a:lnTo>
                      <a:pt x="1062656" y="2146697"/>
                    </a:lnTo>
                    <a:lnTo>
                      <a:pt x="1061857" y="2147491"/>
                    </a:lnTo>
                    <a:lnTo>
                      <a:pt x="1061458" y="2148681"/>
                    </a:lnTo>
                    <a:lnTo>
                      <a:pt x="1060659" y="2149872"/>
                    </a:lnTo>
                    <a:lnTo>
                      <a:pt x="1059460" y="2151460"/>
                    </a:lnTo>
                    <a:lnTo>
                      <a:pt x="1059061" y="2151856"/>
                    </a:lnTo>
                    <a:lnTo>
                      <a:pt x="1058262" y="2151856"/>
                    </a:lnTo>
                    <a:lnTo>
                      <a:pt x="1045079" y="2151460"/>
                    </a:lnTo>
                    <a:lnTo>
                      <a:pt x="1038288" y="2150269"/>
                    </a:lnTo>
                    <a:lnTo>
                      <a:pt x="1035491" y="2149872"/>
                    </a:lnTo>
                    <a:lnTo>
                      <a:pt x="1033894" y="2149078"/>
                    </a:lnTo>
                    <a:lnTo>
                      <a:pt x="1031097" y="2138760"/>
                    </a:lnTo>
                    <a:lnTo>
                      <a:pt x="1029899" y="2129631"/>
                    </a:lnTo>
                    <a:lnTo>
                      <a:pt x="1029100" y="2122488"/>
                    </a:lnTo>
                    <a:lnTo>
                      <a:pt x="1029100" y="2117328"/>
                    </a:lnTo>
                    <a:lnTo>
                      <a:pt x="1029499" y="2112963"/>
                    </a:lnTo>
                    <a:lnTo>
                      <a:pt x="1029499" y="2110581"/>
                    </a:lnTo>
                    <a:lnTo>
                      <a:pt x="1030298" y="2108200"/>
                    </a:lnTo>
                    <a:lnTo>
                      <a:pt x="1028700" y="2105025"/>
                    </a:lnTo>
                    <a:close/>
                    <a:moveTo>
                      <a:pt x="744784" y="2105025"/>
                    </a:moveTo>
                    <a:lnTo>
                      <a:pt x="857250" y="2105025"/>
                    </a:lnTo>
                    <a:lnTo>
                      <a:pt x="855270" y="2108200"/>
                    </a:lnTo>
                    <a:lnTo>
                      <a:pt x="855666" y="2110581"/>
                    </a:lnTo>
                    <a:lnTo>
                      <a:pt x="856062" y="2112963"/>
                    </a:lnTo>
                    <a:lnTo>
                      <a:pt x="856062" y="2117328"/>
                    </a:lnTo>
                    <a:lnTo>
                      <a:pt x="856062" y="2122488"/>
                    </a:lnTo>
                    <a:lnTo>
                      <a:pt x="855270" y="2129631"/>
                    </a:lnTo>
                    <a:lnTo>
                      <a:pt x="854082" y="2138760"/>
                    </a:lnTo>
                    <a:lnTo>
                      <a:pt x="852102" y="2149078"/>
                    </a:lnTo>
                    <a:lnTo>
                      <a:pt x="849726" y="2149872"/>
                    </a:lnTo>
                    <a:lnTo>
                      <a:pt x="847350" y="2150269"/>
                    </a:lnTo>
                    <a:lnTo>
                      <a:pt x="840222" y="2151460"/>
                    </a:lnTo>
                    <a:lnTo>
                      <a:pt x="827550" y="2151856"/>
                    </a:lnTo>
                    <a:lnTo>
                      <a:pt x="826758" y="2151856"/>
                    </a:lnTo>
                    <a:lnTo>
                      <a:pt x="826362" y="2151460"/>
                    </a:lnTo>
                    <a:lnTo>
                      <a:pt x="825174" y="2149872"/>
                    </a:lnTo>
                    <a:lnTo>
                      <a:pt x="824778" y="2148681"/>
                    </a:lnTo>
                    <a:lnTo>
                      <a:pt x="823986" y="2147491"/>
                    </a:lnTo>
                    <a:lnTo>
                      <a:pt x="823590" y="2146697"/>
                    </a:lnTo>
                    <a:lnTo>
                      <a:pt x="822402" y="2146300"/>
                    </a:lnTo>
                    <a:lnTo>
                      <a:pt x="821610" y="2146300"/>
                    </a:lnTo>
                    <a:lnTo>
                      <a:pt x="820422" y="2146697"/>
                    </a:lnTo>
                    <a:lnTo>
                      <a:pt x="817254" y="2147888"/>
                    </a:lnTo>
                    <a:lnTo>
                      <a:pt x="812502" y="2151063"/>
                    </a:lnTo>
                    <a:lnTo>
                      <a:pt x="801809" y="2159000"/>
                    </a:lnTo>
                    <a:lnTo>
                      <a:pt x="790721" y="2166144"/>
                    </a:lnTo>
                    <a:lnTo>
                      <a:pt x="784781" y="2169319"/>
                    </a:lnTo>
                    <a:lnTo>
                      <a:pt x="778841" y="2172494"/>
                    </a:lnTo>
                    <a:lnTo>
                      <a:pt x="772901" y="2175272"/>
                    </a:lnTo>
                    <a:lnTo>
                      <a:pt x="766565" y="2178447"/>
                    </a:lnTo>
                    <a:lnTo>
                      <a:pt x="759833" y="2180828"/>
                    </a:lnTo>
                    <a:lnTo>
                      <a:pt x="753100" y="2182813"/>
                    </a:lnTo>
                    <a:lnTo>
                      <a:pt x="745972" y="2184797"/>
                    </a:lnTo>
                    <a:lnTo>
                      <a:pt x="738448" y="2185988"/>
                    </a:lnTo>
                    <a:lnTo>
                      <a:pt x="730924" y="2186781"/>
                    </a:lnTo>
                    <a:lnTo>
                      <a:pt x="722608" y="2187575"/>
                    </a:lnTo>
                    <a:lnTo>
                      <a:pt x="713896" y="2187575"/>
                    </a:lnTo>
                    <a:lnTo>
                      <a:pt x="704788" y="2187178"/>
                    </a:lnTo>
                    <a:lnTo>
                      <a:pt x="697659" y="2186385"/>
                    </a:lnTo>
                    <a:lnTo>
                      <a:pt x="691719" y="2185194"/>
                    </a:lnTo>
                    <a:lnTo>
                      <a:pt x="686571" y="2183210"/>
                    </a:lnTo>
                    <a:lnTo>
                      <a:pt x="683007" y="2181622"/>
                    </a:lnTo>
                    <a:lnTo>
                      <a:pt x="679839" y="2179638"/>
                    </a:lnTo>
                    <a:lnTo>
                      <a:pt x="677859" y="2176860"/>
                    </a:lnTo>
                    <a:lnTo>
                      <a:pt x="676671" y="2174478"/>
                    </a:lnTo>
                    <a:lnTo>
                      <a:pt x="676275" y="2171700"/>
                    </a:lnTo>
                    <a:lnTo>
                      <a:pt x="676671" y="2168525"/>
                    </a:lnTo>
                    <a:lnTo>
                      <a:pt x="677463" y="2165350"/>
                    </a:lnTo>
                    <a:lnTo>
                      <a:pt x="679047" y="2161778"/>
                    </a:lnTo>
                    <a:lnTo>
                      <a:pt x="681423" y="2158603"/>
                    </a:lnTo>
                    <a:lnTo>
                      <a:pt x="683799" y="2154635"/>
                    </a:lnTo>
                    <a:lnTo>
                      <a:pt x="686571" y="2151063"/>
                    </a:lnTo>
                    <a:lnTo>
                      <a:pt x="693699" y="2143522"/>
                    </a:lnTo>
                    <a:lnTo>
                      <a:pt x="702016" y="2136378"/>
                    </a:lnTo>
                    <a:lnTo>
                      <a:pt x="710332" y="2129235"/>
                    </a:lnTo>
                    <a:lnTo>
                      <a:pt x="718648" y="2122488"/>
                    </a:lnTo>
                    <a:lnTo>
                      <a:pt x="726964" y="2117328"/>
                    </a:lnTo>
                    <a:lnTo>
                      <a:pt x="739636" y="2108200"/>
                    </a:lnTo>
                    <a:lnTo>
                      <a:pt x="744784" y="2105025"/>
                    </a:lnTo>
                    <a:close/>
                    <a:moveTo>
                      <a:pt x="1585912" y="1846263"/>
                    </a:moveTo>
                    <a:lnTo>
                      <a:pt x="1674566" y="1846263"/>
                    </a:lnTo>
                    <a:lnTo>
                      <a:pt x="1678524" y="1848644"/>
                    </a:lnTo>
                    <a:lnTo>
                      <a:pt x="1688418" y="1855391"/>
                    </a:lnTo>
                    <a:lnTo>
                      <a:pt x="1695146" y="1860154"/>
                    </a:lnTo>
                    <a:lnTo>
                      <a:pt x="1701875" y="1864916"/>
                    </a:lnTo>
                    <a:lnTo>
                      <a:pt x="1708603" y="1870870"/>
                    </a:lnTo>
                    <a:lnTo>
                      <a:pt x="1714935" y="1876426"/>
                    </a:lnTo>
                    <a:lnTo>
                      <a:pt x="1720476" y="1882379"/>
                    </a:lnTo>
                    <a:lnTo>
                      <a:pt x="1725225" y="1888332"/>
                    </a:lnTo>
                    <a:lnTo>
                      <a:pt x="1726808" y="1890713"/>
                    </a:lnTo>
                    <a:lnTo>
                      <a:pt x="1727996" y="1893888"/>
                    </a:lnTo>
                    <a:lnTo>
                      <a:pt x="1728391" y="1896270"/>
                    </a:lnTo>
                    <a:lnTo>
                      <a:pt x="1728787" y="1898651"/>
                    </a:lnTo>
                    <a:lnTo>
                      <a:pt x="1728391" y="1901032"/>
                    </a:lnTo>
                    <a:lnTo>
                      <a:pt x="1727600" y="1903017"/>
                    </a:lnTo>
                    <a:lnTo>
                      <a:pt x="1726017" y="1905001"/>
                    </a:lnTo>
                    <a:lnTo>
                      <a:pt x="1723246" y="1906985"/>
                    </a:lnTo>
                    <a:lnTo>
                      <a:pt x="1720476" y="1908176"/>
                    </a:lnTo>
                    <a:lnTo>
                      <a:pt x="1716518" y="1909367"/>
                    </a:lnTo>
                    <a:lnTo>
                      <a:pt x="1711769" y="1910160"/>
                    </a:lnTo>
                    <a:lnTo>
                      <a:pt x="1706228" y="1910954"/>
                    </a:lnTo>
                    <a:lnTo>
                      <a:pt x="1699104" y="1911351"/>
                    </a:lnTo>
                    <a:lnTo>
                      <a:pt x="1692376" y="1910954"/>
                    </a:lnTo>
                    <a:lnTo>
                      <a:pt x="1685648" y="1910557"/>
                    </a:lnTo>
                    <a:lnTo>
                      <a:pt x="1679711" y="1910160"/>
                    </a:lnTo>
                    <a:lnTo>
                      <a:pt x="1673774" y="1908970"/>
                    </a:lnTo>
                    <a:lnTo>
                      <a:pt x="1667838" y="1907779"/>
                    </a:lnTo>
                    <a:lnTo>
                      <a:pt x="1662297" y="1905795"/>
                    </a:lnTo>
                    <a:lnTo>
                      <a:pt x="1657548" y="1903810"/>
                    </a:lnTo>
                    <a:lnTo>
                      <a:pt x="1652403" y="1901826"/>
                    </a:lnTo>
                    <a:lnTo>
                      <a:pt x="1647653" y="1899445"/>
                    </a:lnTo>
                    <a:lnTo>
                      <a:pt x="1638550" y="1894285"/>
                    </a:lnTo>
                    <a:lnTo>
                      <a:pt x="1629448" y="1888729"/>
                    </a:lnTo>
                    <a:lnTo>
                      <a:pt x="1620741" y="1882379"/>
                    </a:lnTo>
                    <a:lnTo>
                      <a:pt x="1617179" y="1879998"/>
                    </a:lnTo>
                    <a:lnTo>
                      <a:pt x="1614408" y="1878807"/>
                    </a:lnTo>
                    <a:lnTo>
                      <a:pt x="1612825" y="1878807"/>
                    </a:lnTo>
                    <a:lnTo>
                      <a:pt x="1612033" y="1879204"/>
                    </a:lnTo>
                    <a:lnTo>
                      <a:pt x="1611638" y="1880792"/>
                    </a:lnTo>
                    <a:lnTo>
                      <a:pt x="1610846" y="1881982"/>
                    </a:lnTo>
                    <a:lnTo>
                      <a:pt x="1610450" y="1882776"/>
                    </a:lnTo>
                    <a:lnTo>
                      <a:pt x="1608867" y="1883173"/>
                    </a:lnTo>
                    <a:lnTo>
                      <a:pt x="1598973" y="1882776"/>
                    </a:lnTo>
                    <a:lnTo>
                      <a:pt x="1593432" y="1881982"/>
                    </a:lnTo>
                    <a:lnTo>
                      <a:pt x="1591453" y="1881585"/>
                    </a:lnTo>
                    <a:lnTo>
                      <a:pt x="1589870" y="1881188"/>
                    </a:lnTo>
                    <a:lnTo>
                      <a:pt x="1587891" y="1872457"/>
                    </a:lnTo>
                    <a:lnTo>
                      <a:pt x="1587100" y="1865313"/>
                    </a:lnTo>
                    <a:lnTo>
                      <a:pt x="1586308" y="1860154"/>
                    </a:lnTo>
                    <a:lnTo>
                      <a:pt x="1586308" y="1855391"/>
                    </a:lnTo>
                    <a:lnTo>
                      <a:pt x="1586308" y="1852216"/>
                    </a:lnTo>
                    <a:lnTo>
                      <a:pt x="1586704" y="1850232"/>
                    </a:lnTo>
                    <a:lnTo>
                      <a:pt x="1587100" y="1848644"/>
                    </a:lnTo>
                    <a:lnTo>
                      <a:pt x="1585912" y="1846263"/>
                    </a:lnTo>
                    <a:close/>
                    <a:moveTo>
                      <a:pt x="1360734" y="1846263"/>
                    </a:moveTo>
                    <a:lnTo>
                      <a:pt x="1449387" y="1846263"/>
                    </a:lnTo>
                    <a:lnTo>
                      <a:pt x="1448200" y="1848644"/>
                    </a:lnTo>
                    <a:lnTo>
                      <a:pt x="1448596" y="1850232"/>
                    </a:lnTo>
                    <a:lnTo>
                      <a:pt x="1448991" y="1852216"/>
                    </a:lnTo>
                    <a:lnTo>
                      <a:pt x="1448991" y="1855391"/>
                    </a:lnTo>
                    <a:lnTo>
                      <a:pt x="1448991" y="1860154"/>
                    </a:lnTo>
                    <a:lnTo>
                      <a:pt x="1448200" y="1865313"/>
                    </a:lnTo>
                    <a:lnTo>
                      <a:pt x="1447408" y="1872457"/>
                    </a:lnTo>
                    <a:lnTo>
                      <a:pt x="1445034" y="1881188"/>
                    </a:lnTo>
                    <a:lnTo>
                      <a:pt x="1443846" y="1881585"/>
                    </a:lnTo>
                    <a:lnTo>
                      <a:pt x="1441868" y="1881982"/>
                    </a:lnTo>
                    <a:lnTo>
                      <a:pt x="1436327" y="1882776"/>
                    </a:lnTo>
                    <a:lnTo>
                      <a:pt x="1426432" y="1883173"/>
                    </a:lnTo>
                    <a:lnTo>
                      <a:pt x="1424849" y="1882776"/>
                    </a:lnTo>
                    <a:lnTo>
                      <a:pt x="1424058" y="1881982"/>
                    </a:lnTo>
                    <a:lnTo>
                      <a:pt x="1423662" y="1880792"/>
                    </a:lnTo>
                    <a:lnTo>
                      <a:pt x="1423266" y="1879204"/>
                    </a:lnTo>
                    <a:lnTo>
                      <a:pt x="1422079" y="1878807"/>
                    </a:lnTo>
                    <a:lnTo>
                      <a:pt x="1420891" y="1878807"/>
                    </a:lnTo>
                    <a:lnTo>
                      <a:pt x="1417725" y="1879998"/>
                    </a:lnTo>
                    <a:lnTo>
                      <a:pt x="1414163" y="1882379"/>
                    </a:lnTo>
                    <a:lnTo>
                      <a:pt x="1405852" y="1888729"/>
                    </a:lnTo>
                    <a:lnTo>
                      <a:pt x="1396749" y="1894285"/>
                    </a:lnTo>
                    <a:lnTo>
                      <a:pt x="1387646" y="1899445"/>
                    </a:lnTo>
                    <a:lnTo>
                      <a:pt x="1382897" y="1901826"/>
                    </a:lnTo>
                    <a:lnTo>
                      <a:pt x="1377752" y="1903810"/>
                    </a:lnTo>
                    <a:lnTo>
                      <a:pt x="1373003" y="1905795"/>
                    </a:lnTo>
                    <a:lnTo>
                      <a:pt x="1367462" y="1907779"/>
                    </a:lnTo>
                    <a:lnTo>
                      <a:pt x="1361525" y="1908970"/>
                    </a:lnTo>
                    <a:lnTo>
                      <a:pt x="1355588" y="1910160"/>
                    </a:lnTo>
                    <a:lnTo>
                      <a:pt x="1349652" y="1910557"/>
                    </a:lnTo>
                    <a:lnTo>
                      <a:pt x="1342924" y="1910954"/>
                    </a:lnTo>
                    <a:lnTo>
                      <a:pt x="1336195" y="1911351"/>
                    </a:lnTo>
                    <a:lnTo>
                      <a:pt x="1329071" y="1910954"/>
                    </a:lnTo>
                    <a:lnTo>
                      <a:pt x="1323531" y="1910160"/>
                    </a:lnTo>
                    <a:lnTo>
                      <a:pt x="1318781" y="1909367"/>
                    </a:lnTo>
                    <a:lnTo>
                      <a:pt x="1314824" y="1908176"/>
                    </a:lnTo>
                    <a:lnTo>
                      <a:pt x="1312053" y="1906985"/>
                    </a:lnTo>
                    <a:lnTo>
                      <a:pt x="1309283" y="1905001"/>
                    </a:lnTo>
                    <a:lnTo>
                      <a:pt x="1307700" y="1903017"/>
                    </a:lnTo>
                    <a:lnTo>
                      <a:pt x="1306908" y="1901032"/>
                    </a:lnTo>
                    <a:lnTo>
                      <a:pt x="1306512" y="1898651"/>
                    </a:lnTo>
                    <a:lnTo>
                      <a:pt x="1306512" y="1896270"/>
                    </a:lnTo>
                    <a:lnTo>
                      <a:pt x="1307304" y="1893888"/>
                    </a:lnTo>
                    <a:lnTo>
                      <a:pt x="1308491" y="1890713"/>
                    </a:lnTo>
                    <a:lnTo>
                      <a:pt x="1310074" y="1888332"/>
                    </a:lnTo>
                    <a:lnTo>
                      <a:pt x="1314824" y="1882379"/>
                    </a:lnTo>
                    <a:lnTo>
                      <a:pt x="1320364" y="1876426"/>
                    </a:lnTo>
                    <a:lnTo>
                      <a:pt x="1326697" y="1870870"/>
                    </a:lnTo>
                    <a:lnTo>
                      <a:pt x="1333425" y="1864916"/>
                    </a:lnTo>
                    <a:lnTo>
                      <a:pt x="1340153" y="1860154"/>
                    </a:lnTo>
                    <a:lnTo>
                      <a:pt x="1346881" y="1855391"/>
                    </a:lnTo>
                    <a:lnTo>
                      <a:pt x="1356776" y="1848644"/>
                    </a:lnTo>
                    <a:lnTo>
                      <a:pt x="1360734" y="1846263"/>
                    </a:lnTo>
                    <a:close/>
                    <a:moveTo>
                      <a:pt x="449262" y="1846263"/>
                    </a:moveTo>
                    <a:lnTo>
                      <a:pt x="537671" y="1846263"/>
                    </a:lnTo>
                    <a:lnTo>
                      <a:pt x="542012" y="1848644"/>
                    </a:lnTo>
                    <a:lnTo>
                      <a:pt x="551880" y="1855391"/>
                    </a:lnTo>
                    <a:lnTo>
                      <a:pt x="558194" y="1860154"/>
                    </a:lnTo>
                    <a:lnTo>
                      <a:pt x="564904" y="1864916"/>
                    </a:lnTo>
                    <a:lnTo>
                      <a:pt x="571614" y="1870870"/>
                    </a:lnTo>
                    <a:lnTo>
                      <a:pt x="577929" y="1876426"/>
                    </a:lnTo>
                    <a:lnTo>
                      <a:pt x="583849" y="1882379"/>
                    </a:lnTo>
                    <a:lnTo>
                      <a:pt x="588190" y="1888332"/>
                    </a:lnTo>
                    <a:lnTo>
                      <a:pt x="589769" y="1890713"/>
                    </a:lnTo>
                    <a:lnTo>
                      <a:pt x="590953" y="1893888"/>
                    </a:lnTo>
                    <a:lnTo>
                      <a:pt x="591742" y="1896270"/>
                    </a:lnTo>
                    <a:lnTo>
                      <a:pt x="592137" y="1898651"/>
                    </a:lnTo>
                    <a:lnTo>
                      <a:pt x="591742" y="1901032"/>
                    </a:lnTo>
                    <a:lnTo>
                      <a:pt x="590558" y="1903017"/>
                    </a:lnTo>
                    <a:lnTo>
                      <a:pt x="589374" y="1905001"/>
                    </a:lnTo>
                    <a:lnTo>
                      <a:pt x="587006" y="1906985"/>
                    </a:lnTo>
                    <a:lnTo>
                      <a:pt x="583849" y="1908176"/>
                    </a:lnTo>
                    <a:lnTo>
                      <a:pt x="579902" y="1909367"/>
                    </a:lnTo>
                    <a:lnTo>
                      <a:pt x="575166" y="1910160"/>
                    </a:lnTo>
                    <a:lnTo>
                      <a:pt x="569246" y="1910954"/>
                    </a:lnTo>
                    <a:lnTo>
                      <a:pt x="562141" y="1911351"/>
                    </a:lnTo>
                    <a:lnTo>
                      <a:pt x="555432" y="1910954"/>
                    </a:lnTo>
                    <a:lnTo>
                      <a:pt x="549117" y="1910557"/>
                    </a:lnTo>
                    <a:lnTo>
                      <a:pt x="542802" y="1910160"/>
                    </a:lnTo>
                    <a:lnTo>
                      <a:pt x="536882" y="1908970"/>
                    </a:lnTo>
                    <a:lnTo>
                      <a:pt x="531356" y="1907779"/>
                    </a:lnTo>
                    <a:lnTo>
                      <a:pt x="526225" y="1905795"/>
                    </a:lnTo>
                    <a:lnTo>
                      <a:pt x="521094" y="1903810"/>
                    </a:lnTo>
                    <a:lnTo>
                      <a:pt x="515963" y="1901826"/>
                    </a:lnTo>
                    <a:lnTo>
                      <a:pt x="510833" y="1899445"/>
                    </a:lnTo>
                    <a:lnTo>
                      <a:pt x="501755" y="1894285"/>
                    </a:lnTo>
                    <a:lnTo>
                      <a:pt x="493072" y="1888729"/>
                    </a:lnTo>
                    <a:lnTo>
                      <a:pt x="484389" y="1882379"/>
                    </a:lnTo>
                    <a:lnTo>
                      <a:pt x="480837" y="1879998"/>
                    </a:lnTo>
                    <a:lnTo>
                      <a:pt x="478074" y="1878807"/>
                    </a:lnTo>
                    <a:lnTo>
                      <a:pt x="476495" y="1878807"/>
                    </a:lnTo>
                    <a:lnTo>
                      <a:pt x="475706" y="1879204"/>
                    </a:lnTo>
                    <a:lnTo>
                      <a:pt x="474916" y="1880792"/>
                    </a:lnTo>
                    <a:lnTo>
                      <a:pt x="474522" y="1881982"/>
                    </a:lnTo>
                    <a:lnTo>
                      <a:pt x="473732" y="1882776"/>
                    </a:lnTo>
                    <a:lnTo>
                      <a:pt x="472943" y="1883173"/>
                    </a:lnTo>
                    <a:lnTo>
                      <a:pt x="462681" y="1882776"/>
                    </a:lnTo>
                    <a:lnTo>
                      <a:pt x="457156" y="1881982"/>
                    </a:lnTo>
                    <a:lnTo>
                      <a:pt x="455182" y="1881585"/>
                    </a:lnTo>
                    <a:lnTo>
                      <a:pt x="453603" y="1881188"/>
                    </a:lnTo>
                    <a:lnTo>
                      <a:pt x="452025" y="1872457"/>
                    </a:lnTo>
                    <a:lnTo>
                      <a:pt x="450446" y="1865313"/>
                    </a:lnTo>
                    <a:lnTo>
                      <a:pt x="450051" y="1860154"/>
                    </a:lnTo>
                    <a:lnTo>
                      <a:pt x="450051" y="1855391"/>
                    </a:lnTo>
                    <a:lnTo>
                      <a:pt x="450051" y="1852216"/>
                    </a:lnTo>
                    <a:lnTo>
                      <a:pt x="450446" y="1850232"/>
                    </a:lnTo>
                    <a:lnTo>
                      <a:pt x="450841" y="1848644"/>
                    </a:lnTo>
                    <a:lnTo>
                      <a:pt x="449262" y="1846263"/>
                    </a:lnTo>
                    <a:close/>
                    <a:moveTo>
                      <a:pt x="224686" y="1846263"/>
                    </a:moveTo>
                    <a:lnTo>
                      <a:pt x="314325" y="1846263"/>
                    </a:lnTo>
                    <a:lnTo>
                      <a:pt x="313124" y="1848644"/>
                    </a:lnTo>
                    <a:lnTo>
                      <a:pt x="313124" y="1850232"/>
                    </a:lnTo>
                    <a:lnTo>
                      <a:pt x="313525" y="1852216"/>
                    </a:lnTo>
                    <a:lnTo>
                      <a:pt x="313925" y="1855391"/>
                    </a:lnTo>
                    <a:lnTo>
                      <a:pt x="313525" y="1860154"/>
                    </a:lnTo>
                    <a:lnTo>
                      <a:pt x="313124" y="1865313"/>
                    </a:lnTo>
                    <a:lnTo>
                      <a:pt x="311924" y="1872457"/>
                    </a:lnTo>
                    <a:lnTo>
                      <a:pt x="310323" y="1881188"/>
                    </a:lnTo>
                    <a:lnTo>
                      <a:pt x="308722" y="1881585"/>
                    </a:lnTo>
                    <a:lnTo>
                      <a:pt x="306321" y="1881982"/>
                    </a:lnTo>
                    <a:lnTo>
                      <a:pt x="300719" y="1882776"/>
                    </a:lnTo>
                    <a:lnTo>
                      <a:pt x="290715" y="1883173"/>
                    </a:lnTo>
                    <a:lnTo>
                      <a:pt x="289914" y="1882776"/>
                    </a:lnTo>
                    <a:lnTo>
                      <a:pt x="288714" y="1881982"/>
                    </a:lnTo>
                    <a:lnTo>
                      <a:pt x="288314" y="1880792"/>
                    </a:lnTo>
                    <a:lnTo>
                      <a:pt x="287513" y="1879204"/>
                    </a:lnTo>
                    <a:lnTo>
                      <a:pt x="286713" y="1878807"/>
                    </a:lnTo>
                    <a:lnTo>
                      <a:pt x="285112" y="1878807"/>
                    </a:lnTo>
                    <a:lnTo>
                      <a:pt x="282311" y="1879998"/>
                    </a:lnTo>
                    <a:lnTo>
                      <a:pt x="278709" y="1882379"/>
                    </a:lnTo>
                    <a:lnTo>
                      <a:pt x="270306" y="1888729"/>
                    </a:lnTo>
                    <a:lnTo>
                      <a:pt x="261102" y="1894285"/>
                    </a:lnTo>
                    <a:lnTo>
                      <a:pt x="251898" y="1899445"/>
                    </a:lnTo>
                    <a:lnTo>
                      <a:pt x="246695" y="1901826"/>
                    </a:lnTo>
                    <a:lnTo>
                      <a:pt x="242293" y="1903810"/>
                    </a:lnTo>
                    <a:lnTo>
                      <a:pt x="236691" y="1905795"/>
                    </a:lnTo>
                    <a:lnTo>
                      <a:pt x="231089" y="1907779"/>
                    </a:lnTo>
                    <a:lnTo>
                      <a:pt x="225486" y="1908970"/>
                    </a:lnTo>
                    <a:lnTo>
                      <a:pt x="219484" y="1910160"/>
                    </a:lnTo>
                    <a:lnTo>
                      <a:pt x="213081" y="1910557"/>
                    </a:lnTo>
                    <a:lnTo>
                      <a:pt x="206678" y="1910954"/>
                    </a:lnTo>
                    <a:lnTo>
                      <a:pt x="199875" y="1911351"/>
                    </a:lnTo>
                    <a:lnTo>
                      <a:pt x="192672" y="1910954"/>
                    </a:lnTo>
                    <a:lnTo>
                      <a:pt x="186669" y="1910160"/>
                    </a:lnTo>
                    <a:lnTo>
                      <a:pt x="182267" y="1909367"/>
                    </a:lnTo>
                    <a:lnTo>
                      <a:pt x="178266" y="1908176"/>
                    </a:lnTo>
                    <a:lnTo>
                      <a:pt x="175064" y="1906985"/>
                    </a:lnTo>
                    <a:lnTo>
                      <a:pt x="172663" y="1905001"/>
                    </a:lnTo>
                    <a:lnTo>
                      <a:pt x="171062" y="1903017"/>
                    </a:lnTo>
                    <a:lnTo>
                      <a:pt x="169862" y="1901032"/>
                    </a:lnTo>
                    <a:lnTo>
                      <a:pt x="169862" y="1898651"/>
                    </a:lnTo>
                    <a:lnTo>
                      <a:pt x="169862" y="1896270"/>
                    </a:lnTo>
                    <a:lnTo>
                      <a:pt x="170662" y="1893888"/>
                    </a:lnTo>
                    <a:lnTo>
                      <a:pt x="171863" y="1890713"/>
                    </a:lnTo>
                    <a:lnTo>
                      <a:pt x="173864" y="1888332"/>
                    </a:lnTo>
                    <a:lnTo>
                      <a:pt x="177865" y="1882379"/>
                    </a:lnTo>
                    <a:lnTo>
                      <a:pt x="183868" y="1876426"/>
                    </a:lnTo>
                    <a:lnTo>
                      <a:pt x="190271" y="1870870"/>
                    </a:lnTo>
                    <a:lnTo>
                      <a:pt x="197074" y="1864916"/>
                    </a:lnTo>
                    <a:lnTo>
                      <a:pt x="203877" y="1860154"/>
                    </a:lnTo>
                    <a:lnTo>
                      <a:pt x="210279" y="1855391"/>
                    </a:lnTo>
                    <a:lnTo>
                      <a:pt x="220284" y="1848644"/>
                    </a:lnTo>
                    <a:lnTo>
                      <a:pt x="224686" y="1846263"/>
                    </a:lnTo>
                    <a:close/>
                    <a:moveTo>
                      <a:pt x="1862137" y="1284288"/>
                    </a:moveTo>
                    <a:lnTo>
                      <a:pt x="1861739" y="1287447"/>
                    </a:lnTo>
                    <a:lnTo>
                      <a:pt x="1860144" y="1296135"/>
                    </a:lnTo>
                    <a:lnTo>
                      <a:pt x="1858151" y="1308772"/>
                    </a:lnTo>
                    <a:lnTo>
                      <a:pt x="1856557" y="1315880"/>
                    </a:lnTo>
                    <a:lnTo>
                      <a:pt x="1854564" y="1322988"/>
                    </a:lnTo>
                    <a:lnTo>
                      <a:pt x="1852172" y="1330097"/>
                    </a:lnTo>
                    <a:lnTo>
                      <a:pt x="1849781" y="1337205"/>
                    </a:lnTo>
                    <a:lnTo>
                      <a:pt x="1846194" y="1343918"/>
                    </a:lnTo>
                    <a:lnTo>
                      <a:pt x="1843005" y="1350237"/>
                    </a:lnTo>
                    <a:lnTo>
                      <a:pt x="1838620" y="1355370"/>
                    </a:lnTo>
                    <a:lnTo>
                      <a:pt x="1836627" y="1357345"/>
                    </a:lnTo>
                    <a:lnTo>
                      <a:pt x="1834634" y="1359714"/>
                    </a:lnTo>
                    <a:lnTo>
                      <a:pt x="1831844" y="1361294"/>
                    </a:lnTo>
                    <a:lnTo>
                      <a:pt x="1829453" y="1362478"/>
                    </a:lnTo>
                    <a:lnTo>
                      <a:pt x="1826264" y="1363268"/>
                    </a:lnTo>
                    <a:lnTo>
                      <a:pt x="1823474" y="1363663"/>
                    </a:lnTo>
                    <a:lnTo>
                      <a:pt x="1820285" y="1363663"/>
                    </a:lnTo>
                    <a:lnTo>
                      <a:pt x="1816698" y="1363663"/>
                    </a:lnTo>
                    <a:lnTo>
                      <a:pt x="1814306" y="1363268"/>
                    </a:lnTo>
                    <a:lnTo>
                      <a:pt x="1811117" y="1362873"/>
                    </a:lnTo>
                    <a:lnTo>
                      <a:pt x="1809124" y="1362084"/>
                    </a:lnTo>
                    <a:lnTo>
                      <a:pt x="1807131" y="1361294"/>
                    </a:lnTo>
                    <a:lnTo>
                      <a:pt x="1805138" y="1360109"/>
                    </a:lnTo>
                    <a:lnTo>
                      <a:pt x="1803544" y="1358135"/>
                    </a:lnTo>
                    <a:lnTo>
                      <a:pt x="1802348" y="1356555"/>
                    </a:lnTo>
                    <a:lnTo>
                      <a:pt x="1801153" y="1354975"/>
                    </a:lnTo>
                    <a:lnTo>
                      <a:pt x="1800355" y="1353001"/>
                    </a:lnTo>
                    <a:lnTo>
                      <a:pt x="1799558" y="1350237"/>
                    </a:lnTo>
                    <a:lnTo>
                      <a:pt x="1798362" y="1345498"/>
                    </a:lnTo>
                    <a:lnTo>
                      <a:pt x="1797964" y="1339969"/>
                    </a:lnTo>
                    <a:lnTo>
                      <a:pt x="1797565" y="1334835"/>
                    </a:lnTo>
                    <a:lnTo>
                      <a:pt x="1796369" y="1330886"/>
                    </a:lnTo>
                    <a:lnTo>
                      <a:pt x="1795971" y="1329702"/>
                    </a:lnTo>
                    <a:lnTo>
                      <a:pt x="1795174" y="1328912"/>
                    </a:lnTo>
                    <a:lnTo>
                      <a:pt x="1794376" y="1328122"/>
                    </a:lnTo>
                    <a:lnTo>
                      <a:pt x="1793579" y="1328122"/>
                    </a:lnTo>
                    <a:lnTo>
                      <a:pt x="1791985" y="1328122"/>
                    </a:lnTo>
                    <a:lnTo>
                      <a:pt x="1791188" y="1328517"/>
                    </a:lnTo>
                    <a:lnTo>
                      <a:pt x="1790390" y="1328912"/>
                    </a:lnTo>
                    <a:lnTo>
                      <a:pt x="1789992" y="1329702"/>
                    </a:lnTo>
                    <a:lnTo>
                      <a:pt x="1788796" y="1332071"/>
                    </a:lnTo>
                    <a:lnTo>
                      <a:pt x="1788398" y="1336020"/>
                    </a:lnTo>
                    <a:lnTo>
                      <a:pt x="1787999" y="1337995"/>
                    </a:lnTo>
                    <a:lnTo>
                      <a:pt x="1787600" y="1340759"/>
                    </a:lnTo>
                    <a:lnTo>
                      <a:pt x="1785209" y="1346288"/>
                    </a:lnTo>
                    <a:lnTo>
                      <a:pt x="1782020" y="1351816"/>
                    </a:lnTo>
                    <a:lnTo>
                      <a:pt x="1778034" y="1356950"/>
                    </a:lnTo>
                    <a:lnTo>
                      <a:pt x="1776440" y="1358529"/>
                    </a:lnTo>
                    <a:lnTo>
                      <a:pt x="1774845" y="1360504"/>
                    </a:lnTo>
                    <a:lnTo>
                      <a:pt x="1773251" y="1361294"/>
                    </a:lnTo>
                    <a:lnTo>
                      <a:pt x="1771657" y="1361294"/>
                    </a:lnTo>
                    <a:lnTo>
                      <a:pt x="1770859" y="1360899"/>
                    </a:lnTo>
                    <a:lnTo>
                      <a:pt x="1770062" y="1358924"/>
                    </a:lnTo>
                    <a:lnTo>
                      <a:pt x="1770062" y="1356555"/>
                    </a:lnTo>
                    <a:lnTo>
                      <a:pt x="1770062" y="1353396"/>
                    </a:lnTo>
                    <a:lnTo>
                      <a:pt x="1772454" y="1335230"/>
                    </a:lnTo>
                    <a:lnTo>
                      <a:pt x="1774048" y="1326148"/>
                    </a:lnTo>
                    <a:lnTo>
                      <a:pt x="1775643" y="1317460"/>
                    </a:lnTo>
                    <a:lnTo>
                      <a:pt x="1778034" y="1309957"/>
                    </a:lnTo>
                    <a:lnTo>
                      <a:pt x="1779628" y="1306797"/>
                    </a:lnTo>
                    <a:lnTo>
                      <a:pt x="1781223" y="1303638"/>
                    </a:lnTo>
                    <a:lnTo>
                      <a:pt x="1782817" y="1301269"/>
                    </a:lnTo>
                    <a:lnTo>
                      <a:pt x="1784810" y="1299689"/>
                    </a:lnTo>
                    <a:lnTo>
                      <a:pt x="1787202" y="1298110"/>
                    </a:lnTo>
                    <a:lnTo>
                      <a:pt x="1789593" y="1297715"/>
                    </a:lnTo>
                    <a:lnTo>
                      <a:pt x="1862137" y="1284288"/>
                    </a:lnTo>
                    <a:close/>
                    <a:moveTo>
                      <a:pt x="42862" y="1284288"/>
                    </a:moveTo>
                    <a:lnTo>
                      <a:pt x="114155" y="1297983"/>
                    </a:lnTo>
                    <a:lnTo>
                      <a:pt x="116114" y="1298386"/>
                    </a:lnTo>
                    <a:lnTo>
                      <a:pt x="118073" y="1299595"/>
                    </a:lnTo>
                    <a:lnTo>
                      <a:pt x="120423" y="1301609"/>
                    </a:lnTo>
                    <a:lnTo>
                      <a:pt x="121990" y="1303623"/>
                    </a:lnTo>
                    <a:lnTo>
                      <a:pt x="123557" y="1306845"/>
                    </a:lnTo>
                    <a:lnTo>
                      <a:pt x="125124" y="1310067"/>
                    </a:lnTo>
                    <a:lnTo>
                      <a:pt x="127474" y="1318123"/>
                    </a:lnTo>
                    <a:lnTo>
                      <a:pt x="129433" y="1326985"/>
                    </a:lnTo>
                    <a:lnTo>
                      <a:pt x="130608" y="1335847"/>
                    </a:lnTo>
                    <a:lnTo>
                      <a:pt x="133350" y="1354376"/>
                    </a:lnTo>
                    <a:lnTo>
                      <a:pt x="133350" y="1358001"/>
                    </a:lnTo>
                    <a:lnTo>
                      <a:pt x="132958" y="1360820"/>
                    </a:lnTo>
                    <a:lnTo>
                      <a:pt x="132566" y="1362029"/>
                    </a:lnTo>
                    <a:lnTo>
                      <a:pt x="131000" y="1362834"/>
                    </a:lnTo>
                    <a:lnTo>
                      <a:pt x="129824" y="1362432"/>
                    </a:lnTo>
                    <a:lnTo>
                      <a:pt x="128257" y="1361626"/>
                    </a:lnTo>
                    <a:lnTo>
                      <a:pt x="126691" y="1360418"/>
                    </a:lnTo>
                    <a:lnTo>
                      <a:pt x="124732" y="1358001"/>
                    </a:lnTo>
                    <a:lnTo>
                      <a:pt x="121598" y="1353167"/>
                    </a:lnTo>
                    <a:lnTo>
                      <a:pt x="118073" y="1347528"/>
                    </a:lnTo>
                    <a:lnTo>
                      <a:pt x="116114" y="1341486"/>
                    </a:lnTo>
                    <a:lnTo>
                      <a:pt x="115331" y="1339069"/>
                    </a:lnTo>
                    <a:lnTo>
                      <a:pt x="115331" y="1336652"/>
                    </a:lnTo>
                    <a:lnTo>
                      <a:pt x="114939" y="1333430"/>
                    </a:lnTo>
                    <a:lnTo>
                      <a:pt x="113764" y="1330610"/>
                    </a:lnTo>
                    <a:lnTo>
                      <a:pt x="112980" y="1329805"/>
                    </a:lnTo>
                    <a:lnTo>
                      <a:pt x="111805" y="1328999"/>
                    </a:lnTo>
                    <a:lnTo>
                      <a:pt x="111022" y="1328596"/>
                    </a:lnTo>
                    <a:lnTo>
                      <a:pt x="110238" y="1328596"/>
                    </a:lnTo>
                    <a:lnTo>
                      <a:pt x="109455" y="1328999"/>
                    </a:lnTo>
                    <a:lnTo>
                      <a:pt x="108671" y="1329402"/>
                    </a:lnTo>
                    <a:lnTo>
                      <a:pt x="107888" y="1330610"/>
                    </a:lnTo>
                    <a:lnTo>
                      <a:pt x="107104" y="1332221"/>
                    </a:lnTo>
                    <a:lnTo>
                      <a:pt x="106321" y="1335444"/>
                    </a:lnTo>
                    <a:lnTo>
                      <a:pt x="105929" y="1341083"/>
                    </a:lnTo>
                    <a:lnTo>
                      <a:pt x="105146" y="1346722"/>
                    </a:lnTo>
                    <a:lnTo>
                      <a:pt x="104362" y="1351556"/>
                    </a:lnTo>
                    <a:lnTo>
                      <a:pt x="103579" y="1353973"/>
                    </a:lnTo>
                    <a:lnTo>
                      <a:pt x="102795" y="1355987"/>
                    </a:lnTo>
                    <a:lnTo>
                      <a:pt x="101620" y="1358001"/>
                    </a:lnTo>
                    <a:lnTo>
                      <a:pt x="100445" y="1360015"/>
                    </a:lnTo>
                    <a:lnTo>
                      <a:pt x="98487" y="1361223"/>
                    </a:lnTo>
                    <a:lnTo>
                      <a:pt x="96920" y="1362432"/>
                    </a:lnTo>
                    <a:lnTo>
                      <a:pt x="94961" y="1363237"/>
                    </a:lnTo>
                    <a:lnTo>
                      <a:pt x="92611" y="1364043"/>
                    </a:lnTo>
                    <a:lnTo>
                      <a:pt x="89869" y="1364848"/>
                    </a:lnTo>
                    <a:lnTo>
                      <a:pt x="87127" y="1365251"/>
                    </a:lnTo>
                    <a:lnTo>
                      <a:pt x="80467" y="1364848"/>
                    </a:lnTo>
                    <a:lnTo>
                      <a:pt x="77725" y="1364446"/>
                    </a:lnTo>
                    <a:lnTo>
                      <a:pt x="74983" y="1363640"/>
                    </a:lnTo>
                    <a:lnTo>
                      <a:pt x="72633" y="1362432"/>
                    </a:lnTo>
                    <a:lnTo>
                      <a:pt x="69891" y="1360820"/>
                    </a:lnTo>
                    <a:lnTo>
                      <a:pt x="67932" y="1358806"/>
                    </a:lnTo>
                    <a:lnTo>
                      <a:pt x="65190" y="1356792"/>
                    </a:lnTo>
                    <a:lnTo>
                      <a:pt x="61665" y="1351153"/>
                    </a:lnTo>
                    <a:lnTo>
                      <a:pt x="57747" y="1345111"/>
                    </a:lnTo>
                    <a:lnTo>
                      <a:pt x="55005" y="1338263"/>
                    </a:lnTo>
                    <a:lnTo>
                      <a:pt x="52655" y="1331013"/>
                    </a:lnTo>
                    <a:lnTo>
                      <a:pt x="49913" y="1323360"/>
                    </a:lnTo>
                    <a:lnTo>
                      <a:pt x="48346" y="1316109"/>
                    </a:lnTo>
                    <a:lnTo>
                      <a:pt x="46779" y="1308859"/>
                    </a:lnTo>
                    <a:lnTo>
                      <a:pt x="44037" y="1296372"/>
                    </a:lnTo>
                    <a:lnTo>
                      <a:pt x="43254" y="1287511"/>
                    </a:lnTo>
                    <a:lnTo>
                      <a:pt x="42862" y="1284288"/>
                    </a:lnTo>
                    <a:close/>
                    <a:moveTo>
                      <a:pt x="1298517" y="998258"/>
                    </a:moveTo>
                    <a:lnTo>
                      <a:pt x="1247697" y="1005006"/>
                    </a:lnTo>
                    <a:lnTo>
                      <a:pt x="970168" y="1039940"/>
                    </a:lnTo>
                    <a:lnTo>
                      <a:pt x="956272" y="1045895"/>
                    </a:lnTo>
                    <a:lnTo>
                      <a:pt x="928877" y="1057010"/>
                    </a:lnTo>
                    <a:lnTo>
                      <a:pt x="879644" y="1076859"/>
                    </a:lnTo>
                    <a:lnTo>
                      <a:pt x="925700" y="1070905"/>
                    </a:lnTo>
                    <a:lnTo>
                      <a:pt x="946743" y="1068523"/>
                    </a:lnTo>
                    <a:lnTo>
                      <a:pt x="1317972" y="1020885"/>
                    </a:lnTo>
                    <a:lnTo>
                      <a:pt x="1314399" y="1016122"/>
                    </a:lnTo>
                    <a:lnTo>
                      <a:pt x="1298517" y="998258"/>
                    </a:lnTo>
                    <a:close/>
                    <a:moveTo>
                      <a:pt x="1085309" y="949429"/>
                    </a:moveTo>
                    <a:lnTo>
                      <a:pt x="951111" y="956178"/>
                    </a:lnTo>
                    <a:lnTo>
                      <a:pt x="912995" y="958163"/>
                    </a:lnTo>
                    <a:lnTo>
                      <a:pt x="891952" y="958957"/>
                    </a:lnTo>
                    <a:lnTo>
                      <a:pt x="653731" y="981585"/>
                    </a:lnTo>
                    <a:lnTo>
                      <a:pt x="641819" y="988730"/>
                    </a:lnTo>
                    <a:lnTo>
                      <a:pt x="569956" y="1031207"/>
                    </a:lnTo>
                    <a:lnTo>
                      <a:pt x="947934" y="971263"/>
                    </a:lnTo>
                    <a:lnTo>
                      <a:pt x="990814" y="964515"/>
                    </a:lnTo>
                    <a:lnTo>
                      <a:pt x="999549" y="962927"/>
                    </a:lnTo>
                    <a:lnTo>
                      <a:pt x="1085309" y="949429"/>
                    </a:lnTo>
                    <a:close/>
                    <a:moveTo>
                      <a:pt x="606483" y="818030"/>
                    </a:moveTo>
                    <a:lnTo>
                      <a:pt x="609660" y="823191"/>
                    </a:lnTo>
                    <a:lnTo>
                      <a:pt x="612836" y="831527"/>
                    </a:lnTo>
                    <a:lnTo>
                      <a:pt x="621174" y="852964"/>
                    </a:lnTo>
                    <a:lnTo>
                      <a:pt x="619188" y="828351"/>
                    </a:lnTo>
                    <a:lnTo>
                      <a:pt x="606483" y="818030"/>
                    </a:lnTo>
                    <a:close/>
                    <a:moveTo>
                      <a:pt x="1283033" y="812472"/>
                    </a:moveTo>
                    <a:lnTo>
                      <a:pt x="1282239" y="812869"/>
                    </a:lnTo>
                    <a:lnTo>
                      <a:pt x="1281445" y="814060"/>
                    </a:lnTo>
                    <a:lnTo>
                      <a:pt x="1273504" y="824381"/>
                    </a:lnTo>
                    <a:lnTo>
                      <a:pt x="1265960" y="835100"/>
                    </a:lnTo>
                    <a:lnTo>
                      <a:pt x="1263578" y="838276"/>
                    </a:lnTo>
                    <a:lnTo>
                      <a:pt x="1256034" y="951811"/>
                    </a:lnTo>
                    <a:lnTo>
                      <a:pt x="1261990" y="924023"/>
                    </a:lnTo>
                    <a:lnTo>
                      <a:pt x="1268342" y="897425"/>
                    </a:lnTo>
                    <a:lnTo>
                      <a:pt x="1279062" y="850185"/>
                    </a:lnTo>
                    <a:lnTo>
                      <a:pt x="1282239" y="832321"/>
                    </a:lnTo>
                    <a:lnTo>
                      <a:pt x="1283430" y="825175"/>
                    </a:lnTo>
                    <a:lnTo>
                      <a:pt x="1284621" y="819618"/>
                    </a:lnTo>
                    <a:lnTo>
                      <a:pt x="1284621" y="815251"/>
                    </a:lnTo>
                    <a:lnTo>
                      <a:pt x="1283827" y="812869"/>
                    </a:lnTo>
                    <a:lnTo>
                      <a:pt x="1283430" y="812472"/>
                    </a:lnTo>
                    <a:lnTo>
                      <a:pt x="1283033" y="812472"/>
                    </a:lnTo>
                    <a:close/>
                    <a:moveTo>
                      <a:pt x="266522" y="615950"/>
                    </a:moveTo>
                    <a:lnTo>
                      <a:pt x="270489" y="616347"/>
                    </a:lnTo>
                    <a:lnTo>
                      <a:pt x="273661" y="619521"/>
                    </a:lnTo>
                    <a:lnTo>
                      <a:pt x="344258" y="879386"/>
                    </a:lnTo>
                    <a:lnTo>
                      <a:pt x="345448" y="868674"/>
                    </a:lnTo>
                    <a:lnTo>
                      <a:pt x="370434" y="687760"/>
                    </a:lnTo>
                    <a:lnTo>
                      <a:pt x="364485" y="673081"/>
                    </a:lnTo>
                    <a:lnTo>
                      <a:pt x="370831" y="674271"/>
                    </a:lnTo>
                    <a:lnTo>
                      <a:pt x="377573" y="675858"/>
                    </a:lnTo>
                    <a:lnTo>
                      <a:pt x="383919" y="676255"/>
                    </a:lnTo>
                    <a:lnTo>
                      <a:pt x="390265" y="676652"/>
                    </a:lnTo>
                    <a:lnTo>
                      <a:pt x="396214" y="676255"/>
                    </a:lnTo>
                    <a:lnTo>
                      <a:pt x="402957" y="675858"/>
                    </a:lnTo>
                    <a:lnTo>
                      <a:pt x="409699" y="674668"/>
                    </a:lnTo>
                    <a:lnTo>
                      <a:pt x="416045" y="673478"/>
                    </a:lnTo>
                    <a:lnTo>
                      <a:pt x="412872" y="683793"/>
                    </a:lnTo>
                    <a:lnTo>
                      <a:pt x="409699" y="694108"/>
                    </a:lnTo>
                    <a:lnTo>
                      <a:pt x="407716" y="704820"/>
                    </a:lnTo>
                    <a:lnTo>
                      <a:pt x="406526" y="716326"/>
                    </a:lnTo>
                    <a:lnTo>
                      <a:pt x="406129" y="724657"/>
                    </a:lnTo>
                    <a:lnTo>
                      <a:pt x="405733" y="734973"/>
                    </a:lnTo>
                    <a:lnTo>
                      <a:pt x="405733" y="746875"/>
                    </a:lnTo>
                    <a:lnTo>
                      <a:pt x="406526" y="759967"/>
                    </a:lnTo>
                    <a:lnTo>
                      <a:pt x="407319" y="774250"/>
                    </a:lnTo>
                    <a:lnTo>
                      <a:pt x="408509" y="789326"/>
                    </a:lnTo>
                    <a:lnTo>
                      <a:pt x="412079" y="823049"/>
                    </a:lnTo>
                    <a:lnTo>
                      <a:pt x="416045" y="859549"/>
                    </a:lnTo>
                    <a:lnTo>
                      <a:pt x="421597" y="897636"/>
                    </a:lnTo>
                    <a:lnTo>
                      <a:pt x="427546" y="936914"/>
                    </a:lnTo>
                    <a:lnTo>
                      <a:pt x="433496" y="976191"/>
                    </a:lnTo>
                    <a:lnTo>
                      <a:pt x="445791" y="1051175"/>
                    </a:lnTo>
                    <a:lnTo>
                      <a:pt x="456896" y="1114257"/>
                    </a:lnTo>
                    <a:lnTo>
                      <a:pt x="468398" y="1176546"/>
                    </a:lnTo>
                    <a:lnTo>
                      <a:pt x="469587" y="1181703"/>
                    </a:lnTo>
                    <a:lnTo>
                      <a:pt x="471967" y="1187258"/>
                    </a:lnTo>
                    <a:lnTo>
                      <a:pt x="474347" y="1192415"/>
                    </a:lnTo>
                    <a:lnTo>
                      <a:pt x="477123" y="1197573"/>
                    </a:lnTo>
                    <a:lnTo>
                      <a:pt x="481089" y="1201937"/>
                    </a:lnTo>
                    <a:lnTo>
                      <a:pt x="485055" y="1206301"/>
                    </a:lnTo>
                    <a:lnTo>
                      <a:pt x="489418" y="1210269"/>
                    </a:lnTo>
                    <a:lnTo>
                      <a:pt x="494177" y="1213046"/>
                    </a:lnTo>
                    <a:lnTo>
                      <a:pt x="500920" y="1217410"/>
                    </a:lnTo>
                    <a:lnTo>
                      <a:pt x="508059" y="1220187"/>
                    </a:lnTo>
                    <a:lnTo>
                      <a:pt x="515594" y="1222964"/>
                    </a:lnTo>
                    <a:lnTo>
                      <a:pt x="523527" y="1225345"/>
                    </a:lnTo>
                    <a:lnTo>
                      <a:pt x="531459" y="1227329"/>
                    </a:lnTo>
                    <a:lnTo>
                      <a:pt x="540581" y="1228519"/>
                    </a:lnTo>
                    <a:lnTo>
                      <a:pt x="549306" y="1228915"/>
                    </a:lnTo>
                    <a:lnTo>
                      <a:pt x="558428" y="1229312"/>
                    </a:lnTo>
                    <a:lnTo>
                      <a:pt x="566757" y="1229312"/>
                    </a:lnTo>
                    <a:lnTo>
                      <a:pt x="574689" y="1228519"/>
                    </a:lnTo>
                    <a:lnTo>
                      <a:pt x="583018" y="1228122"/>
                    </a:lnTo>
                    <a:lnTo>
                      <a:pt x="590950" y="1226932"/>
                    </a:lnTo>
                    <a:lnTo>
                      <a:pt x="595313" y="1274937"/>
                    </a:lnTo>
                    <a:lnTo>
                      <a:pt x="591347" y="1282476"/>
                    </a:lnTo>
                    <a:lnTo>
                      <a:pt x="588174" y="1290410"/>
                    </a:lnTo>
                    <a:lnTo>
                      <a:pt x="585398" y="1298742"/>
                    </a:lnTo>
                    <a:lnTo>
                      <a:pt x="583018" y="1306677"/>
                    </a:lnTo>
                    <a:lnTo>
                      <a:pt x="581432" y="1314612"/>
                    </a:lnTo>
                    <a:lnTo>
                      <a:pt x="579845" y="1322150"/>
                    </a:lnTo>
                    <a:lnTo>
                      <a:pt x="577466" y="1336829"/>
                    </a:lnTo>
                    <a:lnTo>
                      <a:pt x="573896" y="1342780"/>
                    </a:lnTo>
                    <a:lnTo>
                      <a:pt x="540581" y="1790304"/>
                    </a:lnTo>
                    <a:lnTo>
                      <a:pt x="537011" y="1789908"/>
                    </a:lnTo>
                    <a:lnTo>
                      <a:pt x="448170" y="1789908"/>
                    </a:lnTo>
                    <a:lnTo>
                      <a:pt x="444997" y="1789908"/>
                    </a:lnTo>
                    <a:lnTo>
                      <a:pt x="441428" y="1790304"/>
                    </a:lnTo>
                    <a:lnTo>
                      <a:pt x="434685" y="1792288"/>
                    </a:lnTo>
                    <a:lnTo>
                      <a:pt x="390265" y="1442759"/>
                    </a:lnTo>
                    <a:lnTo>
                      <a:pt x="383919" y="1443156"/>
                    </a:lnTo>
                    <a:lnTo>
                      <a:pt x="377970" y="1443553"/>
                    </a:lnTo>
                    <a:lnTo>
                      <a:pt x="373607" y="1443156"/>
                    </a:lnTo>
                    <a:lnTo>
                      <a:pt x="369641" y="1442759"/>
                    </a:lnTo>
                    <a:lnTo>
                      <a:pt x="327600" y="1792288"/>
                    </a:lnTo>
                    <a:lnTo>
                      <a:pt x="320461" y="1790304"/>
                    </a:lnTo>
                    <a:lnTo>
                      <a:pt x="316892" y="1789908"/>
                    </a:lnTo>
                    <a:lnTo>
                      <a:pt x="312926" y="1789908"/>
                    </a:lnTo>
                    <a:lnTo>
                      <a:pt x="224085" y="1789908"/>
                    </a:lnTo>
                    <a:lnTo>
                      <a:pt x="221309" y="1790304"/>
                    </a:lnTo>
                    <a:lnTo>
                      <a:pt x="218532" y="1790701"/>
                    </a:lnTo>
                    <a:lnTo>
                      <a:pt x="187597" y="1376503"/>
                    </a:lnTo>
                    <a:lnTo>
                      <a:pt x="188787" y="1369759"/>
                    </a:lnTo>
                    <a:lnTo>
                      <a:pt x="189580" y="1363014"/>
                    </a:lnTo>
                    <a:lnTo>
                      <a:pt x="189977" y="1355873"/>
                    </a:lnTo>
                    <a:lnTo>
                      <a:pt x="189580" y="1348335"/>
                    </a:lnTo>
                    <a:lnTo>
                      <a:pt x="188390" y="1338416"/>
                    </a:lnTo>
                    <a:lnTo>
                      <a:pt x="187200" y="1327704"/>
                    </a:lnTo>
                    <a:lnTo>
                      <a:pt x="184821" y="1315802"/>
                    </a:lnTo>
                    <a:lnTo>
                      <a:pt x="182044" y="1303503"/>
                    </a:lnTo>
                    <a:lnTo>
                      <a:pt x="179665" y="1297552"/>
                    </a:lnTo>
                    <a:lnTo>
                      <a:pt x="177682" y="1291601"/>
                    </a:lnTo>
                    <a:lnTo>
                      <a:pt x="175302" y="1285649"/>
                    </a:lnTo>
                    <a:lnTo>
                      <a:pt x="172526" y="1279698"/>
                    </a:lnTo>
                    <a:lnTo>
                      <a:pt x="169353" y="1274144"/>
                    </a:lnTo>
                    <a:lnTo>
                      <a:pt x="165783" y="1268590"/>
                    </a:lnTo>
                    <a:lnTo>
                      <a:pt x="161817" y="1263829"/>
                    </a:lnTo>
                    <a:lnTo>
                      <a:pt x="157058" y="1259465"/>
                    </a:lnTo>
                    <a:lnTo>
                      <a:pt x="149919" y="1178133"/>
                    </a:lnTo>
                    <a:lnTo>
                      <a:pt x="144763" y="1121795"/>
                    </a:lnTo>
                    <a:lnTo>
                      <a:pt x="140004" y="1058317"/>
                    </a:lnTo>
                    <a:lnTo>
                      <a:pt x="124536" y="836538"/>
                    </a:lnTo>
                    <a:lnTo>
                      <a:pt x="118587" y="831381"/>
                    </a:lnTo>
                    <a:lnTo>
                      <a:pt x="113034" y="825430"/>
                    </a:lnTo>
                    <a:lnTo>
                      <a:pt x="112637" y="825033"/>
                    </a:lnTo>
                    <a:lnTo>
                      <a:pt x="111844" y="825430"/>
                    </a:lnTo>
                    <a:lnTo>
                      <a:pt x="111051" y="827413"/>
                    </a:lnTo>
                    <a:lnTo>
                      <a:pt x="110654" y="831381"/>
                    </a:lnTo>
                    <a:lnTo>
                      <a:pt x="110258" y="836142"/>
                    </a:lnTo>
                    <a:lnTo>
                      <a:pt x="110258" y="851614"/>
                    </a:lnTo>
                    <a:lnTo>
                      <a:pt x="110258" y="871452"/>
                    </a:lnTo>
                    <a:lnTo>
                      <a:pt x="111051" y="925012"/>
                    </a:lnTo>
                    <a:lnTo>
                      <a:pt x="113827" y="990474"/>
                    </a:lnTo>
                    <a:lnTo>
                      <a:pt x="116603" y="1061491"/>
                    </a:lnTo>
                    <a:lnTo>
                      <a:pt x="119776" y="1131317"/>
                    </a:lnTo>
                    <a:lnTo>
                      <a:pt x="122949" y="1194002"/>
                    </a:lnTo>
                    <a:lnTo>
                      <a:pt x="126519" y="1243595"/>
                    </a:lnTo>
                    <a:lnTo>
                      <a:pt x="124536" y="1243198"/>
                    </a:lnTo>
                    <a:lnTo>
                      <a:pt x="122553" y="1242801"/>
                    </a:lnTo>
                    <a:lnTo>
                      <a:pt x="52353" y="1229312"/>
                    </a:lnTo>
                    <a:lnTo>
                      <a:pt x="47197" y="1228915"/>
                    </a:lnTo>
                    <a:lnTo>
                      <a:pt x="42041" y="1228519"/>
                    </a:lnTo>
                    <a:lnTo>
                      <a:pt x="36091" y="1228915"/>
                    </a:lnTo>
                    <a:lnTo>
                      <a:pt x="30539" y="1229709"/>
                    </a:lnTo>
                    <a:lnTo>
                      <a:pt x="27763" y="1205508"/>
                    </a:lnTo>
                    <a:lnTo>
                      <a:pt x="24590" y="1176942"/>
                    </a:lnTo>
                    <a:lnTo>
                      <a:pt x="21417" y="1145203"/>
                    </a:lnTo>
                    <a:lnTo>
                      <a:pt x="18244" y="1110290"/>
                    </a:lnTo>
                    <a:lnTo>
                      <a:pt x="12295" y="1036099"/>
                    </a:lnTo>
                    <a:lnTo>
                      <a:pt x="7139" y="959925"/>
                    </a:lnTo>
                    <a:lnTo>
                      <a:pt x="3173" y="887321"/>
                    </a:lnTo>
                    <a:lnTo>
                      <a:pt x="1586" y="853995"/>
                    </a:lnTo>
                    <a:lnTo>
                      <a:pt x="793" y="824636"/>
                    </a:lnTo>
                    <a:lnTo>
                      <a:pt x="0" y="798848"/>
                    </a:lnTo>
                    <a:lnTo>
                      <a:pt x="0" y="777424"/>
                    </a:lnTo>
                    <a:lnTo>
                      <a:pt x="396" y="761554"/>
                    </a:lnTo>
                    <a:lnTo>
                      <a:pt x="793" y="755603"/>
                    </a:lnTo>
                    <a:lnTo>
                      <a:pt x="1190" y="752032"/>
                    </a:lnTo>
                    <a:lnTo>
                      <a:pt x="1983" y="744494"/>
                    </a:lnTo>
                    <a:lnTo>
                      <a:pt x="3569" y="737353"/>
                    </a:lnTo>
                    <a:lnTo>
                      <a:pt x="5949" y="730608"/>
                    </a:lnTo>
                    <a:lnTo>
                      <a:pt x="8725" y="723864"/>
                    </a:lnTo>
                    <a:lnTo>
                      <a:pt x="12691" y="717516"/>
                    </a:lnTo>
                    <a:lnTo>
                      <a:pt x="16658" y="711168"/>
                    </a:lnTo>
                    <a:lnTo>
                      <a:pt x="21813" y="705217"/>
                    </a:lnTo>
                    <a:lnTo>
                      <a:pt x="27763" y="699266"/>
                    </a:lnTo>
                    <a:lnTo>
                      <a:pt x="33712" y="693711"/>
                    </a:lnTo>
                    <a:lnTo>
                      <a:pt x="40454" y="688157"/>
                    </a:lnTo>
                    <a:lnTo>
                      <a:pt x="47593" y="683396"/>
                    </a:lnTo>
                    <a:lnTo>
                      <a:pt x="55525" y="678239"/>
                    </a:lnTo>
                    <a:lnTo>
                      <a:pt x="63458" y="673478"/>
                    </a:lnTo>
                    <a:lnTo>
                      <a:pt x="72183" y="669113"/>
                    </a:lnTo>
                    <a:lnTo>
                      <a:pt x="81305" y="664353"/>
                    </a:lnTo>
                    <a:lnTo>
                      <a:pt x="90427" y="659988"/>
                    </a:lnTo>
                    <a:lnTo>
                      <a:pt x="99946" y="656418"/>
                    </a:lnTo>
                    <a:lnTo>
                      <a:pt x="109861" y="652450"/>
                    </a:lnTo>
                    <a:lnTo>
                      <a:pt x="130485" y="645309"/>
                    </a:lnTo>
                    <a:lnTo>
                      <a:pt x="151902" y="638564"/>
                    </a:lnTo>
                    <a:lnTo>
                      <a:pt x="174112" y="633010"/>
                    </a:lnTo>
                    <a:lnTo>
                      <a:pt x="196322" y="627456"/>
                    </a:lnTo>
                    <a:lnTo>
                      <a:pt x="218532" y="623488"/>
                    </a:lnTo>
                    <a:lnTo>
                      <a:pt x="241139" y="619521"/>
                    </a:lnTo>
                    <a:lnTo>
                      <a:pt x="262953" y="616347"/>
                    </a:lnTo>
                    <a:lnTo>
                      <a:pt x="266522" y="615950"/>
                    </a:lnTo>
                    <a:close/>
                    <a:moveTo>
                      <a:pt x="1664891" y="614363"/>
                    </a:moveTo>
                    <a:lnTo>
                      <a:pt x="1675210" y="614363"/>
                    </a:lnTo>
                    <a:lnTo>
                      <a:pt x="1686322" y="614760"/>
                    </a:lnTo>
                    <a:lnTo>
                      <a:pt x="1697038" y="615554"/>
                    </a:lnTo>
                    <a:lnTo>
                      <a:pt x="1707754" y="617142"/>
                    </a:lnTo>
                    <a:lnTo>
                      <a:pt x="1718866" y="619127"/>
                    </a:lnTo>
                    <a:lnTo>
                      <a:pt x="1729582" y="621906"/>
                    </a:lnTo>
                    <a:lnTo>
                      <a:pt x="1740297" y="624288"/>
                    </a:lnTo>
                    <a:lnTo>
                      <a:pt x="1750616" y="627861"/>
                    </a:lnTo>
                    <a:lnTo>
                      <a:pt x="1761729" y="631435"/>
                    </a:lnTo>
                    <a:lnTo>
                      <a:pt x="1772047" y="635405"/>
                    </a:lnTo>
                    <a:lnTo>
                      <a:pt x="1782366" y="638978"/>
                    </a:lnTo>
                    <a:lnTo>
                      <a:pt x="1792288" y="643742"/>
                    </a:lnTo>
                    <a:lnTo>
                      <a:pt x="1802210" y="648506"/>
                    </a:lnTo>
                    <a:lnTo>
                      <a:pt x="1821260" y="657637"/>
                    </a:lnTo>
                    <a:lnTo>
                      <a:pt x="1838326" y="667562"/>
                    </a:lnTo>
                    <a:lnTo>
                      <a:pt x="1854994" y="677885"/>
                    </a:lnTo>
                    <a:lnTo>
                      <a:pt x="1869282" y="687810"/>
                    </a:lnTo>
                    <a:lnTo>
                      <a:pt x="1881982" y="697338"/>
                    </a:lnTo>
                    <a:lnTo>
                      <a:pt x="1892301" y="706072"/>
                    </a:lnTo>
                    <a:lnTo>
                      <a:pt x="1900635" y="714012"/>
                    </a:lnTo>
                    <a:lnTo>
                      <a:pt x="1903810" y="717585"/>
                    </a:lnTo>
                    <a:lnTo>
                      <a:pt x="1905794" y="720761"/>
                    </a:lnTo>
                    <a:lnTo>
                      <a:pt x="1907779" y="723541"/>
                    </a:lnTo>
                    <a:lnTo>
                      <a:pt x="1908969" y="725923"/>
                    </a:lnTo>
                    <a:lnTo>
                      <a:pt x="1909366" y="730290"/>
                    </a:lnTo>
                    <a:lnTo>
                      <a:pt x="1909763" y="735848"/>
                    </a:lnTo>
                    <a:lnTo>
                      <a:pt x="1909763" y="752125"/>
                    </a:lnTo>
                    <a:lnTo>
                      <a:pt x="1908969" y="773961"/>
                    </a:lnTo>
                    <a:lnTo>
                      <a:pt x="1907779" y="800957"/>
                    </a:lnTo>
                    <a:lnTo>
                      <a:pt x="1905794" y="832321"/>
                    </a:lnTo>
                    <a:lnTo>
                      <a:pt x="1903413" y="866861"/>
                    </a:lnTo>
                    <a:lnTo>
                      <a:pt x="1897460" y="942689"/>
                    </a:lnTo>
                    <a:lnTo>
                      <a:pt x="1890316" y="1022885"/>
                    </a:lnTo>
                    <a:lnTo>
                      <a:pt x="1882379" y="1101096"/>
                    </a:lnTo>
                    <a:lnTo>
                      <a:pt x="1878410" y="1137621"/>
                    </a:lnTo>
                    <a:lnTo>
                      <a:pt x="1874838" y="1171366"/>
                    </a:lnTo>
                    <a:lnTo>
                      <a:pt x="1870869" y="1201539"/>
                    </a:lnTo>
                    <a:lnTo>
                      <a:pt x="1867298" y="1227345"/>
                    </a:lnTo>
                    <a:lnTo>
                      <a:pt x="1863726" y="1226948"/>
                    </a:lnTo>
                    <a:lnTo>
                      <a:pt x="1860948" y="1226948"/>
                    </a:lnTo>
                    <a:lnTo>
                      <a:pt x="1855391" y="1226948"/>
                    </a:lnTo>
                    <a:lnTo>
                      <a:pt x="1850232" y="1227742"/>
                    </a:lnTo>
                    <a:lnTo>
                      <a:pt x="1784351" y="1240049"/>
                    </a:lnTo>
                    <a:lnTo>
                      <a:pt x="1786732" y="1190026"/>
                    </a:lnTo>
                    <a:lnTo>
                      <a:pt x="1788716" y="1126504"/>
                    </a:lnTo>
                    <a:lnTo>
                      <a:pt x="1789907" y="1056631"/>
                    </a:lnTo>
                    <a:lnTo>
                      <a:pt x="1790701" y="985566"/>
                    </a:lnTo>
                    <a:lnTo>
                      <a:pt x="1790701" y="920854"/>
                    </a:lnTo>
                    <a:lnTo>
                      <a:pt x="1790304" y="892666"/>
                    </a:lnTo>
                    <a:lnTo>
                      <a:pt x="1789907" y="868052"/>
                    </a:lnTo>
                    <a:lnTo>
                      <a:pt x="1789113" y="848201"/>
                    </a:lnTo>
                    <a:lnTo>
                      <a:pt x="1787923" y="833909"/>
                    </a:lnTo>
                    <a:lnTo>
                      <a:pt x="1787129" y="828748"/>
                    </a:lnTo>
                    <a:lnTo>
                      <a:pt x="1786335" y="825969"/>
                    </a:lnTo>
                    <a:lnTo>
                      <a:pt x="1785541" y="824381"/>
                    </a:lnTo>
                    <a:lnTo>
                      <a:pt x="1785144" y="824381"/>
                    </a:lnTo>
                    <a:lnTo>
                      <a:pt x="1784351" y="824778"/>
                    </a:lnTo>
                    <a:lnTo>
                      <a:pt x="1778398" y="832718"/>
                    </a:lnTo>
                    <a:lnTo>
                      <a:pt x="1772444" y="841452"/>
                    </a:lnTo>
                    <a:lnTo>
                      <a:pt x="1770460" y="843437"/>
                    </a:lnTo>
                    <a:lnTo>
                      <a:pt x="1750616" y="1136033"/>
                    </a:lnTo>
                    <a:lnTo>
                      <a:pt x="1743869" y="1212258"/>
                    </a:lnTo>
                    <a:lnTo>
                      <a:pt x="1739107" y="1264664"/>
                    </a:lnTo>
                    <a:lnTo>
                      <a:pt x="1735932" y="1268634"/>
                    </a:lnTo>
                    <a:lnTo>
                      <a:pt x="1733551" y="1272604"/>
                    </a:lnTo>
                    <a:lnTo>
                      <a:pt x="1731169" y="1276971"/>
                    </a:lnTo>
                    <a:lnTo>
                      <a:pt x="1728391" y="1281338"/>
                    </a:lnTo>
                    <a:lnTo>
                      <a:pt x="1724819" y="1290469"/>
                    </a:lnTo>
                    <a:lnTo>
                      <a:pt x="1721644" y="1300394"/>
                    </a:lnTo>
                    <a:lnTo>
                      <a:pt x="1718866" y="1309526"/>
                    </a:lnTo>
                    <a:lnTo>
                      <a:pt x="1717279" y="1319054"/>
                    </a:lnTo>
                    <a:lnTo>
                      <a:pt x="1715294" y="1328185"/>
                    </a:lnTo>
                    <a:lnTo>
                      <a:pt x="1714501" y="1336522"/>
                    </a:lnTo>
                    <a:lnTo>
                      <a:pt x="1710929" y="1342477"/>
                    </a:lnTo>
                    <a:lnTo>
                      <a:pt x="1677194" y="1790303"/>
                    </a:lnTo>
                    <a:lnTo>
                      <a:pt x="1674019" y="1789906"/>
                    </a:lnTo>
                    <a:lnTo>
                      <a:pt x="1585119" y="1789906"/>
                    </a:lnTo>
                    <a:lnTo>
                      <a:pt x="1581150" y="1789906"/>
                    </a:lnTo>
                    <a:lnTo>
                      <a:pt x="1577975" y="1790303"/>
                    </a:lnTo>
                    <a:lnTo>
                      <a:pt x="1571229" y="1792288"/>
                    </a:lnTo>
                    <a:lnTo>
                      <a:pt x="1526382" y="1442523"/>
                    </a:lnTo>
                    <a:lnTo>
                      <a:pt x="1520429" y="1442920"/>
                    </a:lnTo>
                    <a:lnTo>
                      <a:pt x="1514475" y="1443317"/>
                    </a:lnTo>
                    <a:lnTo>
                      <a:pt x="1510110" y="1442920"/>
                    </a:lnTo>
                    <a:lnTo>
                      <a:pt x="1505744" y="1442523"/>
                    </a:lnTo>
                    <a:lnTo>
                      <a:pt x="1464072" y="1792288"/>
                    </a:lnTo>
                    <a:lnTo>
                      <a:pt x="1456929" y="1790303"/>
                    </a:lnTo>
                    <a:lnTo>
                      <a:pt x="1453357" y="1789906"/>
                    </a:lnTo>
                    <a:lnTo>
                      <a:pt x="1449388" y="1789906"/>
                    </a:lnTo>
                    <a:lnTo>
                      <a:pt x="1360488" y="1789906"/>
                    </a:lnTo>
                    <a:lnTo>
                      <a:pt x="1357710" y="1790303"/>
                    </a:lnTo>
                    <a:lnTo>
                      <a:pt x="1354932" y="1790700"/>
                    </a:lnTo>
                    <a:lnTo>
                      <a:pt x="1323578" y="1376223"/>
                    </a:lnTo>
                    <a:lnTo>
                      <a:pt x="1325563" y="1369871"/>
                    </a:lnTo>
                    <a:lnTo>
                      <a:pt x="1326357" y="1362725"/>
                    </a:lnTo>
                    <a:lnTo>
                      <a:pt x="1326357" y="1355579"/>
                    </a:lnTo>
                    <a:lnTo>
                      <a:pt x="1325960" y="1348035"/>
                    </a:lnTo>
                    <a:lnTo>
                      <a:pt x="1324769" y="1338110"/>
                    </a:lnTo>
                    <a:lnTo>
                      <a:pt x="1323182" y="1327391"/>
                    </a:lnTo>
                    <a:lnTo>
                      <a:pt x="1321197" y="1315481"/>
                    </a:lnTo>
                    <a:lnTo>
                      <a:pt x="1318419" y="1303173"/>
                    </a:lnTo>
                    <a:lnTo>
                      <a:pt x="1316435" y="1297218"/>
                    </a:lnTo>
                    <a:lnTo>
                      <a:pt x="1314053" y="1291263"/>
                    </a:lnTo>
                    <a:lnTo>
                      <a:pt x="1312069" y="1285308"/>
                    </a:lnTo>
                    <a:lnTo>
                      <a:pt x="1308894" y="1279353"/>
                    </a:lnTo>
                    <a:lnTo>
                      <a:pt x="1305719" y="1273795"/>
                    </a:lnTo>
                    <a:lnTo>
                      <a:pt x="1302147" y="1268237"/>
                    </a:lnTo>
                    <a:lnTo>
                      <a:pt x="1298178" y="1263472"/>
                    </a:lnTo>
                    <a:lnTo>
                      <a:pt x="1293813" y="1259105"/>
                    </a:lnTo>
                    <a:lnTo>
                      <a:pt x="1292225" y="1240049"/>
                    </a:lnTo>
                    <a:lnTo>
                      <a:pt x="1293813" y="1217419"/>
                    </a:lnTo>
                    <a:lnTo>
                      <a:pt x="1305322" y="1219802"/>
                    </a:lnTo>
                    <a:lnTo>
                      <a:pt x="1311672" y="1220993"/>
                    </a:lnTo>
                    <a:lnTo>
                      <a:pt x="1317228" y="1220993"/>
                    </a:lnTo>
                    <a:lnTo>
                      <a:pt x="1321991" y="1220993"/>
                    </a:lnTo>
                    <a:lnTo>
                      <a:pt x="1326357" y="1220596"/>
                    </a:lnTo>
                    <a:lnTo>
                      <a:pt x="1330325" y="1219802"/>
                    </a:lnTo>
                    <a:lnTo>
                      <a:pt x="1334691" y="1218610"/>
                    </a:lnTo>
                    <a:lnTo>
                      <a:pt x="1339057" y="1217022"/>
                    </a:lnTo>
                    <a:lnTo>
                      <a:pt x="1342628" y="1215037"/>
                    </a:lnTo>
                    <a:lnTo>
                      <a:pt x="1346597" y="1213052"/>
                    </a:lnTo>
                    <a:lnTo>
                      <a:pt x="1350169" y="1210670"/>
                    </a:lnTo>
                    <a:lnTo>
                      <a:pt x="1353741" y="1207891"/>
                    </a:lnTo>
                    <a:lnTo>
                      <a:pt x="1356916" y="1205112"/>
                    </a:lnTo>
                    <a:lnTo>
                      <a:pt x="1360091" y="1201539"/>
                    </a:lnTo>
                    <a:lnTo>
                      <a:pt x="1362869" y="1198363"/>
                    </a:lnTo>
                    <a:lnTo>
                      <a:pt x="1365647" y="1194393"/>
                    </a:lnTo>
                    <a:lnTo>
                      <a:pt x="1367632" y="1190820"/>
                    </a:lnTo>
                    <a:lnTo>
                      <a:pt x="1369219" y="1186453"/>
                    </a:lnTo>
                    <a:lnTo>
                      <a:pt x="1370807" y="1182086"/>
                    </a:lnTo>
                    <a:lnTo>
                      <a:pt x="1394619" y="1110624"/>
                    </a:lnTo>
                    <a:lnTo>
                      <a:pt x="1417638" y="1047897"/>
                    </a:lnTo>
                    <a:lnTo>
                      <a:pt x="1429544" y="1016533"/>
                    </a:lnTo>
                    <a:lnTo>
                      <a:pt x="1440657" y="985169"/>
                    </a:lnTo>
                    <a:lnTo>
                      <a:pt x="1450578" y="954997"/>
                    </a:lnTo>
                    <a:lnTo>
                      <a:pt x="1460500" y="924427"/>
                    </a:lnTo>
                    <a:lnTo>
                      <a:pt x="1469629" y="895048"/>
                    </a:lnTo>
                    <a:lnTo>
                      <a:pt x="1477169" y="866067"/>
                    </a:lnTo>
                    <a:lnTo>
                      <a:pt x="1480741" y="878771"/>
                    </a:lnTo>
                    <a:lnTo>
                      <a:pt x="1482329" y="868052"/>
                    </a:lnTo>
                    <a:lnTo>
                      <a:pt x="1491854" y="796193"/>
                    </a:lnTo>
                    <a:lnTo>
                      <a:pt x="1493838" y="783886"/>
                    </a:lnTo>
                    <a:lnTo>
                      <a:pt x="1506538" y="687016"/>
                    </a:lnTo>
                    <a:lnTo>
                      <a:pt x="1500982" y="672326"/>
                    </a:lnTo>
                    <a:lnTo>
                      <a:pt x="1507729" y="673517"/>
                    </a:lnTo>
                    <a:lnTo>
                      <a:pt x="1514079" y="675105"/>
                    </a:lnTo>
                    <a:lnTo>
                      <a:pt x="1520032" y="675502"/>
                    </a:lnTo>
                    <a:lnTo>
                      <a:pt x="1526382" y="675899"/>
                    </a:lnTo>
                    <a:lnTo>
                      <a:pt x="1533922" y="675502"/>
                    </a:lnTo>
                    <a:lnTo>
                      <a:pt x="1541860" y="674311"/>
                    </a:lnTo>
                    <a:lnTo>
                      <a:pt x="1549400" y="673517"/>
                    </a:lnTo>
                    <a:lnTo>
                      <a:pt x="1556941" y="671929"/>
                    </a:lnTo>
                    <a:lnTo>
                      <a:pt x="1551385" y="690589"/>
                    </a:lnTo>
                    <a:lnTo>
                      <a:pt x="1573213" y="881153"/>
                    </a:lnTo>
                    <a:lnTo>
                      <a:pt x="1628776" y="636993"/>
                    </a:lnTo>
                    <a:lnTo>
                      <a:pt x="1635126" y="631832"/>
                    </a:lnTo>
                    <a:lnTo>
                      <a:pt x="1641476" y="626273"/>
                    </a:lnTo>
                    <a:lnTo>
                      <a:pt x="1647826" y="621112"/>
                    </a:lnTo>
                    <a:lnTo>
                      <a:pt x="1654176" y="615157"/>
                    </a:lnTo>
                    <a:lnTo>
                      <a:pt x="1664891" y="614363"/>
                    </a:lnTo>
                    <a:close/>
                    <a:moveTo>
                      <a:pt x="1134938" y="547688"/>
                    </a:moveTo>
                    <a:lnTo>
                      <a:pt x="1149232" y="547688"/>
                    </a:lnTo>
                    <a:lnTo>
                      <a:pt x="1163128" y="548482"/>
                    </a:lnTo>
                    <a:lnTo>
                      <a:pt x="1177421" y="550070"/>
                    </a:lnTo>
                    <a:lnTo>
                      <a:pt x="1191317" y="552055"/>
                    </a:lnTo>
                    <a:lnTo>
                      <a:pt x="1205611" y="554834"/>
                    </a:lnTo>
                    <a:lnTo>
                      <a:pt x="1219507" y="558010"/>
                    </a:lnTo>
                    <a:lnTo>
                      <a:pt x="1233403" y="561979"/>
                    </a:lnTo>
                    <a:lnTo>
                      <a:pt x="1247300" y="566346"/>
                    </a:lnTo>
                    <a:lnTo>
                      <a:pt x="1261196" y="571110"/>
                    </a:lnTo>
                    <a:lnTo>
                      <a:pt x="1274695" y="576667"/>
                    </a:lnTo>
                    <a:lnTo>
                      <a:pt x="1288194" y="582225"/>
                    </a:lnTo>
                    <a:lnTo>
                      <a:pt x="1300899" y="588180"/>
                    </a:lnTo>
                    <a:lnTo>
                      <a:pt x="1313605" y="594531"/>
                    </a:lnTo>
                    <a:lnTo>
                      <a:pt x="1325913" y="600883"/>
                    </a:lnTo>
                    <a:lnTo>
                      <a:pt x="1337824" y="607632"/>
                    </a:lnTo>
                    <a:lnTo>
                      <a:pt x="1349338" y="614777"/>
                    </a:lnTo>
                    <a:lnTo>
                      <a:pt x="1360455" y="621923"/>
                    </a:lnTo>
                    <a:lnTo>
                      <a:pt x="1370381" y="629069"/>
                    </a:lnTo>
                    <a:lnTo>
                      <a:pt x="1380704" y="636214"/>
                    </a:lnTo>
                    <a:lnTo>
                      <a:pt x="1389836" y="643757"/>
                    </a:lnTo>
                    <a:lnTo>
                      <a:pt x="1398173" y="650902"/>
                    </a:lnTo>
                    <a:lnTo>
                      <a:pt x="1405717" y="658048"/>
                    </a:lnTo>
                    <a:lnTo>
                      <a:pt x="1412864" y="665590"/>
                    </a:lnTo>
                    <a:lnTo>
                      <a:pt x="1419216" y="672339"/>
                    </a:lnTo>
                    <a:lnTo>
                      <a:pt x="1425172" y="679485"/>
                    </a:lnTo>
                    <a:lnTo>
                      <a:pt x="1429936" y="686233"/>
                    </a:lnTo>
                    <a:lnTo>
                      <a:pt x="1433907" y="692982"/>
                    </a:lnTo>
                    <a:lnTo>
                      <a:pt x="1436289" y="699334"/>
                    </a:lnTo>
                    <a:lnTo>
                      <a:pt x="1438274" y="705288"/>
                    </a:lnTo>
                    <a:lnTo>
                      <a:pt x="1439068" y="711243"/>
                    </a:lnTo>
                    <a:lnTo>
                      <a:pt x="1439862" y="719182"/>
                    </a:lnTo>
                    <a:lnTo>
                      <a:pt x="1441053" y="727916"/>
                    </a:lnTo>
                    <a:lnTo>
                      <a:pt x="1441450" y="737443"/>
                    </a:lnTo>
                    <a:lnTo>
                      <a:pt x="1441053" y="746971"/>
                    </a:lnTo>
                    <a:lnTo>
                      <a:pt x="1440656" y="756895"/>
                    </a:lnTo>
                    <a:lnTo>
                      <a:pt x="1439465" y="766820"/>
                    </a:lnTo>
                    <a:lnTo>
                      <a:pt x="1438671" y="777538"/>
                    </a:lnTo>
                    <a:lnTo>
                      <a:pt x="1437083" y="787860"/>
                    </a:lnTo>
                    <a:lnTo>
                      <a:pt x="1433112" y="810090"/>
                    </a:lnTo>
                    <a:lnTo>
                      <a:pt x="1428348" y="833512"/>
                    </a:lnTo>
                    <a:lnTo>
                      <a:pt x="1422392" y="857331"/>
                    </a:lnTo>
                    <a:lnTo>
                      <a:pt x="1415643" y="882340"/>
                    </a:lnTo>
                    <a:lnTo>
                      <a:pt x="1407702" y="908144"/>
                    </a:lnTo>
                    <a:lnTo>
                      <a:pt x="1399761" y="933947"/>
                    </a:lnTo>
                    <a:lnTo>
                      <a:pt x="1390630" y="960148"/>
                    </a:lnTo>
                    <a:lnTo>
                      <a:pt x="1381101" y="986348"/>
                    </a:lnTo>
                    <a:lnTo>
                      <a:pt x="1361646" y="1039146"/>
                    </a:lnTo>
                    <a:lnTo>
                      <a:pt x="1342191" y="1091547"/>
                    </a:lnTo>
                    <a:lnTo>
                      <a:pt x="1317972" y="1165385"/>
                    </a:lnTo>
                    <a:lnTo>
                      <a:pt x="1242535" y="1148315"/>
                    </a:lnTo>
                    <a:lnTo>
                      <a:pt x="1238962" y="1207465"/>
                    </a:lnTo>
                    <a:lnTo>
                      <a:pt x="1232212" y="1284875"/>
                    </a:lnTo>
                    <a:lnTo>
                      <a:pt x="1226654" y="1344422"/>
                    </a:lnTo>
                    <a:lnTo>
                      <a:pt x="1221095" y="1398411"/>
                    </a:lnTo>
                    <a:lnTo>
                      <a:pt x="1220698" y="1403572"/>
                    </a:lnTo>
                    <a:lnTo>
                      <a:pt x="1218316" y="1411908"/>
                    </a:lnTo>
                    <a:lnTo>
                      <a:pt x="1214743" y="1420245"/>
                    </a:lnTo>
                    <a:lnTo>
                      <a:pt x="1211169" y="1428581"/>
                    </a:lnTo>
                    <a:lnTo>
                      <a:pt x="1207199" y="1436918"/>
                    </a:lnTo>
                    <a:lnTo>
                      <a:pt x="1203229" y="1444857"/>
                    </a:lnTo>
                    <a:lnTo>
                      <a:pt x="1198464" y="1452797"/>
                    </a:lnTo>
                    <a:lnTo>
                      <a:pt x="1193303" y="1461133"/>
                    </a:lnTo>
                    <a:lnTo>
                      <a:pt x="1187744" y="1469073"/>
                    </a:lnTo>
                    <a:lnTo>
                      <a:pt x="1141688" y="2084388"/>
                    </a:lnTo>
                    <a:lnTo>
                      <a:pt x="1017416" y="2084388"/>
                    </a:lnTo>
                    <a:lnTo>
                      <a:pt x="955478" y="1594915"/>
                    </a:lnTo>
                    <a:lnTo>
                      <a:pt x="947537" y="1595709"/>
                    </a:lnTo>
                    <a:lnTo>
                      <a:pt x="943567" y="1596503"/>
                    </a:lnTo>
                    <a:lnTo>
                      <a:pt x="939597" y="1596503"/>
                    </a:lnTo>
                    <a:lnTo>
                      <a:pt x="934435" y="1595709"/>
                    </a:lnTo>
                    <a:lnTo>
                      <a:pt x="928877" y="1595312"/>
                    </a:lnTo>
                    <a:lnTo>
                      <a:pt x="871306" y="2082006"/>
                    </a:lnTo>
                    <a:lnTo>
                      <a:pt x="741476" y="2084388"/>
                    </a:lnTo>
                    <a:lnTo>
                      <a:pt x="694625" y="1461133"/>
                    </a:lnTo>
                    <a:lnTo>
                      <a:pt x="685890" y="1446842"/>
                    </a:lnTo>
                    <a:lnTo>
                      <a:pt x="681920" y="1439697"/>
                    </a:lnTo>
                    <a:lnTo>
                      <a:pt x="677553" y="1432948"/>
                    </a:lnTo>
                    <a:lnTo>
                      <a:pt x="673582" y="1425802"/>
                    </a:lnTo>
                    <a:lnTo>
                      <a:pt x="670406" y="1418657"/>
                    </a:lnTo>
                    <a:lnTo>
                      <a:pt x="667230" y="1411511"/>
                    </a:lnTo>
                    <a:lnTo>
                      <a:pt x="664848" y="1403969"/>
                    </a:lnTo>
                    <a:lnTo>
                      <a:pt x="664053" y="1398411"/>
                    </a:lnTo>
                    <a:lnTo>
                      <a:pt x="657701" y="1329337"/>
                    </a:lnTo>
                    <a:lnTo>
                      <a:pt x="650554" y="1253514"/>
                    </a:lnTo>
                    <a:lnTo>
                      <a:pt x="642217" y="1157446"/>
                    </a:lnTo>
                    <a:lnTo>
                      <a:pt x="626335" y="1161415"/>
                    </a:lnTo>
                    <a:lnTo>
                      <a:pt x="610057" y="1165782"/>
                    </a:lnTo>
                    <a:lnTo>
                      <a:pt x="594175" y="1168958"/>
                    </a:lnTo>
                    <a:lnTo>
                      <a:pt x="585440" y="1170943"/>
                    </a:lnTo>
                    <a:lnTo>
                      <a:pt x="577500" y="1171737"/>
                    </a:lnTo>
                    <a:lnTo>
                      <a:pt x="569956" y="1172531"/>
                    </a:lnTo>
                    <a:lnTo>
                      <a:pt x="562412" y="1172928"/>
                    </a:lnTo>
                    <a:lnTo>
                      <a:pt x="554869" y="1172928"/>
                    </a:lnTo>
                    <a:lnTo>
                      <a:pt x="548119" y="1172531"/>
                    </a:lnTo>
                    <a:lnTo>
                      <a:pt x="541369" y="1171737"/>
                    </a:lnTo>
                    <a:lnTo>
                      <a:pt x="535017" y="1170149"/>
                    </a:lnTo>
                    <a:lnTo>
                      <a:pt x="529458" y="1167767"/>
                    </a:lnTo>
                    <a:lnTo>
                      <a:pt x="523900" y="1165385"/>
                    </a:lnTo>
                    <a:lnTo>
                      <a:pt x="514768" y="1116557"/>
                    </a:lnTo>
                    <a:lnTo>
                      <a:pt x="504048" y="1055819"/>
                    </a:lnTo>
                    <a:lnTo>
                      <a:pt x="492931" y="988730"/>
                    </a:lnTo>
                    <a:lnTo>
                      <a:pt x="482211" y="919656"/>
                    </a:lnTo>
                    <a:lnTo>
                      <a:pt x="477049" y="885913"/>
                    </a:lnTo>
                    <a:lnTo>
                      <a:pt x="472682" y="853361"/>
                    </a:lnTo>
                    <a:lnTo>
                      <a:pt x="468712" y="822397"/>
                    </a:lnTo>
                    <a:lnTo>
                      <a:pt x="465932" y="794608"/>
                    </a:lnTo>
                    <a:lnTo>
                      <a:pt x="463550" y="770393"/>
                    </a:lnTo>
                    <a:lnTo>
                      <a:pt x="462359" y="748956"/>
                    </a:lnTo>
                    <a:lnTo>
                      <a:pt x="461962" y="740222"/>
                    </a:lnTo>
                    <a:lnTo>
                      <a:pt x="461962" y="732680"/>
                    </a:lnTo>
                    <a:lnTo>
                      <a:pt x="462359" y="726328"/>
                    </a:lnTo>
                    <a:lnTo>
                      <a:pt x="463153" y="720770"/>
                    </a:lnTo>
                    <a:lnTo>
                      <a:pt x="463550" y="716404"/>
                    </a:lnTo>
                    <a:lnTo>
                      <a:pt x="463947" y="711640"/>
                    </a:lnTo>
                    <a:lnTo>
                      <a:pt x="465138" y="707273"/>
                    </a:lnTo>
                    <a:lnTo>
                      <a:pt x="466330" y="702906"/>
                    </a:lnTo>
                    <a:lnTo>
                      <a:pt x="469109" y="694173"/>
                    </a:lnTo>
                    <a:lnTo>
                      <a:pt x="473079" y="685836"/>
                    </a:lnTo>
                    <a:lnTo>
                      <a:pt x="477447" y="677500"/>
                    </a:lnTo>
                    <a:lnTo>
                      <a:pt x="483005" y="669957"/>
                    </a:lnTo>
                    <a:lnTo>
                      <a:pt x="489358" y="662415"/>
                    </a:lnTo>
                    <a:lnTo>
                      <a:pt x="496504" y="654475"/>
                    </a:lnTo>
                    <a:lnTo>
                      <a:pt x="504048" y="647329"/>
                    </a:lnTo>
                    <a:lnTo>
                      <a:pt x="512783" y="640581"/>
                    </a:lnTo>
                    <a:lnTo>
                      <a:pt x="521915" y="634229"/>
                    </a:lnTo>
                    <a:lnTo>
                      <a:pt x="531443" y="628275"/>
                    </a:lnTo>
                    <a:lnTo>
                      <a:pt x="542163" y="621923"/>
                    </a:lnTo>
                    <a:lnTo>
                      <a:pt x="552883" y="616365"/>
                    </a:lnTo>
                    <a:lnTo>
                      <a:pt x="564000" y="610411"/>
                    </a:lnTo>
                    <a:lnTo>
                      <a:pt x="575911" y="605250"/>
                    </a:lnTo>
                    <a:lnTo>
                      <a:pt x="588220" y="600089"/>
                    </a:lnTo>
                    <a:lnTo>
                      <a:pt x="600925" y="595325"/>
                    </a:lnTo>
                    <a:lnTo>
                      <a:pt x="613233" y="590562"/>
                    </a:lnTo>
                    <a:lnTo>
                      <a:pt x="626732" y="586195"/>
                    </a:lnTo>
                    <a:lnTo>
                      <a:pt x="640231" y="582225"/>
                    </a:lnTo>
                    <a:lnTo>
                      <a:pt x="653731" y="577858"/>
                    </a:lnTo>
                    <a:lnTo>
                      <a:pt x="681920" y="570713"/>
                    </a:lnTo>
                    <a:lnTo>
                      <a:pt x="710110" y="564361"/>
                    </a:lnTo>
                    <a:lnTo>
                      <a:pt x="738299" y="558407"/>
                    </a:lnTo>
                    <a:lnTo>
                      <a:pt x="766489" y="554040"/>
                    </a:lnTo>
                    <a:lnTo>
                      <a:pt x="793884" y="549673"/>
                    </a:lnTo>
                    <a:lnTo>
                      <a:pt x="797458" y="549276"/>
                    </a:lnTo>
                    <a:lnTo>
                      <a:pt x="800634" y="549276"/>
                    </a:lnTo>
                    <a:lnTo>
                      <a:pt x="806987" y="549276"/>
                    </a:lnTo>
                    <a:lnTo>
                      <a:pt x="897114" y="881943"/>
                    </a:lnTo>
                    <a:lnTo>
                      <a:pt x="899099" y="868843"/>
                    </a:lnTo>
                    <a:lnTo>
                      <a:pt x="930068" y="640581"/>
                    </a:lnTo>
                    <a:lnTo>
                      <a:pt x="921333" y="617953"/>
                    </a:lnTo>
                    <a:lnTo>
                      <a:pt x="938406" y="588577"/>
                    </a:lnTo>
                    <a:lnTo>
                      <a:pt x="977712" y="588180"/>
                    </a:lnTo>
                    <a:lnTo>
                      <a:pt x="994388" y="617953"/>
                    </a:lnTo>
                    <a:lnTo>
                      <a:pt x="986844" y="644551"/>
                    </a:lnTo>
                    <a:lnTo>
                      <a:pt x="1014636" y="885913"/>
                    </a:lnTo>
                    <a:lnTo>
                      <a:pt x="1088485" y="559597"/>
                    </a:lnTo>
                    <a:lnTo>
                      <a:pt x="1096823" y="556025"/>
                    </a:lnTo>
                    <a:lnTo>
                      <a:pt x="1103175" y="552849"/>
                    </a:lnTo>
                    <a:lnTo>
                      <a:pt x="1106749" y="550467"/>
                    </a:lnTo>
                    <a:lnTo>
                      <a:pt x="1107543" y="550070"/>
                    </a:lnTo>
                    <a:lnTo>
                      <a:pt x="1107543" y="549673"/>
                    </a:lnTo>
                    <a:lnTo>
                      <a:pt x="1121042" y="548085"/>
                    </a:lnTo>
                    <a:lnTo>
                      <a:pt x="1134938" y="547688"/>
                    </a:lnTo>
                    <a:close/>
                    <a:moveTo>
                      <a:pt x="1529566" y="180975"/>
                    </a:moveTo>
                    <a:lnTo>
                      <a:pt x="1542295" y="180975"/>
                    </a:lnTo>
                    <a:lnTo>
                      <a:pt x="1554228" y="181372"/>
                    </a:lnTo>
                    <a:lnTo>
                      <a:pt x="1566162" y="182564"/>
                    </a:lnTo>
                    <a:lnTo>
                      <a:pt x="1577698" y="184153"/>
                    </a:lnTo>
                    <a:lnTo>
                      <a:pt x="1588040" y="186139"/>
                    </a:lnTo>
                    <a:lnTo>
                      <a:pt x="1598781" y="188920"/>
                    </a:lnTo>
                    <a:lnTo>
                      <a:pt x="1608328" y="191700"/>
                    </a:lnTo>
                    <a:lnTo>
                      <a:pt x="1617874" y="195275"/>
                    </a:lnTo>
                    <a:lnTo>
                      <a:pt x="1626626" y="198453"/>
                    </a:lnTo>
                    <a:lnTo>
                      <a:pt x="1634979" y="202426"/>
                    </a:lnTo>
                    <a:lnTo>
                      <a:pt x="1642935" y="206398"/>
                    </a:lnTo>
                    <a:lnTo>
                      <a:pt x="1650095" y="210370"/>
                    </a:lnTo>
                    <a:lnTo>
                      <a:pt x="1656858" y="214740"/>
                    </a:lnTo>
                    <a:lnTo>
                      <a:pt x="1663222" y="218315"/>
                    </a:lnTo>
                    <a:lnTo>
                      <a:pt x="1673962" y="225862"/>
                    </a:lnTo>
                    <a:lnTo>
                      <a:pt x="1682316" y="232615"/>
                    </a:lnTo>
                    <a:lnTo>
                      <a:pt x="1688681" y="238177"/>
                    </a:lnTo>
                    <a:lnTo>
                      <a:pt x="1693454" y="243341"/>
                    </a:lnTo>
                    <a:lnTo>
                      <a:pt x="1691863" y="246519"/>
                    </a:lnTo>
                    <a:lnTo>
                      <a:pt x="1689476" y="250888"/>
                    </a:lnTo>
                    <a:lnTo>
                      <a:pt x="1686692" y="256052"/>
                    </a:lnTo>
                    <a:lnTo>
                      <a:pt x="1682714" y="262011"/>
                    </a:lnTo>
                    <a:lnTo>
                      <a:pt x="1677940" y="268367"/>
                    </a:lnTo>
                    <a:lnTo>
                      <a:pt x="1671973" y="275120"/>
                    </a:lnTo>
                    <a:lnTo>
                      <a:pt x="1665211" y="281078"/>
                    </a:lnTo>
                    <a:lnTo>
                      <a:pt x="1661233" y="284256"/>
                    </a:lnTo>
                    <a:lnTo>
                      <a:pt x="1656858" y="286639"/>
                    </a:lnTo>
                    <a:lnTo>
                      <a:pt x="1652880" y="289420"/>
                    </a:lnTo>
                    <a:lnTo>
                      <a:pt x="1648106" y="291803"/>
                    </a:lnTo>
                    <a:lnTo>
                      <a:pt x="1643333" y="293790"/>
                    </a:lnTo>
                    <a:lnTo>
                      <a:pt x="1638162" y="295776"/>
                    </a:lnTo>
                    <a:lnTo>
                      <a:pt x="1632593" y="296967"/>
                    </a:lnTo>
                    <a:lnTo>
                      <a:pt x="1627024" y="297762"/>
                    </a:lnTo>
                    <a:lnTo>
                      <a:pt x="1621057" y="298159"/>
                    </a:lnTo>
                    <a:lnTo>
                      <a:pt x="1614692" y="298159"/>
                    </a:lnTo>
                    <a:lnTo>
                      <a:pt x="1607930" y="297762"/>
                    </a:lnTo>
                    <a:lnTo>
                      <a:pt x="1601167" y="296570"/>
                    </a:lnTo>
                    <a:lnTo>
                      <a:pt x="1594007" y="294584"/>
                    </a:lnTo>
                    <a:lnTo>
                      <a:pt x="1586449" y="292201"/>
                    </a:lnTo>
                    <a:lnTo>
                      <a:pt x="1578891" y="289420"/>
                    </a:lnTo>
                    <a:lnTo>
                      <a:pt x="1570936" y="285448"/>
                    </a:lnTo>
                    <a:lnTo>
                      <a:pt x="1561389" y="280681"/>
                    </a:lnTo>
                    <a:lnTo>
                      <a:pt x="1551842" y="276708"/>
                    </a:lnTo>
                    <a:lnTo>
                      <a:pt x="1590825" y="295776"/>
                    </a:lnTo>
                    <a:lnTo>
                      <a:pt x="1608328" y="303720"/>
                    </a:lnTo>
                    <a:lnTo>
                      <a:pt x="1617477" y="306898"/>
                    </a:lnTo>
                    <a:lnTo>
                      <a:pt x="1625830" y="310473"/>
                    </a:lnTo>
                    <a:lnTo>
                      <a:pt x="1633786" y="312857"/>
                    </a:lnTo>
                    <a:lnTo>
                      <a:pt x="1641344" y="314446"/>
                    </a:lnTo>
                    <a:lnTo>
                      <a:pt x="1648902" y="316035"/>
                    </a:lnTo>
                    <a:lnTo>
                      <a:pt x="1655664" y="316432"/>
                    </a:lnTo>
                    <a:lnTo>
                      <a:pt x="1662427" y="316035"/>
                    </a:lnTo>
                    <a:lnTo>
                      <a:pt x="1665609" y="315240"/>
                    </a:lnTo>
                    <a:lnTo>
                      <a:pt x="1668393" y="314446"/>
                    </a:lnTo>
                    <a:lnTo>
                      <a:pt x="1671576" y="313651"/>
                    </a:lnTo>
                    <a:lnTo>
                      <a:pt x="1674360" y="312460"/>
                    </a:lnTo>
                    <a:lnTo>
                      <a:pt x="1676747" y="310871"/>
                    </a:lnTo>
                    <a:lnTo>
                      <a:pt x="1679531" y="309282"/>
                    </a:lnTo>
                    <a:lnTo>
                      <a:pt x="1680725" y="321993"/>
                    </a:lnTo>
                    <a:lnTo>
                      <a:pt x="1681123" y="333910"/>
                    </a:lnTo>
                    <a:lnTo>
                      <a:pt x="1681123" y="345430"/>
                    </a:lnTo>
                    <a:lnTo>
                      <a:pt x="1680327" y="356950"/>
                    </a:lnTo>
                    <a:lnTo>
                      <a:pt x="1682316" y="354566"/>
                    </a:lnTo>
                    <a:lnTo>
                      <a:pt x="1683509" y="353772"/>
                    </a:lnTo>
                    <a:lnTo>
                      <a:pt x="1684703" y="353772"/>
                    </a:lnTo>
                    <a:lnTo>
                      <a:pt x="1685896" y="354169"/>
                    </a:lnTo>
                    <a:lnTo>
                      <a:pt x="1687487" y="354964"/>
                    </a:lnTo>
                    <a:lnTo>
                      <a:pt x="1688681" y="356553"/>
                    </a:lnTo>
                    <a:lnTo>
                      <a:pt x="1689874" y="358142"/>
                    </a:lnTo>
                    <a:lnTo>
                      <a:pt x="1692261" y="363703"/>
                    </a:lnTo>
                    <a:lnTo>
                      <a:pt x="1694250" y="370456"/>
                    </a:lnTo>
                    <a:lnTo>
                      <a:pt x="1695841" y="378401"/>
                    </a:lnTo>
                    <a:lnTo>
                      <a:pt x="1697034" y="387934"/>
                    </a:lnTo>
                    <a:lnTo>
                      <a:pt x="1698227" y="398660"/>
                    </a:lnTo>
                    <a:lnTo>
                      <a:pt x="1698625" y="409782"/>
                    </a:lnTo>
                    <a:lnTo>
                      <a:pt x="1698227" y="420905"/>
                    </a:lnTo>
                    <a:lnTo>
                      <a:pt x="1697034" y="431630"/>
                    </a:lnTo>
                    <a:lnTo>
                      <a:pt x="1695841" y="441164"/>
                    </a:lnTo>
                    <a:lnTo>
                      <a:pt x="1694250" y="449108"/>
                    </a:lnTo>
                    <a:lnTo>
                      <a:pt x="1692261" y="456259"/>
                    </a:lnTo>
                    <a:lnTo>
                      <a:pt x="1689874" y="461423"/>
                    </a:lnTo>
                    <a:lnTo>
                      <a:pt x="1688681" y="463012"/>
                    </a:lnTo>
                    <a:lnTo>
                      <a:pt x="1687487" y="464998"/>
                    </a:lnTo>
                    <a:lnTo>
                      <a:pt x="1685896" y="465792"/>
                    </a:lnTo>
                    <a:lnTo>
                      <a:pt x="1684703" y="465792"/>
                    </a:lnTo>
                    <a:lnTo>
                      <a:pt x="1683112" y="465792"/>
                    </a:lnTo>
                    <a:lnTo>
                      <a:pt x="1681520" y="464203"/>
                    </a:lnTo>
                    <a:lnTo>
                      <a:pt x="1680327" y="463012"/>
                    </a:lnTo>
                    <a:lnTo>
                      <a:pt x="1679134" y="461025"/>
                    </a:lnTo>
                    <a:lnTo>
                      <a:pt x="1677940" y="458642"/>
                    </a:lnTo>
                    <a:lnTo>
                      <a:pt x="1676349" y="455464"/>
                    </a:lnTo>
                    <a:lnTo>
                      <a:pt x="1674758" y="447917"/>
                    </a:lnTo>
                    <a:lnTo>
                      <a:pt x="1673565" y="457450"/>
                    </a:lnTo>
                    <a:lnTo>
                      <a:pt x="1671973" y="467381"/>
                    </a:lnTo>
                    <a:lnTo>
                      <a:pt x="1669587" y="476518"/>
                    </a:lnTo>
                    <a:lnTo>
                      <a:pt x="1667200" y="485654"/>
                    </a:lnTo>
                    <a:lnTo>
                      <a:pt x="1664813" y="494393"/>
                    </a:lnTo>
                    <a:lnTo>
                      <a:pt x="1661631" y="502735"/>
                    </a:lnTo>
                    <a:lnTo>
                      <a:pt x="1658449" y="511077"/>
                    </a:lnTo>
                    <a:lnTo>
                      <a:pt x="1654869" y="519419"/>
                    </a:lnTo>
                    <a:lnTo>
                      <a:pt x="1651289" y="526966"/>
                    </a:lnTo>
                    <a:lnTo>
                      <a:pt x="1646913" y="534514"/>
                    </a:lnTo>
                    <a:lnTo>
                      <a:pt x="1642537" y="541664"/>
                    </a:lnTo>
                    <a:lnTo>
                      <a:pt x="1638162" y="548417"/>
                    </a:lnTo>
                    <a:lnTo>
                      <a:pt x="1633388" y="555170"/>
                    </a:lnTo>
                    <a:lnTo>
                      <a:pt x="1628217" y="561526"/>
                    </a:lnTo>
                    <a:lnTo>
                      <a:pt x="1623046" y="567485"/>
                    </a:lnTo>
                    <a:lnTo>
                      <a:pt x="1618272" y="573443"/>
                    </a:lnTo>
                    <a:lnTo>
                      <a:pt x="1612703" y="578607"/>
                    </a:lnTo>
                    <a:lnTo>
                      <a:pt x="1607134" y="583771"/>
                    </a:lnTo>
                    <a:lnTo>
                      <a:pt x="1601565" y="588538"/>
                    </a:lnTo>
                    <a:lnTo>
                      <a:pt x="1596394" y="592510"/>
                    </a:lnTo>
                    <a:lnTo>
                      <a:pt x="1590427" y="596880"/>
                    </a:lnTo>
                    <a:lnTo>
                      <a:pt x="1584460" y="600852"/>
                    </a:lnTo>
                    <a:lnTo>
                      <a:pt x="1578891" y="604030"/>
                    </a:lnTo>
                    <a:lnTo>
                      <a:pt x="1572924" y="607605"/>
                    </a:lnTo>
                    <a:lnTo>
                      <a:pt x="1566958" y="609989"/>
                    </a:lnTo>
                    <a:lnTo>
                      <a:pt x="1560991" y="612372"/>
                    </a:lnTo>
                    <a:lnTo>
                      <a:pt x="1555024" y="614756"/>
                    </a:lnTo>
                    <a:lnTo>
                      <a:pt x="1549853" y="616344"/>
                    </a:lnTo>
                    <a:lnTo>
                      <a:pt x="1543886" y="617536"/>
                    </a:lnTo>
                    <a:lnTo>
                      <a:pt x="1538317" y="618331"/>
                    </a:lnTo>
                    <a:lnTo>
                      <a:pt x="1532748" y="618728"/>
                    </a:lnTo>
                    <a:lnTo>
                      <a:pt x="1527179" y="619125"/>
                    </a:lnTo>
                    <a:lnTo>
                      <a:pt x="1523201" y="618728"/>
                    </a:lnTo>
                    <a:lnTo>
                      <a:pt x="1518428" y="618331"/>
                    </a:lnTo>
                    <a:lnTo>
                      <a:pt x="1513654" y="617536"/>
                    </a:lnTo>
                    <a:lnTo>
                      <a:pt x="1508881" y="615947"/>
                    </a:lnTo>
                    <a:lnTo>
                      <a:pt x="1503709" y="614358"/>
                    </a:lnTo>
                    <a:lnTo>
                      <a:pt x="1498538" y="611975"/>
                    </a:lnTo>
                    <a:lnTo>
                      <a:pt x="1492969" y="609592"/>
                    </a:lnTo>
                    <a:lnTo>
                      <a:pt x="1487798" y="606414"/>
                    </a:lnTo>
                    <a:lnTo>
                      <a:pt x="1482229" y="603633"/>
                    </a:lnTo>
                    <a:lnTo>
                      <a:pt x="1476660" y="599661"/>
                    </a:lnTo>
                    <a:lnTo>
                      <a:pt x="1465522" y="591716"/>
                    </a:lnTo>
                    <a:lnTo>
                      <a:pt x="1454384" y="582580"/>
                    </a:lnTo>
                    <a:lnTo>
                      <a:pt x="1443246" y="572251"/>
                    </a:lnTo>
                    <a:lnTo>
                      <a:pt x="1432108" y="560732"/>
                    </a:lnTo>
                    <a:lnTo>
                      <a:pt x="1421765" y="548020"/>
                    </a:lnTo>
                    <a:lnTo>
                      <a:pt x="1416992" y="541664"/>
                    </a:lnTo>
                    <a:lnTo>
                      <a:pt x="1411821" y="534514"/>
                    </a:lnTo>
                    <a:lnTo>
                      <a:pt x="1407445" y="527364"/>
                    </a:lnTo>
                    <a:lnTo>
                      <a:pt x="1402671" y="520213"/>
                    </a:lnTo>
                    <a:lnTo>
                      <a:pt x="1398296" y="512666"/>
                    </a:lnTo>
                    <a:lnTo>
                      <a:pt x="1394318" y="504721"/>
                    </a:lnTo>
                    <a:lnTo>
                      <a:pt x="1390340" y="496777"/>
                    </a:lnTo>
                    <a:lnTo>
                      <a:pt x="1386760" y="488435"/>
                    </a:lnTo>
                    <a:lnTo>
                      <a:pt x="1383180" y="480490"/>
                    </a:lnTo>
                    <a:lnTo>
                      <a:pt x="1380395" y="472148"/>
                    </a:lnTo>
                    <a:lnTo>
                      <a:pt x="1377213" y="463012"/>
                    </a:lnTo>
                    <a:lnTo>
                      <a:pt x="1374826" y="454272"/>
                    </a:lnTo>
                    <a:lnTo>
                      <a:pt x="1373235" y="460231"/>
                    </a:lnTo>
                    <a:lnTo>
                      <a:pt x="1370848" y="464998"/>
                    </a:lnTo>
                    <a:lnTo>
                      <a:pt x="1369655" y="466189"/>
                    </a:lnTo>
                    <a:lnTo>
                      <a:pt x="1368462" y="467381"/>
                    </a:lnTo>
                    <a:lnTo>
                      <a:pt x="1367268" y="468176"/>
                    </a:lnTo>
                    <a:lnTo>
                      <a:pt x="1366075" y="468573"/>
                    </a:lnTo>
                    <a:lnTo>
                      <a:pt x="1364484" y="468176"/>
                    </a:lnTo>
                    <a:lnTo>
                      <a:pt x="1363291" y="467381"/>
                    </a:lnTo>
                    <a:lnTo>
                      <a:pt x="1361699" y="466189"/>
                    </a:lnTo>
                    <a:lnTo>
                      <a:pt x="1360506" y="463806"/>
                    </a:lnTo>
                    <a:lnTo>
                      <a:pt x="1358119" y="459039"/>
                    </a:lnTo>
                    <a:lnTo>
                      <a:pt x="1356130" y="452286"/>
                    </a:lnTo>
                    <a:lnTo>
                      <a:pt x="1354539" y="443547"/>
                    </a:lnTo>
                    <a:lnTo>
                      <a:pt x="1353346" y="434411"/>
                    </a:lnTo>
                    <a:lnTo>
                      <a:pt x="1352550" y="423685"/>
                    </a:lnTo>
                    <a:lnTo>
                      <a:pt x="1352550" y="412563"/>
                    </a:lnTo>
                    <a:lnTo>
                      <a:pt x="1352550" y="401043"/>
                    </a:lnTo>
                    <a:lnTo>
                      <a:pt x="1353346" y="390715"/>
                    </a:lnTo>
                    <a:lnTo>
                      <a:pt x="1354539" y="381181"/>
                    </a:lnTo>
                    <a:lnTo>
                      <a:pt x="1356130" y="372839"/>
                    </a:lnTo>
                    <a:lnTo>
                      <a:pt x="1358119" y="366086"/>
                    </a:lnTo>
                    <a:lnTo>
                      <a:pt x="1360506" y="360922"/>
                    </a:lnTo>
                    <a:lnTo>
                      <a:pt x="1361699" y="358936"/>
                    </a:lnTo>
                    <a:lnTo>
                      <a:pt x="1363291" y="357744"/>
                    </a:lnTo>
                    <a:lnTo>
                      <a:pt x="1364484" y="356950"/>
                    </a:lnTo>
                    <a:lnTo>
                      <a:pt x="1366075" y="356553"/>
                    </a:lnTo>
                    <a:lnTo>
                      <a:pt x="1366871" y="356950"/>
                    </a:lnTo>
                    <a:lnTo>
                      <a:pt x="1367666" y="357347"/>
                    </a:lnTo>
                    <a:lnTo>
                      <a:pt x="1368064" y="349800"/>
                    </a:lnTo>
                    <a:lnTo>
                      <a:pt x="1368462" y="342252"/>
                    </a:lnTo>
                    <a:lnTo>
                      <a:pt x="1369257" y="335499"/>
                    </a:lnTo>
                    <a:lnTo>
                      <a:pt x="1370053" y="329541"/>
                    </a:lnTo>
                    <a:lnTo>
                      <a:pt x="1369655" y="321596"/>
                    </a:lnTo>
                    <a:lnTo>
                      <a:pt x="1369257" y="314049"/>
                    </a:lnTo>
                    <a:lnTo>
                      <a:pt x="1369257" y="307296"/>
                    </a:lnTo>
                    <a:lnTo>
                      <a:pt x="1369655" y="300543"/>
                    </a:lnTo>
                    <a:lnTo>
                      <a:pt x="1370053" y="294584"/>
                    </a:lnTo>
                    <a:lnTo>
                      <a:pt x="1370848" y="289023"/>
                    </a:lnTo>
                    <a:lnTo>
                      <a:pt x="1372440" y="283461"/>
                    </a:lnTo>
                    <a:lnTo>
                      <a:pt x="1374031" y="278297"/>
                    </a:lnTo>
                    <a:lnTo>
                      <a:pt x="1375622" y="273531"/>
                    </a:lnTo>
                    <a:lnTo>
                      <a:pt x="1377213" y="269558"/>
                    </a:lnTo>
                    <a:lnTo>
                      <a:pt x="1379998" y="265189"/>
                    </a:lnTo>
                    <a:lnTo>
                      <a:pt x="1382384" y="262011"/>
                    </a:lnTo>
                    <a:lnTo>
                      <a:pt x="1384771" y="258436"/>
                    </a:lnTo>
                    <a:lnTo>
                      <a:pt x="1387953" y="255655"/>
                    </a:lnTo>
                    <a:lnTo>
                      <a:pt x="1391136" y="252477"/>
                    </a:lnTo>
                    <a:lnTo>
                      <a:pt x="1394716" y="250491"/>
                    </a:lnTo>
                    <a:lnTo>
                      <a:pt x="1379600" y="250491"/>
                    </a:lnTo>
                    <a:lnTo>
                      <a:pt x="1367666" y="250888"/>
                    </a:lnTo>
                    <a:lnTo>
                      <a:pt x="1357324" y="251683"/>
                    </a:lnTo>
                    <a:lnTo>
                      <a:pt x="1364484" y="248108"/>
                    </a:lnTo>
                    <a:lnTo>
                      <a:pt x="1371644" y="243341"/>
                    </a:lnTo>
                    <a:lnTo>
                      <a:pt x="1379202" y="238177"/>
                    </a:lnTo>
                    <a:lnTo>
                      <a:pt x="1386362" y="232615"/>
                    </a:lnTo>
                    <a:lnTo>
                      <a:pt x="1400285" y="222287"/>
                    </a:lnTo>
                    <a:lnTo>
                      <a:pt x="1406649" y="217520"/>
                    </a:lnTo>
                    <a:lnTo>
                      <a:pt x="1412218" y="214343"/>
                    </a:lnTo>
                    <a:lnTo>
                      <a:pt x="1428528" y="206398"/>
                    </a:lnTo>
                    <a:lnTo>
                      <a:pt x="1444041" y="199645"/>
                    </a:lnTo>
                    <a:lnTo>
                      <a:pt x="1459157" y="194481"/>
                    </a:lnTo>
                    <a:lnTo>
                      <a:pt x="1474273" y="189714"/>
                    </a:lnTo>
                    <a:lnTo>
                      <a:pt x="1488594" y="186139"/>
                    </a:lnTo>
                    <a:lnTo>
                      <a:pt x="1502914" y="183756"/>
                    </a:lnTo>
                    <a:lnTo>
                      <a:pt x="1516439" y="182167"/>
                    </a:lnTo>
                    <a:lnTo>
                      <a:pt x="1529566" y="180975"/>
                    </a:lnTo>
                    <a:close/>
                    <a:moveTo>
                      <a:pt x="392103" y="180975"/>
                    </a:moveTo>
                    <a:lnTo>
                      <a:pt x="405170" y="180975"/>
                    </a:lnTo>
                    <a:lnTo>
                      <a:pt x="417445" y="181372"/>
                    </a:lnTo>
                    <a:lnTo>
                      <a:pt x="428532" y="182564"/>
                    </a:lnTo>
                    <a:lnTo>
                      <a:pt x="440015" y="184153"/>
                    </a:lnTo>
                    <a:lnTo>
                      <a:pt x="451102" y="186139"/>
                    </a:lnTo>
                    <a:lnTo>
                      <a:pt x="461001" y="188920"/>
                    </a:lnTo>
                    <a:lnTo>
                      <a:pt x="471296" y="191700"/>
                    </a:lnTo>
                    <a:lnTo>
                      <a:pt x="480404" y="195275"/>
                    </a:lnTo>
                    <a:lnTo>
                      <a:pt x="489115" y="198453"/>
                    </a:lnTo>
                    <a:lnTo>
                      <a:pt x="497430" y="202426"/>
                    </a:lnTo>
                    <a:lnTo>
                      <a:pt x="505349" y="206398"/>
                    </a:lnTo>
                    <a:lnTo>
                      <a:pt x="512873" y="210370"/>
                    </a:lnTo>
                    <a:lnTo>
                      <a:pt x="519604" y="214740"/>
                    </a:lnTo>
                    <a:lnTo>
                      <a:pt x="525543" y="218315"/>
                    </a:lnTo>
                    <a:lnTo>
                      <a:pt x="536234" y="225862"/>
                    </a:lnTo>
                    <a:lnTo>
                      <a:pt x="544550" y="232615"/>
                    </a:lnTo>
                    <a:lnTo>
                      <a:pt x="550489" y="238177"/>
                    </a:lnTo>
                    <a:lnTo>
                      <a:pt x="555637" y="243341"/>
                    </a:lnTo>
                    <a:lnTo>
                      <a:pt x="554053" y="246519"/>
                    </a:lnTo>
                    <a:lnTo>
                      <a:pt x="551677" y="250888"/>
                    </a:lnTo>
                    <a:lnTo>
                      <a:pt x="548905" y="256052"/>
                    </a:lnTo>
                    <a:lnTo>
                      <a:pt x="544946" y="262011"/>
                    </a:lnTo>
                    <a:lnTo>
                      <a:pt x="540194" y="268367"/>
                    </a:lnTo>
                    <a:lnTo>
                      <a:pt x="534255" y="275120"/>
                    </a:lnTo>
                    <a:lnTo>
                      <a:pt x="527523" y="281078"/>
                    </a:lnTo>
                    <a:lnTo>
                      <a:pt x="523564" y="284256"/>
                    </a:lnTo>
                    <a:lnTo>
                      <a:pt x="519604" y="286639"/>
                    </a:lnTo>
                    <a:lnTo>
                      <a:pt x="515248" y="289420"/>
                    </a:lnTo>
                    <a:lnTo>
                      <a:pt x="510497" y="291803"/>
                    </a:lnTo>
                    <a:lnTo>
                      <a:pt x="505745" y="293790"/>
                    </a:lnTo>
                    <a:lnTo>
                      <a:pt x="500598" y="295776"/>
                    </a:lnTo>
                    <a:lnTo>
                      <a:pt x="495054" y="296967"/>
                    </a:lnTo>
                    <a:lnTo>
                      <a:pt x="489511" y="297762"/>
                    </a:lnTo>
                    <a:lnTo>
                      <a:pt x="483175" y="298159"/>
                    </a:lnTo>
                    <a:lnTo>
                      <a:pt x="477236" y="298159"/>
                    </a:lnTo>
                    <a:lnTo>
                      <a:pt x="470504" y="297762"/>
                    </a:lnTo>
                    <a:lnTo>
                      <a:pt x="463773" y="296570"/>
                    </a:lnTo>
                    <a:lnTo>
                      <a:pt x="456646" y="294584"/>
                    </a:lnTo>
                    <a:lnTo>
                      <a:pt x="449122" y="292201"/>
                    </a:lnTo>
                    <a:lnTo>
                      <a:pt x="441599" y="289420"/>
                    </a:lnTo>
                    <a:lnTo>
                      <a:pt x="433680" y="285448"/>
                    </a:lnTo>
                    <a:lnTo>
                      <a:pt x="424572" y="280681"/>
                    </a:lnTo>
                    <a:lnTo>
                      <a:pt x="414673" y="276708"/>
                    </a:lnTo>
                    <a:lnTo>
                      <a:pt x="453082" y="295776"/>
                    </a:lnTo>
                    <a:lnTo>
                      <a:pt x="471296" y="303720"/>
                    </a:lnTo>
                    <a:lnTo>
                      <a:pt x="480008" y="306898"/>
                    </a:lnTo>
                    <a:lnTo>
                      <a:pt x="488323" y="310473"/>
                    </a:lnTo>
                    <a:lnTo>
                      <a:pt x="496242" y="312857"/>
                    </a:lnTo>
                    <a:lnTo>
                      <a:pt x="503765" y="314446"/>
                    </a:lnTo>
                    <a:lnTo>
                      <a:pt x="511289" y="316035"/>
                    </a:lnTo>
                    <a:lnTo>
                      <a:pt x="518020" y="316432"/>
                    </a:lnTo>
                    <a:lnTo>
                      <a:pt x="524751" y="316035"/>
                    </a:lnTo>
                    <a:lnTo>
                      <a:pt x="527919" y="315240"/>
                    </a:lnTo>
                    <a:lnTo>
                      <a:pt x="530691" y="314446"/>
                    </a:lnTo>
                    <a:lnTo>
                      <a:pt x="533859" y="313651"/>
                    </a:lnTo>
                    <a:lnTo>
                      <a:pt x="536234" y="312460"/>
                    </a:lnTo>
                    <a:lnTo>
                      <a:pt x="539402" y="310871"/>
                    </a:lnTo>
                    <a:lnTo>
                      <a:pt x="541382" y="309282"/>
                    </a:lnTo>
                    <a:lnTo>
                      <a:pt x="542966" y="321993"/>
                    </a:lnTo>
                    <a:lnTo>
                      <a:pt x="543362" y="333910"/>
                    </a:lnTo>
                    <a:lnTo>
                      <a:pt x="542966" y="345430"/>
                    </a:lnTo>
                    <a:lnTo>
                      <a:pt x="542570" y="356950"/>
                    </a:lnTo>
                    <a:lnTo>
                      <a:pt x="544550" y="354566"/>
                    </a:lnTo>
                    <a:lnTo>
                      <a:pt x="545738" y="353772"/>
                    </a:lnTo>
                    <a:lnTo>
                      <a:pt x="546925" y="353772"/>
                    </a:lnTo>
                    <a:lnTo>
                      <a:pt x="548113" y="354169"/>
                    </a:lnTo>
                    <a:lnTo>
                      <a:pt x="549301" y="354964"/>
                    </a:lnTo>
                    <a:lnTo>
                      <a:pt x="550489" y="356553"/>
                    </a:lnTo>
                    <a:lnTo>
                      <a:pt x="551677" y="358142"/>
                    </a:lnTo>
                    <a:lnTo>
                      <a:pt x="554449" y="363703"/>
                    </a:lnTo>
                    <a:lnTo>
                      <a:pt x="556429" y="370456"/>
                    </a:lnTo>
                    <a:lnTo>
                      <a:pt x="558012" y="378401"/>
                    </a:lnTo>
                    <a:lnTo>
                      <a:pt x="559596" y="387934"/>
                    </a:lnTo>
                    <a:lnTo>
                      <a:pt x="560388" y="398660"/>
                    </a:lnTo>
                    <a:lnTo>
                      <a:pt x="560388" y="409782"/>
                    </a:lnTo>
                    <a:lnTo>
                      <a:pt x="560388" y="420905"/>
                    </a:lnTo>
                    <a:lnTo>
                      <a:pt x="559596" y="431630"/>
                    </a:lnTo>
                    <a:lnTo>
                      <a:pt x="558012" y="441164"/>
                    </a:lnTo>
                    <a:lnTo>
                      <a:pt x="556429" y="449108"/>
                    </a:lnTo>
                    <a:lnTo>
                      <a:pt x="554449" y="456259"/>
                    </a:lnTo>
                    <a:lnTo>
                      <a:pt x="551677" y="461423"/>
                    </a:lnTo>
                    <a:lnTo>
                      <a:pt x="550489" y="463012"/>
                    </a:lnTo>
                    <a:lnTo>
                      <a:pt x="549301" y="464998"/>
                    </a:lnTo>
                    <a:lnTo>
                      <a:pt x="548113" y="465792"/>
                    </a:lnTo>
                    <a:lnTo>
                      <a:pt x="546925" y="465792"/>
                    </a:lnTo>
                    <a:lnTo>
                      <a:pt x="544946" y="465792"/>
                    </a:lnTo>
                    <a:lnTo>
                      <a:pt x="543758" y="464203"/>
                    </a:lnTo>
                    <a:lnTo>
                      <a:pt x="542570" y="463012"/>
                    </a:lnTo>
                    <a:lnTo>
                      <a:pt x="541382" y="461025"/>
                    </a:lnTo>
                    <a:lnTo>
                      <a:pt x="540194" y="458642"/>
                    </a:lnTo>
                    <a:lnTo>
                      <a:pt x="539006" y="455464"/>
                    </a:lnTo>
                    <a:lnTo>
                      <a:pt x="536630" y="447917"/>
                    </a:lnTo>
                    <a:lnTo>
                      <a:pt x="535442" y="457450"/>
                    </a:lnTo>
                    <a:lnTo>
                      <a:pt x="533859" y="467381"/>
                    </a:lnTo>
                    <a:lnTo>
                      <a:pt x="531483" y="476518"/>
                    </a:lnTo>
                    <a:lnTo>
                      <a:pt x="529503" y="485654"/>
                    </a:lnTo>
                    <a:lnTo>
                      <a:pt x="527127" y="494393"/>
                    </a:lnTo>
                    <a:lnTo>
                      <a:pt x="523564" y="502735"/>
                    </a:lnTo>
                    <a:lnTo>
                      <a:pt x="520792" y="511077"/>
                    </a:lnTo>
                    <a:lnTo>
                      <a:pt x="516832" y="519419"/>
                    </a:lnTo>
                    <a:lnTo>
                      <a:pt x="513269" y="526966"/>
                    </a:lnTo>
                    <a:lnTo>
                      <a:pt x="508913" y="534514"/>
                    </a:lnTo>
                    <a:lnTo>
                      <a:pt x="504557" y="541664"/>
                    </a:lnTo>
                    <a:lnTo>
                      <a:pt x="500598" y="548417"/>
                    </a:lnTo>
                    <a:lnTo>
                      <a:pt x="495450" y="555170"/>
                    </a:lnTo>
                    <a:lnTo>
                      <a:pt x="490699" y="561526"/>
                    </a:lnTo>
                    <a:lnTo>
                      <a:pt x="485947" y="567485"/>
                    </a:lnTo>
                    <a:lnTo>
                      <a:pt x="480404" y="573443"/>
                    </a:lnTo>
                    <a:lnTo>
                      <a:pt x="475256" y="578607"/>
                    </a:lnTo>
                    <a:lnTo>
                      <a:pt x="469713" y="583771"/>
                    </a:lnTo>
                    <a:lnTo>
                      <a:pt x="464565" y="588538"/>
                    </a:lnTo>
                    <a:lnTo>
                      <a:pt x="458625" y="592510"/>
                    </a:lnTo>
                    <a:lnTo>
                      <a:pt x="453082" y="596880"/>
                    </a:lnTo>
                    <a:lnTo>
                      <a:pt x="447142" y="600852"/>
                    </a:lnTo>
                    <a:lnTo>
                      <a:pt x="441203" y="604030"/>
                    </a:lnTo>
                    <a:lnTo>
                      <a:pt x="435263" y="607605"/>
                    </a:lnTo>
                    <a:lnTo>
                      <a:pt x="429720" y="609989"/>
                    </a:lnTo>
                    <a:lnTo>
                      <a:pt x="424177" y="612372"/>
                    </a:lnTo>
                    <a:lnTo>
                      <a:pt x="418237" y="614756"/>
                    </a:lnTo>
                    <a:lnTo>
                      <a:pt x="412298" y="616344"/>
                    </a:lnTo>
                    <a:lnTo>
                      <a:pt x="406754" y="617536"/>
                    </a:lnTo>
                    <a:lnTo>
                      <a:pt x="401211" y="618331"/>
                    </a:lnTo>
                    <a:lnTo>
                      <a:pt x="395667" y="618728"/>
                    </a:lnTo>
                    <a:lnTo>
                      <a:pt x="390520" y="619125"/>
                    </a:lnTo>
                    <a:lnTo>
                      <a:pt x="385768" y="618728"/>
                    </a:lnTo>
                    <a:lnTo>
                      <a:pt x="381017" y="618331"/>
                    </a:lnTo>
                    <a:lnTo>
                      <a:pt x="376265" y="617536"/>
                    </a:lnTo>
                    <a:lnTo>
                      <a:pt x="371909" y="615947"/>
                    </a:lnTo>
                    <a:lnTo>
                      <a:pt x="366762" y="614358"/>
                    </a:lnTo>
                    <a:lnTo>
                      <a:pt x="361218" y="611975"/>
                    </a:lnTo>
                    <a:lnTo>
                      <a:pt x="356467" y="609592"/>
                    </a:lnTo>
                    <a:lnTo>
                      <a:pt x="350923" y="606414"/>
                    </a:lnTo>
                    <a:lnTo>
                      <a:pt x="345380" y="603633"/>
                    </a:lnTo>
                    <a:lnTo>
                      <a:pt x="339836" y="599661"/>
                    </a:lnTo>
                    <a:lnTo>
                      <a:pt x="328353" y="591716"/>
                    </a:lnTo>
                    <a:lnTo>
                      <a:pt x="317662" y="582580"/>
                    </a:lnTo>
                    <a:lnTo>
                      <a:pt x="306575" y="572251"/>
                    </a:lnTo>
                    <a:lnTo>
                      <a:pt x="295884" y="560732"/>
                    </a:lnTo>
                    <a:lnTo>
                      <a:pt x="285193" y="548020"/>
                    </a:lnTo>
                    <a:lnTo>
                      <a:pt x="280046" y="541664"/>
                    </a:lnTo>
                    <a:lnTo>
                      <a:pt x="275690" y="534514"/>
                    </a:lnTo>
                    <a:lnTo>
                      <a:pt x="270543" y="527364"/>
                    </a:lnTo>
                    <a:lnTo>
                      <a:pt x="266187" y="520213"/>
                    </a:lnTo>
                    <a:lnTo>
                      <a:pt x="261832" y="512666"/>
                    </a:lnTo>
                    <a:lnTo>
                      <a:pt x="257872" y="504721"/>
                    </a:lnTo>
                    <a:lnTo>
                      <a:pt x="253516" y="496777"/>
                    </a:lnTo>
                    <a:lnTo>
                      <a:pt x="250349" y="488435"/>
                    </a:lnTo>
                    <a:lnTo>
                      <a:pt x="246785" y="480490"/>
                    </a:lnTo>
                    <a:lnTo>
                      <a:pt x="244013" y="472148"/>
                    </a:lnTo>
                    <a:lnTo>
                      <a:pt x="240846" y="463012"/>
                    </a:lnTo>
                    <a:lnTo>
                      <a:pt x="238470" y="454272"/>
                    </a:lnTo>
                    <a:lnTo>
                      <a:pt x="236490" y="460231"/>
                    </a:lnTo>
                    <a:lnTo>
                      <a:pt x="234114" y="464998"/>
                    </a:lnTo>
                    <a:lnTo>
                      <a:pt x="233322" y="466189"/>
                    </a:lnTo>
                    <a:lnTo>
                      <a:pt x="232134" y="467381"/>
                    </a:lnTo>
                    <a:lnTo>
                      <a:pt x="230946" y="468176"/>
                    </a:lnTo>
                    <a:lnTo>
                      <a:pt x="229759" y="468573"/>
                    </a:lnTo>
                    <a:lnTo>
                      <a:pt x="228175" y="468176"/>
                    </a:lnTo>
                    <a:lnTo>
                      <a:pt x="226591" y="467381"/>
                    </a:lnTo>
                    <a:lnTo>
                      <a:pt x="225403" y="466189"/>
                    </a:lnTo>
                    <a:lnTo>
                      <a:pt x="224215" y="463806"/>
                    </a:lnTo>
                    <a:lnTo>
                      <a:pt x="222235" y="459039"/>
                    </a:lnTo>
                    <a:lnTo>
                      <a:pt x="219860" y="452286"/>
                    </a:lnTo>
                    <a:lnTo>
                      <a:pt x="218276" y="443547"/>
                    </a:lnTo>
                    <a:lnTo>
                      <a:pt x="217088" y="434411"/>
                    </a:lnTo>
                    <a:lnTo>
                      <a:pt x="216296" y="423685"/>
                    </a:lnTo>
                    <a:lnTo>
                      <a:pt x="215900" y="412563"/>
                    </a:lnTo>
                    <a:lnTo>
                      <a:pt x="216296" y="401043"/>
                    </a:lnTo>
                    <a:lnTo>
                      <a:pt x="217088" y="390715"/>
                    </a:lnTo>
                    <a:lnTo>
                      <a:pt x="218276" y="381181"/>
                    </a:lnTo>
                    <a:lnTo>
                      <a:pt x="219860" y="372839"/>
                    </a:lnTo>
                    <a:lnTo>
                      <a:pt x="222235" y="366086"/>
                    </a:lnTo>
                    <a:lnTo>
                      <a:pt x="224215" y="360922"/>
                    </a:lnTo>
                    <a:lnTo>
                      <a:pt x="225403" y="358936"/>
                    </a:lnTo>
                    <a:lnTo>
                      <a:pt x="226591" y="357744"/>
                    </a:lnTo>
                    <a:lnTo>
                      <a:pt x="228175" y="356950"/>
                    </a:lnTo>
                    <a:lnTo>
                      <a:pt x="229759" y="356553"/>
                    </a:lnTo>
                    <a:lnTo>
                      <a:pt x="230551" y="356950"/>
                    </a:lnTo>
                    <a:lnTo>
                      <a:pt x="231342" y="357347"/>
                    </a:lnTo>
                    <a:lnTo>
                      <a:pt x="232134" y="342252"/>
                    </a:lnTo>
                    <a:lnTo>
                      <a:pt x="232530" y="335499"/>
                    </a:lnTo>
                    <a:lnTo>
                      <a:pt x="233718" y="329541"/>
                    </a:lnTo>
                    <a:lnTo>
                      <a:pt x="232926" y="321596"/>
                    </a:lnTo>
                    <a:lnTo>
                      <a:pt x="232926" y="314049"/>
                    </a:lnTo>
                    <a:lnTo>
                      <a:pt x="232926" y="307296"/>
                    </a:lnTo>
                    <a:lnTo>
                      <a:pt x="232926" y="300543"/>
                    </a:lnTo>
                    <a:lnTo>
                      <a:pt x="233718" y="294584"/>
                    </a:lnTo>
                    <a:lnTo>
                      <a:pt x="234906" y="289023"/>
                    </a:lnTo>
                    <a:lnTo>
                      <a:pt x="236094" y="283461"/>
                    </a:lnTo>
                    <a:lnTo>
                      <a:pt x="237282" y="278297"/>
                    </a:lnTo>
                    <a:lnTo>
                      <a:pt x="238866" y="273531"/>
                    </a:lnTo>
                    <a:lnTo>
                      <a:pt x="240846" y="269558"/>
                    </a:lnTo>
                    <a:lnTo>
                      <a:pt x="243617" y="265189"/>
                    </a:lnTo>
                    <a:lnTo>
                      <a:pt x="245597" y="262011"/>
                    </a:lnTo>
                    <a:lnTo>
                      <a:pt x="248765" y="258436"/>
                    </a:lnTo>
                    <a:lnTo>
                      <a:pt x="251537" y="255655"/>
                    </a:lnTo>
                    <a:lnTo>
                      <a:pt x="255100" y="252477"/>
                    </a:lnTo>
                    <a:lnTo>
                      <a:pt x="258268" y="250491"/>
                    </a:lnTo>
                    <a:lnTo>
                      <a:pt x="243221" y="250491"/>
                    </a:lnTo>
                    <a:lnTo>
                      <a:pt x="231342" y="250888"/>
                    </a:lnTo>
                    <a:lnTo>
                      <a:pt x="221443" y="251683"/>
                    </a:lnTo>
                    <a:lnTo>
                      <a:pt x="228175" y="248108"/>
                    </a:lnTo>
                    <a:lnTo>
                      <a:pt x="235302" y="243341"/>
                    </a:lnTo>
                    <a:lnTo>
                      <a:pt x="242825" y="238177"/>
                    </a:lnTo>
                    <a:lnTo>
                      <a:pt x="249953" y="232615"/>
                    </a:lnTo>
                    <a:lnTo>
                      <a:pt x="263811" y="222287"/>
                    </a:lnTo>
                    <a:lnTo>
                      <a:pt x="270147" y="217520"/>
                    </a:lnTo>
                    <a:lnTo>
                      <a:pt x="276086" y="214343"/>
                    </a:lnTo>
                    <a:lnTo>
                      <a:pt x="291925" y="206398"/>
                    </a:lnTo>
                    <a:lnTo>
                      <a:pt x="307367" y="199645"/>
                    </a:lnTo>
                    <a:lnTo>
                      <a:pt x="322810" y="194481"/>
                    </a:lnTo>
                    <a:lnTo>
                      <a:pt x="337461" y="189714"/>
                    </a:lnTo>
                    <a:lnTo>
                      <a:pt x="351715" y="186139"/>
                    </a:lnTo>
                    <a:lnTo>
                      <a:pt x="365574" y="183756"/>
                    </a:lnTo>
                    <a:lnTo>
                      <a:pt x="379037" y="182167"/>
                    </a:lnTo>
                    <a:lnTo>
                      <a:pt x="392103" y="180975"/>
                    </a:lnTo>
                    <a:close/>
                    <a:moveTo>
                      <a:pt x="958250" y="0"/>
                    </a:moveTo>
                    <a:lnTo>
                      <a:pt x="974507" y="0"/>
                    </a:lnTo>
                    <a:lnTo>
                      <a:pt x="989971" y="397"/>
                    </a:lnTo>
                    <a:lnTo>
                      <a:pt x="1004642" y="1986"/>
                    </a:lnTo>
                    <a:lnTo>
                      <a:pt x="1018917" y="4369"/>
                    </a:lnTo>
                    <a:lnTo>
                      <a:pt x="1032795" y="6752"/>
                    </a:lnTo>
                    <a:lnTo>
                      <a:pt x="1045880" y="9929"/>
                    </a:lnTo>
                    <a:lnTo>
                      <a:pt x="1058172" y="13900"/>
                    </a:lnTo>
                    <a:lnTo>
                      <a:pt x="1070067" y="18269"/>
                    </a:lnTo>
                    <a:lnTo>
                      <a:pt x="1081170" y="22241"/>
                    </a:lnTo>
                    <a:lnTo>
                      <a:pt x="1091876" y="27404"/>
                    </a:lnTo>
                    <a:lnTo>
                      <a:pt x="1101392" y="32170"/>
                    </a:lnTo>
                    <a:lnTo>
                      <a:pt x="1110908" y="36936"/>
                    </a:lnTo>
                    <a:lnTo>
                      <a:pt x="1119235" y="42099"/>
                    </a:lnTo>
                    <a:lnTo>
                      <a:pt x="1127166" y="47262"/>
                    </a:lnTo>
                    <a:lnTo>
                      <a:pt x="1134303" y="52425"/>
                    </a:lnTo>
                    <a:lnTo>
                      <a:pt x="1140647" y="56794"/>
                    </a:lnTo>
                    <a:lnTo>
                      <a:pt x="1151353" y="65531"/>
                    </a:lnTo>
                    <a:lnTo>
                      <a:pt x="1159283" y="72680"/>
                    </a:lnTo>
                    <a:lnTo>
                      <a:pt x="1165628" y="78240"/>
                    </a:lnTo>
                    <a:lnTo>
                      <a:pt x="1163645" y="83006"/>
                    </a:lnTo>
                    <a:lnTo>
                      <a:pt x="1160473" y="88567"/>
                    </a:lnTo>
                    <a:lnTo>
                      <a:pt x="1156904" y="94921"/>
                    </a:lnTo>
                    <a:lnTo>
                      <a:pt x="1151749" y="102467"/>
                    </a:lnTo>
                    <a:lnTo>
                      <a:pt x="1145802" y="110410"/>
                    </a:lnTo>
                    <a:lnTo>
                      <a:pt x="1141837" y="114779"/>
                    </a:lnTo>
                    <a:lnTo>
                      <a:pt x="1138268" y="118354"/>
                    </a:lnTo>
                    <a:lnTo>
                      <a:pt x="1133906" y="122722"/>
                    </a:lnTo>
                    <a:lnTo>
                      <a:pt x="1129545" y="126694"/>
                    </a:lnTo>
                    <a:lnTo>
                      <a:pt x="1124786" y="130268"/>
                    </a:lnTo>
                    <a:lnTo>
                      <a:pt x="1119632" y="134240"/>
                    </a:lnTo>
                    <a:lnTo>
                      <a:pt x="1114081" y="137020"/>
                    </a:lnTo>
                    <a:lnTo>
                      <a:pt x="1108133" y="140197"/>
                    </a:lnTo>
                    <a:lnTo>
                      <a:pt x="1101789" y="142580"/>
                    </a:lnTo>
                    <a:lnTo>
                      <a:pt x="1095841" y="144566"/>
                    </a:lnTo>
                    <a:lnTo>
                      <a:pt x="1089100" y="146552"/>
                    </a:lnTo>
                    <a:lnTo>
                      <a:pt x="1081170" y="147743"/>
                    </a:lnTo>
                    <a:lnTo>
                      <a:pt x="1073636" y="148140"/>
                    </a:lnTo>
                    <a:lnTo>
                      <a:pt x="1066102" y="148140"/>
                    </a:lnTo>
                    <a:lnTo>
                      <a:pt x="1057775" y="147743"/>
                    </a:lnTo>
                    <a:lnTo>
                      <a:pt x="1049052" y="145758"/>
                    </a:lnTo>
                    <a:lnTo>
                      <a:pt x="1039932" y="143772"/>
                    </a:lnTo>
                    <a:lnTo>
                      <a:pt x="1030812" y="140992"/>
                    </a:lnTo>
                    <a:lnTo>
                      <a:pt x="1021296" y="136623"/>
                    </a:lnTo>
                    <a:lnTo>
                      <a:pt x="1010590" y="131857"/>
                    </a:lnTo>
                    <a:lnTo>
                      <a:pt x="998695" y="126297"/>
                    </a:lnTo>
                    <a:lnTo>
                      <a:pt x="987196" y="121134"/>
                    </a:lnTo>
                    <a:lnTo>
                      <a:pt x="1011383" y="133446"/>
                    </a:lnTo>
                    <a:lnTo>
                      <a:pt x="1035571" y="144566"/>
                    </a:lnTo>
                    <a:lnTo>
                      <a:pt x="1047070" y="150126"/>
                    </a:lnTo>
                    <a:lnTo>
                      <a:pt x="1058172" y="155289"/>
                    </a:lnTo>
                    <a:lnTo>
                      <a:pt x="1069274" y="159261"/>
                    </a:lnTo>
                    <a:lnTo>
                      <a:pt x="1079980" y="163233"/>
                    </a:lnTo>
                    <a:lnTo>
                      <a:pt x="1090290" y="166807"/>
                    </a:lnTo>
                    <a:lnTo>
                      <a:pt x="1099806" y="169190"/>
                    </a:lnTo>
                    <a:lnTo>
                      <a:pt x="1109322" y="170381"/>
                    </a:lnTo>
                    <a:lnTo>
                      <a:pt x="1118046" y="171176"/>
                    </a:lnTo>
                    <a:lnTo>
                      <a:pt x="1122011" y="171176"/>
                    </a:lnTo>
                    <a:lnTo>
                      <a:pt x="1126373" y="170779"/>
                    </a:lnTo>
                    <a:lnTo>
                      <a:pt x="1130338" y="169984"/>
                    </a:lnTo>
                    <a:lnTo>
                      <a:pt x="1133906" y="169190"/>
                    </a:lnTo>
                    <a:lnTo>
                      <a:pt x="1137475" y="167998"/>
                    </a:lnTo>
                    <a:lnTo>
                      <a:pt x="1141044" y="166013"/>
                    </a:lnTo>
                    <a:lnTo>
                      <a:pt x="1144612" y="164027"/>
                    </a:lnTo>
                    <a:lnTo>
                      <a:pt x="1147388" y="162041"/>
                    </a:lnTo>
                    <a:lnTo>
                      <a:pt x="1148181" y="170381"/>
                    </a:lnTo>
                    <a:lnTo>
                      <a:pt x="1148974" y="178325"/>
                    </a:lnTo>
                    <a:lnTo>
                      <a:pt x="1150163" y="193417"/>
                    </a:lnTo>
                    <a:lnTo>
                      <a:pt x="1149767" y="208112"/>
                    </a:lnTo>
                    <a:lnTo>
                      <a:pt x="1148577" y="222012"/>
                    </a:lnTo>
                    <a:lnTo>
                      <a:pt x="1150163" y="220424"/>
                    </a:lnTo>
                    <a:lnTo>
                      <a:pt x="1151353" y="219232"/>
                    </a:lnTo>
                    <a:lnTo>
                      <a:pt x="1152543" y="218835"/>
                    </a:lnTo>
                    <a:lnTo>
                      <a:pt x="1154129" y="218438"/>
                    </a:lnTo>
                    <a:lnTo>
                      <a:pt x="1155715" y="218835"/>
                    </a:lnTo>
                    <a:lnTo>
                      <a:pt x="1157697" y="219629"/>
                    </a:lnTo>
                    <a:lnTo>
                      <a:pt x="1159283" y="222012"/>
                    </a:lnTo>
                    <a:lnTo>
                      <a:pt x="1160869" y="223998"/>
                    </a:lnTo>
                    <a:lnTo>
                      <a:pt x="1162059" y="226778"/>
                    </a:lnTo>
                    <a:lnTo>
                      <a:pt x="1164041" y="230750"/>
                    </a:lnTo>
                    <a:lnTo>
                      <a:pt x="1166421" y="239090"/>
                    </a:lnTo>
                    <a:lnTo>
                      <a:pt x="1168403" y="249813"/>
                    </a:lnTo>
                    <a:lnTo>
                      <a:pt x="1169989" y="261728"/>
                    </a:lnTo>
                    <a:lnTo>
                      <a:pt x="1171179" y="275232"/>
                    </a:lnTo>
                    <a:lnTo>
                      <a:pt x="1171575" y="289529"/>
                    </a:lnTo>
                    <a:lnTo>
                      <a:pt x="1171179" y="303827"/>
                    </a:lnTo>
                    <a:lnTo>
                      <a:pt x="1169989" y="316933"/>
                    </a:lnTo>
                    <a:lnTo>
                      <a:pt x="1168403" y="328848"/>
                    </a:lnTo>
                    <a:lnTo>
                      <a:pt x="1166421" y="339174"/>
                    </a:lnTo>
                    <a:lnTo>
                      <a:pt x="1164041" y="347912"/>
                    </a:lnTo>
                    <a:lnTo>
                      <a:pt x="1162059" y="351486"/>
                    </a:lnTo>
                    <a:lnTo>
                      <a:pt x="1160869" y="354266"/>
                    </a:lnTo>
                    <a:lnTo>
                      <a:pt x="1159283" y="357047"/>
                    </a:lnTo>
                    <a:lnTo>
                      <a:pt x="1157697" y="358635"/>
                    </a:lnTo>
                    <a:lnTo>
                      <a:pt x="1155715" y="359827"/>
                    </a:lnTo>
                    <a:lnTo>
                      <a:pt x="1154129" y="360224"/>
                    </a:lnTo>
                    <a:lnTo>
                      <a:pt x="1152146" y="359827"/>
                    </a:lnTo>
                    <a:lnTo>
                      <a:pt x="1150560" y="358635"/>
                    </a:lnTo>
                    <a:lnTo>
                      <a:pt x="1148577" y="356649"/>
                    </a:lnTo>
                    <a:lnTo>
                      <a:pt x="1146991" y="353869"/>
                    </a:lnTo>
                    <a:lnTo>
                      <a:pt x="1145405" y="351089"/>
                    </a:lnTo>
                    <a:lnTo>
                      <a:pt x="1144216" y="346720"/>
                    </a:lnTo>
                    <a:lnTo>
                      <a:pt x="1141440" y="337586"/>
                    </a:lnTo>
                    <a:lnTo>
                      <a:pt x="1139854" y="350295"/>
                    </a:lnTo>
                    <a:lnTo>
                      <a:pt x="1137871" y="361812"/>
                    </a:lnTo>
                    <a:lnTo>
                      <a:pt x="1135096" y="373727"/>
                    </a:lnTo>
                    <a:lnTo>
                      <a:pt x="1132320" y="385245"/>
                    </a:lnTo>
                    <a:lnTo>
                      <a:pt x="1128752" y="395968"/>
                    </a:lnTo>
                    <a:lnTo>
                      <a:pt x="1125183" y="407089"/>
                    </a:lnTo>
                    <a:lnTo>
                      <a:pt x="1120821" y="417812"/>
                    </a:lnTo>
                    <a:lnTo>
                      <a:pt x="1116460" y="427741"/>
                    </a:lnTo>
                    <a:lnTo>
                      <a:pt x="1111701" y="437273"/>
                    </a:lnTo>
                    <a:lnTo>
                      <a:pt x="1106547" y="446805"/>
                    </a:lnTo>
                    <a:lnTo>
                      <a:pt x="1100996" y="455939"/>
                    </a:lnTo>
                    <a:lnTo>
                      <a:pt x="1095444" y="464280"/>
                    </a:lnTo>
                    <a:lnTo>
                      <a:pt x="1089497" y="473017"/>
                    </a:lnTo>
                    <a:lnTo>
                      <a:pt x="1083152" y="480960"/>
                    </a:lnTo>
                    <a:lnTo>
                      <a:pt x="1076808" y="488506"/>
                    </a:lnTo>
                    <a:lnTo>
                      <a:pt x="1070464" y="495655"/>
                    </a:lnTo>
                    <a:lnTo>
                      <a:pt x="1063723" y="502407"/>
                    </a:lnTo>
                    <a:lnTo>
                      <a:pt x="1056586" y="509159"/>
                    </a:lnTo>
                    <a:lnTo>
                      <a:pt x="1049845" y="515116"/>
                    </a:lnTo>
                    <a:lnTo>
                      <a:pt x="1042708" y="520676"/>
                    </a:lnTo>
                    <a:lnTo>
                      <a:pt x="1035174" y="525442"/>
                    </a:lnTo>
                    <a:lnTo>
                      <a:pt x="1028037" y="530605"/>
                    </a:lnTo>
                    <a:lnTo>
                      <a:pt x="1020503" y="534974"/>
                    </a:lnTo>
                    <a:lnTo>
                      <a:pt x="1012969" y="538549"/>
                    </a:lnTo>
                    <a:lnTo>
                      <a:pt x="1005832" y="542520"/>
                    </a:lnTo>
                    <a:lnTo>
                      <a:pt x="998298" y="545300"/>
                    </a:lnTo>
                    <a:lnTo>
                      <a:pt x="991161" y="548081"/>
                    </a:lnTo>
                    <a:lnTo>
                      <a:pt x="984024" y="550067"/>
                    </a:lnTo>
                    <a:lnTo>
                      <a:pt x="976886" y="551655"/>
                    </a:lnTo>
                    <a:lnTo>
                      <a:pt x="969749" y="553244"/>
                    </a:lnTo>
                    <a:lnTo>
                      <a:pt x="962612" y="554038"/>
                    </a:lnTo>
                    <a:lnTo>
                      <a:pt x="955871" y="554038"/>
                    </a:lnTo>
                    <a:lnTo>
                      <a:pt x="950320" y="553641"/>
                    </a:lnTo>
                    <a:lnTo>
                      <a:pt x="944372" y="553244"/>
                    </a:lnTo>
                    <a:lnTo>
                      <a:pt x="938424" y="551655"/>
                    </a:lnTo>
                    <a:lnTo>
                      <a:pt x="932080" y="549669"/>
                    </a:lnTo>
                    <a:lnTo>
                      <a:pt x="925736" y="547683"/>
                    </a:lnTo>
                    <a:lnTo>
                      <a:pt x="919788" y="544903"/>
                    </a:lnTo>
                    <a:lnTo>
                      <a:pt x="913047" y="541726"/>
                    </a:lnTo>
                    <a:lnTo>
                      <a:pt x="906307" y="538151"/>
                    </a:lnTo>
                    <a:lnTo>
                      <a:pt x="898773" y="534180"/>
                    </a:lnTo>
                    <a:lnTo>
                      <a:pt x="892429" y="529811"/>
                    </a:lnTo>
                    <a:lnTo>
                      <a:pt x="884895" y="524648"/>
                    </a:lnTo>
                    <a:lnTo>
                      <a:pt x="877758" y="519882"/>
                    </a:lnTo>
                    <a:lnTo>
                      <a:pt x="870620" y="513925"/>
                    </a:lnTo>
                    <a:lnTo>
                      <a:pt x="863880" y="507967"/>
                    </a:lnTo>
                    <a:lnTo>
                      <a:pt x="856742" y="501613"/>
                    </a:lnTo>
                    <a:lnTo>
                      <a:pt x="849605" y="494861"/>
                    </a:lnTo>
                    <a:lnTo>
                      <a:pt x="842864" y="487712"/>
                    </a:lnTo>
                    <a:lnTo>
                      <a:pt x="836124" y="480166"/>
                    </a:lnTo>
                    <a:lnTo>
                      <a:pt x="829383" y="472223"/>
                    </a:lnTo>
                    <a:lnTo>
                      <a:pt x="823039" y="463883"/>
                    </a:lnTo>
                    <a:lnTo>
                      <a:pt x="816694" y="455542"/>
                    </a:lnTo>
                    <a:lnTo>
                      <a:pt x="810350" y="446805"/>
                    </a:lnTo>
                    <a:lnTo>
                      <a:pt x="804799" y="438067"/>
                    </a:lnTo>
                    <a:lnTo>
                      <a:pt x="798851" y="428535"/>
                    </a:lnTo>
                    <a:lnTo>
                      <a:pt x="793300" y="419004"/>
                    </a:lnTo>
                    <a:lnTo>
                      <a:pt x="788145" y="409075"/>
                    </a:lnTo>
                    <a:lnTo>
                      <a:pt x="782991" y="399146"/>
                    </a:lnTo>
                    <a:lnTo>
                      <a:pt x="778629" y="388819"/>
                    </a:lnTo>
                    <a:lnTo>
                      <a:pt x="774267" y="378493"/>
                    </a:lnTo>
                    <a:lnTo>
                      <a:pt x="770699" y="367770"/>
                    </a:lnTo>
                    <a:lnTo>
                      <a:pt x="767130" y="357047"/>
                    </a:lnTo>
                    <a:lnTo>
                      <a:pt x="763958" y="345529"/>
                    </a:lnTo>
                    <a:lnTo>
                      <a:pt x="761579" y="353075"/>
                    </a:lnTo>
                    <a:lnTo>
                      <a:pt x="759993" y="355855"/>
                    </a:lnTo>
                    <a:lnTo>
                      <a:pt x="758803" y="358635"/>
                    </a:lnTo>
                    <a:lnTo>
                      <a:pt x="757614" y="360621"/>
                    </a:lnTo>
                    <a:lnTo>
                      <a:pt x="755631" y="362210"/>
                    </a:lnTo>
                    <a:lnTo>
                      <a:pt x="754045" y="363401"/>
                    </a:lnTo>
                    <a:lnTo>
                      <a:pt x="752459" y="363798"/>
                    </a:lnTo>
                    <a:lnTo>
                      <a:pt x="750873" y="363401"/>
                    </a:lnTo>
                    <a:lnTo>
                      <a:pt x="748890" y="361812"/>
                    </a:lnTo>
                    <a:lnTo>
                      <a:pt x="747304" y="360224"/>
                    </a:lnTo>
                    <a:lnTo>
                      <a:pt x="745718" y="357841"/>
                    </a:lnTo>
                    <a:lnTo>
                      <a:pt x="744528" y="354664"/>
                    </a:lnTo>
                    <a:lnTo>
                      <a:pt x="742546" y="351486"/>
                    </a:lnTo>
                    <a:lnTo>
                      <a:pt x="740167" y="342352"/>
                    </a:lnTo>
                    <a:lnTo>
                      <a:pt x="738184" y="332423"/>
                    </a:lnTo>
                    <a:lnTo>
                      <a:pt x="736202" y="320111"/>
                    </a:lnTo>
                    <a:lnTo>
                      <a:pt x="735409" y="307004"/>
                    </a:lnTo>
                    <a:lnTo>
                      <a:pt x="735012" y="292707"/>
                    </a:lnTo>
                    <a:lnTo>
                      <a:pt x="735409" y="278409"/>
                    </a:lnTo>
                    <a:lnTo>
                      <a:pt x="736202" y="264905"/>
                    </a:lnTo>
                    <a:lnTo>
                      <a:pt x="738184" y="252991"/>
                    </a:lnTo>
                    <a:lnTo>
                      <a:pt x="740167" y="242665"/>
                    </a:lnTo>
                    <a:lnTo>
                      <a:pt x="742546" y="233927"/>
                    </a:lnTo>
                    <a:lnTo>
                      <a:pt x="744528" y="230353"/>
                    </a:lnTo>
                    <a:lnTo>
                      <a:pt x="745718" y="227175"/>
                    </a:lnTo>
                    <a:lnTo>
                      <a:pt x="747304" y="224792"/>
                    </a:lnTo>
                    <a:lnTo>
                      <a:pt x="748890" y="223204"/>
                    </a:lnTo>
                    <a:lnTo>
                      <a:pt x="750873" y="222409"/>
                    </a:lnTo>
                    <a:lnTo>
                      <a:pt x="752459" y="222012"/>
                    </a:lnTo>
                    <a:lnTo>
                      <a:pt x="753648" y="222409"/>
                    </a:lnTo>
                    <a:lnTo>
                      <a:pt x="754441" y="222807"/>
                    </a:lnTo>
                    <a:lnTo>
                      <a:pt x="754838" y="213275"/>
                    </a:lnTo>
                    <a:lnTo>
                      <a:pt x="755631" y="204140"/>
                    </a:lnTo>
                    <a:lnTo>
                      <a:pt x="756424" y="195800"/>
                    </a:lnTo>
                    <a:lnTo>
                      <a:pt x="758010" y="187856"/>
                    </a:lnTo>
                    <a:lnTo>
                      <a:pt x="757217" y="177927"/>
                    </a:lnTo>
                    <a:lnTo>
                      <a:pt x="756424" y="168793"/>
                    </a:lnTo>
                    <a:lnTo>
                      <a:pt x="756424" y="160055"/>
                    </a:lnTo>
                    <a:lnTo>
                      <a:pt x="757217" y="151318"/>
                    </a:lnTo>
                    <a:lnTo>
                      <a:pt x="758010" y="143772"/>
                    </a:lnTo>
                    <a:lnTo>
                      <a:pt x="759200" y="136226"/>
                    </a:lnTo>
                    <a:lnTo>
                      <a:pt x="760389" y="129474"/>
                    </a:lnTo>
                    <a:lnTo>
                      <a:pt x="762372" y="123119"/>
                    </a:lnTo>
                    <a:lnTo>
                      <a:pt x="764751" y="117162"/>
                    </a:lnTo>
                    <a:lnTo>
                      <a:pt x="767130" y="111602"/>
                    </a:lnTo>
                    <a:lnTo>
                      <a:pt x="769906" y="106836"/>
                    </a:lnTo>
                    <a:lnTo>
                      <a:pt x="773078" y="102070"/>
                    </a:lnTo>
                    <a:lnTo>
                      <a:pt x="776646" y="97701"/>
                    </a:lnTo>
                    <a:lnTo>
                      <a:pt x="780215" y="94127"/>
                    </a:lnTo>
                    <a:lnTo>
                      <a:pt x="784577" y="90552"/>
                    </a:lnTo>
                    <a:lnTo>
                      <a:pt x="788542" y="87772"/>
                    </a:lnTo>
                    <a:lnTo>
                      <a:pt x="769113" y="88169"/>
                    </a:lnTo>
                    <a:lnTo>
                      <a:pt x="754441" y="88567"/>
                    </a:lnTo>
                    <a:lnTo>
                      <a:pt x="741753" y="89361"/>
                    </a:lnTo>
                    <a:lnTo>
                      <a:pt x="746115" y="86978"/>
                    </a:lnTo>
                    <a:lnTo>
                      <a:pt x="750873" y="84198"/>
                    </a:lnTo>
                    <a:lnTo>
                      <a:pt x="759993" y="79035"/>
                    </a:lnTo>
                    <a:lnTo>
                      <a:pt x="768716" y="72283"/>
                    </a:lnTo>
                    <a:lnTo>
                      <a:pt x="778232" y="65531"/>
                    </a:lnTo>
                    <a:lnTo>
                      <a:pt x="795283" y="52425"/>
                    </a:lnTo>
                    <a:lnTo>
                      <a:pt x="803609" y="46468"/>
                    </a:lnTo>
                    <a:lnTo>
                      <a:pt x="810747" y="42099"/>
                    </a:lnTo>
                    <a:lnTo>
                      <a:pt x="821453" y="36936"/>
                    </a:lnTo>
                    <a:lnTo>
                      <a:pt x="830969" y="32567"/>
                    </a:lnTo>
                    <a:lnTo>
                      <a:pt x="841278" y="27801"/>
                    </a:lnTo>
                    <a:lnTo>
                      <a:pt x="850795" y="23829"/>
                    </a:lnTo>
                    <a:lnTo>
                      <a:pt x="860707" y="20255"/>
                    </a:lnTo>
                    <a:lnTo>
                      <a:pt x="870224" y="16681"/>
                    </a:lnTo>
                    <a:lnTo>
                      <a:pt x="879740" y="13900"/>
                    </a:lnTo>
                    <a:lnTo>
                      <a:pt x="888860" y="11518"/>
                    </a:lnTo>
                    <a:lnTo>
                      <a:pt x="897980" y="8737"/>
                    </a:lnTo>
                    <a:lnTo>
                      <a:pt x="907100" y="6752"/>
                    </a:lnTo>
                    <a:lnTo>
                      <a:pt x="915823" y="5163"/>
                    </a:lnTo>
                    <a:lnTo>
                      <a:pt x="924546" y="3177"/>
                    </a:lnTo>
                    <a:lnTo>
                      <a:pt x="941993" y="1191"/>
                    </a:lnTo>
                    <a:lnTo>
                      <a:pt x="958250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6" name="矩形 10"/>
            <p:cNvSpPr/>
            <p:nvPr/>
          </p:nvSpPr>
          <p:spPr>
            <a:xfrm>
              <a:off x="3769620" y="2385766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20351" y="2695305"/>
            <a:ext cx="1184436" cy="1042231"/>
            <a:chOff x="5080827" y="2470248"/>
            <a:chExt cx="1184436" cy="1042231"/>
          </a:xfrm>
        </p:grpSpPr>
        <p:grpSp>
          <p:nvGrpSpPr>
            <p:cNvPr id="63" name="组合 62"/>
            <p:cNvGrpSpPr/>
            <p:nvPr/>
          </p:nvGrpSpPr>
          <p:grpSpPr>
            <a:xfrm>
              <a:off x="5309258" y="2470248"/>
              <a:ext cx="956005" cy="1042231"/>
              <a:chOff x="5774641" y="2668927"/>
              <a:chExt cx="1099775" cy="1198967"/>
            </a:xfrm>
          </p:grpSpPr>
          <p:sp>
            <p:nvSpPr>
              <p:cNvPr id="18" name="矩形 10"/>
              <p:cNvSpPr>
                <a:spLocks noChangeAspect="1"/>
              </p:cNvSpPr>
              <p:nvPr/>
            </p:nvSpPr>
            <p:spPr>
              <a:xfrm>
                <a:off x="5774641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KSO_Shape"/>
              <p:cNvSpPr>
                <a:spLocks noChangeAspect="1"/>
              </p:cNvSpPr>
              <p:nvPr/>
            </p:nvSpPr>
            <p:spPr bwMode="auto">
              <a:xfrm>
                <a:off x="6112385" y="3070410"/>
                <a:ext cx="424286" cy="396000"/>
              </a:xfrm>
              <a:custGeom>
                <a:avLst/>
                <a:gdLst>
                  <a:gd name="T0" fmla="*/ 1264650 w 2063750"/>
                  <a:gd name="T1" fmla="*/ 933236 h 1925638"/>
                  <a:gd name="T2" fmla="*/ 1205010 w 2063750"/>
                  <a:gd name="T3" fmla="*/ 981200 h 1925638"/>
                  <a:gd name="T4" fmla="*/ 1169637 w 2063750"/>
                  <a:gd name="T5" fmla="*/ 913641 h 1925638"/>
                  <a:gd name="T6" fmla="*/ 1863628 w 2063750"/>
                  <a:gd name="T7" fmla="*/ 619424 h 1925638"/>
                  <a:gd name="T8" fmla="*/ 1873035 w 2063750"/>
                  <a:gd name="T9" fmla="*/ 667280 h 1925638"/>
                  <a:gd name="T10" fmla="*/ 1691374 w 2063750"/>
                  <a:gd name="T11" fmla="*/ 669322 h 1925638"/>
                  <a:gd name="T12" fmla="*/ 1696077 w 2063750"/>
                  <a:gd name="T13" fmla="*/ 621175 h 1925638"/>
                  <a:gd name="T14" fmla="*/ 742063 w 2063750"/>
                  <a:gd name="T15" fmla="*/ 629637 h 1925638"/>
                  <a:gd name="T16" fmla="*/ 727975 w 2063750"/>
                  <a:gd name="T17" fmla="*/ 676034 h 1925638"/>
                  <a:gd name="T18" fmla="*/ 550987 w 2063750"/>
                  <a:gd name="T19" fmla="*/ 656483 h 1925638"/>
                  <a:gd name="T20" fmla="*/ 577990 w 2063750"/>
                  <a:gd name="T21" fmla="*/ 615922 h 1925638"/>
                  <a:gd name="T22" fmla="*/ 1273128 w 2063750"/>
                  <a:gd name="T23" fmla="*/ 560052 h 1925638"/>
                  <a:gd name="T24" fmla="*/ 1196826 w 2063750"/>
                  <a:gd name="T25" fmla="*/ 846374 h 1925638"/>
                  <a:gd name="T26" fmla="*/ 1157651 w 2063750"/>
                  <a:gd name="T27" fmla="*/ 551279 h 1925638"/>
                  <a:gd name="T28" fmla="*/ 1196634 w 2063750"/>
                  <a:gd name="T29" fmla="*/ 394965 h 1925638"/>
                  <a:gd name="T30" fmla="*/ 1004375 w 2063750"/>
                  <a:gd name="T31" fmla="*/ 453667 h 1925638"/>
                  <a:gd name="T32" fmla="*/ 916159 w 2063750"/>
                  <a:gd name="T33" fmla="*/ 617446 h 1925638"/>
                  <a:gd name="T34" fmla="*/ 942243 w 2063750"/>
                  <a:gd name="T35" fmla="*/ 775648 h 1925638"/>
                  <a:gd name="T36" fmla="*/ 1065042 w 2063750"/>
                  <a:gd name="T37" fmla="*/ 952636 h 1925638"/>
                  <a:gd name="T38" fmla="*/ 1352258 w 2063750"/>
                  <a:gd name="T39" fmla="*/ 1009577 h 1925638"/>
                  <a:gd name="T40" fmla="*/ 1456007 w 2063750"/>
                  <a:gd name="T41" fmla="*/ 831122 h 1925638"/>
                  <a:gd name="T42" fmla="*/ 1514915 w 2063750"/>
                  <a:gd name="T43" fmla="*/ 694346 h 1925638"/>
                  <a:gd name="T44" fmla="*/ 1484729 w 2063750"/>
                  <a:gd name="T45" fmla="*/ 506499 h 1925638"/>
                  <a:gd name="T46" fmla="*/ 1323829 w 2063750"/>
                  <a:gd name="T47" fmla="*/ 407879 h 1925638"/>
                  <a:gd name="T48" fmla="*/ 1277230 w 2063750"/>
                  <a:gd name="T49" fmla="*/ 330686 h 1925638"/>
                  <a:gd name="T50" fmla="*/ 1483556 w 2063750"/>
                  <a:gd name="T51" fmla="*/ 408467 h 1925638"/>
                  <a:gd name="T52" fmla="*/ 1585840 w 2063750"/>
                  <a:gd name="T53" fmla="*/ 598074 h 1925638"/>
                  <a:gd name="T54" fmla="*/ 1556532 w 2063750"/>
                  <a:gd name="T55" fmla="*/ 799717 h 1925638"/>
                  <a:gd name="T56" fmla="*/ 1444577 w 2063750"/>
                  <a:gd name="T57" fmla="*/ 953809 h 1925638"/>
                  <a:gd name="T58" fmla="*/ 1379514 w 2063750"/>
                  <a:gd name="T59" fmla="*/ 1234993 h 1925638"/>
                  <a:gd name="T60" fmla="*/ 1224769 w 2063750"/>
                  <a:gd name="T61" fmla="*/ 1299859 h 1925638"/>
                  <a:gd name="T62" fmla="*/ 973458 w 2063750"/>
                  <a:gd name="T63" fmla="*/ 1301550 h 1925638"/>
                  <a:gd name="T64" fmla="*/ 884643 w 2063750"/>
                  <a:gd name="T65" fmla="*/ 1352828 h 1925638"/>
                  <a:gd name="T66" fmla="*/ 1171315 w 2063750"/>
                  <a:gd name="T67" fmla="*/ 1381250 h 1925638"/>
                  <a:gd name="T68" fmla="*/ 1609826 w 2063750"/>
                  <a:gd name="T69" fmla="*/ 1205732 h 1925638"/>
                  <a:gd name="T70" fmla="*/ 1769285 w 2063750"/>
                  <a:gd name="T71" fmla="*/ 1202215 h 1925638"/>
                  <a:gd name="T72" fmla="*/ 1698033 w 2063750"/>
                  <a:gd name="T73" fmla="*/ 1343539 h 1925638"/>
                  <a:gd name="T74" fmla="*/ 1830840 w 2063750"/>
                  <a:gd name="T75" fmla="*/ 1309461 h 1925638"/>
                  <a:gd name="T76" fmla="*/ 1902362 w 2063750"/>
                  <a:gd name="T77" fmla="*/ 1344330 h 1925638"/>
                  <a:gd name="T78" fmla="*/ 1805632 w 2063750"/>
                  <a:gd name="T79" fmla="*/ 1426962 h 1925638"/>
                  <a:gd name="T80" fmla="*/ 1115916 w 2063750"/>
                  <a:gd name="T81" fmla="*/ 1759833 h 1925638"/>
                  <a:gd name="T82" fmla="*/ 544327 w 2063750"/>
                  <a:gd name="T83" fmla="*/ 1713829 h 1925638"/>
                  <a:gd name="T84" fmla="*/ 50124 w 2063750"/>
                  <a:gd name="T85" fmla="*/ 1388576 h 1925638"/>
                  <a:gd name="T86" fmla="*/ 277587 w 2063750"/>
                  <a:gd name="T87" fmla="*/ 1364841 h 1925638"/>
                  <a:gd name="T88" fmla="*/ 557812 w 2063750"/>
                  <a:gd name="T89" fmla="*/ 1209541 h 1925638"/>
                  <a:gd name="T90" fmla="*/ 1023426 w 2063750"/>
                  <a:gd name="T91" fmla="*/ 1057126 h 1925638"/>
                  <a:gd name="T92" fmla="*/ 919090 w 2063750"/>
                  <a:gd name="T93" fmla="*/ 864876 h 1925638"/>
                  <a:gd name="T94" fmla="*/ 854320 w 2063750"/>
                  <a:gd name="T95" fmla="*/ 707847 h 1925638"/>
                  <a:gd name="T96" fmla="*/ 887730 w 2063750"/>
                  <a:gd name="T97" fmla="*/ 478909 h 1925638"/>
                  <a:gd name="T98" fmla="*/ 1065042 w 2063750"/>
                  <a:gd name="T99" fmla="*/ 350938 h 1925638"/>
                  <a:gd name="T100" fmla="*/ 1690144 w 2063750"/>
                  <a:gd name="T101" fmla="*/ 203159 h 1925638"/>
                  <a:gd name="T102" fmla="*/ 1700127 w 2063750"/>
                  <a:gd name="T103" fmla="*/ 250943 h 1925638"/>
                  <a:gd name="T104" fmla="*/ 1558014 w 2063750"/>
                  <a:gd name="T105" fmla="*/ 348271 h 1925638"/>
                  <a:gd name="T106" fmla="*/ 1655497 w 2063750"/>
                  <a:gd name="T107" fmla="*/ 206383 h 1925638"/>
                  <a:gd name="T108" fmla="*/ 904489 w 2063750"/>
                  <a:gd name="T109" fmla="*/ 306056 h 1925638"/>
                  <a:gd name="T110" fmla="*/ 895180 w 2063750"/>
                  <a:gd name="T111" fmla="*/ 353841 h 1925638"/>
                  <a:gd name="T112" fmla="*/ 757001 w 2063750"/>
                  <a:gd name="T113" fmla="*/ 243028 h 1925638"/>
                  <a:gd name="T114" fmla="*/ 779982 w 2063750"/>
                  <a:gd name="T115" fmla="*/ 199933 h 1925638"/>
                  <a:gd name="T116" fmla="*/ 1248509 w 2063750"/>
                  <a:gd name="T117" fmla="*/ 28478 h 1925638"/>
                  <a:gd name="T118" fmla="*/ 1217149 w 2063750"/>
                  <a:gd name="T119" fmla="*/ 197882 h 1925638"/>
                  <a:gd name="T120" fmla="*/ 1185497 w 2063750"/>
                  <a:gd name="T121" fmla="*/ 28478 h 19256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063750" h="1925638">
                    <a:moveTo>
                      <a:pt x="1310496" y="957198"/>
                    </a:moveTo>
                    <a:lnTo>
                      <a:pt x="1315880" y="957198"/>
                    </a:lnTo>
                    <a:lnTo>
                      <a:pt x="1321581" y="957198"/>
                    </a:lnTo>
                    <a:lnTo>
                      <a:pt x="1326965" y="958465"/>
                    </a:lnTo>
                    <a:lnTo>
                      <a:pt x="1332032" y="959732"/>
                    </a:lnTo>
                    <a:lnTo>
                      <a:pt x="1337099" y="961316"/>
                    </a:lnTo>
                    <a:lnTo>
                      <a:pt x="1341850" y="963533"/>
                    </a:lnTo>
                    <a:lnTo>
                      <a:pt x="1346284" y="966383"/>
                    </a:lnTo>
                    <a:lnTo>
                      <a:pt x="1350718" y="969234"/>
                    </a:lnTo>
                    <a:lnTo>
                      <a:pt x="1354202" y="973035"/>
                    </a:lnTo>
                    <a:lnTo>
                      <a:pt x="1357685" y="976519"/>
                    </a:lnTo>
                    <a:lnTo>
                      <a:pt x="1360536" y="980637"/>
                    </a:lnTo>
                    <a:lnTo>
                      <a:pt x="1363386" y="985072"/>
                    </a:lnTo>
                    <a:lnTo>
                      <a:pt x="1365603" y="989506"/>
                    </a:lnTo>
                    <a:lnTo>
                      <a:pt x="1367503" y="994574"/>
                    </a:lnTo>
                    <a:lnTo>
                      <a:pt x="1369087" y="999959"/>
                    </a:lnTo>
                    <a:lnTo>
                      <a:pt x="1369720" y="1005344"/>
                    </a:lnTo>
                    <a:lnTo>
                      <a:pt x="1370037" y="1010728"/>
                    </a:lnTo>
                    <a:lnTo>
                      <a:pt x="1369720" y="1016113"/>
                    </a:lnTo>
                    <a:lnTo>
                      <a:pt x="1369087" y="1021181"/>
                    </a:lnTo>
                    <a:lnTo>
                      <a:pt x="1367503" y="1026566"/>
                    </a:lnTo>
                    <a:lnTo>
                      <a:pt x="1365603" y="1031634"/>
                    </a:lnTo>
                    <a:lnTo>
                      <a:pt x="1363386" y="1036385"/>
                    </a:lnTo>
                    <a:lnTo>
                      <a:pt x="1360536" y="1040503"/>
                    </a:lnTo>
                    <a:lnTo>
                      <a:pt x="1357685" y="1044620"/>
                    </a:lnTo>
                    <a:lnTo>
                      <a:pt x="1354202" y="1048738"/>
                    </a:lnTo>
                    <a:lnTo>
                      <a:pt x="1350718" y="1051906"/>
                    </a:lnTo>
                    <a:lnTo>
                      <a:pt x="1346284" y="1055073"/>
                    </a:lnTo>
                    <a:lnTo>
                      <a:pt x="1341850" y="1057290"/>
                    </a:lnTo>
                    <a:lnTo>
                      <a:pt x="1337099" y="1059507"/>
                    </a:lnTo>
                    <a:lnTo>
                      <a:pt x="1332032" y="1061408"/>
                    </a:lnTo>
                    <a:lnTo>
                      <a:pt x="1326965" y="1062675"/>
                    </a:lnTo>
                    <a:lnTo>
                      <a:pt x="1321581" y="1063308"/>
                    </a:lnTo>
                    <a:lnTo>
                      <a:pt x="1315880" y="1063625"/>
                    </a:lnTo>
                    <a:lnTo>
                      <a:pt x="1310496" y="1063308"/>
                    </a:lnTo>
                    <a:lnTo>
                      <a:pt x="1305428" y="1062675"/>
                    </a:lnTo>
                    <a:lnTo>
                      <a:pt x="1300361" y="1061408"/>
                    </a:lnTo>
                    <a:lnTo>
                      <a:pt x="1295294" y="1059507"/>
                    </a:lnTo>
                    <a:lnTo>
                      <a:pt x="1290543" y="1057290"/>
                    </a:lnTo>
                    <a:lnTo>
                      <a:pt x="1286109" y="1055073"/>
                    </a:lnTo>
                    <a:lnTo>
                      <a:pt x="1281992" y="1051906"/>
                    </a:lnTo>
                    <a:lnTo>
                      <a:pt x="1278191" y="1048738"/>
                    </a:lnTo>
                    <a:lnTo>
                      <a:pt x="1275024" y="1044620"/>
                    </a:lnTo>
                    <a:lnTo>
                      <a:pt x="1271857" y="1040503"/>
                    </a:lnTo>
                    <a:lnTo>
                      <a:pt x="1269324" y="1036385"/>
                    </a:lnTo>
                    <a:lnTo>
                      <a:pt x="1267107" y="1031634"/>
                    </a:lnTo>
                    <a:lnTo>
                      <a:pt x="1265206" y="1026566"/>
                    </a:lnTo>
                    <a:lnTo>
                      <a:pt x="1263940" y="1021181"/>
                    </a:lnTo>
                    <a:lnTo>
                      <a:pt x="1263306" y="1016113"/>
                    </a:lnTo>
                    <a:lnTo>
                      <a:pt x="1262989" y="1010728"/>
                    </a:lnTo>
                    <a:lnTo>
                      <a:pt x="1263306" y="1005344"/>
                    </a:lnTo>
                    <a:lnTo>
                      <a:pt x="1263940" y="999959"/>
                    </a:lnTo>
                    <a:lnTo>
                      <a:pt x="1265206" y="994574"/>
                    </a:lnTo>
                    <a:lnTo>
                      <a:pt x="1267107" y="989506"/>
                    </a:lnTo>
                    <a:lnTo>
                      <a:pt x="1269324" y="985072"/>
                    </a:lnTo>
                    <a:lnTo>
                      <a:pt x="1271857" y="980637"/>
                    </a:lnTo>
                    <a:lnTo>
                      <a:pt x="1275024" y="976519"/>
                    </a:lnTo>
                    <a:lnTo>
                      <a:pt x="1278191" y="973035"/>
                    </a:lnTo>
                    <a:lnTo>
                      <a:pt x="1281992" y="969234"/>
                    </a:lnTo>
                    <a:lnTo>
                      <a:pt x="1286109" y="966383"/>
                    </a:lnTo>
                    <a:lnTo>
                      <a:pt x="1290543" y="963533"/>
                    </a:lnTo>
                    <a:lnTo>
                      <a:pt x="1295294" y="961316"/>
                    </a:lnTo>
                    <a:lnTo>
                      <a:pt x="1300361" y="959732"/>
                    </a:lnTo>
                    <a:lnTo>
                      <a:pt x="1305428" y="958465"/>
                    </a:lnTo>
                    <a:lnTo>
                      <a:pt x="1310496" y="957198"/>
                    </a:lnTo>
                    <a:close/>
                    <a:moveTo>
                      <a:pt x="1856524" y="666750"/>
                    </a:moveTo>
                    <a:lnTo>
                      <a:pt x="2002690" y="666750"/>
                    </a:lnTo>
                    <a:lnTo>
                      <a:pt x="2005874" y="667066"/>
                    </a:lnTo>
                    <a:lnTo>
                      <a:pt x="2009695" y="667382"/>
                    </a:lnTo>
                    <a:lnTo>
                      <a:pt x="2012561" y="668330"/>
                    </a:lnTo>
                    <a:lnTo>
                      <a:pt x="2016064" y="669595"/>
                    </a:lnTo>
                    <a:lnTo>
                      <a:pt x="2018930" y="670859"/>
                    </a:lnTo>
                    <a:lnTo>
                      <a:pt x="2021796" y="672755"/>
                    </a:lnTo>
                    <a:lnTo>
                      <a:pt x="2024344" y="674335"/>
                    </a:lnTo>
                    <a:lnTo>
                      <a:pt x="2026891" y="676863"/>
                    </a:lnTo>
                    <a:lnTo>
                      <a:pt x="2029121" y="679076"/>
                    </a:lnTo>
                    <a:lnTo>
                      <a:pt x="2031031" y="681920"/>
                    </a:lnTo>
                    <a:lnTo>
                      <a:pt x="2032623" y="684764"/>
                    </a:lnTo>
                    <a:lnTo>
                      <a:pt x="2034216" y="687292"/>
                    </a:lnTo>
                    <a:lnTo>
                      <a:pt x="2035489" y="690769"/>
                    </a:lnTo>
                    <a:lnTo>
                      <a:pt x="2036126" y="693929"/>
                    </a:lnTo>
                    <a:lnTo>
                      <a:pt x="2036763" y="697405"/>
                    </a:lnTo>
                    <a:lnTo>
                      <a:pt x="2036763" y="700566"/>
                    </a:lnTo>
                    <a:lnTo>
                      <a:pt x="2036763" y="704358"/>
                    </a:lnTo>
                    <a:lnTo>
                      <a:pt x="2036126" y="707834"/>
                    </a:lnTo>
                    <a:lnTo>
                      <a:pt x="2035489" y="710995"/>
                    </a:lnTo>
                    <a:lnTo>
                      <a:pt x="2034216" y="714155"/>
                    </a:lnTo>
                    <a:lnTo>
                      <a:pt x="2032623" y="716999"/>
                    </a:lnTo>
                    <a:lnTo>
                      <a:pt x="2031031" y="720160"/>
                    </a:lnTo>
                    <a:lnTo>
                      <a:pt x="2029121" y="722688"/>
                    </a:lnTo>
                    <a:lnTo>
                      <a:pt x="2026891" y="724900"/>
                    </a:lnTo>
                    <a:lnTo>
                      <a:pt x="2024344" y="727112"/>
                    </a:lnTo>
                    <a:lnTo>
                      <a:pt x="2021796" y="729009"/>
                    </a:lnTo>
                    <a:lnTo>
                      <a:pt x="2018930" y="730905"/>
                    </a:lnTo>
                    <a:lnTo>
                      <a:pt x="2016064" y="732169"/>
                    </a:lnTo>
                    <a:lnTo>
                      <a:pt x="2012561" y="733433"/>
                    </a:lnTo>
                    <a:lnTo>
                      <a:pt x="2009695" y="734381"/>
                    </a:lnTo>
                    <a:lnTo>
                      <a:pt x="2005874" y="734697"/>
                    </a:lnTo>
                    <a:lnTo>
                      <a:pt x="2002690" y="735013"/>
                    </a:lnTo>
                    <a:lnTo>
                      <a:pt x="1856524" y="735013"/>
                    </a:lnTo>
                    <a:lnTo>
                      <a:pt x="1853339" y="734697"/>
                    </a:lnTo>
                    <a:lnTo>
                      <a:pt x="1849518" y="734381"/>
                    </a:lnTo>
                    <a:lnTo>
                      <a:pt x="1846652" y="733433"/>
                    </a:lnTo>
                    <a:lnTo>
                      <a:pt x="1843149" y="732169"/>
                    </a:lnTo>
                    <a:lnTo>
                      <a:pt x="1840283" y="730905"/>
                    </a:lnTo>
                    <a:lnTo>
                      <a:pt x="1837417" y="729009"/>
                    </a:lnTo>
                    <a:lnTo>
                      <a:pt x="1834870" y="727112"/>
                    </a:lnTo>
                    <a:lnTo>
                      <a:pt x="1832322" y="724900"/>
                    </a:lnTo>
                    <a:lnTo>
                      <a:pt x="1830093" y="722688"/>
                    </a:lnTo>
                    <a:lnTo>
                      <a:pt x="1828182" y="720160"/>
                    </a:lnTo>
                    <a:lnTo>
                      <a:pt x="1826590" y="716999"/>
                    </a:lnTo>
                    <a:lnTo>
                      <a:pt x="1824998" y="714155"/>
                    </a:lnTo>
                    <a:lnTo>
                      <a:pt x="1823724" y="710995"/>
                    </a:lnTo>
                    <a:lnTo>
                      <a:pt x="1823087" y="707834"/>
                    </a:lnTo>
                    <a:lnTo>
                      <a:pt x="1822450" y="704358"/>
                    </a:lnTo>
                    <a:lnTo>
                      <a:pt x="1822450" y="700566"/>
                    </a:lnTo>
                    <a:lnTo>
                      <a:pt x="1822450" y="697405"/>
                    </a:lnTo>
                    <a:lnTo>
                      <a:pt x="1823087" y="693929"/>
                    </a:lnTo>
                    <a:lnTo>
                      <a:pt x="1823724" y="690769"/>
                    </a:lnTo>
                    <a:lnTo>
                      <a:pt x="1824998" y="687292"/>
                    </a:lnTo>
                    <a:lnTo>
                      <a:pt x="1826590" y="684764"/>
                    </a:lnTo>
                    <a:lnTo>
                      <a:pt x="1828182" y="681920"/>
                    </a:lnTo>
                    <a:lnTo>
                      <a:pt x="1830093" y="679076"/>
                    </a:lnTo>
                    <a:lnTo>
                      <a:pt x="1832322" y="676863"/>
                    </a:lnTo>
                    <a:lnTo>
                      <a:pt x="1834870" y="674335"/>
                    </a:lnTo>
                    <a:lnTo>
                      <a:pt x="1837417" y="672755"/>
                    </a:lnTo>
                    <a:lnTo>
                      <a:pt x="1840283" y="670859"/>
                    </a:lnTo>
                    <a:lnTo>
                      <a:pt x="1843149" y="669595"/>
                    </a:lnTo>
                    <a:lnTo>
                      <a:pt x="1846652" y="668330"/>
                    </a:lnTo>
                    <a:lnTo>
                      <a:pt x="1849518" y="667382"/>
                    </a:lnTo>
                    <a:lnTo>
                      <a:pt x="1853339" y="667066"/>
                    </a:lnTo>
                    <a:lnTo>
                      <a:pt x="1856524" y="666750"/>
                    </a:lnTo>
                    <a:close/>
                    <a:moveTo>
                      <a:pt x="629654" y="666750"/>
                    </a:moveTo>
                    <a:lnTo>
                      <a:pt x="775285" y="666750"/>
                    </a:lnTo>
                    <a:lnTo>
                      <a:pt x="778783" y="667066"/>
                    </a:lnTo>
                    <a:lnTo>
                      <a:pt x="781962" y="667382"/>
                    </a:lnTo>
                    <a:lnTo>
                      <a:pt x="785460" y="668330"/>
                    </a:lnTo>
                    <a:lnTo>
                      <a:pt x="788640" y="669595"/>
                    </a:lnTo>
                    <a:lnTo>
                      <a:pt x="791819" y="670859"/>
                    </a:lnTo>
                    <a:lnTo>
                      <a:pt x="794363" y="672755"/>
                    </a:lnTo>
                    <a:lnTo>
                      <a:pt x="797225" y="674335"/>
                    </a:lnTo>
                    <a:lnTo>
                      <a:pt x="799451" y="676863"/>
                    </a:lnTo>
                    <a:lnTo>
                      <a:pt x="801677" y="679076"/>
                    </a:lnTo>
                    <a:lnTo>
                      <a:pt x="803902" y="681920"/>
                    </a:lnTo>
                    <a:lnTo>
                      <a:pt x="805492" y="684764"/>
                    </a:lnTo>
                    <a:lnTo>
                      <a:pt x="806764" y="687292"/>
                    </a:lnTo>
                    <a:lnTo>
                      <a:pt x="808036" y="690769"/>
                    </a:lnTo>
                    <a:lnTo>
                      <a:pt x="808990" y="693929"/>
                    </a:lnTo>
                    <a:lnTo>
                      <a:pt x="809626" y="697405"/>
                    </a:lnTo>
                    <a:lnTo>
                      <a:pt x="809626" y="700566"/>
                    </a:lnTo>
                    <a:lnTo>
                      <a:pt x="809626" y="704358"/>
                    </a:lnTo>
                    <a:lnTo>
                      <a:pt x="808990" y="707834"/>
                    </a:lnTo>
                    <a:lnTo>
                      <a:pt x="808036" y="710995"/>
                    </a:lnTo>
                    <a:lnTo>
                      <a:pt x="806764" y="714155"/>
                    </a:lnTo>
                    <a:lnTo>
                      <a:pt x="805492" y="716999"/>
                    </a:lnTo>
                    <a:lnTo>
                      <a:pt x="803902" y="720160"/>
                    </a:lnTo>
                    <a:lnTo>
                      <a:pt x="801677" y="722688"/>
                    </a:lnTo>
                    <a:lnTo>
                      <a:pt x="799451" y="724900"/>
                    </a:lnTo>
                    <a:lnTo>
                      <a:pt x="797225" y="727112"/>
                    </a:lnTo>
                    <a:lnTo>
                      <a:pt x="794363" y="729009"/>
                    </a:lnTo>
                    <a:lnTo>
                      <a:pt x="791819" y="730905"/>
                    </a:lnTo>
                    <a:lnTo>
                      <a:pt x="788640" y="732169"/>
                    </a:lnTo>
                    <a:lnTo>
                      <a:pt x="785460" y="733433"/>
                    </a:lnTo>
                    <a:lnTo>
                      <a:pt x="781962" y="734381"/>
                    </a:lnTo>
                    <a:lnTo>
                      <a:pt x="778783" y="734697"/>
                    </a:lnTo>
                    <a:lnTo>
                      <a:pt x="775285" y="735013"/>
                    </a:lnTo>
                    <a:lnTo>
                      <a:pt x="629654" y="735013"/>
                    </a:lnTo>
                    <a:lnTo>
                      <a:pt x="626156" y="734697"/>
                    </a:lnTo>
                    <a:lnTo>
                      <a:pt x="622976" y="734381"/>
                    </a:lnTo>
                    <a:lnTo>
                      <a:pt x="619479" y="733433"/>
                    </a:lnTo>
                    <a:lnTo>
                      <a:pt x="616299" y="732169"/>
                    </a:lnTo>
                    <a:lnTo>
                      <a:pt x="613119" y="730905"/>
                    </a:lnTo>
                    <a:lnTo>
                      <a:pt x="610576" y="729009"/>
                    </a:lnTo>
                    <a:lnTo>
                      <a:pt x="607714" y="727112"/>
                    </a:lnTo>
                    <a:lnTo>
                      <a:pt x="605488" y="724900"/>
                    </a:lnTo>
                    <a:lnTo>
                      <a:pt x="603262" y="722688"/>
                    </a:lnTo>
                    <a:lnTo>
                      <a:pt x="601036" y="720160"/>
                    </a:lnTo>
                    <a:lnTo>
                      <a:pt x="599447" y="716999"/>
                    </a:lnTo>
                    <a:lnTo>
                      <a:pt x="598175" y="714155"/>
                    </a:lnTo>
                    <a:lnTo>
                      <a:pt x="596903" y="710995"/>
                    </a:lnTo>
                    <a:lnTo>
                      <a:pt x="596267" y="707834"/>
                    </a:lnTo>
                    <a:lnTo>
                      <a:pt x="595313" y="704358"/>
                    </a:lnTo>
                    <a:lnTo>
                      <a:pt x="595313" y="700566"/>
                    </a:lnTo>
                    <a:lnTo>
                      <a:pt x="595313" y="697405"/>
                    </a:lnTo>
                    <a:lnTo>
                      <a:pt x="596267" y="693929"/>
                    </a:lnTo>
                    <a:lnTo>
                      <a:pt x="596903" y="690769"/>
                    </a:lnTo>
                    <a:lnTo>
                      <a:pt x="598175" y="687292"/>
                    </a:lnTo>
                    <a:lnTo>
                      <a:pt x="599447" y="684764"/>
                    </a:lnTo>
                    <a:lnTo>
                      <a:pt x="601036" y="681920"/>
                    </a:lnTo>
                    <a:lnTo>
                      <a:pt x="603262" y="679076"/>
                    </a:lnTo>
                    <a:lnTo>
                      <a:pt x="605488" y="676863"/>
                    </a:lnTo>
                    <a:lnTo>
                      <a:pt x="607714" y="674335"/>
                    </a:lnTo>
                    <a:lnTo>
                      <a:pt x="610576" y="672755"/>
                    </a:lnTo>
                    <a:lnTo>
                      <a:pt x="613119" y="670859"/>
                    </a:lnTo>
                    <a:lnTo>
                      <a:pt x="616299" y="669595"/>
                    </a:lnTo>
                    <a:lnTo>
                      <a:pt x="619479" y="668330"/>
                    </a:lnTo>
                    <a:lnTo>
                      <a:pt x="622976" y="667382"/>
                    </a:lnTo>
                    <a:lnTo>
                      <a:pt x="626156" y="667066"/>
                    </a:lnTo>
                    <a:lnTo>
                      <a:pt x="629654" y="666750"/>
                    </a:lnTo>
                    <a:close/>
                    <a:moveTo>
                      <a:pt x="1315880" y="528637"/>
                    </a:moveTo>
                    <a:lnTo>
                      <a:pt x="1321897" y="528954"/>
                    </a:lnTo>
                    <a:lnTo>
                      <a:pt x="1327598" y="529904"/>
                    </a:lnTo>
                    <a:lnTo>
                      <a:pt x="1333615" y="531805"/>
                    </a:lnTo>
                    <a:lnTo>
                      <a:pt x="1339316" y="534655"/>
                    </a:lnTo>
                    <a:lnTo>
                      <a:pt x="1345017" y="537823"/>
                    </a:lnTo>
                    <a:lnTo>
                      <a:pt x="1350084" y="541941"/>
                    </a:lnTo>
                    <a:lnTo>
                      <a:pt x="1354835" y="546375"/>
                    </a:lnTo>
                    <a:lnTo>
                      <a:pt x="1359586" y="551760"/>
                    </a:lnTo>
                    <a:lnTo>
                      <a:pt x="1364020" y="557778"/>
                    </a:lnTo>
                    <a:lnTo>
                      <a:pt x="1367503" y="564430"/>
                    </a:lnTo>
                    <a:lnTo>
                      <a:pt x="1370987" y="571398"/>
                    </a:lnTo>
                    <a:lnTo>
                      <a:pt x="1373837" y="579634"/>
                    </a:lnTo>
                    <a:lnTo>
                      <a:pt x="1375104" y="583751"/>
                    </a:lnTo>
                    <a:lnTo>
                      <a:pt x="1376371" y="588186"/>
                    </a:lnTo>
                    <a:lnTo>
                      <a:pt x="1377955" y="597055"/>
                    </a:lnTo>
                    <a:lnTo>
                      <a:pt x="1379222" y="606557"/>
                    </a:lnTo>
                    <a:lnTo>
                      <a:pt x="1379538" y="616377"/>
                    </a:lnTo>
                    <a:lnTo>
                      <a:pt x="1379222" y="627463"/>
                    </a:lnTo>
                    <a:lnTo>
                      <a:pt x="1378905" y="637915"/>
                    </a:lnTo>
                    <a:lnTo>
                      <a:pt x="1378588" y="647101"/>
                    </a:lnTo>
                    <a:lnTo>
                      <a:pt x="1377955" y="655970"/>
                    </a:lnTo>
                    <a:lnTo>
                      <a:pt x="1376054" y="673074"/>
                    </a:lnTo>
                    <a:lnTo>
                      <a:pt x="1373204" y="690179"/>
                    </a:lnTo>
                    <a:lnTo>
                      <a:pt x="1370037" y="706967"/>
                    </a:lnTo>
                    <a:lnTo>
                      <a:pt x="1366237" y="725021"/>
                    </a:lnTo>
                    <a:lnTo>
                      <a:pt x="1361803" y="745293"/>
                    </a:lnTo>
                    <a:lnTo>
                      <a:pt x="1357369" y="769366"/>
                    </a:lnTo>
                    <a:lnTo>
                      <a:pt x="1352301" y="797873"/>
                    </a:lnTo>
                    <a:lnTo>
                      <a:pt x="1346917" y="830815"/>
                    </a:lnTo>
                    <a:lnTo>
                      <a:pt x="1344384" y="849503"/>
                    </a:lnTo>
                    <a:lnTo>
                      <a:pt x="1341533" y="870092"/>
                    </a:lnTo>
                    <a:lnTo>
                      <a:pt x="1338683" y="892264"/>
                    </a:lnTo>
                    <a:lnTo>
                      <a:pt x="1335832" y="916654"/>
                    </a:lnTo>
                    <a:lnTo>
                      <a:pt x="1296561" y="916654"/>
                    </a:lnTo>
                    <a:lnTo>
                      <a:pt x="1293710" y="892264"/>
                    </a:lnTo>
                    <a:lnTo>
                      <a:pt x="1290860" y="870092"/>
                    </a:lnTo>
                    <a:lnTo>
                      <a:pt x="1288326" y="849820"/>
                    </a:lnTo>
                    <a:lnTo>
                      <a:pt x="1285792" y="831132"/>
                    </a:lnTo>
                    <a:lnTo>
                      <a:pt x="1280092" y="797873"/>
                    </a:lnTo>
                    <a:lnTo>
                      <a:pt x="1275341" y="769366"/>
                    </a:lnTo>
                    <a:lnTo>
                      <a:pt x="1270590" y="745293"/>
                    </a:lnTo>
                    <a:lnTo>
                      <a:pt x="1266473" y="725021"/>
                    </a:lnTo>
                    <a:lnTo>
                      <a:pt x="1262356" y="706967"/>
                    </a:lnTo>
                    <a:lnTo>
                      <a:pt x="1258872" y="690179"/>
                    </a:lnTo>
                    <a:lnTo>
                      <a:pt x="1256339" y="673074"/>
                    </a:lnTo>
                    <a:lnTo>
                      <a:pt x="1254438" y="655970"/>
                    </a:lnTo>
                    <a:lnTo>
                      <a:pt x="1253805" y="647101"/>
                    </a:lnTo>
                    <a:lnTo>
                      <a:pt x="1252855" y="637915"/>
                    </a:lnTo>
                    <a:lnTo>
                      <a:pt x="1252538" y="627463"/>
                    </a:lnTo>
                    <a:lnTo>
                      <a:pt x="1252538" y="616377"/>
                    </a:lnTo>
                    <a:lnTo>
                      <a:pt x="1252855" y="606557"/>
                    </a:lnTo>
                    <a:lnTo>
                      <a:pt x="1254122" y="597055"/>
                    </a:lnTo>
                    <a:lnTo>
                      <a:pt x="1255705" y="588186"/>
                    </a:lnTo>
                    <a:lnTo>
                      <a:pt x="1256972" y="583751"/>
                    </a:lnTo>
                    <a:lnTo>
                      <a:pt x="1258239" y="579634"/>
                    </a:lnTo>
                    <a:lnTo>
                      <a:pt x="1261406" y="571398"/>
                    </a:lnTo>
                    <a:lnTo>
                      <a:pt x="1264573" y="564430"/>
                    </a:lnTo>
                    <a:lnTo>
                      <a:pt x="1268374" y="557778"/>
                    </a:lnTo>
                    <a:lnTo>
                      <a:pt x="1272807" y="551760"/>
                    </a:lnTo>
                    <a:lnTo>
                      <a:pt x="1277241" y="546375"/>
                    </a:lnTo>
                    <a:lnTo>
                      <a:pt x="1281992" y="541941"/>
                    </a:lnTo>
                    <a:lnTo>
                      <a:pt x="1287376" y="537823"/>
                    </a:lnTo>
                    <a:lnTo>
                      <a:pt x="1293077" y="534655"/>
                    </a:lnTo>
                    <a:lnTo>
                      <a:pt x="1298778" y="531805"/>
                    </a:lnTo>
                    <a:lnTo>
                      <a:pt x="1304162" y="529904"/>
                    </a:lnTo>
                    <a:lnTo>
                      <a:pt x="1310179" y="528954"/>
                    </a:lnTo>
                    <a:lnTo>
                      <a:pt x="1315880" y="528637"/>
                    </a:lnTo>
                    <a:close/>
                    <a:moveTo>
                      <a:pt x="1316038" y="427125"/>
                    </a:moveTo>
                    <a:lnTo>
                      <a:pt x="1306196" y="427443"/>
                    </a:lnTo>
                    <a:lnTo>
                      <a:pt x="1296353" y="427761"/>
                    </a:lnTo>
                    <a:lnTo>
                      <a:pt x="1283971" y="428715"/>
                    </a:lnTo>
                    <a:lnTo>
                      <a:pt x="1269048" y="430622"/>
                    </a:lnTo>
                    <a:lnTo>
                      <a:pt x="1252221" y="432529"/>
                    </a:lnTo>
                    <a:lnTo>
                      <a:pt x="1233806" y="435390"/>
                    </a:lnTo>
                    <a:lnTo>
                      <a:pt x="1224281" y="437615"/>
                    </a:lnTo>
                    <a:lnTo>
                      <a:pt x="1214121" y="439523"/>
                    </a:lnTo>
                    <a:lnTo>
                      <a:pt x="1204278" y="441748"/>
                    </a:lnTo>
                    <a:lnTo>
                      <a:pt x="1193483" y="444609"/>
                    </a:lnTo>
                    <a:lnTo>
                      <a:pt x="1183323" y="447470"/>
                    </a:lnTo>
                    <a:lnTo>
                      <a:pt x="1172528" y="450967"/>
                    </a:lnTo>
                    <a:lnTo>
                      <a:pt x="1161733" y="454463"/>
                    </a:lnTo>
                    <a:lnTo>
                      <a:pt x="1150938" y="458914"/>
                    </a:lnTo>
                    <a:lnTo>
                      <a:pt x="1140143" y="463364"/>
                    </a:lnTo>
                    <a:lnTo>
                      <a:pt x="1129348" y="467814"/>
                    </a:lnTo>
                    <a:lnTo>
                      <a:pt x="1118871" y="473218"/>
                    </a:lnTo>
                    <a:lnTo>
                      <a:pt x="1108393" y="478940"/>
                    </a:lnTo>
                    <a:lnTo>
                      <a:pt x="1097916" y="484980"/>
                    </a:lnTo>
                    <a:lnTo>
                      <a:pt x="1088073" y="491338"/>
                    </a:lnTo>
                    <a:lnTo>
                      <a:pt x="1078231" y="498331"/>
                    </a:lnTo>
                    <a:lnTo>
                      <a:pt x="1069023" y="505960"/>
                    </a:lnTo>
                    <a:lnTo>
                      <a:pt x="1059498" y="514225"/>
                    </a:lnTo>
                    <a:lnTo>
                      <a:pt x="1050926" y="522808"/>
                    </a:lnTo>
                    <a:lnTo>
                      <a:pt x="1043623" y="530755"/>
                    </a:lnTo>
                    <a:lnTo>
                      <a:pt x="1036638" y="539656"/>
                    </a:lnTo>
                    <a:lnTo>
                      <a:pt x="1029971" y="548557"/>
                    </a:lnTo>
                    <a:lnTo>
                      <a:pt x="1023938" y="557775"/>
                    </a:lnTo>
                    <a:lnTo>
                      <a:pt x="1018541" y="567312"/>
                    </a:lnTo>
                    <a:lnTo>
                      <a:pt x="1013461" y="577166"/>
                    </a:lnTo>
                    <a:lnTo>
                      <a:pt x="1009333" y="587656"/>
                    </a:lnTo>
                    <a:lnTo>
                      <a:pt x="1005206" y="598464"/>
                    </a:lnTo>
                    <a:lnTo>
                      <a:pt x="1001713" y="608954"/>
                    </a:lnTo>
                    <a:lnTo>
                      <a:pt x="998856" y="620398"/>
                    </a:lnTo>
                    <a:lnTo>
                      <a:pt x="996633" y="632160"/>
                    </a:lnTo>
                    <a:lnTo>
                      <a:pt x="994728" y="643922"/>
                    </a:lnTo>
                    <a:lnTo>
                      <a:pt x="993458" y="656319"/>
                    </a:lnTo>
                    <a:lnTo>
                      <a:pt x="992506" y="668716"/>
                    </a:lnTo>
                    <a:lnTo>
                      <a:pt x="992506" y="681750"/>
                    </a:lnTo>
                    <a:lnTo>
                      <a:pt x="992506" y="694783"/>
                    </a:lnTo>
                    <a:lnTo>
                      <a:pt x="993141" y="707498"/>
                    </a:lnTo>
                    <a:lnTo>
                      <a:pt x="994093" y="719260"/>
                    </a:lnTo>
                    <a:lnTo>
                      <a:pt x="994728" y="730704"/>
                    </a:lnTo>
                    <a:lnTo>
                      <a:pt x="996316" y="741829"/>
                    </a:lnTo>
                    <a:lnTo>
                      <a:pt x="997586" y="752002"/>
                    </a:lnTo>
                    <a:lnTo>
                      <a:pt x="998856" y="762174"/>
                    </a:lnTo>
                    <a:lnTo>
                      <a:pt x="1000443" y="771393"/>
                    </a:lnTo>
                    <a:lnTo>
                      <a:pt x="1002031" y="780611"/>
                    </a:lnTo>
                    <a:lnTo>
                      <a:pt x="1003936" y="789194"/>
                    </a:lnTo>
                    <a:lnTo>
                      <a:pt x="1005841" y="797777"/>
                    </a:lnTo>
                    <a:lnTo>
                      <a:pt x="1008063" y="805724"/>
                    </a:lnTo>
                    <a:lnTo>
                      <a:pt x="1010603" y="813035"/>
                    </a:lnTo>
                    <a:lnTo>
                      <a:pt x="1012826" y="820347"/>
                    </a:lnTo>
                    <a:lnTo>
                      <a:pt x="1015683" y="827022"/>
                    </a:lnTo>
                    <a:lnTo>
                      <a:pt x="1018223" y="833698"/>
                    </a:lnTo>
                    <a:lnTo>
                      <a:pt x="1020763" y="840055"/>
                    </a:lnTo>
                    <a:lnTo>
                      <a:pt x="1023621" y="846095"/>
                    </a:lnTo>
                    <a:lnTo>
                      <a:pt x="1026478" y="851817"/>
                    </a:lnTo>
                    <a:lnTo>
                      <a:pt x="1032828" y="862943"/>
                    </a:lnTo>
                    <a:lnTo>
                      <a:pt x="1039496" y="872797"/>
                    </a:lnTo>
                    <a:lnTo>
                      <a:pt x="1046481" y="882652"/>
                    </a:lnTo>
                    <a:lnTo>
                      <a:pt x="1053466" y="891552"/>
                    </a:lnTo>
                    <a:lnTo>
                      <a:pt x="1061086" y="900135"/>
                    </a:lnTo>
                    <a:lnTo>
                      <a:pt x="1076643" y="917301"/>
                    </a:lnTo>
                    <a:lnTo>
                      <a:pt x="1091883" y="934467"/>
                    </a:lnTo>
                    <a:lnTo>
                      <a:pt x="1099821" y="943367"/>
                    </a:lnTo>
                    <a:lnTo>
                      <a:pt x="1107441" y="952904"/>
                    </a:lnTo>
                    <a:lnTo>
                      <a:pt x="1115061" y="962758"/>
                    </a:lnTo>
                    <a:lnTo>
                      <a:pt x="1122681" y="973566"/>
                    </a:lnTo>
                    <a:lnTo>
                      <a:pt x="1129983" y="985010"/>
                    </a:lnTo>
                    <a:lnTo>
                      <a:pt x="1136968" y="996772"/>
                    </a:lnTo>
                    <a:lnTo>
                      <a:pt x="1143953" y="1009805"/>
                    </a:lnTo>
                    <a:lnTo>
                      <a:pt x="1150938" y="1024427"/>
                    </a:lnTo>
                    <a:lnTo>
                      <a:pt x="1153796" y="1031739"/>
                    </a:lnTo>
                    <a:lnTo>
                      <a:pt x="1157288" y="1039686"/>
                    </a:lnTo>
                    <a:lnTo>
                      <a:pt x="1160146" y="1047633"/>
                    </a:lnTo>
                    <a:lnTo>
                      <a:pt x="1162686" y="1056216"/>
                    </a:lnTo>
                    <a:lnTo>
                      <a:pt x="1165543" y="1064799"/>
                    </a:lnTo>
                    <a:lnTo>
                      <a:pt x="1168083" y="1074017"/>
                    </a:lnTo>
                    <a:lnTo>
                      <a:pt x="1170941" y="1083554"/>
                    </a:lnTo>
                    <a:lnTo>
                      <a:pt x="1173163" y="1093408"/>
                    </a:lnTo>
                    <a:lnTo>
                      <a:pt x="1175386" y="1103580"/>
                    </a:lnTo>
                    <a:lnTo>
                      <a:pt x="1177608" y="1114388"/>
                    </a:lnTo>
                    <a:lnTo>
                      <a:pt x="1179513" y="1125196"/>
                    </a:lnTo>
                    <a:lnTo>
                      <a:pt x="1181418" y="1136958"/>
                    </a:lnTo>
                    <a:lnTo>
                      <a:pt x="1181680" y="1141412"/>
                    </a:lnTo>
                    <a:lnTo>
                      <a:pt x="1456680" y="1141412"/>
                    </a:lnTo>
                    <a:lnTo>
                      <a:pt x="1456691" y="1136958"/>
                    </a:lnTo>
                    <a:lnTo>
                      <a:pt x="1458596" y="1125196"/>
                    </a:lnTo>
                    <a:lnTo>
                      <a:pt x="1460818" y="1114388"/>
                    </a:lnTo>
                    <a:lnTo>
                      <a:pt x="1462723" y="1103580"/>
                    </a:lnTo>
                    <a:lnTo>
                      <a:pt x="1464946" y="1093408"/>
                    </a:lnTo>
                    <a:lnTo>
                      <a:pt x="1467486" y="1083554"/>
                    </a:lnTo>
                    <a:lnTo>
                      <a:pt x="1470026" y="1074017"/>
                    </a:lnTo>
                    <a:lnTo>
                      <a:pt x="1472883" y="1064799"/>
                    </a:lnTo>
                    <a:lnTo>
                      <a:pt x="1475423" y="1056216"/>
                    </a:lnTo>
                    <a:lnTo>
                      <a:pt x="1478281" y="1047633"/>
                    </a:lnTo>
                    <a:lnTo>
                      <a:pt x="1481456" y="1039686"/>
                    </a:lnTo>
                    <a:lnTo>
                      <a:pt x="1484313" y="1031739"/>
                    </a:lnTo>
                    <a:lnTo>
                      <a:pt x="1487806" y="1024427"/>
                    </a:lnTo>
                    <a:lnTo>
                      <a:pt x="1494156" y="1009805"/>
                    </a:lnTo>
                    <a:lnTo>
                      <a:pt x="1501141" y="996772"/>
                    </a:lnTo>
                    <a:lnTo>
                      <a:pt x="1508443" y="985010"/>
                    </a:lnTo>
                    <a:lnTo>
                      <a:pt x="1515746" y="973566"/>
                    </a:lnTo>
                    <a:lnTo>
                      <a:pt x="1523048" y="962758"/>
                    </a:lnTo>
                    <a:lnTo>
                      <a:pt x="1530986" y="952904"/>
                    </a:lnTo>
                    <a:lnTo>
                      <a:pt x="1538606" y="943367"/>
                    </a:lnTo>
                    <a:lnTo>
                      <a:pt x="1546543" y="934467"/>
                    </a:lnTo>
                    <a:lnTo>
                      <a:pt x="1561466" y="917301"/>
                    </a:lnTo>
                    <a:lnTo>
                      <a:pt x="1577341" y="900135"/>
                    </a:lnTo>
                    <a:lnTo>
                      <a:pt x="1584643" y="891552"/>
                    </a:lnTo>
                    <a:lnTo>
                      <a:pt x="1591946" y="882652"/>
                    </a:lnTo>
                    <a:lnTo>
                      <a:pt x="1598613" y="872797"/>
                    </a:lnTo>
                    <a:lnTo>
                      <a:pt x="1605281" y="862943"/>
                    </a:lnTo>
                    <a:lnTo>
                      <a:pt x="1611631" y="851817"/>
                    </a:lnTo>
                    <a:lnTo>
                      <a:pt x="1614806" y="846095"/>
                    </a:lnTo>
                    <a:lnTo>
                      <a:pt x="1617346" y="840055"/>
                    </a:lnTo>
                    <a:lnTo>
                      <a:pt x="1620203" y="833698"/>
                    </a:lnTo>
                    <a:lnTo>
                      <a:pt x="1623061" y="827022"/>
                    </a:lnTo>
                    <a:lnTo>
                      <a:pt x="1625283" y="820347"/>
                    </a:lnTo>
                    <a:lnTo>
                      <a:pt x="1628141" y="813035"/>
                    </a:lnTo>
                    <a:lnTo>
                      <a:pt x="1630046" y="805724"/>
                    </a:lnTo>
                    <a:lnTo>
                      <a:pt x="1632268" y="797777"/>
                    </a:lnTo>
                    <a:lnTo>
                      <a:pt x="1634491" y="789194"/>
                    </a:lnTo>
                    <a:lnTo>
                      <a:pt x="1636396" y="780611"/>
                    </a:lnTo>
                    <a:lnTo>
                      <a:pt x="1637983" y="771393"/>
                    </a:lnTo>
                    <a:lnTo>
                      <a:pt x="1639571" y="762174"/>
                    </a:lnTo>
                    <a:lnTo>
                      <a:pt x="1641158" y="752002"/>
                    </a:lnTo>
                    <a:lnTo>
                      <a:pt x="1642428" y="741829"/>
                    </a:lnTo>
                    <a:lnTo>
                      <a:pt x="1643381" y="730704"/>
                    </a:lnTo>
                    <a:lnTo>
                      <a:pt x="1644333" y="719260"/>
                    </a:lnTo>
                    <a:lnTo>
                      <a:pt x="1644968" y="707498"/>
                    </a:lnTo>
                    <a:lnTo>
                      <a:pt x="1645603" y="694783"/>
                    </a:lnTo>
                    <a:lnTo>
                      <a:pt x="1645921" y="681750"/>
                    </a:lnTo>
                    <a:lnTo>
                      <a:pt x="1645603" y="668716"/>
                    </a:lnTo>
                    <a:lnTo>
                      <a:pt x="1644968" y="656319"/>
                    </a:lnTo>
                    <a:lnTo>
                      <a:pt x="1643698" y="643922"/>
                    </a:lnTo>
                    <a:lnTo>
                      <a:pt x="1641793" y="632160"/>
                    </a:lnTo>
                    <a:lnTo>
                      <a:pt x="1639253" y="620398"/>
                    </a:lnTo>
                    <a:lnTo>
                      <a:pt x="1636396" y="608954"/>
                    </a:lnTo>
                    <a:lnTo>
                      <a:pt x="1632903" y="598464"/>
                    </a:lnTo>
                    <a:lnTo>
                      <a:pt x="1629411" y="587656"/>
                    </a:lnTo>
                    <a:lnTo>
                      <a:pt x="1624648" y="577166"/>
                    </a:lnTo>
                    <a:lnTo>
                      <a:pt x="1619568" y="567312"/>
                    </a:lnTo>
                    <a:lnTo>
                      <a:pt x="1614488" y="557775"/>
                    </a:lnTo>
                    <a:lnTo>
                      <a:pt x="1608456" y="548557"/>
                    </a:lnTo>
                    <a:lnTo>
                      <a:pt x="1602106" y="539656"/>
                    </a:lnTo>
                    <a:lnTo>
                      <a:pt x="1595121" y="530755"/>
                    </a:lnTo>
                    <a:lnTo>
                      <a:pt x="1587183" y="522808"/>
                    </a:lnTo>
                    <a:lnTo>
                      <a:pt x="1578611" y="514225"/>
                    </a:lnTo>
                    <a:lnTo>
                      <a:pt x="1569721" y="505960"/>
                    </a:lnTo>
                    <a:lnTo>
                      <a:pt x="1559878" y="498331"/>
                    </a:lnTo>
                    <a:lnTo>
                      <a:pt x="1550353" y="491338"/>
                    </a:lnTo>
                    <a:lnTo>
                      <a:pt x="1540193" y="484980"/>
                    </a:lnTo>
                    <a:lnTo>
                      <a:pt x="1529716" y="478622"/>
                    </a:lnTo>
                    <a:lnTo>
                      <a:pt x="1519556" y="473218"/>
                    </a:lnTo>
                    <a:lnTo>
                      <a:pt x="1508761" y="467814"/>
                    </a:lnTo>
                    <a:lnTo>
                      <a:pt x="1497966" y="463046"/>
                    </a:lnTo>
                    <a:lnTo>
                      <a:pt x="1487488" y="458596"/>
                    </a:lnTo>
                    <a:lnTo>
                      <a:pt x="1476376" y="454463"/>
                    </a:lnTo>
                    <a:lnTo>
                      <a:pt x="1465581" y="450967"/>
                    </a:lnTo>
                    <a:lnTo>
                      <a:pt x="1455103" y="447470"/>
                    </a:lnTo>
                    <a:lnTo>
                      <a:pt x="1444308" y="444609"/>
                    </a:lnTo>
                    <a:lnTo>
                      <a:pt x="1434148" y="441748"/>
                    </a:lnTo>
                    <a:lnTo>
                      <a:pt x="1423988" y="439523"/>
                    </a:lnTo>
                    <a:lnTo>
                      <a:pt x="1413828" y="437615"/>
                    </a:lnTo>
                    <a:lnTo>
                      <a:pt x="1404303" y="435390"/>
                    </a:lnTo>
                    <a:lnTo>
                      <a:pt x="1385888" y="432529"/>
                    </a:lnTo>
                    <a:lnTo>
                      <a:pt x="1369061" y="430304"/>
                    </a:lnTo>
                    <a:lnTo>
                      <a:pt x="1354456" y="428715"/>
                    </a:lnTo>
                    <a:lnTo>
                      <a:pt x="1342073" y="427761"/>
                    </a:lnTo>
                    <a:lnTo>
                      <a:pt x="1332866" y="427443"/>
                    </a:lnTo>
                    <a:lnTo>
                      <a:pt x="1323023" y="427125"/>
                    </a:lnTo>
                    <a:lnTo>
                      <a:pt x="1316038" y="427125"/>
                    </a:lnTo>
                    <a:close/>
                    <a:moveTo>
                      <a:pt x="1309371" y="354012"/>
                    </a:moveTo>
                    <a:lnTo>
                      <a:pt x="1315403" y="354012"/>
                    </a:lnTo>
                    <a:lnTo>
                      <a:pt x="1322071" y="354012"/>
                    </a:lnTo>
                    <a:lnTo>
                      <a:pt x="1328103" y="354012"/>
                    </a:lnTo>
                    <a:lnTo>
                      <a:pt x="1337628" y="354330"/>
                    </a:lnTo>
                    <a:lnTo>
                      <a:pt x="1350011" y="354966"/>
                    </a:lnTo>
                    <a:lnTo>
                      <a:pt x="1365568" y="356237"/>
                    </a:lnTo>
                    <a:lnTo>
                      <a:pt x="1383666" y="358145"/>
                    </a:lnTo>
                    <a:lnTo>
                      <a:pt x="1403351" y="361006"/>
                    </a:lnTo>
                    <a:lnTo>
                      <a:pt x="1413828" y="362913"/>
                    </a:lnTo>
                    <a:lnTo>
                      <a:pt x="1424941" y="364820"/>
                    </a:lnTo>
                    <a:lnTo>
                      <a:pt x="1436371" y="367363"/>
                    </a:lnTo>
                    <a:lnTo>
                      <a:pt x="1448118" y="369906"/>
                    </a:lnTo>
                    <a:lnTo>
                      <a:pt x="1460183" y="373085"/>
                    </a:lnTo>
                    <a:lnTo>
                      <a:pt x="1471931" y="376264"/>
                    </a:lnTo>
                    <a:lnTo>
                      <a:pt x="1484313" y="380079"/>
                    </a:lnTo>
                    <a:lnTo>
                      <a:pt x="1497013" y="383893"/>
                    </a:lnTo>
                    <a:lnTo>
                      <a:pt x="1509396" y="388661"/>
                    </a:lnTo>
                    <a:lnTo>
                      <a:pt x="1522096" y="393748"/>
                    </a:lnTo>
                    <a:lnTo>
                      <a:pt x="1534478" y="399152"/>
                    </a:lnTo>
                    <a:lnTo>
                      <a:pt x="1547178" y="405191"/>
                    </a:lnTo>
                    <a:lnTo>
                      <a:pt x="1559561" y="411549"/>
                    </a:lnTo>
                    <a:lnTo>
                      <a:pt x="1571943" y="418542"/>
                    </a:lnTo>
                    <a:lnTo>
                      <a:pt x="1584008" y="425854"/>
                    </a:lnTo>
                    <a:lnTo>
                      <a:pt x="1595756" y="433801"/>
                    </a:lnTo>
                    <a:lnTo>
                      <a:pt x="1607186" y="442384"/>
                    </a:lnTo>
                    <a:lnTo>
                      <a:pt x="1618616" y="451602"/>
                    </a:lnTo>
                    <a:lnTo>
                      <a:pt x="1629728" y="461139"/>
                    </a:lnTo>
                    <a:lnTo>
                      <a:pt x="1640206" y="471629"/>
                    </a:lnTo>
                    <a:lnTo>
                      <a:pt x="1650366" y="483073"/>
                    </a:lnTo>
                    <a:lnTo>
                      <a:pt x="1659891" y="494199"/>
                    </a:lnTo>
                    <a:lnTo>
                      <a:pt x="1668463" y="506278"/>
                    </a:lnTo>
                    <a:lnTo>
                      <a:pt x="1672591" y="512318"/>
                    </a:lnTo>
                    <a:lnTo>
                      <a:pt x="1676401" y="518676"/>
                    </a:lnTo>
                    <a:lnTo>
                      <a:pt x="1680211" y="525033"/>
                    </a:lnTo>
                    <a:lnTo>
                      <a:pt x="1683703" y="531391"/>
                    </a:lnTo>
                    <a:lnTo>
                      <a:pt x="1690371" y="544424"/>
                    </a:lnTo>
                    <a:lnTo>
                      <a:pt x="1696403" y="558093"/>
                    </a:lnTo>
                    <a:lnTo>
                      <a:pt x="1701801" y="572398"/>
                    </a:lnTo>
                    <a:lnTo>
                      <a:pt x="1706563" y="586703"/>
                    </a:lnTo>
                    <a:lnTo>
                      <a:pt x="1710056" y="601325"/>
                    </a:lnTo>
                    <a:lnTo>
                      <a:pt x="1713548" y="616266"/>
                    </a:lnTo>
                    <a:lnTo>
                      <a:pt x="1715771" y="631842"/>
                    </a:lnTo>
                    <a:lnTo>
                      <a:pt x="1717993" y="647736"/>
                    </a:lnTo>
                    <a:lnTo>
                      <a:pt x="1718946" y="663948"/>
                    </a:lnTo>
                    <a:lnTo>
                      <a:pt x="1719263" y="680478"/>
                    </a:lnTo>
                    <a:lnTo>
                      <a:pt x="1718946" y="697644"/>
                    </a:lnTo>
                    <a:lnTo>
                      <a:pt x="1718311" y="712584"/>
                    </a:lnTo>
                    <a:lnTo>
                      <a:pt x="1717041" y="727207"/>
                    </a:lnTo>
                    <a:lnTo>
                      <a:pt x="1716088" y="740876"/>
                    </a:lnTo>
                    <a:lnTo>
                      <a:pt x="1714501" y="753909"/>
                    </a:lnTo>
                    <a:lnTo>
                      <a:pt x="1712913" y="766624"/>
                    </a:lnTo>
                    <a:lnTo>
                      <a:pt x="1711326" y="778704"/>
                    </a:lnTo>
                    <a:lnTo>
                      <a:pt x="1709103" y="790148"/>
                    </a:lnTo>
                    <a:lnTo>
                      <a:pt x="1706881" y="801274"/>
                    </a:lnTo>
                    <a:lnTo>
                      <a:pt x="1704658" y="812082"/>
                    </a:lnTo>
                    <a:lnTo>
                      <a:pt x="1701801" y="821936"/>
                    </a:lnTo>
                    <a:lnTo>
                      <a:pt x="1698943" y="831790"/>
                    </a:lnTo>
                    <a:lnTo>
                      <a:pt x="1696086" y="841009"/>
                    </a:lnTo>
                    <a:lnTo>
                      <a:pt x="1692911" y="849910"/>
                    </a:lnTo>
                    <a:lnTo>
                      <a:pt x="1689736" y="858175"/>
                    </a:lnTo>
                    <a:lnTo>
                      <a:pt x="1686243" y="866122"/>
                    </a:lnTo>
                    <a:lnTo>
                      <a:pt x="1682751" y="874069"/>
                    </a:lnTo>
                    <a:lnTo>
                      <a:pt x="1679258" y="881698"/>
                    </a:lnTo>
                    <a:lnTo>
                      <a:pt x="1675448" y="888691"/>
                    </a:lnTo>
                    <a:lnTo>
                      <a:pt x="1671321" y="895367"/>
                    </a:lnTo>
                    <a:lnTo>
                      <a:pt x="1667828" y="902042"/>
                    </a:lnTo>
                    <a:lnTo>
                      <a:pt x="1659573" y="914440"/>
                    </a:lnTo>
                    <a:lnTo>
                      <a:pt x="1651001" y="925884"/>
                    </a:lnTo>
                    <a:lnTo>
                      <a:pt x="1642428" y="936692"/>
                    </a:lnTo>
                    <a:lnTo>
                      <a:pt x="1633856" y="947182"/>
                    </a:lnTo>
                    <a:lnTo>
                      <a:pt x="1624648" y="957036"/>
                    </a:lnTo>
                    <a:lnTo>
                      <a:pt x="1615758" y="966891"/>
                    </a:lnTo>
                    <a:lnTo>
                      <a:pt x="1602423" y="981831"/>
                    </a:lnTo>
                    <a:lnTo>
                      <a:pt x="1595756" y="989460"/>
                    </a:lnTo>
                    <a:lnTo>
                      <a:pt x="1589406" y="997407"/>
                    </a:lnTo>
                    <a:lnTo>
                      <a:pt x="1583056" y="1005672"/>
                    </a:lnTo>
                    <a:lnTo>
                      <a:pt x="1576706" y="1014255"/>
                    </a:lnTo>
                    <a:lnTo>
                      <a:pt x="1570991" y="1023474"/>
                    </a:lnTo>
                    <a:lnTo>
                      <a:pt x="1564958" y="1033010"/>
                    </a:lnTo>
                    <a:lnTo>
                      <a:pt x="1559561" y="1043818"/>
                    </a:lnTo>
                    <a:lnTo>
                      <a:pt x="1554163" y="1054626"/>
                    </a:lnTo>
                    <a:lnTo>
                      <a:pt x="1549083" y="1067024"/>
                    </a:lnTo>
                    <a:lnTo>
                      <a:pt x="1544638" y="1080057"/>
                    </a:lnTo>
                    <a:lnTo>
                      <a:pt x="1540193" y="1094680"/>
                    </a:lnTo>
                    <a:lnTo>
                      <a:pt x="1536383" y="1110256"/>
                    </a:lnTo>
                    <a:lnTo>
                      <a:pt x="1532891" y="1127104"/>
                    </a:lnTo>
                    <a:lnTo>
                      <a:pt x="1529716" y="1144905"/>
                    </a:lnTo>
                    <a:lnTo>
                      <a:pt x="1529716" y="1286999"/>
                    </a:lnTo>
                    <a:lnTo>
                      <a:pt x="1526858" y="1293992"/>
                    </a:lnTo>
                    <a:lnTo>
                      <a:pt x="1525906" y="1296535"/>
                    </a:lnTo>
                    <a:lnTo>
                      <a:pt x="1523366" y="1300986"/>
                    </a:lnTo>
                    <a:lnTo>
                      <a:pt x="1520508" y="1306072"/>
                    </a:lnTo>
                    <a:lnTo>
                      <a:pt x="1516063" y="1312747"/>
                    </a:lnTo>
                    <a:lnTo>
                      <a:pt x="1510348" y="1320694"/>
                    </a:lnTo>
                    <a:lnTo>
                      <a:pt x="1503046" y="1328641"/>
                    </a:lnTo>
                    <a:lnTo>
                      <a:pt x="1499236" y="1333410"/>
                    </a:lnTo>
                    <a:lnTo>
                      <a:pt x="1494473" y="1337542"/>
                    </a:lnTo>
                    <a:lnTo>
                      <a:pt x="1489393" y="1342310"/>
                    </a:lnTo>
                    <a:lnTo>
                      <a:pt x="1483996" y="1346761"/>
                    </a:lnTo>
                    <a:lnTo>
                      <a:pt x="1478281" y="1351211"/>
                    </a:lnTo>
                    <a:lnTo>
                      <a:pt x="1471931" y="1355979"/>
                    </a:lnTo>
                    <a:lnTo>
                      <a:pt x="1465263" y="1360748"/>
                    </a:lnTo>
                    <a:lnTo>
                      <a:pt x="1457961" y="1365516"/>
                    </a:lnTo>
                    <a:lnTo>
                      <a:pt x="1450341" y="1369648"/>
                    </a:lnTo>
                    <a:lnTo>
                      <a:pt x="1442086" y="1374417"/>
                    </a:lnTo>
                    <a:lnTo>
                      <a:pt x="1432878" y="1378867"/>
                    </a:lnTo>
                    <a:lnTo>
                      <a:pt x="1423671" y="1382682"/>
                    </a:lnTo>
                    <a:lnTo>
                      <a:pt x="1413511" y="1386814"/>
                    </a:lnTo>
                    <a:lnTo>
                      <a:pt x="1403351" y="1390311"/>
                    </a:lnTo>
                    <a:lnTo>
                      <a:pt x="1392238" y="1394125"/>
                    </a:lnTo>
                    <a:lnTo>
                      <a:pt x="1380173" y="1397622"/>
                    </a:lnTo>
                    <a:lnTo>
                      <a:pt x="1367791" y="1400483"/>
                    </a:lnTo>
                    <a:lnTo>
                      <a:pt x="1354773" y="1403662"/>
                    </a:lnTo>
                    <a:lnTo>
                      <a:pt x="1341121" y="1405887"/>
                    </a:lnTo>
                    <a:lnTo>
                      <a:pt x="1326833" y="1407794"/>
                    </a:lnTo>
                    <a:lnTo>
                      <a:pt x="1324611" y="1408112"/>
                    </a:lnTo>
                    <a:lnTo>
                      <a:pt x="1311276" y="1407794"/>
                    </a:lnTo>
                    <a:lnTo>
                      <a:pt x="1296988" y="1405887"/>
                    </a:lnTo>
                    <a:lnTo>
                      <a:pt x="1283336" y="1403662"/>
                    </a:lnTo>
                    <a:lnTo>
                      <a:pt x="1270318" y="1400483"/>
                    </a:lnTo>
                    <a:lnTo>
                      <a:pt x="1257936" y="1397622"/>
                    </a:lnTo>
                    <a:lnTo>
                      <a:pt x="1246188" y="1394125"/>
                    </a:lnTo>
                    <a:lnTo>
                      <a:pt x="1235076" y="1390311"/>
                    </a:lnTo>
                    <a:lnTo>
                      <a:pt x="1224598" y="1386814"/>
                    </a:lnTo>
                    <a:lnTo>
                      <a:pt x="1214438" y="1382682"/>
                    </a:lnTo>
                    <a:lnTo>
                      <a:pt x="1205231" y="1378867"/>
                    </a:lnTo>
                    <a:lnTo>
                      <a:pt x="1196658" y="1374417"/>
                    </a:lnTo>
                    <a:lnTo>
                      <a:pt x="1192940" y="1372348"/>
                    </a:lnTo>
                    <a:lnTo>
                      <a:pt x="1177471" y="1376937"/>
                    </a:lnTo>
                    <a:lnTo>
                      <a:pt x="1156831" y="1382967"/>
                    </a:lnTo>
                    <a:lnTo>
                      <a:pt x="1135872" y="1388679"/>
                    </a:lnTo>
                    <a:lnTo>
                      <a:pt x="1094591" y="1399787"/>
                    </a:lnTo>
                    <a:lnTo>
                      <a:pt x="1054580" y="1409625"/>
                    </a:lnTo>
                    <a:lnTo>
                      <a:pt x="1017744" y="1419462"/>
                    </a:lnTo>
                    <a:lnTo>
                      <a:pt x="985672" y="1428031"/>
                    </a:lnTo>
                    <a:lnTo>
                      <a:pt x="971700" y="1432157"/>
                    </a:lnTo>
                    <a:lnTo>
                      <a:pt x="959633" y="1436282"/>
                    </a:lnTo>
                    <a:lnTo>
                      <a:pt x="949471" y="1439773"/>
                    </a:lnTo>
                    <a:lnTo>
                      <a:pt x="941215" y="1443581"/>
                    </a:lnTo>
                    <a:lnTo>
                      <a:pt x="938357" y="1445168"/>
                    </a:lnTo>
                    <a:lnTo>
                      <a:pt x="935499" y="1446755"/>
                    </a:lnTo>
                    <a:lnTo>
                      <a:pt x="933594" y="1448024"/>
                    </a:lnTo>
                    <a:lnTo>
                      <a:pt x="932324" y="1449928"/>
                    </a:lnTo>
                    <a:lnTo>
                      <a:pt x="932006" y="1451198"/>
                    </a:lnTo>
                    <a:lnTo>
                      <a:pt x="932006" y="1452784"/>
                    </a:lnTo>
                    <a:lnTo>
                      <a:pt x="932641" y="1454054"/>
                    </a:lnTo>
                    <a:lnTo>
                      <a:pt x="934229" y="1455641"/>
                    </a:lnTo>
                    <a:lnTo>
                      <a:pt x="938675" y="1457862"/>
                    </a:lnTo>
                    <a:lnTo>
                      <a:pt x="944390" y="1460401"/>
                    </a:lnTo>
                    <a:lnTo>
                      <a:pt x="950741" y="1462940"/>
                    </a:lnTo>
                    <a:lnTo>
                      <a:pt x="958363" y="1465161"/>
                    </a:lnTo>
                    <a:lnTo>
                      <a:pt x="966619" y="1467065"/>
                    </a:lnTo>
                    <a:lnTo>
                      <a:pt x="976145" y="1469604"/>
                    </a:lnTo>
                    <a:lnTo>
                      <a:pt x="985672" y="1471508"/>
                    </a:lnTo>
                    <a:lnTo>
                      <a:pt x="996468" y="1473412"/>
                    </a:lnTo>
                    <a:lnTo>
                      <a:pt x="1019014" y="1477538"/>
                    </a:lnTo>
                    <a:lnTo>
                      <a:pt x="1043783" y="1481029"/>
                    </a:lnTo>
                    <a:lnTo>
                      <a:pt x="1069505" y="1484202"/>
                    </a:lnTo>
                    <a:lnTo>
                      <a:pt x="1095861" y="1486741"/>
                    </a:lnTo>
                    <a:lnTo>
                      <a:pt x="1122218" y="1489597"/>
                    </a:lnTo>
                    <a:lnTo>
                      <a:pt x="1147939" y="1491819"/>
                    </a:lnTo>
                    <a:lnTo>
                      <a:pt x="1172708" y="1493723"/>
                    </a:lnTo>
                    <a:lnTo>
                      <a:pt x="1195889" y="1495309"/>
                    </a:lnTo>
                    <a:lnTo>
                      <a:pt x="1233995" y="1497214"/>
                    </a:lnTo>
                    <a:lnTo>
                      <a:pt x="1247967" y="1497848"/>
                    </a:lnTo>
                    <a:lnTo>
                      <a:pt x="1257811" y="1497848"/>
                    </a:lnTo>
                    <a:lnTo>
                      <a:pt x="1260034" y="1497848"/>
                    </a:lnTo>
                    <a:lnTo>
                      <a:pt x="1262574" y="1497531"/>
                    </a:lnTo>
                    <a:lnTo>
                      <a:pt x="1268925" y="1495944"/>
                    </a:lnTo>
                    <a:lnTo>
                      <a:pt x="1276864" y="1493723"/>
                    </a:lnTo>
                    <a:lnTo>
                      <a:pt x="1286391" y="1490549"/>
                    </a:lnTo>
                    <a:lnTo>
                      <a:pt x="1297187" y="1486106"/>
                    </a:lnTo>
                    <a:lnTo>
                      <a:pt x="1309254" y="1481663"/>
                    </a:lnTo>
                    <a:lnTo>
                      <a:pt x="1337516" y="1470239"/>
                    </a:lnTo>
                    <a:lnTo>
                      <a:pt x="1369588" y="1456593"/>
                    </a:lnTo>
                    <a:lnTo>
                      <a:pt x="1404836" y="1440725"/>
                    </a:lnTo>
                    <a:lnTo>
                      <a:pt x="1483271" y="1406768"/>
                    </a:lnTo>
                    <a:lnTo>
                      <a:pt x="1524870" y="1388679"/>
                    </a:lnTo>
                    <a:lnTo>
                      <a:pt x="1566786" y="1370908"/>
                    </a:lnTo>
                    <a:lnTo>
                      <a:pt x="1608703" y="1354088"/>
                    </a:lnTo>
                    <a:lnTo>
                      <a:pt x="1629343" y="1346154"/>
                    </a:lnTo>
                    <a:lnTo>
                      <a:pt x="1649666" y="1337903"/>
                    </a:lnTo>
                    <a:lnTo>
                      <a:pt x="1669672" y="1330604"/>
                    </a:lnTo>
                    <a:lnTo>
                      <a:pt x="1689043" y="1323622"/>
                    </a:lnTo>
                    <a:lnTo>
                      <a:pt x="1708095" y="1317275"/>
                    </a:lnTo>
                    <a:lnTo>
                      <a:pt x="1726513" y="1311246"/>
                    </a:lnTo>
                    <a:lnTo>
                      <a:pt x="1743978" y="1305851"/>
                    </a:lnTo>
                    <a:lnTo>
                      <a:pt x="1760491" y="1301725"/>
                    </a:lnTo>
                    <a:lnTo>
                      <a:pt x="1776368" y="1297599"/>
                    </a:lnTo>
                    <a:lnTo>
                      <a:pt x="1790976" y="1294743"/>
                    </a:lnTo>
                    <a:lnTo>
                      <a:pt x="1804630" y="1292204"/>
                    </a:lnTo>
                    <a:lnTo>
                      <a:pt x="1817650" y="1290618"/>
                    </a:lnTo>
                    <a:lnTo>
                      <a:pt x="1829717" y="1289031"/>
                    </a:lnTo>
                    <a:lnTo>
                      <a:pt x="1840831" y="1288396"/>
                    </a:lnTo>
                    <a:lnTo>
                      <a:pt x="1851310" y="1287762"/>
                    </a:lnTo>
                    <a:lnTo>
                      <a:pt x="1860836" y="1287127"/>
                    </a:lnTo>
                    <a:lnTo>
                      <a:pt x="1869728" y="1287762"/>
                    </a:lnTo>
                    <a:lnTo>
                      <a:pt x="1877984" y="1288396"/>
                    </a:lnTo>
                    <a:lnTo>
                      <a:pt x="1885605" y="1289348"/>
                    </a:lnTo>
                    <a:lnTo>
                      <a:pt x="1892274" y="1290618"/>
                    </a:lnTo>
                    <a:lnTo>
                      <a:pt x="1898307" y="1292204"/>
                    </a:lnTo>
                    <a:lnTo>
                      <a:pt x="1904023" y="1294426"/>
                    </a:lnTo>
                    <a:lnTo>
                      <a:pt x="1908469" y="1296647"/>
                    </a:lnTo>
                    <a:lnTo>
                      <a:pt x="1912914" y="1298869"/>
                    </a:lnTo>
                    <a:lnTo>
                      <a:pt x="1916725" y="1302042"/>
                    </a:lnTo>
                    <a:lnTo>
                      <a:pt x="1919901" y="1304899"/>
                    </a:lnTo>
                    <a:lnTo>
                      <a:pt x="1922441" y="1308389"/>
                    </a:lnTo>
                    <a:lnTo>
                      <a:pt x="1924664" y="1311880"/>
                    </a:lnTo>
                    <a:lnTo>
                      <a:pt x="1926252" y="1315688"/>
                    </a:lnTo>
                    <a:lnTo>
                      <a:pt x="1927522" y="1319497"/>
                    </a:lnTo>
                    <a:lnTo>
                      <a:pt x="1928157" y="1323622"/>
                    </a:lnTo>
                    <a:lnTo>
                      <a:pt x="1928474" y="1328065"/>
                    </a:lnTo>
                    <a:lnTo>
                      <a:pt x="1928474" y="1332825"/>
                    </a:lnTo>
                    <a:lnTo>
                      <a:pt x="1928157" y="1336951"/>
                    </a:lnTo>
                    <a:lnTo>
                      <a:pt x="1927522" y="1342029"/>
                    </a:lnTo>
                    <a:lnTo>
                      <a:pt x="1926252" y="1346789"/>
                    </a:lnTo>
                    <a:lnTo>
                      <a:pt x="1924981" y="1351549"/>
                    </a:lnTo>
                    <a:lnTo>
                      <a:pt x="1923711" y="1356627"/>
                    </a:lnTo>
                    <a:lnTo>
                      <a:pt x="1921488" y="1361704"/>
                    </a:lnTo>
                    <a:lnTo>
                      <a:pt x="1919583" y="1366782"/>
                    </a:lnTo>
                    <a:lnTo>
                      <a:pt x="1917728" y="1370490"/>
                    </a:lnTo>
                    <a:lnTo>
                      <a:pt x="1673225" y="1539875"/>
                    </a:lnTo>
                    <a:lnTo>
                      <a:pt x="1839536" y="1455101"/>
                    </a:lnTo>
                    <a:lnTo>
                      <a:pt x="1835829" y="1457509"/>
                    </a:lnTo>
                    <a:lnTo>
                      <a:pt x="1835750" y="1457545"/>
                    </a:lnTo>
                    <a:lnTo>
                      <a:pt x="1831940" y="1459449"/>
                    </a:lnTo>
                    <a:lnTo>
                      <a:pt x="1834797" y="1458179"/>
                    </a:lnTo>
                    <a:lnTo>
                      <a:pt x="1835829" y="1457509"/>
                    </a:lnTo>
                    <a:lnTo>
                      <a:pt x="1846229" y="1452784"/>
                    </a:lnTo>
                    <a:lnTo>
                      <a:pt x="1861789" y="1446437"/>
                    </a:lnTo>
                    <a:lnTo>
                      <a:pt x="1871633" y="1442629"/>
                    </a:lnTo>
                    <a:lnTo>
                      <a:pt x="1882112" y="1438821"/>
                    </a:lnTo>
                    <a:lnTo>
                      <a:pt x="1893226" y="1435013"/>
                    </a:lnTo>
                    <a:lnTo>
                      <a:pt x="1905293" y="1431204"/>
                    </a:lnTo>
                    <a:lnTo>
                      <a:pt x="1917995" y="1427714"/>
                    </a:lnTo>
                    <a:lnTo>
                      <a:pt x="1930697" y="1424857"/>
                    </a:lnTo>
                    <a:lnTo>
                      <a:pt x="1944034" y="1422001"/>
                    </a:lnTo>
                    <a:lnTo>
                      <a:pt x="1957054" y="1420097"/>
                    </a:lnTo>
                    <a:lnTo>
                      <a:pt x="1970391" y="1418828"/>
                    </a:lnTo>
                    <a:lnTo>
                      <a:pt x="1977059" y="1418510"/>
                    </a:lnTo>
                    <a:lnTo>
                      <a:pt x="1983410" y="1418193"/>
                    </a:lnTo>
                    <a:lnTo>
                      <a:pt x="1989761" y="1418510"/>
                    </a:lnTo>
                    <a:lnTo>
                      <a:pt x="1995795" y="1418828"/>
                    </a:lnTo>
                    <a:lnTo>
                      <a:pt x="2001828" y="1419780"/>
                    </a:lnTo>
                    <a:lnTo>
                      <a:pt x="2007862" y="1420732"/>
                    </a:lnTo>
                    <a:lnTo>
                      <a:pt x="2013577" y="1421684"/>
                    </a:lnTo>
                    <a:lnTo>
                      <a:pt x="2018658" y="1423588"/>
                    </a:lnTo>
                    <a:lnTo>
                      <a:pt x="2023739" y="1425175"/>
                    </a:lnTo>
                    <a:lnTo>
                      <a:pt x="2028820" y="1427079"/>
                    </a:lnTo>
                    <a:lnTo>
                      <a:pt x="2033265" y="1429618"/>
                    </a:lnTo>
                    <a:lnTo>
                      <a:pt x="2037394" y="1431839"/>
                    </a:lnTo>
                    <a:lnTo>
                      <a:pt x="2041839" y="1434378"/>
                    </a:lnTo>
                    <a:lnTo>
                      <a:pt x="2045650" y="1437234"/>
                    </a:lnTo>
                    <a:lnTo>
                      <a:pt x="2048825" y="1439773"/>
                    </a:lnTo>
                    <a:lnTo>
                      <a:pt x="2052001" y="1442946"/>
                    </a:lnTo>
                    <a:lnTo>
                      <a:pt x="2054859" y="1445803"/>
                    </a:lnTo>
                    <a:lnTo>
                      <a:pt x="2057082" y="1449294"/>
                    </a:lnTo>
                    <a:lnTo>
                      <a:pt x="2059305" y="1452467"/>
                    </a:lnTo>
                    <a:lnTo>
                      <a:pt x="2060892" y="1455958"/>
                    </a:lnTo>
                    <a:lnTo>
                      <a:pt x="2062162" y="1459131"/>
                    </a:lnTo>
                    <a:lnTo>
                      <a:pt x="2063115" y="1462622"/>
                    </a:lnTo>
                    <a:lnTo>
                      <a:pt x="2063433" y="1465796"/>
                    </a:lnTo>
                    <a:lnTo>
                      <a:pt x="2063750" y="1469287"/>
                    </a:lnTo>
                    <a:lnTo>
                      <a:pt x="2063433" y="1472778"/>
                    </a:lnTo>
                    <a:lnTo>
                      <a:pt x="2062480" y="1476268"/>
                    </a:lnTo>
                    <a:lnTo>
                      <a:pt x="2061210" y="1479442"/>
                    </a:lnTo>
                    <a:lnTo>
                      <a:pt x="2059622" y="1482933"/>
                    </a:lnTo>
                    <a:lnTo>
                      <a:pt x="2057082" y="1485789"/>
                    </a:lnTo>
                    <a:lnTo>
                      <a:pt x="2054541" y="1489280"/>
                    </a:lnTo>
                    <a:lnTo>
                      <a:pt x="2051048" y="1492136"/>
                    </a:lnTo>
                    <a:lnTo>
                      <a:pt x="2047555" y="1495309"/>
                    </a:lnTo>
                    <a:lnTo>
                      <a:pt x="2043110" y="1497848"/>
                    </a:lnTo>
                    <a:lnTo>
                      <a:pt x="2038029" y="1500704"/>
                    </a:lnTo>
                    <a:lnTo>
                      <a:pt x="2017071" y="1511494"/>
                    </a:lnTo>
                    <a:lnTo>
                      <a:pt x="1995795" y="1522919"/>
                    </a:lnTo>
                    <a:lnTo>
                      <a:pt x="1975154" y="1534344"/>
                    </a:lnTo>
                    <a:lnTo>
                      <a:pt x="1956101" y="1545451"/>
                    </a:lnTo>
                    <a:lnTo>
                      <a:pt x="1926252" y="1562271"/>
                    </a:lnTo>
                    <a:lnTo>
                      <a:pt x="1914502" y="1569252"/>
                    </a:lnTo>
                    <a:lnTo>
                      <a:pt x="1983410" y="1527997"/>
                    </a:lnTo>
                    <a:lnTo>
                      <a:pt x="1511215" y="1778704"/>
                    </a:lnTo>
                    <a:lnTo>
                      <a:pt x="1498196" y="1785369"/>
                    </a:lnTo>
                    <a:lnTo>
                      <a:pt x="1482953" y="1792985"/>
                    </a:lnTo>
                    <a:lnTo>
                      <a:pt x="1462948" y="1802823"/>
                    </a:lnTo>
                    <a:lnTo>
                      <a:pt x="1438814" y="1814248"/>
                    </a:lnTo>
                    <a:lnTo>
                      <a:pt x="1410870" y="1827259"/>
                    </a:lnTo>
                    <a:lnTo>
                      <a:pt x="1380385" y="1841223"/>
                    </a:lnTo>
                    <a:lnTo>
                      <a:pt x="1347678" y="1855186"/>
                    </a:lnTo>
                    <a:lnTo>
                      <a:pt x="1313382" y="1869150"/>
                    </a:lnTo>
                    <a:lnTo>
                      <a:pt x="1295917" y="1876131"/>
                    </a:lnTo>
                    <a:lnTo>
                      <a:pt x="1278769" y="1882796"/>
                    </a:lnTo>
                    <a:lnTo>
                      <a:pt x="1260987" y="1889143"/>
                    </a:lnTo>
                    <a:lnTo>
                      <a:pt x="1243204" y="1895172"/>
                    </a:lnTo>
                    <a:lnTo>
                      <a:pt x="1225739" y="1900885"/>
                    </a:lnTo>
                    <a:lnTo>
                      <a:pt x="1208909" y="1905962"/>
                    </a:lnTo>
                    <a:lnTo>
                      <a:pt x="1191761" y="1910723"/>
                    </a:lnTo>
                    <a:lnTo>
                      <a:pt x="1175248" y="1914848"/>
                    </a:lnTo>
                    <a:lnTo>
                      <a:pt x="1159371" y="1918656"/>
                    </a:lnTo>
                    <a:lnTo>
                      <a:pt x="1144129" y="1921513"/>
                    </a:lnTo>
                    <a:lnTo>
                      <a:pt x="1129204" y="1923417"/>
                    </a:lnTo>
                    <a:lnTo>
                      <a:pt x="1115232" y="1925004"/>
                    </a:lnTo>
                    <a:lnTo>
                      <a:pt x="1108563" y="1925321"/>
                    </a:lnTo>
                    <a:lnTo>
                      <a:pt x="1102212" y="1925638"/>
                    </a:lnTo>
                    <a:lnTo>
                      <a:pt x="1095861" y="1925638"/>
                    </a:lnTo>
                    <a:lnTo>
                      <a:pt x="1089828" y="1925321"/>
                    </a:lnTo>
                    <a:lnTo>
                      <a:pt x="1076808" y="1924051"/>
                    </a:lnTo>
                    <a:lnTo>
                      <a:pt x="1061884" y="1922465"/>
                    </a:lnTo>
                    <a:lnTo>
                      <a:pt x="1025683" y="1918656"/>
                    </a:lnTo>
                    <a:lnTo>
                      <a:pt x="983131" y="1912944"/>
                    </a:lnTo>
                    <a:lnTo>
                      <a:pt x="934546" y="1906280"/>
                    </a:lnTo>
                    <a:lnTo>
                      <a:pt x="824992" y="1890412"/>
                    </a:lnTo>
                    <a:lnTo>
                      <a:pt x="707181" y="1872958"/>
                    </a:lnTo>
                    <a:lnTo>
                      <a:pt x="589688" y="1856138"/>
                    </a:lnTo>
                    <a:lnTo>
                      <a:pt x="534117" y="1848522"/>
                    </a:lnTo>
                    <a:lnTo>
                      <a:pt x="482357" y="1841540"/>
                    </a:lnTo>
                    <a:lnTo>
                      <a:pt x="435677" y="1835828"/>
                    </a:lnTo>
                    <a:lnTo>
                      <a:pt x="394713" y="1831385"/>
                    </a:lnTo>
                    <a:lnTo>
                      <a:pt x="376613" y="1829798"/>
                    </a:lnTo>
                    <a:lnTo>
                      <a:pt x="361053" y="1828529"/>
                    </a:lnTo>
                    <a:lnTo>
                      <a:pt x="347399" y="1827577"/>
                    </a:lnTo>
                    <a:lnTo>
                      <a:pt x="335967" y="1827259"/>
                    </a:lnTo>
                    <a:lnTo>
                      <a:pt x="314056" y="1827577"/>
                    </a:lnTo>
                    <a:lnTo>
                      <a:pt x="289922" y="1827894"/>
                    </a:lnTo>
                    <a:lnTo>
                      <a:pt x="237209" y="1829481"/>
                    </a:lnTo>
                    <a:lnTo>
                      <a:pt x="181321" y="1831385"/>
                    </a:lnTo>
                    <a:lnTo>
                      <a:pt x="126702" y="1833606"/>
                    </a:lnTo>
                    <a:lnTo>
                      <a:pt x="37153" y="1837732"/>
                    </a:lnTo>
                    <a:lnTo>
                      <a:pt x="0" y="1839636"/>
                    </a:lnTo>
                    <a:lnTo>
                      <a:pt x="19053" y="1500704"/>
                    </a:lnTo>
                    <a:lnTo>
                      <a:pt x="28580" y="1501657"/>
                    </a:lnTo>
                    <a:lnTo>
                      <a:pt x="54301" y="1503878"/>
                    </a:lnTo>
                    <a:lnTo>
                      <a:pt x="72084" y="1505147"/>
                    </a:lnTo>
                    <a:lnTo>
                      <a:pt x="92089" y="1506099"/>
                    </a:lnTo>
                    <a:lnTo>
                      <a:pt x="114318" y="1507369"/>
                    </a:lnTo>
                    <a:lnTo>
                      <a:pt x="137499" y="1507686"/>
                    </a:lnTo>
                    <a:lnTo>
                      <a:pt x="161632" y="1507369"/>
                    </a:lnTo>
                    <a:lnTo>
                      <a:pt x="173699" y="1506734"/>
                    </a:lnTo>
                    <a:lnTo>
                      <a:pt x="186084" y="1505782"/>
                    </a:lnTo>
                    <a:lnTo>
                      <a:pt x="198151" y="1504830"/>
                    </a:lnTo>
                    <a:lnTo>
                      <a:pt x="210217" y="1503878"/>
                    </a:lnTo>
                    <a:lnTo>
                      <a:pt x="221649" y="1502291"/>
                    </a:lnTo>
                    <a:lnTo>
                      <a:pt x="233399" y="1500704"/>
                    </a:lnTo>
                    <a:lnTo>
                      <a:pt x="244513" y="1498483"/>
                    </a:lnTo>
                    <a:lnTo>
                      <a:pt x="255627" y="1496262"/>
                    </a:lnTo>
                    <a:lnTo>
                      <a:pt x="265471" y="1493088"/>
                    </a:lnTo>
                    <a:lnTo>
                      <a:pt x="275315" y="1490232"/>
                    </a:lnTo>
                    <a:lnTo>
                      <a:pt x="284524" y="1486424"/>
                    </a:lnTo>
                    <a:lnTo>
                      <a:pt x="292780" y="1482615"/>
                    </a:lnTo>
                    <a:lnTo>
                      <a:pt x="300719" y="1478172"/>
                    </a:lnTo>
                    <a:lnTo>
                      <a:pt x="304212" y="1475634"/>
                    </a:lnTo>
                    <a:lnTo>
                      <a:pt x="307705" y="1473095"/>
                    </a:lnTo>
                    <a:lnTo>
                      <a:pt x="321677" y="1462622"/>
                    </a:lnTo>
                    <a:lnTo>
                      <a:pt x="337872" y="1450880"/>
                    </a:lnTo>
                    <a:lnTo>
                      <a:pt x="355972" y="1438821"/>
                    </a:lnTo>
                    <a:lnTo>
                      <a:pt x="375978" y="1426127"/>
                    </a:lnTo>
                    <a:lnTo>
                      <a:pt x="396936" y="1413433"/>
                    </a:lnTo>
                    <a:lnTo>
                      <a:pt x="418847" y="1400421"/>
                    </a:lnTo>
                    <a:lnTo>
                      <a:pt x="441075" y="1387727"/>
                    </a:lnTo>
                    <a:lnTo>
                      <a:pt x="463621" y="1375351"/>
                    </a:lnTo>
                    <a:lnTo>
                      <a:pt x="485850" y="1363291"/>
                    </a:lnTo>
                    <a:lnTo>
                      <a:pt x="508078" y="1352184"/>
                    </a:lnTo>
                    <a:lnTo>
                      <a:pt x="529037" y="1341711"/>
                    </a:lnTo>
                    <a:lnTo>
                      <a:pt x="549042" y="1332191"/>
                    </a:lnTo>
                    <a:lnTo>
                      <a:pt x="567142" y="1323940"/>
                    </a:lnTo>
                    <a:lnTo>
                      <a:pt x="583972" y="1317275"/>
                    </a:lnTo>
                    <a:lnTo>
                      <a:pt x="597945" y="1311880"/>
                    </a:lnTo>
                    <a:lnTo>
                      <a:pt x="604296" y="1309976"/>
                    </a:lnTo>
                    <a:lnTo>
                      <a:pt x="609694" y="1308389"/>
                    </a:lnTo>
                    <a:lnTo>
                      <a:pt x="616680" y="1307120"/>
                    </a:lnTo>
                    <a:lnTo>
                      <a:pt x="626524" y="1304899"/>
                    </a:lnTo>
                    <a:lnTo>
                      <a:pt x="655103" y="1299821"/>
                    </a:lnTo>
                    <a:lnTo>
                      <a:pt x="693844" y="1293474"/>
                    </a:lnTo>
                    <a:lnTo>
                      <a:pt x="740842" y="1286492"/>
                    </a:lnTo>
                    <a:lnTo>
                      <a:pt x="794507" y="1279193"/>
                    </a:lnTo>
                    <a:lnTo>
                      <a:pt x="853254" y="1271894"/>
                    </a:lnTo>
                    <a:lnTo>
                      <a:pt x="884056" y="1268403"/>
                    </a:lnTo>
                    <a:lnTo>
                      <a:pt x="915176" y="1264912"/>
                    </a:lnTo>
                    <a:lnTo>
                      <a:pt x="946931" y="1261421"/>
                    </a:lnTo>
                    <a:lnTo>
                      <a:pt x="979003" y="1258565"/>
                    </a:lnTo>
                    <a:lnTo>
                      <a:pt x="1010758" y="1256026"/>
                    </a:lnTo>
                    <a:lnTo>
                      <a:pt x="1042195" y="1253488"/>
                    </a:lnTo>
                    <a:lnTo>
                      <a:pt x="1073633" y="1251583"/>
                    </a:lnTo>
                    <a:lnTo>
                      <a:pt x="1103800" y="1249997"/>
                    </a:lnTo>
                    <a:lnTo>
                      <a:pt x="1108711" y="1249733"/>
                    </a:lnTo>
                    <a:lnTo>
                      <a:pt x="1108711" y="1144905"/>
                    </a:lnTo>
                    <a:lnTo>
                      <a:pt x="1105218" y="1127104"/>
                    </a:lnTo>
                    <a:lnTo>
                      <a:pt x="1102043" y="1110256"/>
                    </a:lnTo>
                    <a:lnTo>
                      <a:pt x="1097916" y="1094680"/>
                    </a:lnTo>
                    <a:lnTo>
                      <a:pt x="1093788" y="1080057"/>
                    </a:lnTo>
                    <a:lnTo>
                      <a:pt x="1089026" y="1067024"/>
                    </a:lnTo>
                    <a:lnTo>
                      <a:pt x="1083946" y="1054626"/>
                    </a:lnTo>
                    <a:lnTo>
                      <a:pt x="1078866" y="1043818"/>
                    </a:lnTo>
                    <a:lnTo>
                      <a:pt x="1073468" y="1033010"/>
                    </a:lnTo>
                    <a:lnTo>
                      <a:pt x="1067753" y="1023474"/>
                    </a:lnTo>
                    <a:lnTo>
                      <a:pt x="1061721" y="1014255"/>
                    </a:lnTo>
                    <a:lnTo>
                      <a:pt x="1055371" y="1005672"/>
                    </a:lnTo>
                    <a:lnTo>
                      <a:pt x="1049021" y="997407"/>
                    </a:lnTo>
                    <a:lnTo>
                      <a:pt x="1042671" y="989460"/>
                    </a:lnTo>
                    <a:lnTo>
                      <a:pt x="1036003" y="981831"/>
                    </a:lnTo>
                    <a:lnTo>
                      <a:pt x="1022668" y="966891"/>
                    </a:lnTo>
                    <a:lnTo>
                      <a:pt x="1013461" y="957036"/>
                    </a:lnTo>
                    <a:lnTo>
                      <a:pt x="1004888" y="947182"/>
                    </a:lnTo>
                    <a:lnTo>
                      <a:pt x="995681" y="936692"/>
                    </a:lnTo>
                    <a:lnTo>
                      <a:pt x="987108" y="925884"/>
                    </a:lnTo>
                    <a:lnTo>
                      <a:pt x="978853" y="914440"/>
                    </a:lnTo>
                    <a:lnTo>
                      <a:pt x="970916" y="902042"/>
                    </a:lnTo>
                    <a:lnTo>
                      <a:pt x="966788" y="895367"/>
                    </a:lnTo>
                    <a:lnTo>
                      <a:pt x="962978" y="888691"/>
                    </a:lnTo>
                    <a:lnTo>
                      <a:pt x="959168" y="881698"/>
                    </a:lnTo>
                    <a:lnTo>
                      <a:pt x="955676" y="874069"/>
                    </a:lnTo>
                    <a:lnTo>
                      <a:pt x="952183" y="866122"/>
                    </a:lnTo>
                    <a:lnTo>
                      <a:pt x="948691" y="858175"/>
                    </a:lnTo>
                    <a:lnTo>
                      <a:pt x="945516" y="849910"/>
                    </a:lnTo>
                    <a:lnTo>
                      <a:pt x="942341" y="841009"/>
                    </a:lnTo>
                    <a:lnTo>
                      <a:pt x="939483" y="831790"/>
                    </a:lnTo>
                    <a:lnTo>
                      <a:pt x="936626" y="821936"/>
                    </a:lnTo>
                    <a:lnTo>
                      <a:pt x="934086" y="812082"/>
                    </a:lnTo>
                    <a:lnTo>
                      <a:pt x="931863" y="801274"/>
                    </a:lnTo>
                    <a:lnTo>
                      <a:pt x="929323" y="790148"/>
                    </a:lnTo>
                    <a:lnTo>
                      <a:pt x="927418" y="778704"/>
                    </a:lnTo>
                    <a:lnTo>
                      <a:pt x="925513" y="766624"/>
                    </a:lnTo>
                    <a:lnTo>
                      <a:pt x="923608" y="753909"/>
                    </a:lnTo>
                    <a:lnTo>
                      <a:pt x="922338" y="740876"/>
                    </a:lnTo>
                    <a:lnTo>
                      <a:pt x="921068" y="727207"/>
                    </a:lnTo>
                    <a:lnTo>
                      <a:pt x="920433" y="712584"/>
                    </a:lnTo>
                    <a:lnTo>
                      <a:pt x="919481" y="697644"/>
                    </a:lnTo>
                    <a:lnTo>
                      <a:pt x="919163" y="680478"/>
                    </a:lnTo>
                    <a:lnTo>
                      <a:pt x="919481" y="663948"/>
                    </a:lnTo>
                    <a:lnTo>
                      <a:pt x="920751" y="647736"/>
                    </a:lnTo>
                    <a:lnTo>
                      <a:pt x="922338" y="631842"/>
                    </a:lnTo>
                    <a:lnTo>
                      <a:pt x="924561" y="616266"/>
                    </a:lnTo>
                    <a:lnTo>
                      <a:pt x="928053" y="601325"/>
                    </a:lnTo>
                    <a:lnTo>
                      <a:pt x="932181" y="586703"/>
                    </a:lnTo>
                    <a:lnTo>
                      <a:pt x="936308" y="572398"/>
                    </a:lnTo>
                    <a:lnTo>
                      <a:pt x="941706" y="558093"/>
                    </a:lnTo>
                    <a:lnTo>
                      <a:pt x="947738" y="544424"/>
                    </a:lnTo>
                    <a:lnTo>
                      <a:pt x="954406" y="531391"/>
                    </a:lnTo>
                    <a:lnTo>
                      <a:pt x="958216" y="525033"/>
                    </a:lnTo>
                    <a:lnTo>
                      <a:pt x="961708" y="518676"/>
                    </a:lnTo>
                    <a:lnTo>
                      <a:pt x="965836" y="512318"/>
                    </a:lnTo>
                    <a:lnTo>
                      <a:pt x="969646" y="506278"/>
                    </a:lnTo>
                    <a:lnTo>
                      <a:pt x="978853" y="494199"/>
                    </a:lnTo>
                    <a:lnTo>
                      <a:pt x="988061" y="483073"/>
                    </a:lnTo>
                    <a:lnTo>
                      <a:pt x="998221" y="471629"/>
                    </a:lnTo>
                    <a:lnTo>
                      <a:pt x="1008698" y="461139"/>
                    </a:lnTo>
                    <a:lnTo>
                      <a:pt x="1019811" y="451602"/>
                    </a:lnTo>
                    <a:lnTo>
                      <a:pt x="1030923" y="442384"/>
                    </a:lnTo>
                    <a:lnTo>
                      <a:pt x="1042671" y="433801"/>
                    </a:lnTo>
                    <a:lnTo>
                      <a:pt x="1054736" y="425854"/>
                    </a:lnTo>
                    <a:lnTo>
                      <a:pt x="1066483" y="418542"/>
                    </a:lnTo>
                    <a:lnTo>
                      <a:pt x="1078866" y="411549"/>
                    </a:lnTo>
                    <a:lnTo>
                      <a:pt x="1091248" y="405191"/>
                    </a:lnTo>
                    <a:lnTo>
                      <a:pt x="1103631" y="399152"/>
                    </a:lnTo>
                    <a:lnTo>
                      <a:pt x="1116331" y="393748"/>
                    </a:lnTo>
                    <a:lnTo>
                      <a:pt x="1128713" y="388661"/>
                    </a:lnTo>
                    <a:lnTo>
                      <a:pt x="1141413" y="383893"/>
                    </a:lnTo>
                    <a:lnTo>
                      <a:pt x="1153796" y="380079"/>
                    </a:lnTo>
                    <a:lnTo>
                      <a:pt x="1166178" y="376264"/>
                    </a:lnTo>
                    <a:lnTo>
                      <a:pt x="1178243" y="373085"/>
                    </a:lnTo>
                    <a:lnTo>
                      <a:pt x="1190308" y="369906"/>
                    </a:lnTo>
                    <a:lnTo>
                      <a:pt x="1201738" y="367363"/>
                    </a:lnTo>
                    <a:lnTo>
                      <a:pt x="1213168" y="364820"/>
                    </a:lnTo>
                    <a:lnTo>
                      <a:pt x="1224281" y="362595"/>
                    </a:lnTo>
                    <a:lnTo>
                      <a:pt x="1235076" y="361006"/>
                    </a:lnTo>
                    <a:lnTo>
                      <a:pt x="1254761" y="358145"/>
                    </a:lnTo>
                    <a:lnTo>
                      <a:pt x="1272223" y="356237"/>
                    </a:lnTo>
                    <a:lnTo>
                      <a:pt x="1287781" y="354966"/>
                    </a:lnTo>
                    <a:lnTo>
                      <a:pt x="1300163" y="354330"/>
                    </a:lnTo>
                    <a:lnTo>
                      <a:pt x="1309371" y="354012"/>
                    </a:lnTo>
                    <a:close/>
                    <a:moveTo>
                      <a:pt x="1815403" y="215900"/>
                    </a:moveTo>
                    <a:lnTo>
                      <a:pt x="1818266" y="216218"/>
                    </a:lnTo>
                    <a:lnTo>
                      <a:pt x="1821764" y="216535"/>
                    </a:lnTo>
                    <a:lnTo>
                      <a:pt x="1824945" y="217170"/>
                    </a:lnTo>
                    <a:lnTo>
                      <a:pt x="1828126" y="218758"/>
                    </a:lnTo>
                    <a:lnTo>
                      <a:pt x="1830989" y="220028"/>
                    </a:lnTo>
                    <a:lnTo>
                      <a:pt x="1834170" y="221615"/>
                    </a:lnTo>
                    <a:lnTo>
                      <a:pt x="1836715" y="223520"/>
                    </a:lnTo>
                    <a:lnTo>
                      <a:pt x="1839577" y="226060"/>
                    </a:lnTo>
                    <a:lnTo>
                      <a:pt x="1841804" y="228600"/>
                    </a:lnTo>
                    <a:lnTo>
                      <a:pt x="1843713" y="231458"/>
                    </a:lnTo>
                    <a:lnTo>
                      <a:pt x="1845621" y="234315"/>
                    </a:lnTo>
                    <a:lnTo>
                      <a:pt x="1847212" y="237490"/>
                    </a:lnTo>
                    <a:lnTo>
                      <a:pt x="1848166" y="240348"/>
                    </a:lnTo>
                    <a:lnTo>
                      <a:pt x="1848802" y="243523"/>
                    </a:lnTo>
                    <a:lnTo>
                      <a:pt x="1849438" y="247015"/>
                    </a:lnTo>
                    <a:lnTo>
                      <a:pt x="1849438" y="250508"/>
                    </a:lnTo>
                    <a:lnTo>
                      <a:pt x="1849438" y="253365"/>
                    </a:lnTo>
                    <a:lnTo>
                      <a:pt x="1848802" y="256858"/>
                    </a:lnTo>
                    <a:lnTo>
                      <a:pt x="1848166" y="260033"/>
                    </a:lnTo>
                    <a:lnTo>
                      <a:pt x="1847212" y="263208"/>
                    </a:lnTo>
                    <a:lnTo>
                      <a:pt x="1845621" y="266065"/>
                    </a:lnTo>
                    <a:lnTo>
                      <a:pt x="1843713" y="268923"/>
                    </a:lnTo>
                    <a:lnTo>
                      <a:pt x="1841804" y="271780"/>
                    </a:lnTo>
                    <a:lnTo>
                      <a:pt x="1839577" y="274320"/>
                    </a:lnTo>
                    <a:lnTo>
                      <a:pt x="1736517" y="377190"/>
                    </a:lnTo>
                    <a:lnTo>
                      <a:pt x="1733654" y="379730"/>
                    </a:lnTo>
                    <a:lnTo>
                      <a:pt x="1731109" y="381635"/>
                    </a:lnTo>
                    <a:lnTo>
                      <a:pt x="1727928" y="383223"/>
                    </a:lnTo>
                    <a:lnTo>
                      <a:pt x="1725065" y="384810"/>
                    </a:lnTo>
                    <a:lnTo>
                      <a:pt x="1721885" y="386080"/>
                    </a:lnTo>
                    <a:lnTo>
                      <a:pt x="1718704" y="386715"/>
                    </a:lnTo>
                    <a:lnTo>
                      <a:pt x="1715205" y="387350"/>
                    </a:lnTo>
                    <a:lnTo>
                      <a:pt x="1712342" y="387350"/>
                    </a:lnTo>
                    <a:lnTo>
                      <a:pt x="1708843" y="387350"/>
                    </a:lnTo>
                    <a:lnTo>
                      <a:pt x="1705662" y="386715"/>
                    </a:lnTo>
                    <a:lnTo>
                      <a:pt x="1702163" y="386080"/>
                    </a:lnTo>
                    <a:lnTo>
                      <a:pt x="1699300" y="384810"/>
                    </a:lnTo>
                    <a:lnTo>
                      <a:pt x="1696119" y="383223"/>
                    </a:lnTo>
                    <a:lnTo>
                      <a:pt x="1693257" y="381635"/>
                    </a:lnTo>
                    <a:lnTo>
                      <a:pt x="1690394" y="379730"/>
                    </a:lnTo>
                    <a:lnTo>
                      <a:pt x="1687849" y="377190"/>
                    </a:lnTo>
                    <a:lnTo>
                      <a:pt x="1685622" y="374650"/>
                    </a:lnTo>
                    <a:lnTo>
                      <a:pt x="1683396" y="371793"/>
                    </a:lnTo>
                    <a:lnTo>
                      <a:pt x="1681805" y="368935"/>
                    </a:lnTo>
                    <a:lnTo>
                      <a:pt x="1680533" y="365760"/>
                    </a:lnTo>
                    <a:lnTo>
                      <a:pt x="1679261" y="362903"/>
                    </a:lnTo>
                    <a:lnTo>
                      <a:pt x="1678624" y="359410"/>
                    </a:lnTo>
                    <a:lnTo>
                      <a:pt x="1678306" y="356235"/>
                    </a:lnTo>
                    <a:lnTo>
                      <a:pt x="1677988" y="353378"/>
                    </a:lnTo>
                    <a:lnTo>
                      <a:pt x="1678306" y="349885"/>
                    </a:lnTo>
                    <a:lnTo>
                      <a:pt x="1678624" y="346393"/>
                    </a:lnTo>
                    <a:lnTo>
                      <a:pt x="1679261" y="343218"/>
                    </a:lnTo>
                    <a:lnTo>
                      <a:pt x="1680533" y="340043"/>
                    </a:lnTo>
                    <a:lnTo>
                      <a:pt x="1681805" y="337185"/>
                    </a:lnTo>
                    <a:lnTo>
                      <a:pt x="1683396" y="334328"/>
                    </a:lnTo>
                    <a:lnTo>
                      <a:pt x="1685622" y="331470"/>
                    </a:lnTo>
                    <a:lnTo>
                      <a:pt x="1687849" y="328930"/>
                    </a:lnTo>
                    <a:lnTo>
                      <a:pt x="1790910" y="226060"/>
                    </a:lnTo>
                    <a:lnTo>
                      <a:pt x="1793455" y="223520"/>
                    </a:lnTo>
                    <a:lnTo>
                      <a:pt x="1796317" y="221615"/>
                    </a:lnTo>
                    <a:lnTo>
                      <a:pt x="1799180" y="220028"/>
                    </a:lnTo>
                    <a:lnTo>
                      <a:pt x="1802361" y="218758"/>
                    </a:lnTo>
                    <a:lnTo>
                      <a:pt x="1805224" y="217170"/>
                    </a:lnTo>
                    <a:lnTo>
                      <a:pt x="1808723" y="216535"/>
                    </a:lnTo>
                    <a:lnTo>
                      <a:pt x="1811904" y="216218"/>
                    </a:lnTo>
                    <a:lnTo>
                      <a:pt x="1815403" y="215900"/>
                    </a:lnTo>
                    <a:close/>
                    <a:moveTo>
                      <a:pt x="851599" y="215900"/>
                    </a:moveTo>
                    <a:lnTo>
                      <a:pt x="855065" y="216218"/>
                    </a:lnTo>
                    <a:lnTo>
                      <a:pt x="857902" y="216535"/>
                    </a:lnTo>
                    <a:lnTo>
                      <a:pt x="861368" y="217170"/>
                    </a:lnTo>
                    <a:lnTo>
                      <a:pt x="864205" y="218758"/>
                    </a:lnTo>
                    <a:lnTo>
                      <a:pt x="867356" y="220028"/>
                    </a:lnTo>
                    <a:lnTo>
                      <a:pt x="870192" y="221615"/>
                    </a:lnTo>
                    <a:lnTo>
                      <a:pt x="872713" y="223520"/>
                    </a:lnTo>
                    <a:lnTo>
                      <a:pt x="875550" y="226060"/>
                    </a:lnTo>
                    <a:lnTo>
                      <a:pt x="977657" y="328930"/>
                    </a:lnTo>
                    <a:lnTo>
                      <a:pt x="979863" y="331470"/>
                    </a:lnTo>
                    <a:lnTo>
                      <a:pt x="981754" y="334328"/>
                    </a:lnTo>
                    <a:lnTo>
                      <a:pt x="983960" y="337185"/>
                    </a:lnTo>
                    <a:lnTo>
                      <a:pt x="985220" y="340043"/>
                    </a:lnTo>
                    <a:lnTo>
                      <a:pt x="986166" y="343218"/>
                    </a:lnTo>
                    <a:lnTo>
                      <a:pt x="986796" y="346393"/>
                    </a:lnTo>
                    <a:lnTo>
                      <a:pt x="987426" y="349885"/>
                    </a:lnTo>
                    <a:lnTo>
                      <a:pt x="987426" y="353378"/>
                    </a:lnTo>
                    <a:lnTo>
                      <a:pt x="987426" y="356235"/>
                    </a:lnTo>
                    <a:lnTo>
                      <a:pt x="986796" y="359410"/>
                    </a:lnTo>
                    <a:lnTo>
                      <a:pt x="986166" y="362903"/>
                    </a:lnTo>
                    <a:lnTo>
                      <a:pt x="985220" y="365760"/>
                    </a:lnTo>
                    <a:lnTo>
                      <a:pt x="983960" y="368935"/>
                    </a:lnTo>
                    <a:lnTo>
                      <a:pt x="981754" y="371793"/>
                    </a:lnTo>
                    <a:lnTo>
                      <a:pt x="979863" y="374650"/>
                    </a:lnTo>
                    <a:lnTo>
                      <a:pt x="977657" y="377190"/>
                    </a:lnTo>
                    <a:lnTo>
                      <a:pt x="975135" y="379730"/>
                    </a:lnTo>
                    <a:lnTo>
                      <a:pt x="972299" y="381635"/>
                    </a:lnTo>
                    <a:lnTo>
                      <a:pt x="969778" y="383223"/>
                    </a:lnTo>
                    <a:lnTo>
                      <a:pt x="966627" y="384810"/>
                    </a:lnTo>
                    <a:lnTo>
                      <a:pt x="963475" y="386080"/>
                    </a:lnTo>
                    <a:lnTo>
                      <a:pt x="960324" y="386715"/>
                    </a:lnTo>
                    <a:lnTo>
                      <a:pt x="957172" y="387350"/>
                    </a:lnTo>
                    <a:lnTo>
                      <a:pt x="953706" y="387350"/>
                    </a:lnTo>
                    <a:lnTo>
                      <a:pt x="950554" y="387350"/>
                    </a:lnTo>
                    <a:lnTo>
                      <a:pt x="947088" y="386715"/>
                    </a:lnTo>
                    <a:lnTo>
                      <a:pt x="944251" y="386080"/>
                    </a:lnTo>
                    <a:lnTo>
                      <a:pt x="940785" y="384810"/>
                    </a:lnTo>
                    <a:lnTo>
                      <a:pt x="937948" y="383223"/>
                    </a:lnTo>
                    <a:lnTo>
                      <a:pt x="935112" y="381635"/>
                    </a:lnTo>
                    <a:lnTo>
                      <a:pt x="932276" y="379730"/>
                    </a:lnTo>
                    <a:lnTo>
                      <a:pt x="929440" y="377190"/>
                    </a:lnTo>
                    <a:lnTo>
                      <a:pt x="827333" y="274320"/>
                    </a:lnTo>
                    <a:lnTo>
                      <a:pt x="825127" y="271780"/>
                    </a:lnTo>
                    <a:lnTo>
                      <a:pt x="823236" y="268923"/>
                    </a:lnTo>
                    <a:lnTo>
                      <a:pt x="821345" y="266065"/>
                    </a:lnTo>
                    <a:lnTo>
                      <a:pt x="820084" y="263208"/>
                    </a:lnTo>
                    <a:lnTo>
                      <a:pt x="819139" y="260033"/>
                    </a:lnTo>
                    <a:lnTo>
                      <a:pt x="818193" y="256858"/>
                    </a:lnTo>
                    <a:lnTo>
                      <a:pt x="817878" y="253365"/>
                    </a:lnTo>
                    <a:lnTo>
                      <a:pt x="817563" y="250508"/>
                    </a:lnTo>
                    <a:lnTo>
                      <a:pt x="817878" y="247015"/>
                    </a:lnTo>
                    <a:lnTo>
                      <a:pt x="818193" y="243523"/>
                    </a:lnTo>
                    <a:lnTo>
                      <a:pt x="819139" y="240348"/>
                    </a:lnTo>
                    <a:lnTo>
                      <a:pt x="820084" y="237490"/>
                    </a:lnTo>
                    <a:lnTo>
                      <a:pt x="821345" y="234315"/>
                    </a:lnTo>
                    <a:lnTo>
                      <a:pt x="823236" y="231458"/>
                    </a:lnTo>
                    <a:lnTo>
                      <a:pt x="825127" y="228600"/>
                    </a:lnTo>
                    <a:lnTo>
                      <a:pt x="827333" y="226060"/>
                    </a:lnTo>
                    <a:lnTo>
                      <a:pt x="830169" y="223520"/>
                    </a:lnTo>
                    <a:lnTo>
                      <a:pt x="832690" y="221615"/>
                    </a:lnTo>
                    <a:lnTo>
                      <a:pt x="835842" y="220028"/>
                    </a:lnTo>
                    <a:lnTo>
                      <a:pt x="838678" y="218758"/>
                    </a:lnTo>
                    <a:lnTo>
                      <a:pt x="842144" y="217170"/>
                    </a:lnTo>
                    <a:lnTo>
                      <a:pt x="844981" y="216535"/>
                    </a:lnTo>
                    <a:lnTo>
                      <a:pt x="848447" y="216218"/>
                    </a:lnTo>
                    <a:lnTo>
                      <a:pt x="851599" y="215900"/>
                    </a:lnTo>
                    <a:close/>
                    <a:moveTo>
                      <a:pt x="1318578" y="0"/>
                    </a:moveTo>
                    <a:lnTo>
                      <a:pt x="1321753" y="318"/>
                    </a:lnTo>
                    <a:lnTo>
                      <a:pt x="1325563" y="636"/>
                    </a:lnTo>
                    <a:lnTo>
                      <a:pt x="1328421" y="1590"/>
                    </a:lnTo>
                    <a:lnTo>
                      <a:pt x="1331913" y="2544"/>
                    </a:lnTo>
                    <a:lnTo>
                      <a:pt x="1334771" y="4133"/>
                    </a:lnTo>
                    <a:lnTo>
                      <a:pt x="1337629" y="6041"/>
                    </a:lnTo>
                    <a:lnTo>
                      <a:pt x="1340169" y="7949"/>
                    </a:lnTo>
                    <a:lnTo>
                      <a:pt x="1342391" y="9857"/>
                    </a:lnTo>
                    <a:lnTo>
                      <a:pt x="1344931" y="12719"/>
                    </a:lnTo>
                    <a:lnTo>
                      <a:pt x="1346836" y="15262"/>
                    </a:lnTo>
                    <a:lnTo>
                      <a:pt x="1348424" y="18124"/>
                    </a:lnTo>
                    <a:lnTo>
                      <a:pt x="1350011" y="20986"/>
                    </a:lnTo>
                    <a:lnTo>
                      <a:pt x="1351281" y="23848"/>
                    </a:lnTo>
                    <a:lnTo>
                      <a:pt x="1351916" y="27345"/>
                    </a:lnTo>
                    <a:lnTo>
                      <a:pt x="1352551" y="30843"/>
                    </a:lnTo>
                    <a:lnTo>
                      <a:pt x="1352551" y="34341"/>
                    </a:lnTo>
                    <a:lnTo>
                      <a:pt x="1352551" y="180290"/>
                    </a:lnTo>
                    <a:lnTo>
                      <a:pt x="1352551" y="183469"/>
                    </a:lnTo>
                    <a:lnTo>
                      <a:pt x="1351916" y="186967"/>
                    </a:lnTo>
                    <a:lnTo>
                      <a:pt x="1351281" y="190147"/>
                    </a:lnTo>
                    <a:lnTo>
                      <a:pt x="1350011" y="193327"/>
                    </a:lnTo>
                    <a:lnTo>
                      <a:pt x="1348424" y="196188"/>
                    </a:lnTo>
                    <a:lnTo>
                      <a:pt x="1346836" y="199368"/>
                    </a:lnTo>
                    <a:lnTo>
                      <a:pt x="1344931" y="201912"/>
                    </a:lnTo>
                    <a:lnTo>
                      <a:pt x="1342391" y="204138"/>
                    </a:lnTo>
                    <a:lnTo>
                      <a:pt x="1340169" y="206681"/>
                    </a:lnTo>
                    <a:lnTo>
                      <a:pt x="1337629" y="208271"/>
                    </a:lnTo>
                    <a:lnTo>
                      <a:pt x="1334771" y="210179"/>
                    </a:lnTo>
                    <a:lnTo>
                      <a:pt x="1331913" y="211769"/>
                    </a:lnTo>
                    <a:lnTo>
                      <a:pt x="1328421" y="212723"/>
                    </a:lnTo>
                    <a:lnTo>
                      <a:pt x="1325563" y="213677"/>
                    </a:lnTo>
                    <a:lnTo>
                      <a:pt x="1321753" y="213995"/>
                    </a:lnTo>
                    <a:lnTo>
                      <a:pt x="1318578" y="214313"/>
                    </a:lnTo>
                    <a:lnTo>
                      <a:pt x="1315086" y="213995"/>
                    </a:lnTo>
                    <a:lnTo>
                      <a:pt x="1311593" y="213677"/>
                    </a:lnTo>
                    <a:lnTo>
                      <a:pt x="1308418" y="212723"/>
                    </a:lnTo>
                    <a:lnTo>
                      <a:pt x="1305243" y="211769"/>
                    </a:lnTo>
                    <a:lnTo>
                      <a:pt x="1302068" y="210179"/>
                    </a:lnTo>
                    <a:lnTo>
                      <a:pt x="1299528" y="208271"/>
                    </a:lnTo>
                    <a:lnTo>
                      <a:pt x="1296671" y="206681"/>
                    </a:lnTo>
                    <a:lnTo>
                      <a:pt x="1294448" y="204138"/>
                    </a:lnTo>
                    <a:lnTo>
                      <a:pt x="1292226" y="201912"/>
                    </a:lnTo>
                    <a:lnTo>
                      <a:pt x="1290003" y="199368"/>
                    </a:lnTo>
                    <a:lnTo>
                      <a:pt x="1288416" y="196188"/>
                    </a:lnTo>
                    <a:lnTo>
                      <a:pt x="1287146" y="193327"/>
                    </a:lnTo>
                    <a:lnTo>
                      <a:pt x="1285876" y="190147"/>
                    </a:lnTo>
                    <a:lnTo>
                      <a:pt x="1285241" y="186967"/>
                    </a:lnTo>
                    <a:lnTo>
                      <a:pt x="1284288" y="183469"/>
                    </a:lnTo>
                    <a:lnTo>
                      <a:pt x="1284288" y="180290"/>
                    </a:lnTo>
                    <a:lnTo>
                      <a:pt x="1284288" y="34341"/>
                    </a:lnTo>
                    <a:lnTo>
                      <a:pt x="1284288" y="30843"/>
                    </a:lnTo>
                    <a:lnTo>
                      <a:pt x="1285241" y="27345"/>
                    </a:lnTo>
                    <a:lnTo>
                      <a:pt x="1285876" y="23848"/>
                    </a:lnTo>
                    <a:lnTo>
                      <a:pt x="1287146" y="20986"/>
                    </a:lnTo>
                    <a:lnTo>
                      <a:pt x="1288416" y="18124"/>
                    </a:lnTo>
                    <a:lnTo>
                      <a:pt x="1290003" y="15262"/>
                    </a:lnTo>
                    <a:lnTo>
                      <a:pt x="1292226" y="12719"/>
                    </a:lnTo>
                    <a:lnTo>
                      <a:pt x="1294448" y="9857"/>
                    </a:lnTo>
                    <a:lnTo>
                      <a:pt x="1296671" y="7949"/>
                    </a:lnTo>
                    <a:lnTo>
                      <a:pt x="1299528" y="6041"/>
                    </a:lnTo>
                    <a:lnTo>
                      <a:pt x="1302068" y="4133"/>
                    </a:lnTo>
                    <a:lnTo>
                      <a:pt x="1305243" y="2544"/>
                    </a:lnTo>
                    <a:lnTo>
                      <a:pt x="1308418" y="1590"/>
                    </a:lnTo>
                    <a:lnTo>
                      <a:pt x="1311593" y="636"/>
                    </a:lnTo>
                    <a:lnTo>
                      <a:pt x="1315086" y="318"/>
                    </a:lnTo>
                    <a:lnTo>
                      <a:pt x="131857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9" name="矩形 10"/>
            <p:cNvSpPr/>
            <p:nvPr/>
          </p:nvSpPr>
          <p:spPr>
            <a:xfrm>
              <a:off x="5080827" y="2982235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30041" y="2700633"/>
            <a:ext cx="1192894" cy="1111709"/>
            <a:chOff x="7593815" y="2537586"/>
            <a:chExt cx="1192894" cy="1111709"/>
          </a:xfrm>
        </p:grpSpPr>
        <p:grpSp>
          <p:nvGrpSpPr>
            <p:cNvPr id="64" name="组合 63"/>
            <p:cNvGrpSpPr/>
            <p:nvPr/>
          </p:nvGrpSpPr>
          <p:grpSpPr>
            <a:xfrm>
              <a:off x="7830704" y="2607064"/>
              <a:ext cx="956005" cy="1042231"/>
              <a:chOff x="7283034" y="2668927"/>
              <a:chExt cx="1099775" cy="1198967"/>
            </a:xfrm>
          </p:grpSpPr>
          <p:sp>
            <p:nvSpPr>
              <p:cNvPr id="21" name="矩形 10"/>
              <p:cNvSpPr>
                <a:spLocks noChangeAspect="1"/>
              </p:cNvSpPr>
              <p:nvPr/>
            </p:nvSpPr>
            <p:spPr>
              <a:xfrm>
                <a:off x="7283034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KSO_Shape"/>
              <p:cNvSpPr>
                <a:spLocks noChangeAspect="1"/>
              </p:cNvSpPr>
              <p:nvPr/>
            </p:nvSpPr>
            <p:spPr bwMode="auto">
              <a:xfrm>
                <a:off x="7526295" y="3138352"/>
                <a:ext cx="613250" cy="324000"/>
              </a:xfrm>
              <a:custGeom>
                <a:avLst/>
                <a:gdLst>
                  <a:gd name="T0" fmla="*/ 1080063 w 2505075"/>
                  <a:gd name="T1" fmla="*/ 966238 h 1325562"/>
                  <a:gd name="T2" fmla="*/ 1088548 w 2505075"/>
                  <a:gd name="T3" fmla="*/ 914266 h 1325562"/>
                  <a:gd name="T4" fmla="*/ 445929 w 2505075"/>
                  <a:gd name="T5" fmla="*/ 319311 h 1325562"/>
                  <a:gd name="T6" fmla="*/ 395237 w 2505075"/>
                  <a:gd name="T7" fmla="*/ 468695 h 1325562"/>
                  <a:gd name="T8" fmla="*/ 512532 w 2505075"/>
                  <a:gd name="T9" fmla="*/ 623196 h 1325562"/>
                  <a:gd name="T10" fmla="*/ 620333 w 2505075"/>
                  <a:gd name="T11" fmla="*/ 560492 h 1325562"/>
                  <a:gd name="T12" fmla="*/ 663973 w 2505075"/>
                  <a:gd name="T13" fmla="*/ 607742 h 1325562"/>
                  <a:gd name="T14" fmla="*/ 627744 w 2505075"/>
                  <a:gd name="T15" fmla="*/ 704255 h 1325562"/>
                  <a:gd name="T16" fmla="*/ 757606 w 2505075"/>
                  <a:gd name="T17" fmla="*/ 646073 h 1325562"/>
                  <a:gd name="T18" fmla="*/ 808359 w 2505075"/>
                  <a:gd name="T19" fmla="*/ 688124 h 1325562"/>
                  <a:gd name="T20" fmla="*/ 784197 w 2505075"/>
                  <a:gd name="T21" fmla="*/ 779867 h 1325562"/>
                  <a:gd name="T22" fmla="*/ 928622 w 2505075"/>
                  <a:gd name="T23" fmla="*/ 732135 h 1325562"/>
                  <a:gd name="T24" fmla="*/ 906958 w 2505075"/>
                  <a:gd name="T25" fmla="*/ 833145 h 1325562"/>
                  <a:gd name="T26" fmla="*/ 948878 w 2505075"/>
                  <a:gd name="T27" fmla="*/ 791644 h 1325562"/>
                  <a:gd name="T28" fmla="*/ 967469 w 2505075"/>
                  <a:gd name="T29" fmla="*/ 765403 h 1325562"/>
                  <a:gd name="T30" fmla="*/ 1192310 w 2505075"/>
                  <a:gd name="T31" fmla="*/ 919736 h 1325562"/>
                  <a:gd name="T32" fmla="*/ 1202207 w 2505075"/>
                  <a:gd name="T33" fmla="*/ 871307 h 1325562"/>
                  <a:gd name="T34" fmla="*/ 973023 w 2505075"/>
                  <a:gd name="T35" fmla="*/ 652581 h 1325562"/>
                  <a:gd name="T36" fmla="*/ 1002109 w 2505075"/>
                  <a:gd name="T37" fmla="*/ 637876 h 1325562"/>
                  <a:gd name="T38" fmla="*/ 1285729 w 2505075"/>
                  <a:gd name="T39" fmla="*/ 841671 h 1325562"/>
                  <a:gd name="T40" fmla="*/ 1311316 w 2505075"/>
                  <a:gd name="T41" fmla="*/ 796856 h 1325562"/>
                  <a:gd name="T42" fmla="*/ 1092057 w 2505075"/>
                  <a:gd name="T43" fmla="*/ 582941 h 1325562"/>
                  <a:gd name="T44" fmla="*/ 1113371 w 2505075"/>
                  <a:gd name="T45" fmla="*/ 558323 h 1325562"/>
                  <a:gd name="T46" fmla="*/ 1383250 w 2505075"/>
                  <a:gd name="T47" fmla="*/ 746018 h 1325562"/>
                  <a:gd name="T48" fmla="*/ 1396527 w 2505075"/>
                  <a:gd name="T49" fmla="*/ 680240 h 1325562"/>
                  <a:gd name="T50" fmla="*/ 1184656 w 2505075"/>
                  <a:gd name="T51" fmla="*/ 460782 h 1325562"/>
                  <a:gd name="T52" fmla="*/ 1032502 w 2505075"/>
                  <a:gd name="T53" fmla="*/ 404883 h 1325562"/>
                  <a:gd name="T54" fmla="*/ 933963 w 2505075"/>
                  <a:gd name="T55" fmla="*/ 481262 h 1325562"/>
                  <a:gd name="T56" fmla="*/ 789778 w 2505075"/>
                  <a:gd name="T57" fmla="*/ 559328 h 1325562"/>
                  <a:gd name="T58" fmla="*/ 748479 w 2505075"/>
                  <a:gd name="T59" fmla="*/ 508971 h 1325562"/>
                  <a:gd name="T60" fmla="*/ 835666 w 2505075"/>
                  <a:gd name="T61" fmla="*/ 313325 h 1325562"/>
                  <a:gd name="T62" fmla="*/ 973330 w 2505075"/>
                  <a:gd name="T63" fmla="*/ 213093 h 1325562"/>
                  <a:gd name="T64" fmla="*/ 1302757 w 2505075"/>
                  <a:gd name="T65" fmla="*/ 188035 h 1325562"/>
                  <a:gd name="T66" fmla="*/ 1466747 w 2505075"/>
                  <a:gd name="T67" fmla="*/ 282003 h 1325562"/>
                  <a:gd name="T68" fmla="*/ 1564078 w 2505075"/>
                  <a:gd name="T69" fmla="*/ 493551 h 1325562"/>
                  <a:gd name="T70" fmla="*/ 1442633 w 2505075"/>
                  <a:gd name="T71" fmla="*/ 704094 h 1325562"/>
                  <a:gd name="T72" fmla="*/ 1413666 w 2505075"/>
                  <a:gd name="T73" fmla="*/ 773726 h 1325562"/>
                  <a:gd name="T74" fmla="*/ 1355490 w 2505075"/>
                  <a:gd name="T75" fmla="*/ 815650 h 1325562"/>
                  <a:gd name="T76" fmla="*/ 1304074 w 2505075"/>
                  <a:gd name="T77" fmla="*/ 877331 h 1325562"/>
                  <a:gd name="T78" fmla="*/ 1255071 w 2505075"/>
                  <a:gd name="T79" fmla="*/ 922146 h 1325562"/>
                  <a:gd name="T80" fmla="*/ 1195931 w 2505075"/>
                  <a:gd name="T81" fmla="*/ 958287 h 1325562"/>
                  <a:gd name="T82" fmla="*/ 1126169 w 2505075"/>
                  <a:gd name="T83" fmla="*/ 987441 h 1325562"/>
                  <a:gd name="T84" fmla="*/ 1025026 w 2505075"/>
                  <a:gd name="T85" fmla="*/ 983586 h 1325562"/>
                  <a:gd name="T86" fmla="*/ 943732 w 2505075"/>
                  <a:gd name="T87" fmla="*/ 991771 h 1325562"/>
                  <a:gd name="T88" fmla="*/ 890447 w 2505075"/>
                  <a:gd name="T89" fmla="*/ 926198 h 1325562"/>
                  <a:gd name="T90" fmla="*/ 804898 w 2505075"/>
                  <a:gd name="T91" fmla="*/ 942109 h 1325562"/>
                  <a:gd name="T92" fmla="*/ 719687 w 2505075"/>
                  <a:gd name="T93" fmla="*/ 932466 h 1325562"/>
                  <a:gd name="T94" fmla="*/ 719687 w 2505075"/>
                  <a:gd name="T95" fmla="*/ 847609 h 1325562"/>
                  <a:gd name="T96" fmla="*/ 649845 w 2505075"/>
                  <a:gd name="T97" fmla="*/ 864980 h 1325562"/>
                  <a:gd name="T98" fmla="*/ 564935 w 2505075"/>
                  <a:gd name="T99" fmla="*/ 841431 h 1325562"/>
                  <a:gd name="T100" fmla="*/ 599332 w 2505075"/>
                  <a:gd name="T101" fmla="*/ 735462 h 1325562"/>
                  <a:gd name="T102" fmla="*/ 525336 w 2505075"/>
                  <a:gd name="T103" fmla="*/ 717912 h 1325562"/>
                  <a:gd name="T104" fmla="*/ 434824 w 2505075"/>
                  <a:gd name="T105" fmla="*/ 613741 h 1325562"/>
                  <a:gd name="T106" fmla="*/ 356614 w 2505075"/>
                  <a:gd name="T107" fmla="*/ 485079 h 1325562"/>
                  <a:gd name="T108" fmla="*/ 409961 w 2505075"/>
                  <a:gd name="T109" fmla="*/ 302445 h 1325562"/>
                  <a:gd name="T110" fmla="*/ 585452 w 2505075"/>
                  <a:gd name="T111" fmla="*/ 140292 h 1325562"/>
                  <a:gd name="T112" fmla="*/ 1604643 w 2505075"/>
                  <a:gd name="T113" fmla="*/ 378724 h 1325562"/>
                  <a:gd name="T114" fmla="*/ 1484403 w 2505075"/>
                  <a:gd name="T115" fmla="*/ 188277 h 1325562"/>
                  <a:gd name="T116" fmla="*/ 490090 w 2505075"/>
                  <a:gd name="T117" fmla="*/ 133795 h 1325562"/>
                  <a:gd name="T118" fmla="*/ 325035 w 2505075"/>
                  <a:gd name="T119" fmla="*/ 287116 h 1325562"/>
                  <a:gd name="T120" fmla="*/ 274770 w 2505075"/>
                  <a:gd name="T121" fmla="*/ 490340 h 13255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505075" h="1325562">
                    <a:moveTo>
                      <a:pt x="1393413" y="1171553"/>
                    </a:moveTo>
                    <a:lnTo>
                      <a:pt x="1392878" y="1173480"/>
                    </a:lnTo>
                    <a:lnTo>
                      <a:pt x="1390342" y="1178878"/>
                    </a:lnTo>
                    <a:lnTo>
                      <a:pt x="1387805" y="1184593"/>
                    </a:lnTo>
                    <a:lnTo>
                      <a:pt x="1384952" y="1190308"/>
                    </a:lnTo>
                    <a:lnTo>
                      <a:pt x="1381781" y="1196023"/>
                    </a:lnTo>
                    <a:lnTo>
                      <a:pt x="1378294" y="1201738"/>
                    </a:lnTo>
                    <a:lnTo>
                      <a:pt x="1374489" y="1207135"/>
                    </a:lnTo>
                    <a:lnTo>
                      <a:pt x="1370684" y="1212850"/>
                    </a:lnTo>
                    <a:lnTo>
                      <a:pt x="1362758" y="1223010"/>
                    </a:lnTo>
                    <a:lnTo>
                      <a:pt x="1354514" y="1233170"/>
                    </a:lnTo>
                    <a:lnTo>
                      <a:pt x="1350935" y="1237020"/>
                    </a:lnTo>
                    <a:lnTo>
                      <a:pt x="1356797" y="1240836"/>
                    </a:lnTo>
                    <a:lnTo>
                      <a:pt x="1369812" y="1248769"/>
                    </a:lnTo>
                    <a:lnTo>
                      <a:pt x="1382509" y="1256385"/>
                    </a:lnTo>
                    <a:lnTo>
                      <a:pt x="1394571" y="1262097"/>
                    </a:lnTo>
                    <a:lnTo>
                      <a:pt x="1405364" y="1267174"/>
                    </a:lnTo>
                    <a:lnTo>
                      <a:pt x="1410443" y="1269395"/>
                    </a:lnTo>
                    <a:lnTo>
                      <a:pt x="1415521" y="1271299"/>
                    </a:lnTo>
                    <a:lnTo>
                      <a:pt x="1420283" y="1272568"/>
                    </a:lnTo>
                    <a:lnTo>
                      <a:pt x="1424092" y="1273520"/>
                    </a:lnTo>
                    <a:lnTo>
                      <a:pt x="1428219" y="1274155"/>
                    </a:lnTo>
                    <a:lnTo>
                      <a:pt x="1432028" y="1274155"/>
                    </a:lnTo>
                    <a:lnTo>
                      <a:pt x="1433615" y="1274155"/>
                    </a:lnTo>
                    <a:lnTo>
                      <a:pt x="1434250" y="1274155"/>
                    </a:lnTo>
                    <a:lnTo>
                      <a:pt x="1436789" y="1272568"/>
                    </a:lnTo>
                    <a:lnTo>
                      <a:pt x="1439329" y="1270665"/>
                    </a:lnTo>
                    <a:lnTo>
                      <a:pt x="1440916" y="1268126"/>
                    </a:lnTo>
                    <a:lnTo>
                      <a:pt x="1442186" y="1265587"/>
                    </a:lnTo>
                    <a:lnTo>
                      <a:pt x="1443138" y="1261779"/>
                    </a:lnTo>
                    <a:lnTo>
                      <a:pt x="1443773" y="1258289"/>
                    </a:lnTo>
                    <a:lnTo>
                      <a:pt x="1444408" y="1253846"/>
                    </a:lnTo>
                    <a:lnTo>
                      <a:pt x="1443773" y="1250038"/>
                    </a:lnTo>
                    <a:lnTo>
                      <a:pt x="1443455" y="1245278"/>
                    </a:lnTo>
                    <a:lnTo>
                      <a:pt x="1442820" y="1240518"/>
                    </a:lnTo>
                    <a:lnTo>
                      <a:pt x="1440916" y="1231316"/>
                    </a:lnTo>
                    <a:lnTo>
                      <a:pt x="1438694" y="1222113"/>
                    </a:lnTo>
                    <a:lnTo>
                      <a:pt x="1435520" y="1213863"/>
                    </a:lnTo>
                    <a:lnTo>
                      <a:pt x="1432663" y="1206564"/>
                    </a:lnTo>
                    <a:lnTo>
                      <a:pt x="1431441" y="1204120"/>
                    </a:lnTo>
                    <a:lnTo>
                      <a:pt x="1393413" y="1171553"/>
                    </a:lnTo>
                    <a:close/>
                    <a:moveTo>
                      <a:pt x="1213954" y="208886"/>
                    </a:moveTo>
                    <a:lnTo>
                      <a:pt x="787646" y="233955"/>
                    </a:lnTo>
                    <a:lnTo>
                      <a:pt x="777171" y="240302"/>
                    </a:lnTo>
                    <a:lnTo>
                      <a:pt x="761934" y="250456"/>
                    </a:lnTo>
                    <a:lnTo>
                      <a:pt x="752411" y="256803"/>
                    </a:lnTo>
                    <a:lnTo>
                      <a:pt x="742571" y="264101"/>
                    </a:lnTo>
                    <a:lnTo>
                      <a:pt x="731778" y="272352"/>
                    </a:lnTo>
                    <a:lnTo>
                      <a:pt x="720034" y="281237"/>
                    </a:lnTo>
                    <a:lnTo>
                      <a:pt x="707971" y="291391"/>
                    </a:lnTo>
                    <a:lnTo>
                      <a:pt x="695274" y="301546"/>
                    </a:lnTo>
                    <a:lnTo>
                      <a:pt x="682577" y="312970"/>
                    </a:lnTo>
                    <a:lnTo>
                      <a:pt x="669245" y="325028"/>
                    </a:lnTo>
                    <a:lnTo>
                      <a:pt x="656230" y="337721"/>
                    </a:lnTo>
                    <a:lnTo>
                      <a:pt x="642898" y="351366"/>
                    </a:lnTo>
                    <a:lnTo>
                      <a:pt x="629884" y="365329"/>
                    </a:lnTo>
                    <a:lnTo>
                      <a:pt x="617186" y="380243"/>
                    </a:lnTo>
                    <a:lnTo>
                      <a:pt x="604489" y="396110"/>
                    </a:lnTo>
                    <a:lnTo>
                      <a:pt x="592427" y="411976"/>
                    </a:lnTo>
                    <a:lnTo>
                      <a:pt x="586396" y="420544"/>
                    </a:lnTo>
                    <a:lnTo>
                      <a:pt x="580682" y="429112"/>
                    </a:lnTo>
                    <a:lnTo>
                      <a:pt x="575286" y="437679"/>
                    </a:lnTo>
                    <a:lnTo>
                      <a:pt x="569889" y="446565"/>
                    </a:lnTo>
                    <a:lnTo>
                      <a:pt x="564811" y="455450"/>
                    </a:lnTo>
                    <a:lnTo>
                      <a:pt x="559732" y="464335"/>
                    </a:lnTo>
                    <a:lnTo>
                      <a:pt x="554970" y="473855"/>
                    </a:lnTo>
                    <a:lnTo>
                      <a:pt x="550526" y="483057"/>
                    </a:lnTo>
                    <a:lnTo>
                      <a:pt x="546400" y="492894"/>
                    </a:lnTo>
                    <a:lnTo>
                      <a:pt x="542273" y="502097"/>
                    </a:lnTo>
                    <a:lnTo>
                      <a:pt x="538464" y="512251"/>
                    </a:lnTo>
                    <a:lnTo>
                      <a:pt x="534972" y="522089"/>
                    </a:lnTo>
                    <a:lnTo>
                      <a:pt x="532115" y="532243"/>
                    </a:lnTo>
                    <a:lnTo>
                      <a:pt x="528941" y="542397"/>
                    </a:lnTo>
                    <a:lnTo>
                      <a:pt x="526719" y="552552"/>
                    </a:lnTo>
                    <a:lnTo>
                      <a:pt x="524814" y="563341"/>
                    </a:lnTo>
                    <a:lnTo>
                      <a:pt x="522592" y="573496"/>
                    </a:lnTo>
                    <a:lnTo>
                      <a:pt x="521323" y="584285"/>
                    </a:lnTo>
                    <a:lnTo>
                      <a:pt x="520370" y="595391"/>
                    </a:lnTo>
                    <a:lnTo>
                      <a:pt x="519736" y="605863"/>
                    </a:lnTo>
                    <a:lnTo>
                      <a:pt x="519736" y="617287"/>
                    </a:lnTo>
                    <a:lnTo>
                      <a:pt x="519736" y="628393"/>
                    </a:lnTo>
                    <a:lnTo>
                      <a:pt x="520370" y="639817"/>
                    </a:lnTo>
                    <a:lnTo>
                      <a:pt x="521640" y="650924"/>
                    </a:lnTo>
                    <a:lnTo>
                      <a:pt x="522910" y="662347"/>
                    </a:lnTo>
                    <a:lnTo>
                      <a:pt x="525132" y="674088"/>
                    </a:lnTo>
                    <a:lnTo>
                      <a:pt x="527671" y="685830"/>
                    </a:lnTo>
                    <a:lnTo>
                      <a:pt x="530846" y="697571"/>
                    </a:lnTo>
                    <a:lnTo>
                      <a:pt x="531798" y="700109"/>
                    </a:lnTo>
                    <a:lnTo>
                      <a:pt x="533385" y="703283"/>
                    </a:lnTo>
                    <a:lnTo>
                      <a:pt x="535607" y="706138"/>
                    </a:lnTo>
                    <a:lnTo>
                      <a:pt x="538464" y="709629"/>
                    </a:lnTo>
                    <a:lnTo>
                      <a:pt x="545130" y="717245"/>
                    </a:lnTo>
                    <a:lnTo>
                      <a:pt x="553701" y="725813"/>
                    </a:lnTo>
                    <a:lnTo>
                      <a:pt x="563858" y="735333"/>
                    </a:lnTo>
                    <a:lnTo>
                      <a:pt x="575603" y="744852"/>
                    </a:lnTo>
                    <a:lnTo>
                      <a:pt x="588300" y="755642"/>
                    </a:lnTo>
                    <a:lnTo>
                      <a:pt x="601950" y="766113"/>
                    </a:lnTo>
                    <a:lnTo>
                      <a:pt x="630836" y="788961"/>
                    </a:lnTo>
                    <a:lnTo>
                      <a:pt x="660992" y="811174"/>
                    </a:lnTo>
                    <a:lnTo>
                      <a:pt x="673980" y="820771"/>
                    </a:lnTo>
                    <a:lnTo>
                      <a:pt x="676549" y="818197"/>
                    </a:lnTo>
                    <a:lnTo>
                      <a:pt x="682891" y="811847"/>
                    </a:lnTo>
                    <a:lnTo>
                      <a:pt x="690500" y="804545"/>
                    </a:lnTo>
                    <a:lnTo>
                      <a:pt x="700329" y="795655"/>
                    </a:lnTo>
                    <a:lnTo>
                      <a:pt x="712060" y="785494"/>
                    </a:lnTo>
                    <a:lnTo>
                      <a:pt x="718401" y="780732"/>
                    </a:lnTo>
                    <a:lnTo>
                      <a:pt x="725376" y="775334"/>
                    </a:lnTo>
                    <a:lnTo>
                      <a:pt x="732352" y="770254"/>
                    </a:lnTo>
                    <a:lnTo>
                      <a:pt x="739961" y="765174"/>
                    </a:lnTo>
                    <a:lnTo>
                      <a:pt x="747570" y="760412"/>
                    </a:lnTo>
                    <a:lnTo>
                      <a:pt x="755497" y="755649"/>
                    </a:lnTo>
                    <a:lnTo>
                      <a:pt x="763423" y="751522"/>
                    </a:lnTo>
                    <a:lnTo>
                      <a:pt x="771350" y="747712"/>
                    </a:lnTo>
                    <a:lnTo>
                      <a:pt x="779593" y="744537"/>
                    </a:lnTo>
                    <a:lnTo>
                      <a:pt x="787837" y="741997"/>
                    </a:lnTo>
                    <a:lnTo>
                      <a:pt x="796080" y="739774"/>
                    </a:lnTo>
                    <a:lnTo>
                      <a:pt x="804007" y="738504"/>
                    </a:lnTo>
                    <a:lnTo>
                      <a:pt x="808128" y="738187"/>
                    </a:lnTo>
                    <a:lnTo>
                      <a:pt x="811933" y="738187"/>
                    </a:lnTo>
                    <a:lnTo>
                      <a:pt x="815738" y="738187"/>
                    </a:lnTo>
                    <a:lnTo>
                      <a:pt x="819859" y="738504"/>
                    </a:lnTo>
                    <a:lnTo>
                      <a:pt x="823347" y="739139"/>
                    </a:lnTo>
                    <a:lnTo>
                      <a:pt x="827469" y="740092"/>
                    </a:lnTo>
                    <a:lnTo>
                      <a:pt x="830956" y="741362"/>
                    </a:lnTo>
                    <a:lnTo>
                      <a:pt x="834444" y="742949"/>
                    </a:lnTo>
                    <a:lnTo>
                      <a:pt x="837932" y="744537"/>
                    </a:lnTo>
                    <a:lnTo>
                      <a:pt x="841419" y="746442"/>
                    </a:lnTo>
                    <a:lnTo>
                      <a:pt x="845224" y="748982"/>
                    </a:lnTo>
                    <a:lnTo>
                      <a:pt x="848077" y="751522"/>
                    </a:lnTo>
                    <a:lnTo>
                      <a:pt x="851565" y="754697"/>
                    </a:lnTo>
                    <a:lnTo>
                      <a:pt x="854419" y="757554"/>
                    </a:lnTo>
                    <a:lnTo>
                      <a:pt x="857272" y="761364"/>
                    </a:lnTo>
                    <a:lnTo>
                      <a:pt x="860443" y="765174"/>
                    </a:lnTo>
                    <a:lnTo>
                      <a:pt x="862979" y="769937"/>
                    </a:lnTo>
                    <a:lnTo>
                      <a:pt x="865833" y="774699"/>
                    </a:lnTo>
                    <a:lnTo>
                      <a:pt x="868052" y="779779"/>
                    </a:lnTo>
                    <a:lnTo>
                      <a:pt x="870589" y="785177"/>
                    </a:lnTo>
                    <a:lnTo>
                      <a:pt x="872174" y="789939"/>
                    </a:lnTo>
                    <a:lnTo>
                      <a:pt x="872808" y="795337"/>
                    </a:lnTo>
                    <a:lnTo>
                      <a:pt x="873125" y="800417"/>
                    </a:lnTo>
                    <a:lnTo>
                      <a:pt x="872808" y="805815"/>
                    </a:lnTo>
                    <a:lnTo>
                      <a:pt x="872174" y="810895"/>
                    </a:lnTo>
                    <a:lnTo>
                      <a:pt x="870906" y="816610"/>
                    </a:lnTo>
                    <a:lnTo>
                      <a:pt x="868686" y="822325"/>
                    </a:lnTo>
                    <a:lnTo>
                      <a:pt x="866784" y="828040"/>
                    </a:lnTo>
                    <a:lnTo>
                      <a:pt x="864247" y="833755"/>
                    </a:lnTo>
                    <a:lnTo>
                      <a:pt x="861077" y="839470"/>
                    </a:lnTo>
                    <a:lnTo>
                      <a:pt x="858223" y="844867"/>
                    </a:lnTo>
                    <a:lnTo>
                      <a:pt x="854419" y="850582"/>
                    </a:lnTo>
                    <a:lnTo>
                      <a:pt x="850614" y="855980"/>
                    </a:lnTo>
                    <a:lnTo>
                      <a:pt x="846809" y="861377"/>
                    </a:lnTo>
                    <a:lnTo>
                      <a:pt x="838883" y="872172"/>
                    </a:lnTo>
                    <a:lnTo>
                      <a:pt x="830322" y="882015"/>
                    </a:lnTo>
                    <a:lnTo>
                      <a:pt x="822079" y="891222"/>
                    </a:lnTo>
                    <a:lnTo>
                      <a:pt x="814469" y="899477"/>
                    </a:lnTo>
                    <a:lnTo>
                      <a:pt x="807177" y="906780"/>
                    </a:lnTo>
                    <a:lnTo>
                      <a:pt x="801280" y="912179"/>
                    </a:lnTo>
                    <a:lnTo>
                      <a:pt x="807327" y="916209"/>
                    </a:lnTo>
                    <a:lnTo>
                      <a:pt x="820976" y="924777"/>
                    </a:lnTo>
                    <a:lnTo>
                      <a:pt x="825483" y="927528"/>
                    </a:lnTo>
                    <a:lnTo>
                      <a:pt x="830507" y="922740"/>
                    </a:lnTo>
                    <a:lnTo>
                      <a:pt x="837466" y="916726"/>
                    </a:lnTo>
                    <a:lnTo>
                      <a:pt x="844425" y="910397"/>
                    </a:lnTo>
                    <a:lnTo>
                      <a:pt x="852332" y="904384"/>
                    </a:lnTo>
                    <a:lnTo>
                      <a:pt x="859924" y="898687"/>
                    </a:lnTo>
                    <a:lnTo>
                      <a:pt x="867831" y="893307"/>
                    </a:lnTo>
                    <a:lnTo>
                      <a:pt x="875739" y="887927"/>
                    </a:lnTo>
                    <a:lnTo>
                      <a:pt x="884596" y="882864"/>
                    </a:lnTo>
                    <a:lnTo>
                      <a:pt x="893136" y="878117"/>
                    </a:lnTo>
                    <a:lnTo>
                      <a:pt x="902309" y="873686"/>
                    </a:lnTo>
                    <a:lnTo>
                      <a:pt x="911798" y="869572"/>
                    </a:lnTo>
                    <a:lnTo>
                      <a:pt x="921287" y="865774"/>
                    </a:lnTo>
                    <a:lnTo>
                      <a:pt x="931409" y="862293"/>
                    </a:lnTo>
                    <a:lnTo>
                      <a:pt x="941847" y="859445"/>
                    </a:lnTo>
                    <a:lnTo>
                      <a:pt x="952285" y="856596"/>
                    </a:lnTo>
                    <a:lnTo>
                      <a:pt x="963356" y="854698"/>
                    </a:lnTo>
                    <a:lnTo>
                      <a:pt x="972212" y="853432"/>
                    </a:lnTo>
                    <a:lnTo>
                      <a:pt x="980753" y="852166"/>
                    </a:lnTo>
                    <a:lnTo>
                      <a:pt x="988660" y="851533"/>
                    </a:lnTo>
                    <a:lnTo>
                      <a:pt x="996252" y="850900"/>
                    </a:lnTo>
                    <a:lnTo>
                      <a:pt x="1003527" y="850900"/>
                    </a:lnTo>
                    <a:lnTo>
                      <a:pt x="1010169" y="851533"/>
                    </a:lnTo>
                    <a:lnTo>
                      <a:pt x="1016812" y="852166"/>
                    </a:lnTo>
                    <a:lnTo>
                      <a:pt x="1022505" y="853115"/>
                    </a:lnTo>
                    <a:lnTo>
                      <a:pt x="1028199" y="854381"/>
                    </a:lnTo>
                    <a:lnTo>
                      <a:pt x="1033260" y="855963"/>
                    </a:lnTo>
                    <a:lnTo>
                      <a:pt x="1038004" y="858179"/>
                    </a:lnTo>
                    <a:lnTo>
                      <a:pt x="1042116" y="860394"/>
                    </a:lnTo>
                    <a:lnTo>
                      <a:pt x="1046228" y="862609"/>
                    </a:lnTo>
                    <a:lnTo>
                      <a:pt x="1049391" y="865458"/>
                    </a:lnTo>
                    <a:lnTo>
                      <a:pt x="1052871" y="868306"/>
                    </a:lnTo>
                    <a:lnTo>
                      <a:pt x="1055401" y="871787"/>
                    </a:lnTo>
                    <a:lnTo>
                      <a:pt x="1057931" y="875268"/>
                    </a:lnTo>
                    <a:lnTo>
                      <a:pt x="1059513" y="879066"/>
                    </a:lnTo>
                    <a:lnTo>
                      <a:pt x="1061095" y="882864"/>
                    </a:lnTo>
                    <a:lnTo>
                      <a:pt x="1062043" y="887294"/>
                    </a:lnTo>
                    <a:lnTo>
                      <a:pt x="1062992" y="891725"/>
                    </a:lnTo>
                    <a:lnTo>
                      <a:pt x="1063625" y="896472"/>
                    </a:lnTo>
                    <a:lnTo>
                      <a:pt x="1063625" y="901219"/>
                    </a:lnTo>
                    <a:lnTo>
                      <a:pt x="1062992" y="906283"/>
                    </a:lnTo>
                    <a:lnTo>
                      <a:pt x="1062360" y="911663"/>
                    </a:lnTo>
                    <a:lnTo>
                      <a:pt x="1061411" y="917043"/>
                    </a:lnTo>
                    <a:lnTo>
                      <a:pt x="1060146" y="922740"/>
                    </a:lnTo>
                    <a:lnTo>
                      <a:pt x="1058564" y="928436"/>
                    </a:lnTo>
                    <a:lnTo>
                      <a:pt x="1056350" y="934133"/>
                    </a:lnTo>
                    <a:lnTo>
                      <a:pt x="1054136" y="940146"/>
                    </a:lnTo>
                    <a:lnTo>
                      <a:pt x="1051605" y="946475"/>
                    </a:lnTo>
                    <a:lnTo>
                      <a:pt x="1048442" y="952805"/>
                    </a:lnTo>
                    <a:lnTo>
                      <a:pt x="1044963" y="959134"/>
                    </a:lnTo>
                    <a:lnTo>
                      <a:pt x="1041167" y="966096"/>
                    </a:lnTo>
                    <a:lnTo>
                      <a:pt x="1036739" y="973375"/>
                    </a:lnTo>
                    <a:lnTo>
                      <a:pt x="1031994" y="980654"/>
                    </a:lnTo>
                    <a:lnTo>
                      <a:pt x="1026933" y="988250"/>
                    </a:lnTo>
                    <a:lnTo>
                      <a:pt x="1021240" y="995845"/>
                    </a:lnTo>
                    <a:lnTo>
                      <a:pt x="1008904" y="1011353"/>
                    </a:lnTo>
                    <a:lnTo>
                      <a:pt x="997613" y="1025070"/>
                    </a:lnTo>
                    <a:lnTo>
                      <a:pt x="998737" y="1025688"/>
                    </a:lnTo>
                    <a:lnTo>
                      <a:pt x="1020087" y="1037234"/>
                    </a:lnTo>
                    <a:lnTo>
                      <a:pt x="1021090" y="1036320"/>
                    </a:lnTo>
                    <a:lnTo>
                      <a:pt x="1031219" y="1027112"/>
                    </a:lnTo>
                    <a:lnTo>
                      <a:pt x="1052110" y="1009332"/>
                    </a:lnTo>
                    <a:lnTo>
                      <a:pt x="1071419" y="993774"/>
                    </a:lnTo>
                    <a:lnTo>
                      <a:pt x="1088828" y="979804"/>
                    </a:lnTo>
                    <a:lnTo>
                      <a:pt x="1104021" y="968374"/>
                    </a:lnTo>
                    <a:lnTo>
                      <a:pt x="1116050" y="959802"/>
                    </a:lnTo>
                    <a:lnTo>
                      <a:pt x="1125862" y="952182"/>
                    </a:lnTo>
                    <a:lnTo>
                      <a:pt x="1136624" y="950277"/>
                    </a:lnTo>
                    <a:lnTo>
                      <a:pt x="1146437" y="949007"/>
                    </a:lnTo>
                    <a:lnTo>
                      <a:pt x="1156249" y="948372"/>
                    </a:lnTo>
                    <a:lnTo>
                      <a:pt x="1164795" y="947737"/>
                    </a:lnTo>
                    <a:lnTo>
                      <a:pt x="1172709" y="947737"/>
                    </a:lnTo>
                    <a:lnTo>
                      <a:pt x="1180622" y="948372"/>
                    </a:lnTo>
                    <a:lnTo>
                      <a:pt x="1187586" y="949007"/>
                    </a:lnTo>
                    <a:lnTo>
                      <a:pt x="1193916" y="949959"/>
                    </a:lnTo>
                    <a:lnTo>
                      <a:pt x="1199930" y="951547"/>
                    </a:lnTo>
                    <a:lnTo>
                      <a:pt x="1204995" y="953452"/>
                    </a:lnTo>
                    <a:lnTo>
                      <a:pt x="1209743" y="955674"/>
                    </a:lnTo>
                    <a:lnTo>
                      <a:pt x="1214174" y="958214"/>
                    </a:lnTo>
                    <a:lnTo>
                      <a:pt x="1217656" y="961072"/>
                    </a:lnTo>
                    <a:lnTo>
                      <a:pt x="1221138" y="964247"/>
                    </a:lnTo>
                    <a:lnTo>
                      <a:pt x="1223670" y="967739"/>
                    </a:lnTo>
                    <a:lnTo>
                      <a:pt x="1226202" y="971232"/>
                    </a:lnTo>
                    <a:lnTo>
                      <a:pt x="1228102" y="975359"/>
                    </a:lnTo>
                    <a:lnTo>
                      <a:pt x="1229684" y="979804"/>
                    </a:lnTo>
                    <a:lnTo>
                      <a:pt x="1230634" y="983932"/>
                    </a:lnTo>
                    <a:lnTo>
                      <a:pt x="1231583" y="988694"/>
                    </a:lnTo>
                    <a:lnTo>
                      <a:pt x="1231900" y="993774"/>
                    </a:lnTo>
                    <a:lnTo>
                      <a:pt x="1231900" y="998854"/>
                    </a:lnTo>
                    <a:lnTo>
                      <a:pt x="1231267" y="1003934"/>
                    </a:lnTo>
                    <a:lnTo>
                      <a:pt x="1230317" y="1009650"/>
                    </a:lnTo>
                    <a:lnTo>
                      <a:pt x="1229368" y="1015365"/>
                    </a:lnTo>
                    <a:lnTo>
                      <a:pt x="1228102" y="1021080"/>
                    </a:lnTo>
                    <a:lnTo>
                      <a:pt x="1226519" y="1027112"/>
                    </a:lnTo>
                    <a:lnTo>
                      <a:pt x="1224303" y="1033145"/>
                    </a:lnTo>
                    <a:lnTo>
                      <a:pt x="1222088" y="1039177"/>
                    </a:lnTo>
                    <a:lnTo>
                      <a:pt x="1219872" y="1045527"/>
                    </a:lnTo>
                    <a:lnTo>
                      <a:pt x="1214174" y="1058227"/>
                    </a:lnTo>
                    <a:lnTo>
                      <a:pt x="1207527" y="1070927"/>
                    </a:lnTo>
                    <a:lnTo>
                      <a:pt x="1200563" y="1084262"/>
                    </a:lnTo>
                    <a:lnTo>
                      <a:pt x="1192650" y="1097280"/>
                    </a:lnTo>
                    <a:lnTo>
                      <a:pt x="1184104" y="1110297"/>
                    </a:lnTo>
                    <a:lnTo>
                      <a:pt x="1177556" y="1120028"/>
                    </a:lnTo>
                    <a:lnTo>
                      <a:pt x="1226114" y="1144685"/>
                    </a:lnTo>
                    <a:lnTo>
                      <a:pt x="1235618" y="1136968"/>
                    </a:lnTo>
                    <a:lnTo>
                      <a:pt x="1241959" y="1131570"/>
                    </a:lnTo>
                    <a:lnTo>
                      <a:pt x="1248934" y="1126173"/>
                    </a:lnTo>
                    <a:lnTo>
                      <a:pt x="1256227" y="1121093"/>
                    </a:lnTo>
                    <a:lnTo>
                      <a:pt x="1263836" y="1116330"/>
                    </a:lnTo>
                    <a:lnTo>
                      <a:pt x="1271445" y="1111250"/>
                    </a:lnTo>
                    <a:lnTo>
                      <a:pt x="1279055" y="1106488"/>
                    </a:lnTo>
                    <a:lnTo>
                      <a:pt x="1286981" y="1102678"/>
                    </a:lnTo>
                    <a:lnTo>
                      <a:pt x="1295542" y="1098868"/>
                    </a:lnTo>
                    <a:lnTo>
                      <a:pt x="1303468" y="1095375"/>
                    </a:lnTo>
                    <a:lnTo>
                      <a:pt x="1304197" y="1095150"/>
                    </a:lnTo>
                    <a:lnTo>
                      <a:pt x="1255077" y="1053085"/>
                    </a:lnTo>
                    <a:lnTo>
                      <a:pt x="1253172" y="1051499"/>
                    </a:lnTo>
                    <a:lnTo>
                      <a:pt x="1251585" y="1049280"/>
                    </a:lnTo>
                    <a:lnTo>
                      <a:pt x="1249997" y="1047378"/>
                    </a:lnTo>
                    <a:lnTo>
                      <a:pt x="1248727" y="1045158"/>
                    </a:lnTo>
                    <a:lnTo>
                      <a:pt x="1247775" y="1042622"/>
                    </a:lnTo>
                    <a:lnTo>
                      <a:pt x="1247140" y="1040402"/>
                    </a:lnTo>
                    <a:lnTo>
                      <a:pt x="1246505" y="1038183"/>
                    </a:lnTo>
                    <a:lnTo>
                      <a:pt x="1246187" y="1035646"/>
                    </a:lnTo>
                    <a:lnTo>
                      <a:pt x="1246187" y="1033110"/>
                    </a:lnTo>
                    <a:lnTo>
                      <a:pt x="1246505" y="1030890"/>
                    </a:lnTo>
                    <a:lnTo>
                      <a:pt x="1246822" y="1028354"/>
                    </a:lnTo>
                    <a:lnTo>
                      <a:pt x="1247457" y="1026135"/>
                    </a:lnTo>
                    <a:lnTo>
                      <a:pt x="1248092" y="1023281"/>
                    </a:lnTo>
                    <a:lnTo>
                      <a:pt x="1249362" y="1021379"/>
                    </a:lnTo>
                    <a:lnTo>
                      <a:pt x="1250632" y="1019159"/>
                    </a:lnTo>
                    <a:lnTo>
                      <a:pt x="1252537" y="1016940"/>
                    </a:lnTo>
                    <a:lnTo>
                      <a:pt x="1254125" y="1015037"/>
                    </a:lnTo>
                    <a:lnTo>
                      <a:pt x="1256030" y="1013452"/>
                    </a:lnTo>
                    <a:lnTo>
                      <a:pt x="1258252" y="1012184"/>
                    </a:lnTo>
                    <a:lnTo>
                      <a:pt x="1260475" y="1010599"/>
                    </a:lnTo>
                    <a:lnTo>
                      <a:pt x="1262380" y="1009647"/>
                    </a:lnTo>
                    <a:lnTo>
                      <a:pt x="1264920" y="1009013"/>
                    </a:lnTo>
                    <a:lnTo>
                      <a:pt x="1267460" y="1008379"/>
                    </a:lnTo>
                    <a:lnTo>
                      <a:pt x="1269682" y="1008062"/>
                    </a:lnTo>
                    <a:lnTo>
                      <a:pt x="1272222" y="1008062"/>
                    </a:lnTo>
                    <a:lnTo>
                      <a:pt x="1274762" y="1008062"/>
                    </a:lnTo>
                    <a:lnTo>
                      <a:pt x="1277302" y="1008696"/>
                    </a:lnTo>
                    <a:lnTo>
                      <a:pt x="1279525" y="1009013"/>
                    </a:lnTo>
                    <a:lnTo>
                      <a:pt x="1281747" y="1009964"/>
                    </a:lnTo>
                    <a:lnTo>
                      <a:pt x="1284287" y="1010916"/>
                    </a:lnTo>
                    <a:lnTo>
                      <a:pt x="1286510" y="1012818"/>
                    </a:lnTo>
                    <a:lnTo>
                      <a:pt x="1288415" y="1014086"/>
                    </a:lnTo>
                    <a:lnTo>
                      <a:pt x="1476735" y="1175116"/>
                    </a:lnTo>
                    <a:lnTo>
                      <a:pt x="1485356" y="1180861"/>
                    </a:lnTo>
                    <a:lnTo>
                      <a:pt x="1496783" y="1187525"/>
                    </a:lnTo>
                    <a:lnTo>
                      <a:pt x="1503132" y="1191015"/>
                    </a:lnTo>
                    <a:lnTo>
                      <a:pt x="1509798" y="1194506"/>
                    </a:lnTo>
                    <a:lnTo>
                      <a:pt x="1516781" y="1197679"/>
                    </a:lnTo>
                    <a:lnTo>
                      <a:pt x="1523765" y="1200852"/>
                    </a:lnTo>
                    <a:lnTo>
                      <a:pt x="1531066" y="1203708"/>
                    </a:lnTo>
                    <a:lnTo>
                      <a:pt x="1538367" y="1206247"/>
                    </a:lnTo>
                    <a:lnTo>
                      <a:pt x="1545668" y="1208151"/>
                    </a:lnTo>
                    <a:lnTo>
                      <a:pt x="1552969" y="1209738"/>
                    </a:lnTo>
                    <a:lnTo>
                      <a:pt x="1560587" y="1210690"/>
                    </a:lnTo>
                    <a:lnTo>
                      <a:pt x="1567888" y="1211324"/>
                    </a:lnTo>
                    <a:lnTo>
                      <a:pt x="1572649" y="1210690"/>
                    </a:lnTo>
                    <a:lnTo>
                      <a:pt x="1577411" y="1210372"/>
                    </a:lnTo>
                    <a:lnTo>
                      <a:pt x="1581855" y="1209420"/>
                    </a:lnTo>
                    <a:lnTo>
                      <a:pt x="1586299" y="1208151"/>
                    </a:lnTo>
                    <a:lnTo>
                      <a:pt x="1590108" y="1206564"/>
                    </a:lnTo>
                    <a:lnTo>
                      <a:pt x="1593917" y="1204026"/>
                    </a:lnTo>
                    <a:lnTo>
                      <a:pt x="1597409" y="1201804"/>
                    </a:lnTo>
                    <a:lnTo>
                      <a:pt x="1600900" y="1198948"/>
                    </a:lnTo>
                    <a:lnTo>
                      <a:pt x="1601535" y="1197996"/>
                    </a:lnTo>
                    <a:lnTo>
                      <a:pt x="1601853" y="1197362"/>
                    </a:lnTo>
                    <a:lnTo>
                      <a:pt x="1602170" y="1195141"/>
                    </a:lnTo>
                    <a:lnTo>
                      <a:pt x="1602170" y="1191967"/>
                    </a:lnTo>
                    <a:lnTo>
                      <a:pt x="1601218" y="1188159"/>
                    </a:lnTo>
                    <a:lnTo>
                      <a:pt x="1599948" y="1183717"/>
                    </a:lnTo>
                    <a:lnTo>
                      <a:pt x="1597726" y="1178640"/>
                    </a:lnTo>
                    <a:lnTo>
                      <a:pt x="1595504" y="1173245"/>
                    </a:lnTo>
                    <a:lnTo>
                      <a:pt x="1592647" y="1167533"/>
                    </a:lnTo>
                    <a:lnTo>
                      <a:pt x="1589155" y="1161186"/>
                    </a:lnTo>
                    <a:lnTo>
                      <a:pt x="1585029" y="1154523"/>
                    </a:lnTo>
                    <a:lnTo>
                      <a:pt x="1580902" y="1147541"/>
                    </a:lnTo>
                    <a:lnTo>
                      <a:pt x="1576141" y="1140560"/>
                    </a:lnTo>
                    <a:lnTo>
                      <a:pt x="1570745" y="1132944"/>
                    </a:lnTo>
                    <a:lnTo>
                      <a:pt x="1565031" y="1125646"/>
                    </a:lnTo>
                    <a:lnTo>
                      <a:pt x="1559000" y="1118347"/>
                    </a:lnTo>
                    <a:lnTo>
                      <a:pt x="1552334" y="1111049"/>
                    </a:lnTo>
                    <a:lnTo>
                      <a:pt x="1550747" y="1109145"/>
                    </a:lnTo>
                    <a:lnTo>
                      <a:pt x="1549477" y="1106923"/>
                    </a:lnTo>
                    <a:lnTo>
                      <a:pt x="1548525" y="1105020"/>
                    </a:lnTo>
                    <a:lnTo>
                      <a:pt x="1548518" y="1105002"/>
                    </a:lnTo>
                    <a:lnTo>
                      <a:pt x="1288131" y="881697"/>
                    </a:lnTo>
                    <a:lnTo>
                      <a:pt x="1286218" y="880109"/>
                    </a:lnTo>
                    <a:lnTo>
                      <a:pt x="1284625" y="878204"/>
                    </a:lnTo>
                    <a:lnTo>
                      <a:pt x="1283350" y="875982"/>
                    </a:lnTo>
                    <a:lnTo>
                      <a:pt x="1282394" y="873759"/>
                    </a:lnTo>
                    <a:lnTo>
                      <a:pt x="1281119" y="871854"/>
                    </a:lnTo>
                    <a:lnTo>
                      <a:pt x="1280162" y="869314"/>
                    </a:lnTo>
                    <a:lnTo>
                      <a:pt x="1279844" y="866774"/>
                    </a:lnTo>
                    <a:lnTo>
                      <a:pt x="1279525" y="864552"/>
                    </a:lnTo>
                    <a:lnTo>
                      <a:pt x="1279525" y="862012"/>
                    </a:lnTo>
                    <a:lnTo>
                      <a:pt x="1279525" y="859472"/>
                    </a:lnTo>
                    <a:lnTo>
                      <a:pt x="1279844" y="857249"/>
                    </a:lnTo>
                    <a:lnTo>
                      <a:pt x="1280481" y="854709"/>
                    </a:lnTo>
                    <a:lnTo>
                      <a:pt x="1281437" y="852487"/>
                    </a:lnTo>
                    <a:lnTo>
                      <a:pt x="1282712" y="849947"/>
                    </a:lnTo>
                    <a:lnTo>
                      <a:pt x="1283987" y="847724"/>
                    </a:lnTo>
                    <a:lnTo>
                      <a:pt x="1285581" y="845819"/>
                    </a:lnTo>
                    <a:lnTo>
                      <a:pt x="1287493" y="843597"/>
                    </a:lnTo>
                    <a:lnTo>
                      <a:pt x="1289406" y="842009"/>
                    </a:lnTo>
                    <a:lnTo>
                      <a:pt x="1291637" y="840739"/>
                    </a:lnTo>
                    <a:lnTo>
                      <a:pt x="1293549" y="839469"/>
                    </a:lnTo>
                    <a:lnTo>
                      <a:pt x="1296099" y="838517"/>
                    </a:lnTo>
                    <a:lnTo>
                      <a:pt x="1298330" y="837882"/>
                    </a:lnTo>
                    <a:lnTo>
                      <a:pt x="1300561" y="837247"/>
                    </a:lnTo>
                    <a:lnTo>
                      <a:pt x="1303430" y="836929"/>
                    </a:lnTo>
                    <a:lnTo>
                      <a:pt x="1305661" y="836612"/>
                    </a:lnTo>
                    <a:lnTo>
                      <a:pt x="1308211" y="836929"/>
                    </a:lnTo>
                    <a:lnTo>
                      <a:pt x="1310761" y="837247"/>
                    </a:lnTo>
                    <a:lnTo>
                      <a:pt x="1312992" y="838199"/>
                    </a:lnTo>
                    <a:lnTo>
                      <a:pt x="1315542" y="839152"/>
                    </a:lnTo>
                    <a:lnTo>
                      <a:pt x="1317773" y="840104"/>
                    </a:lnTo>
                    <a:lnTo>
                      <a:pt x="1319685" y="841374"/>
                    </a:lnTo>
                    <a:lnTo>
                      <a:pt x="1322235" y="842962"/>
                    </a:lnTo>
                    <a:lnTo>
                      <a:pt x="1599213" y="1080452"/>
                    </a:lnTo>
                    <a:lnTo>
                      <a:pt x="1601126" y="1082675"/>
                    </a:lnTo>
                    <a:lnTo>
                      <a:pt x="1602720" y="1084262"/>
                    </a:lnTo>
                    <a:lnTo>
                      <a:pt x="1603369" y="1085394"/>
                    </a:lnTo>
                    <a:lnTo>
                      <a:pt x="1603757" y="1085663"/>
                    </a:lnTo>
                    <a:lnTo>
                      <a:pt x="1609153" y="1089153"/>
                    </a:lnTo>
                    <a:lnTo>
                      <a:pt x="1614867" y="1092326"/>
                    </a:lnTo>
                    <a:lnTo>
                      <a:pt x="1621216" y="1095500"/>
                    </a:lnTo>
                    <a:lnTo>
                      <a:pt x="1627882" y="1098673"/>
                    </a:lnTo>
                    <a:lnTo>
                      <a:pt x="1634865" y="1101529"/>
                    </a:lnTo>
                    <a:lnTo>
                      <a:pt x="1642484" y="1104385"/>
                    </a:lnTo>
                    <a:lnTo>
                      <a:pt x="1650737" y="1106289"/>
                    </a:lnTo>
                    <a:lnTo>
                      <a:pt x="1658673" y="1107875"/>
                    </a:lnTo>
                    <a:lnTo>
                      <a:pt x="1667243" y="1109462"/>
                    </a:lnTo>
                    <a:lnTo>
                      <a:pt x="1676131" y="1109779"/>
                    </a:lnTo>
                    <a:lnTo>
                      <a:pt x="1680893" y="1109462"/>
                    </a:lnTo>
                    <a:lnTo>
                      <a:pt x="1685654" y="1109145"/>
                    </a:lnTo>
                    <a:lnTo>
                      <a:pt x="1690733" y="1108510"/>
                    </a:lnTo>
                    <a:lnTo>
                      <a:pt x="1695494" y="1107241"/>
                    </a:lnTo>
                    <a:lnTo>
                      <a:pt x="1700256" y="1105971"/>
                    </a:lnTo>
                    <a:lnTo>
                      <a:pt x="1705017" y="1104702"/>
                    </a:lnTo>
                    <a:lnTo>
                      <a:pt x="1709461" y="1102798"/>
                    </a:lnTo>
                    <a:lnTo>
                      <a:pt x="1713905" y="1100577"/>
                    </a:lnTo>
                    <a:lnTo>
                      <a:pt x="1718349" y="1098356"/>
                    </a:lnTo>
                    <a:lnTo>
                      <a:pt x="1722158" y="1095817"/>
                    </a:lnTo>
                    <a:lnTo>
                      <a:pt x="1725015" y="1092961"/>
                    </a:lnTo>
                    <a:lnTo>
                      <a:pt x="1726920" y="1090740"/>
                    </a:lnTo>
                    <a:lnTo>
                      <a:pt x="1728824" y="1088201"/>
                    </a:lnTo>
                    <a:lnTo>
                      <a:pt x="1729777" y="1085980"/>
                    </a:lnTo>
                    <a:lnTo>
                      <a:pt x="1730411" y="1083759"/>
                    </a:lnTo>
                    <a:lnTo>
                      <a:pt x="1730729" y="1081220"/>
                    </a:lnTo>
                    <a:lnTo>
                      <a:pt x="1731046" y="1078681"/>
                    </a:lnTo>
                    <a:lnTo>
                      <a:pt x="1731364" y="1075508"/>
                    </a:lnTo>
                    <a:lnTo>
                      <a:pt x="1731046" y="1072652"/>
                    </a:lnTo>
                    <a:lnTo>
                      <a:pt x="1730729" y="1069796"/>
                    </a:lnTo>
                    <a:lnTo>
                      <a:pt x="1729459" y="1063450"/>
                    </a:lnTo>
                    <a:lnTo>
                      <a:pt x="1727237" y="1056468"/>
                    </a:lnTo>
                    <a:lnTo>
                      <a:pt x="1724380" y="1049487"/>
                    </a:lnTo>
                    <a:lnTo>
                      <a:pt x="1721523" y="1042506"/>
                    </a:lnTo>
                    <a:lnTo>
                      <a:pt x="1717397" y="1035525"/>
                    </a:lnTo>
                    <a:lnTo>
                      <a:pt x="1713270" y="1028226"/>
                    </a:lnTo>
                    <a:lnTo>
                      <a:pt x="1708826" y="1021245"/>
                    </a:lnTo>
                    <a:lnTo>
                      <a:pt x="1704065" y="1014581"/>
                    </a:lnTo>
                    <a:lnTo>
                      <a:pt x="1699303" y="1008235"/>
                    </a:lnTo>
                    <a:lnTo>
                      <a:pt x="1694542" y="1001888"/>
                    </a:lnTo>
                    <a:lnTo>
                      <a:pt x="1685337" y="990781"/>
                    </a:lnTo>
                    <a:lnTo>
                      <a:pt x="1677083" y="982213"/>
                    </a:lnTo>
                    <a:lnTo>
                      <a:pt x="1675496" y="980309"/>
                    </a:lnTo>
                    <a:lnTo>
                      <a:pt x="1674227" y="978406"/>
                    </a:lnTo>
                    <a:lnTo>
                      <a:pt x="1672005" y="974598"/>
                    </a:lnTo>
                    <a:lnTo>
                      <a:pt x="1671927" y="974324"/>
                    </a:lnTo>
                    <a:lnTo>
                      <a:pt x="1444336" y="780150"/>
                    </a:lnTo>
                    <a:lnTo>
                      <a:pt x="1442107" y="778243"/>
                    </a:lnTo>
                    <a:lnTo>
                      <a:pt x="1440514" y="776336"/>
                    </a:lnTo>
                    <a:lnTo>
                      <a:pt x="1439240" y="774429"/>
                    </a:lnTo>
                    <a:lnTo>
                      <a:pt x="1437966" y="771886"/>
                    </a:lnTo>
                    <a:lnTo>
                      <a:pt x="1436692" y="769978"/>
                    </a:lnTo>
                    <a:lnTo>
                      <a:pt x="1436055" y="767753"/>
                    </a:lnTo>
                    <a:lnTo>
                      <a:pt x="1435418" y="764892"/>
                    </a:lnTo>
                    <a:lnTo>
                      <a:pt x="1435100" y="762667"/>
                    </a:lnTo>
                    <a:lnTo>
                      <a:pt x="1435100" y="760442"/>
                    </a:lnTo>
                    <a:lnTo>
                      <a:pt x="1435418" y="757581"/>
                    </a:lnTo>
                    <a:lnTo>
                      <a:pt x="1435737" y="755356"/>
                    </a:lnTo>
                    <a:lnTo>
                      <a:pt x="1436374" y="752813"/>
                    </a:lnTo>
                    <a:lnTo>
                      <a:pt x="1437329" y="750588"/>
                    </a:lnTo>
                    <a:lnTo>
                      <a:pt x="1438603" y="748363"/>
                    </a:lnTo>
                    <a:lnTo>
                      <a:pt x="1439877" y="745820"/>
                    </a:lnTo>
                    <a:lnTo>
                      <a:pt x="1441470" y="743912"/>
                    </a:lnTo>
                    <a:lnTo>
                      <a:pt x="1443062" y="742005"/>
                    </a:lnTo>
                    <a:lnTo>
                      <a:pt x="1445292" y="740098"/>
                    </a:lnTo>
                    <a:lnTo>
                      <a:pt x="1447203" y="738826"/>
                    </a:lnTo>
                    <a:lnTo>
                      <a:pt x="1449114" y="737555"/>
                    </a:lnTo>
                    <a:lnTo>
                      <a:pt x="1451662" y="736601"/>
                    </a:lnTo>
                    <a:lnTo>
                      <a:pt x="1453891" y="735966"/>
                    </a:lnTo>
                    <a:lnTo>
                      <a:pt x="1456120" y="735330"/>
                    </a:lnTo>
                    <a:lnTo>
                      <a:pt x="1458987" y="735012"/>
                    </a:lnTo>
                    <a:lnTo>
                      <a:pt x="1461216" y="735012"/>
                    </a:lnTo>
                    <a:lnTo>
                      <a:pt x="1464083" y="735330"/>
                    </a:lnTo>
                    <a:lnTo>
                      <a:pt x="1466312" y="735648"/>
                    </a:lnTo>
                    <a:lnTo>
                      <a:pt x="1468542" y="736283"/>
                    </a:lnTo>
                    <a:lnTo>
                      <a:pt x="1471089" y="736919"/>
                    </a:lnTo>
                    <a:lnTo>
                      <a:pt x="1473319" y="738191"/>
                    </a:lnTo>
                    <a:lnTo>
                      <a:pt x="1475548" y="739462"/>
                    </a:lnTo>
                    <a:lnTo>
                      <a:pt x="1477778" y="741369"/>
                    </a:lnTo>
                    <a:lnTo>
                      <a:pt x="1720261" y="947946"/>
                    </a:lnTo>
                    <a:lnTo>
                      <a:pt x="1725967" y="950798"/>
                    </a:lnTo>
                    <a:lnTo>
                      <a:pt x="1748505" y="962222"/>
                    </a:lnTo>
                    <a:lnTo>
                      <a:pt x="1760250" y="967934"/>
                    </a:lnTo>
                    <a:lnTo>
                      <a:pt x="1771043" y="972694"/>
                    </a:lnTo>
                    <a:lnTo>
                      <a:pt x="1782153" y="976819"/>
                    </a:lnTo>
                    <a:lnTo>
                      <a:pt x="1787549" y="978723"/>
                    </a:lnTo>
                    <a:lnTo>
                      <a:pt x="1792628" y="980309"/>
                    </a:lnTo>
                    <a:lnTo>
                      <a:pt x="1797389" y="981579"/>
                    </a:lnTo>
                    <a:lnTo>
                      <a:pt x="1802468" y="982531"/>
                    </a:lnTo>
                    <a:lnTo>
                      <a:pt x="1806912" y="982848"/>
                    </a:lnTo>
                    <a:lnTo>
                      <a:pt x="1811673" y="983165"/>
                    </a:lnTo>
                    <a:lnTo>
                      <a:pt x="1814848" y="983165"/>
                    </a:lnTo>
                    <a:lnTo>
                      <a:pt x="1818974" y="982531"/>
                    </a:lnTo>
                    <a:lnTo>
                      <a:pt x="1820879" y="981896"/>
                    </a:lnTo>
                    <a:lnTo>
                      <a:pt x="1823101" y="981261"/>
                    </a:lnTo>
                    <a:lnTo>
                      <a:pt x="1825640" y="979992"/>
                    </a:lnTo>
                    <a:lnTo>
                      <a:pt x="1827862" y="977771"/>
                    </a:lnTo>
                    <a:lnTo>
                      <a:pt x="1829767" y="975867"/>
                    </a:lnTo>
                    <a:lnTo>
                      <a:pt x="1832306" y="973328"/>
                    </a:lnTo>
                    <a:lnTo>
                      <a:pt x="1834528" y="969838"/>
                    </a:lnTo>
                    <a:lnTo>
                      <a:pt x="1836433" y="965395"/>
                    </a:lnTo>
                    <a:lnTo>
                      <a:pt x="1838972" y="960953"/>
                    </a:lnTo>
                    <a:lnTo>
                      <a:pt x="1840559" y="955558"/>
                    </a:lnTo>
                    <a:lnTo>
                      <a:pt x="1842464" y="948894"/>
                    </a:lnTo>
                    <a:lnTo>
                      <a:pt x="1844369" y="941596"/>
                    </a:lnTo>
                    <a:lnTo>
                      <a:pt x="1845321" y="935884"/>
                    </a:lnTo>
                    <a:lnTo>
                      <a:pt x="1845638" y="929854"/>
                    </a:lnTo>
                    <a:lnTo>
                      <a:pt x="1845321" y="924143"/>
                    </a:lnTo>
                    <a:lnTo>
                      <a:pt x="1844686" y="918113"/>
                    </a:lnTo>
                    <a:lnTo>
                      <a:pt x="1843099" y="912401"/>
                    </a:lnTo>
                    <a:lnTo>
                      <a:pt x="1841194" y="906689"/>
                    </a:lnTo>
                    <a:lnTo>
                      <a:pt x="1839290" y="901295"/>
                    </a:lnTo>
                    <a:lnTo>
                      <a:pt x="1836433" y="895900"/>
                    </a:lnTo>
                    <a:lnTo>
                      <a:pt x="1833576" y="890188"/>
                    </a:lnTo>
                    <a:lnTo>
                      <a:pt x="1830719" y="884794"/>
                    </a:lnTo>
                    <a:lnTo>
                      <a:pt x="1823101" y="874005"/>
                    </a:lnTo>
                    <a:lnTo>
                      <a:pt x="1815483" y="863216"/>
                    </a:lnTo>
                    <a:lnTo>
                      <a:pt x="1807864" y="852744"/>
                    </a:lnTo>
                    <a:lnTo>
                      <a:pt x="1798976" y="841320"/>
                    </a:lnTo>
                    <a:lnTo>
                      <a:pt x="1794850" y="835608"/>
                    </a:lnTo>
                    <a:lnTo>
                      <a:pt x="1791041" y="829896"/>
                    </a:lnTo>
                    <a:lnTo>
                      <a:pt x="1783105" y="817520"/>
                    </a:lnTo>
                    <a:lnTo>
                      <a:pt x="1775487" y="804510"/>
                    </a:lnTo>
                    <a:lnTo>
                      <a:pt x="1772927" y="799925"/>
                    </a:lnTo>
                    <a:lnTo>
                      <a:pt x="1762353" y="789648"/>
                    </a:lnTo>
                    <a:lnTo>
                      <a:pt x="1738534" y="767435"/>
                    </a:lnTo>
                    <a:lnTo>
                      <a:pt x="1711856" y="742048"/>
                    </a:lnTo>
                    <a:lnTo>
                      <a:pt x="1682955" y="714758"/>
                    </a:lnTo>
                    <a:lnTo>
                      <a:pt x="1652148" y="686833"/>
                    </a:lnTo>
                    <a:lnTo>
                      <a:pt x="1620389" y="659225"/>
                    </a:lnTo>
                    <a:lnTo>
                      <a:pt x="1588630" y="631935"/>
                    </a:lnTo>
                    <a:lnTo>
                      <a:pt x="1573385" y="619242"/>
                    </a:lnTo>
                    <a:lnTo>
                      <a:pt x="1557823" y="606866"/>
                    </a:lnTo>
                    <a:lnTo>
                      <a:pt x="1542896" y="595125"/>
                    </a:lnTo>
                    <a:lnTo>
                      <a:pt x="1528605" y="584018"/>
                    </a:lnTo>
                    <a:lnTo>
                      <a:pt x="1514948" y="574181"/>
                    </a:lnTo>
                    <a:lnTo>
                      <a:pt x="1501609" y="564661"/>
                    </a:lnTo>
                    <a:lnTo>
                      <a:pt x="1489223" y="557045"/>
                    </a:lnTo>
                    <a:lnTo>
                      <a:pt x="1477790" y="550064"/>
                    </a:lnTo>
                    <a:lnTo>
                      <a:pt x="1466992" y="544669"/>
                    </a:lnTo>
                    <a:lnTo>
                      <a:pt x="1462228" y="542448"/>
                    </a:lnTo>
                    <a:lnTo>
                      <a:pt x="1457781" y="540544"/>
                    </a:lnTo>
                    <a:lnTo>
                      <a:pt x="1453335" y="538957"/>
                    </a:lnTo>
                    <a:lnTo>
                      <a:pt x="1449206" y="538005"/>
                    </a:lnTo>
                    <a:lnTo>
                      <a:pt x="1445713" y="537371"/>
                    </a:lnTo>
                    <a:lnTo>
                      <a:pt x="1442219" y="537371"/>
                    </a:lnTo>
                    <a:lnTo>
                      <a:pt x="1429516" y="537053"/>
                    </a:lnTo>
                    <a:lnTo>
                      <a:pt x="1417129" y="536101"/>
                    </a:lnTo>
                    <a:lnTo>
                      <a:pt x="1393310" y="533563"/>
                    </a:lnTo>
                    <a:lnTo>
                      <a:pt x="1381559" y="532928"/>
                    </a:lnTo>
                    <a:lnTo>
                      <a:pt x="1369808" y="532611"/>
                    </a:lnTo>
                    <a:lnTo>
                      <a:pt x="1363774" y="532928"/>
                    </a:lnTo>
                    <a:lnTo>
                      <a:pt x="1357740" y="533245"/>
                    </a:lnTo>
                    <a:lnTo>
                      <a:pt x="1351705" y="533880"/>
                    </a:lnTo>
                    <a:lnTo>
                      <a:pt x="1345671" y="535149"/>
                    </a:lnTo>
                    <a:lnTo>
                      <a:pt x="1339637" y="536419"/>
                    </a:lnTo>
                    <a:lnTo>
                      <a:pt x="1333920" y="538323"/>
                    </a:lnTo>
                    <a:lnTo>
                      <a:pt x="1327568" y="540227"/>
                    </a:lnTo>
                    <a:lnTo>
                      <a:pt x="1321534" y="543083"/>
                    </a:lnTo>
                    <a:lnTo>
                      <a:pt x="1315182" y="546256"/>
                    </a:lnTo>
                    <a:lnTo>
                      <a:pt x="1308830" y="549746"/>
                    </a:lnTo>
                    <a:lnTo>
                      <a:pt x="1302161" y="553872"/>
                    </a:lnTo>
                    <a:lnTo>
                      <a:pt x="1295491" y="558949"/>
                    </a:lnTo>
                    <a:lnTo>
                      <a:pt x="1288822" y="564344"/>
                    </a:lnTo>
                    <a:lnTo>
                      <a:pt x="1281517" y="570373"/>
                    </a:lnTo>
                    <a:lnTo>
                      <a:pt x="1274530" y="577037"/>
                    </a:lnTo>
                    <a:lnTo>
                      <a:pt x="1267225" y="584653"/>
                    </a:lnTo>
                    <a:lnTo>
                      <a:pt x="1259921" y="593221"/>
                    </a:lnTo>
                    <a:lnTo>
                      <a:pt x="1252616" y="602106"/>
                    </a:lnTo>
                    <a:lnTo>
                      <a:pt x="1244676" y="612260"/>
                    </a:lnTo>
                    <a:lnTo>
                      <a:pt x="1236737" y="622732"/>
                    </a:lnTo>
                    <a:lnTo>
                      <a:pt x="1232608" y="628444"/>
                    </a:lnTo>
                    <a:lnTo>
                      <a:pt x="1228162" y="633839"/>
                    </a:lnTo>
                    <a:lnTo>
                      <a:pt x="1219269" y="644628"/>
                    </a:lnTo>
                    <a:lnTo>
                      <a:pt x="1209424" y="654783"/>
                    </a:lnTo>
                    <a:lnTo>
                      <a:pt x="1199261" y="664937"/>
                    </a:lnTo>
                    <a:lnTo>
                      <a:pt x="1188145" y="674140"/>
                    </a:lnTo>
                    <a:lnTo>
                      <a:pt x="1177029" y="683342"/>
                    </a:lnTo>
                    <a:lnTo>
                      <a:pt x="1165278" y="691593"/>
                    </a:lnTo>
                    <a:lnTo>
                      <a:pt x="1153845" y="699526"/>
                    </a:lnTo>
                    <a:lnTo>
                      <a:pt x="1141776" y="706508"/>
                    </a:lnTo>
                    <a:lnTo>
                      <a:pt x="1129390" y="713171"/>
                    </a:lnTo>
                    <a:lnTo>
                      <a:pt x="1117322" y="718883"/>
                    </a:lnTo>
                    <a:lnTo>
                      <a:pt x="1105253" y="724278"/>
                    </a:lnTo>
                    <a:lnTo>
                      <a:pt x="1093184" y="728403"/>
                    </a:lnTo>
                    <a:lnTo>
                      <a:pt x="1081433" y="731894"/>
                    </a:lnTo>
                    <a:lnTo>
                      <a:pt x="1070318" y="734433"/>
                    </a:lnTo>
                    <a:lnTo>
                      <a:pt x="1064601" y="735385"/>
                    </a:lnTo>
                    <a:lnTo>
                      <a:pt x="1059202" y="736019"/>
                    </a:lnTo>
                    <a:lnTo>
                      <a:pt x="1053803" y="736654"/>
                    </a:lnTo>
                    <a:lnTo>
                      <a:pt x="1048404" y="736971"/>
                    </a:lnTo>
                    <a:lnTo>
                      <a:pt x="1043322" y="736971"/>
                    </a:lnTo>
                    <a:lnTo>
                      <a:pt x="1038558" y="736654"/>
                    </a:lnTo>
                    <a:lnTo>
                      <a:pt x="1033795" y="736019"/>
                    </a:lnTo>
                    <a:lnTo>
                      <a:pt x="1029031" y="735385"/>
                    </a:lnTo>
                    <a:lnTo>
                      <a:pt x="1024267" y="734433"/>
                    </a:lnTo>
                    <a:lnTo>
                      <a:pt x="1020138" y="732846"/>
                    </a:lnTo>
                    <a:lnTo>
                      <a:pt x="1016009" y="731259"/>
                    </a:lnTo>
                    <a:lnTo>
                      <a:pt x="1012198" y="729355"/>
                    </a:lnTo>
                    <a:lnTo>
                      <a:pt x="1008387" y="727134"/>
                    </a:lnTo>
                    <a:lnTo>
                      <a:pt x="1004894" y="724595"/>
                    </a:lnTo>
                    <a:lnTo>
                      <a:pt x="1001718" y="722057"/>
                    </a:lnTo>
                    <a:lnTo>
                      <a:pt x="998542" y="718883"/>
                    </a:lnTo>
                    <a:lnTo>
                      <a:pt x="996001" y="715710"/>
                    </a:lnTo>
                    <a:lnTo>
                      <a:pt x="993778" y="711902"/>
                    </a:lnTo>
                    <a:lnTo>
                      <a:pt x="991237" y="707777"/>
                    </a:lnTo>
                    <a:lnTo>
                      <a:pt x="989331" y="703652"/>
                    </a:lnTo>
                    <a:lnTo>
                      <a:pt x="987744" y="698892"/>
                    </a:lnTo>
                    <a:lnTo>
                      <a:pt x="986473" y="693814"/>
                    </a:lnTo>
                    <a:lnTo>
                      <a:pt x="985203" y="688420"/>
                    </a:lnTo>
                    <a:lnTo>
                      <a:pt x="984568" y="683025"/>
                    </a:lnTo>
                    <a:lnTo>
                      <a:pt x="984250" y="676678"/>
                    </a:lnTo>
                    <a:lnTo>
                      <a:pt x="984250" y="670332"/>
                    </a:lnTo>
                    <a:lnTo>
                      <a:pt x="984250" y="663668"/>
                    </a:lnTo>
                    <a:lnTo>
                      <a:pt x="984885" y="656369"/>
                    </a:lnTo>
                    <a:lnTo>
                      <a:pt x="986156" y="648753"/>
                    </a:lnTo>
                    <a:lnTo>
                      <a:pt x="987744" y="641138"/>
                    </a:lnTo>
                    <a:lnTo>
                      <a:pt x="989331" y="632887"/>
                    </a:lnTo>
                    <a:lnTo>
                      <a:pt x="991237" y="624002"/>
                    </a:lnTo>
                    <a:lnTo>
                      <a:pt x="994095" y="615116"/>
                    </a:lnTo>
                    <a:lnTo>
                      <a:pt x="996954" y="605914"/>
                    </a:lnTo>
                    <a:lnTo>
                      <a:pt x="1002035" y="594173"/>
                    </a:lnTo>
                    <a:lnTo>
                      <a:pt x="1007752" y="580845"/>
                    </a:lnTo>
                    <a:lnTo>
                      <a:pt x="1015692" y="563074"/>
                    </a:lnTo>
                    <a:lnTo>
                      <a:pt x="1025855" y="542131"/>
                    </a:lnTo>
                    <a:lnTo>
                      <a:pt x="1037606" y="518648"/>
                    </a:lnTo>
                    <a:lnTo>
                      <a:pt x="1050627" y="492944"/>
                    </a:lnTo>
                    <a:lnTo>
                      <a:pt x="1057932" y="479934"/>
                    </a:lnTo>
                    <a:lnTo>
                      <a:pt x="1065554" y="466606"/>
                    </a:lnTo>
                    <a:lnTo>
                      <a:pt x="1073176" y="452961"/>
                    </a:lnTo>
                    <a:lnTo>
                      <a:pt x="1081433" y="439316"/>
                    </a:lnTo>
                    <a:lnTo>
                      <a:pt x="1090326" y="425988"/>
                    </a:lnTo>
                    <a:lnTo>
                      <a:pt x="1098901" y="412660"/>
                    </a:lnTo>
                    <a:lnTo>
                      <a:pt x="1107794" y="399015"/>
                    </a:lnTo>
                    <a:lnTo>
                      <a:pt x="1117322" y="386321"/>
                    </a:lnTo>
                    <a:lnTo>
                      <a:pt x="1126532" y="374263"/>
                    </a:lnTo>
                    <a:lnTo>
                      <a:pt x="1136695" y="362522"/>
                    </a:lnTo>
                    <a:lnTo>
                      <a:pt x="1146223" y="351098"/>
                    </a:lnTo>
                    <a:lnTo>
                      <a:pt x="1156703" y="340626"/>
                    </a:lnTo>
                    <a:lnTo>
                      <a:pt x="1166866" y="331106"/>
                    </a:lnTo>
                    <a:lnTo>
                      <a:pt x="1177029" y="322538"/>
                    </a:lnTo>
                    <a:lnTo>
                      <a:pt x="1182428" y="318095"/>
                    </a:lnTo>
                    <a:lnTo>
                      <a:pt x="1187827" y="314287"/>
                    </a:lnTo>
                    <a:lnTo>
                      <a:pt x="1193226" y="311114"/>
                    </a:lnTo>
                    <a:lnTo>
                      <a:pt x="1197990" y="307624"/>
                    </a:lnTo>
                    <a:lnTo>
                      <a:pt x="1203389" y="304768"/>
                    </a:lnTo>
                    <a:lnTo>
                      <a:pt x="1208788" y="301912"/>
                    </a:lnTo>
                    <a:lnTo>
                      <a:pt x="1214187" y="299690"/>
                    </a:lnTo>
                    <a:lnTo>
                      <a:pt x="1219587" y="297786"/>
                    </a:lnTo>
                    <a:lnTo>
                      <a:pt x="1233878" y="293026"/>
                    </a:lnTo>
                    <a:lnTo>
                      <a:pt x="1248805" y="288584"/>
                    </a:lnTo>
                    <a:lnTo>
                      <a:pt x="1264367" y="284458"/>
                    </a:lnTo>
                    <a:lnTo>
                      <a:pt x="1279929" y="280651"/>
                    </a:lnTo>
                    <a:lnTo>
                      <a:pt x="1296126" y="276843"/>
                    </a:lnTo>
                    <a:lnTo>
                      <a:pt x="1312324" y="273352"/>
                    </a:lnTo>
                    <a:lnTo>
                      <a:pt x="1329156" y="270179"/>
                    </a:lnTo>
                    <a:lnTo>
                      <a:pt x="1345989" y="267323"/>
                    </a:lnTo>
                    <a:lnTo>
                      <a:pt x="1363456" y="264784"/>
                    </a:lnTo>
                    <a:lnTo>
                      <a:pt x="1380606" y="261928"/>
                    </a:lnTo>
                    <a:lnTo>
                      <a:pt x="1398391" y="259707"/>
                    </a:lnTo>
                    <a:lnTo>
                      <a:pt x="1402962" y="259030"/>
                    </a:lnTo>
                    <a:lnTo>
                      <a:pt x="1213954" y="208886"/>
                    </a:lnTo>
                    <a:close/>
                    <a:moveTo>
                      <a:pt x="1214906" y="157162"/>
                    </a:moveTo>
                    <a:lnTo>
                      <a:pt x="1219033" y="157479"/>
                    </a:lnTo>
                    <a:lnTo>
                      <a:pt x="1222842" y="158114"/>
                    </a:lnTo>
                    <a:lnTo>
                      <a:pt x="1555169" y="246562"/>
                    </a:lnTo>
                    <a:lnTo>
                      <a:pt x="1581643" y="245744"/>
                    </a:lnTo>
                    <a:lnTo>
                      <a:pt x="1610544" y="244792"/>
                    </a:lnTo>
                    <a:lnTo>
                      <a:pt x="1637221" y="244475"/>
                    </a:lnTo>
                    <a:lnTo>
                      <a:pt x="1661041" y="244792"/>
                    </a:lnTo>
                    <a:lnTo>
                      <a:pt x="1682002" y="245744"/>
                    </a:lnTo>
                    <a:lnTo>
                      <a:pt x="1698835" y="246379"/>
                    </a:lnTo>
                    <a:lnTo>
                      <a:pt x="1713126" y="247648"/>
                    </a:lnTo>
                    <a:lnTo>
                      <a:pt x="1727418" y="249552"/>
                    </a:lnTo>
                    <a:lnTo>
                      <a:pt x="1740757" y="252091"/>
                    </a:lnTo>
                    <a:lnTo>
                      <a:pt x="1754096" y="254947"/>
                    </a:lnTo>
                    <a:lnTo>
                      <a:pt x="1766799" y="258755"/>
                    </a:lnTo>
                    <a:lnTo>
                      <a:pt x="1779503" y="262563"/>
                    </a:lnTo>
                    <a:lnTo>
                      <a:pt x="1791572" y="267323"/>
                    </a:lnTo>
                    <a:lnTo>
                      <a:pt x="1803323" y="272400"/>
                    </a:lnTo>
                    <a:lnTo>
                      <a:pt x="1814756" y="277795"/>
                    </a:lnTo>
                    <a:lnTo>
                      <a:pt x="1826189" y="283506"/>
                    </a:lnTo>
                    <a:lnTo>
                      <a:pt x="1836988" y="289853"/>
                    </a:lnTo>
                    <a:lnTo>
                      <a:pt x="1847468" y="296834"/>
                    </a:lnTo>
                    <a:lnTo>
                      <a:pt x="1857631" y="303816"/>
                    </a:lnTo>
                    <a:lnTo>
                      <a:pt x="1867477" y="311114"/>
                    </a:lnTo>
                    <a:lnTo>
                      <a:pt x="1877322" y="318730"/>
                    </a:lnTo>
                    <a:lnTo>
                      <a:pt x="1886532" y="326981"/>
                    </a:lnTo>
                    <a:lnTo>
                      <a:pt x="1895742" y="335549"/>
                    </a:lnTo>
                    <a:lnTo>
                      <a:pt x="1904317" y="344117"/>
                    </a:lnTo>
                    <a:lnTo>
                      <a:pt x="1912575" y="352684"/>
                    </a:lnTo>
                    <a:lnTo>
                      <a:pt x="1921150" y="362204"/>
                    </a:lnTo>
                    <a:lnTo>
                      <a:pt x="1928772" y="371407"/>
                    </a:lnTo>
                    <a:lnTo>
                      <a:pt x="1936394" y="380927"/>
                    </a:lnTo>
                    <a:lnTo>
                      <a:pt x="1943699" y="390764"/>
                    </a:lnTo>
                    <a:lnTo>
                      <a:pt x="1951003" y="400601"/>
                    </a:lnTo>
                    <a:lnTo>
                      <a:pt x="1957673" y="410439"/>
                    </a:lnTo>
                    <a:lnTo>
                      <a:pt x="1964342" y="420910"/>
                    </a:lnTo>
                    <a:lnTo>
                      <a:pt x="1970694" y="431065"/>
                    </a:lnTo>
                    <a:lnTo>
                      <a:pt x="1976729" y="441537"/>
                    </a:lnTo>
                    <a:lnTo>
                      <a:pt x="1982445" y="452009"/>
                    </a:lnTo>
                    <a:lnTo>
                      <a:pt x="1988162" y="462163"/>
                    </a:lnTo>
                    <a:lnTo>
                      <a:pt x="1993561" y="472635"/>
                    </a:lnTo>
                    <a:lnTo>
                      <a:pt x="1998643" y="483424"/>
                    </a:lnTo>
                    <a:lnTo>
                      <a:pt x="2008170" y="504051"/>
                    </a:lnTo>
                    <a:lnTo>
                      <a:pt x="2017063" y="524677"/>
                    </a:lnTo>
                    <a:lnTo>
                      <a:pt x="2025003" y="544986"/>
                    </a:lnTo>
                    <a:lnTo>
                      <a:pt x="2031990" y="564661"/>
                    </a:lnTo>
                    <a:lnTo>
                      <a:pt x="2038342" y="584018"/>
                    </a:lnTo>
                    <a:lnTo>
                      <a:pt x="2044058" y="602106"/>
                    </a:lnTo>
                    <a:lnTo>
                      <a:pt x="2048505" y="619559"/>
                    </a:lnTo>
                    <a:lnTo>
                      <a:pt x="2052951" y="635426"/>
                    </a:lnTo>
                    <a:lnTo>
                      <a:pt x="2056762" y="650023"/>
                    </a:lnTo>
                    <a:lnTo>
                      <a:pt x="2059620" y="663668"/>
                    </a:lnTo>
                    <a:lnTo>
                      <a:pt x="2064067" y="685246"/>
                    </a:lnTo>
                    <a:lnTo>
                      <a:pt x="2066290" y="699209"/>
                    </a:lnTo>
                    <a:lnTo>
                      <a:pt x="2066925" y="703969"/>
                    </a:lnTo>
                    <a:lnTo>
                      <a:pt x="1845974" y="818319"/>
                    </a:lnTo>
                    <a:lnTo>
                      <a:pt x="1848495" y="821646"/>
                    </a:lnTo>
                    <a:lnTo>
                      <a:pt x="1858018" y="834339"/>
                    </a:lnTo>
                    <a:lnTo>
                      <a:pt x="1862462" y="841003"/>
                    </a:lnTo>
                    <a:lnTo>
                      <a:pt x="1867541" y="847667"/>
                    </a:lnTo>
                    <a:lnTo>
                      <a:pt x="1872303" y="854965"/>
                    </a:lnTo>
                    <a:lnTo>
                      <a:pt x="1877064" y="862264"/>
                    </a:lnTo>
                    <a:lnTo>
                      <a:pt x="1880873" y="870514"/>
                    </a:lnTo>
                    <a:lnTo>
                      <a:pt x="1885000" y="878447"/>
                    </a:lnTo>
                    <a:lnTo>
                      <a:pt x="1888174" y="886698"/>
                    </a:lnTo>
                    <a:lnTo>
                      <a:pt x="1891348" y="894948"/>
                    </a:lnTo>
                    <a:lnTo>
                      <a:pt x="1893888" y="904151"/>
                    </a:lnTo>
                    <a:lnTo>
                      <a:pt x="1895792" y="913036"/>
                    </a:lnTo>
                    <a:lnTo>
                      <a:pt x="1896427" y="917796"/>
                    </a:lnTo>
                    <a:lnTo>
                      <a:pt x="1896745" y="922556"/>
                    </a:lnTo>
                    <a:lnTo>
                      <a:pt x="1897062" y="927316"/>
                    </a:lnTo>
                    <a:lnTo>
                      <a:pt x="1897062" y="932076"/>
                    </a:lnTo>
                    <a:lnTo>
                      <a:pt x="1896745" y="937153"/>
                    </a:lnTo>
                    <a:lnTo>
                      <a:pt x="1896427" y="942230"/>
                    </a:lnTo>
                    <a:lnTo>
                      <a:pt x="1895475" y="946990"/>
                    </a:lnTo>
                    <a:lnTo>
                      <a:pt x="1894523" y="952067"/>
                    </a:lnTo>
                    <a:lnTo>
                      <a:pt x="1892935" y="958414"/>
                    </a:lnTo>
                    <a:lnTo>
                      <a:pt x="1891666" y="964443"/>
                    </a:lnTo>
                    <a:lnTo>
                      <a:pt x="1890079" y="969838"/>
                    </a:lnTo>
                    <a:lnTo>
                      <a:pt x="1887857" y="975232"/>
                    </a:lnTo>
                    <a:lnTo>
                      <a:pt x="1886269" y="980309"/>
                    </a:lnTo>
                    <a:lnTo>
                      <a:pt x="1884047" y="985069"/>
                    </a:lnTo>
                    <a:lnTo>
                      <a:pt x="1881825" y="989512"/>
                    </a:lnTo>
                    <a:lnTo>
                      <a:pt x="1879603" y="993955"/>
                    </a:lnTo>
                    <a:lnTo>
                      <a:pt x="1877381" y="997762"/>
                    </a:lnTo>
                    <a:lnTo>
                      <a:pt x="1874842" y="1001570"/>
                    </a:lnTo>
                    <a:lnTo>
                      <a:pt x="1872620" y="1004744"/>
                    </a:lnTo>
                    <a:lnTo>
                      <a:pt x="1870081" y="1008235"/>
                    </a:lnTo>
                    <a:lnTo>
                      <a:pt x="1867224" y="1011091"/>
                    </a:lnTo>
                    <a:lnTo>
                      <a:pt x="1864684" y="1013947"/>
                    </a:lnTo>
                    <a:lnTo>
                      <a:pt x="1858971" y="1019024"/>
                    </a:lnTo>
                    <a:lnTo>
                      <a:pt x="1852939" y="1022832"/>
                    </a:lnTo>
                    <a:lnTo>
                      <a:pt x="1847226" y="1026640"/>
                    </a:lnTo>
                    <a:lnTo>
                      <a:pt x="1841194" y="1029178"/>
                    </a:lnTo>
                    <a:lnTo>
                      <a:pt x="1834846" y="1031400"/>
                    </a:lnTo>
                    <a:lnTo>
                      <a:pt x="1828815" y="1032986"/>
                    </a:lnTo>
                    <a:lnTo>
                      <a:pt x="1822783" y="1033938"/>
                    </a:lnTo>
                    <a:lnTo>
                      <a:pt x="1817070" y="1034255"/>
                    </a:lnTo>
                    <a:lnTo>
                      <a:pt x="1811673" y="1034573"/>
                    </a:lnTo>
                    <a:lnTo>
                      <a:pt x="1806595" y="1034255"/>
                    </a:lnTo>
                    <a:lnTo>
                      <a:pt x="1801516" y="1033938"/>
                    </a:lnTo>
                    <a:lnTo>
                      <a:pt x="1796119" y="1033303"/>
                    </a:lnTo>
                    <a:lnTo>
                      <a:pt x="1791041" y="1032669"/>
                    </a:lnTo>
                    <a:lnTo>
                      <a:pt x="1781200" y="1030130"/>
                    </a:lnTo>
                    <a:lnTo>
                      <a:pt x="1770725" y="1027274"/>
                    </a:lnTo>
                    <a:lnTo>
                      <a:pt x="1773899" y="1034890"/>
                    </a:lnTo>
                    <a:lnTo>
                      <a:pt x="1776756" y="1042506"/>
                    </a:lnTo>
                    <a:lnTo>
                      <a:pt x="1778661" y="1050757"/>
                    </a:lnTo>
                    <a:lnTo>
                      <a:pt x="1780883" y="1058372"/>
                    </a:lnTo>
                    <a:lnTo>
                      <a:pt x="1781835" y="1066306"/>
                    </a:lnTo>
                    <a:lnTo>
                      <a:pt x="1782470" y="1074239"/>
                    </a:lnTo>
                    <a:lnTo>
                      <a:pt x="1782470" y="1081855"/>
                    </a:lnTo>
                    <a:lnTo>
                      <a:pt x="1781518" y="1090105"/>
                    </a:lnTo>
                    <a:lnTo>
                      <a:pt x="1780248" y="1096769"/>
                    </a:lnTo>
                    <a:lnTo>
                      <a:pt x="1779296" y="1099942"/>
                    </a:lnTo>
                    <a:lnTo>
                      <a:pt x="1777709" y="1103750"/>
                    </a:lnTo>
                    <a:lnTo>
                      <a:pt x="1776439" y="1107241"/>
                    </a:lnTo>
                    <a:lnTo>
                      <a:pt x="1774534" y="1111049"/>
                    </a:lnTo>
                    <a:lnTo>
                      <a:pt x="1772312" y="1115174"/>
                    </a:lnTo>
                    <a:lnTo>
                      <a:pt x="1770090" y="1118665"/>
                    </a:lnTo>
                    <a:lnTo>
                      <a:pt x="1767551" y="1122473"/>
                    </a:lnTo>
                    <a:lnTo>
                      <a:pt x="1764059" y="1125963"/>
                    </a:lnTo>
                    <a:lnTo>
                      <a:pt x="1760885" y="1129771"/>
                    </a:lnTo>
                    <a:lnTo>
                      <a:pt x="1756758" y="1133262"/>
                    </a:lnTo>
                    <a:lnTo>
                      <a:pt x="1752632" y="1137070"/>
                    </a:lnTo>
                    <a:lnTo>
                      <a:pt x="1747870" y="1140560"/>
                    </a:lnTo>
                    <a:lnTo>
                      <a:pt x="1742791" y="1143416"/>
                    </a:lnTo>
                    <a:lnTo>
                      <a:pt x="1737077" y="1146907"/>
                    </a:lnTo>
                    <a:lnTo>
                      <a:pt x="1729777" y="1150080"/>
                    </a:lnTo>
                    <a:lnTo>
                      <a:pt x="1722476" y="1152619"/>
                    </a:lnTo>
                    <a:lnTo>
                      <a:pt x="1714857" y="1155475"/>
                    </a:lnTo>
                    <a:lnTo>
                      <a:pt x="1707239" y="1157379"/>
                    </a:lnTo>
                    <a:lnTo>
                      <a:pt x="1699621" y="1158965"/>
                    </a:lnTo>
                    <a:lnTo>
                      <a:pt x="1691685" y="1160235"/>
                    </a:lnTo>
                    <a:lnTo>
                      <a:pt x="1683749" y="1160869"/>
                    </a:lnTo>
                    <a:lnTo>
                      <a:pt x="1676131" y="1161186"/>
                    </a:lnTo>
                    <a:lnTo>
                      <a:pt x="1667878" y="1160869"/>
                    </a:lnTo>
                    <a:lnTo>
                      <a:pt x="1659942" y="1160235"/>
                    </a:lnTo>
                    <a:lnTo>
                      <a:pt x="1652324" y="1158965"/>
                    </a:lnTo>
                    <a:lnTo>
                      <a:pt x="1644706" y="1157696"/>
                    </a:lnTo>
                    <a:lnTo>
                      <a:pt x="1646928" y="1163090"/>
                    </a:lnTo>
                    <a:lnTo>
                      <a:pt x="1648515" y="1168485"/>
                    </a:lnTo>
                    <a:lnTo>
                      <a:pt x="1650419" y="1173880"/>
                    </a:lnTo>
                    <a:lnTo>
                      <a:pt x="1651372" y="1179274"/>
                    </a:lnTo>
                    <a:lnTo>
                      <a:pt x="1652324" y="1184034"/>
                    </a:lnTo>
                    <a:lnTo>
                      <a:pt x="1652959" y="1189429"/>
                    </a:lnTo>
                    <a:lnTo>
                      <a:pt x="1653276" y="1194823"/>
                    </a:lnTo>
                    <a:lnTo>
                      <a:pt x="1653276" y="1199900"/>
                    </a:lnTo>
                    <a:lnTo>
                      <a:pt x="1652641" y="1204978"/>
                    </a:lnTo>
                    <a:lnTo>
                      <a:pt x="1651689" y="1209738"/>
                    </a:lnTo>
                    <a:lnTo>
                      <a:pt x="1650419" y="1214498"/>
                    </a:lnTo>
                    <a:lnTo>
                      <a:pt x="1648515" y="1219257"/>
                    </a:lnTo>
                    <a:lnTo>
                      <a:pt x="1646293" y="1223700"/>
                    </a:lnTo>
                    <a:lnTo>
                      <a:pt x="1643118" y="1228143"/>
                    </a:lnTo>
                    <a:lnTo>
                      <a:pt x="1639944" y="1232585"/>
                    </a:lnTo>
                    <a:lnTo>
                      <a:pt x="1635817" y="1236393"/>
                    </a:lnTo>
                    <a:lnTo>
                      <a:pt x="1632643" y="1239566"/>
                    </a:lnTo>
                    <a:lnTo>
                      <a:pt x="1628834" y="1242422"/>
                    </a:lnTo>
                    <a:lnTo>
                      <a:pt x="1625342" y="1245278"/>
                    </a:lnTo>
                    <a:lnTo>
                      <a:pt x="1621216" y="1247817"/>
                    </a:lnTo>
                    <a:lnTo>
                      <a:pt x="1617089" y="1250356"/>
                    </a:lnTo>
                    <a:lnTo>
                      <a:pt x="1613280" y="1252260"/>
                    </a:lnTo>
                    <a:lnTo>
                      <a:pt x="1609153" y="1254163"/>
                    </a:lnTo>
                    <a:lnTo>
                      <a:pt x="1604709" y="1255750"/>
                    </a:lnTo>
                    <a:lnTo>
                      <a:pt x="1600583" y="1257654"/>
                    </a:lnTo>
                    <a:lnTo>
                      <a:pt x="1596139" y="1258923"/>
                    </a:lnTo>
                    <a:lnTo>
                      <a:pt x="1591377" y="1259875"/>
                    </a:lnTo>
                    <a:lnTo>
                      <a:pt x="1587251" y="1260827"/>
                    </a:lnTo>
                    <a:lnTo>
                      <a:pt x="1582489" y="1261462"/>
                    </a:lnTo>
                    <a:lnTo>
                      <a:pt x="1577411" y="1261779"/>
                    </a:lnTo>
                    <a:lnTo>
                      <a:pt x="1572649" y="1262097"/>
                    </a:lnTo>
                    <a:lnTo>
                      <a:pt x="1567888" y="1262414"/>
                    </a:lnTo>
                    <a:lnTo>
                      <a:pt x="1558047" y="1261779"/>
                    </a:lnTo>
                    <a:lnTo>
                      <a:pt x="1548842" y="1260827"/>
                    </a:lnTo>
                    <a:lnTo>
                      <a:pt x="1539319" y="1259241"/>
                    </a:lnTo>
                    <a:lnTo>
                      <a:pt x="1530113" y="1257337"/>
                    </a:lnTo>
                    <a:lnTo>
                      <a:pt x="1520591" y="1254481"/>
                    </a:lnTo>
                    <a:lnTo>
                      <a:pt x="1512020" y="1251308"/>
                    </a:lnTo>
                    <a:lnTo>
                      <a:pt x="1503449" y="1247817"/>
                    </a:lnTo>
                    <a:lnTo>
                      <a:pt x="1494879" y="1244326"/>
                    </a:lnTo>
                    <a:lnTo>
                      <a:pt x="1495196" y="1249086"/>
                    </a:lnTo>
                    <a:lnTo>
                      <a:pt x="1495196" y="1253846"/>
                    </a:lnTo>
                    <a:lnTo>
                      <a:pt x="1495196" y="1258923"/>
                    </a:lnTo>
                    <a:lnTo>
                      <a:pt x="1494879" y="1264001"/>
                    </a:lnTo>
                    <a:lnTo>
                      <a:pt x="1494244" y="1268443"/>
                    </a:lnTo>
                    <a:lnTo>
                      <a:pt x="1493292" y="1273520"/>
                    </a:lnTo>
                    <a:lnTo>
                      <a:pt x="1492022" y="1278280"/>
                    </a:lnTo>
                    <a:lnTo>
                      <a:pt x="1490752" y="1283040"/>
                    </a:lnTo>
                    <a:lnTo>
                      <a:pt x="1487895" y="1289387"/>
                    </a:lnTo>
                    <a:lnTo>
                      <a:pt x="1484721" y="1295099"/>
                    </a:lnTo>
                    <a:lnTo>
                      <a:pt x="1480912" y="1300493"/>
                    </a:lnTo>
                    <a:lnTo>
                      <a:pt x="1477103" y="1305571"/>
                    </a:lnTo>
                    <a:lnTo>
                      <a:pt x="1472024" y="1310330"/>
                    </a:lnTo>
                    <a:lnTo>
                      <a:pt x="1466945" y="1314456"/>
                    </a:lnTo>
                    <a:lnTo>
                      <a:pt x="1460914" y="1317946"/>
                    </a:lnTo>
                    <a:lnTo>
                      <a:pt x="1454883" y="1321120"/>
                    </a:lnTo>
                    <a:lnTo>
                      <a:pt x="1449486" y="1323024"/>
                    </a:lnTo>
                    <a:lnTo>
                      <a:pt x="1443773" y="1324293"/>
                    </a:lnTo>
                    <a:lnTo>
                      <a:pt x="1438059" y="1325245"/>
                    </a:lnTo>
                    <a:lnTo>
                      <a:pt x="1432028" y="1325562"/>
                    </a:lnTo>
                    <a:lnTo>
                      <a:pt x="1425679" y="1325245"/>
                    </a:lnTo>
                    <a:lnTo>
                      <a:pt x="1418696" y="1324293"/>
                    </a:lnTo>
                    <a:lnTo>
                      <a:pt x="1411395" y="1323024"/>
                    </a:lnTo>
                    <a:lnTo>
                      <a:pt x="1404094" y="1321120"/>
                    </a:lnTo>
                    <a:lnTo>
                      <a:pt x="1396793" y="1318581"/>
                    </a:lnTo>
                    <a:lnTo>
                      <a:pt x="1389175" y="1315725"/>
                    </a:lnTo>
                    <a:lnTo>
                      <a:pt x="1381239" y="1312234"/>
                    </a:lnTo>
                    <a:lnTo>
                      <a:pt x="1372669" y="1308744"/>
                    </a:lnTo>
                    <a:lnTo>
                      <a:pt x="1364733" y="1304619"/>
                    </a:lnTo>
                    <a:lnTo>
                      <a:pt x="1356480" y="1299859"/>
                    </a:lnTo>
                    <a:lnTo>
                      <a:pt x="1347909" y="1295416"/>
                    </a:lnTo>
                    <a:lnTo>
                      <a:pt x="1339338" y="1290656"/>
                    </a:lnTo>
                    <a:lnTo>
                      <a:pt x="1322515" y="1279867"/>
                    </a:lnTo>
                    <a:lnTo>
                      <a:pt x="1313888" y="1274172"/>
                    </a:lnTo>
                    <a:lnTo>
                      <a:pt x="1313614" y="1274446"/>
                    </a:lnTo>
                    <a:lnTo>
                      <a:pt x="1311077" y="1277303"/>
                    </a:lnTo>
                    <a:lnTo>
                      <a:pt x="1307590" y="1280796"/>
                    </a:lnTo>
                    <a:lnTo>
                      <a:pt x="1303151" y="1284923"/>
                    </a:lnTo>
                    <a:lnTo>
                      <a:pt x="1297761" y="1289368"/>
                    </a:lnTo>
                    <a:lnTo>
                      <a:pt x="1291737" y="1293496"/>
                    </a:lnTo>
                    <a:lnTo>
                      <a:pt x="1285079" y="1297623"/>
                    </a:lnTo>
                    <a:lnTo>
                      <a:pt x="1280957" y="1299211"/>
                    </a:lnTo>
                    <a:lnTo>
                      <a:pt x="1277469" y="1301116"/>
                    </a:lnTo>
                    <a:lnTo>
                      <a:pt x="1273348" y="1302703"/>
                    </a:lnTo>
                    <a:lnTo>
                      <a:pt x="1268909" y="1303973"/>
                    </a:lnTo>
                    <a:lnTo>
                      <a:pt x="1264787" y="1305243"/>
                    </a:lnTo>
                    <a:lnTo>
                      <a:pt x="1260348" y="1305878"/>
                    </a:lnTo>
                    <a:lnTo>
                      <a:pt x="1255592" y="1306513"/>
                    </a:lnTo>
                    <a:lnTo>
                      <a:pt x="1251154" y="1306513"/>
                    </a:lnTo>
                    <a:lnTo>
                      <a:pt x="1246081" y="1306513"/>
                    </a:lnTo>
                    <a:lnTo>
                      <a:pt x="1241008" y="1306196"/>
                    </a:lnTo>
                    <a:lnTo>
                      <a:pt x="1235935" y="1305243"/>
                    </a:lnTo>
                    <a:lnTo>
                      <a:pt x="1230545" y="1303973"/>
                    </a:lnTo>
                    <a:lnTo>
                      <a:pt x="1225472" y="1302068"/>
                    </a:lnTo>
                    <a:lnTo>
                      <a:pt x="1220082" y="1299528"/>
                    </a:lnTo>
                    <a:lnTo>
                      <a:pt x="1214692" y="1296671"/>
                    </a:lnTo>
                    <a:lnTo>
                      <a:pt x="1208985" y="1293178"/>
                    </a:lnTo>
                    <a:lnTo>
                      <a:pt x="1201693" y="1287781"/>
                    </a:lnTo>
                    <a:lnTo>
                      <a:pt x="1195352" y="1283018"/>
                    </a:lnTo>
                    <a:lnTo>
                      <a:pt x="1189645" y="1277621"/>
                    </a:lnTo>
                    <a:lnTo>
                      <a:pt x="1184889" y="1272223"/>
                    </a:lnTo>
                    <a:lnTo>
                      <a:pt x="1180767" y="1266508"/>
                    </a:lnTo>
                    <a:lnTo>
                      <a:pt x="1177279" y="1261111"/>
                    </a:lnTo>
                    <a:lnTo>
                      <a:pt x="1174743" y="1255713"/>
                    </a:lnTo>
                    <a:lnTo>
                      <a:pt x="1172523" y="1250633"/>
                    </a:lnTo>
                    <a:lnTo>
                      <a:pt x="1171255" y="1245235"/>
                    </a:lnTo>
                    <a:lnTo>
                      <a:pt x="1170304" y="1239838"/>
                    </a:lnTo>
                    <a:lnTo>
                      <a:pt x="1169987" y="1234758"/>
                    </a:lnTo>
                    <a:lnTo>
                      <a:pt x="1169987" y="1229678"/>
                    </a:lnTo>
                    <a:lnTo>
                      <a:pt x="1170304" y="1224915"/>
                    </a:lnTo>
                    <a:lnTo>
                      <a:pt x="1170938" y="1219835"/>
                    </a:lnTo>
                    <a:lnTo>
                      <a:pt x="1172206" y="1215073"/>
                    </a:lnTo>
                    <a:lnTo>
                      <a:pt x="1173792" y="1210310"/>
                    </a:lnTo>
                    <a:lnTo>
                      <a:pt x="1175377" y="1206183"/>
                    </a:lnTo>
                    <a:lnTo>
                      <a:pt x="1177279" y="1201738"/>
                    </a:lnTo>
                    <a:lnTo>
                      <a:pt x="1179182" y="1197610"/>
                    </a:lnTo>
                    <a:lnTo>
                      <a:pt x="1181401" y="1193800"/>
                    </a:lnTo>
                    <a:lnTo>
                      <a:pt x="1185523" y="1186815"/>
                    </a:lnTo>
                    <a:lnTo>
                      <a:pt x="1188434" y="1183124"/>
                    </a:lnTo>
                    <a:lnTo>
                      <a:pt x="1179671" y="1178640"/>
                    </a:lnTo>
                    <a:lnTo>
                      <a:pt x="1146133" y="1161542"/>
                    </a:lnTo>
                    <a:lnTo>
                      <a:pt x="1139156" y="1169987"/>
                    </a:lnTo>
                    <a:lnTo>
                      <a:pt x="1130294" y="1180465"/>
                    </a:lnTo>
                    <a:lnTo>
                      <a:pt x="1122064" y="1189990"/>
                    </a:lnTo>
                    <a:lnTo>
                      <a:pt x="1113517" y="1198563"/>
                    </a:lnTo>
                    <a:lnTo>
                      <a:pt x="1105921" y="1206183"/>
                    </a:lnTo>
                    <a:lnTo>
                      <a:pt x="1098957" y="1212533"/>
                    </a:lnTo>
                    <a:lnTo>
                      <a:pt x="1092943" y="1217930"/>
                    </a:lnTo>
                    <a:lnTo>
                      <a:pt x="1087562" y="1221740"/>
                    </a:lnTo>
                    <a:lnTo>
                      <a:pt x="1068253" y="1234440"/>
                    </a:lnTo>
                    <a:lnTo>
                      <a:pt x="1058441" y="1240790"/>
                    </a:lnTo>
                    <a:lnTo>
                      <a:pt x="1048629" y="1246505"/>
                    </a:lnTo>
                    <a:lnTo>
                      <a:pt x="1038816" y="1251585"/>
                    </a:lnTo>
                    <a:lnTo>
                      <a:pt x="1033752" y="1253808"/>
                    </a:lnTo>
                    <a:lnTo>
                      <a:pt x="1028371" y="1256030"/>
                    </a:lnTo>
                    <a:lnTo>
                      <a:pt x="1023306" y="1257300"/>
                    </a:lnTo>
                    <a:lnTo>
                      <a:pt x="1018242" y="1258570"/>
                    </a:lnTo>
                    <a:lnTo>
                      <a:pt x="1013494" y="1259523"/>
                    </a:lnTo>
                    <a:lnTo>
                      <a:pt x="1008429" y="1260158"/>
                    </a:lnTo>
                    <a:lnTo>
                      <a:pt x="1003048" y="1260475"/>
                    </a:lnTo>
                    <a:lnTo>
                      <a:pt x="997984" y="1260158"/>
                    </a:lnTo>
                    <a:lnTo>
                      <a:pt x="992603" y="1259523"/>
                    </a:lnTo>
                    <a:lnTo>
                      <a:pt x="987855" y="1258253"/>
                    </a:lnTo>
                    <a:lnTo>
                      <a:pt x="982790" y="1256665"/>
                    </a:lnTo>
                    <a:lnTo>
                      <a:pt x="977409" y="1254443"/>
                    </a:lnTo>
                    <a:lnTo>
                      <a:pt x="972345" y="1251585"/>
                    </a:lnTo>
                    <a:lnTo>
                      <a:pt x="966964" y="1248093"/>
                    </a:lnTo>
                    <a:lnTo>
                      <a:pt x="961899" y="1244283"/>
                    </a:lnTo>
                    <a:lnTo>
                      <a:pt x="956835" y="1239520"/>
                    </a:lnTo>
                    <a:lnTo>
                      <a:pt x="951454" y="1234123"/>
                    </a:lnTo>
                    <a:lnTo>
                      <a:pt x="946389" y="1228090"/>
                    </a:lnTo>
                    <a:lnTo>
                      <a:pt x="941008" y="1221105"/>
                    </a:lnTo>
                    <a:lnTo>
                      <a:pt x="935943" y="1213485"/>
                    </a:lnTo>
                    <a:lnTo>
                      <a:pt x="930879" y="1205230"/>
                    </a:lnTo>
                    <a:lnTo>
                      <a:pt x="925498" y="1196023"/>
                    </a:lnTo>
                    <a:lnTo>
                      <a:pt x="923915" y="1192530"/>
                    </a:lnTo>
                    <a:lnTo>
                      <a:pt x="922333" y="1188720"/>
                    </a:lnTo>
                    <a:lnTo>
                      <a:pt x="921700" y="1184593"/>
                    </a:lnTo>
                    <a:lnTo>
                      <a:pt x="921067" y="1180783"/>
                    </a:lnTo>
                    <a:lnTo>
                      <a:pt x="920750" y="1176655"/>
                    </a:lnTo>
                    <a:lnTo>
                      <a:pt x="921067" y="1172845"/>
                    </a:lnTo>
                    <a:lnTo>
                      <a:pt x="921700" y="1168400"/>
                    </a:lnTo>
                    <a:lnTo>
                      <a:pt x="922333" y="1163955"/>
                    </a:lnTo>
                    <a:lnTo>
                      <a:pt x="923915" y="1159510"/>
                    </a:lnTo>
                    <a:lnTo>
                      <a:pt x="925181" y="1155065"/>
                    </a:lnTo>
                    <a:lnTo>
                      <a:pt x="926764" y="1150302"/>
                    </a:lnTo>
                    <a:lnTo>
                      <a:pt x="928980" y="1145540"/>
                    </a:lnTo>
                    <a:lnTo>
                      <a:pt x="931512" y="1140777"/>
                    </a:lnTo>
                    <a:lnTo>
                      <a:pt x="933728" y="1136015"/>
                    </a:lnTo>
                    <a:lnTo>
                      <a:pt x="939742" y="1126172"/>
                    </a:lnTo>
                    <a:lnTo>
                      <a:pt x="946389" y="1116330"/>
                    </a:lnTo>
                    <a:lnTo>
                      <a:pt x="953986" y="1106170"/>
                    </a:lnTo>
                    <a:lnTo>
                      <a:pt x="962532" y="1096010"/>
                    </a:lnTo>
                    <a:lnTo>
                      <a:pt x="971078" y="1085850"/>
                    </a:lnTo>
                    <a:lnTo>
                      <a:pt x="980258" y="1075690"/>
                    </a:lnTo>
                    <a:lnTo>
                      <a:pt x="981263" y="1074682"/>
                    </a:lnTo>
                    <a:lnTo>
                      <a:pt x="961294" y="1063855"/>
                    </a:lnTo>
                    <a:lnTo>
                      <a:pt x="958295" y="1066735"/>
                    </a:lnTo>
                    <a:lnTo>
                      <a:pt x="950387" y="1074331"/>
                    </a:lnTo>
                    <a:lnTo>
                      <a:pt x="942480" y="1081610"/>
                    </a:lnTo>
                    <a:lnTo>
                      <a:pt x="934256" y="1088889"/>
                    </a:lnTo>
                    <a:lnTo>
                      <a:pt x="926032" y="1095535"/>
                    </a:lnTo>
                    <a:lnTo>
                      <a:pt x="917808" y="1102181"/>
                    </a:lnTo>
                    <a:lnTo>
                      <a:pt x="909900" y="1108194"/>
                    </a:lnTo>
                    <a:lnTo>
                      <a:pt x="901360" y="1113890"/>
                    </a:lnTo>
                    <a:lnTo>
                      <a:pt x="893452" y="1119270"/>
                    </a:lnTo>
                    <a:lnTo>
                      <a:pt x="885545" y="1124334"/>
                    </a:lnTo>
                    <a:lnTo>
                      <a:pt x="877637" y="1128764"/>
                    </a:lnTo>
                    <a:lnTo>
                      <a:pt x="869413" y="1132562"/>
                    </a:lnTo>
                    <a:lnTo>
                      <a:pt x="861822" y="1136360"/>
                    </a:lnTo>
                    <a:lnTo>
                      <a:pt x="854546" y="1139208"/>
                    </a:lnTo>
                    <a:lnTo>
                      <a:pt x="847271" y="1141740"/>
                    </a:lnTo>
                    <a:lnTo>
                      <a:pt x="840313" y="1143322"/>
                    </a:lnTo>
                    <a:lnTo>
                      <a:pt x="833354" y="1144272"/>
                    </a:lnTo>
                    <a:lnTo>
                      <a:pt x="826712" y="1144588"/>
                    </a:lnTo>
                    <a:lnTo>
                      <a:pt x="820385" y="1144588"/>
                    </a:lnTo>
                    <a:lnTo>
                      <a:pt x="814059" y="1143955"/>
                    </a:lnTo>
                    <a:lnTo>
                      <a:pt x="808049" y="1143322"/>
                    </a:lnTo>
                    <a:lnTo>
                      <a:pt x="801723" y="1142056"/>
                    </a:lnTo>
                    <a:lnTo>
                      <a:pt x="795713" y="1140790"/>
                    </a:lnTo>
                    <a:lnTo>
                      <a:pt x="790020" y="1138575"/>
                    </a:lnTo>
                    <a:lnTo>
                      <a:pt x="784326" y="1136676"/>
                    </a:lnTo>
                    <a:lnTo>
                      <a:pt x="778633" y="1134461"/>
                    </a:lnTo>
                    <a:lnTo>
                      <a:pt x="773256" y="1131929"/>
                    </a:lnTo>
                    <a:lnTo>
                      <a:pt x="768511" y="1129081"/>
                    </a:lnTo>
                    <a:lnTo>
                      <a:pt x="763450" y="1125916"/>
                    </a:lnTo>
                    <a:lnTo>
                      <a:pt x="758706" y="1123068"/>
                    </a:lnTo>
                    <a:lnTo>
                      <a:pt x="753961" y="1119270"/>
                    </a:lnTo>
                    <a:lnTo>
                      <a:pt x="750165" y="1115789"/>
                    </a:lnTo>
                    <a:lnTo>
                      <a:pt x="746053" y="1111991"/>
                    </a:lnTo>
                    <a:lnTo>
                      <a:pt x="742890" y="1108194"/>
                    </a:lnTo>
                    <a:lnTo>
                      <a:pt x="739411" y="1103763"/>
                    </a:lnTo>
                    <a:lnTo>
                      <a:pt x="736564" y="1099332"/>
                    </a:lnTo>
                    <a:lnTo>
                      <a:pt x="734034" y="1095218"/>
                    </a:lnTo>
                    <a:lnTo>
                      <a:pt x="731820" y="1090471"/>
                    </a:lnTo>
                    <a:lnTo>
                      <a:pt x="730238" y="1085724"/>
                    </a:lnTo>
                    <a:lnTo>
                      <a:pt x="728657" y="1080660"/>
                    </a:lnTo>
                    <a:lnTo>
                      <a:pt x="727708" y="1076230"/>
                    </a:lnTo>
                    <a:lnTo>
                      <a:pt x="727391" y="1071166"/>
                    </a:lnTo>
                    <a:lnTo>
                      <a:pt x="727075" y="1065786"/>
                    </a:lnTo>
                    <a:lnTo>
                      <a:pt x="727708" y="1060722"/>
                    </a:lnTo>
                    <a:lnTo>
                      <a:pt x="728657" y="1055659"/>
                    </a:lnTo>
                    <a:lnTo>
                      <a:pt x="730238" y="1050595"/>
                    </a:lnTo>
                    <a:lnTo>
                      <a:pt x="732136" y="1045215"/>
                    </a:lnTo>
                    <a:lnTo>
                      <a:pt x="734666" y="1040152"/>
                    </a:lnTo>
                    <a:lnTo>
                      <a:pt x="737829" y="1034772"/>
                    </a:lnTo>
                    <a:lnTo>
                      <a:pt x="741309" y="1029392"/>
                    </a:lnTo>
                    <a:lnTo>
                      <a:pt x="758389" y="1006922"/>
                    </a:lnTo>
                    <a:lnTo>
                      <a:pt x="767562" y="994579"/>
                    </a:lnTo>
                    <a:lnTo>
                      <a:pt x="777368" y="981920"/>
                    </a:lnTo>
                    <a:lnTo>
                      <a:pt x="788122" y="968628"/>
                    </a:lnTo>
                    <a:lnTo>
                      <a:pt x="790242" y="966009"/>
                    </a:lnTo>
                    <a:lnTo>
                      <a:pt x="789233" y="965395"/>
                    </a:lnTo>
                    <a:lnTo>
                      <a:pt x="776219" y="957145"/>
                    </a:lnTo>
                    <a:lnTo>
                      <a:pt x="763839" y="949211"/>
                    </a:lnTo>
                    <a:lnTo>
                      <a:pt x="760189" y="946743"/>
                    </a:lnTo>
                    <a:lnTo>
                      <a:pt x="757399" y="948372"/>
                    </a:lnTo>
                    <a:lnTo>
                      <a:pt x="753277" y="949960"/>
                    </a:lnTo>
                    <a:lnTo>
                      <a:pt x="749473" y="951547"/>
                    </a:lnTo>
                    <a:lnTo>
                      <a:pt x="745351" y="952817"/>
                    </a:lnTo>
                    <a:lnTo>
                      <a:pt x="740912" y="954087"/>
                    </a:lnTo>
                    <a:lnTo>
                      <a:pt x="736473" y="955040"/>
                    </a:lnTo>
                    <a:lnTo>
                      <a:pt x="732035" y="955357"/>
                    </a:lnTo>
                    <a:lnTo>
                      <a:pt x="726962" y="955675"/>
                    </a:lnTo>
                    <a:lnTo>
                      <a:pt x="722206" y="955675"/>
                    </a:lnTo>
                    <a:lnTo>
                      <a:pt x="717450" y="955040"/>
                    </a:lnTo>
                    <a:lnTo>
                      <a:pt x="712377" y="954087"/>
                    </a:lnTo>
                    <a:lnTo>
                      <a:pt x="706987" y="952500"/>
                    </a:lnTo>
                    <a:lnTo>
                      <a:pt x="701597" y="950912"/>
                    </a:lnTo>
                    <a:lnTo>
                      <a:pt x="696207" y="948690"/>
                    </a:lnTo>
                    <a:lnTo>
                      <a:pt x="690817" y="945515"/>
                    </a:lnTo>
                    <a:lnTo>
                      <a:pt x="685427" y="942340"/>
                    </a:lnTo>
                    <a:lnTo>
                      <a:pt x="678135" y="936942"/>
                    </a:lnTo>
                    <a:lnTo>
                      <a:pt x="671477" y="931545"/>
                    </a:lnTo>
                    <a:lnTo>
                      <a:pt x="666087" y="926147"/>
                    </a:lnTo>
                    <a:lnTo>
                      <a:pt x="661014" y="920750"/>
                    </a:lnTo>
                    <a:lnTo>
                      <a:pt x="656892" y="915670"/>
                    </a:lnTo>
                    <a:lnTo>
                      <a:pt x="653721" y="910272"/>
                    </a:lnTo>
                    <a:lnTo>
                      <a:pt x="650868" y="904875"/>
                    </a:lnTo>
                    <a:lnTo>
                      <a:pt x="648966" y="899477"/>
                    </a:lnTo>
                    <a:lnTo>
                      <a:pt x="647380" y="894080"/>
                    </a:lnTo>
                    <a:lnTo>
                      <a:pt x="646746" y="889000"/>
                    </a:lnTo>
                    <a:lnTo>
                      <a:pt x="646112" y="883920"/>
                    </a:lnTo>
                    <a:lnTo>
                      <a:pt x="646112" y="878522"/>
                    </a:lnTo>
                    <a:lnTo>
                      <a:pt x="646746" y="873442"/>
                    </a:lnTo>
                    <a:lnTo>
                      <a:pt x="647380" y="868680"/>
                    </a:lnTo>
                    <a:lnTo>
                      <a:pt x="648039" y="865599"/>
                    </a:lnTo>
                    <a:lnTo>
                      <a:pt x="643850" y="862581"/>
                    </a:lnTo>
                    <a:lnTo>
                      <a:pt x="605442" y="834021"/>
                    </a:lnTo>
                    <a:lnTo>
                      <a:pt x="588300" y="821011"/>
                    </a:lnTo>
                    <a:lnTo>
                      <a:pt x="571794" y="808318"/>
                    </a:lnTo>
                    <a:lnTo>
                      <a:pt x="557192" y="796260"/>
                    </a:lnTo>
                    <a:lnTo>
                      <a:pt x="543225" y="784836"/>
                    </a:lnTo>
                    <a:lnTo>
                      <a:pt x="530846" y="774047"/>
                    </a:lnTo>
                    <a:lnTo>
                      <a:pt x="519736" y="763575"/>
                    </a:lnTo>
                    <a:lnTo>
                      <a:pt x="509578" y="753738"/>
                    </a:lnTo>
                    <a:lnTo>
                      <a:pt x="501325" y="744535"/>
                    </a:lnTo>
                    <a:lnTo>
                      <a:pt x="497516" y="739775"/>
                    </a:lnTo>
                    <a:lnTo>
                      <a:pt x="494341" y="735650"/>
                    </a:lnTo>
                    <a:lnTo>
                      <a:pt x="491484" y="731207"/>
                    </a:lnTo>
                    <a:lnTo>
                      <a:pt x="488627" y="727082"/>
                    </a:lnTo>
                    <a:lnTo>
                      <a:pt x="486405" y="723274"/>
                    </a:lnTo>
                    <a:lnTo>
                      <a:pt x="484183" y="719149"/>
                    </a:lnTo>
                    <a:lnTo>
                      <a:pt x="482596" y="715024"/>
                    </a:lnTo>
                    <a:lnTo>
                      <a:pt x="481327" y="711533"/>
                    </a:lnTo>
                    <a:lnTo>
                      <a:pt x="478152" y="699475"/>
                    </a:lnTo>
                    <a:lnTo>
                      <a:pt x="475613" y="687099"/>
                    </a:lnTo>
                    <a:lnTo>
                      <a:pt x="473391" y="675040"/>
                    </a:lnTo>
                    <a:lnTo>
                      <a:pt x="471169" y="662982"/>
                    </a:lnTo>
                    <a:lnTo>
                      <a:pt x="469899" y="650606"/>
                    </a:lnTo>
                    <a:lnTo>
                      <a:pt x="468947" y="638865"/>
                    </a:lnTo>
                    <a:lnTo>
                      <a:pt x="468312" y="626807"/>
                    </a:lnTo>
                    <a:lnTo>
                      <a:pt x="468312" y="614431"/>
                    </a:lnTo>
                    <a:lnTo>
                      <a:pt x="468629" y="602372"/>
                    </a:lnTo>
                    <a:lnTo>
                      <a:pt x="469264" y="589997"/>
                    </a:lnTo>
                    <a:lnTo>
                      <a:pt x="470217" y="577938"/>
                    </a:lnTo>
                    <a:lnTo>
                      <a:pt x="471804" y="565562"/>
                    </a:lnTo>
                    <a:lnTo>
                      <a:pt x="474026" y="553504"/>
                    </a:lnTo>
                    <a:lnTo>
                      <a:pt x="476248" y="541446"/>
                    </a:lnTo>
                    <a:lnTo>
                      <a:pt x="479422" y="529704"/>
                    </a:lnTo>
                    <a:lnTo>
                      <a:pt x="482596" y="517329"/>
                    </a:lnTo>
                    <a:lnTo>
                      <a:pt x="486405" y="505270"/>
                    </a:lnTo>
                    <a:lnTo>
                      <a:pt x="490215" y="493212"/>
                    </a:lnTo>
                    <a:lnTo>
                      <a:pt x="494976" y="481153"/>
                    </a:lnTo>
                    <a:lnTo>
                      <a:pt x="500055" y="469412"/>
                    </a:lnTo>
                    <a:lnTo>
                      <a:pt x="505451" y="457354"/>
                    </a:lnTo>
                    <a:lnTo>
                      <a:pt x="511482" y="445613"/>
                    </a:lnTo>
                    <a:lnTo>
                      <a:pt x="517831" y="433871"/>
                    </a:lnTo>
                    <a:lnTo>
                      <a:pt x="524497" y="421813"/>
                    </a:lnTo>
                    <a:lnTo>
                      <a:pt x="531480" y="410072"/>
                    </a:lnTo>
                    <a:lnTo>
                      <a:pt x="539099" y="398331"/>
                    </a:lnTo>
                    <a:lnTo>
                      <a:pt x="547035" y="386590"/>
                    </a:lnTo>
                    <a:lnTo>
                      <a:pt x="555288" y="375166"/>
                    </a:lnTo>
                    <a:lnTo>
                      <a:pt x="564176" y="363742"/>
                    </a:lnTo>
                    <a:lnTo>
                      <a:pt x="573064" y="352001"/>
                    </a:lnTo>
                    <a:lnTo>
                      <a:pt x="582904" y="340577"/>
                    </a:lnTo>
                    <a:lnTo>
                      <a:pt x="592744" y="329153"/>
                    </a:lnTo>
                    <a:lnTo>
                      <a:pt x="608298" y="312970"/>
                    </a:lnTo>
                    <a:lnTo>
                      <a:pt x="623535" y="297738"/>
                    </a:lnTo>
                    <a:lnTo>
                      <a:pt x="638454" y="282824"/>
                    </a:lnTo>
                    <a:lnTo>
                      <a:pt x="653691" y="269496"/>
                    </a:lnTo>
                    <a:lnTo>
                      <a:pt x="668293" y="256803"/>
                    </a:lnTo>
                    <a:lnTo>
                      <a:pt x="682577" y="245062"/>
                    </a:lnTo>
                    <a:lnTo>
                      <a:pt x="695909" y="234590"/>
                    </a:lnTo>
                    <a:lnTo>
                      <a:pt x="708924" y="224753"/>
                    </a:lnTo>
                    <a:lnTo>
                      <a:pt x="720668" y="216502"/>
                    </a:lnTo>
                    <a:lnTo>
                      <a:pt x="731778" y="208886"/>
                    </a:lnTo>
                    <a:lnTo>
                      <a:pt x="749872" y="196828"/>
                    </a:lnTo>
                    <a:lnTo>
                      <a:pt x="762252" y="189212"/>
                    </a:lnTo>
                    <a:lnTo>
                      <a:pt x="767013" y="186039"/>
                    </a:lnTo>
                    <a:lnTo>
                      <a:pt x="769870" y="184769"/>
                    </a:lnTo>
                    <a:lnTo>
                      <a:pt x="772727" y="183817"/>
                    </a:lnTo>
                    <a:lnTo>
                      <a:pt x="775584" y="183183"/>
                    </a:lnTo>
                    <a:lnTo>
                      <a:pt x="778441" y="182865"/>
                    </a:lnTo>
                    <a:lnTo>
                      <a:pt x="1214906" y="157162"/>
                    </a:lnTo>
                    <a:close/>
                    <a:moveTo>
                      <a:pt x="2261552" y="58737"/>
                    </a:moveTo>
                    <a:lnTo>
                      <a:pt x="2505075" y="597852"/>
                    </a:lnTo>
                    <a:lnTo>
                      <a:pt x="2166937" y="725487"/>
                    </a:lnTo>
                    <a:lnTo>
                      <a:pt x="2163762" y="705484"/>
                    </a:lnTo>
                    <a:lnTo>
                      <a:pt x="2160587" y="685799"/>
                    </a:lnTo>
                    <a:lnTo>
                      <a:pt x="2157095" y="666749"/>
                    </a:lnTo>
                    <a:lnTo>
                      <a:pt x="2153602" y="647699"/>
                    </a:lnTo>
                    <a:lnTo>
                      <a:pt x="2149475" y="629284"/>
                    </a:lnTo>
                    <a:lnTo>
                      <a:pt x="2145030" y="611504"/>
                    </a:lnTo>
                    <a:lnTo>
                      <a:pt x="2140902" y="594359"/>
                    </a:lnTo>
                    <a:lnTo>
                      <a:pt x="2136140" y="577214"/>
                    </a:lnTo>
                    <a:lnTo>
                      <a:pt x="2131060" y="560387"/>
                    </a:lnTo>
                    <a:lnTo>
                      <a:pt x="2126297" y="544512"/>
                    </a:lnTo>
                    <a:lnTo>
                      <a:pt x="2121217" y="528954"/>
                    </a:lnTo>
                    <a:lnTo>
                      <a:pt x="2115820" y="513397"/>
                    </a:lnTo>
                    <a:lnTo>
                      <a:pt x="2110105" y="498792"/>
                    </a:lnTo>
                    <a:lnTo>
                      <a:pt x="2104707" y="484187"/>
                    </a:lnTo>
                    <a:lnTo>
                      <a:pt x="2098675" y="469899"/>
                    </a:lnTo>
                    <a:lnTo>
                      <a:pt x="2092960" y="456564"/>
                    </a:lnTo>
                    <a:lnTo>
                      <a:pt x="2086927" y="443229"/>
                    </a:lnTo>
                    <a:lnTo>
                      <a:pt x="2080577" y="430212"/>
                    </a:lnTo>
                    <a:lnTo>
                      <a:pt x="2074862" y="417829"/>
                    </a:lnTo>
                    <a:lnTo>
                      <a:pt x="2068512" y="405764"/>
                    </a:lnTo>
                    <a:lnTo>
                      <a:pt x="2062162" y="394334"/>
                    </a:lnTo>
                    <a:lnTo>
                      <a:pt x="2055812" y="382904"/>
                    </a:lnTo>
                    <a:lnTo>
                      <a:pt x="2049145" y="371792"/>
                    </a:lnTo>
                    <a:lnTo>
                      <a:pt x="2042795" y="361314"/>
                    </a:lnTo>
                    <a:lnTo>
                      <a:pt x="2036127" y="350837"/>
                    </a:lnTo>
                    <a:lnTo>
                      <a:pt x="2029142" y="340994"/>
                    </a:lnTo>
                    <a:lnTo>
                      <a:pt x="2022792" y="331469"/>
                    </a:lnTo>
                    <a:lnTo>
                      <a:pt x="2016125" y="321944"/>
                    </a:lnTo>
                    <a:lnTo>
                      <a:pt x="2002790" y="304799"/>
                    </a:lnTo>
                    <a:lnTo>
                      <a:pt x="1989772" y="288607"/>
                    </a:lnTo>
                    <a:lnTo>
                      <a:pt x="1977072" y="273684"/>
                    </a:lnTo>
                    <a:lnTo>
                      <a:pt x="1964372" y="260349"/>
                    </a:lnTo>
                    <a:lnTo>
                      <a:pt x="1951990" y="247967"/>
                    </a:lnTo>
                    <a:lnTo>
                      <a:pt x="1940242" y="236537"/>
                    </a:lnTo>
                    <a:lnTo>
                      <a:pt x="1928812" y="226377"/>
                    </a:lnTo>
                    <a:lnTo>
                      <a:pt x="1918017" y="217169"/>
                    </a:lnTo>
                    <a:lnTo>
                      <a:pt x="1907857" y="209232"/>
                    </a:lnTo>
                    <a:lnTo>
                      <a:pt x="1898332" y="202247"/>
                    </a:lnTo>
                    <a:lnTo>
                      <a:pt x="1889760" y="196214"/>
                    </a:lnTo>
                    <a:lnTo>
                      <a:pt x="1882140" y="191134"/>
                    </a:lnTo>
                    <a:lnTo>
                      <a:pt x="1875472" y="187007"/>
                    </a:lnTo>
                    <a:lnTo>
                      <a:pt x="1869757" y="183514"/>
                    </a:lnTo>
                    <a:lnTo>
                      <a:pt x="1861502" y="179387"/>
                    </a:lnTo>
                    <a:lnTo>
                      <a:pt x="1858962" y="177799"/>
                    </a:lnTo>
                    <a:lnTo>
                      <a:pt x="2261552" y="58737"/>
                    </a:lnTo>
                    <a:close/>
                    <a:moveTo>
                      <a:pt x="371173" y="0"/>
                    </a:moveTo>
                    <a:lnTo>
                      <a:pt x="708025" y="151447"/>
                    </a:lnTo>
                    <a:lnTo>
                      <a:pt x="701351" y="153352"/>
                    </a:lnTo>
                    <a:lnTo>
                      <a:pt x="693089" y="155892"/>
                    </a:lnTo>
                    <a:lnTo>
                      <a:pt x="682284" y="159702"/>
                    </a:lnTo>
                    <a:lnTo>
                      <a:pt x="668937" y="165100"/>
                    </a:lnTo>
                    <a:lnTo>
                      <a:pt x="653366" y="172085"/>
                    </a:lnTo>
                    <a:lnTo>
                      <a:pt x="644468" y="176212"/>
                    </a:lnTo>
                    <a:lnTo>
                      <a:pt x="635570" y="180657"/>
                    </a:lnTo>
                    <a:lnTo>
                      <a:pt x="626354" y="186055"/>
                    </a:lnTo>
                    <a:lnTo>
                      <a:pt x="616185" y="191770"/>
                    </a:lnTo>
                    <a:lnTo>
                      <a:pt x="606016" y="198120"/>
                    </a:lnTo>
                    <a:lnTo>
                      <a:pt x="595529" y="204787"/>
                    </a:lnTo>
                    <a:lnTo>
                      <a:pt x="584724" y="212090"/>
                    </a:lnTo>
                    <a:lnTo>
                      <a:pt x="573602" y="220345"/>
                    </a:lnTo>
                    <a:lnTo>
                      <a:pt x="562479" y="228917"/>
                    </a:lnTo>
                    <a:lnTo>
                      <a:pt x="550721" y="237807"/>
                    </a:lnTo>
                    <a:lnTo>
                      <a:pt x="538963" y="247967"/>
                    </a:lnTo>
                    <a:lnTo>
                      <a:pt x="527205" y="258445"/>
                    </a:lnTo>
                    <a:lnTo>
                      <a:pt x="515129" y="269875"/>
                    </a:lnTo>
                    <a:lnTo>
                      <a:pt x="503054" y="281940"/>
                    </a:lnTo>
                    <a:lnTo>
                      <a:pt x="491296" y="294640"/>
                    </a:lnTo>
                    <a:lnTo>
                      <a:pt x="479220" y="308292"/>
                    </a:lnTo>
                    <a:lnTo>
                      <a:pt x="467462" y="322580"/>
                    </a:lnTo>
                    <a:lnTo>
                      <a:pt x="455386" y="337820"/>
                    </a:lnTo>
                    <a:lnTo>
                      <a:pt x="443628" y="353695"/>
                    </a:lnTo>
                    <a:lnTo>
                      <a:pt x="431870" y="370840"/>
                    </a:lnTo>
                    <a:lnTo>
                      <a:pt x="427421" y="378142"/>
                    </a:lnTo>
                    <a:lnTo>
                      <a:pt x="422654" y="385445"/>
                    </a:lnTo>
                    <a:lnTo>
                      <a:pt x="418205" y="392747"/>
                    </a:lnTo>
                    <a:lnTo>
                      <a:pt x="414392" y="400050"/>
                    </a:lnTo>
                    <a:lnTo>
                      <a:pt x="406447" y="415290"/>
                    </a:lnTo>
                    <a:lnTo>
                      <a:pt x="399774" y="430530"/>
                    </a:lnTo>
                    <a:lnTo>
                      <a:pt x="393418" y="446087"/>
                    </a:lnTo>
                    <a:lnTo>
                      <a:pt x="388015" y="461327"/>
                    </a:lnTo>
                    <a:lnTo>
                      <a:pt x="383249" y="476567"/>
                    </a:lnTo>
                    <a:lnTo>
                      <a:pt x="378800" y="492125"/>
                    </a:lnTo>
                    <a:lnTo>
                      <a:pt x="375304" y="507365"/>
                    </a:lnTo>
                    <a:lnTo>
                      <a:pt x="371808" y="522287"/>
                    </a:lnTo>
                    <a:lnTo>
                      <a:pt x="369266" y="537527"/>
                    </a:lnTo>
                    <a:lnTo>
                      <a:pt x="366724" y="552132"/>
                    </a:lnTo>
                    <a:lnTo>
                      <a:pt x="365135" y="566737"/>
                    </a:lnTo>
                    <a:lnTo>
                      <a:pt x="363864" y="581025"/>
                    </a:lnTo>
                    <a:lnTo>
                      <a:pt x="362910" y="594995"/>
                    </a:lnTo>
                    <a:lnTo>
                      <a:pt x="362275" y="608330"/>
                    </a:lnTo>
                    <a:lnTo>
                      <a:pt x="361322" y="621347"/>
                    </a:lnTo>
                    <a:lnTo>
                      <a:pt x="361322" y="633730"/>
                    </a:lnTo>
                    <a:lnTo>
                      <a:pt x="361322" y="645795"/>
                    </a:lnTo>
                    <a:lnTo>
                      <a:pt x="361957" y="656907"/>
                    </a:lnTo>
                    <a:lnTo>
                      <a:pt x="363228" y="678180"/>
                    </a:lnTo>
                    <a:lnTo>
                      <a:pt x="364499" y="695642"/>
                    </a:lnTo>
                    <a:lnTo>
                      <a:pt x="366088" y="710247"/>
                    </a:lnTo>
                    <a:lnTo>
                      <a:pt x="367359" y="721042"/>
                    </a:lnTo>
                    <a:lnTo>
                      <a:pt x="369266" y="730250"/>
                    </a:lnTo>
                    <a:lnTo>
                      <a:pt x="0" y="553720"/>
                    </a:lnTo>
                    <a:lnTo>
                      <a:pt x="371173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" name="矩形 10"/>
            <p:cNvSpPr/>
            <p:nvPr/>
          </p:nvSpPr>
          <p:spPr>
            <a:xfrm>
              <a:off x="7593815" y="2537586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6" name="Rectangle 4"/>
          <p:cNvSpPr txBox="1">
            <a:spLocks noChangeArrowheads="1"/>
          </p:cNvSpPr>
          <p:nvPr/>
        </p:nvSpPr>
        <p:spPr bwMode="auto">
          <a:xfrm>
            <a:off x="-7598" y="7101408"/>
            <a:ext cx="12199599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4" tIns="34272" rIns="68544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2665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830116" y="4171040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概述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2962217" y="4176294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情况</a:t>
            </a:r>
          </a:p>
        </p:txBody>
      </p:sp>
      <p:sp>
        <p:nvSpPr>
          <p:cNvPr id="65" name="文本框 9"/>
          <p:cNvSpPr txBox="1"/>
          <p:nvPr/>
        </p:nvSpPr>
        <p:spPr>
          <a:xfrm>
            <a:off x="5165846" y="4166233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成功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展示</a:t>
            </a:r>
          </a:p>
        </p:txBody>
      </p:sp>
      <p:sp>
        <p:nvSpPr>
          <p:cNvPr id="66" name="文本框 9"/>
          <p:cNvSpPr txBox="1"/>
          <p:nvPr/>
        </p:nvSpPr>
        <p:spPr>
          <a:xfrm>
            <a:off x="7220301" y="4189517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存在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不足</a:t>
            </a:r>
          </a:p>
        </p:txBody>
      </p:sp>
      <p:sp>
        <p:nvSpPr>
          <p:cNvPr id="67" name="文本框 9"/>
          <p:cNvSpPr txBox="1"/>
          <p:nvPr/>
        </p:nvSpPr>
        <p:spPr>
          <a:xfrm>
            <a:off x="9345524" y="4211206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明年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计划</a:t>
            </a:r>
          </a:p>
        </p:txBody>
      </p:sp>
      <p:sp>
        <p:nvSpPr>
          <p:cNvPr id="33" name="矩形 32"/>
          <p:cNvSpPr/>
          <p:nvPr/>
        </p:nvSpPr>
        <p:spPr>
          <a:xfrm>
            <a:off x="4892750" y="487738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1D50A2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1D50A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9" grpId="0"/>
      <p:bldP spid="65" grpId="0"/>
      <p:bldP spid="66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 bwMode="auto">
          <a:xfrm>
            <a:off x="0" y="1808094"/>
            <a:ext cx="5811600" cy="3253304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rgbClr val="00A695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705" b="1" smtClean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0</a:t>
            </a:r>
            <a:endParaRPr lang="zh-CN" altLang="en-US" sz="1705" b="1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6842125" y="2008303"/>
            <a:ext cx="400096" cy="409646"/>
          </a:xfrm>
          <a:prstGeom prst="ellipse">
            <a:avLst/>
          </a:prstGeom>
          <a:solidFill>
            <a:srgbClr val="00A695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</a:t>
            </a:r>
            <a:endParaRPr lang="zh-CN" altLang="en-US" sz="2000" b="1" dirty="0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7447043" y="2027543"/>
            <a:ext cx="2338647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</a:t>
            </a:r>
            <a:r>
              <a:rPr lang="zh-CN" altLang="en-US" sz="2400" b="1" dirty="0" smtClean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概述</a:t>
            </a:r>
            <a:endParaRPr lang="zh-CN" altLang="en-US" sz="1140" b="1" dirty="0">
              <a:solidFill>
                <a:schemeClr val="tx1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3" name="MH_Entry_2"/>
          <p:cNvSpPr/>
          <p:nvPr>
            <p:custDataLst>
              <p:tags r:id="rId3"/>
            </p:custDataLst>
          </p:nvPr>
        </p:nvSpPr>
        <p:spPr>
          <a:xfrm>
            <a:off x="7510566" y="2862899"/>
            <a:ext cx="2338647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工作完成</a:t>
            </a:r>
            <a:r>
              <a:rPr lang="zh-CN" altLang="en-US" sz="2400" b="1" dirty="0" smtClean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情况</a:t>
            </a:r>
            <a:endParaRPr lang="zh-CN" altLang="en-US" sz="1140" b="1" dirty="0">
              <a:solidFill>
                <a:schemeClr val="tx1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5" name="MH_Entry_3"/>
          <p:cNvSpPr/>
          <p:nvPr>
            <p:custDataLst>
              <p:tags r:id="rId4"/>
            </p:custDataLst>
          </p:nvPr>
        </p:nvSpPr>
        <p:spPr>
          <a:xfrm>
            <a:off x="7510566" y="3687329"/>
            <a:ext cx="2338647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成功项目</a:t>
            </a:r>
            <a:r>
              <a:rPr lang="zh-CN" altLang="en-US" sz="2400" b="1" dirty="0" smtClean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展示</a:t>
            </a:r>
            <a:endParaRPr lang="zh-CN" altLang="en-US" sz="1140" b="1" dirty="0">
              <a:solidFill>
                <a:schemeClr val="tx1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7" name="MH_Entry_4"/>
          <p:cNvSpPr/>
          <p:nvPr>
            <p:custDataLst>
              <p:tags r:id="rId5"/>
            </p:custDataLst>
          </p:nvPr>
        </p:nvSpPr>
        <p:spPr>
          <a:xfrm>
            <a:off x="7510566" y="4511759"/>
            <a:ext cx="2338647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明年工作</a:t>
            </a:r>
            <a:r>
              <a:rPr lang="zh-CN" altLang="en-US" sz="2400" b="1" dirty="0" smtClean="0">
                <a:solidFill>
                  <a:schemeClr val="tx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计划</a:t>
            </a:r>
            <a:endParaRPr lang="en-US" altLang="zh-CN" sz="2400" b="1" dirty="0" smtClean="0">
              <a:solidFill>
                <a:schemeClr val="tx1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8" name="MH_Others_1"/>
          <p:cNvSpPr txBox="1"/>
          <p:nvPr>
            <p:custDataLst>
              <p:tags r:id="rId6"/>
            </p:custDataLst>
          </p:nvPr>
        </p:nvSpPr>
        <p:spPr>
          <a:xfrm>
            <a:off x="973017" y="2664008"/>
            <a:ext cx="3476393" cy="83099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目录</a:t>
            </a:r>
            <a:endParaRPr lang="zh-CN" altLang="en-US" sz="5400" b="1" dirty="0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9" name="MH_Others_2"/>
          <p:cNvSpPr txBox="1"/>
          <p:nvPr>
            <p:custDataLst>
              <p:tags r:id="rId7"/>
            </p:custDataLst>
          </p:nvPr>
        </p:nvSpPr>
        <p:spPr>
          <a:xfrm>
            <a:off x="2094682" y="3502507"/>
            <a:ext cx="312822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CONTENTS</a:t>
            </a:r>
            <a:endParaRPr lang="zh-CN" altLang="en-US" sz="2000" dirty="0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10476411" y="1808094"/>
            <a:ext cx="1742671" cy="3253304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rgbClr val="00A695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05" b="1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4" name="MH_Number_1"/>
          <p:cNvSpPr/>
          <p:nvPr>
            <p:custDataLst>
              <p:tags r:id="rId8"/>
            </p:custDataLst>
          </p:nvPr>
        </p:nvSpPr>
        <p:spPr>
          <a:xfrm>
            <a:off x="6832575" y="2827594"/>
            <a:ext cx="400096" cy="409646"/>
          </a:xfrm>
          <a:prstGeom prst="ellipse">
            <a:avLst/>
          </a:prstGeom>
          <a:solidFill>
            <a:srgbClr val="00A695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endParaRPr lang="zh-CN" altLang="en-US" sz="2000" b="1" dirty="0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7" name="MH_Number_1"/>
          <p:cNvSpPr/>
          <p:nvPr>
            <p:custDataLst>
              <p:tags r:id="rId9"/>
            </p:custDataLst>
          </p:nvPr>
        </p:nvSpPr>
        <p:spPr>
          <a:xfrm>
            <a:off x="6832575" y="3646885"/>
            <a:ext cx="400096" cy="409646"/>
          </a:xfrm>
          <a:prstGeom prst="ellipse">
            <a:avLst/>
          </a:prstGeom>
          <a:solidFill>
            <a:srgbClr val="00A695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endParaRPr lang="zh-CN" altLang="en-US" sz="2000" b="1" dirty="0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8" name="MH_Number_1"/>
          <p:cNvSpPr/>
          <p:nvPr>
            <p:custDataLst>
              <p:tags r:id="rId10"/>
            </p:custDataLst>
          </p:nvPr>
        </p:nvSpPr>
        <p:spPr>
          <a:xfrm>
            <a:off x="6832575" y="4466176"/>
            <a:ext cx="400096" cy="409646"/>
          </a:xfrm>
          <a:prstGeom prst="ellipse">
            <a:avLst/>
          </a:prstGeom>
          <a:solidFill>
            <a:srgbClr val="00A695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endParaRPr lang="zh-CN" altLang="en-US" sz="2000" b="1" dirty="0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1" grpId="0" bldLvl="0"/>
      <p:bldP spid="23" grpId="0" bldLvl="0"/>
      <p:bldP spid="25" grpId="0" bldLvl="0"/>
      <p:bldP spid="27" grpId="0" bldLvl="0"/>
      <p:bldP spid="18" grpId="0"/>
      <p:bldP spid="19" grpId="0"/>
      <p:bldP spid="16" grpId="0" bldLvl="0" animBg="1"/>
      <p:bldP spid="14" grpId="0" bldLvl="0" animBg="1"/>
      <p:bldP spid="17" grpId="0" bldLvl="0" animBg="1"/>
      <p:bldP spid="2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946773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2" name="矩形 11"/>
          <p:cNvSpPr/>
          <p:nvPr/>
        </p:nvSpPr>
        <p:spPr>
          <a:xfrm>
            <a:off x="4152697" y="4729079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13" name="矩形 12"/>
          <p:cNvSpPr/>
          <p:nvPr/>
        </p:nvSpPr>
        <p:spPr>
          <a:xfrm>
            <a:off x="4152697" y="511579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6475661" y="4729079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15" name="矩形 14"/>
          <p:cNvSpPr/>
          <p:nvPr/>
        </p:nvSpPr>
        <p:spPr>
          <a:xfrm>
            <a:off x="5314179" y="4729079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6" name="矩形 15"/>
          <p:cNvSpPr/>
          <p:nvPr/>
        </p:nvSpPr>
        <p:spPr>
          <a:xfrm>
            <a:off x="5314179" y="511579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7" name="矩形 16"/>
          <p:cNvSpPr/>
          <p:nvPr/>
        </p:nvSpPr>
        <p:spPr>
          <a:xfrm>
            <a:off x="6475661" y="511579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34748" y="3824673"/>
            <a:ext cx="3414717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kern="0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 </a:t>
            </a:r>
          </a:p>
        </p:txBody>
      </p:sp>
      <p:sp>
        <p:nvSpPr>
          <p:cNvPr id="12" name="矩形 11"/>
          <p:cNvSpPr/>
          <p:nvPr/>
        </p:nvSpPr>
        <p:spPr>
          <a:xfrm>
            <a:off x="4256370" y="4570882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13" name="矩形 12"/>
          <p:cNvSpPr/>
          <p:nvPr/>
        </p:nvSpPr>
        <p:spPr>
          <a:xfrm>
            <a:off x="4256370" y="4947860"/>
            <a:ext cx="11288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团队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4" name="矩形 13"/>
          <p:cNvSpPr/>
          <p:nvPr/>
        </p:nvSpPr>
        <p:spPr>
          <a:xfrm>
            <a:off x="6579334" y="4570881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5" name="矩形 14"/>
          <p:cNvSpPr/>
          <p:nvPr/>
        </p:nvSpPr>
        <p:spPr>
          <a:xfrm>
            <a:off x="5417852" y="4570882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</a:p>
        </p:txBody>
      </p:sp>
      <p:sp>
        <p:nvSpPr>
          <p:cNvPr id="16" name="矩形 15"/>
          <p:cNvSpPr/>
          <p:nvPr/>
        </p:nvSpPr>
        <p:spPr>
          <a:xfrm>
            <a:off x="5417852" y="4957594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</a:p>
        </p:txBody>
      </p:sp>
      <p:sp>
        <p:nvSpPr>
          <p:cNvPr id="17" name="矩形 16"/>
          <p:cNvSpPr/>
          <p:nvPr/>
        </p:nvSpPr>
        <p:spPr>
          <a:xfrm>
            <a:off x="6582364" y="4957594"/>
            <a:ext cx="12554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月计划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918679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4116219" y="465026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13" name="矩形 12"/>
          <p:cNvSpPr/>
          <p:nvPr/>
        </p:nvSpPr>
        <p:spPr>
          <a:xfrm>
            <a:off x="4116219" y="503697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6439183" y="465026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15" name="矩形 14"/>
          <p:cNvSpPr/>
          <p:nvPr/>
        </p:nvSpPr>
        <p:spPr>
          <a:xfrm>
            <a:off x="5277701" y="465026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6" name="矩形 15"/>
          <p:cNvSpPr/>
          <p:nvPr/>
        </p:nvSpPr>
        <p:spPr>
          <a:xfrm>
            <a:off x="5277701" y="503697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7" name="矩形 16"/>
          <p:cNvSpPr/>
          <p:nvPr/>
        </p:nvSpPr>
        <p:spPr>
          <a:xfrm>
            <a:off x="6439183" y="503697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84351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4000" b="1" kern="0" dirty="0">
              <a:solidFill>
                <a:srgbClr val="1D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3050" y="4644141"/>
            <a:ext cx="12442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努力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13" name="矩形 12"/>
          <p:cNvSpPr/>
          <p:nvPr/>
        </p:nvSpPr>
        <p:spPr>
          <a:xfrm>
            <a:off x="4779538" y="502329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14" name="矩形 13"/>
          <p:cNvSpPr/>
          <p:nvPr/>
        </p:nvSpPr>
        <p:spPr>
          <a:xfrm>
            <a:off x="5947727" y="464414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47727" y="503308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扩展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84351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4000" b="1" kern="0" dirty="0">
              <a:solidFill>
                <a:srgbClr val="1D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7835" y="4551397"/>
            <a:ext cx="13708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营业额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3" name="矩形 12"/>
          <p:cNvSpPr/>
          <p:nvPr/>
        </p:nvSpPr>
        <p:spPr>
          <a:xfrm>
            <a:off x="4077835" y="4920948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6741534" y="4538480"/>
            <a:ext cx="10118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87912" y="452591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</a:p>
        </p:txBody>
      </p:sp>
      <p:sp>
        <p:nvSpPr>
          <p:cNvPr id="16" name="矩形 15"/>
          <p:cNvSpPr/>
          <p:nvPr/>
        </p:nvSpPr>
        <p:spPr>
          <a:xfrm>
            <a:off x="5487912" y="4905008"/>
            <a:ext cx="13708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利益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淘宝网Chenying0907出品 1"/>
          <p:cNvGrpSpPr/>
          <p:nvPr/>
        </p:nvGrpSpPr>
        <p:grpSpPr>
          <a:xfrm>
            <a:off x="3262838" y="2235829"/>
            <a:ext cx="1551568" cy="1375145"/>
            <a:chOff x="3295850" y="2263222"/>
            <a:chExt cx="2643765" cy="2343151"/>
          </a:xfrm>
        </p:grpSpPr>
        <p:sp>
          <p:nvSpPr>
            <p:cNvPr id="24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2"/>
            </a:solid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A695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72576" tIns="36288" rIns="72576" bIns="362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" name="圆角淘宝网Chenying0907出品 6"/>
          <p:cNvSpPr/>
          <p:nvPr/>
        </p:nvSpPr>
        <p:spPr>
          <a:xfrm>
            <a:off x="4820417" y="2456758"/>
            <a:ext cx="4121944" cy="794852"/>
          </a:xfrm>
          <a:prstGeom prst="roundRect">
            <a:avLst>
              <a:gd name="adj" fmla="val 9976"/>
            </a:avLst>
          </a:prstGeom>
          <a:solidFill>
            <a:srgbClr val="00A69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" name="淘宝网Chenying0907出品 7"/>
          <p:cNvGrpSpPr/>
          <p:nvPr/>
        </p:nvGrpSpPr>
        <p:grpSpPr>
          <a:xfrm>
            <a:off x="4894802" y="2788906"/>
            <a:ext cx="125414" cy="125416"/>
            <a:chOff x="4486616" y="3001075"/>
            <a:chExt cx="274695" cy="274699"/>
          </a:xfrm>
        </p:grpSpPr>
        <p:sp>
          <p:nvSpPr>
            <p:cNvPr id="2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65000"/>
                  </a:sysClr>
                </a:gs>
                <a:gs pos="35000">
                  <a:sysClr val="window" lastClr="FFFFFF">
                    <a:lumMod val="95000"/>
                  </a:sysClr>
                </a:gs>
                <a:gs pos="17000">
                  <a:sysClr val="window" lastClr="FFFFFF">
                    <a:lumMod val="6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淘宝网Chenying0907出品 10"/>
          <p:cNvGrpSpPr/>
          <p:nvPr/>
        </p:nvGrpSpPr>
        <p:grpSpPr>
          <a:xfrm>
            <a:off x="4577843" y="2788906"/>
            <a:ext cx="125414" cy="125416"/>
            <a:chOff x="4486616" y="3001075"/>
            <a:chExt cx="274695" cy="274699"/>
          </a:xfrm>
        </p:grpSpPr>
        <p:sp>
          <p:nvSpPr>
            <p:cNvPr id="3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65000"/>
                  </a:sysClr>
                </a:gs>
                <a:gs pos="35000">
                  <a:sysClr val="window" lastClr="FFFFFF">
                    <a:lumMod val="95000"/>
                  </a:sysClr>
                </a:gs>
                <a:gs pos="17000">
                  <a:sysClr val="window" lastClr="FFFFFF">
                    <a:lumMod val="6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4" name="淘宝网Chenying0907出品 13"/>
          <p:cNvGrpSpPr/>
          <p:nvPr/>
        </p:nvGrpSpPr>
        <p:grpSpPr>
          <a:xfrm>
            <a:off x="4648279" y="2824529"/>
            <a:ext cx="305036" cy="48758"/>
            <a:chOff x="4318304" y="3089060"/>
            <a:chExt cx="384317" cy="61430"/>
          </a:xfrm>
        </p:grpSpPr>
        <p:sp>
          <p:nvSpPr>
            <p:cNvPr id="3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ysClr val="window" lastClr="FFFFFF"/>
                </a:gs>
                <a:gs pos="52000">
                  <a:sysClr val="window" lastClr="FFFFFF">
                    <a:lumMod val="85000"/>
                  </a:sysClr>
                </a:gs>
                <a:gs pos="23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 w="9525" cap="flat" cmpd="sng" algn="ctr"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44000">
                    <a:sysClr val="window" lastClr="FFFFFF">
                      <a:lumMod val="75000"/>
                    </a:sysClr>
                  </a:gs>
                  <a:gs pos="78000">
                    <a:sysClr val="window" lastClr="FFFFFF"/>
                  </a:gs>
                  <a:gs pos="6100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0"/>
                <a:tileRect/>
              </a:gradFill>
              <a:prstDash val="solid"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ysClr val="window" lastClr="FFFFFF"/>
                </a:gs>
                <a:gs pos="52000">
                  <a:sysClr val="window" lastClr="FFFFFF">
                    <a:lumMod val="85000"/>
                  </a:sysClr>
                </a:gs>
                <a:gs pos="23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 w="9525" cap="flat" cmpd="sng" algn="ctr">
              <a:gradFill flip="none" rotWithShape="1">
                <a:gsLst>
                  <a:gs pos="0">
                    <a:sysClr val="window" lastClr="FFFFFF">
                      <a:lumMod val="65000"/>
                    </a:sysClr>
                  </a:gs>
                  <a:gs pos="44000">
                    <a:sysClr val="window" lastClr="FFFFFF">
                      <a:lumMod val="75000"/>
                    </a:sysClr>
                  </a:gs>
                  <a:gs pos="78000">
                    <a:sysClr val="window" lastClr="FFFFFF"/>
                  </a:gs>
                  <a:gs pos="61000">
                    <a:sysClr val="window" lastClr="FFFFFF">
                      <a:lumMod val="10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0"/>
                <a:tileRect/>
              </a:gradFill>
              <a:prstDash val="solid"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" name="淘宝网Chenying0907出品 40"/>
          <p:cNvSpPr txBox="1"/>
          <p:nvPr/>
        </p:nvSpPr>
        <p:spPr>
          <a:xfrm>
            <a:off x="5849975" y="2580900"/>
            <a:ext cx="2783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38" name="淘宝网Chenying0907出品 26"/>
          <p:cNvGrpSpPr/>
          <p:nvPr/>
        </p:nvGrpSpPr>
        <p:grpSpPr>
          <a:xfrm>
            <a:off x="5196376" y="2661850"/>
            <a:ext cx="483562" cy="458054"/>
            <a:chOff x="5008852" y="2884106"/>
            <a:chExt cx="609243" cy="577107"/>
          </a:xfrm>
        </p:grpSpPr>
        <p:sp>
          <p:nvSpPr>
            <p:cNvPr id="39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 MT Std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淘宝网Chenying0907出品 58"/>
            <p:cNvSpPr txBox="1"/>
            <p:nvPr/>
          </p:nvSpPr>
          <p:spPr>
            <a:xfrm>
              <a:off x="5008852" y="2914456"/>
              <a:ext cx="601529" cy="546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220" b="1" kern="0" dirty="0">
                  <a:latin typeface="Impact MT Std" pitchFamily="34" charset="0"/>
                  <a:ea typeface="宋体" panose="02010600030101010101" pitchFamily="2" charset="-122"/>
                </a:rPr>
                <a:t>1</a:t>
              </a:r>
              <a:endParaRPr kumimoji="0" lang="zh-CN" altLang="en-US" sz="222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" name="KSO_Shape"/>
          <p:cNvSpPr/>
          <p:nvPr/>
        </p:nvSpPr>
        <p:spPr bwMode="auto">
          <a:xfrm>
            <a:off x="3717223" y="2679521"/>
            <a:ext cx="687342" cy="47197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14406" y="337049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21" name="矩形 20"/>
          <p:cNvSpPr/>
          <p:nvPr/>
        </p:nvSpPr>
        <p:spPr>
          <a:xfrm>
            <a:off x="6986106" y="334908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3" name="矩形 22"/>
          <p:cNvSpPr/>
          <p:nvPr/>
        </p:nvSpPr>
        <p:spPr>
          <a:xfrm>
            <a:off x="4814406" y="378859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25" name="矩形 24"/>
          <p:cNvSpPr/>
          <p:nvPr/>
        </p:nvSpPr>
        <p:spPr>
          <a:xfrm>
            <a:off x="6986106" y="376718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42" name="矩形 41"/>
          <p:cNvSpPr/>
          <p:nvPr/>
        </p:nvSpPr>
        <p:spPr>
          <a:xfrm>
            <a:off x="4814406" y="419195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7" grpId="0"/>
      <p:bldP spid="41" grpId="0" bldLvl="0" animBg="1"/>
      <p:bldP spid="20" grpId="0"/>
      <p:bldP spid="21" grpId="0"/>
      <p:bldP spid="23" grpId="0"/>
      <p:bldP spid="25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218011" y="1671440"/>
            <a:ext cx="1190696" cy="1897388"/>
            <a:chOff x="1823720" y="1668325"/>
            <a:chExt cx="1445977" cy="2304181"/>
          </a:xfrm>
        </p:grpSpPr>
        <p:sp>
          <p:nvSpPr>
            <p:cNvPr id="3" name="任意多边形 2"/>
            <p:cNvSpPr/>
            <p:nvPr/>
          </p:nvSpPr>
          <p:spPr>
            <a:xfrm>
              <a:off x="1823720" y="1668325"/>
              <a:ext cx="1445977" cy="1445976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18606 w 1392343"/>
                <a:gd name="rtt" fmla="*/ 104322 h 1392343"/>
                <a:gd name="rtr" fmla="*/ 1368382 w 1392343"/>
                <a:gd name="rtb" fmla="*/ 85084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546710" y="3111083"/>
              <a:ext cx="7832" cy="861423"/>
            </a:xfrm>
            <a:custGeom>
              <a:avLst/>
              <a:gdLst/>
              <a:ahLst/>
              <a:cxnLst/>
              <a:rect l="0" t="0" r="0" b="0"/>
              <a:pathLst>
                <a:path w="7541" h="829472" fill="none">
                  <a:moveTo>
                    <a:pt x="0" y="0"/>
                  </a:moveTo>
                  <a:lnTo>
                    <a:pt x="0" y="829472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5" name="任意多边形 4"/>
            <p:cNvSpPr/>
            <p:nvPr/>
          </p:nvSpPr>
          <p:spPr>
            <a:xfrm>
              <a:off x="2374906" y="2770672"/>
              <a:ext cx="343605" cy="343605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5"/>
                    <a:pt x="74065" y="0"/>
                    <a:pt x="165430" y="0"/>
                  </a:cubicBezTo>
                  <a:cubicBezTo>
                    <a:pt x="256794" y="0"/>
                    <a:pt x="330860" y="74065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5" y="330860"/>
                    <a:pt x="0" y="256794"/>
                    <a:pt x="0" y="165430"/>
                  </a:cubicBezTo>
                  <a:close/>
                  <a:moveTo>
                    <a:pt x="165430" y="309287"/>
                  </a:moveTo>
                  <a:cubicBezTo>
                    <a:pt x="210776" y="309287"/>
                    <a:pt x="247537" y="272527"/>
                    <a:pt x="247537" y="227180"/>
                  </a:cubicBezTo>
                  <a:cubicBezTo>
                    <a:pt x="247537" y="181835"/>
                    <a:pt x="210776" y="145074"/>
                    <a:pt x="165430" y="145074"/>
                  </a:cubicBezTo>
                  <a:cubicBezTo>
                    <a:pt x="120084" y="145074"/>
                    <a:pt x="83323" y="181835"/>
                    <a:pt x="83323" y="227180"/>
                  </a:cubicBezTo>
                  <a:cubicBezTo>
                    <a:pt x="83323" y="272527"/>
                    <a:pt x="120084" y="309287"/>
                    <a:pt x="165430" y="309287"/>
                  </a:cubicBez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</p:sp>
      </p:grpSp>
      <p:grpSp>
        <p:nvGrpSpPr>
          <p:cNvPr id="33" name="组合 32"/>
          <p:cNvGrpSpPr/>
          <p:nvPr/>
        </p:nvGrpSpPr>
        <p:grpSpPr>
          <a:xfrm>
            <a:off x="3365983" y="1054009"/>
            <a:ext cx="1190696" cy="2798561"/>
            <a:chOff x="3194329" y="565936"/>
            <a:chExt cx="1445977" cy="3398563"/>
          </a:xfrm>
        </p:grpSpPr>
        <p:sp>
          <p:nvSpPr>
            <p:cNvPr id="6" name="任意多边形 5"/>
            <p:cNvSpPr/>
            <p:nvPr/>
          </p:nvSpPr>
          <p:spPr>
            <a:xfrm>
              <a:off x="3194329" y="565936"/>
              <a:ext cx="1445977" cy="1445976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63715 w 1392343"/>
                <a:gd name="rtt" fmla="*/ 113110 h 1392343"/>
                <a:gd name="rtr" fmla="*/ 1345623 w 1392343"/>
                <a:gd name="rtb" fmla="*/ 859634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917318" y="2011927"/>
              <a:ext cx="7832" cy="1952572"/>
            </a:xfrm>
            <a:custGeom>
              <a:avLst/>
              <a:gdLst/>
              <a:ahLst/>
              <a:cxnLst/>
              <a:rect l="0" t="0" r="0" b="0"/>
              <a:pathLst>
                <a:path w="7541" h="1880149" fill="none">
                  <a:moveTo>
                    <a:pt x="0" y="0"/>
                  </a:moveTo>
                  <a:lnTo>
                    <a:pt x="0" y="1880149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8" name="任意多边形 7"/>
            <p:cNvSpPr/>
            <p:nvPr/>
          </p:nvSpPr>
          <p:spPr>
            <a:xfrm>
              <a:off x="3745514" y="1668363"/>
              <a:ext cx="343605" cy="343605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09211"/>
                  </a:moveTo>
                  <a:cubicBezTo>
                    <a:pt x="210775" y="309211"/>
                    <a:pt x="247537" y="272451"/>
                    <a:pt x="247537" y="227105"/>
                  </a:cubicBezTo>
                  <a:cubicBezTo>
                    <a:pt x="247537" y="181759"/>
                    <a:pt x="210775" y="144997"/>
                    <a:pt x="165430" y="144997"/>
                  </a:cubicBezTo>
                  <a:cubicBezTo>
                    <a:pt x="120083" y="144997"/>
                    <a:pt x="83323" y="181759"/>
                    <a:pt x="83323" y="227105"/>
                  </a:cubicBezTo>
                  <a:cubicBezTo>
                    <a:pt x="83323" y="272451"/>
                    <a:pt x="120083" y="309211"/>
                    <a:pt x="165430" y="309211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5516989" y="1516258"/>
            <a:ext cx="1190696" cy="1928662"/>
            <a:chOff x="4564930" y="1645855"/>
            <a:chExt cx="1445977" cy="2342160"/>
          </a:xfrm>
        </p:grpSpPr>
        <p:sp>
          <p:nvSpPr>
            <p:cNvPr id="9" name="任意多边形 8"/>
            <p:cNvSpPr/>
            <p:nvPr/>
          </p:nvSpPr>
          <p:spPr>
            <a:xfrm>
              <a:off x="4564930" y="1645855"/>
              <a:ext cx="1445977" cy="1445976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874 w 1392343"/>
                <a:gd name="rtt" fmla="*/ 123174 h 1392343"/>
                <a:gd name="rtr" fmla="*/ 1345485 w 1392343"/>
                <a:gd name="rtb" fmla="*/ 869698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284002" y="3079757"/>
              <a:ext cx="7832" cy="908258"/>
            </a:xfrm>
            <a:custGeom>
              <a:avLst/>
              <a:gdLst/>
              <a:ahLst/>
              <a:cxnLst/>
              <a:rect l="0" t="0" r="0" b="0"/>
              <a:pathLst>
                <a:path w="7541" h="874570" fill="none">
                  <a:moveTo>
                    <a:pt x="0" y="0"/>
                  </a:moveTo>
                  <a:lnTo>
                    <a:pt x="0" y="874570"/>
                  </a:lnTo>
                </a:path>
              </a:pathLst>
            </a:custGeom>
            <a:solidFill>
              <a:srgbClr val="98C366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11" name="任意多边形 10"/>
            <p:cNvSpPr/>
            <p:nvPr/>
          </p:nvSpPr>
          <p:spPr>
            <a:xfrm>
              <a:off x="5116114" y="2748272"/>
              <a:ext cx="343605" cy="343605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67"/>
                  </a:moveTo>
                  <a:cubicBezTo>
                    <a:pt x="210775" y="316767"/>
                    <a:pt x="247537" y="280006"/>
                    <a:pt x="247537" y="234661"/>
                  </a:cubicBezTo>
                  <a:cubicBezTo>
                    <a:pt x="247537" y="189314"/>
                    <a:pt x="210775" y="152553"/>
                    <a:pt x="165430" y="152553"/>
                  </a:cubicBezTo>
                  <a:cubicBezTo>
                    <a:pt x="120083" y="152553"/>
                    <a:pt x="83323" y="189314"/>
                    <a:pt x="83323" y="234661"/>
                  </a:cubicBezTo>
                  <a:cubicBezTo>
                    <a:pt x="83323" y="280006"/>
                    <a:pt x="120083" y="316767"/>
                    <a:pt x="165430" y="316767"/>
                  </a:cubicBez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</p:sp>
      </p:grpSp>
      <p:grpSp>
        <p:nvGrpSpPr>
          <p:cNvPr id="31" name="组合 30"/>
          <p:cNvGrpSpPr/>
          <p:nvPr/>
        </p:nvGrpSpPr>
        <p:grpSpPr>
          <a:xfrm>
            <a:off x="7589516" y="1054009"/>
            <a:ext cx="1190696" cy="2782436"/>
            <a:chOff x="5935537" y="565936"/>
            <a:chExt cx="1445977" cy="3378981"/>
          </a:xfrm>
        </p:grpSpPr>
        <p:sp>
          <p:nvSpPr>
            <p:cNvPr id="12" name="任意多边形 11"/>
            <p:cNvSpPr/>
            <p:nvPr/>
          </p:nvSpPr>
          <p:spPr>
            <a:xfrm>
              <a:off x="5935537" y="565936"/>
              <a:ext cx="1445977" cy="1445976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25737 w 1392343"/>
                <a:gd name="rtt" fmla="*/ 143272 h 1392343"/>
                <a:gd name="rtr" fmla="*/ 1375513 w 1392343"/>
                <a:gd name="rtb" fmla="*/ 897337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gradFill>
              <a:gsLst>
                <a:gs pos="0">
                  <a:srgbClr val="222A35"/>
                </a:gs>
                <a:gs pos="100000">
                  <a:srgbClr val="222A35">
                    <a:lumMod val="90000"/>
                    <a:lumOff val="10000"/>
                  </a:srgbClr>
                </a:gs>
              </a:gsLst>
              <a:lin ang="5400000" scaled="1"/>
            </a:gra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486723" y="1668363"/>
              <a:ext cx="343605" cy="2276554"/>
              <a:chOff x="6486723" y="1668363"/>
              <a:chExt cx="343605" cy="2276554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6658526" y="2011918"/>
                <a:ext cx="7832" cy="1932999"/>
              </a:xfrm>
              <a:custGeom>
                <a:avLst/>
                <a:gdLst/>
                <a:ahLst/>
                <a:cxnLst/>
                <a:rect l="0" t="0" r="0" b="0"/>
                <a:pathLst>
                  <a:path w="7541" h="1861301" fill="none">
                    <a:moveTo>
                      <a:pt x="0" y="0"/>
                    </a:moveTo>
                    <a:lnTo>
                      <a:pt x="0" y="1861301"/>
                    </a:lnTo>
                  </a:path>
                </a:pathLst>
              </a:custGeom>
              <a:solidFill>
                <a:srgbClr val="7BB30D"/>
              </a:solidFill>
              <a:ln w="7600" cap="flat">
                <a:solidFill>
                  <a:sysClr val="window" lastClr="FFFFFF">
                    <a:lumMod val="75000"/>
                  </a:sysClr>
                </a:solidFill>
                <a:bevel/>
              </a:ln>
            </p:spPr>
          </p:sp>
          <p:sp>
            <p:nvSpPr>
              <p:cNvPr id="14" name="任意多边形 13"/>
              <p:cNvSpPr/>
              <p:nvPr/>
            </p:nvSpPr>
            <p:spPr>
              <a:xfrm>
                <a:off x="6486723" y="1668363"/>
                <a:ext cx="343605" cy="343605"/>
              </a:xfrm>
              <a:custGeom>
                <a:avLst/>
                <a:gdLst>
                  <a:gd name="connsiteX0" fmla="*/ 0 w 330860"/>
                  <a:gd name="connsiteY0" fmla="*/ 165894 h 330860"/>
                  <a:gd name="connsiteX1" fmla="*/ 165894 w 330860"/>
                  <a:gd name="connsiteY1" fmla="*/ 0 h 330860"/>
                  <a:gd name="connsiteX2" fmla="*/ 331789 w 330860"/>
                  <a:gd name="connsiteY2" fmla="*/ 165894 h 330860"/>
                  <a:gd name="connsiteX3" fmla="*/ 165894 w 330860"/>
                  <a:gd name="connsiteY3" fmla="*/ 331789 h 3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0" t="0" r="0" b="0"/>
                <a:pathLst>
                  <a:path w="330860" h="330860">
                    <a:moveTo>
                      <a:pt x="0" y="165430"/>
                    </a:moveTo>
                    <a:cubicBezTo>
                      <a:pt x="0" y="74066"/>
                      <a:pt x="74066" y="0"/>
                      <a:pt x="165430" y="0"/>
                    </a:cubicBezTo>
                    <a:cubicBezTo>
                      <a:pt x="256794" y="0"/>
                      <a:pt x="330860" y="74066"/>
                      <a:pt x="330860" y="165430"/>
                    </a:cubicBezTo>
                    <a:cubicBezTo>
                      <a:pt x="330860" y="256794"/>
                      <a:pt x="256794" y="330860"/>
                      <a:pt x="165430" y="330860"/>
                    </a:cubicBezTo>
                    <a:cubicBezTo>
                      <a:pt x="74066" y="330860"/>
                      <a:pt x="0" y="256794"/>
                      <a:pt x="0" y="165430"/>
                    </a:cubicBezTo>
                    <a:close/>
                    <a:moveTo>
                      <a:pt x="165430" y="316752"/>
                    </a:moveTo>
                    <a:cubicBezTo>
                      <a:pt x="210775" y="316752"/>
                      <a:pt x="247537" y="279992"/>
                      <a:pt x="247537" y="234645"/>
                    </a:cubicBezTo>
                    <a:cubicBezTo>
                      <a:pt x="247537" y="189299"/>
                      <a:pt x="210775" y="152538"/>
                      <a:pt x="165430" y="152538"/>
                    </a:cubicBezTo>
                    <a:cubicBezTo>
                      <a:pt x="120083" y="152538"/>
                      <a:pt x="83323" y="189299"/>
                      <a:pt x="83323" y="234645"/>
                    </a:cubicBezTo>
                    <a:cubicBezTo>
                      <a:pt x="83323" y="279992"/>
                      <a:pt x="120083" y="316752"/>
                      <a:pt x="165430" y="3167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22A35"/>
                  </a:gs>
                  <a:gs pos="100000">
                    <a:srgbClr val="222A35">
                      <a:lumMod val="90000"/>
                      <a:lumOff val="10000"/>
                    </a:srgbClr>
                  </a:gs>
                </a:gsLst>
                <a:lin ang="5400000" scaled="1"/>
              </a:gradFill>
              <a:ln w="7600" cap="flat">
                <a:noFill/>
                <a:bevel/>
              </a:ln>
            </p:spPr>
          </p:sp>
        </p:grpSp>
      </p:grpSp>
      <p:grpSp>
        <p:nvGrpSpPr>
          <p:cNvPr id="29" name="组合 28"/>
          <p:cNvGrpSpPr/>
          <p:nvPr/>
        </p:nvGrpSpPr>
        <p:grpSpPr>
          <a:xfrm>
            <a:off x="9780688" y="1572791"/>
            <a:ext cx="1190696" cy="1902029"/>
            <a:chOff x="8580321" y="565936"/>
            <a:chExt cx="1445977" cy="2309817"/>
          </a:xfrm>
        </p:grpSpPr>
        <p:sp>
          <p:nvSpPr>
            <p:cNvPr id="15" name="任意多边形 14"/>
            <p:cNvSpPr/>
            <p:nvPr/>
          </p:nvSpPr>
          <p:spPr>
            <a:xfrm>
              <a:off x="8580321" y="565936"/>
              <a:ext cx="1445977" cy="1445976"/>
            </a:xfrm>
            <a:custGeom>
              <a:avLst/>
              <a:gdLst>
                <a:gd name="connsiteX0" fmla="*/ 0 w 1392343"/>
                <a:gd name="connsiteY0" fmla="*/ 699135 h 1392343"/>
                <a:gd name="connsiteX1" fmla="*/ 699135 w 1392343"/>
                <a:gd name="connsiteY1" fmla="*/ 0 h 1392343"/>
                <a:gd name="connsiteX2" fmla="*/ 1392343 w 1392343"/>
                <a:gd name="connsiteY2" fmla="*/ 699135 h 1392343"/>
                <a:gd name="connsiteX3" fmla="*/ 699135 w 1392343"/>
                <a:gd name="connsiteY3" fmla="*/ 1392343 h 1392343"/>
                <a:gd name="rtl" fmla="*/ 40682 w 1392343"/>
                <a:gd name="rtt" fmla="*/ 138257 h 1392343"/>
                <a:gd name="rtr" fmla="*/ 1360293 w 1392343"/>
                <a:gd name="rtb" fmla="*/ 884781 h 139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rtt" r="rtr" b="rtb"/>
              <a:pathLst>
                <a:path w="1392343" h="1392343">
                  <a:moveTo>
                    <a:pt x="0" y="696171"/>
                  </a:moveTo>
                  <a:cubicBezTo>
                    <a:pt x="0" y="311687"/>
                    <a:pt x="311687" y="0"/>
                    <a:pt x="696171" y="0"/>
                  </a:cubicBezTo>
                  <a:cubicBezTo>
                    <a:pt x="1080659" y="0"/>
                    <a:pt x="1392343" y="311687"/>
                    <a:pt x="1392343" y="696171"/>
                  </a:cubicBezTo>
                  <a:cubicBezTo>
                    <a:pt x="1392343" y="1080659"/>
                    <a:pt x="1080659" y="1392343"/>
                    <a:pt x="696171" y="1392343"/>
                  </a:cubicBezTo>
                  <a:cubicBezTo>
                    <a:pt x="311687" y="1392343"/>
                    <a:pt x="0" y="1080659"/>
                    <a:pt x="0" y="696171"/>
                  </a:cubicBezTo>
                  <a:close/>
                  <a:moveTo>
                    <a:pt x="696171" y="1392343"/>
                  </a:moveTo>
                  <a:cubicBezTo>
                    <a:pt x="839648" y="1392343"/>
                    <a:pt x="955951" y="1276032"/>
                    <a:pt x="955951" y="1132560"/>
                  </a:cubicBezTo>
                  <a:cubicBezTo>
                    <a:pt x="955951" y="989087"/>
                    <a:pt x="839648" y="872776"/>
                    <a:pt x="696171" y="872776"/>
                  </a:cubicBezTo>
                  <a:cubicBezTo>
                    <a:pt x="552697" y="872776"/>
                    <a:pt x="436390" y="989087"/>
                    <a:pt x="436390" y="1132560"/>
                  </a:cubicBezTo>
                  <a:cubicBezTo>
                    <a:pt x="436390" y="1276032"/>
                    <a:pt x="552697" y="1392343"/>
                    <a:pt x="696171" y="1392343"/>
                  </a:cubicBez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  <p:txBody>
            <a:bodyPr wrap="square" lIns="0" tIns="0" rIns="0" bIns="0"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9299394" y="2014488"/>
              <a:ext cx="7832" cy="861265"/>
            </a:xfrm>
            <a:custGeom>
              <a:avLst/>
              <a:gdLst/>
              <a:ahLst/>
              <a:cxnLst/>
              <a:rect l="0" t="0" r="0" b="0"/>
              <a:pathLst>
                <a:path w="7541" h="829320" fill="none">
                  <a:moveTo>
                    <a:pt x="0" y="0"/>
                  </a:moveTo>
                  <a:lnTo>
                    <a:pt x="0" y="829320"/>
                  </a:lnTo>
                </a:path>
              </a:pathLst>
            </a:custGeom>
            <a:solidFill>
              <a:srgbClr val="7BB30D"/>
            </a:solidFill>
            <a:ln w="7600" cap="flat">
              <a:solidFill>
                <a:sysClr val="window" lastClr="FFFFFF">
                  <a:lumMod val="75000"/>
                </a:sysClr>
              </a:solidFill>
              <a:bevel/>
            </a:ln>
          </p:spPr>
        </p:sp>
        <p:sp>
          <p:nvSpPr>
            <p:cNvPr id="17" name="任意多边形 16"/>
            <p:cNvSpPr/>
            <p:nvPr/>
          </p:nvSpPr>
          <p:spPr>
            <a:xfrm>
              <a:off x="9131507" y="1668363"/>
              <a:ext cx="343605" cy="343605"/>
            </a:xfrm>
            <a:custGeom>
              <a:avLst/>
              <a:gdLst>
                <a:gd name="connsiteX0" fmla="*/ 0 w 330860"/>
                <a:gd name="connsiteY0" fmla="*/ 165894 h 330860"/>
                <a:gd name="connsiteX1" fmla="*/ 165894 w 330860"/>
                <a:gd name="connsiteY1" fmla="*/ 0 h 330860"/>
                <a:gd name="connsiteX2" fmla="*/ 331789 w 330860"/>
                <a:gd name="connsiteY2" fmla="*/ 165894 h 330860"/>
                <a:gd name="connsiteX3" fmla="*/ 165894 w 330860"/>
                <a:gd name="connsiteY3" fmla="*/ 331789 h 33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0860" h="330860">
                  <a:moveTo>
                    <a:pt x="0" y="165430"/>
                  </a:moveTo>
                  <a:cubicBezTo>
                    <a:pt x="0" y="74066"/>
                    <a:pt x="74066" y="0"/>
                    <a:pt x="165430" y="0"/>
                  </a:cubicBezTo>
                  <a:cubicBezTo>
                    <a:pt x="256794" y="0"/>
                    <a:pt x="330860" y="74066"/>
                    <a:pt x="330860" y="165430"/>
                  </a:cubicBezTo>
                  <a:cubicBezTo>
                    <a:pt x="330860" y="256794"/>
                    <a:pt x="256794" y="330860"/>
                    <a:pt x="165430" y="330860"/>
                  </a:cubicBezTo>
                  <a:cubicBezTo>
                    <a:pt x="74066" y="330860"/>
                    <a:pt x="0" y="256794"/>
                    <a:pt x="0" y="165430"/>
                  </a:cubicBezTo>
                  <a:close/>
                  <a:moveTo>
                    <a:pt x="165430" y="316752"/>
                  </a:moveTo>
                  <a:cubicBezTo>
                    <a:pt x="210775" y="316752"/>
                    <a:pt x="247537" y="279992"/>
                    <a:pt x="247537" y="234645"/>
                  </a:cubicBezTo>
                  <a:cubicBezTo>
                    <a:pt x="247537" y="189299"/>
                    <a:pt x="210775" y="152538"/>
                    <a:pt x="165430" y="152538"/>
                  </a:cubicBezTo>
                  <a:cubicBezTo>
                    <a:pt x="120083" y="152538"/>
                    <a:pt x="83323" y="189299"/>
                    <a:pt x="83323" y="234645"/>
                  </a:cubicBezTo>
                  <a:cubicBezTo>
                    <a:pt x="83323" y="279992"/>
                    <a:pt x="120083" y="316752"/>
                    <a:pt x="165430" y="316752"/>
                  </a:cubicBez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708353" y="3411973"/>
            <a:ext cx="10735736" cy="715303"/>
            <a:chOff x="1872663" y="3868233"/>
            <a:chExt cx="6830508" cy="327415"/>
          </a:xfrm>
        </p:grpSpPr>
        <p:sp>
          <p:nvSpPr>
            <p:cNvPr id="18" name="任意多边形 17"/>
            <p:cNvSpPr/>
            <p:nvPr/>
          </p:nvSpPr>
          <p:spPr>
            <a:xfrm>
              <a:off x="1872663" y="3868233"/>
              <a:ext cx="1348091" cy="32741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2015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243272" y="3868233"/>
              <a:ext cx="1348091" cy="32741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2016</a:t>
              </a: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613872" y="3868233"/>
              <a:ext cx="1348091" cy="32741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2017</a:t>
              </a: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984480" y="3868233"/>
              <a:ext cx="1348091" cy="327415"/>
            </a:xfrm>
            <a:custGeom>
              <a:avLst/>
              <a:gdLst/>
              <a:ahLst/>
              <a:cxnLst/>
              <a:rect l="l" t="t" r="r" b="b"/>
              <a:pathLst>
                <a:path w="1298088" h="250272">
                  <a:moveTo>
                    <a:pt x="0" y="3100"/>
                  </a:moveTo>
                  <a:lnTo>
                    <a:pt x="118801" y="132286"/>
                  </a:lnTo>
                  <a:lnTo>
                    <a:pt x="0" y="250272"/>
                  </a:lnTo>
                  <a:lnTo>
                    <a:pt x="1181876" y="247463"/>
                  </a:lnTo>
                  <a:lnTo>
                    <a:pt x="1298088" y="125591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2018</a:t>
              </a: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355080" y="3868233"/>
              <a:ext cx="1348091" cy="327415"/>
            </a:xfrm>
            <a:custGeom>
              <a:avLst/>
              <a:gdLst/>
              <a:ahLst/>
              <a:cxnLst/>
              <a:rect l="l" t="t" r="r" b="b"/>
              <a:pathLst>
                <a:path w="1298088" h="250273">
                  <a:moveTo>
                    <a:pt x="0" y="3100"/>
                  </a:moveTo>
                  <a:lnTo>
                    <a:pt x="118801" y="132287"/>
                  </a:lnTo>
                  <a:lnTo>
                    <a:pt x="0" y="250273"/>
                  </a:lnTo>
                  <a:lnTo>
                    <a:pt x="1181876" y="247464"/>
                  </a:lnTo>
                  <a:lnTo>
                    <a:pt x="1298088" y="125592"/>
                  </a:lnTo>
                  <a:lnTo>
                    <a:pt x="1181572" y="0"/>
                  </a:lnTo>
                  <a:lnTo>
                    <a:pt x="0" y="3100"/>
                  </a:lnTo>
                  <a:close/>
                </a:path>
              </a:pathLst>
            </a:custGeom>
            <a:solidFill>
              <a:srgbClr val="00A695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2019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29155" y="4558784"/>
            <a:ext cx="2031166" cy="916360"/>
            <a:chOff x="7159246" y="3187184"/>
            <a:chExt cx="2333431" cy="916360"/>
          </a:xfrm>
        </p:grpSpPr>
        <p:sp>
          <p:nvSpPr>
            <p:cNvPr id="36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37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84526" y="4558784"/>
            <a:ext cx="2031166" cy="916360"/>
            <a:chOff x="7159246" y="3187184"/>
            <a:chExt cx="2333431" cy="916360"/>
          </a:xfrm>
        </p:grpSpPr>
        <p:sp>
          <p:nvSpPr>
            <p:cNvPr id="39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0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39897" y="4558784"/>
            <a:ext cx="2031166" cy="916360"/>
            <a:chOff x="7159246" y="3187184"/>
            <a:chExt cx="2333431" cy="916360"/>
          </a:xfrm>
        </p:grpSpPr>
        <p:sp>
          <p:nvSpPr>
            <p:cNvPr id="42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3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95268" y="4558784"/>
            <a:ext cx="2031166" cy="916360"/>
            <a:chOff x="7159246" y="3187184"/>
            <a:chExt cx="2333431" cy="916360"/>
          </a:xfrm>
        </p:grpSpPr>
        <p:sp>
          <p:nvSpPr>
            <p:cNvPr id="45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6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50639" y="4558784"/>
            <a:ext cx="2031166" cy="916360"/>
            <a:chOff x="7159246" y="3187184"/>
            <a:chExt cx="2333431" cy="916360"/>
          </a:xfrm>
        </p:grpSpPr>
        <p:sp>
          <p:nvSpPr>
            <p:cNvPr id="48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9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şḻide"/>
          <p:cNvGrpSpPr/>
          <p:nvPr/>
        </p:nvGrpSpPr>
        <p:grpSpPr>
          <a:xfrm>
            <a:off x="2859313" y="1811477"/>
            <a:ext cx="6023430" cy="2988459"/>
            <a:chOff x="2896255" y="2209107"/>
            <a:chExt cx="7573233" cy="3757378"/>
          </a:xfrm>
        </p:grpSpPr>
        <p:sp>
          <p:nvSpPr>
            <p:cNvPr id="3" name="îslîde"/>
            <p:cNvSpPr/>
            <p:nvPr/>
          </p:nvSpPr>
          <p:spPr bwMode="auto">
            <a:xfrm rot="5400000">
              <a:off x="3444467" y="2304357"/>
              <a:ext cx="1381113" cy="1190615"/>
            </a:xfrm>
            <a:prstGeom prst="hexagon">
              <a:avLst/>
            </a:prstGeom>
            <a:solidFill>
              <a:srgbClr val="E7E7E7"/>
            </a:solidFill>
            <a:ln w="19050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îṣľïde"/>
            <p:cNvSpPr/>
            <p:nvPr/>
          </p:nvSpPr>
          <p:spPr bwMode="auto">
            <a:xfrm rot="5400000">
              <a:off x="2801006" y="3492489"/>
              <a:ext cx="1381113" cy="1190615"/>
            </a:xfrm>
            <a:prstGeom prst="hexagon">
              <a:avLst/>
            </a:prstGeom>
            <a:solidFill>
              <a:srgbClr val="00A695"/>
            </a:solidFill>
            <a:ln w="19050">
              <a:noFill/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5" name="îšḷíďè"/>
            <p:cNvSpPr/>
            <p:nvPr/>
          </p:nvSpPr>
          <p:spPr bwMode="auto">
            <a:xfrm rot="5400000">
              <a:off x="4087927" y="3492489"/>
              <a:ext cx="1381113" cy="1190615"/>
            </a:xfrm>
            <a:prstGeom prst="hexagon">
              <a:avLst/>
            </a:prstGeom>
            <a:solidFill>
              <a:srgbClr val="E7E7E7"/>
            </a:solidFill>
            <a:ln w="19050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ïṧľîḑè"/>
            <p:cNvSpPr/>
            <p:nvPr/>
          </p:nvSpPr>
          <p:spPr bwMode="auto">
            <a:xfrm rot="5400000">
              <a:off x="5374847" y="3492489"/>
              <a:ext cx="1381113" cy="1190615"/>
            </a:xfrm>
            <a:prstGeom prst="hexagon">
              <a:avLst/>
            </a:prstGeom>
            <a:solidFill>
              <a:srgbClr val="00A695"/>
            </a:solidFill>
            <a:ln w="19050">
              <a:noFill/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7" name="îšḻiḑe"/>
            <p:cNvSpPr/>
            <p:nvPr/>
          </p:nvSpPr>
          <p:spPr bwMode="auto">
            <a:xfrm rot="5400000">
              <a:off x="6002879" y="4680621"/>
              <a:ext cx="1381113" cy="1190615"/>
            </a:xfrm>
            <a:prstGeom prst="hexagon">
              <a:avLst/>
            </a:prstGeom>
            <a:solidFill>
              <a:srgbClr val="E7E7E7"/>
            </a:solidFill>
            <a:ln w="19050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íśliḑé"/>
            <p:cNvSpPr/>
            <p:nvPr/>
          </p:nvSpPr>
          <p:spPr bwMode="auto">
            <a:xfrm rot="5400000">
              <a:off x="6002879" y="2304357"/>
              <a:ext cx="1381113" cy="1190615"/>
            </a:xfrm>
            <a:prstGeom prst="hexagon">
              <a:avLst/>
            </a:prstGeom>
            <a:solidFill>
              <a:srgbClr val="E7E7E7"/>
            </a:solidFill>
            <a:ln w="19050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ísḷïḍe"/>
            <p:cNvSpPr/>
            <p:nvPr/>
          </p:nvSpPr>
          <p:spPr bwMode="auto">
            <a:xfrm rot="5400000">
              <a:off x="7289799" y="4680621"/>
              <a:ext cx="1381113" cy="1190615"/>
            </a:xfrm>
            <a:prstGeom prst="hexagon">
              <a:avLst/>
            </a:prstGeom>
            <a:solidFill>
              <a:srgbClr val="00A695"/>
            </a:solidFill>
            <a:ln w="19050">
              <a:noFill/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10" name="i$ḻidé"/>
            <p:cNvSpPr/>
            <p:nvPr/>
          </p:nvSpPr>
          <p:spPr bwMode="auto">
            <a:xfrm rot="5400000">
              <a:off x="7896703" y="3492489"/>
              <a:ext cx="1381113" cy="1190615"/>
            </a:xfrm>
            <a:prstGeom prst="hexagon">
              <a:avLst/>
            </a:prstGeom>
            <a:solidFill>
              <a:srgbClr val="E7E7E7"/>
            </a:solidFill>
            <a:ln w="19050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iṥḻíḋe"/>
            <p:cNvSpPr/>
            <p:nvPr/>
          </p:nvSpPr>
          <p:spPr bwMode="auto">
            <a:xfrm rot="5400000">
              <a:off x="9183624" y="3492489"/>
              <a:ext cx="1381113" cy="1190615"/>
            </a:xfrm>
            <a:prstGeom prst="hexagon">
              <a:avLst/>
            </a:prstGeom>
            <a:solidFill>
              <a:srgbClr val="00A695"/>
            </a:solidFill>
            <a:ln w="19050">
              <a:noFill/>
              <a:round/>
            </a:ln>
          </p:spPr>
          <p:txBody>
            <a:bodyPr rot="0" spcFirstLastPara="0" vert="vert270" wrap="none" lIns="91440" tIns="45720" rIns="91440" bIns="45720" anchor="ctr" anchorCtr="1" forceAA="0" compatLnSpc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12" name="îşļïďe"/>
            <p:cNvSpPr/>
            <p:nvPr/>
          </p:nvSpPr>
          <p:spPr bwMode="auto">
            <a:xfrm rot="5400000">
              <a:off x="8552857" y="2304356"/>
              <a:ext cx="1381113" cy="1190615"/>
            </a:xfrm>
            <a:prstGeom prst="hexagon">
              <a:avLst/>
            </a:prstGeom>
            <a:solidFill>
              <a:srgbClr val="E7E7E7"/>
            </a:solidFill>
            <a:ln w="19050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iṥ1íḑê"/>
            <p:cNvSpPr>
              <a:spLocks noChangeAspect="1"/>
            </p:cNvSpPr>
            <p:nvPr/>
          </p:nvSpPr>
          <p:spPr bwMode="auto">
            <a:xfrm>
              <a:off x="6502909" y="2716959"/>
              <a:ext cx="381053" cy="365410"/>
            </a:xfrm>
            <a:custGeom>
              <a:avLst/>
              <a:gdLst>
                <a:gd name="T0" fmla="*/ 1759 w 1781"/>
                <a:gd name="T1" fmla="*/ 494 h 1708"/>
                <a:gd name="T2" fmla="*/ 1777 w 1781"/>
                <a:gd name="T3" fmla="*/ 565 h 1708"/>
                <a:gd name="T4" fmla="*/ 1703 w 1781"/>
                <a:gd name="T5" fmla="*/ 992 h 1708"/>
                <a:gd name="T6" fmla="*/ 1672 w 1781"/>
                <a:gd name="T7" fmla="*/ 1047 h 1708"/>
                <a:gd name="T8" fmla="*/ 1613 w 1781"/>
                <a:gd name="T9" fmla="*/ 1068 h 1708"/>
                <a:gd name="T10" fmla="*/ 528 w 1781"/>
                <a:gd name="T11" fmla="*/ 1068 h 1708"/>
                <a:gd name="T12" fmla="*/ 506 w 1781"/>
                <a:gd name="T13" fmla="*/ 1189 h 1708"/>
                <a:gd name="T14" fmla="*/ 1540 w 1781"/>
                <a:gd name="T15" fmla="*/ 1189 h 1708"/>
                <a:gd name="T16" fmla="*/ 1605 w 1781"/>
                <a:gd name="T17" fmla="*/ 1216 h 1708"/>
                <a:gd name="T18" fmla="*/ 1632 w 1781"/>
                <a:gd name="T19" fmla="*/ 1282 h 1708"/>
                <a:gd name="T20" fmla="*/ 1605 w 1781"/>
                <a:gd name="T21" fmla="*/ 1347 h 1708"/>
                <a:gd name="T22" fmla="*/ 1540 w 1781"/>
                <a:gd name="T23" fmla="*/ 1374 h 1708"/>
                <a:gd name="T24" fmla="*/ 396 w 1781"/>
                <a:gd name="T25" fmla="*/ 1374 h 1708"/>
                <a:gd name="T26" fmla="*/ 326 w 1781"/>
                <a:gd name="T27" fmla="*/ 1340 h 1708"/>
                <a:gd name="T28" fmla="*/ 304 w 1781"/>
                <a:gd name="T29" fmla="*/ 1264 h 1708"/>
                <a:gd name="T30" fmla="*/ 353 w 1781"/>
                <a:gd name="T31" fmla="*/ 998 h 1708"/>
                <a:gd name="T32" fmla="*/ 279 w 1781"/>
                <a:gd name="T33" fmla="*/ 249 h 1708"/>
                <a:gd name="T34" fmla="*/ 67 w 1781"/>
                <a:gd name="T35" fmla="*/ 183 h 1708"/>
                <a:gd name="T36" fmla="*/ 13 w 1781"/>
                <a:gd name="T37" fmla="*/ 138 h 1708"/>
                <a:gd name="T38" fmla="*/ 7 w 1781"/>
                <a:gd name="T39" fmla="*/ 67 h 1708"/>
                <a:gd name="T40" fmla="*/ 53 w 1781"/>
                <a:gd name="T41" fmla="*/ 13 h 1708"/>
                <a:gd name="T42" fmla="*/ 122 w 1781"/>
                <a:gd name="T43" fmla="*/ 7 h 1708"/>
                <a:gd name="T44" fmla="*/ 392 w 1781"/>
                <a:gd name="T45" fmla="*/ 93 h 1708"/>
                <a:gd name="T46" fmla="*/ 435 w 1781"/>
                <a:gd name="T47" fmla="*/ 122 h 1708"/>
                <a:gd name="T48" fmla="*/ 455 w 1781"/>
                <a:gd name="T49" fmla="*/ 171 h 1708"/>
                <a:gd name="T50" fmla="*/ 471 w 1781"/>
                <a:gd name="T51" fmla="*/ 320 h 1708"/>
                <a:gd name="T52" fmla="*/ 1697 w 1781"/>
                <a:gd name="T53" fmla="*/ 457 h 1708"/>
                <a:gd name="T54" fmla="*/ 1759 w 1781"/>
                <a:gd name="T55" fmla="*/ 494 h 1708"/>
                <a:gd name="T56" fmla="*/ 535 w 1781"/>
                <a:gd name="T57" fmla="*/ 1425 h 1708"/>
                <a:gd name="T58" fmla="*/ 635 w 1781"/>
                <a:gd name="T59" fmla="*/ 1466 h 1708"/>
                <a:gd name="T60" fmla="*/ 676 w 1781"/>
                <a:gd name="T61" fmla="*/ 1566 h 1708"/>
                <a:gd name="T62" fmla="*/ 635 w 1781"/>
                <a:gd name="T63" fmla="*/ 1666 h 1708"/>
                <a:gd name="T64" fmla="*/ 535 w 1781"/>
                <a:gd name="T65" fmla="*/ 1708 h 1708"/>
                <a:gd name="T66" fmla="*/ 436 w 1781"/>
                <a:gd name="T67" fmla="*/ 1666 h 1708"/>
                <a:gd name="T68" fmla="*/ 394 w 1781"/>
                <a:gd name="T69" fmla="*/ 1566 h 1708"/>
                <a:gd name="T70" fmla="*/ 436 w 1781"/>
                <a:gd name="T71" fmla="*/ 1466 h 1708"/>
                <a:gd name="T72" fmla="*/ 535 w 1781"/>
                <a:gd name="T73" fmla="*/ 1425 h 1708"/>
                <a:gd name="T74" fmla="*/ 1372 w 1781"/>
                <a:gd name="T75" fmla="*/ 1425 h 1708"/>
                <a:gd name="T76" fmla="*/ 1472 w 1781"/>
                <a:gd name="T77" fmla="*/ 1466 h 1708"/>
                <a:gd name="T78" fmla="*/ 1513 w 1781"/>
                <a:gd name="T79" fmla="*/ 1566 h 1708"/>
                <a:gd name="T80" fmla="*/ 1472 w 1781"/>
                <a:gd name="T81" fmla="*/ 1666 h 1708"/>
                <a:gd name="T82" fmla="*/ 1372 w 1781"/>
                <a:gd name="T83" fmla="*/ 1708 h 1708"/>
                <a:gd name="T84" fmla="*/ 1272 w 1781"/>
                <a:gd name="T85" fmla="*/ 1666 h 1708"/>
                <a:gd name="T86" fmla="*/ 1231 w 1781"/>
                <a:gd name="T87" fmla="*/ 1566 h 1708"/>
                <a:gd name="T88" fmla="*/ 1272 w 1781"/>
                <a:gd name="T89" fmla="*/ 1466 h 1708"/>
                <a:gd name="T90" fmla="*/ 1372 w 1781"/>
                <a:gd name="T91" fmla="*/ 1425 h 1708"/>
                <a:gd name="T92" fmla="*/ 1372 w 1781"/>
                <a:gd name="T93" fmla="*/ 1425 h 1708"/>
                <a:gd name="T94" fmla="*/ 1372 w 1781"/>
                <a:gd name="T95" fmla="*/ 142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81" h="1708">
                  <a:moveTo>
                    <a:pt x="1759" y="494"/>
                  </a:moveTo>
                  <a:cubicBezTo>
                    <a:pt x="1775" y="514"/>
                    <a:pt x="1781" y="537"/>
                    <a:pt x="1777" y="565"/>
                  </a:cubicBezTo>
                  <a:cubicBezTo>
                    <a:pt x="1703" y="992"/>
                    <a:pt x="1703" y="992"/>
                    <a:pt x="1703" y="992"/>
                  </a:cubicBezTo>
                  <a:cubicBezTo>
                    <a:pt x="1700" y="1014"/>
                    <a:pt x="1690" y="1032"/>
                    <a:pt x="1672" y="1047"/>
                  </a:cubicBezTo>
                  <a:cubicBezTo>
                    <a:pt x="1655" y="1061"/>
                    <a:pt x="1635" y="1068"/>
                    <a:pt x="1613" y="1068"/>
                  </a:cubicBezTo>
                  <a:cubicBezTo>
                    <a:pt x="528" y="1068"/>
                    <a:pt x="528" y="1068"/>
                    <a:pt x="528" y="1068"/>
                  </a:cubicBezTo>
                  <a:cubicBezTo>
                    <a:pt x="506" y="1189"/>
                    <a:pt x="506" y="1189"/>
                    <a:pt x="506" y="1189"/>
                  </a:cubicBezTo>
                  <a:cubicBezTo>
                    <a:pt x="1540" y="1189"/>
                    <a:pt x="1540" y="1189"/>
                    <a:pt x="1540" y="1189"/>
                  </a:cubicBezTo>
                  <a:cubicBezTo>
                    <a:pt x="1565" y="1189"/>
                    <a:pt x="1586" y="1198"/>
                    <a:pt x="1605" y="1216"/>
                  </a:cubicBezTo>
                  <a:cubicBezTo>
                    <a:pt x="1623" y="1234"/>
                    <a:pt x="1632" y="1255"/>
                    <a:pt x="1632" y="1282"/>
                  </a:cubicBezTo>
                  <a:cubicBezTo>
                    <a:pt x="1632" y="1308"/>
                    <a:pt x="1623" y="1330"/>
                    <a:pt x="1605" y="1347"/>
                  </a:cubicBezTo>
                  <a:cubicBezTo>
                    <a:pt x="1586" y="1365"/>
                    <a:pt x="1565" y="1374"/>
                    <a:pt x="1540" y="1374"/>
                  </a:cubicBezTo>
                  <a:cubicBezTo>
                    <a:pt x="396" y="1374"/>
                    <a:pt x="396" y="1374"/>
                    <a:pt x="396" y="1374"/>
                  </a:cubicBezTo>
                  <a:cubicBezTo>
                    <a:pt x="369" y="1374"/>
                    <a:pt x="345" y="1362"/>
                    <a:pt x="326" y="1340"/>
                  </a:cubicBezTo>
                  <a:cubicBezTo>
                    <a:pt x="308" y="1318"/>
                    <a:pt x="300" y="1293"/>
                    <a:pt x="304" y="1264"/>
                  </a:cubicBezTo>
                  <a:cubicBezTo>
                    <a:pt x="353" y="998"/>
                    <a:pt x="353" y="998"/>
                    <a:pt x="353" y="998"/>
                  </a:cubicBezTo>
                  <a:cubicBezTo>
                    <a:pt x="279" y="249"/>
                    <a:pt x="279" y="249"/>
                    <a:pt x="279" y="249"/>
                  </a:cubicBezTo>
                  <a:cubicBezTo>
                    <a:pt x="67" y="183"/>
                    <a:pt x="67" y="183"/>
                    <a:pt x="67" y="183"/>
                  </a:cubicBezTo>
                  <a:cubicBezTo>
                    <a:pt x="43" y="175"/>
                    <a:pt x="25" y="160"/>
                    <a:pt x="13" y="138"/>
                  </a:cubicBezTo>
                  <a:cubicBezTo>
                    <a:pt x="2" y="116"/>
                    <a:pt x="0" y="92"/>
                    <a:pt x="7" y="67"/>
                  </a:cubicBezTo>
                  <a:cubicBezTo>
                    <a:pt x="14" y="43"/>
                    <a:pt x="30" y="25"/>
                    <a:pt x="53" y="13"/>
                  </a:cubicBezTo>
                  <a:cubicBezTo>
                    <a:pt x="76" y="2"/>
                    <a:pt x="99" y="0"/>
                    <a:pt x="122" y="7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409" y="98"/>
                    <a:pt x="423" y="108"/>
                    <a:pt x="435" y="122"/>
                  </a:cubicBezTo>
                  <a:cubicBezTo>
                    <a:pt x="446" y="137"/>
                    <a:pt x="452" y="153"/>
                    <a:pt x="455" y="171"/>
                  </a:cubicBezTo>
                  <a:cubicBezTo>
                    <a:pt x="471" y="320"/>
                    <a:pt x="471" y="320"/>
                    <a:pt x="471" y="320"/>
                  </a:cubicBezTo>
                  <a:cubicBezTo>
                    <a:pt x="1697" y="457"/>
                    <a:pt x="1697" y="457"/>
                    <a:pt x="1697" y="457"/>
                  </a:cubicBezTo>
                  <a:cubicBezTo>
                    <a:pt x="1724" y="461"/>
                    <a:pt x="1745" y="473"/>
                    <a:pt x="1759" y="494"/>
                  </a:cubicBezTo>
                  <a:close/>
                  <a:moveTo>
                    <a:pt x="535" y="1425"/>
                  </a:moveTo>
                  <a:cubicBezTo>
                    <a:pt x="575" y="1425"/>
                    <a:pt x="608" y="1438"/>
                    <a:pt x="635" y="1466"/>
                  </a:cubicBezTo>
                  <a:cubicBezTo>
                    <a:pt x="663" y="1493"/>
                    <a:pt x="676" y="1526"/>
                    <a:pt x="676" y="1566"/>
                  </a:cubicBezTo>
                  <a:cubicBezTo>
                    <a:pt x="676" y="1605"/>
                    <a:pt x="663" y="1638"/>
                    <a:pt x="635" y="1666"/>
                  </a:cubicBezTo>
                  <a:cubicBezTo>
                    <a:pt x="608" y="1694"/>
                    <a:pt x="575" y="1708"/>
                    <a:pt x="535" y="1708"/>
                  </a:cubicBezTo>
                  <a:cubicBezTo>
                    <a:pt x="496" y="1708"/>
                    <a:pt x="463" y="1694"/>
                    <a:pt x="436" y="1666"/>
                  </a:cubicBezTo>
                  <a:cubicBezTo>
                    <a:pt x="408" y="1638"/>
                    <a:pt x="394" y="1605"/>
                    <a:pt x="394" y="1566"/>
                  </a:cubicBezTo>
                  <a:cubicBezTo>
                    <a:pt x="394" y="1526"/>
                    <a:pt x="408" y="1493"/>
                    <a:pt x="436" y="1466"/>
                  </a:cubicBezTo>
                  <a:cubicBezTo>
                    <a:pt x="463" y="1438"/>
                    <a:pt x="496" y="1425"/>
                    <a:pt x="535" y="1425"/>
                  </a:cubicBezTo>
                  <a:close/>
                  <a:moveTo>
                    <a:pt x="1372" y="1425"/>
                  </a:moveTo>
                  <a:cubicBezTo>
                    <a:pt x="1411" y="1425"/>
                    <a:pt x="1444" y="1438"/>
                    <a:pt x="1472" y="1466"/>
                  </a:cubicBezTo>
                  <a:cubicBezTo>
                    <a:pt x="1499" y="1493"/>
                    <a:pt x="1513" y="1526"/>
                    <a:pt x="1513" y="1566"/>
                  </a:cubicBezTo>
                  <a:cubicBezTo>
                    <a:pt x="1513" y="1605"/>
                    <a:pt x="1499" y="1638"/>
                    <a:pt x="1472" y="1666"/>
                  </a:cubicBezTo>
                  <a:cubicBezTo>
                    <a:pt x="1444" y="1694"/>
                    <a:pt x="1411" y="1708"/>
                    <a:pt x="1372" y="1708"/>
                  </a:cubicBezTo>
                  <a:cubicBezTo>
                    <a:pt x="1332" y="1708"/>
                    <a:pt x="1299" y="1694"/>
                    <a:pt x="1272" y="1666"/>
                  </a:cubicBezTo>
                  <a:cubicBezTo>
                    <a:pt x="1244" y="1638"/>
                    <a:pt x="1231" y="1605"/>
                    <a:pt x="1231" y="1566"/>
                  </a:cubicBezTo>
                  <a:cubicBezTo>
                    <a:pt x="1231" y="1526"/>
                    <a:pt x="1244" y="1493"/>
                    <a:pt x="1272" y="1466"/>
                  </a:cubicBezTo>
                  <a:cubicBezTo>
                    <a:pt x="1299" y="1438"/>
                    <a:pt x="1332" y="1425"/>
                    <a:pt x="1372" y="1425"/>
                  </a:cubicBezTo>
                  <a:close/>
                  <a:moveTo>
                    <a:pt x="1372" y="1425"/>
                  </a:moveTo>
                  <a:cubicBezTo>
                    <a:pt x="1372" y="1425"/>
                    <a:pt x="1372" y="1425"/>
                    <a:pt x="1372" y="142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ïṩlidé"/>
            <p:cNvSpPr>
              <a:spLocks noChangeAspect="1"/>
            </p:cNvSpPr>
            <p:nvPr/>
          </p:nvSpPr>
          <p:spPr bwMode="auto">
            <a:xfrm>
              <a:off x="9052887" y="2709360"/>
              <a:ext cx="381053" cy="380606"/>
            </a:xfrm>
            <a:custGeom>
              <a:avLst/>
              <a:gdLst>
                <a:gd name="T0" fmla="*/ 329 w 358"/>
                <a:gd name="T1" fmla="*/ 30 h 358"/>
                <a:gd name="T2" fmla="*/ 15 w 358"/>
                <a:gd name="T3" fmla="*/ 30 h 358"/>
                <a:gd name="T4" fmla="*/ 15 w 358"/>
                <a:gd name="T5" fmla="*/ 0 h 358"/>
                <a:gd name="T6" fmla="*/ 329 w 358"/>
                <a:gd name="T7" fmla="*/ 0 h 358"/>
                <a:gd name="T8" fmla="*/ 329 w 358"/>
                <a:gd name="T9" fmla="*/ 30 h 358"/>
                <a:gd name="T10" fmla="*/ 336 w 358"/>
                <a:gd name="T11" fmla="*/ 180 h 358"/>
                <a:gd name="T12" fmla="*/ 343 w 358"/>
                <a:gd name="T13" fmla="*/ 179 h 358"/>
                <a:gd name="T14" fmla="*/ 343 w 358"/>
                <a:gd name="T15" fmla="*/ 358 h 358"/>
                <a:gd name="T16" fmla="*/ 299 w 358"/>
                <a:gd name="T17" fmla="*/ 358 h 358"/>
                <a:gd name="T18" fmla="*/ 299 w 358"/>
                <a:gd name="T19" fmla="*/ 209 h 358"/>
                <a:gd name="T20" fmla="*/ 209 w 358"/>
                <a:gd name="T21" fmla="*/ 209 h 358"/>
                <a:gd name="T22" fmla="*/ 209 w 358"/>
                <a:gd name="T23" fmla="*/ 358 h 358"/>
                <a:gd name="T24" fmla="*/ 15 w 358"/>
                <a:gd name="T25" fmla="*/ 358 h 358"/>
                <a:gd name="T26" fmla="*/ 15 w 358"/>
                <a:gd name="T27" fmla="*/ 179 h 358"/>
                <a:gd name="T28" fmla="*/ 22 w 358"/>
                <a:gd name="T29" fmla="*/ 180 h 358"/>
                <a:gd name="T30" fmla="*/ 62 w 358"/>
                <a:gd name="T31" fmla="*/ 157 h 358"/>
                <a:gd name="T32" fmla="*/ 101 w 358"/>
                <a:gd name="T33" fmla="*/ 180 h 358"/>
                <a:gd name="T34" fmla="*/ 140 w 358"/>
                <a:gd name="T35" fmla="*/ 157 h 358"/>
                <a:gd name="T36" fmla="*/ 179 w 358"/>
                <a:gd name="T37" fmla="*/ 180 h 358"/>
                <a:gd name="T38" fmla="*/ 218 w 358"/>
                <a:gd name="T39" fmla="*/ 157 h 358"/>
                <a:gd name="T40" fmla="*/ 258 w 358"/>
                <a:gd name="T41" fmla="*/ 180 h 358"/>
                <a:gd name="T42" fmla="*/ 297 w 358"/>
                <a:gd name="T43" fmla="*/ 157 h 358"/>
                <a:gd name="T44" fmla="*/ 336 w 358"/>
                <a:gd name="T45" fmla="*/ 180 h 358"/>
                <a:gd name="T46" fmla="*/ 164 w 358"/>
                <a:gd name="T47" fmla="*/ 209 h 358"/>
                <a:gd name="T48" fmla="*/ 60 w 358"/>
                <a:gd name="T49" fmla="*/ 209 h 358"/>
                <a:gd name="T50" fmla="*/ 60 w 358"/>
                <a:gd name="T51" fmla="*/ 299 h 358"/>
                <a:gd name="T52" fmla="*/ 164 w 358"/>
                <a:gd name="T53" fmla="*/ 299 h 358"/>
                <a:gd name="T54" fmla="*/ 164 w 358"/>
                <a:gd name="T55" fmla="*/ 209 h 358"/>
                <a:gd name="T56" fmla="*/ 329 w 358"/>
                <a:gd name="T57" fmla="*/ 45 h 358"/>
                <a:gd name="T58" fmla="*/ 15 w 358"/>
                <a:gd name="T59" fmla="*/ 45 h 358"/>
                <a:gd name="T60" fmla="*/ 0 w 358"/>
                <a:gd name="T61" fmla="*/ 142 h 358"/>
                <a:gd name="T62" fmla="*/ 22 w 358"/>
                <a:gd name="T63" fmla="*/ 164 h 358"/>
                <a:gd name="T64" fmla="*/ 45 w 358"/>
                <a:gd name="T65" fmla="*/ 142 h 358"/>
                <a:gd name="T66" fmla="*/ 45 w 358"/>
                <a:gd name="T67" fmla="*/ 75 h 358"/>
                <a:gd name="T68" fmla="*/ 78 w 358"/>
                <a:gd name="T69" fmla="*/ 75 h 358"/>
                <a:gd name="T70" fmla="*/ 78 w 358"/>
                <a:gd name="T71" fmla="*/ 142 h 358"/>
                <a:gd name="T72" fmla="*/ 101 w 358"/>
                <a:gd name="T73" fmla="*/ 164 h 358"/>
                <a:gd name="T74" fmla="*/ 123 w 358"/>
                <a:gd name="T75" fmla="*/ 142 h 358"/>
                <a:gd name="T76" fmla="*/ 123 w 358"/>
                <a:gd name="T77" fmla="*/ 75 h 358"/>
                <a:gd name="T78" fmla="*/ 157 w 358"/>
                <a:gd name="T79" fmla="*/ 75 h 358"/>
                <a:gd name="T80" fmla="*/ 157 w 358"/>
                <a:gd name="T81" fmla="*/ 142 h 358"/>
                <a:gd name="T82" fmla="*/ 179 w 358"/>
                <a:gd name="T83" fmla="*/ 164 h 358"/>
                <a:gd name="T84" fmla="*/ 202 w 358"/>
                <a:gd name="T85" fmla="*/ 142 h 358"/>
                <a:gd name="T86" fmla="*/ 202 w 358"/>
                <a:gd name="T87" fmla="*/ 75 h 358"/>
                <a:gd name="T88" fmla="*/ 235 w 358"/>
                <a:gd name="T89" fmla="*/ 75 h 358"/>
                <a:gd name="T90" fmla="*/ 235 w 358"/>
                <a:gd name="T91" fmla="*/ 142 h 358"/>
                <a:gd name="T92" fmla="*/ 258 w 358"/>
                <a:gd name="T93" fmla="*/ 164 h 358"/>
                <a:gd name="T94" fmla="*/ 280 w 358"/>
                <a:gd name="T95" fmla="*/ 142 h 358"/>
                <a:gd name="T96" fmla="*/ 280 w 358"/>
                <a:gd name="T97" fmla="*/ 75 h 358"/>
                <a:gd name="T98" fmla="*/ 314 w 358"/>
                <a:gd name="T99" fmla="*/ 75 h 358"/>
                <a:gd name="T100" fmla="*/ 314 w 358"/>
                <a:gd name="T101" fmla="*/ 142 h 358"/>
                <a:gd name="T102" fmla="*/ 336 w 358"/>
                <a:gd name="T103" fmla="*/ 164 h 358"/>
                <a:gd name="T104" fmla="*/ 358 w 358"/>
                <a:gd name="T105" fmla="*/ 142 h 358"/>
                <a:gd name="T106" fmla="*/ 329 w 358"/>
                <a:gd name="T107" fmla="*/ 45 h 358"/>
                <a:gd name="T108" fmla="*/ 329 w 358"/>
                <a:gd name="T109" fmla="*/ 45 h 358"/>
                <a:gd name="T110" fmla="*/ 329 w 358"/>
                <a:gd name="T111" fmla="*/ 4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8" h="358">
                  <a:moveTo>
                    <a:pt x="329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29" y="0"/>
                    <a:pt x="329" y="0"/>
                    <a:pt x="329" y="0"/>
                  </a:cubicBezTo>
                  <a:lnTo>
                    <a:pt x="329" y="30"/>
                  </a:lnTo>
                  <a:close/>
                  <a:moveTo>
                    <a:pt x="336" y="180"/>
                  </a:moveTo>
                  <a:cubicBezTo>
                    <a:pt x="339" y="180"/>
                    <a:pt x="341" y="180"/>
                    <a:pt x="343" y="179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299" y="209"/>
                    <a:pt x="299" y="209"/>
                    <a:pt x="29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358"/>
                    <a:pt x="209" y="358"/>
                    <a:pt x="209" y="358"/>
                  </a:cubicBezTo>
                  <a:cubicBezTo>
                    <a:pt x="15" y="358"/>
                    <a:pt x="15" y="358"/>
                    <a:pt x="15" y="358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7" y="180"/>
                    <a:pt x="20" y="180"/>
                    <a:pt x="22" y="180"/>
                  </a:cubicBezTo>
                  <a:cubicBezTo>
                    <a:pt x="39" y="180"/>
                    <a:pt x="54" y="171"/>
                    <a:pt x="62" y="157"/>
                  </a:cubicBezTo>
                  <a:cubicBezTo>
                    <a:pt x="69" y="171"/>
                    <a:pt x="84" y="180"/>
                    <a:pt x="101" y="180"/>
                  </a:cubicBezTo>
                  <a:cubicBezTo>
                    <a:pt x="118" y="180"/>
                    <a:pt x="132" y="171"/>
                    <a:pt x="140" y="157"/>
                  </a:cubicBezTo>
                  <a:cubicBezTo>
                    <a:pt x="148" y="171"/>
                    <a:pt x="162" y="180"/>
                    <a:pt x="179" y="180"/>
                  </a:cubicBezTo>
                  <a:cubicBezTo>
                    <a:pt x="196" y="180"/>
                    <a:pt x="211" y="171"/>
                    <a:pt x="218" y="157"/>
                  </a:cubicBezTo>
                  <a:cubicBezTo>
                    <a:pt x="226" y="171"/>
                    <a:pt x="241" y="180"/>
                    <a:pt x="258" y="180"/>
                  </a:cubicBezTo>
                  <a:cubicBezTo>
                    <a:pt x="274" y="180"/>
                    <a:pt x="289" y="171"/>
                    <a:pt x="297" y="157"/>
                  </a:cubicBezTo>
                  <a:cubicBezTo>
                    <a:pt x="304" y="171"/>
                    <a:pt x="319" y="180"/>
                    <a:pt x="336" y="180"/>
                  </a:cubicBezTo>
                  <a:close/>
                  <a:moveTo>
                    <a:pt x="164" y="209"/>
                  </a:moveTo>
                  <a:cubicBezTo>
                    <a:pt x="60" y="209"/>
                    <a:pt x="60" y="209"/>
                    <a:pt x="60" y="209"/>
                  </a:cubicBezTo>
                  <a:cubicBezTo>
                    <a:pt x="60" y="299"/>
                    <a:pt x="60" y="299"/>
                    <a:pt x="60" y="299"/>
                  </a:cubicBezTo>
                  <a:cubicBezTo>
                    <a:pt x="164" y="299"/>
                    <a:pt x="164" y="299"/>
                    <a:pt x="164" y="299"/>
                  </a:cubicBezTo>
                  <a:lnTo>
                    <a:pt x="164" y="209"/>
                  </a:lnTo>
                  <a:close/>
                  <a:moveTo>
                    <a:pt x="329" y="45"/>
                  </a:move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0" y="139"/>
                    <a:pt x="0" y="142"/>
                  </a:cubicBezTo>
                  <a:cubicBezTo>
                    <a:pt x="0" y="154"/>
                    <a:pt x="10" y="164"/>
                    <a:pt x="22" y="164"/>
                  </a:cubicBezTo>
                  <a:cubicBezTo>
                    <a:pt x="35" y="164"/>
                    <a:pt x="45" y="154"/>
                    <a:pt x="45" y="142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54"/>
                    <a:pt x="88" y="164"/>
                    <a:pt x="101" y="164"/>
                  </a:cubicBezTo>
                  <a:cubicBezTo>
                    <a:pt x="113" y="164"/>
                    <a:pt x="123" y="154"/>
                    <a:pt x="123" y="142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57" y="154"/>
                    <a:pt x="167" y="164"/>
                    <a:pt x="179" y="164"/>
                  </a:cubicBezTo>
                  <a:cubicBezTo>
                    <a:pt x="192" y="164"/>
                    <a:pt x="202" y="154"/>
                    <a:pt x="202" y="142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142"/>
                    <a:pt x="235" y="142"/>
                    <a:pt x="235" y="142"/>
                  </a:cubicBezTo>
                  <a:cubicBezTo>
                    <a:pt x="235" y="154"/>
                    <a:pt x="245" y="164"/>
                    <a:pt x="258" y="164"/>
                  </a:cubicBezTo>
                  <a:cubicBezTo>
                    <a:pt x="270" y="164"/>
                    <a:pt x="280" y="154"/>
                    <a:pt x="280" y="142"/>
                  </a:cubicBezTo>
                  <a:cubicBezTo>
                    <a:pt x="280" y="75"/>
                    <a:pt x="280" y="75"/>
                    <a:pt x="280" y="75"/>
                  </a:cubicBezTo>
                  <a:cubicBezTo>
                    <a:pt x="314" y="75"/>
                    <a:pt x="314" y="75"/>
                    <a:pt x="314" y="75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54"/>
                    <a:pt x="324" y="164"/>
                    <a:pt x="336" y="164"/>
                  </a:cubicBezTo>
                  <a:cubicBezTo>
                    <a:pt x="348" y="164"/>
                    <a:pt x="358" y="154"/>
                    <a:pt x="358" y="142"/>
                  </a:cubicBezTo>
                  <a:cubicBezTo>
                    <a:pt x="358" y="139"/>
                    <a:pt x="329" y="45"/>
                    <a:pt x="329" y="45"/>
                  </a:cubicBezTo>
                  <a:close/>
                  <a:moveTo>
                    <a:pt x="329" y="45"/>
                  </a:moveTo>
                  <a:cubicBezTo>
                    <a:pt x="329" y="45"/>
                    <a:pt x="329" y="45"/>
                    <a:pt x="329" y="4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îşliḑè"/>
            <p:cNvSpPr>
              <a:spLocks noChangeAspect="1"/>
            </p:cNvSpPr>
            <p:nvPr/>
          </p:nvSpPr>
          <p:spPr bwMode="auto">
            <a:xfrm>
              <a:off x="8399516" y="3897270"/>
              <a:ext cx="375486" cy="381053"/>
            </a:xfrm>
            <a:custGeom>
              <a:avLst/>
              <a:gdLst>
                <a:gd name="T0" fmla="*/ 269 w 311"/>
                <a:gd name="T1" fmla="*/ 85 h 316"/>
                <a:gd name="T2" fmla="*/ 263 w 311"/>
                <a:gd name="T3" fmla="*/ 78 h 316"/>
                <a:gd name="T4" fmla="*/ 211 w 311"/>
                <a:gd name="T5" fmla="*/ 78 h 316"/>
                <a:gd name="T6" fmla="*/ 211 w 311"/>
                <a:gd name="T7" fmla="*/ 61 h 316"/>
                <a:gd name="T8" fmla="*/ 150 w 311"/>
                <a:gd name="T9" fmla="*/ 0 h 316"/>
                <a:gd name="T10" fmla="*/ 89 w 311"/>
                <a:gd name="T11" fmla="*/ 61 h 316"/>
                <a:gd name="T12" fmla="*/ 89 w 311"/>
                <a:gd name="T13" fmla="*/ 78 h 316"/>
                <a:gd name="T14" fmla="*/ 45 w 311"/>
                <a:gd name="T15" fmla="*/ 78 h 316"/>
                <a:gd name="T16" fmla="*/ 38 w 311"/>
                <a:gd name="T17" fmla="*/ 85 h 316"/>
                <a:gd name="T18" fmla="*/ 0 w 311"/>
                <a:gd name="T19" fmla="*/ 310 h 316"/>
                <a:gd name="T20" fmla="*/ 7 w 311"/>
                <a:gd name="T21" fmla="*/ 316 h 316"/>
                <a:gd name="T22" fmla="*/ 304 w 311"/>
                <a:gd name="T23" fmla="*/ 316 h 316"/>
                <a:gd name="T24" fmla="*/ 311 w 311"/>
                <a:gd name="T25" fmla="*/ 310 h 316"/>
                <a:gd name="T26" fmla="*/ 269 w 311"/>
                <a:gd name="T27" fmla="*/ 85 h 316"/>
                <a:gd name="T28" fmla="*/ 102 w 311"/>
                <a:gd name="T29" fmla="*/ 61 h 316"/>
                <a:gd name="T30" fmla="*/ 150 w 311"/>
                <a:gd name="T31" fmla="*/ 13 h 316"/>
                <a:gd name="T32" fmla="*/ 198 w 311"/>
                <a:gd name="T33" fmla="*/ 61 h 316"/>
                <a:gd name="T34" fmla="*/ 198 w 311"/>
                <a:gd name="T35" fmla="*/ 78 h 316"/>
                <a:gd name="T36" fmla="*/ 102 w 311"/>
                <a:gd name="T37" fmla="*/ 78 h 316"/>
                <a:gd name="T38" fmla="*/ 102 w 311"/>
                <a:gd name="T39" fmla="*/ 61 h 316"/>
                <a:gd name="T40" fmla="*/ 95 w 311"/>
                <a:gd name="T41" fmla="*/ 144 h 316"/>
                <a:gd name="T42" fmla="*/ 83 w 311"/>
                <a:gd name="T43" fmla="*/ 132 h 316"/>
                <a:gd name="T44" fmla="*/ 90 w 311"/>
                <a:gd name="T45" fmla="*/ 121 h 316"/>
                <a:gd name="T46" fmla="*/ 90 w 311"/>
                <a:gd name="T47" fmla="*/ 133 h 316"/>
                <a:gd name="T48" fmla="*/ 100 w 311"/>
                <a:gd name="T49" fmla="*/ 133 h 316"/>
                <a:gd name="T50" fmla="*/ 100 w 311"/>
                <a:gd name="T51" fmla="*/ 121 h 316"/>
                <a:gd name="T52" fmla="*/ 107 w 311"/>
                <a:gd name="T53" fmla="*/ 132 h 316"/>
                <a:gd name="T54" fmla="*/ 95 w 311"/>
                <a:gd name="T55" fmla="*/ 144 h 316"/>
                <a:gd name="T56" fmla="*/ 205 w 311"/>
                <a:gd name="T57" fmla="*/ 144 h 316"/>
                <a:gd name="T58" fmla="*/ 193 w 311"/>
                <a:gd name="T59" fmla="*/ 132 h 316"/>
                <a:gd name="T60" fmla="*/ 200 w 311"/>
                <a:gd name="T61" fmla="*/ 121 h 316"/>
                <a:gd name="T62" fmla="*/ 200 w 311"/>
                <a:gd name="T63" fmla="*/ 133 h 316"/>
                <a:gd name="T64" fmla="*/ 210 w 311"/>
                <a:gd name="T65" fmla="*/ 133 h 316"/>
                <a:gd name="T66" fmla="*/ 210 w 311"/>
                <a:gd name="T67" fmla="*/ 121 h 316"/>
                <a:gd name="T68" fmla="*/ 217 w 311"/>
                <a:gd name="T69" fmla="*/ 132 h 316"/>
                <a:gd name="T70" fmla="*/ 205 w 311"/>
                <a:gd name="T71" fmla="*/ 144 h 316"/>
                <a:gd name="T72" fmla="*/ 205 w 311"/>
                <a:gd name="T73" fmla="*/ 144 h 316"/>
                <a:gd name="T74" fmla="*/ 205 w 311"/>
                <a:gd name="T75" fmla="*/ 14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6">
                  <a:moveTo>
                    <a:pt x="269" y="85"/>
                  </a:moveTo>
                  <a:cubicBezTo>
                    <a:pt x="269" y="81"/>
                    <a:pt x="266" y="78"/>
                    <a:pt x="263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1" y="28"/>
                    <a:pt x="184" y="0"/>
                    <a:pt x="150" y="0"/>
                  </a:cubicBezTo>
                  <a:cubicBezTo>
                    <a:pt x="116" y="0"/>
                    <a:pt x="89" y="28"/>
                    <a:pt x="89" y="6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1" y="78"/>
                    <a:pt x="38" y="81"/>
                    <a:pt x="38" y="85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3"/>
                    <a:pt x="3" y="316"/>
                    <a:pt x="7" y="316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08" y="316"/>
                    <a:pt x="311" y="313"/>
                    <a:pt x="311" y="310"/>
                  </a:cubicBezTo>
                  <a:lnTo>
                    <a:pt x="269" y="85"/>
                  </a:lnTo>
                  <a:close/>
                  <a:moveTo>
                    <a:pt x="102" y="61"/>
                  </a:moveTo>
                  <a:cubicBezTo>
                    <a:pt x="102" y="35"/>
                    <a:pt x="124" y="13"/>
                    <a:pt x="150" y="13"/>
                  </a:cubicBezTo>
                  <a:cubicBezTo>
                    <a:pt x="176" y="13"/>
                    <a:pt x="198" y="35"/>
                    <a:pt x="198" y="61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02" y="78"/>
                    <a:pt x="102" y="78"/>
                    <a:pt x="102" y="78"/>
                  </a:cubicBezTo>
                  <a:lnTo>
                    <a:pt x="102" y="61"/>
                  </a:lnTo>
                  <a:close/>
                  <a:moveTo>
                    <a:pt x="95" y="144"/>
                  </a:moveTo>
                  <a:cubicBezTo>
                    <a:pt x="89" y="144"/>
                    <a:pt x="83" y="138"/>
                    <a:pt x="83" y="132"/>
                  </a:cubicBezTo>
                  <a:cubicBezTo>
                    <a:pt x="83" y="127"/>
                    <a:pt x="86" y="123"/>
                    <a:pt x="90" y="121"/>
                  </a:cubicBezTo>
                  <a:cubicBezTo>
                    <a:pt x="90" y="133"/>
                    <a:pt x="90" y="133"/>
                    <a:pt x="9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4" y="122"/>
                    <a:pt x="107" y="127"/>
                    <a:pt x="107" y="132"/>
                  </a:cubicBezTo>
                  <a:cubicBezTo>
                    <a:pt x="107" y="138"/>
                    <a:pt x="102" y="144"/>
                    <a:pt x="95" y="144"/>
                  </a:cubicBezTo>
                  <a:close/>
                  <a:moveTo>
                    <a:pt x="205" y="144"/>
                  </a:moveTo>
                  <a:cubicBezTo>
                    <a:pt x="199" y="144"/>
                    <a:pt x="193" y="138"/>
                    <a:pt x="193" y="132"/>
                  </a:cubicBezTo>
                  <a:cubicBezTo>
                    <a:pt x="193" y="127"/>
                    <a:pt x="196" y="123"/>
                    <a:pt x="200" y="121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10" y="133"/>
                    <a:pt x="210" y="133"/>
                    <a:pt x="210" y="133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4" y="122"/>
                    <a:pt x="217" y="127"/>
                    <a:pt x="217" y="132"/>
                  </a:cubicBezTo>
                  <a:cubicBezTo>
                    <a:pt x="217" y="138"/>
                    <a:pt x="212" y="144"/>
                    <a:pt x="205" y="144"/>
                  </a:cubicBezTo>
                  <a:close/>
                  <a:moveTo>
                    <a:pt x="205" y="144"/>
                  </a:moveTo>
                  <a:cubicBezTo>
                    <a:pt x="205" y="144"/>
                    <a:pt x="205" y="144"/>
                    <a:pt x="205" y="144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íŝḻíḓe"/>
            <p:cNvSpPr>
              <a:spLocks noChangeAspect="1"/>
            </p:cNvSpPr>
            <p:nvPr/>
          </p:nvSpPr>
          <p:spPr bwMode="auto">
            <a:xfrm>
              <a:off x="6502908" y="5119883"/>
              <a:ext cx="381053" cy="312089"/>
            </a:xfrm>
            <a:custGeom>
              <a:avLst/>
              <a:gdLst>
                <a:gd name="connsiteX0" fmla="*/ 374823 w 605522"/>
                <a:gd name="connsiteY0" fmla="*/ 232327 h 495934"/>
                <a:gd name="connsiteX1" fmla="*/ 328351 w 605522"/>
                <a:gd name="connsiteY1" fmla="*/ 278712 h 495934"/>
                <a:gd name="connsiteX2" fmla="*/ 374823 w 605522"/>
                <a:gd name="connsiteY2" fmla="*/ 325282 h 495934"/>
                <a:gd name="connsiteX3" fmla="*/ 421479 w 605522"/>
                <a:gd name="connsiteY3" fmla="*/ 278712 h 495934"/>
                <a:gd name="connsiteX4" fmla="*/ 374823 w 605522"/>
                <a:gd name="connsiteY4" fmla="*/ 232327 h 495934"/>
                <a:gd name="connsiteX5" fmla="*/ 374823 w 605522"/>
                <a:gd name="connsiteY5" fmla="*/ 202876 h 495934"/>
                <a:gd name="connsiteX6" fmla="*/ 450984 w 605522"/>
                <a:gd name="connsiteY6" fmla="*/ 278712 h 495934"/>
                <a:gd name="connsiteX7" fmla="*/ 374823 w 605522"/>
                <a:gd name="connsiteY7" fmla="*/ 354733 h 495934"/>
                <a:gd name="connsiteX8" fmla="*/ 298845 w 605522"/>
                <a:gd name="connsiteY8" fmla="*/ 278712 h 495934"/>
                <a:gd name="connsiteX9" fmla="*/ 374823 w 605522"/>
                <a:gd name="connsiteY9" fmla="*/ 202876 h 495934"/>
                <a:gd name="connsiteX10" fmla="*/ 374858 w 605522"/>
                <a:gd name="connsiteY10" fmla="*/ 175958 h 495934"/>
                <a:gd name="connsiteX11" fmla="*/ 271966 w 605522"/>
                <a:gd name="connsiteY11" fmla="*/ 278712 h 495934"/>
                <a:gd name="connsiteX12" fmla="*/ 374858 w 605522"/>
                <a:gd name="connsiteY12" fmla="*/ 381650 h 495934"/>
                <a:gd name="connsiteX13" fmla="*/ 477933 w 605522"/>
                <a:gd name="connsiteY13" fmla="*/ 278712 h 495934"/>
                <a:gd name="connsiteX14" fmla="*/ 374858 w 605522"/>
                <a:gd name="connsiteY14" fmla="*/ 175958 h 495934"/>
                <a:gd name="connsiteX15" fmla="*/ 91625 w 605522"/>
                <a:gd name="connsiteY15" fmla="*/ 169355 h 495934"/>
                <a:gd name="connsiteX16" fmla="*/ 91625 w 605522"/>
                <a:gd name="connsiteY16" fmla="*/ 203964 h 495934"/>
                <a:gd name="connsiteX17" fmla="*/ 165728 w 605522"/>
                <a:gd name="connsiteY17" fmla="*/ 203964 h 495934"/>
                <a:gd name="connsiteX18" fmla="*/ 165728 w 605522"/>
                <a:gd name="connsiteY18" fmla="*/ 169355 h 495934"/>
                <a:gd name="connsiteX19" fmla="*/ 374858 w 605522"/>
                <a:gd name="connsiteY19" fmla="*/ 146494 h 495934"/>
                <a:gd name="connsiteX20" fmla="*/ 507436 w 605522"/>
                <a:gd name="connsiteY20" fmla="*/ 278712 h 495934"/>
                <a:gd name="connsiteX21" fmla="*/ 374858 w 605522"/>
                <a:gd name="connsiteY21" fmla="*/ 411114 h 495934"/>
                <a:gd name="connsiteX22" fmla="*/ 242463 w 605522"/>
                <a:gd name="connsiteY22" fmla="*/ 278712 h 495934"/>
                <a:gd name="connsiteX23" fmla="*/ 374858 w 605522"/>
                <a:gd name="connsiteY23" fmla="*/ 146494 h 495934"/>
                <a:gd name="connsiteX24" fmla="*/ 91625 w 605522"/>
                <a:gd name="connsiteY24" fmla="*/ 144871 h 495934"/>
                <a:gd name="connsiteX25" fmla="*/ 165728 w 605522"/>
                <a:gd name="connsiteY25" fmla="*/ 144871 h 495934"/>
                <a:gd name="connsiteX26" fmla="*/ 190245 w 605522"/>
                <a:gd name="connsiteY26" fmla="*/ 169355 h 495934"/>
                <a:gd name="connsiteX27" fmla="*/ 190245 w 605522"/>
                <a:gd name="connsiteY27" fmla="*/ 203964 h 495934"/>
                <a:gd name="connsiteX28" fmla="*/ 165728 w 605522"/>
                <a:gd name="connsiteY28" fmla="*/ 228632 h 495934"/>
                <a:gd name="connsiteX29" fmla="*/ 91625 w 605522"/>
                <a:gd name="connsiteY29" fmla="*/ 228632 h 495934"/>
                <a:gd name="connsiteX30" fmla="*/ 67108 w 605522"/>
                <a:gd name="connsiteY30" fmla="*/ 203964 h 495934"/>
                <a:gd name="connsiteX31" fmla="*/ 67108 w 605522"/>
                <a:gd name="connsiteY31" fmla="*/ 169355 h 495934"/>
                <a:gd name="connsiteX32" fmla="*/ 91625 w 605522"/>
                <a:gd name="connsiteY32" fmla="*/ 144871 h 495934"/>
                <a:gd name="connsiteX33" fmla="*/ 55315 w 605522"/>
                <a:gd name="connsiteY33" fmla="*/ 98487 h 495934"/>
                <a:gd name="connsiteX34" fmla="*/ 36877 w 605522"/>
                <a:gd name="connsiteY34" fmla="*/ 116896 h 495934"/>
                <a:gd name="connsiteX35" fmla="*/ 36877 w 605522"/>
                <a:gd name="connsiteY35" fmla="*/ 440708 h 495934"/>
                <a:gd name="connsiteX36" fmla="*/ 55315 w 605522"/>
                <a:gd name="connsiteY36" fmla="*/ 459116 h 495934"/>
                <a:gd name="connsiteX37" fmla="*/ 550207 w 605522"/>
                <a:gd name="connsiteY37" fmla="*/ 459116 h 495934"/>
                <a:gd name="connsiteX38" fmla="*/ 568645 w 605522"/>
                <a:gd name="connsiteY38" fmla="*/ 440708 h 495934"/>
                <a:gd name="connsiteX39" fmla="*/ 568645 w 605522"/>
                <a:gd name="connsiteY39" fmla="*/ 116896 h 495934"/>
                <a:gd name="connsiteX40" fmla="*/ 550207 w 605522"/>
                <a:gd name="connsiteY40" fmla="*/ 98487 h 495934"/>
                <a:gd name="connsiteX41" fmla="*/ 406755 w 605522"/>
                <a:gd name="connsiteY41" fmla="*/ 36818 h 495934"/>
                <a:gd name="connsiteX42" fmla="*/ 406755 w 605522"/>
                <a:gd name="connsiteY42" fmla="*/ 59092 h 495934"/>
                <a:gd name="connsiteX43" fmla="*/ 488253 w 605522"/>
                <a:gd name="connsiteY43" fmla="*/ 59092 h 495934"/>
                <a:gd name="connsiteX44" fmla="*/ 488253 w 605522"/>
                <a:gd name="connsiteY44" fmla="*/ 36818 h 495934"/>
                <a:gd name="connsiteX45" fmla="*/ 400486 w 605522"/>
                <a:gd name="connsiteY45" fmla="*/ 0 h 495934"/>
                <a:gd name="connsiteX46" fmla="*/ 494338 w 605522"/>
                <a:gd name="connsiteY46" fmla="*/ 0 h 495934"/>
                <a:gd name="connsiteX47" fmla="*/ 525130 w 605522"/>
                <a:gd name="connsiteY47" fmla="*/ 30559 h 495934"/>
                <a:gd name="connsiteX48" fmla="*/ 525130 w 605522"/>
                <a:gd name="connsiteY48" fmla="*/ 61670 h 495934"/>
                <a:gd name="connsiteX49" fmla="*/ 550207 w 605522"/>
                <a:gd name="connsiteY49" fmla="*/ 61670 h 495934"/>
                <a:gd name="connsiteX50" fmla="*/ 605522 w 605522"/>
                <a:gd name="connsiteY50" fmla="*/ 116896 h 495934"/>
                <a:gd name="connsiteX51" fmla="*/ 605522 w 605522"/>
                <a:gd name="connsiteY51" fmla="*/ 440708 h 495934"/>
                <a:gd name="connsiteX52" fmla="*/ 550207 w 605522"/>
                <a:gd name="connsiteY52" fmla="*/ 495934 h 495934"/>
                <a:gd name="connsiteX53" fmla="*/ 55315 w 605522"/>
                <a:gd name="connsiteY53" fmla="*/ 495934 h 495934"/>
                <a:gd name="connsiteX54" fmla="*/ 0 w 605522"/>
                <a:gd name="connsiteY54" fmla="*/ 440708 h 495934"/>
                <a:gd name="connsiteX55" fmla="*/ 0 w 605522"/>
                <a:gd name="connsiteY55" fmla="*/ 116896 h 495934"/>
                <a:gd name="connsiteX56" fmla="*/ 55315 w 605522"/>
                <a:gd name="connsiteY56" fmla="*/ 61670 h 495934"/>
                <a:gd name="connsiteX57" fmla="*/ 369878 w 605522"/>
                <a:gd name="connsiteY57" fmla="*/ 61670 h 495934"/>
                <a:gd name="connsiteX58" fmla="*/ 369878 w 605522"/>
                <a:gd name="connsiteY58" fmla="*/ 30559 h 495934"/>
                <a:gd name="connsiteX59" fmla="*/ 400486 w 605522"/>
                <a:gd name="connsiteY59" fmla="*/ 0 h 4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5522" h="495934">
                  <a:moveTo>
                    <a:pt x="374823" y="232327"/>
                  </a:moveTo>
                  <a:cubicBezTo>
                    <a:pt x="349189" y="232327"/>
                    <a:pt x="328351" y="253127"/>
                    <a:pt x="328351" y="278712"/>
                  </a:cubicBezTo>
                  <a:cubicBezTo>
                    <a:pt x="328351" y="304482"/>
                    <a:pt x="349189" y="325282"/>
                    <a:pt x="374823" y="325282"/>
                  </a:cubicBezTo>
                  <a:cubicBezTo>
                    <a:pt x="400640" y="325282"/>
                    <a:pt x="421479" y="304482"/>
                    <a:pt x="421479" y="278712"/>
                  </a:cubicBezTo>
                  <a:cubicBezTo>
                    <a:pt x="421479" y="253127"/>
                    <a:pt x="400640" y="232327"/>
                    <a:pt x="374823" y="232327"/>
                  </a:cubicBezTo>
                  <a:close/>
                  <a:moveTo>
                    <a:pt x="374823" y="202876"/>
                  </a:moveTo>
                  <a:cubicBezTo>
                    <a:pt x="416868" y="202876"/>
                    <a:pt x="450984" y="236929"/>
                    <a:pt x="450984" y="278712"/>
                  </a:cubicBezTo>
                  <a:cubicBezTo>
                    <a:pt x="450984" y="320680"/>
                    <a:pt x="416868" y="354733"/>
                    <a:pt x="374823" y="354733"/>
                  </a:cubicBezTo>
                  <a:cubicBezTo>
                    <a:pt x="332961" y="354733"/>
                    <a:pt x="298845" y="320680"/>
                    <a:pt x="298845" y="278712"/>
                  </a:cubicBezTo>
                  <a:cubicBezTo>
                    <a:pt x="298845" y="236929"/>
                    <a:pt x="332961" y="202876"/>
                    <a:pt x="374823" y="202876"/>
                  </a:cubicBezTo>
                  <a:close/>
                  <a:moveTo>
                    <a:pt x="374858" y="175958"/>
                  </a:moveTo>
                  <a:cubicBezTo>
                    <a:pt x="318064" y="175958"/>
                    <a:pt x="271966" y="221995"/>
                    <a:pt x="271966" y="278712"/>
                  </a:cubicBezTo>
                  <a:cubicBezTo>
                    <a:pt x="271966" y="335614"/>
                    <a:pt x="318064" y="381650"/>
                    <a:pt x="374858" y="381650"/>
                  </a:cubicBezTo>
                  <a:cubicBezTo>
                    <a:pt x="431651" y="381650"/>
                    <a:pt x="477933" y="335614"/>
                    <a:pt x="477933" y="278712"/>
                  </a:cubicBezTo>
                  <a:cubicBezTo>
                    <a:pt x="477933" y="221995"/>
                    <a:pt x="431651" y="175958"/>
                    <a:pt x="374858" y="175958"/>
                  </a:cubicBezTo>
                  <a:close/>
                  <a:moveTo>
                    <a:pt x="91625" y="169355"/>
                  </a:moveTo>
                  <a:lnTo>
                    <a:pt x="91625" y="203964"/>
                  </a:lnTo>
                  <a:lnTo>
                    <a:pt x="165728" y="203964"/>
                  </a:lnTo>
                  <a:lnTo>
                    <a:pt x="165728" y="169355"/>
                  </a:lnTo>
                  <a:close/>
                  <a:moveTo>
                    <a:pt x="374858" y="146494"/>
                  </a:moveTo>
                  <a:cubicBezTo>
                    <a:pt x="448062" y="146494"/>
                    <a:pt x="507436" y="205790"/>
                    <a:pt x="507436" y="278712"/>
                  </a:cubicBezTo>
                  <a:cubicBezTo>
                    <a:pt x="507436" y="351819"/>
                    <a:pt x="448062" y="411114"/>
                    <a:pt x="374858" y="411114"/>
                  </a:cubicBezTo>
                  <a:cubicBezTo>
                    <a:pt x="301838" y="411114"/>
                    <a:pt x="242463" y="351819"/>
                    <a:pt x="242463" y="278712"/>
                  </a:cubicBezTo>
                  <a:cubicBezTo>
                    <a:pt x="242463" y="205790"/>
                    <a:pt x="301838" y="146494"/>
                    <a:pt x="374858" y="146494"/>
                  </a:cubicBezTo>
                  <a:close/>
                  <a:moveTo>
                    <a:pt x="91625" y="144871"/>
                  </a:moveTo>
                  <a:lnTo>
                    <a:pt x="165728" y="144871"/>
                  </a:lnTo>
                  <a:cubicBezTo>
                    <a:pt x="179369" y="144871"/>
                    <a:pt x="190245" y="155916"/>
                    <a:pt x="190245" y="169355"/>
                  </a:cubicBezTo>
                  <a:lnTo>
                    <a:pt x="190245" y="203964"/>
                  </a:lnTo>
                  <a:cubicBezTo>
                    <a:pt x="190245" y="217587"/>
                    <a:pt x="179369" y="228632"/>
                    <a:pt x="165728" y="228632"/>
                  </a:cubicBezTo>
                  <a:lnTo>
                    <a:pt x="91625" y="228632"/>
                  </a:lnTo>
                  <a:cubicBezTo>
                    <a:pt x="77984" y="228632"/>
                    <a:pt x="67108" y="217587"/>
                    <a:pt x="67108" y="203964"/>
                  </a:cubicBezTo>
                  <a:lnTo>
                    <a:pt x="67108" y="169355"/>
                  </a:lnTo>
                  <a:cubicBezTo>
                    <a:pt x="67108" y="155916"/>
                    <a:pt x="77984" y="144871"/>
                    <a:pt x="91625" y="144871"/>
                  </a:cubicBezTo>
                  <a:close/>
                  <a:moveTo>
                    <a:pt x="55315" y="98487"/>
                  </a:moveTo>
                  <a:cubicBezTo>
                    <a:pt x="45174" y="98487"/>
                    <a:pt x="36877" y="106771"/>
                    <a:pt x="36877" y="116896"/>
                  </a:cubicBezTo>
                  <a:lnTo>
                    <a:pt x="36877" y="440708"/>
                  </a:lnTo>
                  <a:cubicBezTo>
                    <a:pt x="36877" y="450832"/>
                    <a:pt x="45174" y="459116"/>
                    <a:pt x="55315" y="459116"/>
                  </a:cubicBezTo>
                  <a:lnTo>
                    <a:pt x="550207" y="459116"/>
                  </a:lnTo>
                  <a:cubicBezTo>
                    <a:pt x="560348" y="459116"/>
                    <a:pt x="568645" y="450832"/>
                    <a:pt x="568645" y="440708"/>
                  </a:cubicBezTo>
                  <a:lnTo>
                    <a:pt x="568645" y="116896"/>
                  </a:lnTo>
                  <a:cubicBezTo>
                    <a:pt x="568645" y="106771"/>
                    <a:pt x="560348" y="98487"/>
                    <a:pt x="550207" y="98487"/>
                  </a:cubicBezTo>
                  <a:close/>
                  <a:moveTo>
                    <a:pt x="406755" y="36818"/>
                  </a:moveTo>
                  <a:lnTo>
                    <a:pt x="406755" y="59092"/>
                  </a:lnTo>
                  <a:lnTo>
                    <a:pt x="488253" y="59092"/>
                  </a:lnTo>
                  <a:lnTo>
                    <a:pt x="488253" y="36818"/>
                  </a:lnTo>
                  <a:close/>
                  <a:moveTo>
                    <a:pt x="400486" y="0"/>
                  </a:moveTo>
                  <a:lnTo>
                    <a:pt x="494338" y="0"/>
                  </a:lnTo>
                  <a:cubicBezTo>
                    <a:pt x="511301" y="0"/>
                    <a:pt x="525130" y="13623"/>
                    <a:pt x="525130" y="30559"/>
                  </a:cubicBezTo>
                  <a:lnTo>
                    <a:pt x="525130" y="61670"/>
                  </a:lnTo>
                  <a:lnTo>
                    <a:pt x="550207" y="61670"/>
                  </a:lnTo>
                  <a:cubicBezTo>
                    <a:pt x="580630" y="61670"/>
                    <a:pt x="605522" y="86337"/>
                    <a:pt x="605522" y="116896"/>
                  </a:cubicBezTo>
                  <a:lnTo>
                    <a:pt x="605522" y="440708"/>
                  </a:lnTo>
                  <a:cubicBezTo>
                    <a:pt x="605522" y="471082"/>
                    <a:pt x="580630" y="495934"/>
                    <a:pt x="550207" y="495934"/>
                  </a:cubicBezTo>
                  <a:lnTo>
                    <a:pt x="55315" y="495934"/>
                  </a:lnTo>
                  <a:cubicBezTo>
                    <a:pt x="24892" y="495934"/>
                    <a:pt x="0" y="471082"/>
                    <a:pt x="0" y="440708"/>
                  </a:cubicBezTo>
                  <a:lnTo>
                    <a:pt x="0" y="116896"/>
                  </a:lnTo>
                  <a:cubicBezTo>
                    <a:pt x="0" y="86337"/>
                    <a:pt x="24892" y="61670"/>
                    <a:pt x="55315" y="61670"/>
                  </a:cubicBezTo>
                  <a:lnTo>
                    <a:pt x="369878" y="61670"/>
                  </a:lnTo>
                  <a:lnTo>
                    <a:pt x="369878" y="30559"/>
                  </a:lnTo>
                  <a:cubicBezTo>
                    <a:pt x="369878" y="13623"/>
                    <a:pt x="383522" y="0"/>
                    <a:pt x="40048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iş1iḑé"/>
            <p:cNvSpPr>
              <a:spLocks noChangeAspect="1"/>
            </p:cNvSpPr>
            <p:nvPr/>
          </p:nvSpPr>
          <p:spPr bwMode="auto">
            <a:xfrm>
              <a:off x="4587957" y="3904618"/>
              <a:ext cx="381053" cy="366357"/>
            </a:xfrm>
            <a:custGeom>
              <a:avLst/>
              <a:gdLst>
                <a:gd name="connsiteX0" fmla="*/ 43811 w 508000"/>
                <a:gd name="connsiteY0" fmla="*/ 394045 h 488408"/>
                <a:gd name="connsiteX1" fmla="*/ 33701 w 508000"/>
                <a:gd name="connsiteY1" fmla="*/ 404156 h 488408"/>
                <a:gd name="connsiteX2" fmla="*/ 43811 w 508000"/>
                <a:gd name="connsiteY2" fmla="*/ 414266 h 488408"/>
                <a:gd name="connsiteX3" fmla="*/ 117954 w 508000"/>
                <a:gd name="connsiteY3" fmla="*/ 414266 h 488408"/>
                <a:gd name="connsiteX4" fmla="*/ 128064 w 508000"/>
                <a:gd name="connsiteY4" fmla="*/ 404156 h 488408"/>
                <a:gd name="connsiteX5" fmla="*/ 117954 w 508000"/>
                <a:gd name="connsiteY5" fmla="*/ 394045 h 488408"/>
                <a:gd name="connsiteX6" fmla="*/ 43811 w 508000"/>
                <a:gd name="connsiteY6" fmla="*/ 394045 h 488408"/>
                <a:gd name="connsiteX7" fmla="*/ 84253 w 508000"/>
                <a:gd name="connsiteY7" fmla="*/ 323273 h 488408"/>
                <a:gd name="connsiteX8" fmla="*/ 165135 w 508000"/>
                <a:gd name="connsiteY8" fmla="*/ 404156 h 488408"/>
                <a:gd name="connsiteX9" fmla="*/ 84253 w 508000"/>
                <a:gd name="connsiteY9" fmla="*/ 488408 h 488408"/>
                <a:gd name="connsiteX10" fmla="*/ 0 w 508000"/>
                <a:gd name="connsiteY10" fmla="*/ 404156 h 488408"/>
                <a:gd name="connsiteX11" fmla="*/ 84253 w 508000"/>
                <a:gd name="connsiteY11" fmla="*/ 323273 h 488408"/>
                <a:gd name="connsiteX12" fmla="*/ 342952 w 508000"/>
                <a:gd name="connsiteY12" fmla="*/ 198822 h 488408"/>
                <a:gd name="connsiteX13" fmla="*/ 322742 w 508000"/>
                <a:gd name="connsiteY13" fmla="*/ 219042 h 488408"/>
                <a:gd name="connsiteX14" fmla="*/ 322742 w 508000"/>
                <a:gd name="connsiteY14" fmla="*/ 323508 h 488408"/>
                <a:gd name="connsiteX15" fmla="*/ 342952 w 508000"/>
                <a:gd name="connsiteY15" fmla="*/ 343727 h 488408"/>
                <a:gd name="connsiteX16" fmla="*/ 363162 w 508000"/>
                <a:gd name="connsiteY16" fmla="*/ 323508 h 488408"/>
                <a:gd name="connsiteX17" fmla="*/ 363162 w 508000"/>
                <a:gd name="connsiteY17" fmla="*/ 219042 h 488408"/>
                <a:gd name="connsiteX18" fmla="*/ 342952 w 508000"/>
                <a:gd name="connsiteY18" fmla="*/ 198822 h 488408"/>
                <a:gd name="connsiteX19" fmla="*/ 265480 w 508000"/>
                <a:gd name="connsiteY19" fmla="*/ 198822 h 488408"/>
                <a:gd name="connsiteX20" fmla="*/ 245270 w 508000"/>
                <a:gd name="connsiteY20" fmla="*/ 219042 h 488408"/>
                <a:gd name="connsiteX21" fmla="*/ 245270 w 508000"/>
                <a:gd name="connsiteY21" fmla="*/ 323508 h 488408"/>
                <a:gd name="connsiteX22" fmla="*/ 265480 w 508000"/>
                <a:gd name="connsiteY22" fmla="*/ 343727 h 488408"/>
                <a:gd name="connsiteX23" fmla="*/ 282322 w 508000"/>
                <a:gd name="connsiteY23" fmla="*/ 323508 h 488408"/>
                <a:gd name="connsiteX24" fmla="*/ 282322 w 508000"/>
                <a:gd name="connsiteY24" fmla="*/ 219042 h 488408"/>
                <a:gd name="connsiteX25" fmla="*/ 265480 w 508000"/>
                <a:gd name="connsiteY25" fmla="*/ 198822 h 488408"/>
                <a:gd name="connsiteX26" fmla="*/ 184640 w 508000"/>
                <a:gd name="connsiteY26" fmla="*/ 198822 h 488408"/>
                <a:gd name="connsiteX27" fmla="*/ 164430 w 508000"/>
                <a:gd name="connsiteY27" fmla="*/ 219042 h 488408"/>
                <a:gd name="connsiteX28" fmla="*/ 164430 w 508000"/>
                <a:gd name="connsiteY28" fmla="*/ 323508 h 488408"/>
                <a:gd name="connsiteX29" fmla="*/ 184640 w 508000"/>
                <a:gd name="connsiteY29" fmla="*/ 343727 h 488408"/>
                <a:gd name="connsiteX30" fmla="*/ 204850 w 508000"/>
                <a:gd name="connsiteY30" fmla="*/ 323508 h 488408"/>
                <a:gd name="connsiteX31" fmla="*/ 204850 w 508000"/>
                <a:gd name="connsiteY31" fmla="*/ 219042 h 488408"/>
                <a:gd name="connsiteX32" fmla="*/ 184640 w 508000"/>
                <a:gd name="connsiteY32" fmla="*/ 198822 h 488408"/>
                <a:gd name="connsiteX33" fmla="*/ 177904 w 508000"/>
                <a:gd name="connsiteY33" fmla="*/ 50548 h 488408"/>
                <a:gd name="connsiteX34" fmla="*/ 164430 w 508000"/>
                <a:gd name="connsiteY34" fmla="*/ 64028 h 488408"/>
                <a:gd name="connsiteX35" fmla="*/ 164430 w 508000"/>
                <a:gd name="connsiteY35" fmla="*/ 117945 h 488408"/>
                <a:gd name="connsiteX36" fmla="*/ 363162 w 508000"/>
                <a:gd name="connsiteY36" fmla="*/ 117945 h 488408"/>
                <a:gd name="connsiteX37" fmla="*/ 363162 w 508000"/>
                <a:gd name="connsiteY37" fmla="*/ 64028 h 488408"/>
                <a:gd name="connsiteX38" fmla="*/ 349688 w 508000"/>
                <a:gd name="connsiteY38" fmla="*/ 50548 h 488408"/>
                <a:gd name="connsiteX39" fmla="*/ 177904 w 508000"/>
                <a:gd name="connsiteY39" fmla="*/ 50548 h 488408"/>
                <a:gd name="connsiteX40" fmla="*/ 177904 w 508000"/>
                <a:gd name="connsiteY40" fmla="*/ 0 h 488408"/>
                <a:gd name="connsiteX41" fmla="*/ 349688 w 508000"/>
                <a:gd name="connsiteY41" fmla="*/ 0 h 488408"/>
                <a:gd name="connsiteX42" fmla="*/ 413687 w 508000"/>
                <a:gd name="connsiteY42" fmla="*/ 64028 h 488408"/>
                <a:gd name="connsiteX43" fmla="*/ 413687 w 508000"/>
                <a:gd name="connsiteY43" fmla="*/ 117945 h 488408"/>
                <a:gd name="connsiteX44" fmla="*/ 477685 w 508000"/>
                <a:gd name="connsiteY44" fmla="*/ 117945 h 488408"/>
                <a:gd name="connsiteX45" fmla="*/ 508000 w 508000"/>
                <a:gd name="connsiteY45" fmla="*/ 144904 h 488408"/>
                <a:gd name="connsiteX46" fmla="*/ 508000 w 508000"/>
                <a:gd name="connsiteY46" fmla="*/ 205562 h 488408"/>
                <a:gd name="connsiteX47" fmla="*/ 477685 w 508000"/>
                <a:gd name="connsiteY47" fmla="*/ 232521 h 488408"/>
                <a:gd name="connsiteX48" fmla="*/ 470948 w 508000"/>
                <a:gd name="connsiteY48" fmla="*/ 232521 h 488408"/>
                <a:gd name="connsiteX49" fmla="*/ 440633 w 508000"/>
                <a:gd name="connsiteY49" fmla="*/ 397645 h 488408"/>
                <a:gd name="connsiteX50" fmla="*/ 413687 w 508000"/>
                <a:gd name="connsiteY50" fmla="*/ 421234 h 488408"/>
                <a:gd name="connsiteX51" fmla="*/ 177904 w 508000"/>
                <a:gd name="connsiteY51" fmla="*/ 421234 h 488408"/>
                <a:gd name="connsiteX52" fmla="*/ 177904 w 508000"/>
                <a:gd name="connsiteY52" fmla="*/ 404385 h 488408"/>
                <a:gd name="connsiteX53" fmla="*/ 83590 w 508000"/>
                <a:gd name="connsiteY53" fmla="*/ 306658 h 488408"/>
                <a:gd name="connsiteX54" fmla="*/ 70117 w 508000"/>
                <a:gd name="connsiteY54" fmla="*/ 310028 h 488408"/>
                <a:gd name="connsiteX55" fmla="*/ 56644 w 508000"/>
                <a:gd name="connsiteY55" fmla="*/ 232521 h 488408"/>
                <a:gd name="connsiteX56" fmla="*/ 46539 w 508000"/>
                <a:gd name="connsiteY56" fmla="*/ 232521 h 488408"/>
                <a:gd name="connsiteX57" fmla="*/ 19592 w 508000"/>
                <a:gd name="connsiteY57" fmla="*/ 205562 h 488408"/>
                <a:gd name="connsiteX58" fmla="*/ 19592 w 508000"/>
                <a:gd name="connsiteY58" fmla="*/ 144904 h 488408"/>
                <a:gd name="connsiteX59" fmla="*/ 46539 w 508000"/>
                <a:gd name="connsiteY59" fmla="*/ 117945 h 488408"/>
                <a:gd name="connsiteX60" fmla="*/ 113905 w 508000"/>
                <a:gd name="connsiteY60" fmla="*/ 117945 h 488408"/>
                <a:gd name="connsiteX61" fmla="*/ 113905 w 508000"/>
                <a:gd name="connsiteY61" fmla="*/ 64028 h 488408"/>
                <a:gd name="connsiteX62" fmla="*/ 177904 w 508000"/>
                <a:gd name="connsiteY62" fmla="*/ 0 h 48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88408">
                  <a:moveTo>
                    <a:pt x="43811" y="394045"/>
                  </a:moveTo>
                  <a:cubicBezTo>
                    <a:pt x="40441" y="394045"/>
                    <a:pt x="33701" y="397415"/>
                    <a:pt x="33701" y="404156"/>
                  </a:cubicBezTo>
                  <a:cubicBezTo>
                    <a:pt x="33701" y="410896"/>
                    <a:pt x="40441" y="414266"/>
                    <a:pt x="43811" y="414266"/>
                  </a:cubicBezTo>
                  <a:cubicBezTo>
                    <a:pt x="43811" y="414266"/>
                    <a:pt x="43811" y="414266"/>
                    <a:pt x="117954" y="414266"/>
                  </a:cubicBezTo>
                  <a:cubicBezTo>
                    <a:pt x="124694" y="414266"/>
                    <a:pt x="128064" y="410896"/>
                    <a:pt x="128064" y="404156"/>
                  </a:cubicBezTo>
                  <a:cubicBezTo>
                    <a:pt x="128064" y="397415"/>
                    <a:pt x="124694" y="394045"/>
                    <a:pt x="117954" y="394045"/>
                  </a:cubicBezTo>
                  <a:cubicBezTo>
                    <a:pt x="117954" y="394045"/>
                    <a:pt x="117954" y="394045"/>
                    <a:pt x="43811" y="394045"/>
                  </a:cubicBezTo>
                  <a:close/>
                  <a:moveTo>
                    <a:pt x="84253" y="323273"/>
                  </a:moveTo>
                  <a:cubicBezTo>
                    <a:pt x="128064" y="323273"/>
                    <a:pt x="165135" y="360344"/>
                    <a:pt x="165135" y="404156"/>
                  </a:cubicBezTo>
                  <a:cubicBezTo>
                    <a:pt x="165135" y="451337"/>
                    <a:pt x="128064" y="488408"/>
                    <a:pt x="84253" y="488408"/>
                  </a:cubicBezTo>
                  <a:cubicBezTo>
                    <a:pt x="37071" y="488408"/>
                    <a:pt x="0" y="451337"/>
                    <a:pt x="0" y="404156"/>
                  </a:cubicBezTo>
                  <a:cubicBezTo>
                    <a:pt x="0" y="360344"/>
                    <a:pt x="37071" y="323273"/>
                    <a:pt x="84253" y="323273"/>
                  </a:cubicBezTo>
                  <a:close/>
                  <a:moveTo>
                    <a:pt x="342952" y="198822"/>
                  </a:moveTo>
                  <a:cubicBezTo>
                    <a:pt x="332847" y="198822"/>
                    <a:pt x="322742" y="205562"/>
                    <a:pt x="322742" y="219042"/>
                  </a:cubicBezTo>
                  <a:cubicBezTo>
                    <a:pt x="322742" y="219042"/>
                    <a:pt x="322742" y="219042"/>
                    <a:pt x="322742" y="323508"/>
                  </a:cubicBezTo>
                  <a:cubicBezTo>
                    <a:pt x="322742" y="333617"/>
                    <a:pt x="332847" y="343727"/>
                    <a:pt x="342952" y="343727"/>
                  </a:cubicBezTo>
                  <a:cubicBezTo>
                    <a:pt x="353057" y="343727"/>
                    <a:pt x="363162" y="333617"/>
                    <a:pt x="363162" y="323508"/>
                  </a:cubicBezTo>
                  <a:lnTo>
                    <a:pt x="363162" y="219042"/>
                  </a:lnTo>
                  <a:cubicBezTo>
                    <a:pt x="363162" y="205562"/>
                    <a:pt x="353057" y="198822"/>
                    <a:pt x="342952" y="198822"/>
                  </a:cubicBezTo>
                  <a:close/>
                  <a:moveTo>
                    <a:pt x="265480" y="198822"/>
                  </a:moveTo>
                  <a:cubicBezTo>
                    <a:pt x="252007" y="198822"/>
                    <a:pt x="245270" y="205562"/>
                    <a:pt x="245270" y="219042"/>
                  </a:cubicBezTo>
                  <a:cubicBezTo>
                    <a:pt x="245270" y="219042"/>
                    <a:pt x="245270" y="219042"/>
                    <a:pt x="245270" y="323508"/>
                  </a:cubicBezTo>
                  <a:cubicBezTo>
                    <a:pt x="245270" y="333617"/>
                    <a:pt x="252007" y="343727"/>
                    <a:pt x="265480" y="343727"/>
                  </a:cubicBezTo>
                  <a:cubicBezTo>
                    <a:pt x="275585" y="343727"/>
                    <a:pt x="282322" y="333617"/>
                    <a:pt x="282322" y="323508"/>
                  </a:cubicBezTo>
                  <a:lnTo>
                    <a:pt x="282322" y="219042"/>
                  </a:lnTo>
                  <a:cubicBezTo>
                    <a:pt x="282322" y="205562"/>
                    <a:pt x="275585" y="198822"/>
                    <a:pt x="265480" y="198822"/>
                  </a:cubicBezTo>
                  <a:close/>
                  <a:moveTo>
                    <a:pt x="184640" y="198822"/>
                  </a:moveTo>
                  <a:cubicBezTo>
                    <a:pt x="174535" y="198822"/>
                    <a:pt x="164430" y="205562"/>
                    <a:pt x="164430" y="219042"/>
                  </a:cubicBezTo>
                  <a:cubicBezTo>
                    <a:pt x="164430" y="219042"/>
                    <a:pt x="164430" y="219042"/>
                    <a:pt x="164430" y="323508"/>
                  </a:cubicBezTo>
                  <a:cubicBezTo>
                    <a:pt x="164430" y="333617"/>
                    <a:pt x="174535" y="343727"/>
                    <a:pt x="184640" y="343727"/>
                  </a:cubicBezTo>
                  <a:cubicBezTo>
                    <a:pt x="194745" y="343727"/>
                    <a:pt x="204850" y="333617"/>
                    <a:pt x="204850" y="323508"/>
                  </a:cubicBezTo>
                  <a:lnTo>
                    <a:pt x="204850" y="219042"/>
                  </a:lnTo>
                  <a:cubicBezTo>
                    <a:pt x="204850" y="205562"/>
                    <a:pt x="194745" y="198822"/>
                    <a:pt x="184640" y="198822"/>
                  </a:cubicBezTo>
                  <a:close/>
                  <a:moveTo>
                    <a:pt x="177904" y="50548"/>
                  </a:moveTo>
                  <a:cubicBezTo>
                    <a:pt x="171167" y="50548"/>
                    <a:pt x="164430" y="57288"/>
                    <a:pt x="164430" y="64028"/>
                  </a:cubicBezTo>
                  <a:lnTo>
                    <a:pt x="164430" y="117945"/>
                  </a:lnTo>
                  <a:cubicBezTo>
                    <a:pt x="164430" y="117945"/>
                    <a:pt x="164430" y="117945"/>
                    <a:pt x="363162" y="117945"/>
                  </a:cubicBezTo>
                  <a:cubicBezTo>
                    <a:pt x="363162" y="117945"/>
                    <a:pt x="363162" y="117945"/>
                    <a:pt x="363162" y="64028"/>
                  </a:cubicBezTo>
                  <a:cubicBezTo>
                    <a:pt x="363162" y="57288"/>
                    <a:pt x="356425" y="50548"/>
                    <a:pt x="349688" y="50548"/>
                  </a:cubicBezTo>
                  <a:cubicBezTo>
                    <a:pt x="349688" y="50548"/>
                    <a:pt x="349688" y="50548"/>
                    <a:pt x="177904" y="50548"/>
                  </a:cubicBezTo>
                  <a:close/>
                  <a:moveTo>
                    <a:pt x="177904" y="0"/>
                  </a:moveTo>
                  <a:cubicBezTo>
                    <a:pt x="177904" y="0"/>
                    <a:pt x="177904" y="0"/>
                    <a:pt x="349688" y="0"/>
                  </a:cubicBezTo>
                  <a:cubicBezTo>
                    <a:pt x="383372" y="0"/>
                    <a:pt x="413687" y="26959"/>
                    <a:pt x="413687" y="64028"/>
                  </a:cubicBezTo>
                  <a:cubicBezTo>
                    <a:pt x="413687" y="64028"/>
                    <a:pt x="413687" y="64028"/>
                    <a:pt x="413687" y="117945"/>
                  </a:cubicBezTo>
                  <a:cubicBezTo>
                    <a:pt x="413687" y="117945"/>
                    <a:pt x="413687" y="117945"/>
                    <a:pt x="477685" y="117945"/>
                  </a:cubicBezTo>
                  <a:cubicBezTo>
                    <a:pt x="494527" y="117945"/>
                    <a:pt x="508000" y="131425"/>
                    <a:pt x="508000" y="144904"/>
                  </a:cubicBezTo>
                  <a:cubicBezTo>
                    <a:pt x="508000" y="144904"/>
                    <a:pt x="508000" y="144904"/>
                    <a:pt x="508000" y="205562"/>
                  </a:cubicBezTo>
                  <a:cubicBezTo>
                    <a:pt x="508000" y="222411"/>
                    <a:pt x="494527" y="232521"/>
                    <a:pt x="477685" y="232521"/>
                  </a:cubicBezTo>
                  <a:cubicBezTo>
                    <a:pt x="477685" y="232521"/>
                    <a:pt x="477685" y="232521"/>
                    <a:pt x="470948" y="232521"/>
                  </a:cubicBezTo>
                  <a:cubicBezTo>
                    <a:pt x="470948" y="232521"/>
                    <a:pt x="470948" y="232521"/>
                    <a:pt x="440633" y="397645"/>
                  </a:cubicBezTo>
                  <a:cubicBezTo>
                    <a:pt x="437265" y="411125"/>
                    <a:pt x="427160" y="421234"/>
                    <a:pt x="413687" y="421234"/>
                  </a:cubicBezTo>
                  <a:cubicBezTo>
                    <a:pt x="413687" y="421234"/>
                    <a:pt x="413687" y="421234"/>
                    <a:pt x="177904" y="421234"/>
                  </a:cubicBezTo>
                  <a:cubicBezTo>
                    <a:pt x="177904" y="417864"/>
                    <a:pt x="177904" y="411125"/>
                    <a:pt x="177904" y="404385"/>
                  </a:cubicBezTo>
                  <a:cubicBezTo>
                    <a:pt x="177904" y="350467"/>
                    <a:pt x="134115" y="306658"/>
                    <a:pt x="83590" y="306658"/>
                  </a:cubicBezTo>
                  <a:cubicBezTo>
                    <a:pt x="76854" y="306658"/>
                    <a:pt x="73485" y="306658"/>
                    <a:pt x="70117" y="310028"/>
                  </a:cubicBezTo>
                  <a:cubicBezTo>
                    <a:pt x="70117" y="310028"/>
                    <a:pt x="70117" y="310028"/>
                    <a:pt x="56644" y="232521"/>
                  </a:cubicBezTo>
                  <a:cubicBezTo>
                    <a:pt x="56644" y="232521"/>
                    <a:pt x="56644" y="232521"/>
                    <a:pt x="46539" y="232521"/>
                  </a:cubicBezTo>
                  <a:cubicBezTo>
                    <a:pt x="33065" y="232521"/>
                    <a:pt x="19592" y="222411"/>
                    <a:pt x="19592" y="205562"/>
                  </a:cubicBezTo>
                  <a:cubicBezTo>
                    <a:pt x="19592" y="205562"/>
                    <a:pt x="19592" y="205562"/>
                    <a:pt x="19592" y="144904"/>
                  </a:cubicBezTo>
                  <a:cubicBezTo>
                    <a:pt x="19592" y="131425"/>
                    <a:pt x="33065" y="117945"/>
                    <a:pt x="46539" y="117945"/>
                  </a:cubicBezTo>
                  <a:cubicBezTo>
                    <a:pt x="46539" y="117945"/>
                    <a:pt x="46539" y="117945"/>
                    <a:pt x="113905" y="117945"/>
                  </a:cubicBezTo>
                  <a:cubicBezTo>
                    <a:pt x="113905" y="117945"/>
                    <a:pt x="113905" y="117945"/>
                    <a:pt x="113905" y="64028"/>
                  </a:cubicBezTo>
                  <a:cubicBezTo>
                    <a:pt x="113905" y="26959"/>
                    <a:pt x="144220" y="0"/>
                    <a:pt x="17790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iṩlíďê"/>
            <p:cNvSpPr>
              <a:spLocks noChangeAspect="1"/>
            </p:cNvSpPr>
            <p:nvPr/>
          </p:nvSpPr>
          <p:spPr bwMode="auto">
            <a:xfrm>
              <a:off x="3944560" y="2706278"/>
              <a:ext cx="380925" cy="381053"/>
            </a:xfrm>
            <a:custGeom>
              <a:avLst/>
              <a:gdLst>
                <a:gd name="connsiteX0" fmla="*/ 300018 w 504946"/>
                <a:gd name="connsiteY0" fmla="*/ 247245 h 505116"/>
                <a:gd name="connsiteX1" fmla="*/ 308103 w 504946"/>
                <a:gd name="connsiteY1" fmla="*/ 250073 h 505116"/>
                <a:gd name="connsiteX2" fmla="*/ 317401 w 504946"/>
                <a:gd name="connsiteY2" fmla="*/ 262195 h 505116"/>
                <a:gd name="connsiteX3" fmla="*/ 308103 w 504946"/>
                <a:gd name="connsiteY3" fmla="*/ 292094 h 505116"/>
                <a:gd name="connsiteX4" fmla="*/ 273336 w 504946"/>
                <a:gd name="connsiteY4" fmla="*/ 257346 h 505116"/>
                <a:gd name="connsiteX5" fmla="*/ 291124 w 504946"/>
                <a:gd name="connsiteY5" fmla="*/ 248861 h 505116"/>
                <a:gd name="connsiteX6" fmla="*/ 300018 w 504946"/>
                <a:gd name="connsiteY6" fmla="*/ 247245 h 505116"/>
                <a:gd name="connsiteX7" fmla="*/ 198704 w 504946"/>
                <a:gd name="connsiteY7" fmla="*/ 220472 h 505116"/>
                <a:gd name="connsiteX8" fmla="*/ 230192 w 504946"/>
                <a:gd name="connsiteY8" fmla="*/ 252011 h 505116"/>
                <a:gd name="connsiteX9" fmla="*/ 221715 w 504946"/>
                <a:gd name="connsiteY9" fmla="*/ 256054 h 505116"/>
                <a:gd name="connsiteX10" fmla="*/ 212430 w 504946"/>
                <a:gd name="connsiteY10" fmla="*/ 258884 h 505116"/>
                <a:gd name="connsiteX11" fmla="*/ 203548 w 504946"/>
                <a:gd name="connsiteY11" fmla="*/ 258480 h 505116"/>
                <a:gd name="connsiteX12" fmla="*/ 195878 w 504946"/>
                <a:gd name="connsiteY12" fmla="*/ 252819 h 505116"/>
                <a:gd name="connsiteX13" fmla="*/ 192245 w 504946"/>
                <a:gd name="connsiteY13" fmla="*/ 244328 h 505116"/>
                <a:gd name="connsiteX14" fmla="*/ 198704 w 504946"/>
                <a:gd name="connsiteY14" fmla="*/ 220472 h 505116"/>
                <a:gd name="connsiteX15" fmla="*/ 239426 w 504946"/>
                <a:gd name="connsiteY15" fmla="*/ 166012 h 505116"/>
                <a:gd name="connsiteX16" fmla="*/ 202691 w 504946"/>
                <a:gd name="connsiteY16" fmla="*/ 178934 h 505116"/>
                <a:gd name="connsiteX17" fmla="*/ 198251 w 504946"/>
                <a:gd name="connsiteY17" fmla="*/ 182165 h 505116"/>
                <a:gd name="connsiteX18" fmla="*/ 197443 w 504946"/>
                <a:gd name="connsiteY18" fmla="*/ 181357 h 505116"/>
                <a:gd name="connsiteX19" fmla="*/ 187755 w 504946"/>
                <a:gd name="connsiteY19" fmla="*/ 171665 h 505116"/>
                <a:gd name="connsiteX20" fmla="*/ 173626 w 504946"/>
                <a:gd name="connsiteY20" fmla="*/ 168435 h 505116"/>
                <a:gd name="connsiteX21" fmla="*/ 164745 w 504946"/>
                <a:gd name="connsiteY21" fmla="*/ 180146 h 505116"/>
                <a:gd name="connsiteX22" fmla="*/ 168782 w 504946"/>
                <a:gd name="connsiteY22" fmla="*/ 190645 h 505116"/>
                <a:gd name="connsiteX23" fmla="*/ 178470 w 504946"/>
                <a:gd name="connsiteY23" fmla="*/ 200336 h 505116"/>
                <a:gd name="connsiteX24" fmla="*/ 179278 w 504946"/>
                <a:gd name="connsiteY24" fmla="*/ 201144 h 505116"/>
                <a:gd name="connsiteX25" fmla="*/ 164745 w 504946"/>
                <a:gd name="connsiteY25" fmla="*/ 238295 h 505116"/>
                <a:gd name="connsiteX26" fmla="*/ 167975 w 504946"/>
                <a:gd name="connsiteY26" fmla="*/ 256871 h 505116"/>
                <a:gd name="connsiteX27" fmla="*/ 178874 w 504946"/>
                <a:gd name="connsiteY27" fmla="*/ 273831 h 505116"/>
                <a:gd name="connsiteX28" fmla="*/ 195425 w 504946"/>
                <a:gd name="connsiteY28" fmla="*/ 284330 h 505116"/>
                <a:gd name="connsiteX29" fmla="*/ 213994 w 504946"/>
                <a:gd name="connsiteY29" fmla="*/ 285945 h 505116"/>
                <a:gd name="connsiteX30" fmla="*/ 249922 w 504946"/>
                <a:gd name="connsiteY30" fmla="*/ 271812 h 505116"/>
                <a:gd name="connsiteX31" fmla="*/ 287464 w 504946"/>
                <a:gd name="connsiteY31" fmla="*/ 309770 h 505116"/>
                <a:gd name="connsiteX32" fmla="*/ 268895 w 504946"/>
                <a:gd name="connsiteY32" fmla="*/ 315424 h 505116"/>
                <a:gd name="connsiteX33" fmla="*/ 259206 w 504946"/>
                <a:gd name="connsiteY33" fmla="*/ 314212 h 505116"/>
                <a:gd name="connsiteX34" fmla="*/ 254766 w 504946"/>
                <a:gd name="connsiteY34" fmla="*/ 312597 h 505116"/>
                <a:gd name="connsiteX35" fmla="*/ 250325 w 504946"/>
                <a:gd name="connsiteY35" fmla="*/ 310174 h 505116"/>
                <a:gd name="connsiteX36" fmla="*/ 235793 w 504946"/>
                <a:gd name="connsiteY36" fmla="*/ 311789 h 505116"/>
                <a:gd name="connsiteX37" fmla="*/ 231352 w 504946"/>
                <a:gd name="connsiteY37" fmla="*/ 326327 h 505116"/>
                <a:gd name="connsiteX38" fmla="*/ 235793 w 504946"/>
                <a:gd name="connsiteY38" fmla="*/ 332788 h 505116"/>
                <a:gd name="connsiteX39" fmla="*/ 239830 w 504946"/>
                <a:gd name="connsiteY39" fmla="*/ 335211 h 505116"/>
                <a:gd name="connsiteX40" fmla="*/ 244270 w 504946"/>
                <a:gd name="connsiteY40" fmla="*/ 337230 h 505116"/>
                <a:gd name="connsiteX41" fmla="*/ 263647 w 504946"/>
                <a:gd name="connsiteY41" fmla="*/ 342076 h 505116"/>
                <a:gd name="connsiteX42" fmla="*/ 301189 w 504946"/>
                <a:gd name="connsiteY42" fmla="*/ 333192 h 505116"/>
                <a:gd name="connsiteX43" fmla="*/ 307244 w 504946"/>
                <a:gd name="connsiteY43" fmla="*/ 329154 h 505116"/>
                <a:gd name="connsiteX44" fmla="*/ 318547 w 504946"/>
                <a:gd name="connsiteY44" fmla="*/ 340460 h 505116"/>
                <a:gd name="connsiteX45" fmla="*/ 332676 w 504946"/>
                <a:gd name="connsiteY45" fmla="*/ 343691 h 505116"/>
                <a:gd name="connsiteX46" fmla="*/ 341557 w 504946"/>
                <a:gd name="connsiteY46" fmla="*/ 331576 h 505116"/>
                <a:gd name="connsiteX47" fmla="*/ 337520 w 504946"/>
                <a:gd name="connsiteY47" fmla="*/ 321481 h 505116"/>
                <a:gd name="connsiteX48" fmla="*/ 327428 w 504946"/>
                <a:gd name="connsiteY48" fmla="*/ 310982 h 505116"/>
                <a:gd name="connsiteX49" fmla="*/ 344786 w 504946"/>
                <a:gd name="connsiteY49" fmla="*/ 274638 h 505116"/>
                <a:gd name="connsiteX50" fmla="*/ 334694 w 504946"/>
                <a:gd name="connsiteY50" fmla="*/ 238295 h 505116"/>
                <a:gd name="connsiteX51" fmla="*/ 310474 w 504946"/>
                <a:gd name="connsiteY51" fmla="*/ 221739 h 505116"/>
                <a:gd name="connsiteX52" fmla="*/ 274950 w 504946"/>
                <a:gd name="connsiteY52" fmla="*/ 226181 h 505116"/>
                <a:gd name="connsiteX53" fmla="*/ 253555 w 504946"/>
                <a:gd name="connsiteY53" fmla="*/ 237487 h 505116"/>
                <a:gd name="connsiteX54" fmla="*/ 217627 w 504946"/>
                <a:gd name="connsiteY54" fmla="*/ 201548 h 505116"/>
                <a:gd name="connsiteX55" fmla="*/ 235793 w 504946"/>
                <a:gd name="connsiteY55" fmla="*/ 193472 h 505116"/>
                <a:gd name="connsiteX56" fmla="*/ 245077 w 504946"/>
                <a:gd name="connsiteY56" fmla="*/ 193472 h 505116"/>
                <a:gd name="connsiteX57" fmla="*/ 249518 w 504946"/>
                <a:gd name="connsiteY57" fmla="*/ 195087 h 505116"/>
                <a:gd name="connsiteX58" fmla="*/ 253958 w 504946"/>
                <a:gd name="connsiteY58" fmla="*/ 197106 h 505116"/>
                <a:gd name="connsiteX59" fmla="*/ 268491 w 504946"/>
                <a:gd name="connsiteY59" fmla="*/ 195087 h 505116"/>
                <a:gd name="connsiteX60" fmla="*/ 272124 w 504946"/>
                <a:gd name="connsiteY60" fmla="*/ 180146 h 505116"/>
                <a:gd name="connsiteX61" fmla="*/ 267280 w 504946"/>
                <a:gd name="connsiteY61" fmla="*/ 174088 h 505116"/>
                <a:gd name="connsiteX62" fmla="*/ 262839 w 504946"/>
                <a:gd name="connsiteY62" fmla="*/ 171665 h 505116"/>
                <a:gd name="connsiteX63" fmla="*/ 257995 w 504946"/>
                <a:gd name="connsiteY63" fmla="*/ 169243 h 505116"/>
                <a:gd name="connsiteX64" fmla="*/ 239426 w 504946"/>
                <a:gd name="connsiteY64" fmla="*/ 166012 h 505116"/>
                <a:gd name="connsiteX65" fmla="*/ 73110 w 504946"/>
                <a:gd name="connsiteY65" fmla="*/ 54357 h 505116"/>
                <a:gd name="connsiteX66" fmla="*/ 59789 w 504946"/>
                <a:gd name="connsiteY66" fmla="*/ 59809 h 505116"/>
                <a:gd name="connsiteX67" fmla="*/ 59789 w 504946"/>
                <a:gd name="connsiteY67" fmla="*/ 86460 h 505116"/>
                <a:gd name="connsiteX68" fmla="*/ 79569 w 504946"/>
                <a:gd name="connsiteY68" fmla="*/ 106247 h 505116"/>
                <a:gd name="connsiteX69" fmla="*/ 106212 w 504946"/>
                <a:gd name="connsiteY69" fmla="*/ 106247 h 505116"/>
                <a:gd name="connsiteX70" fmla="*/ 106212 w 504946"/>
                <a:gd name="connsiteY70" fmla="*/ 79596 h 505116"/>
                <a:gd name="connsiteX71" fmla="*/ 86431 w 504946"/>
                <a:gd name="connsiteY71" fmla="*/ 59809 h 505116"/>
                <a:gd name="connsiteX72" fmla="*/ 73110 w 504946"/>
                <a:gd name="connsiteY72" fmla="*/ 54357 h 505116"/>
                <a:gd name="connsiteX73" fmla="*/ 27898 w 504946"/>
                <a:gd name="connsiteY73" fmla="*/ 44 h 505116"/>
                <a:gd name="connsiteX74" fmla="*/ 200269 w 504946"/>
                <a:gd name="connsiteY74" fmla="*/ 14581 h 505116"/>
                <a:gd name="connsiteX75" fmla="*/ 216416 w 504946"/>
                <a:gd name="connsiteY75" fmla="*/ 22254 h 505116"/>
                <a:gd name="connsiteX76" fmla="*/ 497377 w 504946"/>
                <a:gd name="connsiteY76" fmla="*/ 303309 h 505116"/>
                <a:gd name="connsiteX77" fmla="*/ 497377 w 504946"/>
                <a:gd name="connsiteY77" fmla="*/ 339653 h 505116"/>
                <a:gd name="connsiteX78" fmla="*/ 339538 w 504946"/>
                <a:gd name="connsiteY78" fmla="*/ 497545 h 505116"/>
                <a:gd name="connsiteX79" fmla="*/ 303207 w 504946"/>
                <a:gd name="connsiteY79" fmla="*/ 497545 h 505116"/>
                <a:gd name="connsiteX80" fmla="*/ 22246 w 504946"/>
                <a:gd name="connsiteY80" fmla="*/ 216489 h 505116"/>
                <a:gd name="connsiteX81" fmla="*/ 14576 w 504946"/>
                <a:gd name="connsiteY81" fmla="*/ 200336 h 505116"/>
                <a:gd name="connsiteX82" fmla="*/ 44 w 504946"/>
                <a:gd name="connsiteY82" fmla="*/ 27907 h 505116"/>
                <a:gd name="connsiteX83" fmla="*/ 7714 w 504946"/>
                <a:gd name="connsiteY83" fmla="*/ 7716 h 505116"/>
                <a:gd name="connsiteX84" fmla="*/ 27898 w 504946"/>
                <a:gd name="connsiteY84" fmla="*/ 44 h 50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04946" h="505116">
                  <a:moveTo>
                    <a:pt x="300018" y="247245"/>
                  </a:moveTo>
                  <a:cubicBezTo>
                    <a:pt x="302848" y="247649"/>
                    <a:pt x="305678" y="248457"/>
                    <a:pt x="308103" y="250073"/>
                  </a:cubicBezTo>
                  <a:cubicBezTo>
                    <a:pt x="312146" y="252902"/>
                    <a:pt x="315784" y="257346"/>
                    <a:pt x="317401" y="262195"/>
                  </a:cubicBezTo>
                  <a:cubicBezTo>
                    <a:pt x="320231" y="273104"/>
                    <a:pt x="314572" y="284013"/>
                    <a:pt x="308103" y="292094"/>
                  </a:cubicBezTo>
                  <a:cubicBezTo>
                    <a:pt x="308103" y="292094"/>
                    <a:pt x="308103" y="292094"/>
                    <a:pt x="273336" y="257346"/>
                  </a:cubicBezTo>
                  <a:cubicBezTo>
                    <a:pt x="278996" y="254114"/>
                    <a:pt x="285060" y="250881"/>
                    <a:pt x="291124" y="248861"/>
                  </a:cubicBezTo>
                  <a:cubicBezTo>
                    <a:pt x="293954" y="248053"/>
                    <a:pt x="297188" y="247245"/>
                    <a:pt x="300018" y="247245"/>
                  </a:cubicBezTo>
                  <a:close/>
                  <a:moveTo>
                    <a:pt x="198704" y="220472"/>
                  </a:moveTo>
                  <a:cubicBezTo>
                    <a:pt x="198704" y="220472"/>
                    <a:pt x="198704" y="220472"/>
                    <a:pt x="230192" y="252011"/>
                  </a:cubicBezTo>
                  <a:cubicBezTo>
                    <a:pt x="227366" y="253628"/>
                    <a:pt x="224541" y="254841"/>
                    <a:pt x="221715" y="256054"/>
                  </a:cubicBezTo>
                  <a:cubicBezTo>
                    <a:pt x="218889" y="257267"/>
                    <a:pt x="215659" y="258480"/>
                    <a:pt x="212430" y="258884"/>
                  </a:cubicBezTo>
                  <a:cubicBezTo>
                    <a:pt x="209604" y="259693"/>
                    <a:pt x="206374" y="259693"/>
                    <a:pt x="203548" y="258480"/>
                  </a:cubicBezTo>
                  <a:cubicBezTo>
                    <a:pt x="200723" y="257267"/>
                    <a:pt x="197897" y="255245"/>
                    <a:pt x="195878" y="252819"/>
                  </a:cubicBezTo>
                  <a:cubicBezTo>
                    <a:pt x="194263" y="250393"/>
                    <a:pt x="192649" y="247158"/>
                    <a:pt x="192245" y="244328"/>
                  </a:cubicBezTo>
                  <a:cubicBezTo>
                    <a:pt x="190630" y="235837"/>
                    <a:pt x="194263" y="227346"/>
                    <a:pt x="198704" y="220472"/>
                  </a:cubicBezTo>
                  <a:close/>
                  <a:moveTo>
                    <a:pt x="239426" y="166012"/>
                  </a:moveTo>
                  <a:cubicBezTo>
                    <a:pt x="226105" y="166012"/>
                    <a:pt x="213590" y="171262"/>
                    <a:pt x="202691" y="178934"/>
                  </a:cubicBezTo>
                  <a:cubicBezTo>
                    <a:pt x="201076" y="179742"/>
                    <a:pt x="199462" y="180953"/>
                    <a:pt x="198251" y="182165"/>
                  </a:cubicBezTo>
                  <a:cubicBezTo>
                    <a:pt x="198251" y="182165"/>
                    <a:pt x="198251" y="182165"/>
                    <a:pt x="197443" y="181357"/>
                  </a:cubicBezTo>
                  <a:cubicBezTo>
                    <a:pt x="197443" y="181357"/>
                    <a:pt x="197443" y="181357"/>
                    <a:pt x="187755" y="171665"/>
                  </a:cubicBezTo>
                  <a:cubicBezTo>
                    <a:pt x="184122" y="168031"/>
                    <a:pt x="178470" y="166820"/>
                    <a:pt x="173626" y="168435"/>
                  </a:cubicBezTo>
                  <a:cubicBezTo>
                    <a:pt x="168378" y="170454"/>
                    <a:pt x="165149" y="174896"/>
                    <a:pt x="164745" y="180146"/>
                  </a:cubicBezTo>
                  <a:cubicBezTo>
                    <a:pt x="164342" y="184184"/>
                    <a:pt x="165956" y="187818"/>
                    <a:pt x="168782" y="190645"/>
                  </a:cubicBezTo>
                  <a:cubicBezTo>
                    <a:pt x="168782" y="190645"/>
                    <a:pt x="168782" y="190645"/>
                    <a:pt x="178470" y="200336"/>
                  </a:cubicBezTo>
                  <a:cubicBezTo>
                    <a:pt x="178470" y="200336"/>
                    <a:pt x="178470" y="200336"/>
                    <a:pt x="179278" y="201144"/>
                  </a:cubicBezTo>
                  <a:cubicBezTo>
                    <a:pt x="171204" y="212047"/>
                    <a:pt x="165553" y="224969"/>
                    <a:pt x="164745" y="238295"/>
                  </a:cubicBezTo>
                  <a:cubicBezTo>
                    <a:pt x="164745" y="244756"/>
                    <a:pt x="165553" y="251217"/>
                    <a:pt x="167975" y="256871"/>
                  </a:cubicBezTo>
                  <a:cubicBezTo>
                    <a:pt x="169993" y="263332"/>
                    <a:pt x="174030" y="268985"/>
                    <a:pt x="178874" y="273831"/>
                  </a:cubicBezTo>
                  <a:cubicBezTo>
                    <a:pt x="183314" y="278273"/>
                    <a:pt x="188966" y="282311"/>
                    <a:pt x="195425" y="284330"/>
                  </a:cubicBezTo>
                  <a:cubicBezTo>
                    <a:pt x="201480" y="286349"/>
                    <a:pt x="207939" y="286753"/>
                    <a:pt x="213994" y="285945"/>
                  </a:cubicBezTo>
                  <a:cubicBezTo>
                    <a:pt x="226912" y="284734"/>
                    <a:pt x="238619" y="278273"/>
                    <a:pt x="249922" y="271812"/>
                  </a:cubicBezTo>
                  <a:cubicBezTo>
                    <a:pt x="249922" y="271812"/>
                    <a:pt x="249922" y="271812"/>
                    <a:pt x="287464" y="309770"/>
                  </a:cubicBezTo>
                  <a:cubicBezTo>
                    <a:pt x="281812" y="313001"/>
                    <a:pt x="275353" y="315020"/>
                    <a:pt x="268895" y="315424"/>
                  </a:cubicBezTo>
                  <a:cubicBezTo>
                    <a:pt x="265665" y="315424"/>
                    <a:pt x="262436" y="315020"/>
                    <a:pt x="259206" y="314212"/>
                  </a:cubicBezTo>
                  <a:cubicBezTo>
                    <a:pt x="257592" y="313809"/>
                    <a:pt x="256380" y="313001"/>
                    <a:pt x="254766" y="312597"/>
                  </a:cubicBezTo>
                  <a:cubicBezTo>
                    <a:pt x="253151" y="311789"/>
                    <a:pt x="251940" y="310982"/>
                    <a:pt x="250325" y="310174"/>
                  </a:cubicBezTo>
                  <a:cubicBezTo>
                    <a:pt x="245481" y="307751"/>
                    <a:pt x="239830" y="308559"/>
                    <a:pt x="235793" y="311789"/>
                  </a:cubicBezTo>
                  <a:cubicBezTo>
                    <a:pt x="231352" y="315424"/>
                    <a:pt x="229738" y="321077"/>
                    <a:pt x="231352" y="326327"/>
                  </a:cubicBezTo>
                  <a:cubicBezTo>
                    <a:pt x="232160" y="328750"/>
                    <a:pt x="233774" y="331173"/>
                    <a:pt x="235793" y="332788"/>
                  </a:cubicBezTo>
                  <a:cubicBezTo>
                    <a:pt x="237004" y="333596"/>
                    <a:pt x="238215" y="334403"/>
                    <a:pt x="239830" y="335211"/>
                  </a:cubicBezTo>
                  <a:cubicBezTo>
                    <a:pt x="241444" y="336018"/>
                    <a:pt x="242655" y="336826"/>
                    <a:pt x="244270" y="337230"/>
                  </a:cubicBezTo>
                  <a:cubicBezTo>
                    <a:pt x="250325" y="340057"/>
                    <a:pt x="256784" y="341672"/>
                    <a:pt x="263647" y="342076"/>
                  </a:cubicBezTo>
                  <a:cubicBezTo>
                    <a:pt x="276564" y="343287"/>
                    <a:pt x="289886" y="339653"/>
                    <a:pt x="301189" y="333192"/>
                  </a:cubicBezTo>
                  <a:cubicBezTo>
                    <a:pt x="303207" y="331980"/>
                    <a:pt x="305226" y="330769"/>
                    <a:pt x="307244" y="329154"/>
                  </a:cubicBezTo>
                  <a:cubicBezTo>
                    <a:pt x="307244" y="329154"/>
                    <a:pt x="307244" y="329154"/>
                    <a:pt x="318547" y="340460"/>
                  </a:cubicBezTo>
                  <a:cubicBezTo>
                    <a:pt x="322180" y="344095"/>
                    <a:pt x="327832" y="345306"/>
                    <a:pt x="332676" y="343691"/>
                  </a:cubicBezTo>
                  <a:cubicBezTo>
                    <a:pt x="337520" y="341672"/>
                    <a:pt x="341153" y="336826"/>
                    <a:pt x="341557" y="331576"/>
                  </a:cubicBezTo>
                  <a:cubicBezTo>
                    <a:pt x="341557" y="327942"/>
                    <a:pt x="340346" y="323904"/>
                    <a:pt x="337520" y="321481"/>
                  </a:cubicBezTo>
                  <a:cubicBezTo>
                    <a:pt x="337520" y="321481"/>
                    <a:pt x="337520" y="321481"/>
                    <a:pt x="327428" y="310982"/>
                  </a:cubicBezTo>
                  <a:cubicBezTo>
                    <a:pt x="335905" y="300886"/>
                    <a:pt x="343172" y="288368"/>
                    <a:pt x="344786" y="274638"/>
                  </a:cubicBezTo>
                  <a:cubicBezTo>
                    <a:pt x="346401" y="261716"/>
                    <a:pt x="342768" y="248390"/>
                    <a:pt x="334694" y="238295"/>
                  </a:cubicBezTo>
                  <a:cubicBezTo>
                    <a:pt x="328639" y="230623"/>
                    <a:pt x="320162" y="224565"/>
                    <a:pt x="310474" y="221739"/>
                  </a:cubicBezTo>
                  <a:cubicBezTo>
                    <a:pt x="298363" y="218508"/>
                    <a:pt x="285849" y="221335"/>
                    <a:pt x="274950" y="226181"/>
                  </a:cubicBezTo>
                  <a:cubicBezTo>
                    <a:pt x="267684" y="229411"/>
                    <a:pt x="260417" y="233449"/>
                    <a:pt x="253555" y="237487"/>
                  </a:cubicBezTo>
                  <a:cubicBezTo>
                    <a:pt x="253555" y="237487"/>
                    <a:pt x="253555" y="237487"/>
                    <a:pt x="217627" y="201548"/>
                  </a:cubicBezTo>
                  <a:cubicBezTo>
                    <a:pt x="222875" y="197510"/>
                    <a:pt x="228930" y="194279"/>
                    <a:pt x="235793" y="193472"/>
                  </a:cubicBezTo>
                  <a:cubicBezTo>
                    <a:pt x="239022" y="193068"/>
                    <a:pt x="241848" y="193068"/>
                    <a:pt x="245077" y="193472"/>
                  </a:cubicBezTo>
                  <a:cubicBezTo>
                    <a:pt x="246692" y="193875"/>
                    <a:pt x="248307" y="194279"/>
                    <a:pt x="249518" y="195087"/>
                  </a:cubicBezTo>
                  <a:cubicBezTo>
                    <a:pt x="251133" y="195894"/>
                    <a:pt x="252344" y="196702"/>
                    <a:pt x="253958" y="197106"/>
                  </a:cubicBezTo>
                  <a:cubicBezTo>
                    <a:pt x="258803" y="199529"/>
                    <a:pt x="264454" y="198317"/>
                    <a:pt x="268491" y="195087"/>
                  </a:cubicBezTo>
                  <a:cubicBezTo>
                    <a:pt x="272528" y="191049"/>
                    <a:pt x="273739" y="185395"/>
                    <a:pt x="272124" y="180146"/>
                  </a:cubicBezTo>
                  <a:cubicBezTo>
                    <a:pt x="270913" y="177723"/>
                    <a:pt x="269298" y="175704"/>
                    <a:pt x="267280" y="174088"/>
                  </a:cubicBezTo>
                  <a:cubicBezTo>
                    <a:pt x="266069" y="173281"/>
                    <a:pt x="264454" y="172473"/>
                    <a:pt x="262839" y="171665"/>
                  </a:cubicBezTo>
                  <a:cubicBezTo>
                    <a:pt x="261628" y="170858"/>
                    <a:pt x="260014" y="170050"/>
                    <a:pt x="257995" y="169243"/>
                  </a:cubicBezTo>
                  <a:cubicBezTo>
                    <a:pt x="252344" y="167224"/>
                    <a:pt x="245885" y="166012"/>
                    <a:pt x="239426" y="166012"/>
                  </a:cubicBezTo>
                  <a:close/>
                  <a:moveTo>
                    <a:pt x="73110" y="54357"/>
                  </a:moveTo>
                  <a:cubicBezTo>
                    <a:pt x="68266" y="54357"/>
                    <a:pt x="63422" y="56174"/>
                    <a:pt x="59789" y="59809"/>
                  </a:cubicBezTo>
                  <a:cubicBezTo>
                    <a:pt x="52522" y="67077"/>
                    <a:pt x="52522" y="79192"/>
                    <a:pt x="59789" y="86460"/>
                  </a:cubicBezTo>
                  <a:cubicBezTo>
                    <a:pt x="59789" y="86460"/>
                    <a:pt x="59789" y="86460"/>
                    <a:pt x="79569" y="106247"/>
                  </a:cubicBezTo>
                  <a:cubicBezTo>
                    <a:pt x="87239" y="113920"/>
                    <a:pt x="98945" y="113920"/>
                    <a:pt x="106212" y="106247"/>
                  </a:cubicBezTo>
                  <a:cubicBezTo>
                    <a:pt x="113882" y="98979"/>
                    <a:pt x="113882" y="87268"/>
                    <a:pt x="106212" y="79596"/>
                  </a:cubicBezTo>
                  <a:cubicBezTo>
                    <a:pt x="106212" y="79596"/>
                    <a:pt x="106212" y="79596"/>
                    <a:pt x="86431" y="59809"/>
                  </a:cubicBezTo>
                  <a:cubicBezTo>
                    <a:pt x="82798" y="56174"/>
                    <a:pt x="77954" y="54357"/>
                    <a:pt x="73110" y="54357"/>
                  </a:cubicBezTo>
                  <a:close/>
                  <a:moveTo>
                    <a:pt x="27898" y="44"/>
                  </a:moveTo>
                  <a:cubicBezTo>
                    <a:pt x="27898" y="44"/>
                    <a:pt x="27898" y="44"/>
                    <a:pt x="200269" y="14581"/>
                  </a:cubicBezTo>
                  <a:cubicBezTo>
                    <a:pt x="206324" y="15389"/>
                    <a:pt x="211976" y="17812"/>
                    <a:pt x="216416" y="22254"/>
                  </a:cubicBezTo>
                  <a:cubicBezTo>
                    <a:pt x="216416" y="22254"/>
                    <a:pt x="216416" y="22254"/>
                    <a:pt x="497377" y="303309"/>
                  </a:cubicBezTo>
                  <a:cubicBezTo>
                    <a:pt x="507469" y="313405"/>
                    <a:pt x="507469" y="329557"/>
                    <a:pt x="497377" y="339653"/>
                  </a:cubicBezTo>
                  <a:cubicBezTo>
                    <a:pt x="497377" y="339653"/>
                    <a:pt x="497377" y="339653"/>
                    <a:pt x="339538" y="497545"/>
                  </a:cubicBezTo>
                  <a:cubicBezTo>
                    <a:pt x="329447" y="507640"/>
                    <a:pt x="313299" y="507640"/>
                    <a:pt x="303207" y="497545"/>
                  </a:cubicBezTo>
                  <a:cubicBezTo>
                    <a:pt x="303207" y="497545"/>
                    <a:pt x="303207" y="497545"/>
                    <a:pt x="22246" y="216489"/>
                  </a:cubicBezTo>
                  <a:cubicBezTo>
                    <a:pt x="17806" y="212047"/>
                    <a:pt x="15384" y="206394"/>
                    <a:pt x="14576" y="200336"/>
                  </a:cubicBezTo>
                  <a:cubicBezTo>
                    <a:pt x="14576" y="200336"/>
                    <a:pt x="14576" y="200336"/>
                    <a:pt x="44" y="27907"/>
                  </a:cubicBezTo>
                  <a:cubicBezTo>
                    <a:pt x="-360" y="20638"/>
                    <a:pt x="2062" y="12966"/>
                    <a:pt x="7714" y="7716"/>
                  </a:cubicBezTo>
                  <a:cubicBezTo>
                    <a:pt x="12962" y="2063"/>
                    <a:pt x="20632" y="-360"/>
                    <a:pt x="27898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1557" y="2785097"/>
            <a:ext cx="2333431" cy="916360"/>
            <a:chOff x="7159246" y="3187184"/>
            <a:chExt cx="2333431" cy="916360"/>
          </a:xfrm>
        </p:grpSpPr>
        <p:sp>
          <p:nvSpPr>
            <p:cNvPr id="20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21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63066" y="2785097"/>
            <a:ext cx="2333431" cy="916360"/>
            <a:chOff x="7159246" y="3187184"/>
            <a:chExt cx="2333431" cy="916360"/>
          </a:xfrm>
        </p:grpSpPr>
        <p:sp>
          <p:nvSpPr>
            <p:cNvPr id="23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24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81413" y="4984703"/>
            <a:ext cx="2333431" cy="916360"/>
            <a:chOff x="7159246" y="3187184"/>
            <a:chExt cx="2333431" cy="916360"/>
          </a:xfrm>
        </p:grpSpPr>
        <p:sp>
          <p:nvSpPr>
            <p:cNvPr id="26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27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072515" y="3975960"/>
            <a:ext cx="2333431" cy="916360"/>
            <a:chOff x="7159246" y="3187184"/>
            <a:chExt cx="2333431" cy="916360"/>
          </a:xfrm>
        </p:grpSpPr>
        <p:sp>
          <p:nvSpPr>
            <p:cNvPr id="29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30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36018" y="1320941"/>
            <a:ext cx="9674863" cy="3887519"/>
            <a:chOff x="0" y="2538325"/>
            <a:chExt cx="9674863" cy="3887519"/>
          </a:xfrm>
        </p:grpSpPr>
        <p:sp>
          <p:nvSpPr>
            <p:cNvPr id="27" name="îṡlïďè"/>
            <p:cNvSpPr/>
            <p:nvPr/>
          </p:nvSpPr>
          <p:spPr bwMode="auto">
            <a:xfrm>
              <a:off x="0" y="2723998"/>
              <a:ext cx="9401328" cy="3701846"/>
            </a:xfrm>
            <a:custGeom>
              <a:avLst/>
              <a:gdLst>
                <a:gd name="T0" fmla="*/ 0 w 5671"/>
                <a:gd name="T1" fmla="*/ 2098 h 2233"/>
                <a:gd name="T2" fmla="*/ 1067 w 5671"/>
                <a:gd name="T3" fmla="*/ 1187 h 2233"/>
                <a:gd name="T4" fmla="*/ 1091 w 5671"/>
                <a:gd name="T5" fmla="*/ 1166 h 2233"/>
                <a:gd name="T6" fmla="*/ 1123 w 5671"/>
                <a:gd name="T7" fmla="*/ 1178 h 2233"/>
                <a:gd name="T8" fmla="*/ 2035 w 5671"/>
                <a:gd name="T9" fmla="*/ 1736 h 2233"/>
                <a:gd name="T10" fmla="*/ 3141 w 5671"/>
                <a:gd name="T11" fmla="*/ 674 h 2233"/>
                <a:gd name="T12" fmla="*/ 3175 w 5671"/>
                <a:gd name="T13" fmla="*/ 622 h 2233"/>
                <a:gd name="T14" fmla="*/ 3223 w 5671"/>
                <a:gd name="T15" fmla="*/ 664 h 2233"/>
                <a:gd name="T16" fmla="*/ 4454 w 5671"/>
                <a:gd name="T17" fmla="*/ 880 h 2233"/>
                <a:gd name="T18" fmla="*/ 5606 w 5671"/>
                <a:gd name="T19" fmla="*/ 0 h 2233"/>
                <a:gd name="T20" fmla="*/ 5671 w 5671"/>
                <a:gd name="T21" fmla="*/ 78 h 2233"/>
                <a:gd name="T22" fmla="*/ 4481 w 5671"/>
                <a:gd name="T23" fmla="*/ 986 h 2233"/>
                <a:gd name="T24" fmla="*/ 4447 w 5671"/>
                <a:gd name="T25" fmla="*/ 1012 h 2233"/>
                <a:gd name="T26" fmla="*/ 4413 w 5671"/>
                <a:gd name="T27" fmla="*/ 984 h 2233"/>
                <a:gd name="T28" fmla="*/ 3196 w 5671"/>
                <a:gd name="T29" fmla="*/ 780 h 2233"/>
                <a:gd name="T30" fmla="*/ 2098 w 5671"/>
                <a:gd name="T31" fmla="*/ 1829 h 2233"/>
                <a:gd name="T32" fmla="*/ 2076 w 5671"/>
                <a:gd name="T33" fmla="*/ 1864 h 2233"/>
                <a:gd name="T34" fmla="*/ 2035 w 5671"/>
                <a:gd name="T35" fmla="*/ 1848 h 2233"/>
                <a:gd name="T36" fmla="*/ 1111 w 5671"/>
                <a:gd name="T37" fmla="*/ 1284 h 2233"/>
                <a:gd name="T38" fmla="*/ 0 w 5671"/>
                <a:gd name="T39" fmla="*/ 2233 h 2233"/>
                <a:gd name="T40" fmla="*/ 0 w 5671"/>
                <a:gd name="T41" fmla="*/ 2098 h 2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71" h="2233">
                  <a:moveTo>
                    <a:pt x="0" y="2098"/>
                  </a:moveTo>
                  <a:lnTo>
                    <a:pt x="1067" y="1187"/>
                  </a:lnTo>
                  <a:lnTo>
                    <a:pt x="1091" y="1166"/>
                  </a:lnTo>
                  <a:lnTo>
                    <a:pt x="1123" y="1178"/>
                  </a:lnTo>
                  <a:lnTo>
                    <a:pt x="2035" y="1736"/>
                  </a:lnTo>
                  <a:lnTo>
                    <a:pt x="3141" y="674"/>
                  </a:lnTo>
                  <a:lnTo>
                    <a:pt x="3175" y="622"/>
                  </a:lnTo>
                  <a:lnTo>
                    <a:pt x="3223" y="664"/>
                  </a:lnTo>
                  <a:lnTo>
                    <a:pt x="4454" y="880"/>
                  </a:lnTo>
                  <a:lnTo>
                    <a:pt x="5606" y="0"/>
                  </a:lnTo>
                  <a:lnTo>
                    <a:pt x="5671" y="78"/>
                  </a:lnTo>
                  <a:lnTo>
                    <a:pt x="4481" y="986"/>
                  </a:lnTo>
                  <a:lnTo>
                    <a:pt x="4447" y="1012"/>
                  </a:lnTo>
                  <a:lnTo>
                    <a:pt x="4413" y="984"/>
                  </a:lnTo>
                  <a:lnTo>
                    <a:pt x="3196" y="780"/>
                  </a:lnTo>
                  <a:lnTo>
                    <a:pt x="2098" y="1829"/>
                  </a:lnTo>
                  <a:lnTo>
                    <a:pt x="2076" y="1864"/>
                  </a:lnTo>
                  <a:lnTo>
                    <a:pt x="2035" y="1848"/>
                  </a:lnTo>
                  <a:lnTo>
                    <a:pt x="1111" y="1284"/>
                  </a:lnTo>
                  <a:lnTo>
                    <a:pt x="0" y="2233"/>
                  </a:lnTo>
                  <a:lnTo>
                    <a:pt x="0" y="2098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iṧḷïḓè"/>
            <p:cNvSpPr/>
            <p:nvPr/>
          </p:nvSpPr>
          <p:spPr bwMode="auto">
            <a:xfrm>
              <a:off x="8915595" y="2538325"/>
              <a:ext cx="759268" cy="706219"/>
            </a:xfrm>
            <a:custGeom>
              <a:avLst/>
              <a:gdLst>
                <a:gd name="T0" fmla="*/ 458 w 458"/>
                <a:gd name="T1" fmla="*/ 0 h 426"/>
                <a:gd name="T2" fmla="*/ 0 w 458"/>
                <a:gd name="T3" fmla="*/ 127 h 426"/>
                <a:gd name="T4" fmla="*/ 115 w 458"/>
                <a:gd name="T5" fmla="*/ 276 h 426"/>
                <a:gd name="T6" fmla="*/ 233 w 458"/>
                <a:gd name="T7" fmla="*/ 426 h 426"/>
                <a:gd name="T8" fmla="*/ 458 w 458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26">
                  <a:moveTo>
                    <a:pt x="458" y="0"/>
                  </a:moveTo>
                  <a:lnTo>
                    <a:pt x="0" y="127"/>
                  </a:lnTo>
                  <a:lnTo>
                    <a:pt x="115" y="276"/>
                  </a:lnTo>
                  <a:lnTo>
                    <a:pt x="233" y="426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flipH="1" flipV="1">
            <a:off x="2708558" y="3264701"/>
            <a:ext cx="667066" cy="402184"/>
          </a:xfrm>
          <a:prstGeom prst="line">
            <a:avLst/>
          </a:prstGeom>
          <a:noFill/>
          <a:ln w="34925" cap="flat" cmpd="sng" algn="ctr">
            <a:solidFill>
              <a:sysClr val="window" lastClr="FFFFFF">
                <a:alpha val="48000"/>
              </a:sysClr>
            </a:solidFill>
            <a:prstDash val="sysDot"/>
            <a:miter lim="800000"/>
          </a:ln>
          <a:effectLst/>
        </p:spPr>
      </p:cxnSp>
      <p:sp>
        <p:nvSpPr>
          <p:cNvPr id="31" name="ïšľïdé"/>
          <p:cNvSpPr/>
          <p:nvPr/>
        </p:nvSpPr>
        <p:spPr bwMode="auto">
          <a:xfrm>
            <a:off x="8159997" y="2714381"/>
            <a:ext cx="785471" cy="783694"/>
          </a:xfrm>
          <a:prstGeom prst="ellipse">
            <a:avLst/>
          </a:prstGeom>
          <a:solidFill>
            <a:srgbClr val="00A695"/>
          </a:solidFill>
          <a:ln w="19050">
            <a:noFill/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2019</a:t>
            </a:r>
          </a:p>
        </p:txBody>
      </p:sp>
      <p:sp>
        <p:nvSpPr>
          <p:cNvPr id="32" name="isḻíḍè"/>
          <p:cNvSpPr/>
          <p:nvPr/>
        </p:nvSpPr>
        <p:spPr bwMode="auto">
          <a:xfrm>
            <a:off x="6073450" y="2481007"/>
            <a:ext cx="785471" cy="783694"/>
          </a:xfrm>
          <a:prstGeom prst="ellipse">
            <a:avLst/>
          </a:prstGeom>
          <a:solidFill>
            <a:srgbClr val="00A695"/>
          </a:solidFill>
          <a:ln w="19050">
            <a:noFill/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2018</a:t>
            </a:r>
          </a:p>
        </p:txBody>
      </p:sp>
      <p:sp>
        <p:nvSpPr>
          <p:cNvPr id="33" name="íṡḷîďé"/>
          <p:cNvSpPr/>
          <p:nvPr/>
        </p:nvSpPr>
        <p:spPr bwMode="auto">
          <a:xfrm>
            <a:off x="4138690" y="4099102"/>
            <a:ext cx="785471" cy="783694"/>
          </a:xfrm>
          <a:prstGeom prst="ellipse">
            <a:avLst/>
          </a:prstGeom>
          <a:solidFill>
            <a:srgbClr val="00A695"/>
          </a:solidFill>
          <a:ln w="19050">
            <a:noFill/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2017</a:t>
            </a:r>
          </a:p>
        </p:txBody>
      </p:sp>
      <p:sp>
        <p:nvSpPr>
          <p:cNvPr id="34" name="iṥľîďê"/>
          <p:cNvSpPr/>
          <p:nvPr/>
        </p:nvSpPr>
        <p:spPr bwMode="auto">
          <a:xfrm>
            <a:off x="2597893" y="3419784"/>
            <a:ext cx="785471" cy="783694"/>
          </a:xfrm>
          <a:prstGeom prst="ellipse">
            <a:avLst/>
          </a:prstGeom>
          <a:solidFill>
            <a:srgbClr val="00A695"/>
          </a:solidFill>
          <a:ln w="19050">
            <a:noFill/>
            <a:prstDash val="sysDot"/>
          </a:ln>
        </p:spPr>
        <p:txBody>
          <a:bodyPr wrap="none" tIns="46800" bIns="4680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2016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7386016" y="3745298"/>
            <a:ext cx="2333431" cy="916360"/>
            <a:chOff x="7159246" y="3187184"/>
            <a:chExt cx="2333431" cy="916360"/>
          </a:xfrm>
        </p:grpSpPr>
        <p:sp>
          <p:nvSpPr>
            <p:cNvPr id="36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37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26587" y="1471811"/>
            <a:ext cx="2333431" cy="916360"/>
            <a:chOff x="7159246" y="3187184"/>
            <a:chExt cx="2333431" cy="916360"/>
          </a:xfrm>
        </p:grpSpPr>
        <p:sp>
          <p:nvSpPr>
            <p:cNvPr id="39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0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41156" y="2330940"/>
            <a:ext cx="2333431" cy="916360"/>
            <a:chOff x="7159246" y="3187184"/>
            <a:chExt cx="2333431" cy="916360"/>
          </a:xfrm>
        </p:grpSpPr>
        <p:sp>
          <p:nvSpPr>
            <p:cNvPr id="42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3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83364" y="5009169"/>
            <a:ext cx="2333431" cy="916360"/>
            <a:chOff x="7159246" y="3187184"/>
            <a:chExt cx="2333431" cy="916360"/>
          </a:xfrm>
        </p:grpSpPr>
        <p:sp>
          <p:nvSpPr>
            <p:cNvPr id="45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6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102204" y="1165857"/>
            <a:ext cx="4431174" cy="4216039"/>
            <a:chOff x="4115267" y="1636121"/>
            <a:chExt cx="3869138" cy="3681290"/>
          </a:xfrm>
        </p:grpSpPr>
        <p:sp>
          <p:nvSpPr>
            <p:cNvPr id="2" name="Freeform 105"/>
            <p:cNvSpPr/>
            <p:nvPr/>
          </p:nvSpPr>
          <p:spPr bwMode="auto">
            <a:xfrm>
              <a:off x="6145624" y="4076315"/>
              <a:ext cx="1105467" cy="1201348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73" tIns="60937" rIns="121873" bIns="60937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" name="Freeform 107"/>
            <p:cNvSpPr/>
            <p:nvPr/>
          </p:nvSpPr>
          <p:spPr bwMode="auto">
            <a:xfrm>
              <a:off x="4857267" y="4076315"/>
              <a:ext cx="1109531" cy="1201348"/>
            </a:xfrm>
            <a:custGeom>
              <a:avLst/>
              <a:gdLst>
                <a:gd name="T0" fmla="*/ 878 w 878"/>
                <a:gd name="T1" fmla="*/ 30 h 952"/>
                <a:gd name="T2" fmla="*/ 456 w 878"/>
                <a:gd name="T3" fmla="*/ 252 h 952"/>
                <a:gd name="T4" fmla="*/ 498 w 878"/>
                <a:gd name="T5" fmla="*/ 0 h 952"/>
                <a:gd name="T6" fmla="*/ 164 w 878"/>
                <a:gd name="T7" fmla="*/ 0 h 952"/>
                <a:gd name="T8" fmla="*/ 0 w 878"/>
                <a:gd name="T9" fmla="*/ 952 h 952"/>
                <a:gd name="T10" fmla="*/ 878 w 878"/>
                <a:gd name="T11" fmla="*/ 492 h 952"/>
                <a:gd name="T12" fmla="*/ 878 w 878"/>
                <a:gd name="T13" fmla="*/ 3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873" tIns="60937" rIns="121873" bIns="60937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prstClr val="black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等线" panose="02010600030101010101" pitchFamily="2" charset="-122"/>
              </a:endParaRPr>
            </a:p>
          </p:txBody>
        </p:sp>
        <p:grpSp>
          <p:nvGrpSpPr>
            <p:cNvPr id="4" name="组合 4"/>
            <p:cNvGrpSpPr/>
            <p:nvPr/>
          </p:nvGrpSpPr>
          <p:grpSpPr>
            <a:xfrm>
              <a:off x="4115267" y="1636121"/>
              <a:ext cx="3869138" cy="3681290"/>
              <a:chOff x="3249281" y="1495055"/>
              <a:chExt cx="3213613" cy="3018713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4932039" y="3528644"/>
                <a:ext cx="918175" cy="985124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3861962" y="3528644"/>
                <a:ext cx="921550" cy="985124"/>
              </a:xfrm>
              <a:custGeom>
                <a:avLst/>
                <a:gdLst>
                  <a:gd name="T0" fmla="*/ 854256123 w 878"/>
                  <a:gd name="T1" fmla="*/ 29138806 h 952"/>
                  <a:gd name="T2" fmla="*/ 443668360 w 878"/>
                  <a:gd name="T3" fmla="*/ 244763215 h 952"/>
                  <a:gd name="T4" fmla="*/ 484532161 w 878"/>
                  <a:gd name="T5" fmla="*/ 0 h 952"/>
                  <a:gd name="T6" fmla="*/ 159564590 w 878"/>
                  <a:gd name="T7" fmla="*/ 0 h 952"/>
                  <a:gd name="T8" fmla="*/ 0 w 878"/>
                  <a:gd name="T9" fmla="*/ 924662129 h 952"/>
                  <a:gd name="T10" fmla="*/ 854256123 w 878"/>
                  <a:gd name="T11" fmla="*/ 477871696 h 952"/>
                  <a:gd name="T12" fmla="*/ 854256123 w 878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4856088" y="1495055"/>
                <a:ext cx="1606806" cy="1866900"/>
              </a:xfrm>
              <a:custGeom>
                <a:avLst/>
                <a:gdLst>
                  <a:gd name="T0" fmla="*/ 460241095 w 1534"/>
                  <a:gd name="T1" fmla="*/ 934440516 h 1804"/>
                  <a:gd name="T2" fmla="*/ 0 w 1534"/>
                  <a:gd name="T3" fmla="*/ 0 h 1804"/>
                  <a:gd name="T4" fmla="*/ 0 w 1534"/>
                  <a:gd name="T5" fmla="*/ 679947018 h 1804"/>
                  <a:gd name="T6" fmla="*/ 238859290 w 1534"/>
                  <a:gd name="T7" fmla="*/ 1165622896 h 1804"/>
                  <a:gd name="T8" fmla="*/ 774835825 w 1534"/>
                  <a:gd name="T9" fmla="*/ 1243330563 h 1804"/>
                  <a:gd name="T10" fmla="*/ 388389322 w 1534"/>
                  <a:gd name="T11" fmla="*/ 1622157906 h 1804"/>
                  <a:gd name="T12" fmla="*/ 409750474 w 1534"/>
                  <a:gd name="T13" fmla="*/ 1752319530 h 1804"/>
                  <a:gd name="T14" fmla="*/ 802023462 w 1534"/>
                  <a:gd name="T15" fmla="*/ 1752319530 h 1804"/>
                  <a:gd name="T16" fmla="*/ 1489471863 w 1534"/>
                  <a:gd name="T17" fmla="*/ 1084029057 h 1804"/>
                  <a:gd name="T18" fmla="*/ 460241095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249281" y="1495055"/>
                <a:ext cx="1606806" cy="1866900"/>
              </a:xfrm>
              <a:custGeom>
                <a:avLst/>
                <a:gdLst>
                  <a:gd name="T0" fmla="*/ 1029230767 w 1534"/>
                  <a:gd name="T1" fmla="*/ 934440516 h 1804"/>
                  <a:gd name="T2" fmla="*/ 0 w 1534"/>
                  <a:gd name="T3" fmla="*/ 1084029057 h 1804"/>
                  <a:gd name="T4" fmla="*/ 687448400 w 1534"/>
                  <a:gd name="T5" fmla="*/ 1752319530 h 1804"/>
                  <a:gd name="T6" fmla="*/ 1079721389 w 1534"/>
                  <a:gd name="T7" fmla="*/ 1752319530 h 1804"/>
                  <a:gd name="T8" fmla="*/ 1103024374 w 1534"/>
                  <a:gd name="T9" fmla="*/ 1622157906 h 1804"/>
                  <a:gd name="T10" fmla="*/ 714636037 w 1534"/>
                  <a:gd name="T11" fmla="*/ 1243330563 h 1804"/>
                  <a:gd name="T12" fmla="*/ 1250612572 w 1534"/>
                  <a:gd name="T13" fmla="*/ 1165622896 h 1804"/>
                  <a:gd name="T14" fmla="*/ 1489471863 w 1534"/>
                  <a:gd name="T15" fmla="*/ 679947018 h 1804"/>
                  <a:gd name="T16" fmla="*/ 1489471863 w 1534"/>
                  <a:gd name="T17" fmla="*/ 0 h 1804"/>
                  <a:gd name="T18" fmla="*/ 1029230767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9" name="Freeform 121"/>
              <p:cNvSpPr/>
              <p:nvPr/>
            </p:nvSpPr>
            <p:spPr bwMode="auto">
              <a:xfrm>
                <a:off x="4616415" y="2941904"/>
                <a:ext cx="202539" cy="198359"/>
              </a:xfrm>
              <a:custGeom>
                <a:avLst/>
                <a:gdLst>
                  <a:gd name="T0" fmla="*/ 187748664 w 192"/>
                  <a:gd name="T1" fmla="*/ 93092784 h 192"/>
                  <a:gd name="T2" fmla="*/ 187748664 w 192"/>
                  <a:gd name="T3" fmla="*/ 93092784 h 192"/>
                  <a:gd name="T4" fmla="*/ 185793063 w 192"/>
                  <a:gd name="T5" fmla="*/ 112486868 h 192"/>
                  <a:gd name="T6" fmla="*/ 179926258 w 192"/>
                  <a:gd name="T7" fmla="*/ 129941642 h 192"/>
                  <a:gd name="T8" fmla="*/ 170147258 w 192"/>
                  <a:gd name="T9" fmla="*/ 145457106 h 192"/>
                  <a:gd name="T10" fmla="*/ 160368258 w 192"/>
                  <a:gd name="T11" fmla="*/ 159032277 h 192"/>
                  <a:gd name="T12" fmla="*/ 146679047 w 192"/>
                  <a:gd name="T13" fmla="*/ 170669121 h 192"/>
                  <a:gd name="T14" fmla="*/ 129077641 w 192"/>
                  <a:gd name="T15" fmla="*/ 178427345 h 192"/>
                  <a:gd name="T16" fmla="*/ 113431836 w 192"/>
                  <a:gd name="T17" fmla="*/ 184245275 h 192"/>
                  <a:gd name="T18" fmla="*/ 93874828 w 192"/>
                  <a:gd name="T19" fmla="*/ 186184585 h 192"/>
                  <a:gd name="T20" fmla="*/ 93874828 w 192"/>
                  <a:gd name="T21" fmla="*/ 186184585 h 192"/>
                  <a:gd name="T22" fmla="*/ 74316828 w 192"/>
                  <a:gd name="T23" fmla="*/ 184245275 h 192"/>
                  <a:gd name="T24" fmla="*/ 56715422 w 192"/>
                  <a:gd name="T25" fmla="*/ 178427345 h 192"/>
                  <a:gd name="T26" fmla="*/ 41069617 w 192"/>
                  <a:gd name="T27" fmla="*/ 170669121 h 192"/>
                  <a:gd name="T28" fmla="*/ 27380406 w 192"/>
                  <a:gd name="T29" fmla="*/ 159032277 h 192"/>
                  <a:gd name="T30" fmla="*/ 15645805 w 192"/>
                  <a:gd name="T31" fmla="*/ 145457106 h 192"/>
                  <a:gd name="T32" fmla="*/ 7822406 w 192"/>
                  <a:gd name="T33" fmla="*/ 129941642 h 192"/>
                  <a:gd name="T34" fmla="*/ 1955602 w 192"/>
                  <a:gd name="T35" fmla="*/ 112486868 h 192"/>
                  <a:gd name="T36" fmla="*/ 0 w 192"/>
                  <a:gd name="T37" fmla="*/ 93092784 h 192"/>
                  <a:gd name="T38" fmla="*/ 0 w 192"/>
                  <a:gd name="T39" fmla="*/ 93092784 h 192"/>
                  <a:gd name="T40" fmla="*/ 1955602 w 192"/>
                  <a:gd name="T41" fmla="*/ 73697716 h 192"/>
                  <a:gd name="T42" fmla="*/ 7822406 w 192"/>
                  <a:gd name="T43" fmla="*/ 56242942 h 192"/>
                  <a:gd name="T44" fmla="*/ 15645805 w 192"/>
                  <a:gd name="T45" fmla="*/ 40727478 h 192"/>
                  <a:gd name="T46" fmla="*/ 27380406 w 192"/>
                  <a:gd name="T47" fmla="*/ 27152308 h 192"/>
                  <a:gd name="T48" fmla="*/ 41069617 w 192"/>
                  <a:gd name="T49" fmla="*/ 17454774 h 192"/>
                  <a:gd name="T50" fmla="*/ 56715422 w 192"/>
                  <a:gd name="T51" fmla="*/ 7757240 h 192"/>
                  <a:gd name="T52" fmla="*/ 74316828 w 192"/>
                  <a:gd name="T53" fmla="*/ 1939310 h 192"/>
                  <a:gd name="T54" fmla="*/ 93874828 w 192"/>
                  <a:gd name="T55" fmla="*/ 0 h 192"/>
                  <a:gd name="T56" fmla="*/ 93874828 w 192"/>
                  <a:gd name="T57" fmla="*/ 0 h 192"/>
                  <a:gd name="T58" fmla="*/ 113431836 w 192"/>
                  <a:gd name="T59" fmla="*/ 1939310 h 192"/>
                  <a:gd name="T60" fmla="*/ 129077641 w 192"/>
                  <a:gd name="T61" fmla="*/ 7757240 h 192"/>
                  <a:gd name="T62" fmla="*/ 146679047 w 192"/>
                  <a:gd name="T63" fmla="*/ 17454774 h 192"/>
                  <a:gd name="T64" fmla="*/ 160368258 w 192"/>
                  <a:gd name="T65" fmla="*/ 27152308 h 192"/>
                  <a:gd name="T66" fmla="*/ 170147258 w 192"/>
                  <a:gd name="T67" fmla="*/ 40727478 h 192"/>
                  <a:gd name="T68" fmla="*/ 179926258 w 192"/>
                  <a:gd name="T69" fmla="*/ 56242942 h 192"/>
                  <a:gd name="T70" fmla="*/ 185793063 w 192"/>
                  <a:gd name="T71" fmla="*/ 73697716 h 192"/>
                  <a:gd name="T72" fmla="*/ 187748664 w 192"/>
                  <a:gd name="T73" fmla="*/ 93092784 h 192"/>
                  <a:gd name="T74" fmla="*/ 187748664 w 192"/>
                  <a:gd name="T75" fmla="*/ 93092784 h 19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2" h="192">
                    <a:moveTo>
                      <a:pt x="192" y="96"/>
                    </a:moveTo>
                    <a:lnTo>
                      <a:pt x="192" y="96"/>
                    </a:lnTo>
                    <a:lnTo>
                      <a:pt x="190" y="116"/>
                    </a:lnTo>
                    <a:lnTo>
                      <a:pt x="184" y="134"/>
                    </a:lnTo>
                    <a:lnTo>
                      <a:pt x="174" y="150"/>
                    </a:lnTo>
                    <a:lnTo>
                      <a:pt x="164" y="164"/>
                    </a:lnTo>
                    <a:lnTo>
                      <a:pt x="150" y="176"/>
                    </a:lnTo>
                    <a:lnTo>
                      <a:pt x="132" y="184"/>
                    </a:lnTo>
                    <a:lnTo>
                      <a:pt x="116" y="190"/>
                    </a:lnTo>
                    <a:lnTo>
                      <a:pt x="96" y="192"/>
                    </a:lnTo>
                    <a:lnTo>
                      <a:pt x="76" y="190"/>
                    </a:lnTo>
                    <a:lnTo>
                      <a:pt x="58" y="184"/>
                    </a:lnTo>
                    <a:lnTo>
                      <a:pt x="42" y="176"/>
                    </a:lnTo>
                    <a:lnTo>
                      <a:pt x="28" y="164"/>
                    </a:lnTo>
                    <a:lnTo>
                      <a:pt x="16" y="150"/>
                    </a:lnTo>
                    <a:lnTo>
                      <a:pt x="8" y="134"/>
                    </a:lnTo>
                    <a:lnTo>
                      <a:pt x="2" y="116"/>
                    </a:lnTo>
                    <a:lnTo>
                      <a:pt x="0" y="96"/>
                    </a:lnTo>
                    <a:lnTo>
                      <a:pt x="2" y="76"/>
                    </a:lnTo>
                    <a:lnTo>
                      <a:pt x="8" y="58"/>
                    </a:lnTo>
                    <a:lnTo>
                      <a:pt x="16" y="42"/>
                    </a:lnTo>
                    <a:lnTo>
                      <a:pt x="28" y="28"/>
                    </a:lnTo>
                    <a:lnTo>
                      <a:pt x="42" y="18"/>
                    </a:lnTo>
                    <a:lnTo>
                      <a:pt x="58" y="8"/>
                    </a:lnTo>
                    <a:lnTo>
                      <a:pt x="76" y="2"/>
                    </a:lnTo>
                    <a:lnTo>
                      <a:pt x="96" y="0"/>
                    </a:lnTo>
                    <a:lnTo>
                      <a:pt x="116" y="2"/>
                    </a:lnTo>
                    <a:lnTo>
                      <a:pt x="132" y="8"/>
                    </a:lnTo>
                    <a:lnTo>
                      <a:pt x="150" y="18"/>
                    </a:lnTo>
                    <a:lnTo>
                      <a:pt x="164" y="28"/>
                    </a:lnTo>
                    <a:lnTo>
                      <a:pt x="174" y="42"/>
                    </a:lnTo>
                    <a:lnTo>
                      <a:pt x="184" y="58"/>
                    </a:lnTo>
                    <a:lnTo>
                      <a:pt x="190" y="76"/>
                    </a:lnTo>
                    <a:lnTo>
                      <a:pt x="192" y="96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0" name="Freeform 122"/>
              <p:cNvSpPr/>
              <p:nvPr/>
            </p:nvSpPr>
            <p:spPr bwMode="auto">
              <a:xfrm>
                <a:off x="4857777" y="2891896"/>
                <a:ext cx="251485" cy="248365"/>
              </a:xfrm>
              <a:custGeom>
                <a:avLst/>
                <a:gdLst>
                  <a:gd name="T0" fmla="*/ 233121011 w 240"/>
                  <a:gd name="T1" fmla="*/ 116560999 h 240"/>
                  <a:gd name="T2" fmla="*/ 233121011 w 240"/>
                  <a:gd name="T3" fmla="*/ 116560999 h 240"/>
                  <a:gd name="T4" fmla="*/ 231178451 w 240"/>
                  <a:gd name="T5" fmla="*/ 128217394 h 240"/>
                  <a:gd name="T6" fmla="*/ 231178451 w 240"/>
                  <a:gd name="T7" fmla="*/ 139872804 h 240"/>
                  <a:gd name="T8" fmla="*/ 223407225 w 240"/>
                  <a:gd name="T9" fmla="*/ 161243027 h 240"/>
                  <a:gd name="T10" fmla="*/ 211751865 w 240"/>
                  <a:gd name="T11" fmla="*/ 180669696 h 240"/>
                  <a:gd name="T12" fmla="*/ 198152958 w 240"/>
                  <a:gd name="T13" fmla="*/ 198153796 h 240"/>
                  <a:gd name="T14" fmla="*/ 180668932 w 240"/>
                  <a:gd name="T15" fmla="*/ 211752760 h 240"/>
                  <a:gd name="T16" fmla="*/ 161242345 w 240"/>
                  <a:gd name="T17" fmla="*/ 223408170 h 240"/>
                  <a:gd name="T18" fmla="*/ 139872213 w 240"/>
                  <a:gd name="T19" fmla="*/ 229236860 h 240"/>
                  <a:gd name="T20" fmla="*/ 128216852 w 240"/>
                  <a:gd name="T21" fmla="*/ 231179429 h 240"/>
                  <a:gd name="T22" fmla="*/ 116560506 w 240"/>
                  <a:gd name="T23" fmla="*/ 233121997 h 240"/>
                  <a:gd name="T24" fmla="*/ 116560506 w 240"/>
                  <a:gd name="T25" fmla="*/ 233121997 h 240"/>
                  <a:gd name="T26" fmla="*/ 104904160 w 240"/>
                  <a:gd name="T27" fmla="*/ 231179429 h 240"/>
                  <a:gd name="T28" fmla="*/ 93248799 w 240"/>
                  <a:gd name="T29" fmla="*/ 229236860 h 240"/>
                  <a:gd name="T30" fmla="*/ 69936106 w 240"/>
                  <a:gd name="T31" fmla="*/ 223408170 h 240"/>
                  <a:gd name="T32" fmla="*/ 50509520 w 240"/>
                  <a:gd name="T33" fmla="*/ 211752760 h 240"/>
                  <a:gd name="T34" fmla="*/ 33025493 w 240"/>
                  <a:gd name="T35" fmla="*/ 198153796 h 240"/>
                  <a:gd name="T36" fmla="*/ 19426587 w 240"/>
                  <a:gd name="T37" fmla="*/ 180669696 h 240"/>
                  <a:gd name="T38" fmla="*/ 7770240 w 240"/>
                  <a:gd name="T39" fmla="*/ 161243027 h 240"/>
                  <a:gd name="T40" fmla="*/ 1942560 w 240"/>
                  <a:gd name="T41" fmla="*/ 139872804 h 240"/>
                  <a:gd name="T42" fmla="*/ 0 w 240"/>
                  <a:gd name="T43" fmla="*/ 128217394 h 240"/>
                  <a:gd name="T44" fmla="*/ 0 w 240"/>
                  <a:gd name="T45" fmla="*/ 116560999 h 240"/>
                  <a:gd name="T46" fmla="*/ 0 w 240"/>
                  <a:gd name="T47" fmla="*/ 116560999 h 240"/>
                  <a:gd name="T48" fmla="*/ 0 w 240"/>
                  <a:gd name="T49" fmla="*/ 104904603 h 240"/>
                  <a:gd name="T50" fmla="*/ 1942560 w 240"/>
                  <a:gd name="T51" fmla="*/ 93249193 h 240"/>
                  <a:gd name="T52" fmla="*/ 7770240 w 240"/>
                  <a:gd name="T53" fmla="*/ 69936402 h 240"/>
                  <a:gd name="T54" fmla="*/ 19426587 w 240"/>
                  <a:gd name="T55" fmla="*/ 50509733 h 240"/>
                  <a:gd name="T56" fmla="*/ 33025493 w 240"/>
                  <a:gd name="T57" fmla="*/ 33025633 h 240"/>
                  <a:gd name="T58" fmla="*/ 50509520 w 240"/>
                  <a:gd name="T59" fmla="*/ 19426669 h 240"/>
                  <a:gd name="T60" fmla="*/ 69936106 w 240"/>
                  <a:gd name="T61" fmla="*/ 7770273 h 240"/>
                  <a:gd name="T62" fmla="*/ 93248799 w 240"/>
                  <a:gd name="T63" fmla="*/ 1942568 h 240"/>
                  <a:gd name="T64" fmla="*/ 104904160 w 240"/>
                  <a:gd name="T65" fmla="*/ 0 h 240"/>
                  <a:gd name="T66" fmla="*/ 116560506 w 240"/>
                  <a:gd name="T67" fmla="*/ 0 h 240"/>
                  <a:gd name="T68" fmla="*/ 116560506 w 240"/>
                  <a:gd name="T69" fmla="*/ 0 h 240"/>
                  <a:gd name="T70" fmla="*/ 128216852 w 240"/>
                  <a:gd name="T71" fmla="*/ 0 h 240"/>
                  <a:gd name="T72" fmla="*/ 139872213 w 240"/>
                  <a:gd name="T73" fmla="*/ 1942568 h 240"/>
                  <a:gd name="T74" fmla="*/ 161242345 w 240"/>
                  <a:gd name="T75" fmla="*/ 7770273 h 240"/>
                  <a:gd name="T76" fmla="*/ 180668932 w 240"/>
                  <a:gd name="T77" fmla="*/ 19426669 h 240"/>
                  <a:gd name="T78" fmla="*/ 198152958 w 240"/>
                  <a:gd name="T79" fmla="*/ 33025633 h 240"/>
                  <a:gd name="T80" fmla="*/ 211751865 w 240"/>
                  <a:gd name="T81" fmla="*/ 50509733 h 240"/>
                  <a:gd name="T82" fmla="*/ 223407225 w 240"/>
                  <a:gd name="T83" fmla="*/ 69936402 h 240"/>
                  <a:gd name="T84" fmla="*/ 231178451 w 240"/>
                  <a:gd name="T85" fmla="*/ 93249193 h 240"/>
                  <a:gd name="T86" fmla="*/ 231178451 w 240"/>
                  <a:gd name="T87" fmla="*/ 104904603 h 240"/>
                  <a:gd name="T88" fmla="*/ 233121011 w 240"/>
                  <a:gd name="T89" fmla="*/ 116560999 h 240"/>
                  <a:gd name="T90" fmla="*/ 233121011 w 240"/>
                  <a:gd name="T91" fmla="*/ 116560999 h 24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40" h="240">
                    <a:moveTo>
                      <a:pt x="240" y="120"/>
                    </a:moveTo>
                    <a:lnTo>
                      <a:pt x="240" y="120"/>
                    </a:lnTo>
                    <a:lnTo>
                      <a:pt x="238" y="132"/>
                    </a:lnTo>
                    <a:lnTo>
                      <a:pt x="238" y="144"/>
                    </a:lnTo>
                    <a:lnTo>
                      <a:pt x="230" y="166"/>
                    </a:lnTo>
                    <a:lnTo>
                      <a:pt x="218" y="186"/>
                    </a:lnTo>
                    <a:lnTo>
                      <a:pt x="204" y="204"/>
                    </a:lnTo>
                    <a:lnTo>
                      <a:pt x="186" y="218"/>
                    </a:lnTo>
                    <a:lnTo>
                      <a:pt x="166" y="230"/>
                    </a:lnTo>
                    <a:lnTo>
                      <a:pt x="144" y="236"/>
                    </a:lnTo>
                    <a:lnTo>
                      <a:pt x="132" y="238"/>
                    </a:lnTo>
                    <a:lnTo>
                      <a:pt x="120" y="240"/>
                    </a:lnTo>
                    <a:lnTo>
                      <a:pt x="108" y="238"/>
                    </a:lnTo>
                    <a:lnTo>
                      <a:pt x="96" y="236"/>
                    </a:lnTo>
                    <a:lnTo>
                      <a:pt x="72" y="230"/>
                    </a:lnTo>
                    <a:lnTo>
                      <a:pt x="52" y="218"/>
                    </a:lnTo>
                    <a:lnTo>
                      <a:pt x="34" y="204"/>
                    </a:lnTo>
                    <a:lnTo>
                      <a:pt x="20" y="186"/>
                    </a:lnTo>
                    <a:lnTo>
                      <a:pt x="8" y="166"/>
                    </a:lnTo>
                    <a:lnTo>
                      <a:pt x="2" y="144"/>
                    </a:lnTo>
                    <a:lnTo>
                      <a:pt x="0" y="132"/>
                    </a:lnTo>
                    <a:lnTo>
                      <a:pt x="0" y="120"/>
                    </a:lnTo>
                    <a:lnTo>
                      <a:pt x="0" y="108"/>
                    </a:lnTo>
                    <a:lnTo>
                      <a:pt x="2" y="96"/>
                    </a:lnTo>
                    <a:lnTo>
                      <a:pt x="8" y="72"/>
                    </a:lnTo>
                    <a:lnTo>
                      <a:pt x="20" y="52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6" y="2"/>
                    </a:lnTo>
                    <a:lnTo>
                      <a:pt x="108" y="0"/>
                    </a:lnTo>
                    <a:lnTo>
                      <a:pt x="120" y="0"/>
                    </a:lnTo>
                    <a:lnTo>
                      <a:pt x="132" y="0"/>
                    </a:lnTo>
                    <a:lnTo>
                      <a:pt x="144" y="2"/>
                    </a:lnTo>
                    <a:lnTo>
                      <a:pt x="166" y="8"/>
                    </a:lnTo>
                    <a:lnTo>
                      <a:pt x="186" y="20"/>
                    </a:lnTo>
                    <a:lnTo>
                      <a:pt x="204" y="34"/>
                    </a:lnTo>
                    <a:lnTo>
                      <a:pt x="218" y="52"/>
                    </a:lnTo>
                    <a:lnTo>
                      <a:pt x="230" y="72"/>
                    </a:lnTo>
                    <a:lnTo>
                      <a:pt x="238" y="96"/>
                    </a:lnTo>
                    <a:lnTo>
                      <a:pt x="238" y="108"/>
                    </a:lnTo>
                    <a:lnTo>
                      <a:pt x="240" y="120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" name="Freeform 123"/>
              <p:cNvSpPr/>
              <p:nvPr/>
            </p:nvSpPr>
            <p:spPr bwMode="auto">
              <a:xfrm>
                <a:off x="4616415" y="3181934"/>
                <a:ext cx="202539" cy="195025"/>
              </a:xfrm>
              <a:custGeom>
                <a:avLst/>
                <a:gdLst>
                  <a:gd name="T0" fmla="*/ 187748664 w 192"/>
                  <a:gd name="T1" fmla="*/ 90563894 h 190"/>
                  <a:gd name="T2" fmla="*/ 187748664 w 192"/>
                  <a:gd name="T3" fmla="*/ 90563894 h 190"/>
                  <a:gd name="T4" fmla="*/ 185793063 w 192"/>
                  <a:gd name="T5" fmla="*/ 109833722 h 190"/>
                  <a:gd name="T6" fmla="*/ 179926258 w 192"/>
                  <a:gd name="T7" fmla="*/ 127175786 h 190"/>
                  <a:gd name="T8" fmla="*/ 170147258 w 192"/>
                  <a:gd name="T9" fmla="*/ 142591063 h 190"/>
                  <a:gd name="T10" fmla="*/ 160368258 w 192"/>
                  <a:gd name="T11" fmla="*/ 156078574 h 190"/>
                  <a:gd name="T12" fmla="*/ 146679047 w 192"/>
                  <a:gd name="T13" fmla="*/ 167640276 h 190"/>
                  <a:gd name="T14" fmla="*/ 129077641 w 192"/>
                  <a:gd name="T15" fmla="*/ 175348403 h 190"/>
                  <a:gd name="T16" fmla="*/ 113431836 w 192"/>
                  <a:gd name="T17" fmla="*/ 181128765 h 190"/>
                  <a:gd name="T18" fmla="*/ 93874828 w 192"/>
                  <a:gd name="T19" fmla="*/ 183055552 h 190"/>
                  <a:gd name="T20" fmla="*/ 93874828 w 192"/>
                  <a:gd name="T21" fmla="*/ 183055552 h 190"/>
                  <a:gd name="T22" fmla="*/ 74316828 w 192"/>
                  <a:gd name="T23" fmla="*/ 181128765 h 190"/>
                  <a:gd name="T24" fmla="*/ 56715422 w 192"/>
                  <a:gd name="T25" fmla="*/ 175348403 h 190"/>
                  <a:gd name="T26" fmla="*/ 41069617 w 192"/>
                  <a:gd name="T27" fmla="*/ 167640276 h 190"/>
                  <a:gd name="T28" fmla="*/ 27380406 w 192"/>
                  <a:gd name="T29" fmla="*/ 156078574 h 190"/>
                  <a:gd name="T30" fmla="*/ 15645805 w 192"/>
                  <a:gd name="T31" fmla="*/ 142591063 h 190"/>
                  <a:gd name="T32" fmla="*/ 7822406 w 192"/>
                  <a:gd name="T33" fmla="*/ 127175786 h 190"/>
                  <a:gd name="T34" fmla="*/ 1955602 w 192"/>
                  <a:gd name="T35" fmla="*/ 109833722 h 190"/>
                  <a:gd name="T36" fmla="*/ 0 w 192"/>
                  <a:gd name="T37" fmla="*/ 90563894 h 190"/>
                  <a:gd name="T38" fmla="*/ 0 w 192"/>
                  <a:gd name="T39" fmla="*/ 90563894 h 190"/>
                  <a:gd name="T40" fmla="*/ 1955602 w 192"/>
                  <a:gd name="T41" fmla="*/ 73221830 h 190"/>
                  <a:gd name="T42" fmla="*/ 7822406 w 192"/>
                  <a:gd name="T43" fmla="*/ 55879766 h 190"/>
                  <a:gd name="T44" fmla="*/ 15645805 w 192"/>
                  <a:gd name="T45" fmla="*/ 40464490 h 190"/>
                  <a:gd name="T46" fmla="*/ 27380406 w 192"/>
                  <a:gd name="T47" fmla="*/ 26976978 h 190"/>
                  <a:gd name="T48" fmla="*/ 41069617 w 192"/>
                  <a:gd name="T49" fmla="*/ 15415276 h 190"/>
                  <a:gd name="T50" fmla="*/ 56715422 w 192"/>
                  <a:gd name="T51" fmla="*/ 7707149 h 190"/>
                  <a:gd name="T52" fmla="*/ 74316828 w 192"/>
                  <a:gd name="T53" fmla="*/ 1926787 h 190"/>
                  <a:gd name="T54" fmla="*/ 93874828 w 192"/>
                  <a:gd name="T55" fmla="*/ 0 h 190"/>
                  <a:gd name="T56" fmla="*/ 93874828 w 192"/>
                  <a:gd name="T57" fmla="*/ 0 h 190"/>
                  <a:gd name="T58" fmla="*/ 113431836 w 192"/>
                  <a:gd name="T59" fmla="*/ 1926787 h 190"/>
                  <a:gd name="T60" fmla="*/ 129077641 w 192"/>
                  <a:gd name="T61" fmla="*/ 7707149 h 190"/>
                  <a:gd name="T62" fmla="*/ 146679047 w 192"/>
                  <a:gd name="T63" fmla="*/ 15415276 h 190"/>
                  <a:gd name="T64" fmla="*/ 160368258 w 192"/>
                  <a:gd name="T65" fmla="*/ 26976978 h 190"/>
                  <a:gd name="T66" fmla="*/ 170147258 w 192"/>
                  <a:gd name="T67" fmla="*/ 40464490 h 190"/>
                  <a:gd name="T68" fmla="*/ 179926258 w 192"/>
                  <a:gd name="T69" fmla="*/ 55879766 h 190"/>
                  <a:gd name="T70" fmla="*/ 185793063 w 192"/>
                  <a:gd name="T71" fmla="*/ 73221830 h 190"/>
                  <a:gd name="T72" fmla="*/ 187748664 w 192"/>
                  <a:gd name="T73" fmla="*/ 90563894 h 190"/>
                  <a:gd name="T74" fmla="*/ 187748664 w 192"/>
                  <a:gd name="T75" fmla="*/ 90563894 h 1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2" h="190">
                    <a:moveTo>
                      <a:pt x="192" y="94"/>
                    </a:moveTo>
                    <a:lnTo>
                      <a:pt x="192" y="94"/>
                    </a:lnTo>
                    <a:lnTo>
                      <a:pt x="190" y="114"/>
                    </a:lnTo>
                    <a:lnTo>
                      <a:pt x="184" y="132"/>
                    </a:lnTo>
                    <a:lnTo>
                      <a:pt x="174" y="148"/>
                    </a:lnTo>
                    <a:lnTo>
                      <a:pt x="164" y="162"/>
                    </a:lnTo>
                    <a:lnTo>
                      <a:pt x="150" y="174"/>
                    </a:lnTo>
                    <a:lnTo>
                      <a:pt x="132" y="182"/>
                    </a:lnTo>
                    <a:lnTo>
                      <a:pt x="116" y="188"/>
                    </a:lnTo>
                    <a:lnTo>
                      <a:pt x="96" y="190"/>
                    </a:lnTo>
                    <a:lnTo>
                      <a:pt x="76" y="188"/>
                    </a:lnTo>
                    <a:lnTo>
                      <a:pt x="58" y="182"/>
                    </a:lnTo>
                    <a:lnTo>
                      <a:pt x="42" y="174"/>
                    </a:lnTo>
                    <a:lnTo>
                      <a:pt x="28" y="162"/>
                    </a:lnTo>
                    <a:lnTo>
                      <a:pt x="16" y="148"/>
                    </a:lnTo>
                    <a:lnTo>
                      <a:pt x="8" y="132"/>
                    </a:lnTo>
                    <a:lnTo>
                      <a:pt x="2" y="114"/>
                    </a:lnTo>
                    <a:lnTo>
                      <a:pt x="0" y="94"/>
                    </a:lnTo>
                    <a:lnTo>
                      <a:pt x="2" y="76"/>
                    </a:lnTo>
                    <a:lnTo>
                      <a:pt x="8" y="58"/>
                    </a:lnTo>
                    <a:lnTo>
                      <a:pt x="16" y="42"/>
                    </a:lnTo>
                    <a:lnTo>
                      <a:pt x="28" y="28"/>
                    </a:lnTo>
                    <a:lnTo>
                      <a:pt x="42" y="16"/>
                    </a:lnTo>
                    <a:lnTo>
                      <a:pt x="58" y="8"/>
                    </a:lnTo>
                    <a:lnTo>
                      <a:pt x="76" y="2"/>
                    </a:lnTo>
                    <a:lnTo>
                      <a:pt x="96" y="0"/>
                    </a:lnTo>
                    <a:lnTo>
                      <a:pt x="116" y="2"/>
                    </a:lnTo>
                    <a:lnTo>
                      <a:pt x="132" y="8"/>
                    </a:lnTo>
                    <a:lnTo>
                      <a:pt x="150" y="16"/>
                    </a:lnTo>
                    <a:lnTo>
                      <a:pt x="164" y="28"/>
                    </a:lnTo>
                    <a:lnTo>
                      <a:pt x="174" y="42"/>
                    </a:lnTo>
                    <a:lnTo>
                      <a:pt x="184" y="58"/>
                    </a:lnTo>
                    <a:lnTo>
                      <a:pt x="190" y="76"/>
                    </a:lnTo>
                    <a:lnTo>
                      <a:pt x="192" y="94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" name="Freeform 124"/>
              <p:cNvSpPr/>
              <p:nvPr/>
            </p:nvSpPr>
            <p:spPr bwMode="auto">
              <a:xfrm>
                <a:off x="4857777" y="3181934"/>
                <a:ext cx="199163" cy="195025"/>
              </a:xfrm>
              <a:custGeom>
                <a:avLst/>
                <a:gdLst>
                  <a:gd name="T0" fmla="*/ 184619633 w 190"/>
                  <a:gd name="T1" fmla="*/ 90563894 h 190"/>
                  <a:gd name="T2" fmla="*/ 184619633 w 190"/>
                  <a:gd name="T3" fmla="*/ 90563894 h 190"/>
                  <a:gd name="T4" fmla="*/ 182676382 w 190"/>
                  <a:gd name="T5" fmla="*/ 109833722 h 190"/>
                  <a:gd name="T6" fmla="*/ 176846631 w 190"/>
                  <a:gd name="T7" fmla="*/ 127175786 h 190"/>
                  <a:gd name="T8" fmla="*/ 169072644 w 190"/>
                  <a:gd name="T9" fmla="*/ 142591063 h 190"/>
                  <a:gd name="T10" fmla="*/ 157412155 w 190"/>
                  <a:gd name="T11" fmla="*/ 156078574 h 190"/>
                  <a:gd name="T12" fmla="*/ 143809403 w 190"/>
                  <a:gd name="T13" fmla="*/ 167640276 h 190"/>
                  <a:gd name="T14" fmla="*/ 128262413 w 190"/>
                  <a:gd name="T15" fmla="*/ 175348403 h 190"/>
                  <a:gd name="T16" fmla="*/ 110772174 w 190"/>
                  <a:gd name="T17" fmla="*/ 181128765 h 190"/>
                  <a:gd name="T18" fmla="*/ 91337698 w 190"/>
                  <a:gd name="T19" fmla="*/ 183055552 h 190"/>
                  <a:gd name="T20" fmla="*/ 91337698 w 190"/>
                  <a:gd name="T21" fmla="*/ 183055552 h 190"/>
                  <a:gd name="T22" fmla="*/ 73847459 w 190"/>
                  <a:gd name="T23" fmla="*/ 181128765 h 190"/>
                  <a:gd name="T24" fmla="*/ 56357219 w 190"/>
                  <a:gd name="T25" fmla="*/ 175348403 h 190"/>
                  <a:gd name="T26" fmla="*/ 40810230 w 190"/>
                  <a:gd name="T27" fmla="*/ 167640276 h 190"/>
                  <a:gd name="T28" fmla="*/ 27207477 w 190"/>
                  <a:gd name="T29" fmla="*/ 156078574 h 190"/>
                  <a:gd name="T30" fmla="*/ 15546989 w 190"/>
                  <a:gd name="T31" fmla="*/ 142591063 h 190"/>
                  <a:gd name="T32" fmla="*/ 7773002 w 190"/>
                  <a:gd name="T33" fmla="*/ 127175786 h 190"/>
                  <a:gd name="T34" fmla="*/ 1943250 w 190"/>
                  <a:gd name="T35" fmla="*/ 109833722 h 190"/>
                  <a:gd name="T36" fmla="*/ 0 w 190"/>
                  <a:gd name="T37" fmla="*/ 90563894 h 190"/>
                  <a:gd name="T38" fmla="*/ 0 w 190"/>
                  <a:gd name="T39" fmla="*/ 90563894 h 190"/>
                  <a:gd name="T40" fmla="*/ 1943250 w 190"/>
                  <a:gd name="T41" fmla="*/ 73221830 h 190"/>
                  <a:gd name="T42" fmla="*/ 7773002 w 190"/>
                  <a:gd name="T43" fmla="*/ 55879766 h 190"/>
                  <a:gd name="T44" fmla="*/ 15546989 w 190"/>
                  <a:gd name="T45" fmla="*/ 40464490 h 190"/>
                  <a:gd name="T46" fmla="*/ 27207477 w 190"/>
                  <a:gd name="T47" fmla="*/ 26976978 h 190"/>
                  <a:gd name="T48" fmla="*/ 40810230 w 190"/>
                  <a:gd name="T49" fmla="*/ 15415276 h 190"/>
                  <a:gd name="T50" fmla="*/ 56357219 w 190"/>
                  <a:gd name="T51" fmla="*/ 7707149 h 190"/>
                  <a:gd name="T52" fmla="*/ 73847459 w 190"/>
                  <a:gd name="T53" fmla="*/ 1926787 h 190"/>
                  <a:gd name="T54" fmla="*/ 91337698 w 190"/>
                  <a:gd name="T55" fmla="*/ 0 h 190"/>
                  <a:gd name="T56" fmla="*/ 91337698 w 190"/>
                  <a:gd name="T57" fmla="*/ 0 h 190"/>
                  <a:gd name="T58" fmla="*/ 110772174 w 190"/>
                  <a:gd name="T59" fmla="*/ 1926787 h 190"/>
                  <a:gd name="T60" fmla="*/ 128262413 w 190"/>
                  <a:gd name="T61" fmla="*/ 7707149 h 190"/>
                  <a:gd name="T62" fmla="*/ 143809403 w 190"/>
                  <a:gd name="T63" fmla="*/ 15415276 h 190"/>
                  <a:gd name="T64" fmla="*/ 157412155 w 190"/>
                  <a:gd name="T65" fmla="*/ 26976978 h 190"/>
                  <a:gd name="T66" fmla="*/ 169072644 w 190"/>
                  <a:gd name="T67" fmla="*/ 40464490 h 190"/>
                  <a:gd name="T68" fmla="*/ 176846631 w 190"/>
                  <a:gd name="T69" fmla="*/ 55879766 h 190"/>
                  <a:gd name="T70" fmla="*/ 182676382 w 190"/>
                  <a:gd name="T71" fmla="*/ 73221830 h 190"/>
                  <a:gd name="T72" fmla="*/ 184619633 w 190"/>
                  <a:gd name="T73" fmla="*/ 90563894 h 190"/>
                  <a:gd name="T74" fmla="*/ 184619633 w 190"/>
                  <a:gd name="T75" fmla="*/ 90563894 h 1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0" h="190">
                    <a:moveTo>
                      <a:pt x="190" y="94"/>
                    </a:moveTo>
                    <a:lnTo>
                      <a:pt x="190" y="94"/>
                    </a:lnTo>
                    <a:lnTo>
                      <a:pt x="188" y="114"/>
                    </a:lnTo>
                    <a:lnTo>
                      <a:pt x="182" y="132"/>
                    </a:lnTo>
                    <a:lnTo>
                      <a:pt x="174" y="148"/>
                    </a:lnTo>
                    <a:lnTo>
                      <a:pt x="162" y="162"/>
                    </a:lnTo>
                    <a:lnTo>
                      <a:pt x="148" y="174"/>
                    </a:lnTo>
                    <a:lnTo>
                      <a:pt x="132" y="182"/>
                    </a:lnTo>
                    <a:lnTo>
                      <a:pt x="114" y="188"/>
                    </a:lnTo>
                    <a:lnTo>
                      <a:pt x="94" y="190"/>
                    </a:lnTo>
                    <a:lnTo>
                      <a:pt x="76" y="188"/>
                    </a:lnTo>
                    <a:lnTo>
                      <a:pt x="58" y="182"/>
                    </a:lnTo>
                    <a:lnTo>
                      <a:pt x="42" y="174"/>
                    </a:lnTo>
                    <a:lnTo>
                      <a:pt x="28" y="162"/>
                    </a:lnTo>
                    <a:lnTo>
                      <a:pt x="16" y="148"/>
                    </a:lnTo>
                    <a:lnTo>
                      <a:pt x="8" y="132"/>
                    </a:lnTo>
                    <a:lnTo>
                      <a:pt x="2" y="114"/>
                    </a:lnTo>
                    <a:lnTo>
                      <a:pt x="0" y="94"/>
                    </a:lnTo>
                    <a:lnTo>
                      <a:pt x="2" y="76"/>
                    </a:lnTo>
                    <a:lnTo>
                      <a:pt x="8" y="58"/>
                    </a:lnTo>
                    <a:lnTo>
                      <a:pt x="16" y="42"/>
                    </a:lnTo>
                    <a:lnTo>
                      <a:pt x="28" y="28"/>
                    </a:lnTo>
                    <a:lnTo>
                      <a:pt x="42" y="16"/>
                    </a:lnTo>
                    <a:lnTo>
                      <a:pt x="58" y="8"/>
                    </a:lnTo>
                    <a:lnTo>
                      <a:pt x="76" y="2"/>
                    </a:lnTo>
                    <a:lnTo>
                      <a:pt x="94" y="0"/>
                    </a:lnTo>
                    <a:lnTo>
                      <a:pt x="114" y="2"/>
                    </a:lnTo>
                    <a:lnTo>
                      <a:pt x="132" y="8"/>
                    </a:lnTo>
                    <a:lnTo>
                      <a:pt x="148" y="16"/>
                    </a:lnTo>
                    <a:lnTo>
                      <a:pt x="162" y="28"/>
                    </a:lnTo>
                    <a:lnTo>
                      <a:pt x="174" y="42"/>
                    </a:lnTo>
                    <a:lnTo>
                      <a:pt x="182" y="58"/>
                    </a:lnTo>
                    <a:lnTo>
                      <a:pt x="188" y="76"/>
                    </a:lnTo>
                    <a:lnTo>
                      <a:pt x="190" y="94"/>
                    </a:lnTo>
                    <a:close/>
                  </a:path>
                </a:pathLst>
              </a:custGeom>
              <a:solidFill>
                <a:srgbClr val="00A695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565"/>
                <a:endParaRPr lang="zh-CN" altLang="en-US" sz="2400" kern="0" dirty="0">
                  <a:solidFill>
                    <a:sysClr val="windowText" lastClr="000000"/>
                  </a:solidFill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1" name="Oval 54"/>
            <p:cNvSpPr>
              <a:spLocks noChangeArrowheads="1"/>
            </p:cNvSpPr>
            <p:nvPr/>
          </p:nvSpPr>
          <p:spPr bwMode="auto">
            <a:xfrm>
              <a:off x="5351651" y="2843609"/>
              <a:ext cx="252209" cy="252288"/>
            </a:xfrm>
            <a:prstGeom prst="ellipse">
              <a:avLst/>
            </a:prstGeom>
            <a:solidFill>
              <a:srgbClr val="E7E7E7"/>
            </a:solidFill>
            <a:ln w="9525" cap="flat" cmpd="sng" algn="ctr">
              <a:noFill/>
              <a:prstDash val="solid"/>
            </a:ln>
            <a:effectLst/>
          </p:spPr>
          <p:txBody>
            <a:bodyPr lIns="128994" tIns="64497" rIns="128994" bIns="64497"/>
            <a:lstStyle/>
            <a:p>
              <a:pPr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auto">
            <a:xfrm>
              <a:off x="6354654" y="2808905"/>
              <a:ext cx="252209" cy="252288"/>
            </a:xfrm>
            <a:prstGeom prst="ellipse">
              <a:avLst/>
            </a:prstGeom>
            <a:solidFill>
              <a:srgbClr val="E7E7E7"/>
            </a:solidFill>
            <a:ln w="9525" cap="flat" cmpd="sng" algn="ctr">
              <a:noFill/>
              <a:prstDash val="solid"/>
            </a:ln>
            <a:effectLst/>
          </p:spPr>
          <p:txBody>
            <a:bodyPr lIns="128994" tIns="64497" rIns="128994" bIns="64497"/>
            <a:lstStyle/>
            <a:p>
              <a:pPr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2551" y="4778175"/>
              <a:ext cx="252209" cy="252288"/>
            </a:xfrm>
            <a:prstGeom prst="ellipse">
              <a:avLst/>
            </a:prstGeom>
            <a:solidFill>
              <a:srgbClr val="E7E7E7"/>
            </a:solidFill>
            <a:ln w="9525" cap="flat" cmpd="sng" algn="ctr">
              <a:noFill/>
              <a:prstDash val="solid"/>
            </a:ln>
            <a:effectLst/>
          </p:spPr>
          <p:txBody>
            <a:bodyPr lIns="128994" tIns="64497" rIns="128994" bIns="64497"/>
            <a:lstStyle/>
            <a:p>
              <a:pPr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8" name="Oval 54"/>
            <p:cNvSpPr>
              <a:spLocks noChangeArrowheads="1"/>
            </p:cNvSpPr>
            <p:nvPr/>
          </p:nvSpPr>
          <p:spPr bwMode="auto">
            <a:xfrm>
              <a:off x="6764912" y="4716736"/>
              <a:ext cx="252209" cy="252288"/>
            </a:xfrm>
            <a:prstGeom prst="ellipse">
              <a:avLst/>
            </a:prstGeom>
            <a:solidFill>
              <a:srgbClr val="E7E7E7"/>
            </a:solidFill>
            <a:ln w="9525" cap="flat" cmpd="sng" algn="ctr">
              <a:noFill/>
              <a:prstDash val="solid"/>
            </a:ln>
            <a:effectLst/>
          </p:spPr>
          <p:txBody>
            <a:bodyPr lIns="128994" tIns="64497" rIns="128994" bIns="64497"/>
            <a:lstStyle/>
            <a:p>
              <a:pPr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82473" y="2361412"/>
            <a:ext cx="2333431" cy="916360"/>
            <a:chOff x="7159246" y="3187184"/>
            <a:chExt cx="2333431" cy="916360"/>
          </a:xfrm>
        </p:grpSpPr>
        <p:sp>
          <p:nvSpPr>
            <p:cNvPr id="41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2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82473" y="3960517"/>
            <a:ext cx="2333431" cy="916360"/>
            <a:chOff x="7159246" y="3187184"/>
            <a:chExt cx="2333431" cy="916360"/>
          </a:xfrm>
        </p:grpSpPr>
        <p:sp>
          <p:nvSpPr>
            <p:cNvPr id="44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5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92245" y="2361412"/>
            <a:ext cx="2333431" cy="916360"/>
            <a:chOff x="7159246" y="3187184"/>
            <a:chExt cx="2333431" cy="916360"/>
          </a:xfrm>
        </p:grpSpPr>
        <p:sp>
          <p:nvSpPr>
            <p:cNvPr id="47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8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92245" y="3960517"/>
            <a:ext cx="2333431" cy="916360"/>
            <a:chOff x="7159246" y="3187184"/>
            <a:chExt cx="2333431" cy="916360"/>
          </a:xfrm>
        </p:grpSpPr>
        <p:sp>
          <p:nvSpPr>
            <p:cNvPr id="50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51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7179" y="4145325"/>
            <a:ext cx="1272540" cy="484002"/>
            <a:chOff x="1125379" y="4135623"/>
            <a:chExt cx="1272540" cy="484002"/>
          </a:xfrm>
          <a:solidFill>
            <a:srgbClr val="00A695"/>
          </a:solidFill>
        </p:grpSpPr>
        <p:sp>
          <p:nvSpPr>
            <p:cNvPr id="3" name="任意多边形 6"/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sym typeface="Arial" panose="020B0604020202020204"/>
                </a:rPr>
                <a:t>2019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7737" y="1950807"/>
            <a:ext cx="10644154" cy="3302477"/>
            <a:chOff x="1751361" y="1541792"/>
            <a:chExt cx="10644154" cy="3302477"/>
          </a:xfrm>
        </p:grpSpPr>
        <p:grpSp>
          <p:nvGrpSpPr>
            <p:cNvPr id="6" name="组合 5"/>
            <p:cNvGrpSpPr/>
            <p:nvPr/>
          </p:nvGrpSpPr>
          <p:grpSpPr>
            <a:xfrm>
              <a:off x="1783556" y="1541792"/>
              <a:ext cx="10611959" cy="3273096"/>
              <a:chOff x="1783556" y="1541792"/>
              <a:chExt cx="10611959" cy="3273096"/>
            </a:xfrm>
          </p:grpSpPr>
          <p:sp>
            <p:nvSpPr>
              <p:cNvPr id="8" name="任意多边形 11"/>
              <p:cNvSpPr/>
              <p:nvPr/>
            </p:nvSpPr>
            <p:spPr>
              <a:xfrm>
                <a:off x="1783556" y="4286249"/>
                <a:ext cx="2793207" cy="528639"/>
              </a:xfrm>
              <a:custGeom>
                <a:avLst/>
                <a:gdLst>
                  <a:gd name="connsiteX0" fmla="*/ 0 w 2793207"/>
                  <a:gd name="connsiteY0" fmla="*/ 528639 h 528639"/>
                  <a:gd name="connsiteX1" fmla="*/ 438150 w 2793207"/>
                  <a:gd name="connsiteY1" fmla="*/ 297657 h 528639"/>
                  <a:gd name="connsiteX2" fmla="*/ 940594 w 2793207"/>
                  <a:gd name="connsiteY2" fmla="*/ 90489 h 528639"/>
                  <a:gd name="connsiteX3" fmla="*/ 1431132 w 2793207"/>
                  <a:gd name="connsiteY3" fmla="*/ 1 h 528639"/>
                  <a:gd name="connsiteX4" fmla="*/ 2002632 w 2793207"/>
                  <a:gd name="connsiteY4" fmla="*/ 88107 h 528639"/>
                  <a:gd name="connsiteX5" fmla="*/ 2247900 w 2793207"/>
                  <a:gd name="connsiteY5" fmla="*/ 147639 h 528639"/>
                  <a:gd name="connsiteX6" fmla="*/ 2486025 w 2793207"/>
                  <a:gd name="connsiteY6" fmla="*/ 161926 h 528639"/>
                  <a:gd name="connsiteX7" fmla="*/ 2638425 w 2793207"/>
                  <a:gd name="connsiteY7" fmla="*/ 159545 h 528639"/>
                  <a:gd name="connsiteX8" fmla="*/ 2793207 w 2793207"/>
                  <a:gd name="connsiteY8" fmla="*/ 126207 h 52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3207" h="528639">
                    <a:moveTo>
                      <a:pt x="0" y="528639"/>
                    </a:moveTo>
                    <a:cubicBezTo>
                      <a:pt x="140692" y="449660"/>
                      <a:pt x="281384" y="370682"/>
                      <a:pt x="438150" y="297657"/>
                    </a:cubicBezTo>
                    <a:cubicBezTo>
                      <a:pt x="594916" y="224632"/>
                      <a:pt x="775097" y="140098"/>
                      <a:pt x="940594" y="90489"/>
                    </a:cubicBezTo>
                    <a:cubicBezTo>
                      <a:pt x="1106091" y="40880"/>
                      <a:pt x="1254126" y="398"/>
                      <a:pt x="1431132" y="1"/>
                    </a:cubicBezTo>
                    <a:cubicBezTo>
                      <a:pt x="1608138" y="-396"/>
                      <a:pt x="1866504" y="63501"/>
                      <a:pt x="2002632" y="88107"/>
                    </a:cubicBezTo>
                    <a:cubicBezTo>
                      <a:pt x="2138760" y="112713"/>
                      <a:pt x="2167335" y="135336"/>
                      <a:pt x="2247900" y="147639"/>
                    </a:cubicBezTo>
                    <a:cubicBezTo>
                      <a:pt x="2328465" y="159942"/>
                      <a:pt x="2420938" y="159942"/>
                      <a:pt x="2486025" y="161926"/>
                    </a:cubicBezTo>
                    <a:cubicBezTo>
                      <a:pt x="2551112" y="163910"/>
                      <a:pt x="2587228" y="165498"/>
                      <a:pt x="2638425" y="159545"/>
                    </a:cubicBezTo>
                    <a:cubicBezTo>
                      <a:pt x="2689622" y="153592"/>
                      <a:pt x="2741414" y="139899"/>
                      <a:pt x="2793207" y="126207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sym typeface="Arial" panose="020B0604020202020204"/>
                </a:endParaRPr>
              </a:p>
            </p:txBody>
          </p:sp>
          <p:sp>
            <p:nvSpPr>
              <p:cNvPr id="9" name="任意多边形 13"/>
              <p:cNvSpPr/>
              <p:nvPr/>
            </p:nvSpPr>
            <p:spPr>
              <a:xfrm>
                <a:off x="4572000" y="3131240"/>
                <a:ext cx="1993106" cy="1281216"/>
              </a:xfrm>
              <a:custGeom>
                <a:avLst/>
                <a:gdLst>
                  <a:gd name="connsiteX0" fmla="*/ 0 w 1993106"/>
                  <a:gd name="connsiteY0" fmla="*/ 1281216 h 1281216"/>
                  <a:gd name="connsiteX1" fmla="*/ 166688 w 1993106"/>
                  <a:gd name="connsiteY1" fmla="*/ 1221685 h 1281216"/>
                  <a:gd name="connsiteX2" fmla="*/ 571500 w 1993106"/>
                  <a:gd name="connsiteY2" fmla="*/ 952604 h 1281216"/>
                  <a:gd name="connsiteX3" fmla="*/ 992981 w 1993106"/>
                  <a:gd name="connsiteY3" fmla="*/ 566841 h 1281216"/>
                  <a:gd name="connsiteX4" fmla="*/ 1381125 w 1993106"/>
                  <a:gd name="connsiteY4" fmla="*/ 221560 h 1281216"/>
                  <a:gd name="connsiteX5" fmla="*/ 1704975 w 1993106"/>
                  <a:gd name="connsiteY5" fmla="*/ 31060 h 1281216"/>
                  <a:gd name="connsiteX6" fmla="*/ 1993106 w 1993106"/>
                  <a:gd name="connsiteY6" fmla="*/ 2485 h 128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3106" h="1281216">
                    <a:moveTo>
                      <a:pt x="0" y="1281216"/>
                    </a:moveTo>
                    <a:cubicBezTo>
                      <a:pt x="35719" y="1278835"/>
                      <a:pt x="71438" y="1276454"/>
                      <a:pt x="166688" y="1221685"/>
                    </a:cubicBezTo>
                    <a:cubicBezTo>
                      <a:pt x="261938" y="1166916"/>
                      <a:pt x="433784" y="1061745"/>
                      <a:pt x="571500" y="952604"/>
                    </a:cubicBezTo>
                    <a:cubicBezTo>
                      <a:pt x="709216" y="843463"/>
                      <a:pt x="858044" y="688682"/>
                      <a:pt x="992981" y="566841"/>
                    </a:cubicBezTo>
                    <a:cubicBezTo>
                      <a:pt x="1127918" y="445000"/>
                      <a:pt x="1262459" y="310857"/>
                      <a:pt x="1381125" y="221560"/>
                    </a:cubicBezTo>
                    <a:cubicBezTo>
                      <a:pt x="1499791" y="132263"/>
                      <a:pt x="1602978" y="67572"/>
                      <a:pt x="1704975" y="31060"/>
                    </a:cubicBezTo>
                    <a:cubicBezTo>
                      <a:pt x="1806972" y="-5453"/>
                      <a:pt x="1900039" y="-1484"/>
                      <a:pt x="1993106" y="2485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sym typeface="Arial" panose="020B0604020202020204"/>
                </a:endParaRPr>
              </a:p>
            </p:txBody>
          </p:sp>
          <p:sp>
            <p:nvSpPr>
              <p:cNvPr id="10" name="任意多边形 14"/>
              <p:cNvSpPr/>
              <p:nvPr/>
            </p:nvSpPr>
            <p:spPr>
              <a:xfrm>
                <a:off x="6560344" y="3136106"/>
                <a:ext cx="1333500" cy="548788"/>
              </a:xfrm>
              <a:custGeom>
                <a:avLst/>
                <a:gdLst>
                  <a:gd name="connsiteX0" fmla="*/ 0 w 1333500"/>
                  <a:gd name="connsiteY0" fmla="*/ 0 h 548788"/>
                  <a:gd name="connsiteX1" fmla="*/ 233362 w 1333500"/>
                  <a:gd name="connsiteY1" fmla="*/ 88107 h 548788"/>
                  <a:gd name="connsiteX2" fmla="*/ 542925 w 1333500"/>
                  <a:gd name="connsiteY2" fmla="*/ 328613 h 548788"/>
                  <a:gd name="connsiteX3" fmla="*/ 773906 w 1333500"/>
                  <a:gd name="connsiteY3" fmla="*/ 492919 h 548788"/>
                  <a:gd name="connsiteX4" fmla="*/ 1102519 w 1333500"/>
                  <a:gd name="connsiteY4" fmla="*/ 547688 h 548788"/>
                  <a:gd name="connsiteX5" fmla="*/ 1333500 w 1333500"/>
                  <a:gd name="connsiteY5" fmla="*/ 452438 h 54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0" h="548788">
                    <a:moveTo>
                      <a:pt x="0" y="0"/>
                    </a:moveTo>
                    <a:cubicBezTo>
                      <a:pt x="71437" y="16669"/>
                      <a:pt x="142875" y="33338"/>
                      <a:pt x="233362" y="88107"/>
                    </a:cubicBezTo>
                    <a:cubicBezTo>
                      <a:pt x="323850" y="142876"/>
                      <a:pt x="452834" y="261144"/>
                      <a:pt x="542925" y="328613"/>
                    </a:cubicBezTo>
                    <a:cubicBezTo>
                      <a:pt x="633016" y="396082"/>
                      <a:pt x="680640" y="456407"/>
                      <a:pt x="773906" y="492919"/>
                    </a:cubicBezTo>
                    <a:cubicBezTo>
                      <a:pt x="867172" y="529432"/>
                      <a:pt x="1009253" y="554435"/>
                      <a:pt x="1102519" y="547688"/>
                    </a:cubicBezTo>
                    <a:cubicBezTo>
                      <a:pt x="1195785" y="540941"/>
                      <a:pt x="1264642" y="496689"/>
                      <a:pt x="1333500" y="452438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sym typeface="Arial" panose="020B0604020202020204"/>
                </a:endParaRPr>
              </a:p>
            </p:txBody>
          </p:sp>
          <p:sp>
            <p:nvSpPr>
              <p:cNvPr id="11" name="任意多边形 15"/>
              <p:cNvSpPr/>
              <p:nvPr/>
            </p:nvSpPr>
            <p:spPr>
              <a:xfrm>
                <a:off x="7889081" y="2112169"/>
                <a:ext cx="1847850" cy="1481137"/>
              </a:xfrm>
              <a:custGeom>
                <a:avLst/>
                <a:gdLst>
                  <a:gd name="connsiteX0" fmla="*/ 0 w 1847850"/>
                  <a:gd name="connsiteY0" fmla="*/ 1481137 h 1481137"/>
                  <a:gd name="connsiteX1" fmla="*/ 190500 w 1847850"/>
                  <a:gd name="connsiteY1" fmla="*/ 1347787 h 1481137"/>
                  <a:gd name="connsiteX2" fmla="*/ 707232 w 1847850"/>
                  <a:gd name="connsiteY2" fmla="*/ 876300 h 1481137"/>
                  <a:gd name="connsiteX3" fmla="*/ 1197769 w 1847850"/>
                  <a:gd name="connsiteY3" fmla="*/ 390525 h 1481137"/>
                  <a:gd name="connsiteX4" fmla="*/ 1607344 w 1847850"/>
                  <a:gd name="connsiteY4" fmla="*/ 80962 h 1481137"/>
                  <a:gd name="connsiteX5" fmla="*/ 1847850 w 1847850"/>
                  <a:gd name="connsiteY5" fmla="*/ 0 h 148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7850" h="1481137">
                    <a:moveTo>
                      <a:pt x="0" y="1481137"/>
                    </a:moveTo>
                    <a:cubicBezTo>
                      <a:pt x="36314" y="1464865"/>
                      <a:pt x="72628" y="1448593"/>
                      <a:pt x="190500" y="1347787"/>
                    </a:cubicBezTo>
                    <a:cubicBezTo>
                      <a:pt x="308372" y="1246981"/>
                      <a:pt x="539354" y="1035844"/>
                      <a:pt x="707232" y="876300"/>
                    </a:cubicBezTo>
                    <a:cubicBezTo>
                      <a:pt x="875110" y="716756"/>
                      <a:pt x="1047750" y="523081"/>
                      <a:pt x="1197769" y="390525"/>
                    </a:cubicBezTo>
                    <a:cubicBezTo>
                      <a:pt x="1347788" y="257969"/>
                      <a:pt x="1498997" y="146049"/>
                      <a:pt x="1607344" y="80962"/>
                    </a:cubicBezTo>
                    <a:cubicBezTo>
                      <a:pt x="1715691" y="15874"/>
                      <a:pt x="1781770" y="7937"/>
                      <a:pt x="1847850" y="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sym typeface="Arial" panose="020B0604020202020204"/>
                </a:endParaRPr>
              </a:p>
            </p:txBody>
          </p:sp>
          <p:sp>
            <p:nvSpPr>
              <p:cNvPr id="12" name="任意多边形 16"/>
              <p:cNvSpPr/>
              <p:nvPr/>
            </p:nvSpPr>
            <p:spPr>
              <a:xfrm>
                <a:off x="9720262" y="1983581"/>
                <a:ext cx="2243138" cy="905257"/>
              </a:xfrm>
              <a:custGeom>
                <a:avLst/>
                <a:gdLst>
                  <a:gd name="connsiteX0" fmla="*/ 0 w 2100262"/>
                  <a:gd name="connsiteY0" fmla="*/ 128588 h 905257"/>
                  <a:gd name="connsiteX1" fmla="*/ 116681 w 2100262"/>
                  <a:gd name="connsiteY1" fmla="*/ 157163 h 905257"/>
                  <a:gd name="connsiteX2" fmla="*/ 211931 w 2100262"/>
                  <a:gd name="connsiteY2" fmla="*/ 188119 h 905257"/>
                  <a:gd name="connsiteX3" fmla="*/ 483393 w 2100262"/>
                  <a:gd name="connsiteY3" fmla="*/ 381000 h 905257"/>
                  <a:gd name="connsiteX4" fmla="*/ 711993 w 2100262"/>
                  <a:gd name="connsiteY4" fmla="*/ 578644 h 905257"/>
                  <a:gd name="connsiteX5" fmla="*/ 919162 w 2100262"/>
                  <a:gd name="connsiteY5" fmla="*/ 754857 h 905257"/>
                  <a:gd name="connsiteX6" fmla="*/ 1069181 w 2100262"/>
                  <a:gd name="connsiteY6" fmla="*/ 854869 h 905257"/>
                  <a:gd name="connsiteX7" fmla="*/ 1250156 w 2100262"/>
                  <a:gd name="connsiteY7" fmla="*/ 904875 h 905257"/>
                  <a:gd name="connsiteX8" fmla="*/ 1423987 w 2100262"/>
                  <a:gd name="connsiteY8" fmla="*/ 864394 h 905257"/>
                  <a:gd name="connsiteX9" fmla="*/ 1650206 w 2100262"/>
                  <a:gd name="connsiteY9" fmla="*/ 661988 h 905257"/>
                  <a:gd name="connsiteX10" fmla="*/ 1981200 w 2100262"/>
                  <a:gd name="connsiteY10" fmla="*/ 204788 h 905257"/>
                  <a:gd name="connsiteX11" fmla="*/ 2100262 w 2100262"/>
                  <a:gd name="connsiteY11" fmla="*/ 0 h 905257"/>
                  <a:gd name="connsiteX0-1" fmla="*/ 0 w 2100262"/>
                  <a:gd name="connsiteY0-2" fmla="*/ 128588 h 905257"/>
                  <a:gd name="connsiteX1-3" fmla="*/ 54768 w 2100262"/>
                  <a:gd name="connsiteY1-4" fmla="*/ 133350 h 905257"/>
                  <a:gd name="connsiteX2-5" fmla="*/ 211931 w 2100262"/>
                  <a:gd name="connsiteY2-6" fmla="*/ 188119 h 905257"/>
                  <a:gd name="connsiteX3-7" fmla="*/ 483393 w 2100262"/>
                  <a:gd name="connsiteY3-8" fmla="*/ 381000 h 905257"/>
                  <a:gd name="connsiteX4-9" fmla="*/ 711993 w 2100262"/>
                  <a:gd name="connsiteY4-10" fmla="*/ 578644 h 905257"/>
                  <a:gd name="connsiteX5-11" fmla="*/ 919162 w 2100262"/>
                  <a:gd name="connsiteY5-12" fmla="*/ 754857 h 905257"/>
                  <a:gd name="connsiteX6-13" fmla="*/ 1069181 w 2100262"/>
                  <a:gd name="connsiteY6-14" fmla="*/ 854869 h 905257"/>
                  <a:gd name="connsiteX7-15" fmla="*/ 1250156 w 2100262"/>
                  <a:gd name="connsiteY7-16" fmla="*/ 904875 h 905257"/>
                  <a:gd name="connsiteX8-17" fmla="*/ 1423987 w 2100262"/>
                  <a:gd name="connsiteY8-18" fmla="*/ 864394 h 905257"/>
                  <a:gd name="connsiteX9-19" fmla="*/ 1650206 w 2100262"/>
                  <a:gd name="connsiteY9-20" fmla="*/ 661988 h 905257"/>
                  <a:gd name="connsiteX10-21" fmla="*/ 1981200 w 2100262"/>
                  <a:gd name="connsiteY10-22" fmla="*/ 204788 h 905257"/>
                  <a:gd name="connsiteX11-23" fmla="*/ 2100262 w 2100262"/>
                  <a:gd name="connsiteY11-24" fmla="*/ 0 h 905257"/>
                  <a:gd name="connsiteX0-25" fmla="*/ 0 w 2155031"/>
                  <a:gd name="connsiteY0-26" fmla="*/ 123825 h 905257"/>
                  <a:gd name="connsiteX1-27" fmla="*/ 109537 w 2155031"/>
                  <a:gd name="connsiteY1-28" fmla="*/ 133350 h 905257"/>
                  <a:gd name="connsiteX2-29" fmla="*/ 266700 w 2155031"/>
                  <a:gd name="connsiteY2-30" fmla="*/ 188119 h 905257"/>
                  <a:gd name="connsiteX3-31" fmla="*/ 538162 w 2155031"/>
                  <a:gd name="connsiteY3-32" fmla="*/ 381000 h 905257"/>
                  <a:gd name="connsiteX4-33" fmla="*/ 766762 w 2155031"/>
                  <a:gd name="connsiteY4-34" fmla="*/ 578644 h 905257"/>
                  <a:gd name="connsiteX5-35" fmla="*/ 973931 w 2155031"/>
                  <a:gd name="connsiteY5-36" fmla="*/ 754857 h 905257"/>
                  <a:gd name="connsiteX6-37" fmla="*/ 1123950 w 2155031"/>
                  <a:gd name="connsiteY6-38" fmla="*/ 854869 h 905257"/>
                  <a:gd name="connsiteX7-39" fmla="*/ 1304925 w 2155031"/>
                  <a:gd name="connsiteY7-40" fmla="*/ 904875 h 905257"/>
                  <a:gd name="connsiteX8-41" fmla="*/ 1478756 w 2155031"/>
                  <a:gd name="connsiteY8-42" fmla="*/ 864394 h 905257"/>
                  <a:gd name="connsiteX9-43" fmla="*/ 1704975 w 2155031"/>
                  <a:gd name="connsiteY9-44" fmla="*/ 661988 h 905257"/>
                  <a:gd name="connsiteX10-45" fmla="*/ 2035969 w 2155031"/>
                  <a:gd name="connsiteY10-46" fmla="*/ 204788 h 905257"/>
                  <a:gd name="connsiteX11-47" fmla="*/ 2155031 w 2155031"/>
                  <a:gd name="connsiteY11-48" fmla="*/ 0 h 905257"/>
                  <a:gd name="connsiteX0-49" fmla="*/ 0 w 2269331"/>
                  <a:gd name="connsiteY0-50" fmla="*/ 130175 h 905257"/>
                  <a:gd name="connsiteX1-51" fmla="*/ 223837 w 2269331"/>
                  <a:gd name="connsiteY1-52" fmla="*/ 133350 h 905257"/>
                  <a:gd name="connsiteX2-53" fmla="*/ 381000 w 2269331"/>
                  <a:gd name="connsiteY2-54" fmla="*/ 188119 h 905257"/>
                  <a:gd name="connsiteX3-55" fmla="*/ 652462 w 2269331"/>
                  <a:gd name="connsiteY3-56" fmla="*/ 381000 h 905257"/>
                  <a:gd name="connsiteX4-57" fmla="*/ 881062 w 2269331"/>
                  <a:gd name="connsiteY4-58" fmla="*/ 578644 h 905257"/>
                  <a:gd name="connsiteX5-59" fmla="*/ 1088231 w 2269331"/>
                  <a:gd name="connsiteY5-60" fmla="*/ 754857 h 905257"/>
                  <a:gd name="connsiteX6-61" fmla="*/ 1238250 w 2269331"/>
                  <a:gd name="connsiteY6-62" fmla="*/ 854869 h 905257"/>
                  <a:gd name="connsiteX7-63" fmla="*/ 1419225 w 2269331"/>
                  <a:gd name="connsiteY7-64" fmla="*/ 904875 h 905257"/>
                  <a:gd name="connsiteX8-65" fmla="*/ 1593056 w 2269331"/>
                  <a:gd name="connsiteY8-66" fmla="*/ 864394 h 905257"/>
                  <a:gd name="connsiteX9-67" fmla="*/ 1819275 w 2269331"/>
                  <a:gd name="connsiteY9-68" fmla="*/ 661988 h 905257"/>
                  <a:gd name="connsiteX10-69" fmla="*/ 2150269 w 2269331"/>
                  <a:gd name="connsiteY10-70" fmla="*/ 204788 h 905257"/>
                  <a:gd name="connsiteX11-71" fmla="*/ 2269331 w 2269331"/>
                  <a:gd name="connsiteY11-72" fmla="*/ 0 h 905257"/>
                  <a:gd name="connsiteX0-73" fmla="*/ 0 w 2243138"/>
                  <a:gd name="connsiteY0-74" fmla="*/ 127794 h 905257"/>
                  <a:gd name="connsiteX1-75" fmla="*/ 197644 w 2243138"/>
                  <a:gd name="connsiteY1-76" fmla="*/ 133350 h 905257"/>
                  <a:gd name="connsiteX2-77" fmla="*/ 354807 w 2243138"/>
                  <a:gd name="connsiteY2-78" fmla="*/ 188119 h 905257"/>
                  <a:gd name="connsiteX3-79" fmla="*/ 626269 w 2243138"/>
                  <a:gd name="connsiteY3-80" fmla="*/ 381000 h 905257"/>
                  <a:gd name="connsiteX4-81" fmla="*/ 854869 w 2243138"/>
                  <a:gd name="connsiteY4-82" fmla="*/ 578644 h 905257"/>
                  <a:gd name="connsiteX5-83" fmla="*/ 1062038 w 2243138"/>
                  <a:gd name="connsiteY5-84" fmla="*/ 754857 h 905257"/>
                  <a:gd name="connsiteX6-85" fmla="*/ 1212057 w 2243138"/>
                  <a:gd name="connsiteY6-86" fmla="*/ 854869 h 905257"/>
                  <a:gd name="connsiteX7-87" fmla="*/ 1393032 w 2243138"/>
                  <a:gd name="connsiteY7-88" fmla="*/ 904875 h 905257"/>
                  <a:gd name="connsiteX8-89" fmla="*/ 1566863 w 2243138"/>
                  <a:gd name="connsiteY8-90" fmla="*/ 864394 h 905257"/>
                  <a:gd name="connsiteX9-91" fmla="*/ 1793082 w 2243138"/>
                  <a:gd name="connsiteY9-92" fmla="*/ 661988 h 905257"/>
                  <a:gd name="connsiteX10-93" fmla="*/ 2124076 w 2243138"/>
                  <a:gd name="connsiteY10-94" fmla="*/ 204788 h 905257"/>
                  <a:gd name="connsiteX11-95" fmla="*/ 2243138 w 2243138"/>
                  <a:gd name="connsiteY11-96" fmla="*/ 0 h 90525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2243138" h="905257">
                    <a:moveTo>
                      <a:pt x="0" y="127794"/>
                    </a:moveTo>
                    <a:cubicBezTo>
                      <a:pt x="40679" y="137120"/>
                      <a:pt x="138510" y="123296"/>
                      <a:pt x="197644" y="133350"/>
                    </a:cubicBezTo>
                    <a:cubicBezTo>
                      <a:pt x="256778" y="143404"/>
                      <a:pt x="283370" y="146844"/>
                      <a:pt x="354807" y="188119"/>
                    </a:cubicBezTo>
                    <a:cubicBezTo>
                      <a:pt x="426244" y="229394"/>
                      <a:pt x="542925" y="315913"/>
                      <a:pt x="626269" y="381000"/>
                    </a:cubicBezTo>
                    <a:cubicBezTo>
                      <a:pt x="709613" y="446088"/>
                      <a:pt x="854869" y="578644"/>
                      <a:pt x="854869" y="578644"/>
                    </a:cubicBezTo>
                    <a:cubicBezTo>
                      <a:pt x="927497" y="640954"/>
                      <a:pt x="1002507" y="708820"/>
                      <a:pt x="1062038" y="754857"/>
                    </a:cubicBezTo>
                    <a:cubicBezTo>
                      <a:pt x="1121569" y="800894"/>
                      <a:pt x="1156891" y="829866"/>
                      <a:pt x="1212057" y="854869"/>
                    </a:cubicBezTo>
                    <a:cubicBezTo>
                      <a:pt x="1267223" y="879872"/>
                      <a:pt x="1333898" y="903287"/>
                      <a:pt x="1393032" y="904875"/>
                    </a:cubicBezTo>
                    <a:cubicBezTo>
                      <a:pt x="1452166" y="906463"/>
                      <a:pt x="1500188" y="904875"/>
                      <a:pt x="1566863" y="864394"/>
                    </a:cubicBezTo>
                    <a:cubicBezTo>
                      <a:pt x="1633538" y="823913"/>
                      <a:pt x="1700213" y="771922"/>
                      <a:pt x="1793082" y="661988"/>
                    </a:cubicBezTo>
                    <a:cubicBezTo>
                      <a:pt x="1885951" y="552054"/>
                      <a:pt x="2049067" y="315119"/>
                      <a:pt x="2124076" y="204788"/>
                    </a:cubicBezTo>
                    <a:cubicBezTo>
                      <a:pt x="2199085" y="94457"/>
                      <a:pt x="2221111" y="47228"/>
                      <a:pt x="2243138" y="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sym typeface="Arial" panose="020B0604020202020204"/>
                </a:endParaRPr>
              </a:p>
            </p:txBody>
          </p:sp>
          <p:sp>
            <p:nvSpPr>
              <p:cNvPr id="13" name="任意多边形 17"/>
              <p:cNvSpPr/>
              <p:nvPr/>
            </p:nvSpPr>
            <p:spPr>
              <a:xfrm>
                <a:off x="11953875" y="1541792"/>
                <a:ext cx="441640" cy="463222"/>
              </a:xfrm>
              <a:custGeom>
                <a:avLst/>
                <a:gdLst>
                  <a:gd name="connsiteX0" fmla="*/ 0 w 257175"/>
                  <a:gd name="connsiteY0" fmla="*/ 335757 h 335757"/>
                  <a:gd name="connsiteX1" fmla="*/ 121444 w 257175"/>
                  <a:gd name="connsiteY1" fmla="*/ 152400 h 335757"/>
                  <a:gd name="connsiteX2" fmla="*/ 257175 w 257175"/>
                  <a:gd name="connsiteY2" fmla="*/ 0 h 33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175" h="335757">
                    <a:moveTo>
                      <a:pt x="0" y="335757"/>
                    </a:moveTo>
                    <a:cubicBezTo>
                      <a:pt x="39291" y="272058"/>
                      <a:pt x="78582" y="208359"/>
                      <a:pt x="121444" y="152400"/>
                    </a:cubicBezTo>
                    <a:cubicBezTo>
                      <a:pt x="164306" y="96441"/>
                      <a:pt x="210740" y="48220"/>
                      <a:pt x="257175" y="0"/>
                    </a:cubicBezTo>
                  </a:path>
                </a:pathLst>
              </a:custGeom>
              <a:solidFill>
                <a:srgbClr val="00A695"/>
              </a:solidFill>
              <a:ln w="12700" cap="flat" cmpd="sng" algn="ctr">
                <a:solidFill>
                  <a:srgbClr val="00A69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sym typeface="Arial" panose="020B0604020202020204"/>
                </a:endParaRPr>
              </a:p>
            </p:txBody>
          </p:sp>
        </p:grp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1751361" y="4790269"/>
              <a:ext cx="54000" cy="54000"/>
            </a:xfrm>
            <a:prstGeom prst="ellipse">
              <a:avLst/>
            </a:prstGeom>
            <a:solidFill>
              <a:srgbClr val="E7E6E6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6526199" flipV="1">
            <a:off x="1382202" y="4711882"/>
            <a:ext cx="377680" cy="377680"/>
            <a:chOff x="7454147" y="4420103"/>
            <a:chExt cx="417358" cy="417358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A695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538529" y="4507503"/>
              <a:ext cx="241578" cy="241578"/>
            </a:xfrm>
            <a:prstGeom prst="ellipse">
              <a:avLst/>
            </a:prstGeom>
            <a:solidFill>
              <a:srgbClr val="E7E7E7"/>
            </a:solidFill>
            <a:ln w="1905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51762" y="3867014"/>
            <a:ext cx="1272540" cy="484002"/>
            <a:chOff x="1125379" y="4135623"/>
            <a:chExt cx="1272540" cy="484002"/>
          </a:xfrm>
          <a:solidFill>
            <a:srgbClr val="00A695"/>
          </a:solidFill>
        </p:grpSpPr>
        <p:sp>
          <p:nvSpPr>
            <p:cNvPr id="27" name="任意多边形 45"/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sym typeface="Arial" panose="020B0604020202020204"/>
                </a:rPr>
                <a:t>2020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84769" y="2813851"/>
            <a:ext cx="1272540" cy="484002"/>
            <a:chOff x="1125379" y="4135623"/>
            <a:chExt cx="1272540" cy="484002"/>
          </a:xfrm>
          <a:solidFill>
            <a:srgbClr val="00A695"/>
          </a:solidFill>
        </p:grpSpPr>
        <p:sp>
          <p:nvSpPr>
            <p:cNvPr id="30" name="任意多边形 48"/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sym typeface="Arial" panose="020B0604020202020204"/>
                </a:rPr>
                <a:t>2021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643095" y="1817006"/>
            <a:ext cx="1272540" cy="484002"/>
            <a:chOff x="1125379" y="4135623"/>
            <a:chExt cx="1272540" cy="484002"/>
          </a:xfrm>
          <a:solidFill>
            <a:srgbClr val="00A695"/>
          </a:solidFill>
          <a:effectLst/>
        </p:grpSpPr>
        <p:sp>
          <p:nvSpPr>
            <p:cNvPr id="33" name="任意多边形 51"/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sym typeface="Arial" panose="020B0604020202020204"/>
                </a:rPr>
                <a:t>2022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6526199" flipV="1">
            <a:off x="3813575" y="4442583"/>
            <a:ext cx="377680" cy="377680"/>
            <a:chOff x="7454147" y="4420103"/>
            <a:chExt cx="417358" cy="417358"/>
          </a:xfrm>
        </p:grpSpPr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A695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538529" y="4507503"/>
              <a:ext cx="241578" cy="241578"/>
            </a:xfrm>
            <a:prstGeom prst="ellipse">
              <a:avLst/>
            </a:prstGeom>
            <a:solidFill>
              <a:srgbClr val="E7E7E7"/>
            </a:solidFill>
            <a:ln w="1905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6526199" flipV="1">
            <a:off x="5732017" y="3355765"/>
            <a:ext cx="377680" cy="377680"/>
            <a:chOff x="7454147" y="4420103"/>
            <a:chExt cx="417358" cy="417358"/>
          </a:xfrm>
        </p:grpSpPr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A695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538529" y="4507503"/>
              <a:ext cx="241578" cy="241578"/>
            </a:xfrm>
            <a:prstGeom prst="ellipse">
              <a:avLst/>
            </a:prstGeom>
            <a:solidFill>
              <a:srgbClr val="E7E7E7"/>
            </a:solidFill>
            <a:ln w="1905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6526199" flipV="1">
            <a:off x="9120140" y="2338126"/>
            <a:ext cx="377680" cy="377680"/>
            <a:chOff x="7454147" y="4420103"/>
            <a:chExt cx="417358" cy="417358"/>
          </a:xfrm>
        </p:grpSpPr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A695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538529" y="4507503"/>
              <a:ext cx="241578" cy="241578"/>
            </a:xfrm>
            <a:prstGeom prst="ellipse">
              <a:avLst/>
            </a:prstGeom>
            <a:solidFill>
              <a:srgbClr val="E7E7E7"/>
            </a:solidFill>
            <a:ln w="1905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sym typeface="Arial" panose="020B060402020202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95454" y="1749732"/>
            <a:ext cx="2333431" cy="916360"/>
            <a:chOff x="7159246" y="3187184"/>
            <a:chExt cx="2333431" cy="916360"/>
          </a:xfrm>
        </p:grpSpPr>
        <p:sp>
          <p:nvSpPr>
            <p:cNvPr id="45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6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9649" y="3215985"/>
            <a:ext cx="2333431" cy="916360"/>
            <a:chOff x="7159246" y="3187184"/>
            <a:chExt cx="2333431" cy="916360"/>
          </a:xfrm>
        </p:grpSpPr>
        <p:sp>
          <p:nvSpPr>
            <p:cNvPr id="48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49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802209" y="2757805"/>
            <a:ext cx="2333431" cy="916360"/>
            <a:chOff x="7159246" y="3187184"/>
            <a:chExt cx="2333431" cy="916360"/>
          </a:xfrm>
        </p:grpSpPr>
        <p:sp>
          <p:nvSpPr>
            <p:cNvPr id="51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52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77186" y="3179084"/>
            <a:ext cx="2333431" cy="916360"/>
            <a:chOff x="7159246" y="3187184"/>
            <a:chExt cx="2333431" cy="916360"/>
          </a:xfrm>
        </p:grpSpPr>
        <p:sp>
          <p:nvSpPr>
            <p:cNvPr id="54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55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3690403"/>
            <a:ext cx="12192000" cy="1947359"/>
            <a:chOff x="0" y="3690403"/>
            <a:chExt cx="12192000" cy="1947359"/>
          </a:xfrm>
          <a:solidFill>
            <a:srgbClr val="E7E7E7"/>
          </a:solidFill>
        </p:grpSpPr>
        <p:sp>
          <p:nvSpPr>
            <p:cNvPr id="19" name="iśļiḓê"/>
            <p:cNvSpPr/>
            <p:nvPr/>
          </p:nvSpPr>
          <p:spPr>
            <a:xfrm>
              <a:off x="0" y="3692387"/>
              <a:ext cx="12191999" cy="194537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690403"/>
              <a:ext cx="12192000" cy="0"/>
            </a:xfrm>
            <a:prstGeom prst="line">
              <a:avLst/>
            </a:prstGeom>
            <a:grpFill/>
            <a:ln w="12700" cap="rnd" cmpd="sng" algn="ctr">
              <a:solidFill>
                <a:sysClr val="window" lastClr="FFFFFF">
                  <a:lumMod val="75000"/>
                </a:sysClr>
              </a:solidFill>
              <a:prstDash val="sysDash"/>
              <a:round/>
              <a:headEnd type="none"/>
              <a:tailEnd type="none" w="med" len="med"/>
            </a:ln>
            <a:effectLst/>
          </p:spPr>
        </p:cxnSp>
      </p:grpSp>
      <p:grpSp>
        <p:nvGrpSpPr>
          <p:cNvPr id="21" name="îṩľîdè"/>
          <p:cNvGrpSpPr/>
          <p:nvPr/>
        </p:nvGrpSpPr>
        <p:grpSpPr>
          <a:xfrm>
            <a:off x="1288912" y="1655710"/>
            <a:ext cx="2247765" cy="4527690"/>
            <a:chOff x="5270882" y="2061548"/>
            <a:chExt cx="1650236" cy="3324083"/>
          </a:xfrm>
        </p:grpSpPr>
        <p:grpSp>
          <p:nvGrpSpPr>
            <p:cNvPr id="22" name="iśḻïḑé"/>
            <p:cNvGrpSpPr/>
            <p:nvPr/>
          </p:nvGrpSpPr>
          <p:grpSpPr>
            <a:xfrm>
              <a:off x="5270882" y="2061548"/>
              <a:ext cx="1650236" cy="3324083"/>
              <a:chOff x="4822387" y="794461"/>
              <a:chExt cx="2547217" cy="5130884"/>
            </a:xfrm>
          </p:grpSpPr>
          <p:grpSp>
            <p:nvGrpSpPr>
              <p:cNvPr id="24" name="ïslidê"/>
              <p:cNvGrpSpPr/>
              <p:nvPr/>
            </p:nvGrpSpPr>
            <p:grpSpPr bwMode="auto">
              <a:xfrm>
                <a:off x="4822387" y="794461"/>
                <a:ext cx="2547217" cy="5130884"/>
                <a:chOff x="8853485" y="3998913"/>
                <a:chExt cx="3106735" cy="6257925"/>
              </a:xfrm>
              <a:effectLst/>
            </p:grpSpPr>
            <p:sp>
              <p:nvSpPr>
                <p:cNvPr id="26" name="ïṥḻîḓê"/>
                <p:cNvSpPr/>
                <p:nvPr/>
              </p:nvSpPr>
              <p:spPr bwMode="auto">
                <a:xfrm>
                  <a:off x="8853485" y="3998913"/>
                  <a:ext cx="3106735" cy="6257925"/>
                </a:xfrm>
                <a:custGeom>
                  <a:avLst/>
                  <a:gdLst>
                    <a:gd name="T0" fmla="*/ 8594 w 8630"/>
                    <a:gd name="T1" fmla="*/ 3320 h 17382"/>
                    <a:gd name="T2" fmla="*/ 8596 w 8630"/>
                    <a:gd name="T3" fmla="*/ 3320 h 17382"/>
                    <a:gd name="T4" fmla="*/ 8629 w 8630"/>
                    <a:gd name="T5" fmla="*/ 3353 h 17382"/>
                    <a:gd name="T6" fmla="*/ 8629 w 8630"/>
                    <a:gd name="T7" fmla="*/ 4419 h 17382"/>
                    <a:gd name="T8" fmla="*/ 8596 w 8630"/>
                    <a:gd name="T9" fmla="*/ 4452 h 17382"/>
                    <a:gd name="T10" fmla="*/ 8594 w 8630"/>
                    <a:gd name="T11" fmla="*/ 4452 h 17382"/>
                    <a:gd name="T12" fmla="*/ 8594 w 8630"/>
                    <a:gd name="T13" fmla="*/ 16371 h 17382"/>
                    <a:gd name="T14" fmla="*/ 7584 w 8630"/>
                    <a:gd name="T15" fmla="*/ 17381 h 17382"/>
                    <a:gd name="T16" fmla="*/ 1043 w 8630"/>
                    <a:gd name="T17" fmla="*/ 17381 h 17382"/>
                    <a:gd name="T18" fmla="*/ 33 w 8630"/>
                    <a:gd name="T19" fmla="*/ 16371 h 17382"/>
                    <a:gd name="T20" fmla="*/ 33 w 8630"/>
                    <a:gd name="T21" fmla="*/ 5859 h 17382"/>
                    <a:gd name="T22" fmla="*/ 33 w 8630"/>
                    <a:gd name="T23" fmla="*/ 5859 h 17382"/>
                    <a:gd name="T24" fmla="*/ 0 w 8630"/>
                    <a:gd name="T25" fmla="*/ 5826 h 17382"/>
                    <a:gd name="T26" fmla="*/ 0 w 8630"/>
                    <a:gd name="T27" fmla="*/ 4760 h 17382"/>
                    <a:gd name="T28" fmla="*/ 33 w 8630"/>
                    <a:gd name="T29" fmla="*/ 4727 h 17382"/>
                    <a:gd name="T30" fmla="*/ 33 w 8630"/>
                    <a:gd name="T31" fmla="*/ 4727 h 17382"/>
                    <a:gd name="T32" fmla="*/ 33 w 8630"/>
                    <a:gd name="T33" fmla="*/ 4452 h 17382"/>
                    <a:gd name="T34" fmla="*/ 33 w 8630"/>
                    <a:gd name="T35" fmla="*/ 4452 h 17382"/>
                    <a:gd name="T36" fmla="*/ 0 w 8630"/>
                    <a:gd name="T37" fmla="*/ 4419 h 17382"/>
                    <a:gd name="T38" fmla="*/ 0 w 8630"/>
                    <a:gd name="T39" fmla="*/ 3353 h 17382"/>
                    <a:gd name="T40" fmla="*/ 33 w 8630"/>
                    <a:gd name="T41" fmla="*/ 3320 h 17382"/>
                    <a:gd name="T42" fmla="*/ 33 w 8630"/>
                    <a:gd name="T43" fmla="*/ 3320 h 17382"/>
                    <a:gd name="T44" fmla="*/ 33 w 8630"/>
                    <a:gd name="T45" fmla="*/ 2704 h 17382"/>
                    <a:gd name="T46" fmla="*/ 33 w 8630"/>
                    <a:gd name="T47" fmla="*/ 2704 h 17382"/>
                    <a:gd name="T48" fmla="*/ 0 w 8630"/>
                    <a:gd name="T49" fmla="*/ 2672 h 17382"/>
                    <a:gd name="T50" fmla="*/ 0 w 8630"/>
                    <a:gd name="T51" fmla="*/ 2075 h 17382"/>
                    <a:gd name="T52" fmla="*/ 33 w 8630"/>
                    <a:gd name="T53" fmla="*/ 2042 h 17382"/>
                    <a:gd name="T54" fmla="*/ 33 w 8630"/>
                    <a:gd name="T55" fmla="*/ 2042 h 17382"/>
                    <a:gd name="T56" fmla="*/ 33 w 8630"/>
                    <a:gd name="T57" fmla="*/ 1010 h 17382"/>
                    <a:gd name="T58" fmla="*/ 1043 w 8630"/>
                    <a:gd name="T59" fmla="*/ 0 h 17382"/>
                    <a:gd name="T60" fmla="*/ 7584 w 8630"/>
                    <a:gd name="T61" fmla="*/ 0 h 17382"/>
                    <a:gd name="T62" fmla="*/ 8594 w 8630"/>
                    <a:gd name="T63" fmla="*/ 1010 h 17382"/>
                    <a:gd name="T64" fmla="*/ 8594 w 8630"/>
                    <a:gd name="T65" fmla="*/ 3320 h 17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630"/>
                    <a:gd name="T100" fmla="*/ 0 h 17382"/>
                    <a:gd name="T101" fmla="*/ 8630 w 8630"/>
                    <a:gd name="T102" fmla="*/ 17382 h 17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630" h="17382">
                      <a:moveTo>
                        <a:pt x="8594" y="3320"/>
                      </a:moveTo>
                      <a:lnTo>
                        <a:pt x="8596" y="3320"/>
                      </a:lnTo>
                      <a:cubicBezTo>
                        <a:pt x="8614" y="3320"/>
                        <a:pt x="8629" y="3335"/>
                        <a:pt x="8629" y="3353"/>
                      </a:cubicBezTo>
                      <a:lnTo>
                        <a:pt x="8629" y="4419"/>
                      </a:lnTo>
                      <a:cubicBezTo>
                        <a:pt x="8629" y="4438"/>
                        <a:pt x="8614" y="4452"/>
                        <a:pt x="8596" y="4452"/>
                      </a:cubicBezTo>
                      <a:lnTo>
                        <a:pt x="8594" y="4452"/>
                      </a:lnTo>
                      <a:lnTo>
                        <a:pt x="8594" y="16371"/>
                      </a:lnTo>
                      <a:cubicBezTo>
                        <a:pt x="8594" y="16928"/>
                        <a:pt x="8141" y="17381"/>
                        <a:pt x="7584" y="17381"/>
                      </a:cubicBezTo>
                      <a:lnTo>
                        <a:pt x="1043" y="17381"/>
                      </a:lnTo>
                      <a:cubicBezTo>
                        <a:pt x="487" y="17381"/>
                        <a:pt x="33" y="16928"/>
                        <a:pt x="33" y="16371"/>
                      </a:cubicBezTo>
                      <a:lnTo>
                        <a:pt x="33" y="5859"/>
                      </a:lnTo>
                      <a:cubicBezTo>
                        <a:pt x="15" y="5859"/>
                        <a:pt x="0" y="5844"/>
                        <a:pt x="0" y="5826"/>
                      </a:cubicBezTo>
                      <a:lnTo>
                        <a:pt x="0" y="4760"/>
                      </a:lnTo>
                      <a:cubicBezTo>
                        <a:pt x="0" y="4741"/>
                        <a:pt x="15" y="4727"/>
                        <a:pt x="33" y="4727"/>
                      </a:cubicBezTo>
                      <a:lnTo>
                        <a:pt x="33" y="4452"/>
                      </a:lnTo>
                      <a:cubicBezTo>
                        <a:pt x="15" y="4452"/>
                        <a:pt x="0" y="4438"/>
                        <a:pt x="0" y="4419"/>
                      </a:cubicBezTo>
                      <a:lnTo>
                        <a:pt x="0" y="3353"/>
                      </a:lnTo>
                      <a:cubicBezTo>
                        <a:pt x="0" y="3335"/>
                        <a:pt x="15" y="3320"/>
                        <a:pt x="33" y="3320"/>
                      </a:cubicBezTo>
                      <a:lnTo>
                        <a:pt x="33" y="2704"/>
                      </a:lnTo>
                      <a:cubicBezTo>
                        <a:pt x="15" y="2704"/>
                        <a:pt x="0" y="2690"/>
                        <a:pt x="0" y="2672"/>
                      </a:cubicBezTo>
                      <a:lnTo>
                        <a:pt x="0" y="2075"/>
                      </a:lnTo>
                      <a:cubicBezTo>
                        <a:pt x="0" y="2057"/>
                        <a:pt x="15" y="2042"/>
                        <a:pt x="33" y="2042"/>
                      </a:cubicBezTo>
                      <a:lnTo>
                        <a:pt x="33" y="1010"/>
                      </a:lnTo>
                      <a:cubicBezTo>
                        <a:pt x="33" y="453"/>
                        <a:pt x="487" y="0"/>
                        <a:pt x="1043" y="0"/>
                      </a:cubicBezTo>
                      <a:lnTo>
                        <a:pt x="7584" y="0"/>
                      </a:lnTo>
                      <a:cubicBezTo>
                        <a:pt x="8141" y="0"/>
                        <a:pt x="8594" y="453"/>
                        <a:pt x="8594" y="1010"/>
                      </a:cubicBezTo>
                      <a:lnTo>
                        <a:pt x="8594" y="3320"/>
                      </a:lnTo>
                    </a:path>
                  </a:pathLst>
                </a:custGeom>
                <a:solidFill>
                  <a:srgbClr val="44546A">
                    <a:lumMod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işḷîḍé"/>
                <p:cNvSpPr/>
                <p:nvPr/>
              </p:nvSpPr>
              <p:spPr bwMode="auto">
                <a:xfrm>
                  <a:off x="8888413" y="4021138"/>
                  <a:ext cx="3036887" cy="6211887"/>
                </a:xfrm>
                <a:custGeom>
                  <a:avLst/>
                  <a:gdLst>
                    <a:gd name="T0" fmla="*/ 947 w 8436"/>
                    <a:gd name="T1" fmla="*/ 17255 h 17256"/>
                    <a:gd name="T2" fmla="*/ 0 w 8436"/>
                    <a:gd name="T3" fmla="*/ 16308 h 17256"/>
                    <a:gd name="T4" fmla="*/ 0 w 8436"/>
                    <a:gd name="T5" fmla="*/ 947 h 17256"/>
                    <a:gd name="T6" fmla="*/ 947 w 8436"/>
                    <a:gd name="T7" fmla="*/ 0 h 17256"/>
                    <a:gd name="T8" fmla="*/ 7488 w 8436"/>
                    <a:gd name="T9" fmla="*/ 0 h 17256"/>
                    <a:gd name="T10" fmla="*/ 8435 w 8436"/>
                    <a:gd name="T11" fmla="*/ 947 h 17256"/>
                    <a:gd name="T12" fmla="*/ 8435 w 8436"/>
                    <a:gd name="T13" fmla="*/ 16308 h 17256"/>
                    <a:gd name="T14" fmla="*/ 7488 w 8436"/>
                    <a:gd name="T15" fmla="*/ 17255 h 17256"/>
                    <a:gd name="T16" fmla="*/ 947 w 8436"/>
                    <a:gd name="T17" fmla="*/ 17255 h 1725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436"/>
                    <a:gd name="T28" fmla="*/ 0 h 17256"/>
                    <a:gd name="T29" fmla="*/ 8436 w 8436"/>
                    <a:gd name="T30" fmla="*/ 17256 h 1725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436" h="17256">
                      <a:moveTo>
                        <a:pt x="947" y="17255"/>
                      </a:moveTo>
                      <a:cubicBezTo>
                        <a:pt x="425" y="17255"/>
                        <a:pt x="0" y="16831"/>
                        <a:pt x="0" y="16308"/>
                      </a:cubicBezTo>
                      <a:lnTo>
                        <a:pt x="0" y="947"/>
                      </a:lnTo>
                      <a:cubicBezTo>
                        <a:pt x="0" y="425"/>
                        <a:pt x="425" y="0"/>
                        <a:pt x="947" y="0"/>
                      </a:cubicBezTo>
                      <a:lnTo>
                        <a:pt x="7488" y="0"/>
                      </a:lnTo>
                      <a:cubicBezTo>
                        <a:pt x="8010" y="0"/>
                        <a:pt x="8435" y="425"/>
                        <a:pt x="8435" y="947"/>
                      </a:cubicBezTo>
                      <a:lnTo>
                        <a:pt x="8435" y="16308"/>
                      </a:lnTo>
                      <a:cubicBezTo>
                        <a:pt x="8435" y="16831"/>
                        <a:pt x="8010" y="17255"/>
                        <a:pt x="7488" y="17255"/>
                      </a:cubicBezTo>
                      <a:lnTo>
                        <a:pt x="947" y="17255"/>
                      </a:lnTo>
                    </a:path>
                  </a:pathLst>
                </a:custGeom>
                <a:gradFill>
                  <a:gsLst>
                    <a:gs pos="0">
                      <a:srgbClr val="222A35"/>
                    </a:gs>
                    <a:gs pos="100000">
                      <a:srgbClr val="222A35">
                        <a:lumMod val="90000"/>
                        <a:lumOff val="10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íṧľïḋe"/>
                <p:cNvSpPr/>
                <p:nvPr/>
              </p:nvSpPr>
              <p:spPr bwMode="auto">
                <a:xfrm>
                  <a:off x="9925050" y="4337050"/>
                  <a:ext cx="93663" cy="93663"/>
                </a:xfrm>
                <a:custGeom>
                  <a:avLst/>
                  <a:gdLst>
                    <a:gd name="T0" fmla="*/ 130 w 260"/>
                    <a:gd name="T1" fmla="*/ 260 h 261"/>
                    <a:gd name="T2" fmla="*/ 0 w 260"/>
                    <a:gd name="T3" fmla="*/ 130 h 261"/>
                    <a:gd name="T4" fmla="*/ 130 w 260"/>
                    <a:gd name="T5" fmla="*/ 0 h 261"/>
                    <a:gd name="T6" fmla="*/ 259 w 260"/>
                    <a:gd name="T7" fmla="*/ 130 h 261"/>
                    <a:gd name="T8" fmla="*/ 130 w 260"/>
                    <a:gd name="T9" fmla="*/ 260 h 2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0"/>
                    <a:gd name="T16" fmla="*/ 0 h 261"/>
                    <a:gd name="T17" fmla="*/ 260 w 260"/>
                    <a:gd name="T18" fmla="*/ 261 h 2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0" h="261">
                      <a:moveTo>
                        <a:pt x="130" y="260"/>
                      </a:moveTo>
                      <a:cubicBezTo>
                        <a:pt x="58" y="260"/>
                        <a:pt x="0" y="202"/>
                        <a:pt x="0" y="130"/>
                      </a:cubicBezTo>
                      <a:cubicBezTo>
                        <a:pt x="0" y="58"/>
                        <a:pt x="58" y="0"/>
                        <a:pt x="130" y="0"/>
                      </a:cubicBezTo>
                      <a:cubicBezTo>
                        <a:pt x="201" y="0"/>
                        <a:pt x="259" y="58"/>
                        <a:pt x="259" y="130"/>
                      </a:cubicBezTo>
                      <a:cubicBezTo>
                        <a:pt x="259" y="202"/>
                        <a:pt x="201" y="260"/>
                        <a:pt x="130" y="260"/>
                      </a:cubicBezTo>
                    </a:path>
                  </a:pathLst>
                </a:custGeom>
                <a:solidFill>
                  <a:sysClr val="windowText" lastClr="000000">
                    <a:lumMod val="50000"/>
                    <a:lumOff val="50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îṥḻîḋè"/>
                <p:cNvSpPr/>
                <p:nvPr/>
              </p:nvSpPr>
              <p:spPr bwMode="auto">
                <a:xfrm>
                  <a:off x="10369550" y="4167188"/>
                  <a:ext cx="68263" cy="68262"/>
                </a:xfrm>
                <a:custGeom>
                  <a:avLst/>
                  <a:gdLst>
                    <a:gd name="T0" fmla="*/ 95 w 191"/>
                    <a:gd name="T1" fmla="*/ 190 h 191"/>
                    <a:gd name="T2" fmla="*/ 0 w 191"/>
                    <a:gd name="T3" fmla="*/ 95 h 191"/>
                    <a:gd name="T4" fmla="*/ 95 w 191"/>
                    <a:gd name="T5" fmla="*/ 0 h 191"/>
                    <a:gd name="T6" fmla="*/ 190 w 191"/>
                    <a:gd name="T7" fmla="*/ 95 h 191"/>
                    <a:gd name="T8" fmla="*/ 95 w 191"/>
                    <a:gd name="T9" fmla="*/ 190 h 1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1"/>
                    <a:gd name="T16" fmla="*/ 0 h 191"/>
                    <a:gd name="T17" fmla="*/ 191 w 191"/>
                    <a:gd name="T18" fmla="*/ 191 h 1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1" h="191">
                      <a:moveTo>
                        <a:pt x="95" y="190"/>
                      </a:moveTo>
                      <a:cubicBezTo>
                        <a:pt x="42" y="190"/>
                        <a:pt x="0" y="147"/>
                        <a:pt x="0" y="95"/>
                      </a:cubicBezTo>
                      <a:cubicBezTo>
                        <a:pt x="0" y="43"/>
                        <a:pt x="42" y="0"/>
                        <a:pt x="95" y="0"/>
                      </a:cubicBezTo>
                      <a:cubicBezTo>
                        <a:pt x="147" y="0"/>
                        <a:pt x="190" y="43"/>
                        <a:pt x="190" y="95"/>
                      </a:cubicBezTo>
                      <a:cubicBezTo>
                        <a:pt x="190" y="147"/>
                        <a:pt x="147" y="190"/>
                        <a:pt x="95" y="190"/>
                      </a:cubicBezTo>
                    </a:path>
                  </a:pathLst>
                </a:custGeom>
                <a:solidFill>
                  <a:sysClr val="windowText" lastClr="000000">
                    <a:lumMod val="50000"/>
                    <a:lumOff val="50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ïṣ1íďê"/>
                <p:cNvSpPr/>
                <p:nvPr/>
              </p:nvSpPr>
              <p:spPr bwMode="auto">
                <a:xfrm>
                  <a:off x="10185400" y="4362450"/>
                  <a:ext cx="434975" cy="46038"/>
                </a:xfrm>
                <a:custGeom>
                  <a:avLst/>
                  <a:gdLst>
                    <a:gd name="T0" fmla="*/ 1143 w 1209"/>
                    <a:gd name="T1" fmla="*/ 129 h 130"/>
                    <a:gd name="T2" fmla="*/ 64 w 1209"/>
                    <a:gd name="T3" fmla="*/ 129 h 130"/>
                    <a:gd name="T4" fmla="*/ 0 w 1209"/>
                    <a:gd name="T5" fmla="*/ 65 h 130"/>
                    <a:gd name="T6" fmla="*/ 64 w 1209"/>
                    <a:gd name="T7" fmla="*/ 0 h 130"/>
                    <a:gd name="T8" fmla="*/ 1143 w 1209"/>
                    <a:gd name="T9" fmla="*/ 0 h 130"/>
                    <a:gd name="T10" fmla="*/ 1208 w 1209"/>
                    <a:gd name="T11" fmla="*/ 65 h 130"/>
                    <a:gd name="T12" fmla="*/ 1143 w 1209"/>
                    <a:gd name="T13" fmla="*/ 129 h 1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09"/>
                    <a:gd name="T22" fmla="*/ 0 h 130"/>
                    <a:gd name="T23" fmla="*/ 1209 w 1209"/>
                    <a:gd name="T24" fmla="*/ 130 h 1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09" h="130">
                      <a:moveTo>
                        <a:pt x="1143" y="129"/>
                      </a:moveTo>
                      <a:lnTo>
                        <a:pt x="64" y="129"/>
                      </a:lnTo>
                      <a:cubicBezTo>
                        <a:pt x="29" y="129"/>
                        <a:pt x="0" y="100"/>
                        <a:pt x="0" y="65"/>
                      </a:cubicBezTo>
                      <a:cubicBezTo>
                        <a:pt x="0" y="29"/>
                        <a:pt x="29" y="0"/>
                        <a:pt x="64" y="0"/>
                      </a:cubicBezTo>
                      <a:lnTo>
                        <a:pt x="1143" y="0"/>
                      </a:lnTo>
                      <a:cubicBezTo>
                        <a:pt x="1179" y="0"/>
                        <a:pt x="1208" y="29"/>
                        <a:pt x="1208" y="65"/>
                      </a:cubicBezTo>
                      <a:cubicBezTo>
                        <a:pt x="1208" y="100"/>
                        <a:pt x="1179" y="129"/>
                        <a:pt x="1143" y="129"/>
                      </a:cubicBezTo>
                    </a:path>
                  </a:pathLst>
                </a:custGeom>
                <a:solidFill>
                  <a:sysClr val="windowText" lastClr="000000">
                    <a:lumMod val="50000"/>
                    <a:lumOff val="50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iŝḻïdê"/>
                <p:cNvSpPr/>
                <p:nvPr/>
              </p:nvSpPr>
              <p:spPr bwMode="auto">
                <a:xfrm>
                  <a:off x="10190163" y="9671050"/>
                  <a:ext cx="427037" cy="427038"/>
                </a:xfrm>
                <a:custGeom>
                  <a:avLst/>
                  <a:gdLst>
                    <a:gd name="T0" fmla="*/ 84 w 1187"/>
                    <a:gd name="T1" fmla="*/ 593 h 1186"/>
                    <a:gd name="T2" fmla="*/ 593 w 1187"/>
                    <a:gd name="T3" fmla="*/ 1102 h 1186"/>
                    <a:gd name="T4" fmla="*/ 1102 w 1187"/>
                    <a:gd name="T5" fmla="*/ 593 h 1186"/>
                    <a:gd name="T6" fmla="*/ 593 w 1187"/>
                    <a:gd name="T7" fmla="*/ 83 h 1186"/>
                    <a:gd name="T8" fmla="*/ 84 w 1187"/>
                    <a:gd name="T9" fmla="*/ 593 h 1186"/>
                    <a:gd name="T10" fmla="*/ 0 w 1187"/>
                    <a:gd name="T11" fmla="*/ 593 h 1186"/>
                    <a:gd name="T12" fmla="*/ 593 w 1187"/>
                    <a:gd name="T13" fmla="*/ 0 h 1186"/>
                    <a:gd name="T14" fmla="*/ 1186 w 1187"/>
                    <a:gd name="T15" fmla="*/ 593 h 1186"/>
                    <a:gd name="T16" fmla="*/ 593 w 1187"/>
                    <a:gd name="T17" fmla="*/ 1185 h 1186"/>
                    <a:gd name="T18" fmla="*/ 0 w 1187"/>
                    <a:gd name="T19" fmla="*/ 593 h 11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187"/>
                    <a:gd name="T31" fmla="*/ 0 h 1186"/>
                    <a:gd name="T32" fmla="*/ 1187 w 1187"/>
                    <a:gd name="T33" fmla="*/ 1186 h 11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187" h="1186">
                      <a:moveTo>
                        <a:pt x="84" y="593"/>
                      </a:moveTo>
                      <a:cubicBezTo>
                        <a:pt x="84" y="874"/>
                        <a:pt x="312" y="1102"/>
                        <a:pt x="593" y="1102"/>
                      </a:cubicBezTo>
                      <a:cubicBezTo>
                        <a:pt x="874" y="1102"/>
                        <a:pt x="1102" y="874"/>
                        <a:pt x="1102" y="593"/>
                      </a:cubicBezTo>
                      <a:cubicBezTo>
                        <a:pt x="1102" y="312"/>
                        <a:pt x="874" y="83"/>
                        <a:pt x="593" y="83"/>
                      </a:cubicBezTo>
                      <a:cubicBezTo>
                        <a:pt x="312" y="83"/>
                        <a:pt x="84" y="312"/>
                        <a:pt x="84" y="593"/>
                      </a:cubicBezTo>
                      <a:close/>
                      <a:moveTo>
                        <a:pt x="0" y="593"/>
                      </a:moveTo>
                      <a:cubicBezTo>
                        <a:pt x="0" y="266"/>
                        <a:pt x="266" y="0"/>
                        <a:pt x="593" y="0"/>
                      </a:cubicBezTo>
                      <a:cubicBezTo>
                        <a:pt x="920" y="0"/>
                        <a:pt x="1186" y="266"/>
                        <a:pt x="1186" y="593"/>
                      </a:cubicBezTo>
                      <a:cubicBezTo>
                        <a:pt x="1186" y="920"/>
                        <a:pt x="920" y="1185"/>
                        <a:pt x="593" y="1185"/>
                      </a:cubicBezTo>
                      <a:cubicBezTo>
                        <a:pt x="266" y="1185"/>
                        <a:pt x="0" y="920"/>
                        <a:pt x="0" y="593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50000"/>
                    <a:lumOff val="50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íSḻíḍè"/>
              <p:cNvSpPr/>
              <p:nvPr/>
            </p:nvSpPr>
            <p:spPr>
              <a:xfrm>
                <a:off x="4944083" y="1234401"/>
                <a:ext cx="2303835" cy="4087006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išļîḍè"/>
            <p:cNvSpPr/>
            <p:nvPr/>
          </p:nvSpPr>
          <p:spPr bwMode="auto">
            <a:xfrm>
              <a:off x="5349724" y="2338088"/>
              <a:ext cx="1492559" cy="2656278"/>
            </a:xfrm>
            <a:prstGeom prst="rect">
              <a:avLst/>
            </a:prstGeom>
            <a:blipFill>
              <a:blip r:embed="rId2"/>
              <a:srcRect/>
              <a:stretch>
                <a:fillRect l="-83997" r="-8295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iṥḻíde"/>
          <p:cNvGrpSpPr/>
          <p:nvPr/>
        </p:nvGrpSpPr>
        <p:grpSpPr>
          <a:xfrm>
            <a:off x="5464464" y="3395323"/>
            <a:ext cx="647524" cy="647529"/>
            <a:chOff x="7209747" y="4153275"/>
            <a:chExt cx="675000" cy="675005"/>
          </a:xfrm>
        </p:grpSpPr>
        <p:sp>
          <p:nvSpPr>
            <p:cNvPr id="33" name="ïśľíḓe"/>
            <p:cNvSpPr/>
            <p:nvPr/>
          </p:nvSpPr>
          <p:spPr>
            <a:xfrm>
              <a:off x="7209747" y="4153275"/>
              <a:ext cx="675000" cy="675005"/>
            </a:xfrm>
            <a:prstGeom prst="ellipse">
              <a:avLst/>
            </a:prstGeom>
            <a:solidFill>
              <a:srgbClr val="00A695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ïṧ1ïḑé"/>
            <p:cNvSpPr/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E7E7E7"/>
              </a:solidFill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7544382" y="4030158"/>
            <a:ext cx="0" cy="1338216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lumMod val="75000"/>
              </a:sysClr>
            </a:solidFill>
            <a:prstDash val="sysDash"/>
            <a:round/>
            <a:headEnd type="none"/>
            <a:tailEnd type="none" w="med" len="med"/>
          </a:ln>
          <a:effectLst/>
        </p:spPr>
      </p:cxnSp>
      <p:grpSp>
        <p:nvGrpSpPr>
          <p:cNvPr id="36" name="ïṣľîḓe"/>
          <p:cNvGrpSpPr/>
          <p:nvPr/>
        </p:nvGrpSpPr>
        <p:grpSpPr>
          <a:xfrm>
            <a:off x="8976774" y="3395324"/>
            <a:ext cx="647524" cy="647529"/>
            <a:chOff x="7209744" y="4153276"/>
            <a:chExt cx="675000" cy="675005"/>
          </a:xfrm>
        </p:grpSpPr>
        <p:sp>
          <p:nvSpPr>
            <p:cNvPr id="37" name="ï$lïḍê"/>
            <p:cNvSpPr/>
            <p:nvPr/>
          </p:nvSpPr>
          <p:spPr>
            <a:xfrm>
              <a:off x="7209744" y="4153276"/>
              <a:ext cx="675000" cy="675005"/>
            </a:xfrm>
            <a:prstGeom prst="ellipse">
              <a:avLst/>
            </a:prstGeom>
            <a:solidFill>
              <a:srgbClr val="00A695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ïŝlîďê"/>
            <p:cNvSpPr/>
            <p:nvPr/>
          </p:nvSpPr>
          <p:spPr bwMode="auto">
            <a:xfrm>
              <a:off x="7375153" y="4322040"/>
              <a:ext cx="344185" cy="33747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E7E7E7"/>
              </a:solidFill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21334" y="1931518"/>
            <a:ext cx="6081649" cy="1282684"/>
            <a:chOff x="267452" y="2336139"/>
            <a:chExt cx="6081649" cy="1282684"/>
          </a:xfrm>
        </p:grpSpPr>
        <p:sp>
          <p:nvSpPr>
            <p:cNvPr id="46" name="文本框 45"/>
            <p:cNvSpPr txBox="1"/>
            <p:nvPr/>
          </p:nvSpPr>
          <p:spPr>
            <a:xfrm>
              <a:off x="267452" y="2336139"/>
              <a:ext cx="213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67452" y="2750893"/>
              <a:ext cx="608164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</a:t>
              </a:r>
              <a:r>
                <a:rPr lang="en-US" altLang="zh-CN" sz="1400">
                  <a:solidFill>
                    <a:srgbClr val="000000"/>
                  </a:solidFill>
                  <a:latin typeface="Arial" panose="020B0604020202020204"/>
                </a:rPr>
                <a:t>text</a:t>
              </a:r>
              <a:r>
                <a:rPr lang="en-US" altLang="zh-CN" sz="1400" smtClean="0">
                  <a:solidFill>
                    <a:srgbClr val="000000"/>
                  </a:solidFill>
                  <a:latin typeface="Arial" panose="020B0604020202020204"/>
                </a:rPr>
                <a:t>……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smtClean="0">
                  <a:solidFill>
                    <a:srgbClr val="000000"/>
                  </a:solidFill>
                  <a:latin typeface="Arial" panose="020B0604020202020204"/>
                </a:rPr>
                <a:t>Copy </a:t>
              </a:r>
              <a:r>
                <a:rPr lang="en-US" altLang="zh-CN" sz="1400" dirty="0">
                  <a:solidFill>
                    <a:srgbClr val="000000"/>
                  </a:solidFill>
                  <a:latin typeface="Arial" panose="020B0604020202020204"/>
                </a:rPr>
                <a:t>paste fonts. Choose the only option to retain text……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21508" y="4204747"/>
            <a:ext cx="2333431" cy="916360"/>
            <a:chOff x="7159246" y="3187184"/>
            <a:chExt cx="2333431" cy="916360"/>
          </a:xfrm>
        </p:grpSpPr>
        <p:sp>
          <p:nvSpPr>
            <p:cNvPr id="49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50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133820" y="4204747"/>
            <a:ext cx="2333431" cy="916360"/>
            <a:chOff x="7159246" y="3187184"/>
            <a:chExt cx="2333431" cy="916360"/>
          </a:xfrm>
        </p:grpSpPr>
        <p:sp>
          <p:nvSpPr>
            <p:cNvPr id="52" name="iŝļîdè"/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text……</a:t>
              </a:r>
            </a:p>
          </p:txBody>
        </p:sp>
        <p:sp>
          <p:nvSpPr>
            <p:cNvPr id="53" name="iṡ1iḍê"/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1586</Words>
  <Application>Microsoft Office PowerPoint</Application>
  <PresentationFormat>宽屏</PresentationFormat>
  <Paragraphs>260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 Unicode MS</vt:lpstr>
      <vt:lpstr>Century Gothic</vt:lpstr>
      <vt:lpstr>Impact MT Std</vt:lpstr>
      <vt:lpstr>等线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www.51pp tm oban.com</dc:subject>
  <dc:creator>StephenZhu</dc:creator>
  <cp:keywords>51PPT模板网</cp:keywords>
  <dc:description>www.51p ptmo ban.com</dc:description>
  <cp:lastModifiedBy>YANGs</cp:lastModifiedBy>
  <cp:revision>12</cp:revision>
  <dcterms:created xsi:type="dcterms:W3CDTF">2019-11-10T03:04:00Z</dcterms:created>
  <dcterms:modified xsi:type="dcterms:W3CDTF">2020-08-26T12:27:48Z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