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8"/>
  </p:notesMasterIdLst>
  <p:sldIdLst>
    <p:sldId id="2450" r:id="rId2"/>
    <p:sldId id="2433" r:id="rId3"/>
    <p:sldId id="2443" r:id="rId4"/>
    <p:sldId id="2434" r:id="rId5"/>
    <p:sldId id="2438" r:id="rId6"/>
    <p:sldId id="2447" r:id="rId7"/>
    <p:sldId id="2454" r:id="rId8"/>
    <p:sldId id="2444" r:id="rId9"/>
    <p:sldId id="2452" r:id="rId10"/>
    <p:sldId id="2457" r:id="rId11"/>
    <p:sldId id="2456" r:id="rId12"/>
    <p:sldId id="2436" r:id="rId13"/>
    <p:sldId id="2458" r:id="rId14"/>
    <p:sldId id="271" r:id="rId15"/>
    <p:sldId id="274" r:id="rId16"/>
    <p:sldId id="245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5B2FC6A-879D-4BCB-93FA-0BA1A4D308A1}">
          <p14:sldIdLst>
            <p14:sldId id="2450"/>
            <p14:sldId id="2433"/>
            <p14:sldId id="2443"/>
            <p14:sldId id="2434"/>
            <p14:sldId id="2438"/>
            <p14:sldId id="2447"/>
            <p14:sldId id="2454"/>
            <p14:sldId id="2444"/>
            <p14:sldId id="2452"/>
            <p14:sldId id="2457"/>
            <p14:sldId id="2456"/>
            <p14:sldId id="2436"/>
            <p14:sldId id="2458"/>
            <p14:sldId id="271"/>
            <p14:sldId id="274"/>
            <p14:sldId id="24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24DE"/>
    <a:srgbClr val="0BD0D9"/>
    <a:srgbClr val="6978EB"/>
    <a:srgbClr val="AF6AF5"/>
    <a:srgbClr val="1A215E"/>
    <a:srgbClr val="1D0840"/>
    <a:srgbClr val="270B55"/>
    <a:srgbClr val="A272ED"/>
    <a:srgbClr val="10107A"/>
    <a:srgbClr val="2521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7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690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3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E5669C-3E87-44C6-9697-70383DD4952B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92826-1C8B-4E9C-923E-CE38945C6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532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CFD4A-3C46-4EFD-B544-E42DC8B739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912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CFD4A-3C46-4EFD-B544-E42DC8B739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59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CFD4A-3C46-4EFD-B544-E42DC8B739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06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92826-1C8B-4E9C-923E-CE38945C62D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142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28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778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934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77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5ADCB1-797F-4888-861B-2B56F2B36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F41F6-3538-4AE6-AF52-55ED7A3DD53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8872CB-AA3E-49D6-8DA5-6BA75310E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6838C0-16D3-47A2-9BDC-10CD65F7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1D980F8-FB56-4451-86A5-33270F9E1BAD}"/>
              </a:ext>
            </a:extLst>
          </p:cNvPr>
          <p:cNvGrpSpPr/>
          <p:nvPr userDrawn="1"/>
        </p:nvGrpSpPr>
        <p:grpSpPr>
          <a:xfrm>
            <a:off x="6016625" y="-7515785"/>
            <a:ext cx="158750" cy="21889571"/>
            <a:chOff x="6016625" y="-8141427"/>
            <a:chExt cx="158750" cy="2188957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F00F0E74-43B2-41AD-9DF7-333A33B4EACD}"/>
                </a:ext>
              </a:extLst>
            </p:cNvPr>
            <p:cNvSpPr/>
            <p:nvPr/>
          </p:nvSpPr>
          <p:spPr>
            <a:xfrm>
              <a:off x="6016625" y="-8141427"/>
              <a:ext cx="158750" cy="15875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A63F8C4B-BD84-492E-A176-D6552C91A91C}"/>
                </a:ext>
              </a:extLst>
            </p:cNvPr>
            <p:cNvSpPr/>
            <p:nvPr/>
          </p:nvSpPr>
          <p:spPr>
            <a:xfrm>
              <a:off x="6016625" y="13589394"/>
              <a:ext cx="158750" cy="15875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425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6" r:id="rId2"/>
    <p:sldLayoutId id="2147483677" r:id="rId3"/>
    <p:sldLayoutId id="214748368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73D92CC-CA51-4BE2-B993-EA9A688FE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8" r="6844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D92510E-DAC1-4B4F-822F-D80F71925F0C}"/>
              </a:ext>
            </a:extLst>
          </p:cNvPr>
          <p:cNvSpPr txBox="1"/>
          <p:nvPr/>
        </p:nvSpPr>
        <p:spPr>
          <a:xfrm>
            <a:off x="5795194" y="1616499"/>
            <a:ext cx="1754956" cy="927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en-US" altLang="zh-CN" sz="4600" spc="80" dirty="0">
                <a:ln w="57150">
                  <a:solidFill>
                    <a:schemeClr val="bg1"/>
                  </a:solidFill>
                </a:ln>
                <a:gradFill flip="none" rotWithShape="1">
                  <a:gsLst>
                    <a:gs pos="44000">
                      <a:srgbClr val="3AF4FF"/>
                    </a:gs>
                    <a:gs pos="66000">
                      <a:schemeClr val="accent6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V2.0</a:t>
            </a:r>
            <a:endParaRPr lang="zh-CN" altLang="en-US" sz="4600" spc="80" dirty="0">
              <a:ln w="57150">
                <a:solidFill>
                  <a:schemeClr val="bg1"/>
                </a:solidFill>
              </a:ln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Picture 3-mask">
            <a:extLst>
              <a:ext uri="{FF2B5EF4-FFF2-40B4-BE49-F238E27FC236}">
                <a16:creationId xmlns:a16="http://schemas.microsoft.com/office/drawing/2014/main" xmlns="" id="{28C86DF8-DC1E-4400-9964-3AB5FF30A7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6000">
                <a:srgbClr val="10107A">
                  <a:alpha val="4000"/>
                </a:srgbClr>
              </a:gs>
              <a:gs pos="79000">
                <a:schemeClr val="accent6">
                  <a:lumMod val="50000"/>
                  <a:alpha val="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CAD7E49-FAD8-48A0-9CAC-F035DCA59494}"/>
              </a:ext>
            </a:extLst>
          </p:cNvPr>
          <p:cNvSpPr txBox="1"/>
          <p:nvPr/>
        </p:nvSpPr>
        <p:spPr>
          <a:xfrm>
            <a:off x="3386284" y="2181505"/>
            <a:ext cx="5419432" cy="20064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11000" spc="80" dirty="0">
                <a:gradFill flip="none" rotWithShape="1">
                  <a:gsLst>
                    <a:gs pos="77000">
                      <a:srgbClr val="00B0F0"/>
                    </a:gs>
                    <a:gs pos="40000">
                      <a:schemeClr val="bg1"/>
                    </a:gs>
                  </a:gsLst>
                  <a:lin ang="5400000" scaled="1"/>
                  <a:tileRect/>
                </a:gradFill>
                <a:effectLst>
                  <a:reflection stA="29000" endPos="455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全新升级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B8737E75-5A27-47DC-A59B-0BA03FC32296}"/>
              </a:ext>
            </a:extLst>
          </p:cNvPr>
          <p:cNvSpPr/>
          <p:nvPr/>
        </p:nvSpPr>
        <p:spPr>
          <a:xfrm>
            <a:off x="4235451" y="4796314"/>
            <a:ext cx="3721098" cy="408120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rgbClr val="3AF4FF"/>
              </a:gs>
              <a:gs pos="75000">
                <a:schemeClr val="accent6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970D86F-402E-4422-847E-1392C178D79F}"/>
              </a:ext>
            </a:extLst>
          </p:cNvPr>
          <p:cNvSpPr txBox="1"/>
          <p:nvPr/>
        </p:nvSpPr>
        <p:spPr>
          <a:xfrm>
            <a:off x="4350650" y="4793808"/>
            <a:ext cx="349069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1700" spc="80" dirty="0">
                <a:solidFill>
                  <a:schemeClr val="bg1"/>
                </a:solidFill>
                <a:latin typeface="+mj-ea"/>
                <a:ea typeface="+mj-ea"/>
              </a:rPr>
              <a:t>202X</a:t>
            </a:r>
            <a:r>
              <a:rPr lang="zh-CN" altLang="en-US" sz="1700" spc="80" dirty="0">
                <a:solidFill>
                  <a:schemeClr val="bg1"/>
                </a:solidFill>
                <a:latin typeface="+mj-ea"/>
                <a:ea typeface="+mj-ea"/>
              </a:rPr>
              <a:t>年向天歌员工企业管理培训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57EA779-E8C4-4D75-9618-E3ACA447B18D}"/>
              </a:ext>
            </a:extLst>
          </p:cNvPr>
          <p:cNvSpPr/>
          <p:nvPr/>
        </p:nvSpPr>
        <p:spPr>
          <a:xfrm>
            <a:off x="2526470" y="2168608"/>
            <a:ext cx="1377430" cy="1805509"/>
          </a:xfrm>
          <a:custGeom>
            <a:avLst/>
            <a:gdLst>
              <a:gd name="connsiteX0" fmla="*/ 0 w 3193143"/>
              <a:gd name="connsiteY0" fmla="*/ 1003224 h 2006447"/>
              <a:gd name="connsiteX1" fmla="*/ 1596572 w 3193143"/>
              <a:gd name="connsiteY1" fmla="*/ 0 h 2006447"/>
              <a:gd name="connsiteX2" fmla="*/ 3193144 w 3193143"/>
              <a:gd name="connsiteY2" fmla="*/ 1003224 h 2006447"/>
              <a:gd name="connsiteX3" fmla="*/ 1596572 w 3193143"/>
              <a:gd name="connsiteY3" fmla="*/ 2006448 h 2006447"/>
              <a:gd name="connsiteX4" fmla="*/ 0 w 3193143"/>
              <a:gd name="connsiteY4" fmla="*/ 1003224 h 2006447"/>
              <a:gd name="connsiteX0" fmla="*/ 0 w 1598284"/>
              <a:gd name="connsiteY0" fmla="*/ 1005128 h 2009608"/>
              <a:gd name="connsiteX1" fmla="*/ 1596572 w 1598284"/>
              <a:gd name="connsiteY1" fmla="*/ 1904 h 2009608"/>
              <a:gd name="connsiteX2" fmla="*/ 333830 w 1598284"/>
              <a:gd name="connsiteY2" fmla="*/ 830956 h 2009608"/>
              <a:gd name="connsiteX3" fmla="*/ 1596572 w 1598284"/>
              <a:gd name="connsiteY3" fmla="*/ 2008352 h 2009608"/>
              <a:gd name="connsiteX4" fmla="*/ 0 w 1598284"/>
              <a:gd name="connsiteY4" fmla="*/ 1005128 h 2009608"/>
              <a:gd name="connsiteX0" fmla="*/ 0 w 1598284"/>
              <a:gd name="connsiteY0" fmla="*/ 1003407 h 2006790"/>
              <a:gd name="connsiteX1" fmla="*/ 1596572 w 1598284"/>
              <a:gd name="connsiteY1" fmla="*/ 183 h 2006790"/>
              <a:gd name="connsiteX2" fmla="*/ 333830 w 1598284"/>
              <a:gd name="connsiteY2" fmla="*/ 943535 h 2006790"/>
              <a:gd name="connsiteX3" fmla="*/ 1596572 w 1598284"/>
              <a:gd name="connsiteY3" fmla="*/ 2006631 h 2006790"/>
              <a:gd name="connsiteX4" fmla="*/ 0 w 1598284"/>
              <a:gd name="connsiteY4" fmla="*/ 1003407 h 2006790"/>
              <a:gd name="connsiteX0" fmla="*/ 0 w 1598284"/>
              <a:gd name="connsiteY0" fmla="*/ 1003493 h 2006876"/>
              <a:gd name="connsiteX1" fmla="*/ 1596572 w 1598284"/>
              <a:gd name="connsiteY1" fmla="*/ 269 h 2006876"/>
              <a:gd name="connsiteX2" fmla="*/ 333830 w 1598284"/>
              <a:gd name="connsiteY2" fmla="*/ 943621 h 2006876"/>
              <a:gd name="connsiteX3" fmla="*/ 1596572 w 1598284"/>
              <a:gd name="connsiteY3" fmla="*/ 2006717 h 2006876"/>
              <a:gd name="connsiteX4" fmla="*/ 0 w 1598284"/>
              <a:gd name="connsiteY4" fmla="*/ 1003493 h 2006876"/>
              <a:gd name="connsiteX0" fmla="*/ 0 w 1598180"/>
              <a:gd name="connsiteY0" fmla="*/ 1005198 h 2009315"/>
              <a:gd name="connsiteX1" fmla="*/ 1596572 w 1598180"/>
              <a:gd name="connsiteY1" fmla="*/ 1974 h 2009315"/>
              <a:gd name="connsiteX2" fmla="*/ 324305 w 1598180"/>
              <a:gd name="connsiteY2" fmla="*/ 859601 h 2009315"/>
              <a:gd name="connsiteX3" fmla="*/ 1596572 w 1598180"/>
              <a:gd name="connsiteY3" fmla="*/ 2008422 h 2009315"/>
              <a:gd name="connsiteX4" fmla="*/ 0 w 1598180"/>
              <a:gd name="connsiteY4" fmla="*/ 1005198 h 2009315"/>
              <a:gd name="connsiteX0" fmla="*/ 0 w 1598214"/>
              <a:gd name="connsiteY0" fmla="*/ 1004200 h 2008317"/>
              <a:gd name="connsiteX1" fmla="*/ 1596572 w 1598214"/>
              <a:gd name="connsiteY1" fmla="*/ 976 h 2008317"/>
              <a:gd name="connsiteX2" fmla="*/ 324305 w 1598214"/>
              <a:gd name="connsiteY2" fmla="*/ 858603 h 2008317"/>
              <a:gd name="connsiteX3" fmla="*/ 1596572 w 1598214"/>
              <a:gd name="connsiteY3" fmla="*/ 2007424 h 2008317"/>
              <a:gd name="connsiteX4" fmla="*/ 0 w 1598214"/>
              <a:gd name="connsiteY4" fmla="*/ 1004200 h 2008317"/>
              <a:gd name="connsiteX0" fmla="*/ 2607 w 1600821"/>
              <a:gd name="connsiteY0" fmla="*/ 1004200 h 2008453"/>
              <a:gd name="connsiteX1" fmla="*/ 1599179 w 1600821"/>
              <a:gd name="connsiteY1" fmla="*/ 976 h 2008453"/>
              <a:gd name="connsiteX2" fmla="*/ 326912 w 1600821"/>
              <a:gd name="connsiteY2" fmla="*/ 858603 h 2008453"/>
              <a:gd name="connsiteX3" fmla="*/ 1599179 w 1600821"/>
              <a:gd name="connsiteY3" fmla="*/ 2007424 h 2008453"/>
              <a:gd name="connsiteX4" fmla="*/ 2607 w 1600821"/>
              <a:gd name="connsiteY4" fmla="*/ 1004200 h 200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0821" h="2008453">
                <a:moveTo>
                  <a:pt x="2607" y="1004200"/>
                </a:moveTo>
                <a:cubicBezTo>
                  <a:pt x="-73593" y="383460"/>
                  <a:pt x="1545128" y="25242"/>
                  <a:pt x="1599179" y="976"/>
                </a:cubicBezTo>
                <a:cubicBezTo>
                  <a:pt x="1653230" y="-23290"/>
                  <a:pt x="355487" y="409313"/>
                  <a:pt x="326912" y="858603"/>
                </a:cubicBezTo>
                <a:cubicBezTo>
                  <a:pt x="326912" y="1412668"/>
                  <a:pt x="1653230" y="1983158"/>
                  <a:pt x="1599179" y="2007424"/>
                </a:cubicBezTo>
                <a:cubicBezTo>
                  <a:pt x="1545128" y="2031690"/>
                  <a:pt x="78807" y="1624940"/>
                  <a:pt x="2607" y="100420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9000">
                <a:srgbClr val="10107A">
                  <a:alpha val="0"/>
                </a:srgbClr>
              </a:gs>
              <a:gs pos="69000">
                <a:srgbClr val="0BD0D9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7">
            <a:extLst>
              <a:ext uri="{FF2B5EF4-FFF2-40B4-BE49-F238E27FC236}">
                <a16:creationId xmlns:a16="http://schemas.microsoft.com/office/drawing/2014/main" xmlns="" id="{1DDF9168-687D-4860-BF4B-A2762814CBB8}"/>
              </a:ext>
            </a:extLst>
          </p:cNvPr>
          <p:cNvSpPr/>
          <p:nvPr/>
        </p:nvSpPr>
        <p:spPr>
          <a:xfrm rot="10800000">
            <a:off x="8307049" y="1551544"/>
            <a:ext cx="1351646" cy="1709393"/>
          </a:xfrm>
          <a:custGeom>
            <a:avLst/>
            <a:gdLst>
              <a:gd name="connsiteX0" fmla="*/ 0 w 3193143"/>
              <a:gd name="connsiteY0" fmla="*/ 1003224 h 2006447"/>
              <a:gd name="connsiteX1" fmla="*/ 1596572 w 3193143"/>
              <a:gd name="connsiteY1" fmla="*/ 0 h 2006447"/>
              <a:gd name="connsiteX2" fmla="*/ 3193144 w 3193143"/>
              <a:gd name="connsiteY2" fmla="*/ 1003224 h 2006447"/>
              <a:gd name="connsiteX3" fmla="*/ 1596572 w 3193143"/>
              <a:gd name="connsiteY3" fmla="*/ 2006448 h 2006447"/>
              <a:gd name="connsiteX4" fmla="*/ 0 w 3193143"/>
              <a:gd name="connsiteY4" fmla="*/ 1003224 h 2006447"/>
              <a:gd name="connsiteX0" fmla="*/ 0 w 1598284"/>
              <a:gd name="connsiteY0" fmla="*/ 1005128 h 2009608"/>
              <a:gd name="connsiteX1" fmla="*/ 1596572 w 1598284"/>
              <a:gd name="connsiteY1" fmla="*/ 1904 h 2009608"/>
              <a:gd name="connsiteX2" fmla="*/ 333830 w 1598284"/>
              <a:gd name="connsiteY2" fmla="*/ 830956 h 2009608"/>
              <a:gd name="connsiteX3" fmla="*/ 1596572 w 1598284"/>
              <a:gd name="connsiteY3" fmla="*/ 2008352 h 2009608"/>
              <a:gd name="connsiteX4" fmla="*/ 0 w 1598284"/>
              <a:gd name="connsiteY4" fmla="*/ 1005128 h 2009608"/>
              <a:gd name="connsiteX0" fmla="*/ 0 w 1598284"/>
              <a:gd name="connsiteY0" fmla="*/ 1003407 h 2006790"/>
              <a:gd name="connsiteX1" fmla="*/ 1596572 w 1598284"/>
              <a:gd name="connsiteY1" fmla="*/ 183 h 2006790"/>
              <a:gd name="connsiteX2" fmla="*/ 333830 w 1598284"/>
              <a:gd name="connsiteY2" fmla="*/ 943535 h 2006790"/>
              <a:gd name="connsiteX3" fmla="*/ 1596572 w 1598284"/>
              <a:gd name="connsiteY3" fmla="*/ 2006631 h 2006790"/>
              <a:gd name="connsiteX4" fmla="*/ 0 w 1598284"/>
              <a:gd name="connsiteY4" fmla="*/ 1003407 h 2006790"/>
              <a:gd name="connsiteX0" fmla="*/ 0 w 1598284"/>
              <a:gd name="connsiteY0" fmla="*/ 1003493 h 2006876"/>
              <a:gd name="connsiteX1" fmla="*/ 1596572 w 1598284"/>
              <a:gd name="connsiteY1" fmla="*/ 269 h 2006876"/>
              <a:gd name="connsiteX2" fmla="*/ 333830 w 1598284"/>
              <a:gd name="connsiteY2" fmla="*/ 943621 h 2006876"/>
              <a:gd name="connsiteX3" fmla="*/ 1596572 w 1598284"/>
              <a:gd name="connsiteY3" fmla="*/ 2006717 h 2006876"/>
              <a:gd name="connsiteX4" fmla="*/ 0 w 1598284"/>
              <a:gd name="connsiteY4" fmla="*/ 1003493 h 2006876"/>
              <a:gd name="connsiteX0" fmla="*/ 0 w 1598180"/>
              <a:gd name="connsiteY0" fmla="*/ 1005198 h 2009315"/>
              <a:gd name="connsiteX1" fmla="*/ 1596572 w 1598180"/>
              <a:gd name="connsiteY1" fmla="*/ 1974 h 2009315"/>
              <a:gd name="connsiteX2" fmla="*/ 324305 w 1598180"/>
              <a:gd name="connsiteY2" fmla="*/ 859601 h 2009315"/>
              <a:gd name="connsiteX3" fmla="*/ 1596572 w 1598180"/>
              <a:gd name="connsiteY3" fmla="*/ 2008422 h 2009315"/>
              <a:gd name="connsiteX4" fmla="*/ 0 w 1598180"/>
              <a:gd name="connsiteY4" fmla="*/ 1005198 h 2009315"/>
              <a:gd name="connsiteX0" fmla="*/ 0 w 1598214"/>
              <a:gd name="connsiteY0" fmla="*/ 1004200 h 2008317"/>
              <a:gd name="connsiteX1" fmla="*/ 1596572 w 1598214"/>
              <a:gd name="connsiteY1" fmla="*/ 976 h 2008317"/>
              <a:gd name="connsiteX2" fmla="*/ 324305 w 1598214"/>
              <a:gd name="connsiteY2" fmla="*/ 858603 h 2008317"/>
              <a:gd name="connsiteX3" fmla="*/ 1596572 w 1598214"/>
              <a:gd name="connsiteY3" fmla="*/ 2007424 h 2008317"/>
              <a:gd name="connsiteX4" fmla="*/ 0 w 1598214"/>
              <a:gd name="connsiteY4" fmla="*/ 1004200 h 2008317"/>
              <a:gd name="connsiteX0" fmla="*/ 2607 w 1600821"/>
              <a:gd name="connsiteY0" fmla="*/ 1004200 h 2008453"/>
              <a:gd name="connsiteX1" fmla="*/ 1599179 w 1600821"/>
              <a:gd name="connsiteY1" fmla="*/ 976 h 2008453"/>
              <a:gd name="connsiteX2" fmla="*/ 326912 w 1600821"/>
              <a:gd name="connsiteY2" fmla="*/ 858603 h 2008453"/>
              <a:gd name="connsiteX3" fmla="*/ 1599179 w 1600821"/>
              <a:gd name="connsiteY3" fmla="*/ 2007424 h 2008453"/>
              <a:gd name="connsiteX4" fmla="*/ 2607 w 1600821"/>
              <a:gd name="connsiteY4" fmla="*/ 1004200 h 2008453"/>
              <a:gd name="connsiteX0" fmla="*/ 2607 w 1600821"/>
              <a:gd name="connsiteY0" fmla="*/ 1004200 h 2008453"/>
              <a:gd name="connsiteX1" fmla="*/ 1599179 w 1600821"/>
              <a:gd name="connsiteY1" fmla="*/ 976 h 2008453"/>
              <a:gd name="connsiteX2" fmla="*/ 326912 w 1600821"/>
              <a:gd name="connsiteY2" fmla="*/ 858603 h 2008453"/>
              <a:gd name="connsiteX3" fmla="*/ 1599179 w 1600821"/>
              <a:gd name="connsiteY3" fmla="*/ 2007424 h 2008453"/>
              <a:gd name="connsiteX4" fmla="*/ 2607 w 1600821"/>
              <a:gd name="connsiteY4" fmla="*/ 1004200 h 2008453"/>
              <a:gd name="connsiteX0" fmla="*/ 1 w 1598215"/>
              <a:gd name="connsiteY0" fmla="*/ 1004200 h 1901913"/>
              <a:gd name="connsiteX1" fmla="*/ 1596573 w 1598215"/>
              <a:gd name="connsiteY1" fmla="*/ 976 h 1901913"/>
              <a:gd name="connsiteX2" fmla="*/ 324306 w 1598215"/>
              <a:gd name="connsiteY2" fmla="*/ 858603 h 1901913"/>
              <a:gd name="connsiteX3" fmla="*/ 1588733 w 1598215"/>
              <a:gd name="connsiteY3" fmla="*/ 1901204 h 1901913"/>
              <a:gd name="connsiteX4" fmla="*/ 1 w 1598215"/>
              <a:gd name="connsiteY4" fmla="*/ 1004200 h 1901913"/>
              <a:gd name="connsiteX0" fmla="*/ 1 w 1598215"/>
              <a:gd name="connsiteY0" fmla="*/ 1004200 h 1902641"/>
              <a:gd name="connsiteX1" fmla="*/ 1596573 w 1598215"/>
              <a:gd name="connsiteY1" fmla="*/ 976 h 1902641"/>
              <a:gd name="connsiteX2" fmla="*/ 324306 w 1598215"/>
              <a:gd name="connsiteY2" fmla="*/ 858603 h 1902641"/>
              <a:gd name="connsiteX3" fmla="*/ 1588733 w 1598215"/>
              <a:gd name="connsiteY3" fmla="*/ 1901204 h 1902641"/>
              <a:gd name="connsiteX4" fmla="*/ 1 w 1598215"/>
              <a:gd name="connsiteY4" fmla="*/ 1004200 h 1902641"/>
              <a:gd name="connsiteX0" fmla="*/ 1 w 1570855"/>
              <a:gd name="connsiteY0" fmla="*/ 967073 h 1901534"/>
              <a:gd name="connsiteX1" fmla="*/ 1569467 w 1570855"/>
              <a:gd name="connsiteY1" fmla="*/ 560 h 1901534"/>
              <a:gd name="connsiteX2" fmla="*/ 297200 w 1570855"/>
              <a:gd name="connsiteY2" fmla="*/ 858187 h 1901534"/>
              <a:gd name="connsiteX3" fmla="*/ 1561627 w 1570855"/>
              <a:gd name="connsiteY3" fmla="*/ 1900788 h 1901534"/>
              <a:gd name="connsiteX4" fmla="*/ 1 w 1570855"/>
              <a:gd name="connsiteY4" fmla="*/ 967073 h 190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0855" h="1901534">
                <a:moveTo>
                  <a:pt x="1" y="967073"/>
                </a:moveTo>
                <a:cubicBezTo>
                  <a:pt x="-390" y="328118"/>
                  <a:pt x="1519934" y="18708"/>
                  <a:pt x="1569467" y="560"/>
                </a:cubicBezTo>
                <a:cubicBezTo>
                  <a:pt x="1619000" y="-17588"/>
                  <a:pt x="325775" y="408897"/>
                  <a:pt x="297200" y="858187"/>
                </a:cubicBezTo>
                <a:cubicBezTo>
                  <a:pt x="286630" y="1478496"/>
                  <a:pt x="1611160" y="1882640"/>
                  <a:pt x="1561627" y="1900788"/>
                </a:cubicBezTo>
                <a:cubicBezTo>
                  <a:pt x="1512094" y="1918936"/>
                  <a:pt x="392" y="1606028"/>
                  <a:pt x="1" y="967073"/>
                </a:cubicBezTo>
                <a:close/>
              </a:path>
            </a:pathLst>
          </a:custGeom>
          <a:gradFill>
            <a:gsLst>
              <a:gs pos="26000">
                <a:srgbClr val="0BD0D9">
                  <a:alpha val="0"/>
                </a:srgbClr>
              </a:gs>
              <a:gs pos="79000">
                <a:schemeClr val="accent6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xmlns="" id="{1A1F6FBE-F7B8-4EBE-AF11-2266BD3E80C1}"/>
              </a:ext>
            </a:extLst>
          </p:cNvPr>
          <p:cNvSpPr/>
          <p:nvPr/>
        </p:nvSpPr>
        <p:spPr>
          <a:xfrm>
            <a:off x="1511300" y="1764393"/>
            <a:ext cx="1874984" cy="2842583"/>
          </a:xfrm>
          <a:custGeom>
            <a:avLst/>
            <a:gdLst>
              <a:gd name="connsiteX0" fmla="*/ 0 w 3193143"/>
              <a:gd name="connsiteY0" fmla="*/ 1003224 h 2006447"/>
              <a:gd name="connsiteX1" fmla="*/ 1596572 w 3193143"/>
              <a:gd name="connsiteY1" fmla="*/ 0 h 2006447"/>
              <a:gd name="connsiteX2" fmla="*/ 3193144 w 3193143"/>
              <a:gd name="connsiteY2" fmla="*/ 1003224 h 2006447"/>
              <a:gd name="connsiteX3" fmla="*/ 1596572 w 3193143"/>
              <a:gd name="connsiteY3" fmla="*/ 2006448 h 2006447"/>
              <a:gd name="connsiteX4" fmla="*/ 0 w 3193143"/>
              <a:gd name="connsiteY4" fmla="*/ 1003224 h 2006447"/>
              <a:gd name="connsiteX0" fmla="*/ 0 w 1598284"/>
              <a:gd name="connsiteY0" fmla="*/ 1005128 h 2009608"/>
              <a:gd name="connsiteX1" fmla="*/ 1596572 w 1598284"/>
              <a:gd name="connsiteY1" fmla="*/ 1904 h 2009608"/>
              <a:gd name="connsiteX2" fmla="*/ 333830 w 1598284"/>
              <a:gd name="connsiteY2" fmla="*/ 830956 h 2009608"/>
              <a:gd name="connsiteX3" fmla="*/ 1596572 w 1598284"/>
              <a:gd name="connsiteY3" fmla="*/ 2008352 h 2009608"/>
              <a:gd name="connsiteX4" fmla="*/ 0 w 1598284"/>
              <a:gd name="connsiteY4" fmla="*/ 1005128 h 2009608"/>
              <a:gd name="connsiteX0" fmla="*/ 0 w 1598284"/>
              <a:gd name="connsiteY0" fmla="*/ 1003407 h 2006790"/>
              <a:gd name="connsiteX1" fmla="*/ 1596572 w 1598284"/>
              <a:gd name="connsiteY1" fmla="*/ 183 h 2006790"/>
              <a:gd name="connsiteX2" fmla="*/ 333830 w 1598284"/>
              <a:gd name="connsiteY2" fmla="*/ 943535 h 2006790"/>
              <a:gd name="connsiteX3" fmla="*/ 1596572 w 1598284"/>
              <a:gd name="connsiteY3" fmla="*/ 2006631 h 2006790"/>
              <a:gd name="connsiteX4" fmla="*/ 0 w 1598284"/>
              <a:gd name="connsiteY4" fmla="*/ 1003407 h 2006790"/>
              <a:gd name="connsiteX0" fmla="*/ 0 w 1598284"/>
              <a:gd name="connsiteY0" fmla="*/ 1003493 h 2006876"/>
              <a:gd name="connsiteX1" fmla="*/ 1596572 w 1598284"/>
              <a:gd name="connsiteY1" fmla="*/ 269 h 2006876"/>
              <a:gd name="connsiteX2" fmla="*/ 333830 w 1598284"/>
              <a:gd name="connsiteY2" fmla="*/ 943621 h 2006876"/>
              <a:gd name="connsiteX3" fmla="*/ 1596572 w 1598284"/>
              <a:gd name="connsiteY3" fmla="*/ 2006717 h 2006876"/>
              <a:gd name="connsiteX4" fmla="*/ 0 w 1598284"/>
              <a:gd name="connsiteY4" fmla="*/ 1003493 h 2006876"/>
              <a:gd name="connsiteX0" fmla="*/ 0 w 1598180"/>
              <a:gd name="connsiteY0" fmla="*/ 1005198 h 2009315"/>
              <a:gd name="connsiteX1" fmla="*/ 1596572 w 1598180"/>
              <a:gd name="connsiteY1" fmla="*/ 1974 h 2009315"/>
              <a:gd name="connsiteX2" fmla="*/ 324305 w 1598180"/>
              <a:gd name="connsiteY2" fmla="*/ 859601 h 2009315"/>
              <a:gd name="connsiteX3" fmla="*/ 1596572 w 1598180"/>
              <a:gd name="connsiteY3" fmla="*/ 2008422 h 2009315"/>
              <a:gd name="connsiteX4" fmla="*/ 0 w 1598180"/>
              <a:gd name="connsiteY4" fmla="*/ 1005198 h 2009315"/>
              <a:gd name="connsiteX0" fmla="*/ 0 w 1598214"/>
              <a:gd name="connsiteY0" fmla="*/ 1004200 h 2008317"/>
              <a:gd name="connsiteX1" fmla="*/ 1596572 w 1598214"/>
              <a:gd name="connsiteY1" fmla="*/ 976 h 2008317"/>
              <a:gd name="connsiteX2" fmla="*/ 324305 w 1598214"/>
              <a:gd name="connsiteY2" fmla="*/ 858603 h 2008317"/>
              <a:gd name="connsiteX3" fmla="*/ 1596572 w 1598214"/>
              <a:gd name="connsiteY3" fmla="*/ 2007424 h 2008317"/>
              <a:gd name="connsiteX4" fmla="*/ 0 w 1598214"/>
              <a:gd name="connsiteY4" fmla="*/ 1004200 h 2008317"/>
              <a:gd name="connsiteX0" fmla="*/ 2607 w 1600821"/>
              <a:gd name="connsiteY0" fmla="*/ 1004200 h 2008453"/>
              <a:gd name="connsiteX1" fmla="*/ 1599179 w 1600821"/>
              <a:gd name="connsiteY1" fmla="*/ 976 h 2008453"/>
              <a:gd name="connsiteX2" fmla="*/ 326912 w 1600821"/>
              <a:gd name="connsiteY2" fmla="*/ 858603 h 2008453"/>
              <a:gd name="connsiteX3" fmla="*/ 1599179 w 1600821"/>
              <a:gd name="connsiteY3" fmla="*/ 2007424 h 2008453"/>
              <a:gd name="connsiteX4" fmla="*/ 2607 w 1600821"/>
              <a:gd name="connsiteY4" fmla="*/ 1004200 h 2008453"/>
              <a:gd name="connsiteX0" fmla="*/ 326912 w 1600822"/>
              <a:gd name="connsiteY0" fmla="*/ 858601 h 2008451"/>
              <a:gd name="connsiteX1" fmla="*/ 1599179 w 1600822"/>
              <a:gd name="connsiteY1" fmla="*/ 2007422 h 2008451"/>
              <a:gd name="connsiteX2" fmla="*/ 2607 w 1600822"/>
              <a:gd name="connsiteY2" fmla="*/ 1004198 h 2008451"/>
              <a:gd name="connsiteX3" fmla="*/ 1599179 w 1600822"/>
              <a:gd name="connsiteY3" fmla="*/ 974 h 2008451"/>
              <a:gd name="connsiteX4" fmla="*/ 391915 w 1600822"/>
              <a:gd name="connsiteY4" fmla="*/ 920819 h 2008451"/>
              <a:gd name="connsiteX0" fmla="*/ 326912 w 1600787"/>
              <a:gd name="connsiteY0" fmla="*/ 857627 h 2007477"/>
              <a:gd name="connsiteX1" fmla="*/ 1599179 w 1600787"/>
              <a:gd name="connsiteY1" fmla="*/ 2006448 h 2007477"/>
              <a:gd name="connsiteX2" fmla="*/ 2607 w 1600787"/>
              <a:gd name="connsiteY2" fmla="*/ 1003224 h 2007477"/>
              <a:gd name="connsiteX3" fmla="*/ 1599179 w 1600787"/>
              <a:gd name="connsiteY3" fmla="*/ 0 h 2007477"/>
              <a:gd name="connsiteX0" fmla="*/ 1599179 w 1599179"/>
              <a:gd name="connsiteY0" fmla="*/ 2006448 h 2007477"/>
              <a:gd name="connsiteX1" fmla="*/ 2607 w 1599179"/>
              <a:gd name="connsiteY1" fmla="*/ 1003224 h 2007477"/>
              <a:gd name="connsiteX2" fmla="*/ 1599179 w 1599179"/>
              <a:gd name="connsiteY2" fmla="*/ 0 h 200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9179" h="2007477">
                <a:moveTo>
                  <a:pt x="1599179" y="2006448"/>
                </a:moveTo>
                <a:cubicBezTo>
                  <a:pt x="1545128" y="2030714"/>
                  <a:pt x="78807" y="1623964"/>
                  <a:pt x="2607" y="1003224"/>
                </a:cubicBezTo>
                <a:cubicBezTo>
                  <a:pt x="-73593" y="382484"/>
                  <a:pt x="1545128" y="24266"/>
                  <a:pt x="1599179" y="0"/>
                </a:cubicBezTo>
              </a:path>
            </a:pathLst>
          </a:custGeom>
          <a:noFill/>
          <a:ln w="34925">
            <a:gradFill>
              <a:gsLst>
                <a:gs pos="0">
                  <a:schemeClr val="accent6">
                    <a:lumMod val="75000"/>
                    <a:alpha val="0"/>
                  </a:schemeClr>
                </a:gs>
                <a:gs pos="32000">
                  <a:schemeClr val="accent6">
                    <a:lumMod val="75000"/>
                  </a:schemeClr>
                </a:gs>
                <a:gs pos="100000">
                  <a:srgbClr val="0BD0D9">
                    <a:alpha val="0"/>
                  </a:srgbClr>
                </a:gs>
                <a:gs pos="61000">
                  <a:srgbClr val="0BD0D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7+">
            <a:extLst>
              <a:ext uri="{FF2B5EF4-FFF2-40B4-BE49-F238E27FC236}">
                <a16:creationId xmlns:a16="http://schemas.microsoft.com/office/drawing/2014/main" xmlns="" id="{DB8AA91E-8CDF-4A6A-998C-C73B9E256639}"/>
              </a:ext>
            </a:extLst>
          </p:cNvPr>
          <p:cNvSpPr/>
          <p:nvPr/>
        </p:nvSpPr>
        <p:spPr>
          <a:xfrm>
            <a:off x="1511300" y="1764393"/>
            <a:ext cx="1874984" cy="2842583"/>
          </a:xfrm>
          <a:custGeom>
            <a:avLst/>
            <a:gdLst>
              <a:gd name="connsiteX0" fmla="*/ 0 w 3193143"/>
              <a:gd name="connsiteY0" fmla="*/ 1003224 h 2006447"/>
              <a:gd name="connsiteX1" fmla="*/ 1596572 w 3193143"/>
              <a:gd name="connsiteY1" fmla="*/ 0 h 2006447"/>
              <a:gd name="connsiteX2" fmla="*/ 3193144 w 3193143"/>
              <a:gd name="connsiteY2" fmla="*/ 1003224 h 2006447"/>
              <a:gd name="connsiteX3" fmla="*/ 1596572 w 3193143"/>
              <a:gd name="connsiteY3" fmla="*/ 2006448 h 2006447"/>
              <a:gd name="connsiteX4" fmla="*/ 0 w 3193143"/>
              <a:gd name="connsiteY4" fmla="*/ 1003224 h 2006447"/>
              <a:gd name="connsiteX0" fmla="*/ 0 w 1598284"/>
              <a:gd name="connsiteY0" fmla="*/ 1005128 h 2009608"/>
              <a:gd name="connsiteX1" fmla="*/ 1596572 w 1598284"/>
              <a:gd name="connsiteY1" fmla="*/ 1904 h 2009608"/>
              <a:gd name="connsiteX2" fmla="*/ 333830 w 1598284"/>
              <a:gd name="connsiteY2" fmla="*/ 830956 h 2009608"/>
              <a:gd name="connsiteX3" fmla="*/ 1596572 w 1598284"/>
              <a:gd name="connsiteY3" fmla="*/ 2008352 h 2009608"/>
              <a:gd name="connsiteX4" fmla="*/ 0 w 1598284"/>
              <a:gd name="connsiteY4" fmla="*/ 1005128 h 2009608"/>
              <a:gd name="connsiteX0" fmla="*/ 0 w 1598284"/>
              <a:gd name="connsiteY0" fmla="*/ 1003407 h 2006790"/>
              <a:gd name="connsiteX1" fmla="*/ 1596572 w 1598284"/>
              <a:gd name="connsiteY1" fmla="*/ 183 h 2006790"/>
              <a:gd name="connsiteX2" fmla="*/ 333830 w 1598284"/>
              <a:gd name="connsiteY2" fmla="*/ 943535 h 2006790"/>
              <a:gd name="connsiteX3" fmla="*/ 1596572 w 1598284"/>
              <a:gd name="connsiteY3" fmla="*/ 2006631 h 2006790"/>
              <a:gd name="connsiteX4" fmla="*/ 0 w 1598284"/>
              <a:gd name="connsiteY4" fmla="*/ 1003407 h 2006790"/>
              <a:gd name="connsiteX0" fmla="*/ 0 w 1598284"/>
              <a:gd name="connsiteY0" fmla="*/ 1003493 h 2006876"/>
              <a:gd name="connsiteX1" fmla="*/ 1596572 w 1598284"/>
              <a:gd name="connsiteY1" fmla="*/ 269 h 2006876"/>
              <a:gd name="connsiteX2" fmla="*/ 333830 w 1598284"/>
              <a:gd name="connsiteY2" fmla="*/ 943621 h 2006876"/>
              <a:gd name="connsiteX3" fmla="*/ 1596572 w 1598284"/>
              <a:gd name="connsiteY3" fmla="*/ 2006717 h 2006876"/>
              <a:gd name="connsiteX4" fmla="*/ 0 w 1598284"/>
              <a:gd name="connsiteY4" fmla="*/ 1003493 h 2006876"/>
              <a:gd name="connsiteX0" fmla="*/ 0 w 1598180"/>
              <a:gd name="connsiteY0" fmla="*/ 1005198 h 2009315"/>
              <a:gd name="connsiteX1" fmla="*/ 1596572 w 1598180"/>
              <a:gd name="connsiteY1" fmla="*/ 1974 h 2009315"/>
              <a:gd name="connsiteX2" fmla="*/ 324305 w 1598180"/>
              <a:gd name="connsiteY2" fmla="*/ 859601 h 2009315"/>
              <a:gd name="connsiteX3" fmla="*/ 1596572 w 1598180"/>
              <a:gd name="connsiteY3" fmla="*/ 2008422 h 2009315"/>
              <a:gd name="connsiteX4" fmla="*/ 0 w 1598180"/>
              <a:gd name="connsiteY4" fmla="*/ 1005198 h 2009315"/>
              <a:gd name="connsiteX0" fmla="*/ 0 w 1598214"/>
              <a:gd name="connsiteY0" fmla="*/ 1004200 h 2008317"/>
              <a:gd name="connsiteX1" fmla="*/ 1596572 w 1598214"/>
              <a:gd name="connsiteY1" fmla="*/ 976 h 2008317"/>
              <a:gd name="connsiteX2" fmla="*/ 324305 w 1598214"/>
              <a:gd name="connsiteY2" fmla="*/ 858603 h 2008317"/>
              <a:gd name="connsiteX3" fmla="*/ 1596572 w 1598214"/>
              <a:gd name="connsiteY3" fmla="*/ 2007424 h 2008317"/>
              <a:gd name="connsiteX4" fmla="*/ 0 w 1598214"/>
              <a:gd name="connsiteY4" fmla="*/ 1004200 h 2008317"/>
              <a:gd name="connsiteX0" fmla="*/ 2607 w 1600821"/>
              <a:gd name="connsiteY0" fmla="*/ 1004200 h 2008453"/>
              <a:gd name="connsiteX1" fmla="*/ 1599179 w 1600821"/>
              <a:gd name="connsiteY1" fmla="*/ 976 h 2008453"/>
              <a:gd name="connsiteX2" fmla="*/ 326912 w 1600821"/>
              <a:gd name="connsiteY2" fmla="*/ 858603 h 2008453"/>
              <a:gd name="connsiteX3" fmla="*/ 1599179 w 1600821"/>
              <a:gd name="connsiteY3" fmla="*/ 2007424 h 2008453"/>
              <a:gd name="connsiteX4" fmla="*/ 2607 w 1600821"/>
              <a:gd name="connsiteY4" fmla="*/ 1004200 h 2008453"/>
              <a:gd name="connsiteX0" fmla="*/ 326912 w 1600822"/>
              <a:gd name="connsiteY0" fmla="*/ 858601 h 2008451"/>
              <a:gd name="connsiteX1" fmla="*/ 1599179 w 1600822"/>
              <a:gd name="connsiteY1" fmla="*/ 2007422 h 2008451"/>
              <a:gd name="connsiteX2" fmla="*/ 2607 w 1600822"/>
              <a:gd name="connsiteY2" fmla="*/ 1004198 h 2008451"/>
              <a:gd name="connsiteX3" fmla="*/ 1599179 w 1600822"/>
              <a:gd name="connsiteY3" fmla="*/ 974 h 2008451"/>
              <a:gd name="connsiteX4" fmla="*/ 391915 w 1600822"/>
              <a:gd name="connsiteY4" fmla="*/ 920819 h 2008451"/>
              <a:gd name="connsiteX0" fmla="*/ 326912 w 1600787"/>
              <a:gd name="connsiteY0" fmla="*/ 857627 h 2007477"/>
              <a:gd name="connsiteX1" fmla="*/ 1599179 w 1600787"/>
              <a:gd name="connsiteY1" fmla="*/ 2006448 h 2007477"/>
              <a:gd name="connsiteX2" fmla="*/ 2607 w 1600787"/>
              <a:gd name="connsiteY2" fmla="*/ 1003224 h 2007477"/>
              <a:gd name="connsiteX3" fmla="*/ 1599179 w 1600787"/>
              <a:gd name="connsiteY3" fmla="*/ 0 h 2007477"/>
              <a:gd name="connsiteX0" fmla="*/ 1599179 w 1599179"/>
              <a:gd name="connsiteY0" fmla="*/ 2006448 h 2007477"/>
              <a:gd name="connsiteX1" fmla="*/ 2607 w 1599179"/>
              <a:gd name="connsiteY1" fmla="*/ 1003224 h 2007477"/>
              <a:gd name="connsiteX2" fmla="*/ 1599179 w 1599179"/>
              <a:gd name="connsiteY2" fmla="*/ 0 h 200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9179" h="2007477">
                <a:moveTo>
                  <a:pt x="1599179" y="2006448"/>
                </a:moveTo>
                <a:cubicBezTo>
                  <a:pt x="1545128" y="2030714"/>
                  <a:pt x="78807" y="1623964"/>
                  <a:pt x="2607" y="1003224"/>
                </a:cubicBezTo>
                <a:cubicBezTo>
                  <a:pt x="-73593" y="382484"/>
                  <a:pt x="1545128" y="24266"/>
                  <a:pt x="1599179" y="0"/>
                </a:cubicBezTo>
              </a:path>
            </a:pathLst>
          </a:custGeom>
          <a:noFill/>
          <a:ln w="34925">
            <a:gradFill>
              <a:gsLst>
                <a:gs pos="34000">
                  <a:schemeClr val="bg1">
                    <a:alpha val="0"/>
                  </a:schemeClr>
                </a:gs>
                <a:gs pos="63000">
                  <a:schemeClr val="bg1">
                    <a:alpha val="0"/>
                  </a:schemeClr>
                </a:gs>
                <a:gs pos="48000">
                  <a:schemeClr val="bg1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144B3BE-D9CB-40B7-9E50-DF4D7B2A83B5}"/>
              </a:ext>
            </a:extLst>
          </p:cNvPr>
          <p:cNvGrpSpPr/>
          <p:nvPr/>
        </p:nvGrpSpPr>
        <p:grpSpPr>
          <a:xfrm>
            <a:off x="8839726" y="1131534"/>
            <a:ext cx="1493984" cy="2842583"/>
            <a:chOff x="9048369" y="1005441"/>
            <a:chExt cx="1493984" cy="2842583"/>
          </a:xfrm>
        </p:grpSpPr>
        <p:sp>
          <p:nvSpPr>
            <p:cNvPr id="17" name="椭圆 7">
              <a:extLst>
                <a:ext uri="{FF2B5EF4-FFF2-40B4-BE49-F238E27FC236}">
                  <a16:creationId xmlns:a16="http://schemas.microsoft.com/office/drawing/2014/main" xmlns="" id="{F00D115B-359F-43A0-8771-AB0E0981F844}"/>
                </a:ext>
              </a:extLst>
            </p:cNvPr>
            <p:cNvSpPr/>
            <p:nvPr/>
          </p:nvSpPr>
          <p:spPr>
            <a:xfrm rot="10800000">
              <a:off x="9048369" y="1005441"/>
              <a:ext cx="1493984" cy="2842583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42000">
                    <a:schemeClr val="accent6">
                      <a:lumMod val="75000"/>
                    </a:schemeClr>
                  </a:gs>
                  <a:gs pos="100000">
                    <a:srgbClr val="0BD0D9">
                      <a:alpha val="0"/>
                    </a:srgbClr>
                  </a:gs>
                  <a:gs pos="68000">
                    <a:srgbClr val="0BD0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7+">
              <a:extLst>
                <a:ext uri="{FF2B5EF4-FFF2-40B4-BE49-F238E27FC236}">
                  <a16:creationId xmlns:a16="http://schemas.microsoft.com/office/drawing/2014/main" xmlns="" id="{34968D18-30AD-40E5-9C08-C37054DE8035}"/>
                </a:ext>
              </a:extLst>
            </p:cNvPr>
            <p:cNvSpPr/>
            <p:nvPr/>
          </p:nvSpPr>
          <p:spPr>
            <a:xfrm rot="10800000">
              <a:off x="9048369" y="1005441"/>
              <a:ext cx="1493984" cy="2842583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34000">
                    <a:schemeClr val="bg1">
                      <a:alpha val="0"/>
                    </a:schemeClr>
                  </a:gs>
                  <a:gs pos="63000">
                    <a:schemeClr val="bg1">
                      <a:alpha val="0"/>
                    </a:schemeClr>
                  </a:gs>
                  <a:gs pos="48000">
                    <a:schemeClr val="bg1"/>
                  </a:gs>
                </a:gsLst>
                <a:lin ang="4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D8FBBDD5-9073-4F46-B071-261C97CF4534}"/>
              </a:ext>
            </a:extLst>
          </p:cNvPr>
          <p:cNvSpPr/>
          <p:nvPr/>
        </p:nvSpPr>
        <p:spPr>
          <a:xfrm>
            <a:off x="6985000" y="5803900"/>
            <a:ext cx="5232400" cy="1149350"/>
          </a:xfrm>
          <a:custGeom>
            <a:avLst/>
            <a:gdLst>
              <a:gd name="connsiteX0" fmla="*/ 5219700 w 5219700"/>
              <a:gd name="connsiteY0" fmla="*/ 0 h 1193800"/>
              <a:gd name="connsiteX1" fmla="*/ 3365500 w 5219700"/>
              <a:gd name="connsiteY1" fmla="*/ 520700 h 1193800"/>
              <a:gd name="connsiteX2" fmla="*/ 0 w 5219700"/>
              <a:gd name="connsiteY2" fmla="*/ 1193800 h 1193800"/>
              <a:gd name="connsiteX0" fmla="*/ 5232400 w 5232400"/>
              <a:gd name="connsiteY0" fmla="*/ 0 h 1149350"/>
              <a:gd name="connsiteX1" fmla="*/ 3378200 w 5232400"/>
              <a:gd name="connsiteY1" fmla="*/ 520700 h 1149350"/>
              <a:gd name="connsiteX2" fmla="*/ 0 w 5232400"/>
              <a:gd name="connsiteY2" fmla="*/ 1149350 h 1149350"/>
              <a:gd name="connsiteX0" fmla="*/ 5232400 w 5232400"/>
              <a:gd name="connsiteY0" fmla="*/ 0 h 1149350"/>
              <a:gd name="connsiteX1" fmla="*/ 3378200 w 5232400"/>
              <a:gd name="connsiteY1" fmla="*/ 520700 h 1149350"/>
              <a:gd name="connsiteX2" fmla="*/ 0 w 5232400"/>
              <a:gd name="connsiteY2" fmla="*/ 1149350 h 114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32400" h="1149350">
                <a:moveTo>
                  <a:pt x="5232400" y="0"/>
                </a:moveTo>
                <a:cubicBezTo>
                  <a:pt x="4740275" y="160866"/>
                  <a:pt x="4248150" y="321733"/>
                  <a:pt x="3378200" y="520700"/>
                </a:cubicBezTo>
                <a:cubicBezTo>
                  <a:pt x="2508250" y="719667"/>
                  <a:pt x="1222375" y="982133"/>
                  <a:pt x="0" y="1149350"/>
                </a:cubicBezTo>
              </a:path>
            </a:pathLst>
          </a:custGeom>
          <a:noFill/>
          <a:ln w="34925">
            <a:gradFill>
              <a:gsLst>
                <a:gs pos="7000">
                  <a:schemeClr val="bg1">
                    <a:alpha val="0"/>
                  </a:schemeClr>
                </a:gs>
                <a:gs pos="63000">
                  <a:schemeClr val="accent6">
                    <a:lumMod val="75000"/>
                  </a:schemeClr>
                </a:gs>
                <a:gs pos="49000">
                  <a:schemeClr val="bg1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ACDFF45-5AAF-4845-8FE8-E6E31D39771B}"/>
              </a:ext>
            </a:extLst>
          </p:cNvPr>
          <p:cNvSpPr txBox="1"/>
          <p:nvPr/>
        </p:nvSpPr>
        <p:spPr>
          <a:xfrm>
            <a:off x="3590344" y="1634807"/>
            <a:ext cx="5103713" cy="857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zh-CN" altLang="en-US" sz="4400" spc="8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企业培训     课程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88786B4-87C6-4234-9D17-E72B7574E8B6}"/>
              </a:ext>
            </a:extLst>
          </p:cNvPr>
          <p:cNvSpPr txBox="1"/>
          <p:nvPr/>
        </p:nvSpPr>
        <p:spPr>
          <a:xfrm>
            <a:off x="5795194" y="1616499"/>
            <a:ext cx="1754956" cy="927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en-US" altLang="zh-CN" sz="4600" spc="80" dirty="0">
                <a:ln w="57150">
                  <a:noFill/>
                </a:ln>
                <a:gradFill flip="none" rotWithShape="1">
                  <a:gsLst>
                    <a:gs pos="18000">
                      <a:srgbClr val="3AF4FF"/>
                    </a:gs>
                    <a:gs pos="74000">
                      <a:schemeClr val="accent6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V2.0</a:t>
            </a:r>
            <a:endParaRPr lang="zh-CN" altLang="en-US" sz="4600" spc="80" dirty="0">
              <a:ln w="57150">
                <a:noFill/>
              </a:ln>
              <a:gradFill flip="none" rotWithShape="1">
                <a:gsLst>
                  <a:gs pos="18000">
                    <a:srgbClr val="3AF4FF"/>
                  </a:gs>
                  <a:gs pos="74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5345153-7B92-4F95-B5C0-5C0B17696D11}"/>
              </a:ext>
            </a:extLst>
          </p:cNvPr>
          <p:cNvSpPr txBox="1"/>
          <p:nvPr/>
        </p:nvSpPr>
        <p:spPr>
          <a:xfrm>
            <a:off x="5149587" y="5417433"/>
            <a:ext cx="1892827" cy="330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1400" spc="80" dirty="0">
                <a:solidFill>
                  <a:schemeClr val="bg1"/>
                </a:solidFill>
              </a:rPr>
              <a:t>微信公众号：向天歌</a:t>
            </a:r>
          </a:p>
        </p:txBody>
      </p:sp>
    </p:spTree>
    <p:extLst>
      <p:ext uri="{BB962C8B-B14F-4D97-AF65-F5344CB8AC3E}">
        <p14:creationId xmlns:p14="http://schemas.microsoft.com/office/powerpoint/2010/main" val="1007089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06C0FA3-7F5E-4C8E-94F6-D508AD0B0F00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2"/>
            <a:chOff x="0" y="-1"/>
            <a:chExt cx="12192000" cy="685800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40AB9A69-9E52-492F-92BB-E9D0DF8511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43" r="12271" b="35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38D13EEA-974A-47C0-8A23-01BFC8CB5F1E}"/>
                </a:ext>
              </a:extLst>
            </p:cNvPr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0106">
                    <a:alpha val="82000"/>
                  </a:srgbClr>
                </a:gs>
                <a:gs pos="100000">
                  <a:srgbClr val="00010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5E27C5E-7B49-4818-915E-2C2E92F1F3D2}"/>
              </a:ext>
            </a:extLst>
          </p:cNvPr>
          <p:cNvSpPr txBox="1"/>
          <p:nvPr/>
        </p:nvSpPr>
        <p:spPr>
          <a:xfrm>
            <a:off x="4275309" y="493929"/>
            <a:ext cx="3641382" cy="927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800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愿景型领导力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AF62BBF-1286-4366-9951-9A13C61CD2B0}"/>
              </a:ext>
            </a:extLst>
          </p:cNvPr>
          <p:cNvSpPr txBox="1"/>
          <p:nvPr/>
        </p:nvSpPr>
        <p:spPr>
          <a:xfrm>
            <a:off x="4356102" y="1273309"/>
            <a:ext cx="34798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i="1" kern="0" dirty="0">
                <a:solidFill>
                  <a:schemeClr val="bg1"/>
                </a:solidFill>
              </a:rPr>
              <a:t>VISION TYPE</a:t>
            </a:r>
          </a:p>
        </p:txBody>
      </p:sp>
      <p:pic>
        <p:nvPicPr>
          <p:cNvPr id="61" name="图片 60" descr="图片包含 游戏机, 电脑&#10;&#10;描述已自动生成">
            <a:extLst>
              <a:ext uri="{FF2B5EF4-FFF2-40B4-BE49-F238E27FC236}">
                <a16:creationId xmlns:a16="http://schemas.microsoft.com/office/drawing/2014/main" xmlns="" id="{7469109B-F306-4EFA-BEC8-4606A6B3A3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3" t="40334" r="34212" b="26127"/>
          <a:stretch/>
        </p:blipFill>
        <p:spPr>
          <a:xfrm flipH="1">
            <a:off x="6667818" y="1632662"/>
            <a:ext cx="4685919" cy="4241405"/>
          </a:xfrm>
          <a:prstGeom prst="rect">
            <a:avLst/>
          </a:prstGeom>
          <a:effectLst>
            <a:outerShdw blurRad="165100" algn="ctr" rotWithShape="0">
              <a:srgbClr val="0BD0D9">
                <a:alpha val="30000"/>
              </a:srgbClr>
            </a:outerShdw>
          </a:effec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63FAB9D-BD76-440C-B35F-CDE63D77C259}"/>
              </a:ext>
            </a:extLst>
          </p:cNvPr>
          <p:cNvSpPr/>
          <p:nvPr/>
        </p:nvSpPr>
        <p:spPr>
          <a:xfrm>
            <a:off x="1792954" y="2080094"/>
            <a:ext cx="1766864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b="1" spc="100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在此输入标题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3C799EC-51E9-419C-A5F8-3AF665CA369A}"/>
              </a:ext>
            </a:extLst>
          </p:cNvPr>
          <p:cNvSpPr/>
          <p:nvPr/>
        </p:nvSpPr>
        <p:spPr>
          <a:xfrm>
            <a:off x="1792954" y="2402948"/>
            <a:ext cx="4685918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+mn-ea"/>
              </a:rPr>
              <a:t>单击此处可编辑文本内容，根据您的需要自由拉伸文本框的大小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AAB9536-F045-4DEE-9CC7-E751CD0644F3}"/>
              </a:ext>
            </a:extLst>
          </p:cNvPr>
          <p:cNvGrpSpPr/>
          <p:nvPr/>
        </p:nvGrpSpPr>
        <p:grpSpPr>
          <a:xfrm>
            <a:off x="1085222" y="2090697"/>
            <a:ext cx="592938" cy="592938"/>
            <a:chOff x="1721508" y="2448196"/>
            <a:chExt cx="709702" cy="70970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D948AAA1-FF04-40CB-A4CF-2D7EA1BD6702}"/>
                </a:ext>
              </a:extLst>
            </p:cNvPr>
            <p:cNvGrpSpPr/>
            <p:nvPr/>
          </p:nvGrpSpPr>
          <p:grpSpPr>
            <a:xfrm>
              <a:off x="1721508" y="2448196"/>
              <a:ext cx="709702" cy="709702"/>
              <a:chOff x="5815883" y="551486"/>
              <a:chExt cx="572671" cy="57267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5D17DC5F-C16D-4DBB-B02E-0CC9F24B3084}"/>
                  </a:ext>
                </a:extLst>
              </p:cNvPr>
              <p:cNvSpPr/>
              <p:nvPr/>
            </p:nvSpPr>
            <p:spPr>
              <a:xfrm>
                <a:off x="5850114" y="585718"/>
                <a:ext cx="504208" cy="504206"/>
              </a:xfrm>
              <a:prstGeom prst="ellipse">
                <a:avLst/>
              </a:prstGeom>
              <a:noFill/>
              <a:ln w="9525">
                <a:solidFill>
                  <a:srgbClr val="0BD0D9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E70153A9-2DAE-4350-9E6B-26E4572780D0}"/>
                  </a:ext>
                </a:extLst>
              </p:cNvPr>
              <p:cNvSpPr/>
              <p:nvPr/>
            </p:nvSpPr>
            <p:spPr>
              <a:xfrm>
                <a:off x="5815883" y="551486"/>
                <a:ext cx="572671" cy="572670"/>
              </a:xfrm>
              <a:prstGeom prst="ellipse">
                <a:avLst/>
              </a:prstGeom>
              <a:noFill/>
              <a:ln w="19050">
                <a:solidFill>
                  <a:srgbClr val="0BD0D9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2" name="33">
              <a:extLst>
                <a:ext uri="{FF2B5EF4-FFF2-40B4-BE49-F238E27FC236}">
                  <a16:creationId xmlns:a16="http://schemas.microsoft.com/office/drawing/2014/main" xmlns="" id="{EFF11191-91D0-4121-A4BC-287D81AF244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31012" y="2647465"/>
              <a:ext cx="290694" cy="311164"/>
            </a:xfrm>
            <a:custGeom>
              <a:avLst/>
              <a:gdLst>
                <a:gd name="T0" fmla="*/ 40169 w 376"/>
                <a:gd name="T1" fmla="*/ 1805 h 401"/>
                <a:gd name="T2" fmla="*/ 37171 w 376"/>
                <a:gd name="T3" fmla="*/ 1805 h 401"/>
                <a:gd name="T4" fmla="*/ 0 w 376"/>
                <a:gd name="T5" fmla="*/ 95678 h 401"/>
                <a:gd name="T6" fmla="*/ 38970 w 376"/>
                <a:gd name="T7" fmla="*/ 134189 h 401"/>
                <a:gd name="T8" fmla="*/ 77340 w 376"/>
                <a:gd name="T9" fmla="*/ 95678 h 401"/>
                <a:gd name="T10" fmla="*/ 40169 w 376"/>
                <a:gd name="T11" fmla="*/ 1805 h 401"/>
                <a:gd name="T12" fmla="*/ 187654 w 376"/>
                <a:gd name="T13" fmla="*/ 1805 h 401"/>
                <a:gd name="T14" fmla="*/ 185256 w 376"/>
                <a:gd name="T15" fmla="*/ 1805 h 401"/>
                <a:gd name="T16" fmla="*/ 147486 w 376"/>
                <a:gd name="T17" fmla="*/ 95678 h 401"/>
                <a:gd name="T18" fmla="*/ 186455 w 376"/>
                <a:gd name="T19" fmla="*/ 134189 h 401"/>
                <a:gd name="T20" fmla="*/ 225425 w 376"/>
                <a:gd name="T21" fmla="*/ 95678 h 401"/>
                <a:gd name="T22" fmla="*/ 187654 w 376"/>
                <a:gd name="T23" fmla="*/ 1805 h 401"/>
                <a:gd name="T24" fmla="*/ 110914 w 376"/>
                <a:gd name="T25" fmla="*/ 108314 h 401"/>
                <a:gd name="T26" fmla="*/ 73743 w 376"/>
                <a:gd name="T27" fmla="*/ 202788 h 401"/>
                <a:gd name="T28" fmla="*/ 112713 w 376"/>
                <a:gd name="T29" fmla="*/ 241300 h 401"/>
                <a:gd name="T30" fmla="*/ 151682 w 376"/>
                <a:gd name="T31" fmla="*/ 202788 h 401"/>
                <a:gd name="T32" fmla="*/ 113912 w 376"/>
                <a:gd name="T33" fmla="*/ 108314 h 401"/>
                <a:gd name="T34" fmla="*/ 110914 w 376"/>
                <a:gd name="T35" fmla="*/ 108314 h 4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76"/>
                <a:gd name="T55" fmla="*/ 0 h 401"/>
                <a:gd name="T56" fmla="*/ 376 w 376"/>
                <a:gd name="T57" fmla="*/ 401 h 40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gradFill>
              <a:gsLst>
                <a:gs pos="100000">
                  <a:srgbClr val="AF6AF5"/>
                </a:gs>
                <a:gs pos="0">
                  <a:srgbClr val="0BD0D9"/>
                </a:gs>
              </a:gsLst>
              <a:lin ang="5400000" scaled="1"/>
            </a:gradFill>
            <a:ln>
              <a:noFill/>
            </a:ln>
          </p:spPr>
          <p:txBody>
            <a:bodyPr lIns="91404" tIns="45718" rIns="91404" bIns="45718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CBD0BCE-34D3-42B3-AFC7-C9EE6C6A5681}"/>
              </a:ext>
            </a:extLst>
          </p:cNvPr>
          <p:cNvSpPr/>
          <p:nvPr/>
        </p:nvSpPr>
        <p:spPr>
          <a:xfrm>
            <a:off x="1792954" y="3443738"/>
            <a:ext cx="1766864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b="1" spc="100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在此输入标题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3A5E942-15BA-471B-A1D4-CAE97CF31A4B}"/>
              </a:ext>
            </a:extLst>
          </p:cNvPr>
          <p:cNvSpPr/>
          <p:nvPr/>
        </p:nvSpPr>
        <p:spPr>
          <a:xfrm>
            <a:off x="1792954" y="3749749"/>
            <a:ext cx="4685918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+mn-ea"/>
              </a:rPr>
              <a:t>单击此处可编辑文本内容，根据您的需要自由拉伸文本框的大小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E4CE9931-FB4D-4E5D-B122-07328B31B051}"/>
              </a:ext>
            </a:extLst>
          </p:cNvPr>
          <p:cNvGrpSpPr/>
          <p:nvPr/>
        </p:nvGrpSpPr>
        <p:grpSpPr>
          <a:xfrm>
            <a:off x="1085222" y="3453280"/>
            <a:ext cx="592938" cy="592938"/>
            <a:chOff x="4386588" y="2448196"/>
            <a:chExt cx="709702" cy="709702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BE9B12B7-9BF0-479F-B330-F8E614F1A4DE}"/>
                </a:ext>
              </a:extLst>
            </p:cNvPr>
            <p:cNvGrpSpPr/>
            <p:nvPr/>
          </p:nvGrpSpPr>
          <p:grpSpPr>
            <a:xfrm>
              <a:off x="4386588" y="2448196"/>
              <a:ext cx="709702" cy="709702"/>
              <a:chOff x="5815883" y="551486"/>
              <a:chExt cx="572671" cy="572670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7A210664-DA91-4156-82C4-2112F381B1F6}"/>
                  </a:ext>
                </a:extLst>
              </p:cNvPr>
              <p:cNvSpPr/>
              <p:nvPr/>
            </p:nvSpPr>
            <p:spPr>
              <a:xfrm>
                <a:off x="5850114" y="585718"/>
                <a:ext cx="504208" cy="504206"/>
              </a:xfrm>
              <a:prstGeom prst="ellipse">
                <a:avLst/>
              </a:prstGeom>
              <a:noFill/>
              <a:ln w="9525">
                <a:solidFill>
                  <a:srgbClr val="0BD0D9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357085CC-7A3A-499D-A926-FA4AA8AC716A}"/>
                  </a:ext>
                </a:extLst>
              </p:cNvPr>
              <p:cNvSpPr/>
              <p:nvPr/>
            </p:nvSpPr>
            <p:spPr>
              <a:xfrm>
                <a:off x="5815883" y="551486"/>
                <a:ext cx="572671" cy="572670"/>
              </a:xfrm>
              <a:prstGeom prst="ellipse">
                <a:avLst/>
              </a:prstGeom>
              <a:noFill/>
              <a:ln w="19050">
                <a:solidFill>
                  <a:srgbClr val="0BD0D9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5D9FBFCB-A1B0-4D2A-BC1B-B351B078F225}"/>
                </a:ext>
              </a:extLst>
            </p:cNvPr>
            <p:cNvGrpSpPr/>
            <p:nvPr/>
          </p:nvGrpSpPr>
          <p:grpSpPr>
            <a:xfrm>
              <a:off x="4612058" y="2672711"/>
              <a:ext cx="258763" cy="260672"/>
              <a:chOff x="5181601" y="4068442"/>
              <a:chExt cx="258763" cy="260672"/>
            </a:xfrm>
            <a:gradFill>
              <a:gsLst>
                <a:gs pos="100000">
                  <a:srgbClr val="AF6AF5"/>
                </a:gs>
                <a:gs pos="0">
                  <a:srgbClr val="0BD0D9"/>
                </a:gs>
              </a:gsLst>
              <a:lin ang="5400000" scaled="1"/>
            </a:gradFill>
          </p:grpSpPr>
          <p:sp>
            <p:nvSpPr>
              <p:cNvPr id="43" name="11">
                <a:extLst>
                  <a:ext uri="{FF2B5EF4-FFF2-40B4-BE49-F238E27FC236}">
                    <a16:creationId xmlns:a16="http://schemas.microsoft.com/office/drawing/2014/main" xmlns="" id="{C06F6441-0FBE-489C-85AE-CB271B6752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1601" y="4068442"/>
                <a:ext cx="258763" cy="260672"/>
              </a:xfrm>
              <a:custGeom>
                <a:avLst/>
                <a:gdLst>
                  <a:gd name="T0" fmla="*/ 249778 w 288"/>
                  <a:gd name="T1" fmla="*/ 0 h 246"/>
                  <a:gd name="T2" fmla="*/ 46721 w 288"/>
                  <a:gd name="T3" fmla="*/ 0 h 246"/>
                  <a:gd name="T4" fmla="*/ 37736 w 288"/>
                  <a:gd name="T5" fmla="*/ 9035 h 246"/>
                  <a:gd name="T6" fmla="*/ 37736 w 288"/>
                  <a:gd name="T7" fmla="*/ 38849 h 246"/>
                  <a:gd name="T8" fmla="*/ 8985 w 288"/>
                  <a:gd name="T9" fmla="*/ 38849 h 246"/>
                  <a:gd name="T10" fmla="*/ 0 w 288"/>
                  <a:gd name="T11" fmla="*/ 47883 h 246"/>
                  <a:gd name="T12" fmla="*/ 0 w 288"/>
                  <a:gd name="T13" fmla="*/ 197858 h 246"/>
                  <a:gd name="T14" fmla="*/ 24259 w 288"/>
                  <a:gd name="T15" fmla="*/ 222251 h 246"/>
                  <a:gd name="T16" fmla="*/ 46721 w 288"/>
                  <a:gd name="T17" fmla="*/ 222251 h 246"/>
                  <a:gd name="T18" fmla="*/ 216534 w 288"/>
                  <a:gd name="T19" fmla="*/ 222251 h 246"/>
                  <a:gd name="T20" fmla="*/ 249778 w 288"/>
                  <a:gd name="T21" fmla="*/ 222251 h 246"/>
                  <a:gd name="T22" fmla="*/ 258763 w 288"/>
                  <a:gd name="T23" fmla="*/ 213216 h 246"/>
                  <a:gd name="T24" fmla="*/ 258763 w 288"/>
                  <a:gd name="T25" fmla="*/ 9035 h 246"/>
                  <a:gd name="T26" fmla="*/ 249778 w 288"/>
                  <a:gd name="T27" fmla="*/ 0 h 246"/>
                  <a:gd name="T28" fmla="*/ 243489 w 288"/>
                  <a:gd name="T29" fmla="*/ 206892 h 246"/>
                  <a:gd name="T30" fmla="*/ 216534 w 288"/>
                  <a:gd name="T31" fmla="*/ 206892 h 246"/>
                  <a:gd name="T32" fmla="*/ 46721 w 288"/>
                  <a:gd name="T33" fmla="*/ 206892 h 246"/>
                  <a:gd name="T34" fmla="*/ 24259 w 288"/>
                  <a:gd name="T35" fmla="*/ 206892 h 246"/>
                  <a:gd name="T36" fmla="*/ 15274 w 288"/>
                  <a:gd name="T37" fmla="*/ 197858 h 246"/>
                  <a:gd name="T38" fmla="*/ 15274 w 288"/>
                  <a:gd name="T39" fmla="*/ 54208 h 246"/>
                  <a:gd name="T40" fmla="*/ 37736 w 288"/>
                  <a:gd name="T41" fmla="*/ 54208 h 246"/>
                  <a:gd name="T42" fmla="*/ 37736 w 288"/>
                  <a:gd name="T43" fmla="*/ 193340 h 246"/>
                  <a:gd name="T44" fmla="*/ 53010 w 288"/>
                  <a:gd name="T45" fmla="*/ 193340 h 246"/>
                  <a:gd name="T46" fmla="*/ 53010 w 288"/>
                  <a:gd name="T47" fmla="*/ 54208 h 246"/>
                  <a:gd name="T48" fmla="*/ 53010 w 288"/>
                  <a:gd name="T49" fmla="*/ 54208 h 246"/>
                  <a:gd name="T50" fmla="*/ 53010 w 288"/>
                  <a:gd name="T51" fmla="*/ 38849 h 246"/>
                  <a:gd name="T52" fmla="*/ 53010 w 288"/>
                  <a:gd name="T53" fmla="*/ 15359 h 246"/>
                  <a:gd name="T54" fmla="*/ 243489 w 288"/>
                  <a:gd name="T55" fmla="*/ 15359 h 246"/>
                  <a:gd name="T56" fmla="*/ 243489 w 288"/>
                  <a:gd name="T57" fmla="*/ 206892 h 24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246"/>
                  <a:gd name="T89" fmla="*/ 288 w 288"/>
                  <a:gd name="T90" fmla="*/ 246 h 24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246">
                    <a:moveTo>
                      <a:pt x="27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4" y="0"/>
                      <a:pt x="42" y="2"/>
                      <a:pt x="42" y="1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" y="43"/>
                      <a:pt x="0" y="45"/>
                      <a:pt x="0" y="53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4" y="246"/>
                      <a:pt x="27" y="246"/>
                    </a:cubicBezTo>
                    <a:cubicBezTo>
                      <a:pt x="52" y="246"/>
                      <a:pt x="52" y="246"/>
                      <a:pt x="52" y="246"/>
                    </a:cubicBezTo>
                    <a:cubicBezTo>
                      <a:pt x="241" y="246"/>
                      <a:pt x="241" y="246"/>
                      <a:pt x="241" y="246"/>
                    </a:cubicBezTo>
                    <a:cubicBezTo>
                      <a:pt x="278" y="246"/>
                      <a:pt x="278" y="246"/>
                      <a:pt x="278" y="246"/>
                    </a:cubicBezTo>
                    <a:cubicBezTo>
                      <a:pt x="286" y="246"/>
                      <a:pt x="288" y="244"/>
                      <a:pt x="288" y="236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8" y="2"/>
                      <a:pt x="286" y="0"/>
                      <a:pt x="278" y="0"/>
                    </a:cubicBezTo>
                    <a:close/>
                    <a:moveTo>
                      <a:pt x="271" y="229"/>
                    </a:moveTo>
                    <a:cubicBezTo>
                      <a:pt x="241" y="229"/>
                      <a:pt x="241" y="229"/>
                      <a:pt x="241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27" y="229"/>
                      <a:pt x="27" y="229"/>
                      <a:pt x="27" y="229"/>
                    </a:cubicBezTo>
                    <a:cubicBezTo>
                      <a:pt x="24" y="229"/>
                      <a:pt x="17" y="222"/>
                      <a:pt x="17" y="21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214"/>
                      <a:pt x="42" y="214"/>
                      <a:pt x="42" y="214"/>
                    </a:cubicBezTo>
                    <a:cubicBezTo>
                      <a:pt x="59" y="214"/>
                      <a:pt x="59" y="214"/>
                      <a:pt x="59" y="214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271" y="17"/>
                      <a:pt x="271" y="17"/>
                      <a:pt x="271" y="17"/>
                    </a:cubicBezTo>
                    <a:lnTo>
                      <a:pt x="271" y="229"/>
                    </a:lnTo>
                    <a:close/>
                  </a:path>
                </a:pathLst>
              </a:custGeom>
              <a:grpFill/>
              <a:ln w="9525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round/>
              </a:ln>
            </p:spPr>
            <p:txBody>
              <a:bodyPr lIns="91404" tIns="45718" rIns="91404" bIns="45718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9">
                <a:extLst>
                  <a:ext uri="{FF2B5EF4-FFF2-40B4-BE49-F238E27FC236}">
                    <a16:creationId xmlns:a16="http://schemas.microsoft.com/office/drawing/2014/main" xmlns="" id="{38C52DF5-BC6B-4BEE-85CD-E9C83262FC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54637" y="4124176"/>
                <a:ext cx="68263" cy="68263"/>
              </a:xfrm>
              <a:prstGeom prst="rect">
                <a:avLst/>
              </a:prstGeom>
              <a:solidFill>
                <a:srgbClr val="0BD0D9"/>
              </a:solidFill>
              <a:ln w="9525">
                <a:solidFill>
                  <a:srgbClr val="0BD0D9"/>
                </a:solidFill>
                <a:miter lim="800000"/>
                <a:headEnd/>
                <a:tailEnd/>
              </a:ln>
            </p:spPr>
            <p:txBody>
              <a:bodyPr lIns="91404" tIns="45718" rIns="91404" bIns="45718"/>
              <a:lstStyle/>
              <a:p>
                <a:pPr marL="0" marR="0" lvl="0" indent="0" algn="l" defTabSz="91376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1C9B3CDE-E7B0-4773-918E-A39551C13A4D}"/>
              </a:ext>
            </a:extLst>
          </p:cNvPr>
          <p:cNvSpPr/>
          <p:nvPr/>
        </p:nvSpPr>
        <p:spPr>
          <a:xfrm>
            <a:off x="1792954" y="4790538"/>
            <a:ext cx="1766864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b="1" spc="100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在此输入标题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DFB51EA4-B96D-4238-80C9-0D94CDCC5E3C}"/>
              </a:ext>
            </a:extLst>
          </p:cNvPr>
          <p:cNvSpPr/>
          <p:nvPr/>
        </p:nvSpPr>
        <p:spPr>
          <a:xfrm>
            <a:off x="1792954" y="5110535"/>
            <a:ext cx="4685918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+mn-ea"/>
              </a:rPr>
              <a:t>单击此处可编辑文本内容，根据您的需要自由拉伸文本框的大小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978EC798-3656-4A13-A2CE-96F024D0EDDE}"/>
              </a:ext>
            </a:extLst>
          </p:cNvPr>
          <p:cNvGrpSpPr/>
          <p:nvPr/>
        </p:nvGrpSpPr>
        <p:grpSpPr>
          <a:xfrm>
            <a:off x="1085222" y="4801733"/>
            <a:ext cx="592938" cy="592938"/>
            <a:chOff x="7051670" y="2448196"/>
            <a:chExt cx="709702" cy="709702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BBBDFF4F-7247-4C18-8C64-65AC35FEEA79}"/>
                </a:ext>
              </a:extLst>
            </p:cNvPr>
            <p:cNvGrpSpPr/>
            <p:nvPr/>
          </p:nvGrpSpPr>
          <p:grpSpPr>
            <a:xfrm>
              <a:off x="7051670" y="2448196"/>
              <a:ext cx="709702" cy="709702"/>
              <a:chOff x="5815883" y="551486"/>
              <a:chExt cx="572671" cy="572670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D4A8FB29-FF38-44A1-ADDD-A8FC708D9BBE}"/>
                  </a:ext>
                </a:extLst>
              </p:cNvPr>
              <p:cNvSpPr/>
              <p:nvPr/>
            </p:nvSpPr>
            <p:spPr>
              <a:xfrm>
                <a:off x="5850114" y="585718"/>
                <a:ext cx="504208" cy="504206"/>
              </a:xfrm>
              <a:prstGeom prst="ellipse">
                <a:avLst/>
              </a:prstGeom>
              <a:noFill/>
              <a:ln w="9525">
                <a:solidFill>
                  <a:srgbClr val="0BD0D9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3EE8A8CB-373D-4ED5-A9CE-C6C7AE6151AB}"/>
                  </a:ext>
                </a:extLst>
              </p:cNvPr>
              <p:cNvSpPr/>
              <p:nvPr/>
            </p:nvSpPr>
            <p:spPr>
              <a:xfrm>
                <a:off x="5815883" y="551486"/>
                <a:ext cx="572671" cy="572670"/>
              </a:xfrm>
              <a:prstGeom prst="ellipse">
                <a:avLst/>
              </a:prstGeom>
              <a:noFill/>
              <a:ln w="19050">
                <a:solidFill>
                  <a:srgbClr val="0BD0D9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2F70E7E0-A8BB-41C2-AE8C-2A508F864DFC}"/>
                </a:ext>
              </a:extLst>
            </p:cNvPr>
            <p:cNvGrpSpPr/>
            <p:nvPr/>
          </p:nvGrpSpPr>
          <p:grpSpPr>
            <a:xfrm>
              <a:off x="7255709" y="2653028"/>
              <a:ext cx="301625" cy="300039"/>
              <a:chOff x="7224725" y="2491138"/>
              <a:chExt cx="301625" cy="300039"/>
            </a:xfrm>
          </p:grpSpPr>
          <p:sp>
            <p:nvSpPr>
              <p:cNvPr id="50" name="4">
                <a:extLst>
                  <a:ext uri="{FF2B5EF4-FFF2-40B4-BE49-F238E27FC236}">
                    <a16:creationId xmlns:a16="http://schemas.microsoft.com/office/drawing/2014/main" xmlns="" id="{9717E046-38AA-493F-9DAE-AC06FBF74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4725" y="2491138"/>
                <a:ext cx="301625" cy="300039"/>
              </a:xfrm>
              <a:prstGeom prst="ellipse">
                <a:avLst/>
              </a:prstGeom>
              <a:noFill/>
              <a:ln w="25400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round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3">
                <a:extLst>
                  <a:ext uri="{FF2B5EF4-FFF2-40B4-BE49-F238E27FC236}">
                    <a16:creationId xmlns:a16="http://schemas.microsoft.com/office/drawing/2014/main" xmlns="" id="{C57079D8-1173-4F01-98DA-98FA6BBE2A19}"/>
                  </a:ext>
                </a:extLst>
              </p:cNvPr>
              <p:cNvSpPr/>
              <p:nvPr/>
            </p:nvSpPr>
            <p:spPr bwMode="auto">
              <a:xfrm>
                <a:off x="7270764" y="2530827"/>
                <a:ext cx="155575" cy="141287"/>
              </a:xfrm>
              <a:custGeom>
                <a:avLst/>
                <a:gdLst>
                  <a:gd name="T0" fmla="*/ 13101 w 95"/>
                  <a:gd name="T1" fmla="*/ 53592 h 87"/>
                  <a:gd name="T2" fmla="*/ 47491 w 95"/>
                  <a:gd name="T3" fmla="*/ 120175 h 87"/>
                  <a:gd name="T4" fmla="*/ 93345 w 95"/>
                  <a:gd name="T5" fmla="*/ 138039 h 87"/>
                  <a:gd name="T6" fmla="*/ 88432 w 95"/>
                  <a:gd name="T7" fmla="*/ 131543 h 87"/>
                  <a:gd name="T8" fmla="*/ 78606 w 95"/>
                  <a:gd name="T9" fmla="*/ 123423 h 87"/>
                  <a:gd name="T10" fmla="*/ 73693 w 95"/>
                  <a:gd name="T11" fmla="*/ 108807 h 87"/>
                  <a:gd name="T12" fmla="*/ 58955 w 95"/>
                  <a:gd name="T13" fmla="*/ 103935 h 87"/>
                  <a:gd name="T14" fmla="*/ 73693 w 95"/>
                  <a:gd name="T15" fmla="*/ 84447 h 87"/>
                  <a:gd name="T16" fmla="*/ 116272 w 95"/>
                  <a:gd name="T17" fmla="*/ 53592 h 87"/>
                  <a:gd name="T18" fmla="*/ 70418 w 95"/>
                  <a:gd name="T19" fmla="*/ 4872 h 87"/>
                  <a:gd name="T20" fmla="*/ 9826 w 95"/>
                  <a:gd name="T21" fmla="*/ 22736 h 87"/>
                  <a:gd name="T22" fmla="*/ 13101 w 95"/>
                  <a:gd name="T23" fmla="*/ 53592 h 8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5"/>
                  <a:gd name="T37" fmla="*/ 0 h 87"/>
                  <a:gd name="T38" fmla="*/ 95 w 95"/>
                  <a:gd name="T39" fmla="*/ 87 h 8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5" h="87">
                    <a:moveTo>
                      <a:pt x="8" y="33"/>
                    </a:moveTo>
                    <a:cubicBezTo>
                      <a:pt x="4" y="44"/>
                      <a:pt x="7" y="61"/>
                      <a:pt x="29" y="74"/>
                    </a:cubicBezTo>
                    <a:cubicBezTo>
                      <a:pt x="51" y="86"/>
                      <a:pt x="55" y="83"/>
                      <a:pt x="57" y="85"/>
                    </a:cubicBezTo>
                    <a:cubicBezTo>
                      <a:pt x="59" y="87"/>
                      <a:pt x="53" y="87"/>
                      <a:pt x="54" y="81"/>
                    </a:cubicBezTo>
                    <a:cubicBezTo>
                      <a:pt x="55" y="75"/>
                      <a:pt x="51" y="76"/>
                      <a:pt x="48" y="76"/>
                    </a:cubicBezTo>
                    <a:cubicBezTo>
                      <a:pt x="45" y="76"/>
                      <a:pt x="44" y="70"/>
                      <a:pt x="45" y="67"/>
                    </a:cubicBezTo>
                    <a:cubicBezTo>
                      <a:pt x="46" y="63"/>
                      <a:pt x="41" y="71"/>
                      <a:pt x="36" y="64"/>
                    </a:cubicBezTo>
                    <a:cubicBezTo>
                      <a:pt x="32" y="56"/>
                      <a:pt x="39" y="50"/>
                      <a:pt x="45" y="52"/>
                    </a:cubicBezTo>
                    <a:cubicBezTo>
                      <a:pt x="61" y="57"/>
                      <a:pt x="59" y="43"/>
                      <a:pt x="71" y="33"/>
                    </a:cubicBezTo>
                    <a:cubicBezTo>
                      <a:pt x="95" y="15"/>
                      <a:pt x="60" y="5"/>
                      <a:pt x="43" y="3"/>
                    </a:cubicBezTo>
                    <a:cubicBezTo>
                      <a:pt x="25" y="0"/>
                      <a:pt x="0" y="7"/>
                      <a:pt x="6" y="14"/>
                    </a:cubicBezTo>
                    <a:cubicBezTo>
                      <a:pt x="12" y="20"/>
                      <a:pt x="9" y="30"/>
                      <a:pt x="8" y="33"/>
                    </a:cubicBezTo>
                    <a:close/>
                  </a:path>
                </a:pathLst>
              </a:custGeom>
              <a:noFill/>
              <a:ln w="19050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miter lim="800000"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2">
                <a:extLst>
                  <a:ext uri="{FF2B5EF4-FFF2-40B4-BE49-F238E27FC236}">
                    <a16:creationId xmlns:a16="http://schemas.microsoft.com/office/drawing/2014/main" xmlns="" id="{9DEFC6E7-22C1-495A-B281-5B8FBEB1ADC9}"/>
                  </a:ext>
                </a:extLst>
              </p:cNvPr>
              <p:cNvSpPr/>
              <p:nvPr/>
            </p:nvSpPr>
            <p:spPr bwMode="auto">
              <a:xfrm>
                <a:off x="7354891" y="2640364"/>
                <a:ext cx="117475" cy="138113"/>
              </a:xfrm>
              <a:custGeom>
                <a:avLst/>
                <a:gdLst>
                  <a:gd name="T0" fmla="*/ 19311 w 73"/>
                  <a:gd name="T1" fmla="*/ 51995 h 85"/>
                  <a:gd name="T2" fmla="*/ 19311 w 73"/>
                  <a:gd name="T3" fmla="*/ 73119 h 85"/>
                  <a:gd name="T4" fmla="*/ 40231 w 73"/>
                  <a:gd name="T5" fmla="*/ 94242 h 85"/>
                  <a:gd name="T6" fmla="*/ 30576 w 73"/>
                  <a:gd name="T7" fmla="*/ 129989 h 85"/>
                  <a:gd name="T8" fmla="*/ 72416 w 73"/>
                  <a:gd name="T9" fmla="*/ 107241 h 85"/>
                  <a:gd name="T10" fmla="*/ 106210 w 73"/>
                  <a:gd name="T11" fmla="*/ 60120 h 85"/>
                  <a:gd name="T12" fmla="*/ 86899 w 73"/>
                  <a:gd name="T13" fmla="*/ 38997 h 85"/>
                  <a:gd name="T14" fmla="*/ 38622 w 73"/>
                  <a:gd name="T15" fmla="*/ 17873 h 85"/>
                  <a:gd name="T16" fmla="*/ 19311 w 73"/>
                  <a:gd name="T17" fmla="*/ 51995 h 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85"/>
                  <a:gd name="T29" fmla="*/ 73 w 73"/>
                  <a:gd name="T30" fmla="*/ 85 h 8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85">
                    <a:moveTo>
                      <a:pt x="12" y="32"/>
                    </a:moveTo>
                    <a:cubicBezTo>
                      <a:pt x="10" y="43"/>
                      <a:pt x="0" y="34"/>
                      <a:pt x="12" y="45"/>
                    </a:cubicBezTo>
                    <a:cubicBezTo>
                      <a:pt x="23" y="56"/>
                      <a:pt x="26" y="33"/>
                      <a:pt x="25" y="58"/>
                    </a:cubicBezTo>
                    <a:cubicBezTo>
                      <a:pt x="23" y="83"/>
                      <a:pt x="2" y="85"/>
                      <a:pt x="19" y="80"/>
                    </a:cubicBezTo>
                    <a:cubicBezTo>
                      <a:pt x="36" y="74"/>
                      <a:pt x="33" y="79"/>
                      <a:pt x="45" y="66"/>
                    </a:cubicBezTo>
                    <a:cubicBezTo>
                      <a:pt x="58" y="54"/>
                      <a:pt x="60" y="47"/>
                      <a:pt x="66" y="37"/>
                    </a:cubicBezTo>
                    <a:cubicBezTo>
                      <a:pt x="73" y="27"/>
                      <a:pt x="62" y="31"/>
                      <a:pt x="54" y="24"/>
                    </a:cubicBezTo>
                    <a:cubicBezTo>
                      <a:pt x="47" y="17"/>
                      <a:pt x="34" y="0"/>
                      <a:pt x="24" y="11"/>
                    </a:cubicBezTo>
                    <a:cubicBezTo>
                      <a:pt x="14" y="21"/>
                      <a:pt x="12" y="32"/>
                      <a:pt x="12" y="32"/>
                    </a:cubicBezTo>
                    <a:close/>
                  </a:path>
                </a:pathLst>
              </a:custGeom>
              <a:noFill/>
              <a:ln w="19050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miter lim="800000"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1">
                <a:extLst>
                  <a:ext uri="{FF2B5EF4-FFF2-40B4-BE49-F238E27FC236}">
                    <a16:creationId xmlns:a16="http://schemas.microsoft.com/office/drawing/2014/main" xmlns="" id="{C7063D53-D4D5-4738-8DCC-9B0C148266BA}"/>
                  </a:ext>
                </a:extLst>
              </p:cNvPr>
              <p:cNvSpPr/>
              <p:nvPr/>
            </p:nvSpPr>
            <p:spPr bwMode="auto">
              <a:xfrm>
                <a:off x="7418391" y="2497479"/>
                <a:ext cx="103187" cy="193675"/>
              </a:xfrm>
              <a:custGeom>
                <a:avLst/>
                <a:gdLst>
                  <a:gd name="T0" fmla="*/ 0 w 63"/>
                  <a:gd name="T1" fmla="*/ 0 h 119"/>
                  <a:gd name="T2" fmla="*/ 18017 w 63"/>
                  <a:gd name="T3" fmla="*/ 48826 h 119"/>
                  <a:gd name="T4" fmla="*/ 75343 w 63"/>
                  <a:gd name="T5" fmla="*/ 87886 h 119"/>
                  <a:gd name="T6" fmla="*/ 88446 w 63"/>
                  <a:gd name="T7" fmla="*/ 131829 h 119"/>
                  <a:gd name="T8" fmla="*/ 85170 w 63"/>
                  <a:gd name="T9" fmla="*/ 180655 h 119"/>
                  <a:gd name="T10" fmla="*/ 103187 w 63"/>
                  <a:gd name="T11" fmla="*/ 183910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3"/>
                  <a:gd name="T19" fmla="*/ 0 h 119"/>
                  <a:gd name="T20" fmla="*/ 63 w 63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3" h="119">
                    <a:moveTo>
                      <a:pt x="0" y="0"/>
                    </a:moveTo>
                    <a:cubicBezTo>
                      <a:pt x="0" y="6"/>
                      <a:pt x="3" y="22"/>
                      <a:pt x="11" y="30"/>
                    </a:cubicBezTo>
                    <a:cubicBezTo>
                      <a:pt x="19" y="37"/>
                      <a:pt x="45" y="44"/>
                      <a:pt x="46" y="54"/>
                    </a:cubicBezTo>
                    <a:cubicBezTo>
                      <a:pt x="47" y="64"/>
                      <a:pt x="58" y="71"/>
                      <a:pt x="54" y="81"/>
                    </a:cubicBezTo>
                    <a:cubicBezTo>
                      <a:pt x="50" y="90"/>
                      <a:pt x="42" y="103"/>
                      <a:pt x="52" y="111"/>
                    </a:cubicBezTo>
                    <a:cubicBezTo>
                      <a:pt x="61" y="119"/>
                      <a:pt x="63" y="113"/>
                      <a:pt x="63" y="113"/>
                    </a:cubicBezTo>
                  </a:path>
                </a:pathLst>
              </a:custGeom>
              <a:noFill/>
              <a:ln w="30163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miter lim="800000"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2BE096E1-B25E-4C71-B80C-3CA5856BDB98}"/>
              </a:ext>
            </a:extLst>
          </p:cNvPr>
          <p:cNvGrpSpPr/>
          <p:nvPr/>
        </p:nvGrpSpPr>
        <p:grpSpPr>
          <a:xfrm>
            <a:off x="2767161" y="341800"/>
            <a:ext cx="6657679" cy="1232264"/>
            <a:chOff x="2769824" y="379900"/>
            <a:chExt cx="6657679" cy="1232264"/>
          </a:xfrm>
        </p:grpSpPr>
        <p:sp>
          <p:nvSpPr>
            <p:cNvPr id="64" name="椭圆 7">
              <a:extLst>
                <a:ext uri="{FF2B5EF4-FFF2-40B4-BE49-F238E27FC236}">
                  <a16:creationId xmlns:a16="http://schemas.microsoft.com/office/drawing/2014/main" xmlns="" id="{D706CBB0-B9A9-487A-A1DE-0D0E98F3C5C5}"/>
                </a:ext>
              </a:extLst>
            </p:cNvPr>
            <p:cNvSpPr/>
            <p:nvPr/>
          </p:nvSpPr>
          <p:spPr>
            <a:xfrm>
              <a:off x="3256843" y="814826"/>
              <a:ext cx="1006275" cy="640167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21" h="2008453">
                  <a:moveTo>
                    <a:pt x="2607" y="1004200"/>
                  </a:moveTo>
                  <a:cubicBezTo>
                    <a:pt x="-73593" y="383460"/>
                    <a:pt x="1545128" y="25242"/>
                    <a:pt x="1599179" y="976"/>
                  </a:cubicBezTo>
                  <a:cubicBezTo>
                    <a:pt x="1653230" y="-23290"/>
                    <a:pt x="355487" y="409313"/>
                    <a:pt x="326912" y="858603"/>
                  </a:cubicBezTo>
                  <a:cubicBezTo>
                    <a:pt x="326912" y="1412668"/>
                    <a:pt x="1653230" y="1983158"/>
                    <a:pt x="1599179" y="2007424"/>
                  </a:cubicBezTo>
                  <a:cubicBezTo>
                    <a:pt x="1545128" y="2031690"/>
                    <a:pt x="78807" y="1624940"/>
                    <a:pt x="2607" y="100420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9000">
                  <a:srgbClr val="10107A">
                    <a:alpha val="0"/>
                  </a:srgbClr>
                </a:gs>
                <a:gs pos="69000">
                  <a:srgbClr val="0BD0D9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椭圆 7">
              <a:extLst>
                <a:ext uri="{FF2B5EF4-FFF2-40B4-BE49-F238E27FC236}">
                  <a16:creationId xmlns:a16="http://schemas.microsoft.com/office/drawing/2014/main" xmlns="" id="{7CA59440-4799-4EFA-863D-2BCB8308E2AB}"/>
                </a:ext>
              </a:extLst>
            </p:cNvPr>
            <p:cNvSpPr/>
            <p:nvPr/>
          </p:nvSpPr>
          <p:spPr>
            <a:xfrm rot="10800000">
              <a:off x="8009675" y="528820"/>
              <a:ext cx="987438" cy="606088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1 w 1598215"/>
                <a:gd name="connsiteY0" fmla="*/ 1004200 h 1901913"/>
                <a:gd name="connsiteX1" fmla="*/ 1596573 w 1598215"/>
                <a:gd name="connsiteY1" fmla="*/ 976 h 1901913"/>
                <a:gd name="connsiteX2" fmla="*/ 324306 w 1598215"/>
                <a:gd name="connsiteY2" fmla="*/ 858603 h 1901913"/>
                <a:gd name="connsiteX3" fmla="*/ 1588733 w 1598215"/>
                <a:gd name="connsiteY3" fmla="*/ 1901204 h 1901913"/>
                <a:gd name="connsiteX4" fmla="*/ 1 w 1598215"/>
                <a:gd name="connsiteY4" fmla="*/ 1004200 h 1901913"/>
                <a:gd name="connsiteX0" fmla="*/ 1 w 1598215"/>
                <a:gd name="connsiteY0" fmla="*/ 1004200 h 1902641"/>
                <a:gd name="connsiteX1" fmla="*/ 1596573 w 1598215"/>
                <a:gd name="connsiteY1" fmla="*/ 976 h 1902641"/>
                <a:gd name="connsiteX2" fmla="*/ 324306 w 1598215"/>
                <a:gd name="connsiteY2" fmla="*/ 858603 h 1902641"/>
                <a:gd name="connsiteX3" fmla="*/ 1588733 w 1598215"/>
                <a:gd name="connsiteY3" fmla="*/ 1901204 h 1902641"/>
                <a:gd name="connsiteX4" fmla="*/ 1 w 1598215"/>
                <a:gd name="connsiteY4" fmla="*/ 1004200 h 1902641"/>
                <a:gd name="connsiteX0" fmla="*/ 1 w 1570855"/>
                <a:gd name="connsiteY0" fmla="*/ 967073 h 1901534"/>
                <a:gd name="connsiteX1" fmla="*/ 1569467 w 1570855"/>
                <a:gd name="connsiteY1" fmla="*/ 560 h 1901534"/>
                <a:gd name="connsiteX2" fmla="*/ 297200 w 1570855"/>
                <a:gd name="connsiteY2" fmla="*/ 858187 h 1901534"/>
                <a:gd name="connsiteX3" fmla="*/ 1561627 w 1570855"/>
                <a:gd name="connsiteY3" fmla="*/ 1900788 h 1901534"/>
                <a:gd name="connsiteX4" fmla="*/ 1 w 1570855"/>
                <a:gd name="connsiteY4" fmla="*/ 967073 h 19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55" h="1901534">
                  <a:moveTo>
                    <a:pt x="1" y="967073"/>
                  </a:moveTo>
                  <a:cubicBezTo>
                    <a:pt x="-390" y="328118"/>
                    <a:pt x="1519934" y="18708"/>
                    <a:pt x="1569467" y="560"/>
                  </a:cubicBezTo>
                  <a:cubicBezTo>
                    <a:pt x="1619000" y="-17588"/>
                    <a:pt x="325775" y="408897"/>
                    <a:pt x="297200" y="858187"/>
                  </a:cubicBezTo>
                  <a:cubicBezTo>
                    <a:pt x="286630" y="1478496"/>
                    <a:pt x="1611160" y="1882640"/>
                    <a:pt x="1561627" y="1900788"/>
                  </a:cubicBezTo>
                  <a:cubicBezTo>
                    <a:pt x="1512094" y="1918936"/>
                    <a:pt x="392" y="1606028"/>
                    <a:pt x="1" y="967073"/>
                  </a:cubicBezTo>
                  <a:close/>
                </a:path>
              </a:pathLst>
            </a:custGeom>
            <a:gradFill>
              <a:gsLst>
                <a:gs pos="26000">
                  <a:srgbClr val="0BD0D9">
                    <a:alpha val="0"/>
                  </a:srgbClr>
                </a:gs>
                <a:gs pos="79000">
                  <a:schemeClr val="accent6">
                    <a:lumMod val="75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7">
              <a:extLst>
                <a:ext uri="{FF2B5EF4-FFF2-40B4-BE49-F238E27FC236}">
                  <a16:creationId xmlns:a16="http://schemas.microsoft.com/office/drawing/2014/main" xmlns="" id="{F9F58F58-2430-4C13-A64F-F0B7DF856B6D}"/>
                </a:ext>
              </a:extLst>
            </p:cNvPr>
            <p:cNvSpPr/>
            <p:nvPr/>
          </p:nvSpPr>
          <p:spPr>
            <a:xfrm>
              <a:off x="2769824" y="604289"/>
              <a:ext cx="1369760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32000">
                    <a:schemeClr val="accent6">
                      <a:lumMod val="75000"/>
                    </a:schemeClr>
                  </a:gs>
                  <a:gs pos="100000">
                    <a:srgbClr val="0BD0D9">
                      <a:alpha val="0"/>
                    </a:srgbClr>
                  </a:gs>
                  <a:gs pos="61000">
                    <a:srgbClr val="0BD0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7+">
              <a:extLst>
                <a:ext uri="{FF2B5EF4-FFF2-40B4-BE49-F238E27FC236}">
                  <a16:creationId xmlns:a16="http://schemas.microsoft.com/office/drawing/2014/main" xmlns="" id="{FE154D2A-F58D-4D99-965B-A34326DE04DF}"/>
                </a:ext>
              </a:extLst>
            </p:cNvPr>
            <p:cNvSpPr/>
            <p:nvPr/>
          </p:nvSpPr>
          <p:spPr>
            <a:xfrm>
              <a:off x="2769824" y="604289"/>
              <a:ext cx="1369759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34000">
                    <a:schemeClr val="bg1">
                      <a:alpha val="0"/>
                    </a:schemeClr>
                  </a:gs>
                  <a:gs pos="63000">
                    <a:schemeClr val="bg1">
                      <a:alpha val="0"/>
                    </a:schemeClr>
                  </a:gs>
                  <a:gs pos="48000">
                    <a:schemeClr val="bg1"/>
                  </a:gs>
                </a:gsLst>
                <a:lin ang="4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0E60E1C3-7C93-4B19-BAF9-AF02A4E1ED6E}"/>
                </a:ext>
              </a:extLst>
            </p:cNvPr>
            <p:cNvGrpSpPr/>
            <p:nvPr/>
          </p:nvGrpSpPr>
          <p:grpSpPr>
            <a:xfrm>
              <a:off x="8336081" y="379900"/>
              <a:ext cx="1091422" cy="1007875"/>
              <a:chOff x="9048369" y="1005441"/>
              <a:chExt cx="1493984" cy="2842583"/>
            </a:xfrm>
          </p:grpSpPr>
          <p:sp>
            <p:nvSpPr>
              <p:cNvPr id="69" name="椭圆 7">
                <a:extLst>
                  <a:ext uri="{FF2B5EF4-FFF2-40B4-BE49-F238E27FC236}">
                    <a16:creationId xmlns:a16="http://schemas.microsoft.com/office/drawing/2014/main" xmlns="" id="{2F308BCB-AD3C-46B4-B58F-E188B1771636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0">
                      <a:schemeClr val="accent6">
                        <a:lumMod val="75000"/>
                        <a:alpha val="0"/>
                      </a:schemeClr>
                    </a:gs>
                    <a:gs pos="42000">
                      <a:schemeClr val="accent6">
                        <a:lumMod val="75000"/>
                      </a:schemeClr>
                    </a:gs>
                    <a:gs pos="100000">
                      <a:srgbClr val="0BD0D9">
                        <a:alpha val="0"/>
                      </a:srgbClr>
                    </a:gs>
                    <a:gs pos="68000">
                      <a:srgbClr val="0BD0D9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7+">
                <a:extLst>
                  <a:ext uri="{FF2B5EF4-FFF2-40B4-BE49-F238E27FC236}">
                    <a16:creationId xmlns:a16="http://schemas.microsoft.com/office/drawing/2014/main" xmlns="" id="{24737397-26A2-43F1-910E-C725A5DF4B41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34000">
                      <a:schemeClr val="bg1">
                        <a:alpha val="0"/>
                      </a:schemeClr>
                    </a:gs>
                    <a:gs pos="63000">
                      <a:schemeClr val="bg1">
                        <a:alpha val="0"/>
                      </a:schemeClr>
                    </a:gs>
                    <a:gs pos="48000">
                      <a:schemeClr val="bg1"/>
                    </a:gs>
                  </a:gsLst>
                  <a:lin ang="4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8624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97D96342-CE27-4C4F-868E-1B10E4CF0B67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2"/>
            <a:chOff x="0" y="0"/>
            <a:chExt cx="12192000" cy="6858000"/>
          </a:xfrm>
        </p:grpSpPr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6E976992-C1A9-427E-8A0B-42910363E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79809" cy="6858000"/>
            </a:xfrm>
            <a:prstGeom prst="rect">
              <a:avLst/>
            </a:prstGeom>
          </p:spPr>
        </p:pic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F63E93B1-1BBA-4960-95BB-8391DF953DC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0106">
                    <a:alpha val="52000"/>
                  </a:srgbClr>
                </a:gs>
                <a:gs pos="100000">
                  <a:srgbClr val="00010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B656EDC3-409A-40A5-BCB6-DF0DB5F71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057" y="5482013"/>
            <a:ext cx="12308114" cy="2981325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3C98A0D-1922-4663-BA79-A59D202764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4000">
                <a:srgbClr val="000000">
                  <a:alpha val="0"/>
                </a:srgbClr>
              </a:gs>
              <a:gs pos="78000">
                <a:srgbClr val="000000"/>
              </a:gs>
              <a:gs pos="100000">
                <a:srgbClr val="00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0E0BCD56-FFCA-4E94-B23E-2DF64A3BF6FE}"/>
              </a:ext>
            </a:extLst>
          </p:cNvPr>
          <p:cNvSpPr txBox="1"/>
          <p:nvPr/>
        </p:nvSpPr>
        <p:spPr>
          <a:xfrm>
            <a:off x="4275309" y="493929"/>
            <a:ext cx="3641382" cy="927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800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愿景型领导力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C4CF1C05-FE57-4A10-94DD-74FCE8D82067}"/>
              </a:ext>
            </a:extLst>
          </p:cNvPr>
          <p:cNvSpPr txBox="1"/>
          <p:nvPr/>
        </p:nvSpPr>
        <p:spPr>
          <a:xfrm>
            <a:off x="4356102" y="1273309"/>
            <a:ext cx="34798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i="1" kern="0" dirty="0">
                <a:solidFill>
                  <a:schemeClr val="bg1"/>
                </a:solidFill>
              </a:rPr>
              <a:t>VISION TYPE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D85BB1E8-3CF5-4B19-8196-EEE4BEF48719}"/>
              </a:ext>
            </a:extLst>
          </p:cNvPr>
          <p:cNvGrpSpPr/>
          <p:nvPr/>
        </p:nvGrpSpPr>
        <p:grpSpPr>
          <a:xfrm>
            <a:off x="2767161" y="341800"/>
            <a:ext cx="6657679" cy="1232264"/>
            <a:chOff x="2769824" y="379900"/>
            <a:chExt cx="6657679" cy="1232264"/>
          </a:xfrm>
        </p:grpSpPr>
        <p:sp>
          <p:nvSpPr>
            <p:cNvPr id="77" name="椭圆 7">
              <a:extLst>
                <a:ext uri="{FF2B5EF4-FFF2-40B4-BE49-F238E27FC236}">
                  <a16:creationId xmlns:a16="http://schemas.microsoft.com/office/drawing/2014/main" xmlns="" id="{642841C7-DA00-4971-BC07-C8A6043B89D4}"/>
                </a:ext>
              </a:extLst>
            </p:cNvPr>
            <p:cNvSpPr/>
            <p:nvPr/>
          </p:nvSpPr>
          <p:spPr>
            <a:xfrm>
              <a:off x="3256843" y="814826"/>
              <a:ext cx="1006275" cy="640167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21" h="2008453">
                  <a:moveTo>
                    <a:pt x="2607" y="1004200"/>
                  </a:moveTo>
                  <a:cubicBezTo>
                    <a:pt x="-73593" y="383460"/>
                    <a:pt x="1545128" y="25242"/>
                    <a:pt x="1599179" y="976"/>
                  </a:cubicBezTo>
                  <a:cubicBezTo>
                    <a:pt x="1653230" y="-23290"/>
                    <a:pt x="355487" y="409313"/>
                    <a:pt x="326912" y="858603"/>
                  </a:cubicBezTo>
                  <a:cubicBezTo>
                    <a:pt x="326912" y="1412668"/>
                    <a:pt x="1653230" y="1983158"/>
                    <a:pt x="1599179" y="2007424"/>
                  </a:cubicBezTo>
                  <a:cubicBezTo>
                    <a:pt x="1545128" y="2031690"/>
                    <a:pt x="78807" y="1624940"/>
                    <a:pt x="2607" y="100420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9000">
                  <a:srgbClr val="10107A">
                    <a:alpha val="0"/>
                  </a:srgbClr>
                </a:gs>
                <a:gs pos="69000">
                  <a:srgbClr val="0BD0D9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椭圆 7">
              <a:extLst>
                <a:ext uri="{FF2B5EF4-FFF2-40B4-BE49-F238E27FC236}">
                  <a16:creationId xmlns:a16="http://schemas.microsoft.com/office/drawing/2014/main" xmlns="" id="{3BBC412C-1CEF-4115-ADCA-7145F2962807}"/>
                </a:ext>
              </a:extLst>
            </p:cNvPr>
            <p:cNvSpPr/>
            <p:nvPr/>
          </p:nvSpPr>
          <p:spPr>
            <a:xfrm rot="10800000">
              <a:off x="8009675" y="528820"/>
              <a:ext cx="987438" cy="606088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1 w 1598215"/>
                <a:gd name="connsiteY0" fmla="*/ 1004200 h 1901913"/>
                <a:gd name="connsiteX1" fmla="*/ 1596573 w 1598215"/>
                <a:gd name="connsiteY1" fmla="*/ 976 h 1901913"/>
                <a:gd name="connsiteX2" fmla="*/ 324306 w 1598215"/>
                <a:gd name="connsiteY2" fmla="*/ 858603 h 1901913"/>
                <a:gd name="connsiteX3" fmla="*/ 1588733 w 1598215"/>
                <a:gd name="connsiteY3" fmla="*/ 1901204 h 1901913"/>
                <a:gd name="connsiteX4" fmla="*/ 1 w 1598215"/>
                <a:gd name="connsiteY4" fmla="*/ 1004200 h 1901913"/>
                <a:gd name="connsiteX0" fmla="*/ 1 w 1598215"/>
                <a:gd name="connsiteY0" fmla="*/ 1004200 h 1902641"/>
                <a:gd name="connsiteX1" fmla="*/ 1596573 w 1598215"/>
                <a:gd name="connsiteY1" fmla="*/ 976 h 1902641"/>
                <a:gd name="connsiteX2" fmla="*/ 324306 w 1598215"/>
                <a:gd name="connsiteY2" fmla="*/ 858603 h 1902641"/>
                <a:gd name="connsiteX3" fmla="*/ 1588733 w 1598215"/>
                <a:gd name="connsiteY3" fmla="*/ 1901204 h 1902641"/>
                <a:gd name="connsiteX4" fmla="*/ 1 w 1598215"/>
                <a:gd name="connsiteY4" fmla="*/ 1004200 h 1902641"/>
                <a:gd name="connsiteX0" fmla="*/ 1 w 1570855"/>
                <a:gd name="connsiteY0" fmla="*/ 967073 h 1901534"/>
                <a:gd name="connsiteX1" fmla="*/ 1569467 w 1570855"/>
                <a:gd name="connsiteY1" fmla="*/ 560 h 1901534"/>
                <a:gd name="connsiteX2" fmla="*/ 297200 w 1570855"/>
                <a:gd name="connsiteY2" fmla="*/ 858187 h 1901534"/>
                <a:gd name="connsiteX3" fmla="*/ 1561627 w 1570855"/>
                <a:gd name="connsiteY3" fmla="*/ 1900788 h 1901534"/>
                <a:gd name="connsiteX4" fmla="*/ 1 w 1570855"/>
                <a:gd name="connsiteY4" fmla="*/ 967073 h 19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55" h="1901534">
                  <a:moveTo>
                    <a:pt x="1" y="967073"/>
                  </a:moveTo>
                  <a:cubicBezTo>
                    <a:pt x="-390" y="328118"/>
                    <a:pt x="1519934" y="18708"/>
                    <a:pt x="1569467" y="560"/>
                  </a:cubicBezTo>
                  <a:cubicBezTo>
                    <a:pt x="1619000" y="-17588"/>
                    <a:pt x="325775" y="408897"/>
                    <a:pt x="297200" y="858187"/>
                  </a:cubicBezTo>
                  <a:cubicBezTo>
                    <a:pt x="286630" y="1478496"/>
                    <a:pt x="1611160" y="1882640"/>
                    <a:pt x="1561627" y="1900788"/>
                  </a:cubicBezTo>
                  <a:cubicBezTo>
                    <a:pt x="1512094" y="1918936"/>
                    <a:pt x="392" y="1606028"/>
                    <a:pt x="1" y="967073"/>
                  </a:cubicBezTo>
                  <a:close/>
                </a:path>
              </a:pathLst>
            </a:custGeom>
            <a:gradFill>
              <a:gsLst>
                <a:gs pos="26000">
                  <a:srgbClr val="0BD0D9">
                    <a:alpha val="0"/>
                  </a:srgbClr>
                </a:gs>
                <a:gs pos="79000">
                  <a:schemeClr val="accent6">
                    <a:lumMod val="75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">
              <a:extLst>
                <a:ext uri="{FF2B5EF4-FFF2-40B4-BE49-F238E27FC236}">
                  <a16:creationId xmlns:a16="http://schemas.microsoft.com/office/drawing/2014/main" xmlns="" id="{8C4B23E0-0E23-426B-9618-8F131A99AB12}"/>
                </a:ext>
              </a:extLst>
            </p:cNvPr>
            <p:cNvSpPr/>
            <p:nvPr/>
          </p:nvSpPr>
          <p:spPr>
            <a:xfrm>
              <a:off x="2769824" y="604289"/>
              <a:ext cx="1369760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32000">
                    <a:schemeClr val="accent6">
                      <a:lumMod val="75000"/>
                    </a:schemeClr>
                  </a:gs>
                  <a:gs pos="100000">
                    <a:srgbClr val="0BD0D9">
                      <a:alpha val="0"/>
                    </a:srgbClr>
                  </a:gs>
                  <a:gs pos="61000">
                    <a:srgbClr val="0BD0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+">
              <a:extLst>
                <a:ext uri="{FF2B5EF4-FFF2-40B4-BE49-F238E27FC236}">
                  <a16:creationId xmlns:a16="http://schemas.microsoft.com/office/drawing/2014/main" xmlns="" id="{7CF9E03A-F43B-4B64-B5FB-1955505FD4E5}"/>
                </a:ext>
              </a:extLst>
            </p:cNvPr>
            <p:cNvSpPr/>
            <p:nvPr/>
          </p:nvSpPr>
          <p:spPr>
            <a:xfrm>
              <a:off x="2769824" y="604289"/>
              <a:ext cx="1369759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34000">
                    <a:schemeClr val="bg1">
                      <a:alpha val="0"/>
                    </a:schemeClr>
                  </a:gs>
                  <a:gs pos="63000">
                    <a:schemeClr val="bg1">
                      <a:alpha val="0"/>
                    </a:schemeClr>
                  </a:gs>
                  <a:gs pos="48000">
                    <a:schemeClr val="bg1"/>
                  </a:gs>
                </a:gsLst>
                <a:lin ang="4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99367117-6448-42C1-843B-622415AB2336}"/>
                </a:ext>
              </a:extLst>
            </p:cNvPr>
            <p:cNvGrpSpPr/>
            <p:nvPr/>
          </p:nvGrpSpPr>
          <p:grpSpPr>
            <a:xfrm>
              <a:off x="8336081" y="379900"/>
              <a:ext cx="1091422" cy="1007875"/>
              <a:chOff x="9048369" y="1005441"/>
              <a:chExt cx="1493984" cy="2842583"/>
            </a:xfrm>
          </p:grpSpPr>
          <p:sp>
            <p:nvSpPr>
              <p:cNvPr id="82" name="椭圆 7">
                <a:extLst>
                  <a:ext uri="{FF2B5EF4-FFF2-40B4-BE49-F238E27FC236}">
                    <a16:creationId xmlns:a16="http://schemas.microsoft.com/office/drawing/2014/main" xmlns="" id="{B413F7FA-CBDC-4893-9A39-728DF36A5D27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0">
                      <a:schemeClr val="accent6">
                        <a:lumMod val="75000"/>
                        <a:alpha val="0"/>
                      </a:schemeClr>
                    </a:gs>
                    <a:gs pos="42000">
                      <a:schemeClr val="accent6">
                        <a:lumMod val="75000"/>
                      </a:schemeClr>
                    </a:gs>
                    <a:gs pos="100000">
                      <a:srgbClr val="0BD0D9">
                        <a:alpha val="0"/>
                      </a:srgbClr>
                    </a:gs>
                    <a:gs pos="68000">
                      <a:srgbClr val="0BD0D9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7+">
                <a:extLst>
                  <a:ext uri="{FF2B5EF4-FFF2-40B4-BE49-F238E27FC236}">
                    <a16:creationId xmlns:a16="http://schemas.microsoft.com/office/drawing/2014/main" xmlns="" id="{8A046CC8-6A5A-4269-9705-C98C777EA2F8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34000">
                      <a:schemeClr val="bg1">
                        <a:alpha val="0"/>
                      </a:schemeClr>
                    </a:gs>
                    <a:gs pos="63000">
                      <a:schemeClr val="bg1">
                        <a:alpha val="0"/>
                      </a:schemeClr>
                    </a:gs>
                    <a:gs pos="48000">
                      <a:schemeClr val="bg1"/>
                    </a:gs>
                  </a:gsLst>
                  <a:lin ang="4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4FC196E8-9BC0-4E2D-8E1C-CCB7629F5295}"/>
              </a:ext>
            </a:extLst>
          </p:cNvPr>
          <p:cNvGrpSpPr/>
          <p:nvPr/>
        </p:nvGrpSpPr>
        <p:grpSpPr>
          <a:xfrm>
            <a:off x="3859514" y="1644650"/>
            <a:ext cx="4464922" cy="4504096"/>
            <a:chOff x="3859514" y="1409946"/>
            <a:chExt cx="4464922" cy="4998904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5C3E5B8-1175-4F61-A9D0-D073D7860D5B}"/>
                </a:ext>
              </a:extLst>
            </p:cNvPr>
            <p:cNvSpPr/>
            <p:nvPr/>
          </p:nvSpPr>
          <p:spPr>
            <a:xfrm rot="5400000">
              <a:off x="1563905" y="3705555"/>
              <a:ext cx="4998904" cy="407686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5374" r="537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A40B8EA7-0053-4BE3-AE19-0E181175AB40}"/>
                </a:ext>
              </a:extLst>
            </p:cNvPr>
            <p:cNvSpPr/>
            <p:nvPr/>
          </p:nvSpPr>
          <p:spPr>
            <a:xfrm rot="5400000">
              <a:off x="5621141" y="3705555"/>
              <a:ext cx="4998904" cy="407686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5374" r="537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4A0723B6-44EB-4A6E-BA48-843AA34EA8D2}"/>
              </a:ext>
            </a:extLst>
          </p:cNvPr>
          <p:cNvSpPr/>
          <p:nvPr/>
        </p:nvSpPr>
        <p:spPr>
          <a:xfrm flipH="1">
            <a:off x="883283" y="4255047"/>
            <a:ext cx="2297434" cy="247036"/>
          </a:xfrm>
          <a:custGeom>
            <a:avLst/>
            <a:gdLst>
              <a:gd name="connsiteX0" fmla="*/ 2969390 w 3271095"/>
              <a:gd name="connsiteY0" fmla="*/ 0 h 278497"/>
              <a:gd name="connsiteX1" fmla="*/ 1713291 w 3271095"/>
              <a:gd name="connsiteY1" fmla="*/ 1056 h 278497"/>
              <a:gd name="connsiteX2" fmla="*/ 457192 w 3271095"/>
              <a:gd name="connsiteY2" fmla="*/ 0 h 278497"/>
              <a:gd name="connsiteX3" fmla="*/ 456980 w 3271095"/>
              <a:gd name="connsiteY3" fmla="*/ 131 h 278497"/>
              <a:gd name="connsiteX4" fmla="*/ 301705 w 3271095"/>
              <a:gd name="connsiteY4" fmla="*/ 0 h 278497"/>
              <a:gd name="connsiteX5" fmla="*/ 0 w 3271095"/>
              <a:gd name="connsiteY5" fmla="*/ 185665 h 278497"/>
              <a:gd name="connsiteX6" fmla="*/ 835492 w 3271095"/>
              <a:gd name="connsiteY6" fmla="*/ 190306 h 278497"/>
              <a:gd name="connsiteX7" fmla="*/ 770509 w 3271095"/>
              <a:gd name="connsiteY7" fmla="*/ 273856 h 278497"/>
              <a:gd name="connsiteX8" fmla="*/ 1587435 w 3271095"/>
              <a:gd name="connsiteY8" fmla="*/ 278497 h 278497"/>
              <a:gd name="connsiteX9" fmla="*/ 1587462 w 3271095"/>
              <a:gd name="connsiteY9" fmla="*/ 277615 h 278497"/>
              <a:gd name="connsiteX10" fmla="*/ 1683650 w 3271095"/>
              <a:gd name="connsiteY10" fmla="*/ 278161 h 278497"/>
              <a:gd name="connsiteX11" fmla="*/ 1683660 w 3271095"/>
              <a:gd name="connsiteY11" fmla="*/ 278497 h 278497"/>
              <a:gd name="connsiteX12" fmla="*/ 1713291 w 3271095"/>
              <a:gd name="connsiteY12" fmla="*/ 278329 h 278497"/>
              <a:gd name="connsiteX13" fmla="*/ 1742922 w 3271095"/>
              <a:gd name="connsiteY13" fmla="*/ 278497 h 278497"/>
              <a:gd name="connsiteX14" fmla="*/ 1742932 w 3271095"/>
              <a:gd name="connsiteY14" fmla="*/ 278161 h 278497"/>
              <a:gd name="connsiteX15" fmla="*/ 2500586 w 3271095"/>
              <a:gd name="connsiteY15" fmla="*/ 273856 h 278497"/>
              <a:gd name="connsiteX16" fmla="*/ 2435603 w 3271095"/>
              <a:gd name="connsiteY16" fmla="*/ 190306 h 278497"/>
              <a:gd name="connsiteX17" fmla="*/ 3271095 w 3271095"/>
              <a:gd name="connsiteY17" fmla="*/ 185665 h 27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71095" h="278497">
                <a:moveTo>
                  <a:pt x="2969390" y="0"/>
                </a:moveTo>
                <a:lnTo>
                  <a:pt x="1713291" y="1056"/>
                </a:lnTo>
                <a:lnTo>
                  <a:pt x="457192" y="0"/>
                </a:lnTo>
                <a:lnTo>
                  <a:pt x="456980" y="131"/>
                </a:lnTo>
                <a:lnTo>
                  <a:pt x="301705" y="0"/>
                </a:lnTo>
                <a:lnTo>
                  <a:pt x="0" y="185665"/>
                </a:lnTo>
                <a:lnTo>
                  <a:pt x="835492" y="190306"/>
                </a:lnTo>
                <a:lnTo>
                  <a:pt x="770509" y="273856"/>
                </a:lnTo>
                <a:lnTo>
                  <a:pt x="1587435" y="278497"/>
                </a:lnTo>
                <a:lnTo>
                  <a:pt x="1587462" y="277615"/>
                </a:lnTo>
                <a:lnTo>
                  <a:pt x="1683650" y="278161"/>
                </a:lnTo>
                <a:lnTo>
                  <a:pt x="1683660" y="278497"/>
                </a:lnTo>
                <a:lnTo>
                  <a:pt x="1713291" y="278329"/>
                </a:lnTo>
                <a:lnTo>
                  <a:pt x="1742922" y="278497"/>
                </a:lnTo>
                <a:lnTo>
                  <a:pt x="1742932" y="278161"/>
                </a:lnTo>
                <a:lnTo>
                  <a:pt x="2500586" y="273856"/>
                </a:lnTo>
                <a:lnTo>
                  <a:pt x="2435603" y="190306"/>
                </a:lnTo>
                <a:lnTo>
                  <a:pt x="3271095" y="185665"/>
                </a:lnTo>
                <a:close/>
              </a:path>
            </a:pathLst>
          </a:custGeom>
          <a:gradFill>
            <a:gsLst>
              <a:gs pos="0">
                <a:srgbClr val="0BD0D9">
                  <a:alpha val="0"/>
                </a:srgbClr>
              </a:gs>
              <a:gs pos="100000">
                <a:srgbClr val="0BD0D9">
                  <a:alpha val="70000"/>
                </a:srgbClr>
              </a:gs>
            </a:gsLst>
            <a:lin ang="5400000" scaled="1"/>
          </a:gradFill>
          <a:ln w="12700"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7EF41803-C0FA-4487-8356-995853D1C109}"/>
              </a:ext>
            </a:extLst>
          </p:cNvPr>
          <p:cNvSpPr txBox="1"/>
          <p:nvPr/>
        </p:nvSpPr>
        <p:spPr>
          <a:xfrm>
            <a:off x="763826" y="3519145"/>
            <a:ext cx="25363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rPr>
              <a:t>识人用人</a:t>
            </a: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9A360C7C-B2F7-47C9-A406-5CCEA62D2FF2}"/>
              </a:ext>
            </a:extLst>
          </p:cNvPr>
          <p:cNvSpPr/>
          <p:nvPr/>
        </p:nvSpPr>
        <p:spPr>
          <a:xfrm flipH="1">
            <a:off x="4947283" y="4256552"/>
            <a:ext cx="2297434" cy="247036"/>
          </a:xfrm>
          <a:custGeom>
            <a:avLst/>
            <a:gdLst>
              <a:gd name="connsiteX0" fmla="*/ 2969390 w 3271095"/>
              <a:gd name="connsiteY0" fmla="*/ 0 h 278497"/>
              <a:gd name="connsiteX1" fmla="*/ 1713291 w 3271095"/>
              <a:gd name="connsiteY1" fmla="*/ 1056 h 278497"/>
              <a:gd name="connsiteX2" fmla="*/ 457192 w 3271095"/>
              <a:gd name="connsiteY2" fmla="*/ 0 h 278497"/>
              <a:gd name="connsiteX3" fmla="*/ 456980 w 3271095"/>
              <a:gd name="connsiteY3" fmla="*/ 131 h 278497"/>
              <a:gd name="connsiteX4" fmla="*/ 301705 w 3271095"/>
              <a:gd name="connsiteY4" fmla="*/ 0 h 278497"/>
              <a:gd name="connsiteX5" fmla="*/ 0 w 3271095"/>
              <a:gd name="connsiteY5" fmla="*/ 185665 h 278497"/>
              <a:gd name="connsiteX6" fmla="*/ 835492 w 3271095"/>
              <a:gd name="connsiteY6" fmla="*/ 190306 h 278497"/>
              <a:gd name="connsiteX7" fmla="*/ 770509 w 3271095"/>
              <a:gd name="connsiteY7" fmla="*/ 273856 h 278497"/>
              <a:gd name="connsiteX8" fmla="*/ 1587435 w 3271095"/>
              <a:gd name="connsiteY8" fmla="*/ 278497 h 278497"/>
              <a:gd name="connsiteX9" fmla="*/ 1587462 w 3271095"/>
              <a:gd name="connsiteY9" fmla="*/ 277615 h 278497"/>
              <a:gd name="connsiteX10" fmla="*/ 1683650 w 3271095"/>
              <a:gd name="connsiteY10" fmla="*/ 278161 h 278497"/>
              <a:gd name="connsiteX11" fmla="*/ 1683660 w 3271095"/>
              <a:gd name="connsiteY11" fmla="*/ 278497 h 278497"/>
              <a:gd name="connsiteX12" fmla="*/ 1713291 w 3271095"/>
              <a:gd name="connsiteY12" fmla="*/ 278329 h 278497"/>
              <a:gd name="connsiteX13" fmla="*/ 1742922 w 3271095"/>
              <a:gd name="connsiteY13" fmla="*/ 278497 h 278497"/>
              <a:gd name="connsiteX14" fmla="*/ 1742932 w 3271095"/>
              <a:gd name="connsiteY14" fmla="*/ 278161 h 278497"/>
              <a:gd name="connsiteX15" fmla="*/ 2500586 w 3271095"/>
              <a:gd name="connsiteY15" fmla="*/ 273856 h 278497"/>
              <a:gd name="connsiteX16" fmla="*/ 2435603 w 3271095"/>
              <a:gd name="connsiteY16" fmla="*/ 190306 h 278497"/>
              <a:gd name="connsiteX17" fmla="*/ 3271095 w 3271095"/>
              <a:gd name="connsiteY17" fmla="*/ 185665 h 27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71095" h="278497">
                <a:moveTo>
                  <a:pt x="2969390" y="0"/>
                </a:moveTo>
                <a:lnTo>
                  <a:pt x="1713291" y="1056"/>
                </a:lnTo>
                <a:lnTo>
                  <a:pt x="457192" y="0"/>
                </a:lnTo>
                <a:lnTo>
                  <a:pt x="456980" y="131"/>
                </a:lnTo>
                <a:lnTo>
                  <a:pt x="301705" y="0"/>
                </a:lnTo>
                <a:lnTo>
                  <a:pt x="0" y="185665"/>
                </a:lnTo>
                <a:lnTo>
                  <a:pt x="835492" y="190306"/>
                </a:lnTo>
                <a:lnTo>
                  <a:pt x="770509" y="273856"/>
                </a:lnTo>
                <a:lnTo>
                  <a:pt x="1587435" y="278497"/>
                </a:lnTo>
                <a:lnTo>
                  <a:pt x="1587462" y="277615"/>
                </a:lnTo>
                <a:lnTo>
                  <a:pt x="1683650" y="278161"/>
                </a:lnTo>
                <a:lnTo>
                  <a:pt x="1683660" y="278497"/>
                </a:lnTo>
                <a:lnTo>
                  <a:pt x="1713291" y="278329"/>
                </a:lnTo>
                <a:lnTo>
                  <a:pt x="1742922" y="278497"/>
                </a:lnTo>
                <a:lnTo>
                  <a:pt x="1742932" y="278161"/>
                </a:lnTo>
                <a:lnTo>
                  <a:pt x="2500586" y="273856"/>
                </a:lnTo>
                <a:lnTo>
                  <a:pt x="2435603" y="190306"/>
                </a:lnTo>
                <a:lnTo>
                  <a:pt x="3271095" y="185665"/>
                </a:lnTo>
                <a:close/>
              </a:path>
            </a:pathLst>
          </a:custGeom>
          <a:gradFill>
            <a:gsLst>
              <a:gs pos="0">
                <a:srgbClr val="0BD0D9">
                  <a:alpha val="0"/>
                </a:srgbClr>
              </a:gs>
              <a:gs pos="100000">
                <a:srgbClr val="0BD0D9">
                  <a:alpha val="70000"/>
                </a:srgbClr>
              </a:gs>
            </a:gsLst>
            <a:lin ang="5400000" scaled="1"/>
          </a:gradFill>
          <a:ln w="12700"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164E293-794F-4838-9BEB-07F65104E939}"/>
              </a:ext>
            </a:extLst>
          </p:cNvPr>
          <p:cNvSpPr txBox="1"/>
          <p:nvPr/>
        </p:nvSpPr>
        <p:spPr>
          <a:xfrm>
            <a:off x="5145361" y="3519145"/>
            <a:ext cx="1901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rPr>
              <a:t>有效指导</a:t>
            </a: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xmlns="" id="{420DAEA1-A95B-49EA-A209-88E11D131AC1}"/>
              </a:ext>
            </a:extLst>
          </p:cNvPr>
          <p:cNvSpPr/>
          <p:nvPr/>
        </p:nvSpPr>
        <p:spPr>
          <a:xfrm flipH="1">
            <a:off x="9011283" y="4230831"/>
            <a:ext cx="2297434" cy="271251"/>
          </a:xfrm>
          <a:custGeom>
            <a:avLst/>
            <a:gdLst>
              <a:gd name="connsiteX0" fmla="*/ 2969390 w 3271095"/>
              <a:gd name="connsiteY0" fmla="*/ 0 h 278497"/>
              <a:gd name="connsiteX1" fmla="*/ 1713291 w 3271095"/>
              <a:gd name="connsiteY1" fmla="*/ 1056 h 278497"/>
              <a:gd name="connsiteX2" fmla="*/ 457192 w 3271095"/>
              <a:gd name="connsiteY2" fmla="*/ 0 h 278497"/>
              <a:gd name="connsiteX3" fmla="*/ 456980 w 3271095"/>
              <a:gd name="connsiteY3" fmla="*/ 131 h 278497"/>
              <a:gd name="connsiteX4" fmla="*/ 301705 w 3271095"/>
              <a:gd name="connsiteY4" fmla="*/ 0 h 278497"/>
              <a:gd name="connsiteX5" fmla="*/ 0 w 3271095"/>
              <a:gd name="connsiteY5" fmla="*/ 185665 h 278497"/>
              <a:gd name="connsiteX6" fmla="*/ 835492 w 3271095"/>
              <a:gd name="connsiteY6" fmla="*/ 190306 h 278497"/>
              <a:gd name="connsiteX7" fmla="*/ 770509 w 3271095"/>
              <a:gd name="connsiteY7" fmla="*/ 273856 h 278497"/>
              <a:gd name="connsiteX8" fmla="*/ 1587435 w 3271095"/>
              <a:gd name="connsiteY8" fmla="*/ 278497 h 278497"/>
              <a:gd name="connsiteX9" fmla="*/ 1587462 w 3271095"/>
              <a:gd name="connsiteY9" fmla="*/ 277615 h 278497"/>
              <a:gd name="connsiteX10" fmla="*/ 1683650 w 3271095"/>
              <a:gd name="connsiteY10" fmla="*/ 278161 h 278497"/>
              <a:gd name="connsiteX11" fmla="*/ 1683660 w 3271095"/>
              <a:gd name="connsiteY11" fmla="*/ 278497 h 278497"/>
              <a:gd name="connsiteX12" fmla="*/ 1713291 w 3271095"/>
              <a:gd name="connsiteY12" fmla="*/ 278329 h 278497"/>
              <a:gd name="connsiteX13" fmla="*/ 1742922 w 3271095"/>
              <a:gd name="connsiteY13" fmla="*/ 278497 h 278497"/>
              <a:gd name="connsiteX14" fmla="*/ 1742932 w 3271095"/>
              <a:gd name="connsiteY14" fmla="*/ 278161 h 278497"/>
              <a:gd name="connsiteX15" fmla="*/ 2500586 w 3271095"/>
              <a:gd name="connsiteY15" fmla="*/ 273856 h 278497"/>
              <a:gd name="connsiteX16" fmla="*/ 2435603 w 3271095"/>
              <a:gd name="connsiteY16" fmla="*/ 190306 h 278497"/>
              <a:gd name="connsiteX17" fmla="*/ 3271095 w 3271095"/>
              <a:gd name="connsiteY17" fmla="*/ 185665 h 27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71095" h="278497">
                <a:moveTo>
                  <a:pt x="2969390" y="0"/>
                </a:moveTo>
                <a:lnTo>
                  <a:pt x="1713291" y="1056"/>
                </a:lnTo>
                <a:lnTo>
                  <a:pt x="457192" y="0"/>
                </a:lnTo>
                <a:lnTo>
                  <a:pt x="456980" y="131"/>
                </a:lnTo>
                <a:lnTo>
                  <a:pt x="301705" y="0"/>
                </a:lnTo>
                <a:lnTo>
                  <a:pt x="0" y="185665"/>
                </a:lnTo>
                <a:lnTo>
                  <a:pt x="835492" y="190306"/>
                </a:lnTo>
                <a:lnTo>
                  <a:pt x="770509" y="273856"/>
                </a:lnTo>
                <a:lnTo>
                  <a:pt x="1587435" y="278497"/>
                </a:lnTo>
                <a:lnTo>
                  <a:pt x="1587462" y="277615"/>
                </a:lnTo>
                <a:lnTo>
                  <a:pt x="1683650" y="278161"/>
                </a:lnTo>
                <a:lnTo>
                  <a:pt x="1683660" y="278497"/>
                </a:lnTo>
                <a:lnTo>
                  <a:pt x="1713291" y="278329"/>
                </a:lnTo>
                <a:lnTo>
                  <a:pt x="1742922" y="278497"/>
                </a:lnTo>
                <a:lnTo>
                  <a:pt x="1742932" y="278161"/>
                </a:lnTo>
                <a:lnTo>
                  <a:pt x="2500586" y="273856"/>
                </a:lnTo>
                <a:lnTo>
                  <a:pt x="2435603" y="190306"/>
                </a:lnTo>
                <a:lnTo>
                  <a:pt x="3271095" y="185665"/>
                </a:lnTo>
                <a:close/>
              </a:path>
            </a:pathLst>
          </a:custGeom>
          <a:gradFill>
            <a:gsLst>
              <a:gs pos="0">
                <a:srgbClr val="0BD0D9">
                  <a:alpha val="0"/>
                </a:srgbClr>
              </a:gs>
              <a:gs pos="100000">
                <a:srgbClr val="0BD0D9">
                  <a:alpha val="70000"/>
                </a:srgbClr>
              </a:gs>
            </a:gsLst>
            <a:lin ang="5400000" scaled="1"/>
          </a:gradFill>
          <a:ln w="12700"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5D3B0FB5-DC98-4EC1-85F2-F55B41CB5C4A}"/>
              </a:ext>
            </a:extLst>
          </p:cNvPr>
          <p:cNvSpPr txBox="1"/>
          <p:nvPr/>
        </p:nvSpPr>
        <p:spPr>
          <a:xfrm>
            <a:off x="9129733" y="3519145"/>
            <a:ext cx="2059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rPr>
              <a:t>价值取向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BC0D7E1A-0790-4B5E-A684-0E33E557DABC}"/>
              </a:ext>
            </a:extLst>
          </p:cNvPr>
          <p:cNvGrpSpPr/>
          <p:nvPr/>
        </p:nvGrpSpPr>
        <p:grpSpPr>
          <a:xfrm>
            <a:off x="1657324" y="2512139"/>
            <a:ext cx="749352" cy="749352"/>
            <a:chOff x="1721508" y="2448196"/>
            <a:chExt cx="709702" cy="709702"/>
          </a:xfrm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xmlns="" id="{EC556110-4E88-4261-94F2-39796B909DB3}"/>
                </a:ext>
              </a:extLst>
            </p:cNvPr>
            <p:cNvGrpSpPr/>
            <p:nvPr/>
          </p:nvGrpSpPr>
          <p:grpSpPr>
            <a:xfrm>
              <a:off x="1721508" y="2448196"/>
              <a:ext cx="709702" cy="709702"/>
              <a:chOff x="5815883" y="551486"/>
              <a:chExt cx="572671" cy="572670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EFA8FEA7-F309-4FD9-AF44-0F1132EBCBC5}"/>
                  </a:ext>
                </a:extLst>
              </p:cNvPr>
              <p:cNvSpPr/>
              <p:nvPr/>
            </p:nvSpPr>
            <p:spPr>
              <a:xfrm>
                <a:off x="5850114" y="585718"/>
                <a:ext cx="504208" cy="504206"/>
              </a:xfrm>
              <a:prstGeom prst="ellipse">
                <a:avLst/>
              </a:prstGeom>
              <a:noFill/>
              <a:ln w="9525">
                <a:solidFill>
                  <a:srgbClr val="0BD0D9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C2A1E336-39F9-4F2C-9BF1-B828B5E21EFE}"/>
                  </a:ext>
                </a:extLst>
              </p:cNvPr>
              <p:cNvSpPr/>
              <p:nvPr/>
            </p:nvSpPr>
            <p:spPr>
              <a:xfrm>
                <a:off x="5815883" y="551486"/>
                <a:ext cx="572671" cy="572670"/>
              </a:xfrm>
              <a:prstGeom prst="ellipse">
                <a:avLst/>
              </a:prstGeom>
              <a:noFill/>
              <a:ln w="19050">
                <a:solidFill>
                  <a:srgbClr val="0BD0D9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10" name="33">
              <a:extLst>
                <a:ext uri="{FF2B5EF4-FFF2-40B4-BE49-F238E27FC236}">
                  <a16:creationId xmlns:a16="http://schemas.microsoft.com/office/drawing/2014/main" xmlns="" id="{BB780A79-6944-4C09-8029-E90E7C89AD5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31012" y="2647465"/>
              <a:ext cx="290694" cy="311164"/>
            </a:xfrm>
            <a:custGeom>
              <a:avLst/>
              <a:gdLst>
                <a:gd name="T0" fmla="*/ 40169 w 376"/>
                <a:gd name="T1" fmla="*/ 1805 h 401"/>
                <a:gd name="T2" fmla="*/ 37171 w 376"/>
                <a:gd name="T3" fmla="*/ 1805 h 401"/>
                <a:gd name="T4" fmla="*/ 0 w 376"/>
                <a:gd name="T5" fmla="*/ 95678 h 401"/>
                <a:gd name="T6" fmla="*/ 38970 w 376"/>
                <a:gd name="T7" fmla="*/ 134189 h 401"/>
                <a:gd name="T8" fmla="*/ 77340 w 376"/>
                <a:gd name="T9" fmla="*/ 95678 h 401"/>
                <a:gd name="T10" fmla="*/ 40169 w 376"/>
                <a:gd name="T11" fmla="*/ 1805 h 401"/>
                <a:gd name="T12" fmla="*/ 187654 w 376"/>
                <a:gd name="T13" fmla="*/ 1805 h 401"/>
                <a:gd name="T14" fmla="*/ 185256 w 376"/>
                <a:gd name="T15" fmla="*/ 1805 h 401"/>
                <a:gd name="T16" fmla="*/ 147486 w 376"/>
                <a:gd name="T17" fmla="*/ 95678 h 401"/>
                <a:gd name="T18" fmla="*/ 186455 w 376"/>
                <a:gd name="T19" fmla="*/ 134189 h 401"/>
                <a:gd name="T20" fmla="*/ 225425 w 376"/>
                <a:gd name="T21" fmla="*/ 95678 h 401"/>
                <a:gd name="T22" fmla="*/ 187654 w 376"/>
                <a:gd name="T23" fmla="*/ 1805 h 401"/>
                <a:gd name="T24" fmla="*/ 110914 w 376"/>
                <a:gd name="T25" fmla="*/ 108314 h 401"/>
                <a:gd name="T26" fmla="*/ 73743 w 376"/>
                <a:gd name="T27" fmla="*/ 202788 h 401"/>
                <a:gd name="T28" fmla="*/ 112713 w 376"/>
                <a:gd name="T29" fmla="*/ 241300 h 401"/>
                <a:gd name="T30" fmla="*/ 151682 w 376"/>
                <a:gd name="T31" fmla="*/ 202788 h 401"/>
                <a:gd name="T32" fmla="*/ 113912 w 376"/>
                <a:gd name="T33" fmla="*/ 108314 h 401"/>
                <a:gd name="T34" fmla="*/ 110914 w 376"/>
                <a:gd name="T35" fmla="*/ 108314 h 4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76"/>
                <a:gd name="T55" fmla="*/ 0 h 401"/>
                <a:gd name="T56" fmla="*/ 376 w 376"/>
                <a:gd name="T57" fmla="*/ 401 h 40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gradFill>
              <a:gsLst>
                <a:gs pos="100000">
                  <a:srgbClr val="AF6AF5"/>
                </a:gs>
                <a:gs pos="0">
                  <a:srgbClr val="0BD0D9"/>
                </a:gs>
              </a:gsLst>
              <a:lin ang="5400000" scaled="1"/>
            </a:gradFill>
            <a:ln>
              <a:noFill/>
            </a:ln>
          </p:spPr>
          <p:txBody>
            <a:bodyPr lIns="91404" tIns="45718" rIns="91404" bIns="45718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33CC27DD-28DE-4D42-864F-A8E70E804819}"/>
              </a:ext>
            </a:extLst>
          </p:cNvPr>
          <p:cNvGrpSpPr/>
          <p:nvPr/>
        </p:nvGrpSpPr>
        <p:grpSpPr>
          <a:xfrm>
            <a:off x="5721324" y="2512139"/>
            <a:ext cx="749352" cy="749352"/>
            <a:chOff x="4386588" y="2448196"/>
            <a:chExt cx="709702" cy="709702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xmlns="" id="{807EFCD1-F346-4FE1-9A0C-AC98EFFAB936}"/>
                </a:ext>
              </a:extLst>
            </p:cNvPr>
            <p:cNvGrpSpPr/>
            <p:nvPr/>
          </p:nvGrpSpPr>
          <p:grpSpPr>
            <a:xfrm>
              <a:off x="4386588" y="2448196"/>
              <a:ext cx="709702" cy="709702"/>
              <a:chOff x="5815883" y="551486"/>
              <a:chExt cx="572671" cy="572670"/>
            </a:xfrm>
          </p:grpSpPr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xmlns="" id="{FA57249C-EF46-4914-8F24-717CDF98AD38}"/>
                  </a:ext>
                </a:extLst>
              </p:cNvPr>
              <p:cNvSpPr/>
              <p:nvPr/>
            </p:nvSpPr>
            <p:spPr>
              <a:xfrm>
                <a:off x="5850114" y="585718"/>
                <a:ext cx="504208" cy="504206"/>
              </a:xfrm>
              <a:prstGeom prst="ellipse">
                <a:avLst/>
              </a:prstGeom>
              <a:noFill/>
              <a:ln w="9525">
                <a:solidFill>
                  <a:srgbClr val="0BD0D9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xmlns="" id="{1EF30936-2F4F-463C-BE3E-F7787095EDF8}"/>
                  </a:ext>
                </a:extLst>
              </p:cNvPr>
              <p:cNvSpPr/>
              <p:nvPr/>
            </p:nvSpPr>
            <p:spPr>
              <a:xfrm>
                <a:off x="5815883" y="551486"/>
                <a:ext cx="572671" cy="572670"/>
              </a:xfrm>
              <a:prstGeom prst="ellipse">
                <a:avLst/>
              </a:prstGeom>
              <a:noFill/>
              <a:ln w="19050">
                <a:solidFill>
                  <a:srgbClr val="0BD0D9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xmlns="" id="{90552593-E686-41F0-B4D8-5174BDE5C2F3}"/>
                </a:ext>
              </a:extLst>
            </p:cNvPr>
            <p:cNvGrpSpPr/>
            <p:nvPr/>
          </p:nvGrpSpPr>
          <p:grpSpPr>
            <a:xfrm>
              <a:off x="4612058" y="2672711"/>
              <a:ext cx="258763" cy="260672"/>
              <a:chOff x="5181601" y="4068442"/>
              <a:chExt cx="258763" cy="260672"/>
            </a:xfrm>
            <a:gradFill>
              <a:gsLst>
                <a:gs pos="100000">
                  <a:srgbClr val="AF6AF5"/>
                </a:gs>
                <a:gs pos="0">
                  <a:srgbClr val="0BD0D9"/>
                </a:gs>
              </a:gsLst>
              <a:lin ang="5400000" scaled="1"/>
            </a:gradFill>
          </p:grpSpPr>
          <p:sp>
            <p:nvSpPr>
              <p:cNvPr id="116" name="11">
                <a:extLst>
                  <a:ext uri="{FF2B5EF4-FFF2-40B4-BE49-F238E27FC236}">
                    <a16:creationId xmlns:a16="http://schemas.microsoft.com/office/drawing/2014/main" xmlns="" id="{009B7B9D-D305-4A45-AE41-999E413C46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1601" y="4068442"/>
                <a:ext cx="258763" cy="260672"/>
              </a:xfrm>
              <a:custGeom>
                <a:avLst/>
                <a:gdLst>
                  <a:gd name="T0" fmla="*/ 249778 w 288"/>
                  <a:gd name="T1" fmla="*/ 0 h 246"/>
                  <a:gd name="T2" fmla="*/ 46721 w 288"/>
                  <a:gd name="T3" fmla="*/ 0 h 246"/>
                  <a:gd name="T4" fmla="*/ 37736 w 288"/>
                  <a:gd name="T5" fmla="*/ 9035 h 246"/>
                  <a:gd name="T6" fmla="*/ 37736 w 288"/>
                  <a:gd name="T7" fmla="*/ 38849 h 246"/>
                  <a:gd name="T8" fmla="*/ 8985 w 288"/>
                  <a:gd name="T9" fmla="*/ 38849 h 246"/>
                  <a:gd name="T10" fmla="*/ 0 w 288"/>
                  <a:gd name="T11" fmla="*/ 47883 h 246"/>
                  <a:gd name="T12" fmla="*/ 0 w 288"/>
                  <a:gd name="T13" fmla="*/ 197858 h 246"/>
                  <a:gd name="T14" fmla="*/ 24259 w 288"/>
                  <a:gd name="T15" fmla="*/ 222251 h 246"/>
                  <a:gd name="T16" fmla="*/ 46721 w 288"/>
                  <a:gd name="T17" fmla="*/ 222251 h 246"/>
                  <a:gd name="T18" fmla="*/ 216534 w 288"/>
                  <a:gd name="T19" fmla="*/ 222251 h 246"/>
                  <a:gd name="T20" fmla="*/ 249778 w 288"/>
                  <a:gd name="T21" fmla="*/ 222251 h 246"/>
                  <a:gd name="T22" fmla="*/ 258763 w 288"/>
                  <a:gd name="T23" fmla="*/ 213216 h 246"/>
                  <a:gd name="T24" fmla="*/ 258763 w 288"/>
                  <a:gd name="T25" fmla="*/ 9035 h 246"/>
                  <a:gd name="T26" fmla="*/ 249778 w 288"/>
                  <a:gd name="T27" fmla="*/ 0 h 246"/>
                  <a:gd name="T28" fmla="*/ 243489 w 288"/>
                  <a:gd name="T29" fmla="*/ 206892 h 246"/>
                  <a:gd name="T30" fmla="*/ 216534 w 288"/>
                  <a:gd name="T31" fmla="*/ 206892 h 246"/>
                  <a:gd name="T32" fmla="*/ 46721 w 288"/>
                  <a:gd name="T33" fmla="*/ 206892 h 246"/>
                  <a:gd name="T34" fmla="*/ 24259 w 288"/>
                  <a:gd name="T35" fmla="*/ 206892 h 246"/>
                  <a:gd name="T36" fmla="*/ 15274 w 288"/>
                  <a:gd name="T37" fmla="*/ 197858 h 246"/>
                  <a:gd name="T38" fmla="*/ 15274 w 288"/>
                  <a:gd name="T39" fmla="*/ 54208 h 246"/>
                  <a:gd name="T40" fmla="*/ 37736 w 288"/>
                  <a:gd name="T41" fmla="*/ 54208 h 246"/>
                  <a:gd name="T42" fmla="*/ 37736 w 288"/>
                  <a:gd name="T43" fmla="*/ 193340 h 246"/>
                  <a:gd name="T44" fmla="*/ 53010 w 288"/>
                  <a:gd name="T45" fmla="*/ 193340 h 246"/>
                  <a:gd name="T46" fmla="*/ 53010 w 288"/>
                  <a:gd name="T47" fmla="*/ 54208 h 246"/>
                  <a:gd name="T48" fmla="*/ 53010 w 288"/>
                  <a:gd name="T49" fmla="*/ 54208 h 246"/>
                  <a:gd name="T50" fmla="*/ 53010 w 288"/>
                  <a:gd name="T51" fmla="*/ 38849 h 246"/>
                  <a:gd name="T52" fmla="*/ 53010 w 288"/>
                  <a:gd name="T53" fmla="*/ 15359 h 246"/>
                  <a:gd name="T54" fmla="*/ 243489 w 288"/>
                  <a:gd name="T55" fmla="*/ 15359 h 246"/>
                  <a:gd name="T56" fmla="*/ 243489 w 288"/>
                  <a:gd name="T57" fmla="*/ 206892 h 24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246"/>
                  <a:gd name="T89" fmla="*/ 288 w 288"/>
                  <a:gd name="T90" fmla="*/ 246 h 24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246">
                    <a:moveTo>
                      <a:pt x="27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4" y="0"/>
                      <a:pt x="42" y="2"/>
                      <a:pt x="42" y="1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" y="43"/>
                      <a:pt x="0" y="45"/>
                      <a:pt x="0" y="53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4" y="246"/>
                      <a:pt x="27" y="246"/>
                    </a:cubicBezTo>
                    <a:cubicBezTo>
                      <a:pt x="52" y="246"/>
                      <a:pt x="52" y="246"/>
                      <a:pt x="52" y="246"/>
                    </a:cubicBezTo>
                    <a:cubicBezTo>
                      <a:pt x="241" y="246"/>
                      <a:pt x="241" y="246"/>
                      <a:pt x="241" y="246"/>
                    </a:cubicBezTo>
                    <a:cubicBezTo>
                      <a:pt x="278" y="246"/>
                      <a:pt x="278" y="246"/>
                      <a:pt x="278" y="246"/>
                    </a:cubicBezTo>
                    <a:cubicBezTo>
                      <a:pt x="286" y="246"/>
                      <a:pt x="288" y="244"/>
                      <a:pt x="288" y="236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8" y="2"/>
                      <a:pt x="286" y="0"/>
                      <a:pt x="278" y="0"/>
                    </a:cubicBezTo>
                    <a:close/>
                    <a:moveTo>
                      <a:pt x="271" y="229"/>
                    </a:moveTo>
                    <a:cubicBezTo>
                      <a:pt x="241" y="229"/>
                      <a:pt x="241" y="229"/>
                      <a:pt x="241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27" y="229"/>
                      <a:pt x="27" y="229"/>
                      <a:pt x="27" y="229"/>
                    </a:cubicBezTo>
                    <a:cubicBezTo>
                      <a:pt x="24" y="229"/>
                      <a:pt x="17" y="222"/>
                      <a:pt x="17" y="21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214"/>
                      <a:pt x="42" y="214"/>
                      <a:pt x="42" y="214"/>
                    </a:cubicBezTo>
                    <a:cubicBezTo>
                      <a:pt x="59" y="214"/>
                      <a:pt x="59" y="214"/>
                      <a:pt x="59" y="214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271" y="17"/>
                      <a:pt x="271" y="17"/>
                      <a:pt x="271" y="17"/>
                    </a:cubicBezTo>
                    <a:lnTo>
                      <a:pt x="271" y="229"/>
                    </a:lnTo>
                    <a:close/>
                  </a:path>
                </a:pathLst>
              </a:custGeom>
              <a:grpFill/>
              <a:ln w="9525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round/>
              </a:ln>
            </p:spPr>
            <p:txBody>
              <a:bodyPr lIns="91404" tIns="45718" rIns="91404" bIns="45718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9">
                <a:extLst>
                  <a:ext uri="{FF2B5EF4-FFF2-40B4-BE49-F238E27FC236}">
                    <a16:creationId xmlns:a16="http://schemas.microsoft.com/office/drawing/2014/main" xmlns="" id="{DD3FB5A4-7B14-467E-BE6E-D65634FF30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54637" y="4124176"/>
                <a:ext cx="68263" cy="68263"/>
              </a:xfrm>
              <a:prstGeom prst="rect">
                <a:avLst/>
              </a:prstGeom>
              <a:solidFill>
                <a:srgbClr val="0BD0D9"/>
              </a:solidFill>
              <a:ln w="9525">
                <a:solidFill>
                  <a:srgbClr val="0BD0D9"/>
                </a:solidFill>
                <a:miter lim="800000"/>
                <a:headEnd/>
                <a:tailEnd/>
              </a:ln>
            </p:spPr>
            <p:txBody>
              <a:bodyPr lIns="91404" tIns="45718" rIns="91404" bIns="45718"/>
              <a:lstStyle/>
              <a:p>
                <a:pPr marL="0" marR="0" lvl="0" indent="0" algn="l" defTabSz="91376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009104F-1CC2-41EF-9BE0-75154D0F4B47}"/>
              </a:ext>
            </a:extLst>
          </p:cNvPr>
          <p:cNvGrpSpPr/>
          <p:nvPr/>
        </p:nvGrpSpPr>
        <p:grpSpPr>
          <a:xfrm>
            <a:off x="9784979" y="2512139"/>
            <a:ext cx="749352" cy="749352"/>
            <a:chOff x="-983287" y="2530877"/>
            <a:chExt cx="749352" cy="749352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289BB3E4-128F-43A4-8D5C-25BEDC9CC2C9}"/>
                </a:ext>
              </a:extLst>
            </p:cNvPr>
            <p:cNvGrpSpPr/>
            <p:nvPr/>
          </p:nvGrpSpPr>
          <p:grpSpPr>
            <a:xfrm>
              <a:off x="-983287" y="2530877"/>
              <a:ext cx="749352" cy="749352"/>
              <a:chOff x="5815883" y="551486"/>
              <a:chExt cx="572671" cy="572670"/>
            </a:xfrm>
          </p:grpSpPr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xmlns="" id="{195322FA-C93F-438E-A035-9BB7782A570C}"/>
                  </a:ext>
                </a:extLst>
              </p:cNvPr>
              <p:cNvSpPr/>
              <p:nvPr/>
            </p:nvSpPr>
            <p:spPr>
              <a:xfrm>
                <a:off x="5850114" y="585718"/>
                <a:ext cx="504208" cy="504206"/>
              </a:xfrm>
              <a:prstGeom prst="ellipse">
                <a:avLst/>
              </a:prstGeom>
              <a:noFill/>
              <a:ln w="9525">
                <a:solidFill>
                  <a:srgbClr val="0BD0D9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E0195DD3-F43B-4F20-86BB-E1A5CF7D1BF0}"/>
                  </a:ext>
                </a:extLst>
              </p:cNvPr>
              <p:cNvSpPr/>
              <p:nvPr/>
            </p:nvSpPr>
            <p:spPr>
              <a:xfrm>
                <a:off x="5815883" y="551486"/>
                <a:ext cx="572671" cy="572670"/>
              </a:xfrm>
              <a:prstGeom prst="ellipse">
                <a:avLst/>
              </a:prstGeom>
              <a:noFill/>
              <a:ln w="19050">
                <a:solidFill>
                  <a:srgbClr val="0BD0D9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xmlns="" id="{BD87AB78-B2DA-4889-B28F-03089432BC6F}"/>
                </a:ext>
              </a:extLst>
            </p:cNvPr>
            <p:cNvGrpSpPr/>
            <p:nvPr/>
          </p:nvGrpSpPr>
          <p:grpSpPr>
            <a:xfrm>
              <a:off x="-767849" y="2747153"/>
              <a:ext cx="318476" cy="316802"/>
              <a:chOff x="7224725" y="2491138"/>
              <a:chExt cx="301625" cy="300039"/>
            </a:xfrm>
          </p:grpSpPr>
          <p:sp>
            <p:nvSpPr>
              <p:cNvPr id="123" name="4">
                <a:extLst>
                  <a:ext uri="{FF2B5EF4-FFF2-40B4-BE49-F238E27FC236}">
                    <a16:creationId xmlns:a16="http://schemas.microsoft.com/office/drawing/2014/main" xmlns="" id="{6F4D2F24-AAB2-4742-AF5C-17B2764831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4725" y="2491138"/>
                <a:ext cx="301625" cy="300039"/>
              </a:xfrm>
              <a:prstGeom prst="ellipse">
                <a:avLst/>
              </a:prstGeom>
              <a:noFill/>
              <a:ln w="22225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round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3">
                <a:extLst>
                  <a:ext uri="{FF2B5EF4-FFF2-40B4-BE49-F238E27FC236}">
                    <a16:creationId xmlns:a16="http://schemas.microsoft.com/office/drawing/2014/main" xmlns="" id="{3FAC9D68-713B-42A2-B6F6-14EEE18A3A68}"/>
                  </a:ext>
                </a:extLst>
              </p:cNvPr>
              <p:cNvSpPr/>
              <p:nvPr/>
            </p:nvSpPr>
            <p:spPr bwMode="auto">
              <a:xfrm>
                <a:off x="7270764" y="2530827"/>
                <a:ext cx="155575" cy="141287"/>
              </a:xfrm>
              <a:custGeom>
                <a:avLst/>
                <a:gdLst>
                  <a:gd name="T0" fmla="*/ 13101 w 95"/>
                  <a:gd name="T1" fmla="*/ 53592 h 87"/>
                  <a:gd name="T2" fmla="*/ 47491 w 95"/>
                  <a:gd name="T3" fmla="*/ 120175 h 87"/>
                  <a:gd name="T4" fmla="*/ 93345 w 95"/>
                  <a:gd name="T5" fmla="*/ 138039 h 87"/>
                  <a:gd name="T6" fmla="*/ 88432 w 95"/>
                  <a:gd name="T7" fmla="*/ 131543 h 87"/>
                  <a:gd name="T8" fmla="*/ 78606 w 95"/>
                  <a:gd name="T9" fmla="*/ 123423 h 87"/>
                  <a:gd name="T10" fmla="*/ 73693 w 95"/>
                  <a:gd name="T11" fmla="*/ 108807 h 87"/>
                  <a:gd name="T12" fmla="*/ 58955 w 95"/>
                  <a:gd name="T13" fmla="*/ 103935 h 87"/>
                  <a:gd name="T14" fmla="*/ 73693 w 95"/>
                  <a:gd name="T15" fmla="*/ 84447 h 87"/>
                  <a:gd name="T16" fmla="*/ 116272 w 95"/>
                  <a:gd name="T17" fmla="*/ 53592 h 87"/>
                  <a:gd name="T18" fmla="*/ 70418 w 95"/>
                  <a:gd name="T19" fmla="*/ 4872 h 87"/>
                  <a:gd name="T20" fmla="*/ 9826 w 95"/>
                  <a:gd name="T21" fmla="*/ 22736 h 87"/>
                  <a:gd name="T22" fmla="*/ 13101 w 95"/>
                  <a:gd name="T23" fmla="*/ 53592 h 8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5"/>
                  <a:gd name="T37" fmla="*/ 0 h 87"/>
                  <a:gd name="T38" fmla="*/ 95 w 95"/>
                  <a:gd name="T39" fmla="*/ 87 h 8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5" h="87">
                    <a:moveTo>
                      <a:pt x="8" y="33"/>
                    </a:moveTo>
                    <a:cubicBezTo>
                      <a:pt x="4" y="44"/>
                      <a:pt x="7" y="61"/>
                      <a:pt x="29" y="74"/>
                    </a:cubicBezTo>
                    <a:cubicBezTo>
                      <a:pt x="51" y="86"/>
                      <a:pt x="55" y="83"/>
                      <a:pt x="57" y="85"/>
                    </a:cubicBezTo>
                    <a:cubicBezTo>
                      <a:pt x="59" y="87"/>
                      <a:pt x="53" y="87"/>
                      <a:pt x="54" y="81"/>
                    </a:cubicBezTo>
                    <a:cubicBezTo>
                      <a:pt x="55" y="75"/>
                      <a:pt x="51" y="76"/>
                      <a:pt x="48" y="76"/>
                    </a:cubicBezTo>
                    <a:cubicBezTo>
                      <a:pt x="45" y="76"/>
                      <a:pt x="44" y="70"/>
                      <a:pt x="45" y="67"/>
                    </a:cubicBezTo>
                    <a:cubicBezTo>
                      <a:pt x="46" y="63"/>
                      <a:pt x="41" y="71"/>
                      <a:pt x="36" y="64"/>
                    </a:cubicBezTo>
                    <a:cubicBezTo>
                      <a:pt x="32" y="56"/>
                      <a:pt x="39" y="50"/>
                      <a:pt x="45" y="52"/>
                    </a:cubicBezTo>
                    <a:cubicBezTo>
                      <a:pt x="61" y="57"/>
                      <a:pt x="59" y="43"/>
                      <a:pt x="71" y="33"/>
                    </a:cubicBezTo>
                    <a:cubicBezTo>
                      <a:pt x="95" y="15"/>
                      <a:pt x="60" y="5"/>
                      <a:pt x="43" y="3"/>
                    </a:cubicBezTo>
                    <a:cubicBezTo>
                      <a:pt x="25" y="0"/>
                      <a:pt x="0" y="7"/>
                      <a:pt x="6" y="14"/>
                    </a:cubicBezTo>
                    <a:cubicBezTo>
                      <a:pt x="12" y="20"/>
                      <a:pt x="9" y="30"/>
                      <a:pt x="8" y="33"/>
                    </a:cubicBezTo>
                    <a:close/>
                  </a:path>
                </a:pathLst>
              </a:custGeom>
              <a:noFill/>
              <a:ln w="19050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miter lim="800000"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2">
                <a:extLst>
                  <a:ext uri="{FF2B5EF4-FFF2-40B4-BE49-F238E27FC236}">
                    <a16:creationId xmlns:a16="http://schemas.microsoft.com/office/drawing/2014/main" xmlns="" id="{B7BFDBF6-5D57-42B5-8797-CC78641D98C8}"/>
                  </a:ext>
                </a:extLst>
              </p:cNvPr>
              <p:cNvSpPr/>
              <p:nvPr/>
            </p:nvSpPr>
            <p:spPr bwMode="auto">
              <a:xfrm>
                <a:off x="7354891" y="2640364"/>
                <a:ext cx="117475" cy="138113"/>
              </a:xfrm>
              <a:custGeom>
                <a:avLst/>
                <a:gdLst>
                  <a:gd name="T0" fmla="*/ 19311 w 73"/>
                  <a:gd name="T1" fmla="*/ 51995 h 85"/>
                  <a:gd name="T2" fmla="*/ 19311 w 73"/>
                  <a:gd name="T3" fmla="*/ 73119 h 85"/>
                  <a:gd name="T4" fmla="*/ 40231 w 73"/>
                  <a:gd name="T5" fmla="*/ 94242 h 85"/>
                  <a:gd name="T6" fmla="*/ 30576 w 73"/>
                  <a:gd name="T7" fmla="*/ 129989 h 85"/>
                  <a:gd name="T8" fmla="*/ 72416 w 73"/>
                  <a:gd name="T9" fmla="*/ 107241 h 85"/>
                  <a:gd name="T10" fmla="*/ 106210 w 73"/>
                  <a:gd name="T11" fmla="*/ 60120 h 85"/>
                  <a:gd name="T12" fmla="*/ 86899 w 73"/>
                  <a:gd name="T13" fmla="*/ 38997 h 85"/>
                  <a:gd name="T14" fmla="*/ 38622 w 73"/>
                  <a:gd name="T15" fmla="*/ 17873 h 85"/>
                  <a:gd name="T16" fmla="*/ 19311 w 73"/>
                  <a:gd name="T17" fmla="*/ 51995 h 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85"/>
                  <a:gd name="T29" fmla="*/ 73 w 73"/>
                  <a:gd name="T30" fmla="*/ 85 h 8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85">
                    <a:moveTo>
                      <a:pt x="12" y="32"/>
                    </a:moveTo>
                    <a:cubicBezTo>
                      <a:pt x="10" y="43"/>
                      <a:pt x="0" y="34"/>
                      <a:pt x="12" y="45"/>
                    </a:cubicBezTo>
                    <a:cubicBezTo>
                      <a:pt x="23" y="56"/>
                      <a:pt x="26" y="33"/>
                      <a:pt x="25" y="58"/>
                    </a:cubicBezTo>
                    <a:cubicBezTo>
                      <a:pt x="23" y="83"/>
                      <a:pt x="2" y="85"/>
                      <a:pt x="19" y="80"/>
                    </a:cubicBezTo>
                    <a:cubicBezTo>
                      <a:pt x="36" y="74"/>
                      <a:pt x="33" y="79"/>
                      <a:pt x="45" y="66"/>
                    </a:cubicBezTo>
                    <a:cubicBezTo>
                      <a:pt x="58" y="54"/>
                      <a:pt x="60" y="47"/>
                      <a:pt x="66" y="37"/>
                    </a:cubicBezTo>
                    <a:cubicBezTo>
                      <a:pt x="73" y="27"/>
                      <a:pt x="62" y="31"/>
                      <a:pt x="54" y="24"/>
                    </a:cubicBezTo>
                    <a:cubicBezTo>
                      <a:pt x="47" y="17"/>
                      <a:pt x="34" y="0"/>
                      <a:pt x="24" y="11"/>
                    </a:cubicBezTo>
                    <a:cubicBezTo>
                      <a:pt x="14" y="21"/>
                      <a:pt x="12" y="32"/>
                      <a:pt x="12" y="32"/>
                    </a:cubicBezTo>
                    <a:close/>
                  </a:path>
                </a:pathLst>
              </a:custGeom>
              <a:noFill/>
              <a:ln w="19050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miter lim="800000"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1">
                <a:extLst>
                  <a:ext uri="{FF2B5EF4-FFF2-40B4-BE49-F238E27FC236}">
                    <a16:creationId xmlns:a16="http://schemas.microsoft.com/office/drawing/2014/main" xmlns="" id="{21BEC718-BCBE-4CA8-9A0C-83790BA19F3F}"/>
                  </a:ext>
                </a:extLst>
              </p:cNvPr>
              <p:cNvSpPr/>
              <p:nvPr/>
            </p:nvSpPr>
            <p:spPr bwMode="auto">
              <a:xfrm>
                <a:off x="7418391" y="2497479"/>
                <a:ext cx="103187" cy="193675"/>
              </a:xfrm>
              <a:custGeom>
                <a:avLst/>
                <a:gdLst>
                  <a:gd name="T0" fmla="*/ 0 w 63"/>
                  <a:gd name="T1" fmla="*/ 0 h 119"/>
                  <a:gd name="T2" fmla="*/ 18017 w 63"/>
                  <a:gd name="T3" fmla="*/ 48826 h 119"/>
                  <a:gd name="T4" fmla="*/ 75343 w 63"/>
                  <a:gd name="T5" fmla="*/ 87886 h 119"/>
                  <a:gd name="T6" fmla="*/ 88446 w 63"/>
                  <a:gd name="T7" fmla="*/ 131829 h 119"/>
                  <a:gd name="T8" fmla="*/ 85170 w 63"/>
                  <a:gd name="T9" fmla="*/ 180655 h 119"/>
                  <a:gd name="T10" fmla="*/ 103187 w 63"/>
                  <a:gd name="T11" fmla="*/ 183910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3"/>
                  <a:gd name="T19" fmla="*/ 0 h 119"/>
                  <a:gd name="T20" fmla="*/ 63 w 63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3" h="119">
                    <a:moveTo>
                      <a:pt x="0" y="0"/>
                    </a:moveTo>
                    <a:cubicBezTo>
                      <a:pt x="0" y="6"/>
                      <a:pt x="3" y="22"/>
                      <a:pt x="11" y="30"/>
                    </a:cubicBezTo>
                    <a:cubicBezTo>
                      <a:pt x="19" y="37"/>
                      <a:pt x="45" y="44"/>
                      <a:pt x="46" y="54"/>
                    </a:cubicBezTo>
                    <a:cubicBezTo>
                      <a:pt x="47" y="64"/>
                      <a:pt x="58" y="71"/>
                      <a:pt x="54" y="81"/>
                    </a:cubicBezTo>
                    <a:cubicBezTo>
                      <a:pt x="50" y="90"/>
                      <a:pt x="42" y="103"/>
                      <a:pt x="52" y="111"/>
                    </a:cubicBezTo>
                    <a:cubicBezTo>
                      <a:pt x="61" y="119"/>
                      <a:pt x="63" y="113"/>
                      <a:pt x="63" y="113"/>
                    </a:cubicBezTo>
                  </a:path>
                </a:pathLst>
              </a:custGeom>
              <a:noFill/>
              <a:ln w="19050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miter lim="800000"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2321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97D96342-CE27-4C4F-868E-1B10E4CF0B67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2"/>
            <a:chOff x="0" y="0"/>
            <a:chExt cx="12192000" cy="6858000"/>
          </a:xfrm>
        </p:grpSpPr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6E976992-C1A9-427E-8A0B-42910363E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79809" cy="6858000"/>
            </a:xfrm>
            <a:prstGeom prst="rect">
              <a:avLst/>
            </a:prstGeom>
          </p:spPr>
        </p:pic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F63E93B1-1BBA-4960-95BB-8391DF953DC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0106">
                    <a:alpha val="52000"/>
                  </a:srgbClr>
                </a:gs>
                <a:gs pos="100000">
                  <a:srgbClr val="00010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7573B564-15D8-4404-9439-6EAEEB582302}"/>
              </a:ext>
            </a:extLst>
          </p:cNvPr>
          <p:cNvSpPr/>
          <p:nvPr/>
        </p:nvSpPr>
        <p:spPr>
          <a:xfrm>
            <a:off x="4544207" y="2251282"/>
            <a:ext cx="3103586" cy="3103586"/>
          </a:xfrm>
          <a:prstGeom prst="ellipse">
            <a:avLst/>
          </a:prstGeom>
          <a:solidFill>
            <a:srgbClr val="90CDEC">
              <a:alpha val="15000"/>
            </a:srgbClr>
          </a:solidFill>
          <a:ln w="13195">
            <a:gradFill>
              <a:gsLst>
                <a:gs pos="0">
                  <a:srgbClr val="0BD0D9"/>
                </a:gs>
                <a:gs pos="100000">
                  <a:srgbClr val="AF6AF5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003" tIns="47501" rIns="95003" bIns="47501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7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7B5FF8B5-716D-4F43-9722-6F1AE6B43ACC}"/>
              </a:ext>
            </a:extLst>
          </p:cNvPr>
          <p:cNvSpPr/>
          <p:nvPr/>
        </p:nvSpPr>
        <p:spPr>
          <a:xfrm>
            <a:off x="3699956" y="1407031"/>
            <a:ext cx="4792088" cy="4792088"/>
          </a:xfrm>
          <a:prstGeom prst="ellipse">
            <a:avLst/>
          </a:prstGeom>
          <a:noFill/>
          <a:ln w="10870">
            <a:gradFill flip="none" rotWithShape="1">
              <a:gsLst>
                <a:gs pos="5000">
                  <a:srgbClr val="AF6AF5">
                    <a:alpha val="0"/>
                  </a:srgbClr>
                </a:gs>
                <a:gs pos="40000">
                  <a:srgbClr val="0BD0D9"/>
                </a:gs>
                <a:gs pos="92000">
                  <a:srgbClr val="AF6AF5">
                    <a:alpha val="0"/>
                  </a:srgbClr>
                </a:gs>
                <a:gs pos="71000">
                  <a:srgbClr val="0BD0D9"/>
                </a:gs>
              </a:gsLst>
              <a:lin ang="54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358" tIns="46680" rIns="93358" bIns="4668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3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B7D39695-EF84-4DFD-9A3F-7F8786EEB220}"/>
              </a:ext>
            </a:extLst>
          </p:cNvPr>
          <p:cNvSpPr/>
          <p:nvPr/>
        </p:nvSpPr>
        <p:spPr>
          <a:xfrm>
            <a:off x="2344542" y="51616"/>
            <a:ext cx="7502919" cy="7502919"/>
          </a:xfrm>
          <a:prstGeom prst="ellipse">
            <a:avLst/>
          </a:prstGeom>
          <a:noFill/>
          <a:ln w="10870">
            <a:gradFill flip="none" rotWithShape="1">
              <a:gsLst>
                <a:gs pos="5000">
                  <a:srgbClr val="0BD0D9">
                    <a:alpha val="0"/>
                  </a:srgbClr>
                </a:gs>
                <a:gs pos="40000">
                  <a:srgbClr val="0BD0D9">
                    <a:alpha val="25000"/>
                  </a:srgbClr>
                </a:gs>
                <a:gs pos="92000">
                  <a:srgbClr val="0BD0D9">
                    <a:alpha val="0"/>
                  </a:srgbClr>
                </a:gs>
                <a:gs pos="71000">
                  <a:srgbClr val="0BD0D9">
                    <a:alpha val="25000"/>
                  </a:srgbClr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358" tIns="46680" rIns="93358" bIns="4668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3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AD675B3B-404B-4D1A-AC71-A099FABD4565}"/>
              </a:ext>
            </a:extLst>
          </p:cNvPr>
          <p:cNvSpPr/>
          <p:nvPr/>
        </p:nvSpPr>
        <p:spPr>
          <a:xfrm>
            <a:off x="650123" y="-1610419"/>
            <a:ext cx="10826990" cy="10826990"/>
          </a:xfrm>
          <a:prstGeom prst="ellipse">
            <a:avLst/>
          </a:prstGeom>
          <a:noFill/>
          <a:ln w="12989">
            <a:gradFill flip="none" rotWithShape="1">
              <a:gsLst>
                <a:gs pos="5000">
                  <a:srgbClr val="0BD0D9">
                    <a:alpha val="0"/>
                  </a:srgbClr>
                </a:gs>
                <a:gs pos="40000">
                  <a:srgbClr val="0BD0D9">
                    <a:alpha val="20000"/>
                  </a:srgbClr>
                </a:gs>
                <a:gs pos="92000">
                  <a:srgbClr val="0BD0D9">
                    <a:alpha val="0"/>
                  </a:srgbClr>
                </a:gs>
                <a:gs pos="71000">
                  <a:srgbClr val="0BD0D9">
                    <a:alpha val="20000"/>
                  </a:srgbClr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560" tIns="55781" rIns="111560" bIns="55781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1CBC11A5-5987-4FA6-9318-297145793CD7}"/>
              </a:ext>
            </a:extLst>
          </p:cNvPr>
          <p:cNvGrpSpPr/>
          <p:nvPr/>
        </p:nvGrpSpPr>
        <p:grpSpPr>
          <a:xfrm>
            <a:off x="4928394" y="1727200"/>
            <a:ext cx="2334434" cy="4563328"/>
            <a:chOff x="4834283" y="1470663"/>
            <a:chExt cx="2522656" cy="493126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391B12F-C6FE-4EB1-9DC2-6652D6121A18}"/>
                </a:ext>
              </a:extLst>
            </p:cNvPr>
            <p:cNvGrpSpPr/>
            <p:nvPr/>
          </p:nvGrpSpPr>
          <p:grpSpPr>
            <a:xfrm>
              <a:off x="4834283" y="1470663"/>
              <a:ext cx="2522656" cy="4931262"/>
              <a:chOff x="5071660" y="1757198"/>
              <a:chExt cx="2047914" cy="4003238"/>
            </a:xfrm>
          </p:grpSpPr>
          <p:pic>
            <p:nvPicPr>
              <p:cNvPr id="9" name="图片 8" descr="图片包含 监控, 照片, 电话, 手机&#10;&#10;描述已自动生成">
                <a:extLst>
                  <a:ext uri="{FF2B5EF4-FFF2-40B4-BE49-F238E27FC236}">
                    <a16:creationId xmlns:a16="http://schemas.microsoft.com/office/drawing/2014/main" xmlns="" id="{EB7EFCEA-D626-4075-98C4-FBA6AAA720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766" t="9446" r="15766" b="9446"/>
              <a:stretch/>
            </p:blipFill>
            <p:spPr>
              <a:xfrm>
                <a:off x="5071660" y="1757198"/>
                <a:ext cx="2047914" cy="4003238"/>
              </a:xfrm>
              <a:prstGeom prst="rect">
                <a:avLst/>
              </a:prstGeom>
            </p:spPr>
          </p:pic>
          <p:sp>
            <p:nvSpPr>
              <p:cNvPr id="10" name="图形 3">
                <a:extLst>
                  <a:ext uri="{FF2B5EF4-FFF2-40B4-BE49-F238E27FC236}">
                    <a16:creationId xmlns:a16="http://schemas.microsoft.com/office/drawing/2014/main" xmlns="" id="{6C17C9DA-A821-4731-8B75-824FA6B6A744}"/>
                  </a:ext>
                </a:extLst>
              </p:cNvPr>
              <p:cNvSpPr/>
              <p:nvPr/>
            </p:nvSpPr>
            <p:spPr>
              <a:xfrm>
                <a:off x="5246302" y="1936750"/>
                <a:ext cx="1704615" cy="3630245"/>
              </a:xfrm>
              <a:custGeom>
                <a:avLst/>
                <a:gdLst>
                  <a:gd name="connsiteX0" fmla="*/ 563346 w 2761067"/>
                  <a:gd name="connsiteY0" fmla="*/ 1606 h 5973096"/>
                  <a:gd name="connsiteX1" fmla="*/ 614398 w 2761067"/>
                  <a:gd name="connsiteY1" fmla="*/ 39895 h 5973096"/>
                  <a:gd name="connsiteX2" fmla="*/ 763300 w 2761067"/>
                  <a:gd name="connsiteY2" fmla="*/ 222832 h 5973096"/>
                  <a:gd name="connsiteX3" fmla="*/ 1984296 w 2761067"/>
                  <a:gd name="connsiteY3" fmla="*/ 222832 h 5973096"/>
                  <a:gd name="connsiteX4" fmla="*/ 2150216 w 2761067"/>
                  <a:gd name="connsiteY4" fmla="*/ 39895 h 5973096"/>
                  <a:gd name="connsiteX5" fmla="*/ 2192759 w 2761067"/>
                  <a:gd name="connsiteY5" fmla="*/ 1606 h 5973096"/>
                  <a:gd name="connsiteX6" fmla="*/ 2443765 w 2761067"/>
                  <a:gd name="connsiteY6" fmla="*/ 1606 h 5973096"/>
                  <a:gd name="connsiteX7" fmla="*/ 2758587 w 2761067"/>
                  <a:gd name="connsiteY7" fmla="*/ 295156 h 5973096"/>
                  <a:gd name="connsiteX8" fmla="*/ 2758587 w 2761067"/>
                  <a:gd name="connsiteY8" fmla="*/ 5634356 h 5973096"/>
                  <a:gd name="connsiteX9" fmla="*/ 2448020 w 2761067"/>
                  <a:gd name="connsiteY9" fmla="*/ 5974703 h 5973096"/>
                  <a:gd name="connsiteX10" fmla="*/ 337866 w 2761067"/>
                  <a:gd name="connsiteY10" fmla="*/ 5974703 h 5973096"/>
                  <a:gd name="connsiteX11" fmla="*/ 1773 w 2761067"/>
                  <a:gd name="connsiteY11" fmla="*/ 5634356 h 5973096"/>
                  <a:gd name="connsiteX12" fmla="*/ 1773 w 2761067"/>
                  <a:gd name="connsiteY12" fmla="*/ 282393 h 5973096"/>
                  <a:gd name="connsiteX13" fmla="*/ 291068 w 2761067"/>
                  <a:gd name="connsiteY13" fmla="*/ 1606 h 5973096"/>
                  <a:gd name="connsiteX14" fmla="*/ 563346 w 2761067"/>
                  <a:gd name="connsiteY14" fmla="*/ 1606 h 5973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61067" h="5973096">
                    <a:moveTo>
                      <a:pt x="563346" y="1606"/>
                    </a:moveTo>
                    <a:cubicBezTo>
                      <a:pt x="563346" y="1606"/>
                      <a:pt x="613122" y="-3452"/>
                      <a:pt x="614398" y="39895"/>
                    </a:cubicBezTo>
                    <a:cubicBezTo>
                      <a:pt x="614398" y="39895"/>
                      <a:pt x="587409" y="181990"/>
                      <a:pt x="763300" y="222832"/>
                    </a:cubicBezTo>
                    <a:lnTo>
                      <a:pt x="1984296" y="222832"/>
                    </a:lnTo>
                    <a:cubicBezTo>
                      <a:pt x="1984296" y="222832"/>
                      <a:pt x="2148548" y="219658"/>
                      <a:pt x="2150216" y="39895"/>
                    </a:cubicBezTo>
                    <a:cubicBezTo>
                      <a:pt x="2150216" y="39895"/>
                      <a:pt x="2148905" y="513"/>
                      <a:pt x="2192759" y="1606"/>
                    </a:cubicBezTo>
                    <a:lnTo>
                      <a:pt x="2443765" y="1606"/>
                    </a:lnTo>
                    <a:cubicBezTo>
                      <a:pt x="2443765" y="1606"/>
                      <a:pt x="2750129" y="-12225"/>
                      <a:pt x="2758587" y="295156"/>
                    </a:cubicBezTo>
                    <a:lnTo>
                      <a:pt x="2758587" y="5634356"/>
                    </a:lnTo>
                    <a:cubicBezTo>
                      <a:pt x="2758587" y="5634356"/>
                      <a:pt x="2801666" y="5969641"/>
                      <a:pt x="2448020" y="5974703"/>
                    </a:cubicBezTo>
                    <a:lnTo>
                      <a:pt x="337866" y="5974703"/>
                    </a:lnTo>
                    <a:cubicBezTo>
                      <a:pt x="337866" y="5974703"/>
                      <a:pt x="-11105" y="6008780"/>
                      <a:pt x="1773" y="5634356"/>
                    </a:cubicBezTo>
                    <a:lnTo>
                      <a:pt x="1773" y="282393"/>
                    </a:lnTo>
                    <a:cubicBezTo>
                      <a:pt x="1773" y="282393"/>
                      <a:pt x="13077" y="6388"/>
                      <a:pt x="291068" y="1606"/>
                    </a:cubicBezTo>
                    <a:lnTo>
                      <a:pt x="563346" y="1606"/>
                    </a:lnTo>
                    <a:close/>
                  </a:path>
                </a:pathLst>
              </a:cu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 l="-157918" r="-63636"/>
                </a:stretch>
              </a:blipFill>
              <a:ln w="4254" cap="flat">
                <a:noFill/>
                <a:prstDash val="solid"/>
                <a:miter/>
              </a:ln>
            </p:spPr>
            <p:txBody>
              <a:bodyPr lIns="112638" tIns="56319" rIns="112638" bIns="56319"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21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1" name="图形 3">
              <a:extLst>
                <a:ext uri="{FF2B5EF4-FFF2-40B4-BE49-F238E27FC236}">
                  <a16:creationId xmlns:a16="http://schemas.microsoft.com/office/drawing/2014/main" xmlns="" id="{DD0A26D0-6734-4A08-B536-9351FBE0DC82}"/>
                </a:ext>
              </a:extLst>
            </p:cNvPr>
            <p:cNvSpPr/>
            <p:nvPr/>
          </p:nvSpPr>
          <p:spPr>
            <a:xfrm>
              <a:off x="5045128" y="1669499"/>
              <a:ext cx="2105209" cy="4523928"/>
            </a:xfrm>
            <a:custGeom>
              <a:avLst/>
              <a:gdLst>
                <a:gd name="connsiteX0" fmla="*/ 563346 w 2761067"/>
                <a:gd name="connsiteY0" fmla="*/ 1606 h 5973096"/>
                <a:gd name="connsiteX1" fmla="*/ 614398 w 2761067"/>
                <a:gd name="connsiteY1" fmla="*/ 39895 h 5973096"/>
                <a:gd name="connsiteX2" fmla="*/ 763300 w 2761067"/>
                <a:gd name="connsiteY2" fmla="*/ 222832 h 5973096"/>
                <a:gd name="connsiteX3" fmla="*/ 1984296 w 2761067"/>
                <a:gd name="connsiteY3" fmla="*/ 222832 h 5973096"/>
                <a:gd name="connsiteX4" fmla="*/ 2150216 w 2761067"/>
                <a:gd name="connsiteY4" fmla="*/ 39895 h 5973096"/>
                <a:gd name="connsiteX5" fmla="*/ 2192759 w 2761067"/>
                <a:gd name="connsiteY5" fmla="*/ 1606 h 5973096"/>
                <a:gd name="connsiteX6" fmla="*/ 2443765 w 2761067"/>
                <a:gd name="connsiteY6" fmla="*/ 1606 h 5973096"/>
                <a:gd name="connsiteX7" fmla="*/ 2758587 w 2761067"/>
                <a:gd name="connsiteY7" fmla="*/ 295156 h 5973096"/>
                <a:gd name="connsiteX8" fmla="*/ 2758587 w 2761067"/>
                <a:gd name="connsiteY8" fmla="*/ 5634356 h 5973096"/>
                <a:gd name="connsiteX9" fmla="*/ 2448020 w 2761067"/>
                <a:gd name="connsiteY9" fmla="*/ 5974703 h 5973096"/>
                <a:gd name="connsiteX10" fmla="*/ 337866 w 2761067"/>
                <a:gd name="connsiteY10" fmla="*/ 5974703 h 5973096"/>
                <a:gd name="connsiteX11" fmla="*/ 1773 w 2761067"/>
                <a:gd name="connsiteY11" fmla="*/ 5634356 h 5973096"/>
                <a:gd name="connsiteX12" fmla="*/ 1773 w 2761067"/>
                <a:gd name="connsiteY12" fmla="*/ 282393 h 5973096"/>
                <a:gd name="connsiteX13" fmla="*/ 291068 w 2761067"/>
                <a:gd name="connsiteY13" fmla="*/ 1606 h 5973096"/>
                <a:gd name="connsiteX14" fmla="*/ 563346 w 2761067"/>
                <a:gd name="connsiteY14" fmla="*/ 1606 h 597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61067" h="5973096">
                  <a:moveTo>
                    <a:pt x="563346" y="1606"/>
                  </a:moveTo>
                  <a:cubicBezTo>
                    <a:pt x="563346" y="1606"/>
                    <a:pt x="613122" y="-3452"/>
                    <a:pt x="614398" y="39895"/>
                  </a:cubicBezTo>
                  <a:cubicBezTo>
                    <a:pt x="614398" y="39895"/>
                    <a:pt x="587409" y="181990"/>
                    <a:pt x="763300" y="222832"/>
                  </a:cubicBezTo>
                  <a:lnTo>
                    <a:pt x="1984296" y="222832"/>
                  </a:lnTo>
                  <a:cubicBezTo>
                    <a:pt x="1984296" y="222832"/>
                    <a:pt x="2148548" y="219658"/>
                    <a:pt x="2150216" y="39895"/>
                  </a:cubicBezTo>
                  <a:cubicBezTo>
                    <a:pt x="2150216" y="39895"/>
                    <a:pt x="2148905" y="513"/>
                    <a:pt x="2192759" y="1606"/>
                  </a:cubicBezTo>
                  <a:lnTo>
                    <a:pt x="2443765" y="1606"/>
                  </a:lnTo>
                  <a:cubicBezTo>
                    <a:pt x="2443765" y="1606"/>
                    <a:pt x="2750129" y="-12225"/>
                    <a:pt x="2758587" y="295156"/>
                  </a:cubicBezTo>
                  <a:lnTo>
                    <a:pt x="2758587" y="5634356"/>
                  </a:lnTo>
                  <a:cubicBezTo>
                    <a:pt x="2758587" y="5634356"/>
                    <a:pt x="2801666" y="5969641"/>
                    <a:pt x="2448020" y="5974703"/>
                  </a:cubicBezTo>
                  <a:lnTo>
                    <a:pt x="337866" y="5974703"/>
                  </a:lnTo>
                  <a:cubicBezTo>
                    <a:pt x="337866" y="5974703"/>
                    <a:pt x="-11105" y="6008780"/>
                    <a:pt x="1773" y="5634356"/>
                  </a:cubicBezTo>
                  <a:lnTo>
                    <a:pt x="1773" y="282393"/>
                  </a:lnTo>
                  <a:cubicBezTo>
                    <a:pt x="1773" y="282393"/>
                    <a:pt x="13077" y="6388"/>
                    <a:pt x="291068" y="1606"/>
                  </a:cubicBezTo>
                  <a:lnTo>
                    <a:pt x="563346" y="1606"/>
                  </a:lnTo>
                  <a:close/>
                </a:path>
              </a:pathLst>
            </a:custGeom>
            <a:blipFill>
              <a:blip r:embed="rId5"/>
              <a:srcRect/>
              <a:stretch>
                <a:fillRect l="-101241" r="-101241"/>
              </a:stretch>
            </a:blipFill>
            <a:ln w="4254" cap="flat">
              <a:noFill/>
              <a:prstDash val="solid"/>
              <a:miter/>
            </a:ln>
          </p:spPr>
          <p:txBody>
            <a:bodyPr lIns="503779" tIns="251888" rIns="503779" bIns="251888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91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EAA9AE70-1036-4250-9196-991B7EC7A179}"/>
              </a:ext>
            </a:extLst>
          </p:cNvPr>
          <p:cNvSpPr/>
          <p:nvPr/>
        </p:nvSpPr>
        <p:spPr>
          <a:xfrm>
            <a:off x="1426355" y="2697572"/>
            <a:ext cx="2708935" cy="59321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6978EB"/>
              </a:gs>
              <a:gs pos="0">
                <a:srgbClr val="0BD0D9">
                  <a:alpha val="0"/>
                </a:srgbClr>
              </a:gs>
              <a:gs pos="43000">
                <a:srgbClr val="0BD0D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66D1398-9B1F-414C-A76B-B4E0CF593067}"/>
              </a:ext>
            </a:extLst>
          </p:cNvPr>
          <p:cNvSpPr txBox="1"/>
          <p:nvPr/>
        </p:nvSpPr>
        <p:spPr>
          <a:xfrm>
            <a:off x="2055947" y="2763345"/>
            <a:ext cx="1497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28600" algn="ctr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微软雅黑"/>
                <a:ea typeface="微软雅黑"/>
                <a:cs typeface="+mn-cs"/>
              </a:rPr>
              <a:t>输入内容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D0839816-7C3F-4DB6-B9AC-0B29FE813E6B}"/>
              </a:ext>
            </a:extLst>
          </p:cNvPr>
          <p:cNvSpPr/>
          <p:nvPr/>
        </p:nvSpPr>
        <p:spPr>
          <a:xfrm>
            <a:off x="3609576" y="2760064"/>
            <a:ext cx="464970" cy="4649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E20956C3-4940-4539-A444-052B790755ED}"/>
              </a:ext>
            </a:extLst>
          </p:cNvPr>
          <p:cNvSpPr/>
          <p:nvPr/>
        </p:nvSpPr>
        <p:spPr>
          <a:xfrm>
            <a:off x="1421227" y="4231325"/>
            <a:ext cx="2708935" cy="59321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6978EB"/>
              </a:gs>
              <a:gs pos="0">
                <a:srgbClr val="0BD0D9">
                  <a:alpha val="0"/>
                </a:srgbClr>
              </a:gs>
              <a:gs pos="43000">
                <a:srgbClr val="0BD0D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975D8BE-5C42-49F6-9C38-56979501971E}"/>
              </a:ext>
            </a:extLst>
          </p:cNvPr>
          <p:cNvSpPr txBox="1"/>
          <p:nvPr/>
        </p:nvSpPr>
        <p:spPr>
          <a:xfrm>
            <a:off x="1914715" y="4303547"/>
            <a:ext cx="1655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875007"/>
                </a:solidFill>
                <a:latin typeface="+mj-ea"/>
                <a:ea typeface="+mj-ea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28600" algn="ctr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微软雅黑"/>
                <a:ea typeface="微软雅黑"/>
                <a:cs typeface="+mn-cs"/>
              </a:rPr>
              <a:t>输入内容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D19F61F7-B6F0-4251-AFDB-B0BC8802A363}"/>
              </a:ext>
            </a:extLst>
          </p:cNvPr>
          <p:cNvSpPr/>
          <p:nvPr/>
        </p:nvSpPr>
        <p:spPr>
          <a:xfrm>
            <a:off x="3615611" y="4295447"/>
            <a:ext cx="464970" cy="4649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BF13BA07-AB1F-4E86-A26A-F1A4B33996F2}"/>
              </a:ext>
            </a:extLst>
          </p:cNvPr>
          <p:cNvSpPr/>
          <p:nvPr/>
        </p:nvSpPr>
        <p:spPr>
          <a:xfrm flipH="1">
            <a:off x="8021563" y="4231325"/>
            <a:ext cx="2757080" cy="59321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6978EB"/>
              </a:gs>
              <a:gs pos="0">
                <a:srgbClr val="0BD0D9">
                  <a:alpha val="0"/>
                </a:srgbClr>
              </a:gs>
              <a:gs pos="43000">
                <a:srgbClr val="0BD0D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EB1D50B-3B63-49DC-986D-D8D2EAFC7F4E}"/>
              </a:ext>
            </a:extLst>
          </p:cNvPr>
          <p:cNvSpPr txBox="1"/>
          <p:nvPr/>
        </p:nvSpPr>
        <p:spPr>
          <a:xfrm>
            <a:off x="8567756" y="4297240"/>
            <a:ext cx="15126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875007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28600" algn="ctr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微软雅黑"/>
                <a:ea typeface="微软雅黑"/>
                <a:cs typeface="+mn-cs"/>
              </a:rPr>
              <a:t>输入内容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54981F99-3E66-4528-9D08-BED57C183018}"/>
              </a:ext>
            </a:extLst>
          </p:cNvPr>
          <p:cNvSpPr/>
          <p:nvPr/>
        </p:nvSpPr>
        <p:spPr>
          <a:xfrm>
            <a:off x="8092310" y="4289138"/>
            <a:ext cx="464970" cy="4649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FDAD49D7-BF61-4068-AA2E-3B384A85A077}"/>
              </a:ext>
            </a:extLst>
          </p:cNvPr>
          <p:cNvSpPr/>
          <p:nvPr/>
        </p:nvSpPr>
        <p:spPr>
          <a:xfrm flipH="1">
            <a:off x="8019202" y="2697572"/>
            <a:ext cx="2757080" cy="59321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6978EB"/>
              </a:gs>
              <a:gs pos="0">
                <a:srgbClr val="0BD0D9">
                  <a:alpha val="0"/>
                </a:srgbClr>
              </a:gs>
              <a:gs pos="43000">
                <a:srgbClr val="0BD0D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310C295-487E-4B43-9ECD-EB1443685746}"/>
              </a:ext>
            </a:extLst>
          </p:cNvPr>
          <p:cNvSpPr txBox="1"/>
          <p:nvPr/>
        </p:nvSpPr>
        <p:spPr>
          <a:xfrm>
            <a:off x="8596428" y="2787842"/>
            <a:ext cx="1617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875007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dirty="0">
                <a:solidFill>
                  <a:prstClr val="white"/>
                </a:solidFill>
                <a:effectLst>
                  <a:outerShdw blurRad="228600" algn="ctr" rotWithShape="0">
                    <a:prstClr val="black">
                      <a:alpha val="20000"/>
                    </a:prstClr>
                  </a:outerShdw>
                </a:effectLst>
                <a:latin typeface="微软雅黑"/>
                <a:ea typeface="微软雅黑"/>
              </a:rPr>
              <a:t>输入内容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228600" algn="ctr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40C51ED1-C5B5-41C8-A427-0A7B9DDBCD4C}"/>
              </a:ext>
            </a:extLst>
          </p:cNvPr>
          <p:cNvSpPr/>
          <p:nvPr/>
        </p:nvSpPr>
        <p:spPr>
          <a:xfrm>
            <a:off x="8102402" y="2761694"/>
            <a:ext cx="464970" cy="4649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67" name="Oval 23">
            <a:extLst>
              <a:ext uri="{FF2B5EF4-FFF2-40B4-BE49-F238E27FC236}">
                <a16:creationId xmlns:a16="http://schemas.microsoft.com/office/drawing/2014/main" xmlns="" id="{F3B93258-BF12-4500-9B27-AE4CD9B2054A}"/>
              </a:ext>
            </a:extLst>
          </p:cNvPr>
          <p:cNvSpPr/>
          <p:nvPr/>
        </p:nvSpPr>
        <p:spPr>
          <a:xfrm>
            <a:off x="8205430" y="2860734"/>
            <a:ext cx="258915" cy="266891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gradFill>
            <a:gsLst>
              <a:gs pos="0">
                <a:srgbClr val="3AF4FF"/>
              </a:gs>
              <a:gs pos="90000">
                <a:schemeClr val="accent6">
                  <a:lumMod val="7500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</a:pPr>
            <a:endParaRPr sz="199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Oval 23">
            <a:extLst>
              <a:ext uri="{FF2B5EF4-FFF2-40B4-BE49-F238E27FC236}">
                <a16:creationId xmlns:a16="http://schemas.microsoft.com/office/drawing/2014/main" xmlns="" id="{7D5616FD-2785-4DF7-A93A-8A293EB401F4}"/>
              </a:ext>
            </a:extLst>
          </p:cNvPr>
          <p:cNvSpPr/>
          <p:nvPr/>
        </p:nvSpPr>
        <p:spPr>
          <a:xfrm>
            <a:off x="8195338" y="4388178"/>
            <a:ext cx="258915" cy="266891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gradFill>
            <a:gsLst>
              <a:gs pos="0">
                <a:srgbClr val="3AF4FF"/>
              </a:gs>
              <a:gs pos="90000">
                <a:schemeClr val="accent6">
                  <a:lumMod val="7500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</a:pPr>
            <a:endParaRPr sz="199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Oval 23">
            <a:extLst>
              <a:ext uri="{FF2B5EF4-FFF2-40B4-BE49-F238E27FC236}">
                <a16:creationId xmlns:a16="http://schemas.microsoft.com/office/drawing/2014/main" xmlns="" id="{7B23EAF9-E81B-4D8E-B28F-DE25EFEF6B8C}"/>
              </a:ext>
            </a:extLst>
          </p:cNvPr>
          <p:cNvSpPr/>
          <p:nvPr/>
        </p:nvSpPr>
        <p:spPr>
          <a:xfrm>
            <a:off x="3718639" y="4388178"/>
            <a:ext cx="258915" cy="266891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gradFill>
            <a:gsLst>
              <a:gs pos="0">
                <a:srgbClr val="3AF4FF"/>
              </a:gs>
              <a:gs pos="90000">
                <a:schemeClr val="accent6">
                  <a:lumMod val="7500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</a:pPr>
            <a:endParaRPr sz="199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Oval 23">
            <a:extLst>
              <a:ext uri="{FF2B5EF4-FFF2-40B4-BE49-F238E27FC236}">
                <a16:creationId xmlns:a16="http://schemas.microsoft.com/office/drawing/2014/main" xmlns="" id="{0302BFDB-AA25-4B31-AFF9-1FB9F1A1128C}"/>
              </a:ext>
            </a:extLst>
          </p:cNvPr>
          <p:cNvSpPr/>
          <p:nvPr/>
        </p:nvSpPr>
        <p:spPr>
          <a:xfrm>
            <a:off x="3718639" y="2866884"/>
            <a:ext cx="258915" cy="266891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gradFill>
            <a:gsLst>
              <a:gs pos="0">
                <a:srgbClr val="3AF4FF"/>
              </a:gs>
              <a:gs pos="90000">
                <a:schemeClr val="accent6">
                  <a:lumMod val="7500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</a:pPr>
            <a:endParaRPr sz="199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0E0BCD56-FFCA-4E94-B23E-2DF64A3BF6FE}"/>
              </a:ext>
            </a:extLst>
          </p:cNvPr>
          <p:cNvSpPr txBox="1"/>
          <p:nvPr/>
        </p:nvSpPr>
        <p:spPr>
          <a:xfrm>
            <a:off x="4275309" y="493929"/>
            <a:ext cx="3641382" cy="927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800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愿景型领导力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C4CF1C05-FE57-4A10-94DD-74FCE8D82067}"/>
              </a:ext>
            </a:extLst>
          </p:cNvPr>
          <p:cNvSpPr txBox="1"/>
          <p:nvPr/>
        </p:nvSpPr>
        <p:spPr>
          <a:xfrm>
            <a:off x="4356102" y="1273309"/>
            <a:ext cx="34798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i="1" kern="0" dirty="0">
                <a:solidFill>
                  <a:schemeClr val="bg1"/>
                </a:solidFill>
              </a:rPr>
              <a:t>VISION TYPE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D85BB1E8-3CF5-4B19-8196-EEE4BEF48719}"/>
              </a:ext>
            </a:extLst>
          </p:cNvPr>
          <p:cNvGrpSpPr/>
          <p:nvPr/>
        </p:nvGrpSpPr>
        <p:grpSpPr>
          <a:xfrm>
            <a:off x="2767161" y="341800"/>
            <a:ext cx="6657679" cy="1232264"/>
            <a:chOff x="2769824" y="379900"/>
            <a:chExt cx="6657679" cy="1232264"/>
          </a:xfrm>
        </p:grpSpPr>
        <p:sp>
          <p:nvSpPr>
            <p:cNvPr id="77" name="椭圆 7">
              <a:extLst>
                <a:ext uri="{FF2B5EF4-FFF2-40B4-BE49-F238E27FC236}">
                  <a16:creationId xmlns:a16="http://schemas.microsoft.com/office/drawing/2014/main" xmlns="" id="{642841C7-DA00-4971-BC07-C8A6043B89D4}"/>
                </a:ext>
              </a:extLst>
            </p:cNvPr>
            <p:cNvSpPr/>
            <p:nvPr/>
          </p:nvSpPr>
          <p:spPr>
            <a:xfrm>
              <a:off x="3256843" y="814826"/>
              <a:ext cx="1006275" cy="640167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21" h="2008453">
                  <a:moveTo>
                    <a:pt x="2607" y="1004200"/>
                  </a:moveTo>
                  <a:cubicBezTo>
                    <a:pt x="-73593" y="383460"/>
                    <a:pt x="1545128" y="25242"/>
                    <a:pt x="1599179" y="976"/>
                  </a:cubicBezTo>
                  <a:cubicBezTo>
                    <a:pt x="1653230" y="-23290"/>
                    <a:pt x="355487" y="409313"/>
                    <a:pt x="326912" y="858603"/>
                  </a:cubicBezTo>
                  <a:cubicBezTo>
                    <a:pt x="326912" y="1412668"/>
                    <a:pt x="1653230" y="1983158"/>
                    <a:pt x="1599179" y="2007424"/>
                  </a:cubicBezTo>
                  <a:cubicBezTo>
                    <a:pt x="1545128" y="2031690"/>
                    <a:pt x="78807" y="1624940"/>
                    <a:pt x="2607" y="100420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9000">
                  <a:srgbClr val="10107A">
                    <a:alpha val="0"/>
                  </a:srgbClr>
                </a:gs>
                <a:gs pos="69000">
                  <a:srgbClr val="0BD0D9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椭圆 7">
              <a:extLst>
                <a:ext uri="{FF2B5EF4-FFF2-40B4-BE49-F238E27FC236}">
                  <a16:creationId xmlns:a16="http://schemas.microsoft.com/office/drawing/2014/main" xmlns="" id="{3BBC412C-1CEF-4115-ADCA-7145F2962807}"/>
                </a:ext>
              </a:extLst>
            </p:cNvPr>
            <p:cNvSpPr/>
            <p:nvPr/>
          </p:nvSpPr>
          <p:spPr>
            <a:xfrm rot="10800000">
              <a:off x="8009675" y="528820"/>
              <a:ext cx="987438" cy="606088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1 w 1598215"/>
                <a:gd name="connsiteY0" fmla="*/ 1004200 h 1901913"/>
                <a:gd name="connsiteX1" fmla="*/ 1596573 w 1598215"/>
                <a:gd name="connsiteY1" fmla="*/ 976 h 1901913"/>
                <a:gd name="connsiteX2" fmla="*/ 324306 w 1598215"/>
                <a:gd name="connsiteY2" fmla="*/ 858603 h 1901913"/>
                <a:gd name="connsiteX3" fmla="*/ 1588733 w 1598215"/>
                <a:gd name="connsiteY3" fmla="*/ 1901204 h 1901913"/>
                <a:gd name="connsiteX4" fmla="*/ 1 w 1598215"/>
                <a:gd name="connsiteY4" fmla="*/ 1004200 h 1901913"/>
                <a:gd name="connsiteX0" fmla="*/ 1 w 1598215"/>
                <a:gd name="connsiteY0" fmla="*/ 1004200 h 1902641"/>
                <a:gd name="connsiteX1" fmla="*/ 1596573 w 1598215"/>
                <a:gd name="connsiteY1" fmla="*/ 976 h 1902641"/>
                <a:gd name="connsiteX2" fmla="*/ 324306 w 1598215"/>
                <a:gd name="connsiteY2" fmla="*/ 858603 h 1902641"/>
                <a:gd name="connsiteX3" fmla="*/ 1588733 w 1598215"/>
                <a:gd name="connsiteY3" fmla="*/ 1901204 h 1902641"/>
                <a:gd name="connsiteX4" fmla="*/ 1 w 1598215"/>
                <a:gd name="connsiteY4" fmla="*/ 1004200 h 1902641"/>
                <a:gd name="connsiteX0" fmla="*/ 1 w 1570855"/>
                <a:gd name="connsiteY0" fmla="*/ 967073 h 1901534"/>
                <a:gd name="connsiteX1" fmla="*/ 1569467 w 1570855"/>
                <a:gd name="connsiteY1" fmla="*/ 560 h 1901534"/>
                <a:gd name="connsiteX2" fmla="*/ 297200 w 1570855"/>
                <a:gd name="connsiteY2" fmla="*/ 858187 h 1901534"/>
                <a:gd name="connsiteX3" fmla="*/ 1561627 w 1570855"/>
                <a:gd name="connsiteY3" fmla="*/ 1900788 h 1901534"/>
                <a:gd name="connsiteX4" fmla="*/ 1 w 1570855"/>
                <a:gd name="connsiteY4" fmla="*/ 967073 h 19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55" h="1901534">
                  <a:moveTo>
                    <a:pt x="1" y="967073"/>
                  </a:moveTo>
                  <a:cubicBezTo>
                    <a:pt x="-390" y="328118"/>
                    <a:pt x="1519934" y="18708"/>
                    <a:pt x="1569467" y="560"/>
                  </a:cubicBezTo>
                  <a:cubicBezTo>
                    <a:pt x="1619000" y="-17588"/>
                    <a:pt x="325775" y="408897"/>
                    <a:pt x="297200" y="858187"/>
                  </a:cubicBezTo>
                  <a:cubicBezTo>
                    <a:pt x="286630" y="1478496"/>
                    <a:pt x="1611160" y="1882640"/>
                    <a:pt x="1561627" y="1900788"/>
                  </a:cubicBezTo>
                  <a:cubicBezTo>
                    <a:pt x="1512094" y="1918936"/>
                    <a:pt x="392" y="1606028"/>
                    <a:pt x="1" y="967073"/>
                  </a:cubicBezTo>
                  <a:close/>
                </a:path>
              </a:pathLst>
            </a:custGeom>
            <a:gradFill>
              <a:gsLst>
                <a:gs pos="26000">
                  <a:srgbClr val="0BD0D9">
                    <a:alpha val="0"/>
                  </a:srgbClr>
                </a:gs>
                <a:gs pos="79000">
                  <a:schemeClr val="accent6">
                    <a:lumMod val="75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">
              <a:extLst>
                <a:ext uri="{FF2B5EF4-FFF2-40B4-BE49-F238E27FC236}">
                  <a16:creationId xmlns:a16="http://schemas.microsoft.com/office/drawing/2014/main" xmlns="" id="{8C4B23E0-0E23-426B-9618-8F131A99AB12}"/>
                </a:ext>
              </a:extLst>
            </p:cNvPr>
            <p:cNvSpPr/>
            <p:nvPr/>
          </p:nvSpPr>
          <p:spPr>
            <a:xfrm>
              <a:off x="2769824" y="604289"/>
              <a:ext cx="1369760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32000">
                    <a:schemeClr val="accent6">
                      <a:lumMod val="75000"/>
                    </a:schemeClr>
                  </a:gs>
                  <a:gs pos="100000">
                    <a:srgbClr val="0BD0D9">
                      <a:alpha val="0"/>
                    </a:srgbClr>
                  </a:gs>
                  <a:gs pos="61000">
                    <a:srgbClr val="0BD0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+">
              <a:extLst>
                <a:ext uri="{FF2B5EF4-FFF2-40B4-BE49-F238E27FC236}">
                  <a16:creationId xmlns:a16="http://schemas.microsoft.com/office/drawing/2014/main" xmlns="" id="{7CF9E03A-F43B-4B64-B5FB-1955505FD4E5}"/>
                </a:ext>
              </a:extLst>
            </p:cNvPr>
            <p:cNvSpPr/>
            <p:nvPr/>
          </p:nvSpPr>
          <p:spPr>
            <a:xfrm>
              <a:off x="2769824" y="604289"/>
              <a:ext cx="1369759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34000">
                    <a:schemeClr val="bg1">
                      <a:alpha val="0"/>
                    </a:schemeClr>
                  </a:gs>
                  <a:gs pos="63000">
                    <a:schemeClr val="bg1">
                      <a:alpha val="0"/>
                    </a:schemeClr>
                  </a:gs>
                  <a:gs pos="48000">
                    <a:schemeClr val="bg1"/>
                  </a:gs>
                </a:gsLst>
                <a:lin ang="4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99367117-6448-42C1-843B-622415AB2336}"/>
                </a:ext>
              </a:extLst>
            </p:cNvPr>
            <p:cNvGrpSpPr/>
            <p:nvPr/>
          </p:nvGrpSpPr>
          <p:grpSpPr>
            <a:xfrm>
              <a:off x="8336081" y="379900"/>
              <a:ext cx="1091422" cy="1007875"/>
              <a:chOff x="9048369" y="1005441"/>
              <a:chExt cx="1493984" cy="2842583"/>
            </a:xfrm>
          </p:grpSpPr>
          <p:sp>
            <p:nvSpPr>
              <p:cNvPr id="82" name="椭圆 7">
                <a:extLst>
                  <a:ext uri="{FF2B5EF4-FFF2-40B4-BE49-F238E27FC236}">
                    <a16:creationId xmlns:a16="http://schemas.microsoft.com/office/drawing/2014/main" xmlns="" id="{B413F7FA-CBDC-4893-9A39-728DF36A5D27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0">
                      <a:schemeClr val="accent6">
                        <a:lumMod val="75000"/>
                        <a:alpha val="0"/>
                      </a:schemeClr>
                    </a:gs>
                    <a:gs pos="42000">
                      <a:schemeClr val="accent6">
                        <a:lumMod val="75000"/>
                      </a:schemeClr>
                    </a:gs>
                    <a:gs pos="100000">
                      <a:srgbClr val="0BD0D9">
                        <a:alpha val="0"/>
                      </a:srgbClr>
                    </a:gs>
                    <a:gs pos="68000">
                      <a:srgbClr val="0BD0D9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7+">
                <a:extLst>
                  <a:ext uri="{FF2B5EF4-FFF2-40B4-BE49-F238E27FC236}">
                    <a16:creationId xmlns:a16="http://schemas.microsoft.com/office/drawing/2014/main" xmlns="" id="{8A046CC8-6A5A-4269-9705-C98C777EA2F8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34000">
                      <a:schemeClr val="bg1">
                        <a:alpha val="0"/>
                      </a:schemeClr>
                    </a:gs>
                    <a:gs pos="63000">
                      <a:schemeClr val="bg1">
                        <a:alpha val="0"/>
                      </a:schemeClr>
                    </a:gs>
                    <a:gs pos="48000">
                      <a:schemeClr val="bg1"/>
                    </a:gs>
                  </a:gsLst>
                  <a:lin ang="4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0648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73D92CC-CA51-4BE2-B993-EA9A688FE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8" r="6844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Picture 3-mask">
            <a:extLst>
              <a:ext uri="{FF2B5EF4-FFF2-40B4-BE49-F238E27FC236}">
                <a16:creationId xmlns:a16="http://schemas.microsoft.com/office/drawing/2014/main" xmlns="" id="{28C86DF8-DC1E-4400-9964-3AB5FF30A7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6000">
                <a:srgbClr val="10107A">
                  <a:alpha val="4000"/>
                </a:srgbClr>
              </a:gs>
              <a:gs pos="79000">
                <a:schemeClr val="accent6">
                  <a:lumMod val="50000"/>
                  <a:alpha val="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CAD7E49-FAD8-48A0-9CAC-F035DCA59494}"/>
              </a:ext>
            </a:extLst>
          </p:cNvPr>
          <p:cNvSpPr txBox="1"/>
          <p:nvPr/>
        </p:nvSpPr>
        <p:spPr>
          <a:xfrm>
            <a:off x="2866911" y="1668097"/>
            <a:ext cx="6458179" cy="2389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13200" spc="80" dirty="0">
                <a:gradFill flip="none" rotWithShape="1">
                  <a:gsLst>
                    <a:gs pos="77000">
                      <a:srgbClr val="00B0F0"/>
                    </a:gs>
                    <a:gs pos="40000">
                      <a:schemeClr val="bg1"/>
                    </a:gs>
                  </a:gsLst>
                  <a:lin ang="5400000" scaled="1"/>
                  <a:tileRect/>
                </a:gradFill>
                <a:effectLst>
                  <a:reflection stA="29000" endPos="455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谢谢观赏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B8737E75-5A27-47DC-A59B-0BA03FC32296}"/>
              </a:ext>
            </a:extLst>
          </p:cNvPr>
          <p:cNvSpPr/>
          <p:nvPr/>
        </p:nvSpPr>
        <p:spPr>
          <a:xfrm>
            <a:off x="4235451" y="4796314"/>
            <a:ext cx="3721098" cy="408120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rgbClr val="3AF4FF"/>
              </a:gs>
              <a:gs pos="75000">
                <a:schemeClr val="accent6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8C9C527-0D49-4CB1-A594-47A11B86D8FD}"/>
              </a:ext>
            </a:extLst>
          </p:cNvPr>
          <p:cNvSpPr txBox="1"/>
          <p:nvPr/>
        </p:nvSpPr>
        <p:spPr>
          <a:xfrm>
            <a:off x="5149587" y="5417433"/>
            <a:ext cx="1892827" cy="330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1400" spc="80" dirty="0">
                <a:solidFill>
                  <a:schemeClr val="bg1"/>
                </a:solidFill>
              </a:rPr>
              <a:t>微信公众号：向天歌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970D86F-402E-4422-847E-1392C178D79F}"/>
              </a:ext>
            </a:extLst>
          </p:cNvPr>
          <p:cNvSpPr txBox="1"/>
          <p:nvPr/>
        </p:nvSpPr>
        <p:spPr>
          <a:xfrm>
            <a:off x="4350650" y="4793808"/>
            <a:ext cx="349069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1700" spc="80" dirty="0">
                <a:solidFill>
                  <a:schemeClr val="bg1"/>
                </a:solidFill>
                <a:latin typeface="+mj-ea"/>
                <a:ea typeface="+mj-ea"/>
              </a:rPr>
              <a:t>202X</a:t>
            </a:r>
            <a:r>
              <a:rPr lang="zh-CN" altLang="en-US" sz="1700" spc="80" dirty="0">
                <a:solidFill>
                  <a:schemeClr val="bg1"/>
                </a:solidFill>
                <a:latin typeface="+mj-ea"/>
                <a:ea typeface="+mj-ea"/>
              </a:rPr>
              <a:t>年向天歌员工企业管理培训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57EA779-E8C4-4D75-9618-E3ACA447B18D}"/>
              </a:ext>
            </a:extLst>
          </p:cNvPr>
          <p:cNvSpPr/>
          <p:nvPr/>
        </p:nvSpPr>
        <p:spPr>
          <a:xfrm>
            <a:off x="2097411" y="2168608"/>
            <a:ext cx="1377430" cy="1805509"/>
          </a:xfrm>
          <a:custGeom>
            <a:avLst/>
            <a:gdLst>
              <a:gd name="connsiteX0" fmla="*/ 0 w 3193143"/>
              <a:gd name="connsiteY0" fmla="*/ 1003224 h 2006447"/>
              <a:gd name="connsiteX1" fmla="*/ 1596572 w 3193143"/>
              <a:gd name="connsiteY1" fmla="*/ 0 h 2006447"/>
              <a:gd name="connsiteX2" fmla="*/ 3193144 w 3193143"/>
              <a:gd name="connsiteY2" fmla="*/ 1003224 h 2006447"/>
              <a:gd name="connsiteX3" fmla="*/ 1596572 w 3193143"/>
              <a:gd name="connsiteY3" fmla="*/ 2006448 h 2006447"/>
              <a:gd name="connsiteX4" fmla="*/ 0 w 3193143"/>
              <a:gd name="connsiteY4" fmla="*/ 1003224 h 2006447"/>
              <a:gd name="connsiteX0" fmla="*/ 0 w 1598284"/>
              <a:gd name="connsiteY0" fmla="*/ 1005128 h 2009608"/>
              <a:gd name="connsiteX1" fmla="*/ 1596572 w 1598284"/>
              <a:gd name="connsiteY1" fmla="*/ 1904 h 2009608"/>
              <a:gd name="connsiteX2" fmla="*/ 333830 w 1598284"/>
              <a:gd name="connsiteY2" fmla="*/ 830956 h 2009608"/>
              <a:gd name="connsiteX3" fmla="*/ 1596572 w 1598284"/>
              <a:gd name="connsiteY3" fmla="*/ 2008352 h 2009608"/>
              <a:gd name="connsiteX4" fmla="*/ 0 w 1598284"/>
              <a:gd name="connsiteY4" fmla="*/ 1005128 h 2009608"/>
              <a:gd name="connsiteX0" fmla="*/ 0 w 1598284"/>
              <a:gd name="connsiteY0" fmla="*/ 1003407 h 2006790"/>
              <a:gd name="connsiteX1" fmla="*/ 1596572 w 1598284"/>
              <a:gd name="connsiteY1" fmla="*/ 183 h 2006790"/>
              <a:gd name="connsiteX2" fmla="*/ 333830 w 1598284"/>
              <a:gd name="connsiteY2" fmla="*/ 943535 h 2006790"/>
              <a:gd name="connsiteX3" fmla="*/ 1596572 w 1598284"/>
              <a:gd name="connsiteY3" fmla="*/ 2006631 h 2006790"/>
              <a:gd name="connsiteX4" fmla="*/ 0 w 1598284"/>
              <a:gd name="connsiteY4" fmla="*/ 1003407 h 2006790"/>
              <a:gd name="connsiteX0" fmla="*/ 0 w 1598284"/>
              <a:gd name="connsiteY0" fmla="*/ 1003493 h 2006876"/>
              <a:gd name="connsiteX1" fmla="*/ 1596572 w 1598284"/>
              <a:gd name="connsiteY1" fmla="*/ 269 h 2006876"/>
              <a:gd name="connsiteX2" fmla="*/ 333830 w 1598284"/>
              <a:gd name="connsiteY2" fmla="*/ 943621 h 2006876"/>
              <a:gd name="connsiteX3" fmla="*/ 1596572 w 1598284"/>
              <a:gd name="connsiteY3" fmla="*/ 2006717 h 2006876"/>
              <a:gd name="connsiteX4" fmla="*/ 0 w 1598284"/>
              <a:gd name="connsiteY4" fmla="*/ 1003493 h 2006876"/>
              <a:gd name="connsiteX0" fmla="*/ 0 w 1598180"/>
              <a:gd name="connsiteY0" fmla="*/ 1005198 h 2009315"/>
              <a:gd name="connsiteX1" fmla="*/ 1596572 w 1598180"/>
              <a:gd name="connsiteY1" fmla="*/ 1974 h 2009315"/>
              <a:gd name="connsiteX2" fmla="*/ 324305 w 1598180"/>
              <a:gd name="connsiteY2" fmla="*/ 859601 h 2009315"/>
              <a:gd name="connsiteX3" fmla="*/ 1596572 w 1598180"/>
              <a:gd name="connsiteY3" fmla="*/ 2008422 h 2009315"/>
              <a:gd name="connsiteX4" fmla="*/ 0 w 1598180"/>
              <a:gd name="connsiteY4" fmla="*/ 1005198 h 2009315"/>
              <a:gd name="connsiteX0" fmla="*/ 0 w 1598214"/>
              <a:gd name="connsiteY0" fmla="*/ 1004200 h 2008317"/>
              <a:gd name="connsiteX1" fmla="*/ 1596572 w 1598214"/>
              <a:gd name="connsiteY1" fmla="*/ 976 h 2008317"/>
              <a:gd name="connsiteX2" fmla="*/ 324305 w 1598214"/>
              <a:gd name="connsiteY2" fmla="*/ 858603 h 2008317"/>
              <a:gd name="connsiteX3" fmla="*/ 1596572 w 1598214"/>
              <a:gd name="connsiteY3" fmla="*/ 2007424 h 2008317"/>
              <a:gd name="connsiteX4" fmla="*/ 0 w 1598214"/>
              <a:gd name="connsiteY4" fmla="*/ 1004200 h 2008317"/>
              <a:gd name="connsiteX0" fmla="*/ 2607 w 1600821"/>
              <a:gd name="connsiteY0" fmla="*/ 1004200 h 2008453"/>
              <a:gd name="connsiteX1" fmla="*/ 1599179 w 1600821"/>
              <a:gd name="connsiteY1" fmla="*/ 976 h 2008453"/>
              <a:gd name="connsiteX2" fmla="*/ 326912 w 1600821"/>
              <a:gd name="connsiteY2" fmla="*/ 858603 h 2008453"/>
              <a:gd name="connsiteX3" fmla="*/ 1599179 w 1600821"/>
              <a:gd name="connsiteY3" fmla="*/ 2007424 h 2008453"/>
              <a:gd name="connsiteX4" fmla="*/ 2607 w 1600821"/>
              <a:gd name="connsiteY4" fmla="*/ 1004200 h 200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0821" h="2008453">
                <a:moveTo>
                  <a:pt x="2607" y="1004200"/>
                </a:moveTo>
                <a:cubicBezTo>
                  <a:pt x="-73593" y="383460"/>
                  <a:pt x="1545128" y="25242"/>
                  <a:pt x="1599179" y="976"/>
                </a:cubicBezTo>
                <a:cubicBezTo>
                  <a:pt x="1653230" y="-23290"/>
                  <a:pt x="355487" y="409313"/>
                  <a:pt x="326912" y="858603"/>
                </a:cubicBezTo>
                <a:cubicBezTo>
                  <a:pt x="326912" y="1412668"/>
                  <a:pt x="1653230" y="1983158"/>
                  <a:pt x="1599179" y="2007424"/>
                </a:cubicBezTo>
                <a:cubicBezTo>
                  <a:pt x="1545128" y="2031690"/>
                  <a:pt x="78807" y="1624940"/>
                  <a:pt x="2607" y="100420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9000">
                <a:srgbClr val="10107A">
                  <a:alpha val="0"/>
                </a:srgbClr>
              </a:gs>
              <a:gs pos="69000">
                <a:srgbClr val="0BD0D9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7">
            <a:extLst>
              <a:ext uri="{FF2B5EF4-FFF2-40B4-BE49-F238E27FC236}">
                <a16:creationId xmlns:a16="http://schemas.microsoft.com/office/drawing/2014/main" xmlns="" id="{1DDF9168-687D-4860-BF4B-A2762814CBB8}"/>
              </a:ext>
            </a:extLst>
          </p:cNvPr>
          <p:cNvSpPr/>
          <p:nvPr/>
        </p:nvSpPr>
        <p:spPr>
          <a:xfrm rot="10800000">
            <a:off x="8814920" y="1551544"/>
            <a:ext cx="1351646" cy="1709393"/>
          </a:xfrm>
          <a:custGeom>
            <a:avLst/>
            <a:gdLst>
              <a:gd name="connsiteX0" fmla="*/ 0 w 3193143"/>
              <a:gd name="connsiteY0" fmla="*/ 1003224 h 2006447"/>
              <a:gd name="connsiteX1" fmla="*/ 1596572 w 3193143"/>
              <a:gd name="connsiteY1" fmla="*/ 0 h 2006447"/>
              <a:gd name="connsiteX2" fmla="*/ 3193144 w 3193143"/>
              <a:gd name="connsiteY2" fmla="*/ 1003224 h 2006447"/>
              <a:gd name="connsiteX3" fmla="*/ 1596572 w 3193143"/>
              <a:gd name="connsiteY3" fmla="*/ 2006448 h 2006447"/>
              <a:gd name="connsiteX4" fmla="*/ 0 w 3193143"/>
              <a:gd name="connsiteY4" fmla="*/ 1003224 h 2006447"/>
              <a:gd name="connsiteX0" fmla="*/ 0 w 1598284"/>
              <a:gd name="connsiteY0" fmla="*/ 1005128 h 2009608"/>
              <a:gd name="connsiteX1" fmla="*/ 1596572 w 1598284"/>
              <a:gd name="connsiteY1" fmla="*/ 1904 h 2009608"/>
              <a:gd name="connsiteX2" fmla="*/ 333830 w 1598284"/>
              <a:gd name="connsiteY2" fmla="*/ 830956 h 2009608"/>
              <a:gd name="connsiteX3" fmla="*/ 1596572 w 1598284"/>
              <a:gd name="connsiteY3" fmla="*/ 2008352 h 2009608"/>
              <a:gd name="connsiteX4" fmla="*/ 0 w 1598284"/>
              <a:gd name="connsiteY4" fmla="*/ 1005128 h 2009608"/>
              <a:gd name="connsiteX0" fmla="*/ 0 w 1598284"/>
              <a:gd name="connsiteY0" fmla="*/ 1003407 h 2006790"/>
              <a:gd name="connsiteX1" fmla="*/ 1596572 w 1598284"/>
              <a:gd name="connsiteY1" fmla="*/ 183 h 2006790"/>
              <a:gd name="connsiteX2" fmla="*/ 333830 w 1598284"/>
              <a:gd name="connsiteY2" fmla="*/ 943535 h 2006790"/>
              <a:gd name="connsiteX3" fmla="*/ 1596572 w 1598284"/>
              <a:gd name="connsiteY3" fmla="*/ 2006631 h 2006790"/>
              <a:gd name="connsiteX4" fmla="*/ 0 w 1598284"/>
              <a:gd name="connsiteY4" fmla="*/ 1003407 h 2006790"/>
              <a:gd name="connsiteX0" fmla="*/ 0 w 1598284"/>
              <a:gd name="connsiteY0" fmla="*/ 1003493 h 2006876"/>
              <a:gd name="connsiteX1" fmla="*/ 1596572 w 1598284"/>
              <a:gd name="connsiteY1" fmla="*/ 269 h 2006876"/>
              <a:gd name="connsiteX2" fmla="*/ 333830 w 1598284"/>
              <a:gd name="connsiteY2" fmla="*/ 943621 h 2006876"/>
              <a:gd name="connsiteX3" fmla="*/ 1596572 w 1598284"/>
              <a:gd name="connsiteY3" fmla="*/ 2006717 h 2006876"/>
              <a:gd name="connsiteX4" fmla="*/ 0 w 1598284"/>
              <a:gd name="connsiteY4" fmla="*/ 1003493 h 2006876"/>
              <a:gd name="connsiteX0" fmla="*/ 0 w 1598180"/>
              <a:gd name="connsiteY0" fmla="*/ 1005198 h 2009315"/>
              <a:gd name="connsiteX1" fmla="*/ 1596572 w 1598180"/>
              <a:gd name="connsiteY1" fmla="*/ 1974 h 2009315"/>
              <a:gd name="connsiteX2" fmla="*/ 324305 w 1598180"/>
              <a:gd name="connsiteY2" fmla="*/ 859601 h 2009315"/>
              <a:gd name="connsiteX3" fmla="*/ 1596572 w 1598180"/>
              <a:gd name="connsiteY3" fmla="*/ 2008422 h 2009315"/>
              <a:gd name="connsiteX4" fmla="*/ 0 w 1598180"/>
              <a:gd name="connsiteY4" fmla="*/ 1005198 h 2009315"/>
              <a:gd name="connsiteX0" fmla="*/ 0 w 1598214"/>
              <a:gd name="connsiteY0" fmla="*/ 1004200 h 2008317"/>
              <a:gd name="connsiteX1" fmla="*/ 1596572 w 1598214"/>
              <a:gd name="connsiteY1" fmla="*/ 976 h 2008317"/>
              <a:gd name="connsiteX2" fmla="*/ 324305 w 1598214"/>
              <a:gd name="connsiteY2" fmla="*/ 858603 h 2008317"/>
              <a:gd name="connsiteX3" fmla="*/ 1596572 w 1598214"/>
              <a:gd name="connsiteY3" fmla="*/ 2007424 h 2008317"/>
              <a:gd name="connsiteX4" fmla="*/ 0 w 1598214"/>
              <a:gd name="connsiteY4" fmla="*/ 1004200 h 2008317"/>
              <a:gd name="connsiteX0" fmla="*/ 2607 w 1600821"/>
              <a:gd name="connsiteY0" fmla="*/ 1004200 h 2008453"/>
              <a:gd name="connsiteX1" fmla="*/ 1599179 w 1600821"/>
              <a:gd name="connsiteY1" fmla="*/ 976 h 2008453"/>
              <a:gd name="connsiteX2" fmla="*/ 326912 w 1600821"/>
              <a:gd name="connsiteY2" fmla="*/ 858603 h 2008453"/>
              <a:gd name="connsiteX3" fmla="*/ 1599179 w 1600821"/>
              <a:gd name="connsiteY3" fmla="*/ 2007424 h 2008453"/>
              <a:gd name="connsiteX4" fmla="*/ 2607 w 1600821"/>
              <a:gd name="connsiteY4" fmla="*/ 1004200 h 2008453"/>
              <a:gd name="connsiteX0" fmla="*/ 2607 w 1600821"/>
              <a:gd name="connsiteY0" fmla="*/ 1004200 h 2008453"/>
              <a:gd name="connsiteX1" fmla="*/ 1599179 w 1600821"/>
              <a:gd name="connsiteY1" fmla="*/ 976 h 2008453"/>
              <a:gd name="connsiteX2" fmla="*/ 326912 w 1600821"/>
              <a:gd name="connsiteY2" fmla="*/ 858603 h 2008453"/>
              <a:gd name="connsiteX3" fmla="*/ 1599179 w 1600821"/>
              <a:gd name="connsiteY3" fmla="*/ 2007424 h 2008453"/>
              <a:gd name="connsiteX4" fmla="*/ 2607 w 1600821"/>
              <a:gd name="connsiteY4" fmla="*/ 1004200 h 2008453"/>
              <a:gd name="connsiteX0" fmla="*/ 1 w 1598215"/>
              <a:gd name="connsiteY0" fmla="*/ 1004200 h 1901913"/>
              <a:gd name="connsiteX1" fmla="*/ 1596573 w 1598215"/>
              <a:gd name="connsiteY1" fmla="*/ 976 h 1901913"/>
              <a:gd name="connsiteX2" fmla="*/ 324306 w 1598215"/>
              <a:gd name="connsiteY2" fmla="*/ 858603 h 1901913"/>
              <a:gd name="connsiteX3" fmla="*/ 1588733 w 1598215"/>
              <a:gd name="connsiteY3" fmla="*/ 1901204 h 1901913"/>
              <a:gd name="connsiteX4" fmla="*/ 1 w 1598215"/>
              <a:gd name="connsiteY4" fmla="*/ 1004200 h 1901913"/>
              <a:gd name="connsiteX0" fmla="*/ 1 w 1598215"/>
              <a:gd name="connsiteY0" fmla="*/ 1004200 h 1902641"/>
              <a:gd name="connsiteX1" fmla="*/ 1596573 w 1598215"/>
              <a:gd name="connsiteY1" fmla="*/ 976 h 1902641"/>
              <a:gd name="connsiteX2" fmla="*/ 324306 w 1598215"/>
              <a:gd name="connsiteY2" fmla="*/ 858603 h 1902641"/>
              <a:gd name="connsiteX3" fmla="*/ 1588733 w 1598215"/>
              <a:gd name="connsiteY3" fmla="*/ 1901204 h 1902641"/>
              <a:gd name="connsiteX4" fmla="*/ 1 w 1598215"/>
              <a:gd name="connsiteY4" fmla="*/ 1004200 h 1902641"/>
              <a:gd name="connsiteX0" fmla="*/ 1 w 1570855"/>
              <a:gd name="connsiteY0" fmla="*/ 967073 h 1901534"/>
              <a:gd name="connsiteX1" fmla="*/ 1569467 w 1570855"/>
              <a:gd name="connsiteY1" fmla="*/ 560 h 1901534"/>
              <a:gd name="connsiteX2" fmla="*/ 297200 w 1570855"/>
              <a:gd name="connsiteY2" fmla="*/ 858187 h 1901534"/>
              <a:gd name="connsiteX3" fmla="*/ 1561627 w 1570855"/>
              <a:gd name="connsiteY3" fmla="*/ 1900788 h 1901534"/>
              <a:gd name="connsiteX4" fmla="*/ 1 w 1570855"/>
              <a:gd name="connsiteY4" fmla="*/ 967073 h 190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0855" h="1901534">
                <a:moveTo>
                  <a:pt x="1" y="967073"/>
                </a:moveTo>
                <a:cubicBezTo>
                  <a:pt x="-390" y="328118"/>
                  <a:pt x="1519934" y="18708"/>
                  <a:pt x="1569467" y="560"/>
                </a:cubicBezTo>
                <a:cubicBezTo>
                  <a:pt x="1619000" y="-17588"/>
                  <a:pt x="325775" y="408897"/>
                  <a:pt x="297200" y="858187"/>
                </a:cubicBezTo>
                <a:cubicBezTo>
                  <a:pt x="286630" y="1478496"/>
                  <a:pt x="1611160" y="1882640"/>
                  <a:pt x="1561627" y="1900788"/>
                </a:cubicBezTo>
                <a:cubicBezTo>
                  <a:pt x="1512094" y="1918936"/>
                  <a:pt x="392" y="1606028"/>
                  <a:pt x="1" y="967073"/>
                </a:cubicBezTo>
                <a:close/>
              </a:path>
            </a:pathLst>
          </a:custGeom>
          <a:gradFill>
            <a:gsLst>
              <a:gs pos="26000">
                <a:srgbClr val="0BD0D9">
                  <a:alpha val="0"/>
                </a:srgbClr>
              </a:gs>
              <a:gs pos="79000">
                <a:schemeClr val="accent6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xmlns="" id="{1A1F6FBE-F7B8-4EBE-AF11-2266BD3E80C1}"/>
              </a:ext>
            </a:extLst>
          </p:cNvPr>
          <p:cNvSpPr/>
          <p:nvPr/>
        </p:nvSpPr>
        <p:spPr>
          <a:xfrm>
            <a:off x="1082241" y="1764393"/>
            <a:ext cx="1874984" cy="2842583"/>
          </a:xfrm>
          <a:custGeom>
            <a:avLst/>
            <a:gdLst>
              <a:gd name="connsiteX0" fmla="*/ 0 w 3193143"/>
              <a:gd name="connsiteY0" fmla="*/ 1003224 h 2006447"/>
              <a:gd name="connsiteX1" fmla="*/ 1596572 w 3193143"/>
              <a:gd name="connsiteY1" fmla="*/ 0 h 2006447"/>
              <a:gd name="connsiteX2" fmla="*/ 3193144 w 3193143"/>
              <a:gd name="connsiteY2" fmla="*/ 1003224 h 2006447"/>
              <a:gd name="connsiteX3" fmla="*/ 1596572 w 3193143"/>
              <a:gd name="connsiteY3" fmla="*/ 2006448 h 2006447"/>
              <a:gd name="connsiteX4" fmla="*/ 0 w 3193143"/>
              <a:gd name="connsiteY4" fmla="*/ 1003224 h 2006447"/>
              <a:gd name="connsiteX0" fmla="*/ 0 w 1598284"/>
              <a:gd name="connsiteY0" fmla="*/ 1005128 h 2009608"/>
              <a:gd name="connsiteX1" fmla="*/ 1596572 w 1598284"/>
              <a:gd name="connsiteY1" fmla="*/ 1904 h 2009608"/>
              <a:gd name="connsiteX2" fmla="*/ 333830 w 1598284"/>
              <a:gd name="connsiteY2" fmla="*/ 830956 h 2009608"/>
              <a:gd name="connsiteX3" fmla="*/ 1596572 w 1598284"/>
              <a:gd name="connsiteY3" fmla="*/ 2008352 h 2009608"/>
              <a:gd name="connsiteX4" fmla="*/ 0 w 1598284"/>
              <a:gd name="connsiteY4" fmla="*/ 1005128 h 2009608"/>
              <a:gd name="connsiteX0" fmla="*/ 0 w 1598284"/>
              <a:gd name="connsiteY0" fmla="*/ 1003407 h 2006790"/>
              <a:gd name="connsiteX1" fmla="*/ 1596572 w 1598284"/>
              <a:gd name="connsiteY1" fmla="*/ 183 h 2006790"/>
              <a:gd name="connsiteX2" fmla="*/ 333830 w 1598284"/>
              <a:gd name="connsiteY2" fmla="*/ 943535 h 2006790"/>
              <a:gd name="connsiteX3" fmla="*/ 1596572 w 1598284"/>
              <a:gd name="connsiteY3" fmla="*/ 2006631 h 2006790"/>
              <a:gd name="connsiteX4" fmla="*/ 0 w 1598284"/>
              <a:gd name="connsiteY4" fmla="*/ 1003407 h 2006790"/>
              <a:gd name="connsiteX0" fmla="*/ 0 w 1598284"/>
              <a:gd name="connsiteY0" fmla="*/ 1003493 h 2006876"/>
              <a:gd name="connsiteX1" fmla="*/ 1596572 w 1598284"/>
              <a:gd name="connsiteY1" fmla="*/ 269 h 2006876"/>
              <a:gd name="connsiteX2" fmla="*/ 333830 w 1598284"/>
              <a:gd name="connsiteY2" fmla="*/ 943621 h 2006876"/>
              <a:gd name="connsiteX3" fmla="*/ 1596572 w 1598284"/>
              <a:gd name="connsiteY3" fmla="*/ 2006717 h 2006876"/>
              <a:gd name="connsiteX4" fmla="*/ 0 w 1598284"/>
              <a:gd name="connsiteY4" fmla="*/ 1003493 h 2006876"/>
              <a:gd name="connsiteX0" fmla="*/ 0 w 1598180"/>
              <a:gd name="connsiteY0" fmla="*/ 1005198 h 2009315"/>
              <a:gd name="connsiteX1" fmla="*/ 1596572 w 1598180"/>
              <a:gd name="connsiteY1" fmla="*/ 1974 h 2009315"/>
              <a:gd name="connsiteX2" fmla="*/ 324305 w 1598180"/>
              <a:gd name="connsiteY2" fmla="*/ 859601 h 2009315"/>
              <a:gd name="connsiteX3" fmla="*/ 1596572 w 1598180"/>
              <a:gd name="connsiteY3" fmla="*/ 2008422 h 2009315"/>
              <a:gd name="connsiteX4" fmla="*/ 0 w 1598180"/>
              <a:gd name="connsiteY4" fmla="*/ 1005198 h 2009315"/>
              <a:gd name="connsiteX0" fmla="*/ 0 w 1598214"/>
              <a:gd name="connsiteY0" fmla="*/ 1004200 h 2008317"/>
              <a:gd name="connsiteX1" fmla="*/ 1596572 w 1598214"/>
              <a:gd name="connsiteY1" fmla="*/ 976 h 2008317"/>
              <a:gd name="connsiteX2" fmla="*/ 324305 w 1598214"/>
              <a:gd name="connsiteY2" fmla="*/ 858603 h 2008317"/>
              <a:gd name="connsiteX3" fmla="*/ 1596572 w 1598214"/>
              <a:gd name="connsiteY3" fmla="*/ 2007424 h 2008317"/>
              <a:gd name="connsiteX4" fmla="*/ 0 w 1598214"/>
              <a:gd name="connsiteY4" fmla="*/ 1004200 h 2008317"/>
              <a:gd name="connsiteX0" fmla="*/ 2607 w 1600821"/>
              <a:gd name="connsiteY0" fmla="*/ 1004200 h 2008453"/>
              <a:gd name="connsiteX1" fmla="*/ 1599179 w 1600821"/>
              <a:gd name="connsiteY1" fmla="*/ 976 h 2008453"/>
              <a:gd name="connsiteX2" fmla="*/ 326912 w 1600821"/>
              <a:gd name="connsiteY2" fmla="*/ 858603 h 2008453"/>
              <a:gd name="connsiteX3" fmla="*/ 1599179 w 1600821"/>
              <a:gd name="connsiteY3" fmla="*/ 2007424 h 2008453"/>
              <a:gd name="connsiteX4" fmla="*/ 2607 w 1600821"/>
              <a:gd name="connsiteY4" fmla="*/ 1004200 h 2008453"/>
              <a:gd name="connsiteX0" fmla="*/ 326912 w 1600822"/>
              <a:gd name="connsiteY0" fmla="*/ 858601 h 2008451"/>
              <a:gd name="connsiteX1" fmla="*/ 1599179 w 1600822"/>
              <a:gd name="connsiteY1" fmla="*/ 2007422 h 2008451"/>
              <a:gd name="connsiteX2" fmla="*/ 2607 w 1600822"/>
              <a:gd name="connsiteY2" fmla="*/ 1004198 h 2008451"/>
              <a:gd name="connsiteX3" fmla="*/ 1599179 w 1600822"/>
              <a:gd name="connsiteY3" fmla="*/ 974 h 2008451"/>
              <a:gd name="connsiteX4" fmla="*/ 391915 w 1600822"/>
              <a:gd name="connsiteY4" fmla="*/ 920819 h 2008451"/>
              <a:gd name="connsiteX0" fmla="*/ 326912 w 1600787"/>
              <a:gd name="connsiteY0" fmla="*/ 857627 h 2007477"/>
              <a:gd name="connsiteX1" fmla="*/ 1599179 w 1600787"/>
              <a:gd name="connsiteY1" fmla="*/ 2006448 h 2007477"/>
              <a:gd name="connsiteX2" fmla="*/ 2607 w 1600787"/>
              <a:gd name="connsiteY2" fmla="*/ 1003224 h 2007477"/>
              <a:gd name="connsiteX3" fmla="*/ 1599179 w 1600787"/>
              <a:gd name="connsiteY3" fmla="*/ 0 h 2007477"/>
              <a:gd name="connsiteX0" fmla="*/ 1599179 w 1599179"/>
              <a:gd name="connsiteY0" fmla="*/ 2006448 h 2007477"/>
              <a:gd name="connsiteX1" fmla="*/ 2607 w 1599179"/>
              <a:gd name="connsiteY1" fmla="*/ 1003224 h 2007477"/>
              <a:gd name="connsiteX2" fmla="*/ 1599179 w 1599179"/>
              <a:gd name="connsiteY2" fmla="*/ 0 h 200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9179" h="2007477">
                <a:moveTo>
                  <a:pt x="1599179" y="2006448"/>
                </a:moveTo>
                <a:cubicBezTo>
                  <a:pt x="1545128" y="2030714"/>
                  <a:pt x="78807" y="1623964"/>
                  <a:pt x="2607" y="1003224"/>
                </a:cubicBezTo>
                <a:cubicBezTo>
                  <a:pt x="-73593" y="382484"/>
                  <a:pt x="1545128" y="24266"/>
                  <a:pt x="1599179" y="0"/>
                </a:cubicBezTo>
              </a:path>
            </a:pathLst>
          </a:custGeom>
          <a:noFill/>
          <a:ln w="34925">
            <a:gradFill>
              <a:gsLst>
                <a:gs pos="0">
                  <a:schemeClr val="accent6">
                    <a:lumMod val="75000"/>
                    <a:alpha val="0"/>
                  </a:schemeClr>
                </a:gs>
                <a:gs pos="32000">
                  <a:schemeClr val="accent6">
                    <a:lumMod val="75000"/>
                  </a:schemeClr>
                </a:gs>
                <a:gs pos="100000">
                  <a:srgbClr val="0BD0D9">
                    <a:alpha val="0"/>
                  </a:srgbClr>
                </a:gs>
                <a:gs pos="61000">
                  <a:srgbClr val="0BD0D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7+">
            <a:extLst>
              <a:ext uri="{FF2B5EF4-FFF2-40B4-BE49-F238E27FC236}">
                <a16:creationId xmlns:a16="http://schemas.microsoft.com/office/drawing/2014/main" xmlns="" id="{DB8AA91E-8CDF-4A6A-998C-C73B9E256639}"/>
              </a:ext>
            </a:extLst>
          </p:cNvPr>
          <p:cNvSpPr/>
          <p:nvPr/>
        </p:nvSpPr>
        <p:spPr>
          <a:xfrm>
            <a:off x="1082241" y="1764393"/>
            <a:ext cx="1874984" cy="2842583"/>
          </a:xfrm>
          <a:custGeom>
            <a:avLst/>
            <a:gdLst>
              <a:gd name="connsiteX0" fmla="*/ 0 w 3193143"/>
              <a:gd name="connsiteY0" fmla="*/ 1003224 h 2006447"/>
              <a:gd name="connsiteX1" fmla="*/ 1596572 w 3193143"/>
              <a:gd name="connsiteY1" fmla="*/ 0 h 2006447"/>
              <a:gd name="connsiteX2" fmla="*/ 3193144 w 3193143"/>
              <a:gd name="connsiteY2" fmla="*/ 1003224 h 2006447"/>
              <a:gd name="connsiteX3" fmla="*/ 1596572 w 3193143"/>
              <a:gd name="connsiteY3" fmla="*/ 2006448 h 2006447"/>
              <a:gd name="connsiteX4" fmla="*/ 0 w 3193143"/>
              <a:gd name="connsiteY4" fmla="*/ 1003224 h 2006447"/>
              <a:gd name="connsiteX0" fmla="*/ 0 w 1598284"/>
              <a:gd name="connsiteY0" fmla="*/ 1005128 h 2009608"/>
              <a:gd name="connsiteX1" fmla="*/ 1596572 w 1598284"/>
              <a:gd name="connsiteY1" fmla="*/ 1904 h 2009608"/>
              <a:gd name="connsiteX2" fmla="*/ 333830 w 1598284"/>
              <a:gd name="connsiteY2" fmla="*/ 830956 h 2009608"/>
              <a:gd name="connsiteX3" fmla="*/ 1596572 w 1598284"/>
              <a:gd name="connsiteY3" fmla="*/ 2008352 h 2009608"/>
              <a:gd name="connsiteX4" fmla="*/ 0 w 1598284"/>
              <a:gd name="connsiteY4" fmla="*/ 1005128 h 2009608"/>
              <a:gd name="connsiteX0" fmla="*/ 0 w 1598284"/>
              <a:gd name="connsiteY0" fmla="*/ 1003407 h 2006790"/>
              <a:gd name="connsiteX1" fmla="*/ 1596572 w 1598284"/>
              <a:gd name="connsiteY1" fmla="*/ 183 h 2006790"/>
              <a:gd name="connsiteX2" fmla="*/ 333830 w 1598284"/>
              <a:gd name="connsiteY2" fmla="*/ 943535 h 2006790"/>
              <a:gd name="connsiteX3" fmla="*/ 1596572 w 1598284"/>
              <a:gd name="connsiteY3" fmla="*/ 2006631 h 2006790"/>
              <a:gd name="connsiteX4" fmla="*/ 0 w 1598284"/>
              <a:gd name="connsiteY4" fmla="*/ 1003407 h 2006790"/>
              <a:gd name="connsiteX0" fmla="*/ 0 w 1598284"/>
              <a:gd name="connsiteY0" fmla="*/ 1003493 h 2006876"/>
              <a:gd name="connsiteX1" fmla="*/ 1596572 w 1598284"/>
              <a:gd name="connsiteY1" fmla="*/ 269 h 2006876"/>
              <a:gd name="connsiteX2" fmla="*/ 333830 w 1598284"/>
              <a:gd name="connsiteY2" fmla="*/ 943621 h 2006876"/>
              <a:gd name="connsiteX3" fmla="*/ 1596572 w 1598284"/>
              <a:gd name="connsiteY3" fmla="*/ 2006717 h 2006876"/>
              <a:gd name="connsiteX4" fmla="*/ 0 w 1598284"/>
              <a:gd name="connsiteY4" fmla="*/ 1003493 h 2006876"/>
              <a:gd name="connsiteX0" fmla="*/ 0 w 1598180"/>
              <a:gd name="connsiteY0" fmla="*/ 1005198 h 2009315"/>
              <a:gd name="connsiteX1" fmla="*/ 1596572 w 1598180"/>
              <a:gd name="connsiteY1" fmla="*/ 1974 h 2009315"/>
              <a:gd name="connsiteX2" fmla="*/ 324305 w 1598180"/>
              <a:gd name="connsiteY2" fmla="*/ 859601 h 2009315"/>
              <a:gd name="connsiteX3" fmla="*/ 1596572 w 1598180"/>
              <a:gd name="connsiteY3" fmla="*/ 2008422 h 2009315"/>
              <a:gd name="connsiteX4" fmla="*/ 0 w 1598180"/>
              <a:gd name="connsiteY4" fmla="*/ 1005198 h 2009315"/>
              <a:gd name="connsiteX0" fmla="*/ 0 w 1598214"/>
              <a:gd name="connsiteY0" fmla="*/ 1004200 h 2008317"/>
              <a:gd name="connsiteX1" fmla="*/ 1596572 w 1598214"/>
              <a:gd name="connsiteY1" fmla="*/ 976 h 2008317"/>
              <a:gd name="connsiteX2" fmla="*/ 324305 w 1598214"/>
              <a:gd name="connsiteY2" fmla="*/ 858603 h 2008317"/>
              <a:gd name="connsiteX3" fmla="*/ 1596572 w 1598214"/>
              <a:gd name="connsiteY3" fmla="*/ 2007424 h 2008317"/>
              <a:gd name="connsiteX4" fmla="*/ 0 w 1598214"/>
              <a:gd name="connsiteY4" fmla="*/ 1004200 h 2008317"/>
              <a:gd name="connsiteX0" fmla="*/ 2607 w 1600821"/>
              <a:gd name="connsiteY0" fmla="*/ 1004200 h 2008453"/>
              <a:gd name="connsiteX1" fmla="*/ 1599179 w 1600821"/>
              <a:gd name="connsiteY1" fmla="*/ 976 h 2008453"/>
              <a:gd name="connsiteX2" fmla="*/ 326912 w 1600821"/>
              <a:gd name="connsiteY2" fmla="*/ 858603 h 2008453"/>
              <a:gd name="connsiteX3" fmla="*/ 1599179 w 1600821"/>
              <a:gd name="connsiteY3" fmla="*/ 2007424 h 2008453"/>
              <a:gd name="connsiteX4" fmla="*/ 2607 w 1600821"/>
              <a:gd name="connsiteY4" fmla="*/ 1004200 h 2008453"/>
              <a:gd name="connsiteX0" fmla="*/ 326912 w 1600822"/>
              <a:gd name="connsiteY0" fmla="*/ 858601 h 2008451"/>
              <a:gd name="connsiteX1" fmla="*/ 1599179 w 1600822"/>
              <a:gd name="connsiteY1" fmla="*/ 2007422 h 2008451"/>
              <a:gd name="connsiteX2" fmla="*/ 2607 w 1600822"/>
              <a:gd name="connsiteY2" fmla="*/ 1004198 h 2008451"/>
              <a:gd name="connsiteX3" fmla="*/ 1599179 w 1600822"/>
              <a:gd name="connsiteY3" fmla="*/ 974 h 2008451"/>
              <a:gd name="connsiteX4" fmla="*/ 391915 w 1600822"/>
              <a:gd name="connsiteY4" fmla="*/ 920819 h 2008451"/>
              <a:gd name="connsiteX0" fmla="*/ 326912 w 1600787"/>
              <a:gd name="connsiteY0" fmla="*/ 857627 h 2007477"/>
              <a:gd name="connsiteX1" fmla="*/ 1599179 w 1600787"/>
              <a:gd name="connsiteY1" fmla="*/ 2006448 h 2007477"/>
              <a:gd name="connsiteX2" fmla="*/ 2607 w 1600787"/>
              <a:gd name="connsiteY2" fmla="*/ 1003224 h 2007477"/>
              <a:gd name="connsiteX3" fmla="*/ 1599179 w 1600787"/>
              <a:gd name="connsiteY3" fmla="*/ 0 h 2007477"/>
              <a:gd name="connsiteX0" fmla="*/ 1599179 w 1599179"/>
              <a:gd name="connsiteY0" fmla="*/ 2006448 h 2007477"/>
              <a:gd name="connsiteX1" fmla="*/ 2607 w 1599179"/>
              <a:gd name="connsiteY1" fmla="*/ 1003224 h 2007477"/>
              <a:gd name="connsiteX2" fmla="*/ 1599179 w 1599179"/>
              <a:gd name="connsiteY2" fmla="*/ 0 h 200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9179" h="2007477">
                <a:moveTo>
                  <a:pt x="1599179" y="2006448"/>
                </a:moveTo>
                <a:cubicBezTo>
                  <a:pt x="1545128" y="2030714"/>
                  <a:pt x="78807" y="1623964"/>
                  <a:pt x="2607" y="1003224"/>
                </a:cubicBezTo>
                <a:cubicBezTo>
                  <a:pt x="-73593" y="382484"/>
                  <a:pt x="1545128" y="24266"/>
                  <a:pt x="1599179" y="0"/>
                </a:cubicBezTo>
              </a:path>
            </a:pathLst>
          </a:custGeom>
          <a:noFill/>
          <a:ln w="34925">
            <a:gradFill>
              <a:gsLst>
                <a:gs pos="34000">
                  <a:schemeClr val="bg1">
                    <a:alpha val="0"/>
                  </a:schemeClr>
                </a:gs>
                <a:gs pos="63000">
                  <a:schemeClr val="bg1">
                    <a:alpha val="0"/>
                  </a:schemeClr>
                </a:gs>
                <a:gs pos="48000">
                  <a:schemeClr val="bg1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144B3BE-D9CB-40B7-9E50-DF4D7B2A83B5}"/>
              </a:ext>
            </a:extLst>
          </p:cNvPr>
          <p:cNvGrpSpPr/>
          <p:nvPr/>
        </p:nvGrpSpPr>
        <p:grpSpPr>
          <a:xfrm>
            <a:off x="9347597" y="1131534"/>
            <a:ext cx="1493984" cy="2842583"/>
            <a:chOff x="9048369" y="1005441"/>
            <a:chExt cx="1493984" cy="2842583"/>
          </a:xfrm>
        </p:grpSpPr>
        <p:sp>
          <p:nvSpPr>
            <p:cNvPr id="17" name="椭圆 7">
              <a:extLst>
                <a:ext uri="{FF2B5EF4-FFF2-40B4-BE49-F238E27FC236}">
                  <a16:creationId xmlns:a16="http://schemas.microsoft.com/office/drawing/2014/main" xmlns="" id="{F00D115B-359F-43A0-8771-AB0E0981F844}"/>
                </a:ext>
              </a:extLst>
            </p:cNvPr>
            <p:cNvSpPr/>
            <p:nvPr/>
          </p:nvSpPr>
          <p:spPr>
            <a:xfrm rot="10800000">
              <a:off x="9048369" y="1005441"/>
              <a:ext cx="1493984" cy="2842583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42000">
                    <a:schemeClr val="accent6">
                      <a:lumMod val="75000"/>
                    </a:schemeClr>
                  </a:gs>
                  <a:gs pos="100000">
                    <a:srgbClr val="0BD0D9">
                      <a:alpha val="0"/>
                    </a:srgbClr>
                  </a:gs>
                  <a:gs pos="68000">
                    <a:srgbClr val="0BD0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7+">
              <a:extLst>
                <a:ext uri="{FF2B5EF4-FFF2-40B4-BE49-F238E27FC236}">
                  <a16:creationId xmlns:a16="http://schemas.microsoft.com/office/drawing/2014/main" xmlns="" id="{34968D18-30AD-40E5-9C08-C37054DE8035}"/>
                </a:ext>
              </a:extLst>
            </p:cNvPr>
            <p:cNvSpPr/>
            <p:nvPr/>
          </p:nvSpPr>
          <p:spPr>
            <a:xfrm rot="10800000">
              <a:off x="9048369" y="1005441"/>
              <a:ext cx="1493984" cy="2842583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34000">
                    <a:schemeClr val="bg1">
                      <a:alpha val="0"/>
                    </a:schemeClr>
                  </a:gs>
                  <a:gs pos="63000">
                    <a:schemeClr val="bg1">
                      <a:alpha val="0"/>
                    </a:schemeClr>
                  </a:gs>
                  <a:gs pos="48000">
                    <a:schemeClr val="bg1"/>
                  </a:gs>
                </a:gsLst>
                <a:lin ang="4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D8FBBDD5-9073-4F46-B071-261C97CF4534}"/>
              </a:ext>
            </a:extLst>
          </p:cNvPr>
          <p:cNvSpPr/>
          <p:nvPr/>
        </p:nvSpPr>
        <p:spPr>
          <a:xfrm>
            <a:off x="6985000" y="5803900"/>
            <a:ext cx="5232400" cy="1149350"/>
          </a:xfrm>
          <a:custGeom>
            <a:avLst/>
            <a:gdLst>
              <a:gd name="connsiteX0" fmla="*/ 5219700 w 5219700"/>
              <a:gd name="connsiteY0" fmla="*/ 0 h 1193800"/>
              <a:gd name="connsiteX1" fmla="*/ 3365500 w 5219700"/>
              <a:gd name="connsiteY1" fmla="*/ 520700 h 1193800"/>
              <a:gd name="connsiteX2" fmla="*/ 0 w 5219700"/>
              <a:gd name="connsiteY2" fmla="*/ 1193800 h 1193800"/>
              <a:gd name="connsiteX0" fmla="*/ 5232400 w 5232400"/>
              <a:gd name="connsiteY0" fmla="*/ 0 h 1149350"/>
              <a:gd name="connsiteX1" fmla="*/ 3378200 w 5232400"/>
              <a:gd name="connsiteY1" fmla="*/ 520700 h 1149350"/>
              <a:gd name="connsiteX2" fmla="*/ 0 w 5232400"/>
              <a:gd name="connsiteY2" fmla="*/ 1149350 h 1149350"/>
              <a:gd name="connsiteX0" fmla="*/ 5232400 w 5232400"/>
              <a:gd name="connsiteY0" fmla="*/ 0 h 1149350"/>
              <a:gd name="connsiteX1" fmla="*/ 3378200 w 5232400"/>
              <a:gd name="connsiteY1" fmla="*/ 520700 h 1149350"/>
              <a:gd name="connsiteX2" fmla="*/ 0 w 5232400"/>
              <a:gd name="connsiteY2" fmla="*/ 1149350 h 114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32400" h="1149350">
                <a:moveTo>
                  <a:pt x="5232400" y="0"/>
                </a:moveTo>
                <a:cubicBezTo>
                  <a:pt x="4740275" y="160866"/>
                  <a:pt x="4248150" y="321733"/>
                  <a:pt x="3378200" y="520700"/>
                </a:cubicBezTo>
                <a:cubicBezTo>
                  <a:pt x="2508250" y="719667"/>
                  <a:pt x="1222375" y="982133"/>
                  <a:pt x="0" y="1149350"/>
                </a:cubicBezTo>
              </a:path>
            </a:pathLst>
          </a:custGeom>
          <a:noFill/>
          <a:ln w="34925">
            <a:gradFill>
              <a:gsLst>
                <a:gs pos="7000">
                  <a:schemeClr val="bg1">
                    <a:alpha val="0"/>
                  </a:schemeClr>
                </a:gs>
                <a:gs pos="63000">
                  <a:schemeClr val="accent6">
                    <a:lumMod val="75000"/>
                  </a:schemeClr>
                </a:gs>
                <a:gs pos="49000">
                  <a:schemeClr val="bg1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188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b="1" spc="70" baseline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b="1" spc="70" baseline="0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gradFill>
            <a:gsLst>
              <a:gs pos="9000">
                <a:srgbClr val="3AF4FF"/>
              </a:gs>
              <a:gs pos="75000">
                <a:schemeClr val="accent6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z="1200" spc="7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使用手册</a:t>
            </a:r>
            <a:endParaRPr lang="zh-CN" altLang="en-US" sz="1200" spc="70" baseline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defRPr>
            </a:lvl1pPr>
          </a:lstStyle>
          <a:p>
            <a:r>
              <a:rPr lang="zh-CN" altLang="en-US" b="1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微软雅黑</a:t>
            </a:r>
            <a:endParaRPr lang="en-US" altLang="zh-CN" b="1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lang="en-US" altLang="zh-CN" sz="320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lang="zh-CN" altLang="en-US" sz="3200" dirty="0">
              <a:gradFill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794000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rgbClr val="6C24DE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</a:endParaRPr>
          </a:p>
        </p:txBody>
      </p:sp>
      <p:sp>
        <p:nvSpPr>
          <p:cNvPr id="26" name="文本框 25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8D931E2A-2758-4971-99A5-766FDB651DF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33333" y="3970278"/>
            <a:ext cx="2362552" cy="373121"/>
          </a:xfrm>
          <a:custGeom>
            <a:avLst/>
            <a:gdLst/>
            <a:ahLst/>
            <a:cxnLst/>
            <a:rect l="l" t="t" r="r" b="b"/>
            <a:pathLst>
              <a:path w="2208466" h="348786">
                <a:moveTo>
                  <a:pt x="2088480" y="288064"/>
                </a:moveTo>
                <a:lnTo>
                  <a:pt x="2165718" y="288064"/>
                </a:lnTo>
                <a:lnTo>
                  <a:pt x="2177862" y="347815"/>
                </a:lnTo>
                <a:lnTo>
                  <a:pt x="2098681" y="347815"/>
                </a:lnTo>
                <a:close/>
                <a:moveTo>
                  <a:pt x="1993268" y="288064"/>
                </a:moveTo>
                <a:lnTo>
                  <a:pt x="2068563" y="288064"/>
                </a:lnTo>
                <a:lnTo>
                  <a:pt x="2078279" y="347815"/>
                </a:lnTo>
                <a:lnTo>
                  <a:pt x="2000555" y="347815"/>
                </a:lnTo>
                <a:close/>
                <a:moveTo>
                  <a:pt x="1898056" y="288064"/>
                </a:moveTo>
                <a:lnTo>
                  <a:pt x="1973837" y="288064"/>
                </a:lnTo>
                <a:lnTo>
                  <a:pt x="1979181" y="347815"/>
                </a:lnTo>
                <a:lnTo>
                  <a:pt x="1901457" y="347815"/>
                </a:lnTo>
                <a:close/>
                <a:moveTo>
                  <a:pt x="1811102" y="288064"/>
                </a:moveTo>
                <a:lnTo>
                  <a:pt x="1889312" y="288064"/>
                </a:lnTo>
                <a:lnTo>
                  <a:pt x="1854822" y="348300"/>
                </a:lnTo>
                <a:lnTo>
                  <a:pt x="1774669" y="348300"/>
                </a:lnTo>
                <a:close/>
                <a:moveTo>
                  <a:pt x="1230049" y="183623"/>
                </a:moveTo>
                <a:lnTo>
                  <a:pt x="1284456" y="183623"/>
                </a:lnTo>
                <a:lnTo>
                  <a:pt x="1281055" y="339557"/>
                </a:lnTo>
                <a:lnTo>
                  <a:pt x="1229563" y="339557"/>
                </a:lnTo>
                <a:close/>
                <a:moveTo>
                  <a:pt x="1082859" y="183623"/>
                </a:moveTo>
                <a:lnTo>
                  <a:pt x="1134351" y="183623"/>
                </a:lnTo>
                <a:lnTo>
                  <a:pt x="1094518" y="339557"/>
                </a:lnTo>
                <a:lnTo>
                  <a:pt x="1043025" y="339557"/>
                </a:lnTo>
                <a:close/>
                <a:moveTo>
                  <a:pt x="1356141" y="165163"/>
                </a:moveTo>
                <a:lnTo>
                  <a:pt x="1540735" y="165163"/>
                </a:lnTo>
                <a:lnTo>
                  <a:pt x="1533934" y="211312"/>
                </a:lnTo>
                <a:lnTo>
                  <a:pt x="1507217" y="211312"/>
                </a:lnTo>
                <a:lnTo>
                  <a:pt x="1504788" y="230257"/>
                </a:lnTo>
                <a:lnTo>
                  <a:pt x="1541221" y="230257"/>
                </a:lnTo>
                <a:lnTo>
                  <a:pt x="1534906" y="275920"/>
                </a:lnTo>
                <a:lnTo>
                  <a:pt x="1498473" y="275920"/>
                </a:lnTo>
                <a:lnTo>
                  <a:pt x="1495558" y="294379"/>
                </a:lnTo>
                <a:lnTo>
                  <a:pt x="1734559" y="294379"/>
                </a:lnTo>
                <a:lnTo>
                  <a:pt x="1728244" y="340528"/>
                </a:lnTo>
                <a:lnTo>
                  <a:pt x="1423663" y="340528"/>
                </a:lnTo>
                <a:lnTo>
                  <a:pt x="1400346" y="309924"/>
                </a:lnTo>
                <a:lnTo>
                  <a:pt x="1391602" y="340042"/>
                </a:lnTo>
                <a:lnTo>
                  <a:pt x="1322137" y="340042"/>
                </a:lnTo>
                <a:lnTo>
                  <a:pt x="1353226" y="236572"/>
                </a:lnTo>
                <a:lnTo>
                  <a:pt x="1343996" y="221027"/>
                </a:lnTo>
                <a:lnTo>
                  <a:pt x="1426578" y="221027"/>
                </a:lnTo>
                <a:lnTo>
                  <a:pt x="1418806" y="248231"/>
                </a:lnTo>
                <a:lnTo>
                  <a:pt x="1419777" y="248231"/>
                </a:lnTo>
                <a:lnTo>
                  <a:pt x="1430950" y="263290"/>
                </a:lnTo>
                <a:lnTo>
                  <a:pt x="1438237" y="211312"/>
                </a:lnTo>
                <a:lnTo>
                  <a:pt x="1349340" y="211312"/>
                </a:lnTo>
                <a:close/>
                <a:moveTo>
                  <a:pt x="587578" y="151076"/>
                </a:moveTo>
                <a:lnTo>
                  <a:pt x="833380" y="151076"/>
                </a:lnTo>
                <a:lnTo>
                  <a:pt x="821236" y="239001"/>
                </a:lnTo>
                <a:lnTo>
                  <a:pt x="747884" y="284178"/>
                </a:lnTo>
                <a:lnTo>
                  <a:pt x="822693" y="348786"/>
                </a:lnTo>
                <a:lnTo>
                  <a:pt x="716794" y="348786"/>
                </a:lnTo>
                <a:lnTo>
                  <a:pt x="685705" y="322554"/>
                </a:lnTo>
                <a:lnTo>
                  <a:pt x="642471" y="348786"/>
                </a:lnTo>
                <a:lnTo>
                  <a:pt x="537057" y="348786"/>
                </a:lnTo>
                <a:lnTo>
                  <a:pt x="638584" y="282235"/>
                </a:lnTo>
                <a:lnTo>
                  <a:pt x="576405" y="229286"/>
                </a:lnTo>
                <a:lnTo>
                  <a:pt x="579806" y="205968"/>
                </a:lnTo>
                <a:lnTo>
                  <a:pt x="658501" y="205968"/>
                </a:lnTo>
                <a:lnTo>
                  <a:pt x="699792" y="242401"/>
                </a:lnTo>
                <a:lnTo>
                  <a:pt x="748855" y="210340"/>
                </a:lnTo>
                <a:lnTo>
                  <a:pt x="750798" y="196253"/>
                </a:lnTo>
                <a:lnTo>
                  <a:pt x="581263" y="196253"/>
                </a:lnTo>
                <a:close/>
                <a:moveTo>
                  <a:pt x="264747" y="141360"/>
                </a:moveTo>
                <a:lnTo>
                  <a:pt x="348786" y="141360"/>
                </a:lnTo>
                <a:lnTo>
                  <a:pt x="325955" y="302152"/>
                </a:lnTo>
                <a:lnTo>
                  <a:pt x="361902" y="302152"/>
                </a:lnTo>
                <a:lnTo>
                  <a:pt x="382791" y="283692"/>
                </a:lnTo>
                <a:lnTo>
                  <a:pt x="374047" y="347329"/>
                </a:lnTo>
                <a:lnTo>
                  <a:pt x="235601" y="347329"/>
                </a:lnTo>
                <a:close/>
                <a:moveTo>
                  <a:pt x="1619431" y="128244"/>
                </a:moveTo>
                <a:lnTo>
                  <a:pt x="1684039" y="128244"/>
                </a:lnTo>
                <a:lnTo>
                  <a:pt x="1672380" y="211312"/>
                </a:lnTo>
                <a:lnTo>
                  <a:pt x="1726787" y="285150"/>
                </a:lnTo>
                <a:lnTo>
                  <a:pt x="1652949" y="285150"/>
                </a:lnTo>
                <a:lnTo>
                  <a:pt x="1632061" y="251145"/>
                </a:lnTo>
                <a:lnTo>
                  <a:pt x="1597571" y="285150"/>
                </a:lnTo>
                <a:lnTo>
                  <a:pt x="1532963" y="285150"/>
                </a:lnTo>
                <a:lnTo>
                  <a:pt x="1607772" y="211312"/>
                </a:lnTo>
                <a:close/>
                <a:moveTo>
                  <a:pt x="1035253" y="113185"/>
                </a:moveTo>
                <a:lnTo>
                  <a:pt x="1067314" y="113185"/>
                </a:lnTo>
                <a:lnTo>
                  <a:pt x="1049341" y="303609"/>
                </a:lnTo>
                <a:lnTo>
                  <a:pt x="1016794" y="303609"/>
                </a:lnTo>
                <a:close/>
                <a:moveTo>
                  <a:pt x="919639" y="113185"/>
                </a:moveTo>
                <a:lnTo>
                  <a:pt x="952185" y="113185"/>
                </a:lnTo>
                <a:lnTo>
                  <a:pt x="912838" y="331298"/>
                </a:lnTo>
                <a:lnTo>
                  <a:pt x="880291" y="331298"/>
                </a:lnTo>
                <a:close/>
                <a:moveTo>
                  <a:pt x="1083345" y="107842"/>
                </a:moveTo>
                <a:lnTo>
                  <a:pt x="1312145" y="107842"/>
                </a:lnTo>
                <a:lnTo>
                  <a:pt x="1305344" y="155933"/>
                </a:lnTo>
                <a:lnTo>
                  <a:pt x="1221791" y="155933"/>
                </a:lnTo>
                <a:lnTo>
                  <a:pt x="1198959" y="319640"/>
                </a:lnTo>
                <a:cubicBezTo>
                  <a:pt x="1197664" y="328060"/>
                  <a:pt x="1193859" y="335023"/>
                  <a:pt x="1187543" y="340528"/>
                </a:cubicBezTo>
                <a:cubicBezTo>
                  <a:pt x="1181228" y="346034"/>
                  <a:pt x="1174023" y="348786"/>
                  <a:pt x="1165926" y="348786"/>
                </a:cubicBezTo>
                <a:lnTo>
                  <a:pt x="1096461" y="348786"/>
                </a:lnTo>
                <a:lnTo>
                  <a:pt x="1127064" y="318182"/>
                </a:lnTo>
                <a:lnTo>
                  <a:pt x="1149896" y="155933"/>
                </a:lnTo>
                <a:lnTo>
                  <a:pt x="1076544" y="155933"/>
                </a:lnTo>
                <a:close/>
                <a:moveTo>
                  <a:pt x="1452810" y="95697"/>
                </a:moveTo>
                <a:lnTo>
                  <a:pt x="1450381" y="114157"/>
                </a:lnTo>
                <a:lnTo>
                  <a:pt x="1478556" y="114157"/>
                </a:lnTo>
                <a:lnTo>
                  <a:pt x="1480985" y="95697"/>
                </a:lnTo>
                <a:close/>
                <a:moveTo>
                  <a:pt x="452533" y="91325"/>
                </a:moveTo>
                <a:lnTo>
                  <a:pt x="562318" y="91325"/>
                </a:lnTo>
                <a:lnTo>
                  <a:pt x="537057" y="273005"/>
                </a:lnTo>
                <a:lnTo>
                  <a:pt x="573005" y="263290"/>
                </a:lnTo>
                <a:lnTo>
                  <a:pt x="566204" y="311382"/>
                </a:lnTo>
                <a:lnTo>
                  <a:pt x="446217" y="340042"/>
                </a:lnTo>
                <a:lnTo>
                  <a:pt x="474878" y="137474"/>
                </a:lnTo>
                <a:lnTo>
                  <a:pt x="446217" y="137474"/>
                </a:lnTo>
                <a:close/>
                <a:moveTo>
                  <a:pt x="2119084" y="80638"/>
                </a:moveTo>
                <a:lnTo>
                  <a:pt x="2106939" y="102012"/>
                </a:lnTo>
                <a:lnTo>
                  <a:pt x="2054476" y="102012"/>
                </a:lnTo>
                <a:lnTo>
                  <a:pt x="2052532" y="114157"/>
                </a:lnTo>
                <a:lnTo>
                  <a:pt x="2114712" y="114157"/>
                </a:lnTo>
                <a:close/>
                <a:moveTo>
                  <a:pt x="1910686" y="65579"/>
                </a:moveTo>
                <a:lnTo>
                  <a:pt x="1904371" y="114157"/>
                </a:lnTo>
                <a:lnTo>
                  <a:pt x="1974323" y="114157"/>
                </a:lnTo>
                <a:lnTo>
                  <a:pt x="1976266" y="102012"/>
                </a:lnTo>
                <a:lnTo>
                  <a:pt x="1919916" y="102012"/>
                </a:lnTo>
                <a:close/>
                <a:moveTo>
                  <a:pt x="2061762" y="49549"/>
                </a:moveTo>
                <a:lnTo>
                  <a:pt x="2055447" y="94240"/>
                </a:lnTo>
                <a:lnTo>
                  <a:pt x="2075850" y="58778"/>
                </a:lnTo>
                <a:lnTo>
                  <a:pt x="2121998" y="58778"/>
                </a:lnTo>
                <a:lnTo>
                  <a:pt x="2123456" y="49549"/>
                </a:lnTo>
                <a:close/>
                <a:moveTo>
                  <a:pt x="1913115" y="49549"/>
                </a:moveTo>
                <a:lnTo>
                  <a:pt x="1911658" y="58778"/>
                </a:lnTo>
                <a:lnTo>
                  <a:pt x="1969465" y="58778"/>
                </a:lnTo>
                <a:lnTo>
                  <a:pt x="1977723" y="91325"/>
                </a:lnTo>
                <a:lnTo>
                  <a:pt x="1983553" y="49549"/>
                </a:lnTo>
                <a:close/>
                <a:moveTo>
                  <a:pt x="1460097" y="45177"/>
                </a:moveTo>
                <a:lnTo>
                  <a:pt x="1457182" y="63636"/>
                </a:lnTo>
                <a:lnTo>
                  <a:pt x="1485357" y="63636"/>
                </a:lnTo>
                <a:lnTo>
                  <a:pt x="1488272" y="45177"/>
                </a:lnTo>
                <a:close/>
                <a:moveTo>
                  <a:pt x="1109577" y="9229"/>
                </a:moveTo>
                <a:lnTo>
                  <a:pt x="1309230" y="9229"/>
                </a:lnTo>
                <a:lnTo>
                  <a:pt x="1302429" y="57807"/>
                </a:lnTo>
                <a:lnTo>
                  <a:pt x="1102776" y="57807"/>
                </a:lnTo>
                <a:close/>
                <a:moveTo>
                  <a:pt x="320611" y="9229"/>
                </a:moveTo>
                <a:lnTo>
                  <a:pt x="390077" y="9229"/>
                </a:lnTo>
                <a:lnTo>
                  <a:pt x="396392" y="63636"/>
                </a:lnTo>
                <a:lnTo>
                  <a:pt x="327412" y="63636"/>
                </a:lnTo>
                <a:close/>
                <a:moveTo>
                  <a:pt x="1821789" y="8744"/>
                </a:moveTo>
                <a:lnTo>
                  <a:pt x="2208466" y="8744"/>
                </a:lnTo>
                <a:lnTo>
                  <a:pt x="2188064" y="155448"/>
                </a:lnTo>
                <a:lnTo>
                  <a:pt x="2055933" y="155448"/>
                </a:lnTo>
                <a:lnTo>
                  <a:pt x="2053504" y="171478"/>
                </a:lnTo>
                <a:lnTo>
                  <a:pt x="2175919" y="171478"/>
                </a:lnTo>
                <a:lnTo>
                  <a:pt x="2169604" y="216655"/>
                </a:lnTo>
                <a:lnTo>
                  <a:pt x="2047189" y="216655"/>
                </a:lnTo>
                <a:lnTo>
                  <a:pt x="2044760" y="233172"/>
                </a:lnTo>
                <a:lnTo>
                  <a:pt x="2195350" y="233172"/>
                </a:lnTo>
                <a:lnTo>
                  <a:pt x="2189035" y="278349"/>
                </a:lnTo>
                <a:lnTo>
                  <a:pt x="1783899" y="278349"/>
                </a:lnTo>
                <a:lnTo>
                  <a:pt x="1790214" y="233172"/>
                </a:lnTo>
                <a:lnTo>
                  <a:pt x="1948091" y="233172"/>
                </a:lnTo>
                <a:lnTo>
                  <a:pt x="1950520" y="216655"/>
                </a:lnTo>
                <a:lnTo>
                  <a:pt x="1819846" y="216655"/>
                </a:lnTo>
                <a:lnTo>
                  <a:pt x="1826161" y="171478"/>
                </a:lnTo>
                <a:lnTo>
                  <a:pt x="1956835" y="171478"/>
                </a:lnTo>
                <a:lnTo>
                  <a:pt x="1959264" y="155448"/>
                </a:lnTo>
                <a:lnTo>
                  <a:pt x="1818875" y="155448"/>
                </a:lnTo>
                <a:lnTo>
                  <a:pt x="1836363" y="28660"/>
                </a:lnTo>
                <a:close/>
                <a:moveTo>
                  <a:pt x="1571825" y="8258"/>
                </a:moveTo>
                <a:lnTo>
                  <a:pt x="1765649" y="8258"/>
                </a:lnTo>
                <a:lnTo>
                  <a:pt x="1759334" y="54406"/>
                </a:lnTo>
                <a:lnTo>
                  <a:pt x="1705899" y="54406"/>
                </a:lnTo>
                <a:lnTo>
                  <a:pt x="1696669" y="77724"/>
                </a:lnTo>
                <a:lnTo>
                  <a:pt x="1750590" y="77724"/>
                </a:lnTo>
                <a:lnTo>
                  <a:pt x="1730673" y="220542"/>
                </a:lnTo>
                <a:lnTo>
                  <a:pt x="1689868" y="220542"/>
                </a:lnTo>
                <a:lnTo>
                  <a:pt x="1681610" y="211312"/>
                </a:lnTo>
                <a:lnTo>
                  <a:pt x="1695212" y="114643"/>
                </a:lnTo>
                <a:lnTo>
                  <a:pt x="1612144" y="114643"/>
                </a:lnTo>
                <a:lnTo>
                  <a:pt x="1598542" y="211312"/>
                </a:lnTo>
                <a:lnTo>
                  <a:pt x="1588341" y="220542"/>
                </a:lnTo>
                <a:lnTo>
                  <a:pt x="1547050" y="220542"/>
                </a:lnTo>
                <a:lnTo>
                  <a:pt x="1566967" y="77724"/>
                </a:lnTo>
                <a:lnTo>
                  <a:pt x="1613601" y="77724"/>
                </a:lnTo>
                <a:lnTo>
                  <a:pt x="1622831" y="54406"/>
                </a:lnTo>
                <a:lnTo>
                  <a:pt x="1565510" y="54406"/>
                </a:lnTo>
                <a:close/>
                <a:moveTo>
                  <a:pt x="1378001" y="8258"/>
                </a:moveTo>
                <a:lnTo>
                  <a:pt x="1562595" y="8258"/>
                </a:lnTo>
                <a:lnTo>
                  <a:pt x="1542678" y="151561"/>
                </a:lnTo>
                <a:lnTo>
                  <a:pt x="1376543" y="151561"/>
                </a:lnTo>
                <a:lnTo>
                  <a:pt x="1394031" y="26717"/>
                </a:lnTo>
                <a:close/>
                <a:moveTo>
                  <a:pt x="599237" y="8258"/>
                </a:moveTo>
                <a:lnTo>
                  <a:pt x="837752" y="8258"/>
                </a:lnTo>
                <a:lnTo>
                  <a:pt x="826579" y="89868"/>
                </a:lnTo>
                <a:lnTo>
                  <a:pt x="835323" y="89868"/>
                </a:lnTo>
                <a:lnTo>
                  <a:pt x="851354" y="71409"/>
                </a:lnTo>
                <a:lnTo>
                  <a:pt x="842124" y="138446"/>
                </a:lnTo>
                <a:lnTo>
                  <a:pt x="743998" y="138446"/>
                </a:lnTo>
                <a:lnTo>
                  <a:pt x="755656" y="53921"/>
                </a:lnTo>
                <a:lnTo>
                  <a:pt x="689105" y="53921"/>
                </a:lnTo>
                <a:lnTo>
                  <a:pt x="671131" y="138446"/>
                </a:lnTo>
                <a:lnTo>
                  <a:pt x="590493" y="138446"/>
                </a:lnTo>
                <a:lnTo>
                  <a:pt x="614296" y="25746"/>
                </a:lnTo>
                <a:close/>
                <a:moveTo>
                  <a:pt x="477307" y="8258"/>
                </a:moveTo>
                <a:lnTo>
                  <a:pt x="551631" y="8258"/>
                </a:lnTo>
                <a:lnTo>
                  <a:pt x="565718" y="72866"/>
                </a:lnTo>
                <a:lnTo>
                  <a:pt x="491395" y="72866"/>
                </a:lnTo>
                <a:close/>
                <a:moveTo>
                  <a:pt x="196253" y="485"/>
                </a:moveTo>
                <a:lnTo>
                  <a:pt x="296808" y="485"/>
                </a:lnTo>
                <a:lnTo>
                  <a:pt x="272034" y="79667"/>
                </a:lnTo>
                <a:lnTo>
                  <a:pt x="402222" y="79667"/>
                </a:lnTo>
                <a:lnTo>
                  <a:pt x="395906" y="127273"/>
                </a:lnTo>
                <a:lnTo>
                  <a:pt x="257461" y="127273"/>
                </a:lnTo>
                <a:lnTo>
                  <a:pt x="189938" y="347329"/>
                </a:lnTo>
                <a:lnTo>
                  <a:pt x="99098" y="347329"/>
                </a:lnTo>
                <a:lnTo>
                  <a:pt x="173907" y="127273"/>
                </a:lnTo>
                <a:lnTo>
                  <a:pt x="138931" y="127273"/>
                </a:lnTo>
                <a:lnTo>
                  <a:pt x="145247" y="79667"/>
                </a:lnTo>
                <a:lnTo>
                  <a:pt x="189938" y="79667"/>
                </a:lnTo>
                <a:lnTo>
                  <a:pt x="210826" y="18459"/>
                </a:lnTo>
                <a:close/>
                <a:moveTo>
                  <a:pt x="960929" y="0"/>
                </a:moveTo>
                <a:lnTo>
                  <a:pt x="1045940" y="0"/>
                </a:lnTo>
                <a:lnTo>
                  <a:pt x="1037682" y="58293"/>
                </a:lnTo>
                <a:lnTo>
                  <a:pt x="1086259" y="58293"/>
                </a:lnTo>
                <a:lnTo>
                  <a:pt x="1079459" y="104441"/>
                </a:lnTo>
                <a:lnTo>
                  <a:pt x="1030881" y="104441"/>
                </a:lnTo>
                <a:lnTo>
                  <a:pt x="996391" y="348786"/>
                </a:lnTo>
                <a:lnTo>
                  <a:pt x="925468" y="348786"/>
                </a:lnTo>
                <a:lnTo>
                  <a:pt x="959958" y="104441"/>
                </a:lnTo>
                <a:lnTo>
                  <a:pt x="910409" y="104441"/>
                </a:lnTo>
                <a:lnTo>
                  <a:pt x="917210" y="58293"/>
                </a:lnTo>
                <a:lnTo>
                  <a:pt x="966273" y="58293"/>
                </a:lnTo>
                <a:lnTo>
                  <a:pt x="972588" y="14087"/>
                </a:lnTo>
                <a:close/>
                <a:moveTo>
                  <a:pt x="137474" y="0"/>
                </a:moveTo>
                <a:lnTo>
                  <a:pt x="129216" y="58778"/>
                </a:lnTo>
                <a:lnTo>
                  <a:pt x="88897" y="348300"/>
                </a:lnTo>
                <a:lnTo>
                  <a:pt x="0" y="348300"/>
                </a:lnTo>
                <a:lnTo>
                  <a:pt x="37890" y="74809"/>
                </a:lnTo>
                <a:lnTo>
                  <a:pt x="8258" y="79667"/>
                </a:lnTo>
                <a:lnTo>
                  <a:pt x="16516" y="20888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800" dirty="0">
              <a:solidFill>
                <a:srgbClr val="404040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4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670EEF49-4E31-401E-A4CB-16B7F41D1E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8" t="1613" r="18288" b="1613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3" name="文本框-30" hidden="1">
            <a:extLst>
              <a:ext uri="{FF2B5EF4-FFF2-40B4-BE49-F238E27FC236}">
                <a16:creationId xmlns:a16="http://schemas.microsoft.com/office/drawing/2014/main" xmlns="" id="{18AF6577-DD1B-4BE7-975A-95CE424A2DA9}"/>
              </a:ext>
            </a:extLst>
          </p:cNvPr>
          <p:cNvSpPr txBox="1"/>
          <p:nvPr/>
        </p:nvSpPr>
        <p:spPr>
          <a:xfrm>
            <a:off x="3918272" y="1217090"/>
            <a:ext cx="1307454" cy="591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spc="80" dirty="0">
                <a:solidFill>
                  <a:schemeClr val="bg1"/>
                </a:solidFill>
                <a:latin typeface="Bebas" pitchFamily="2" charset="0"/>
              </a:rPr>
              <a:t>01</a:t>
            </a: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42" name="文本框-26" hidden="1">
            <a:extLst>
              <a:ext uri="{FF2B5EF4-FFF2-40B4-BE49-F238E27FC236}">
                <a16:creationId xmlns:a16="http://schemas.microsoft.com/office/drawing/2014/main" xmlns="" id="{73D2BECC-0A40-4E29-A413-010F40ECDBC2}"/>
              </a:ext>
            </a:extLst>
          </p:cNvPr>
          <p:cNvSpPr txBox="1"/>
          <p:nvPr/>
        </p:nvSpPr>
        <p:spPr>
          <a:xfrm>
            <a:off x="6966273" y="1217090"/>
            <a:ext cx="1307454" cy="591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spc="80" dirty="0">
                <a:solidFill>
                  <a:schemeClr val="bg1"/>
                </a:solidFill>
                <a:latin typeface="Bebas" pitchFamily="2" charset="0"/>
              </a:rPr>
              <a:t>02</a:t>
            </a: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45" name="文本框-31" hidden="1">
            <a:extLst>
              <a:ext uri="{FF2B5EF4-FFF2-40B4-BE49-F238E27FC236}">
                <a16:creationId xmlns:a16="http://schemas.microsoft.com/office/drawing/2014/main" xmlns="" id="{31486BCF-DB28-4385-BE3C-576C38FC625E}"/>
              </a:ext>
            </a:extLst>
          </p:cNvPr>
          <p:cNvSpPr txBox="1"/>
          <p:nvPr/>
        </p:nvSpPr>
        <p:spPr>
          <a:xfrm>
            <a:off x="10014273" y="1217090"/>
            <a:ext cx="1307454" cy="591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spc="80" dirty="0">
                <a:solidFill>
                  <a:schemeClr val="bg1"/>
                </a:solidFill>
                <a:latin typeface="Bebas" pitchFamily="2" charset="0"/>
              </a:rPr>
              <a:t>03</a:t>
            </a: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401A979-D81D-4D26-A80D-C770B180DB92}"/>
              </a:ext>
            </a:extLst>
          </p:cNvPr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5000"/>
                </a:schemeClr>
              </a:gs>
              <a:gs pos="99000">
                <a:schemeClr val="accent3">
                  <a:alpha val="9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20983" tIns="760492" rIns="1520983" bIns="760492" rtlCol="0" anchor="ctr"/>
          <a:lstStyle/>
          <a:p>
            <a:pPr algn="ctr"/>
            <a:endParaRPr lang="zh-CN" altLang="en-US" sz="29941"/>
          </a:p>
        </p:txBody>
      </p:sp>
      <p:sp>
        <p:nvSpPr>
          <p:cNvPr id="10" name="Rectangle 9-mask">
            <a:extLst>
              <a:ext uri="{FF2B5EF4-FFF2-40B4-BE49-F238E27FC236}">
                <a16:creationId xmlns:a16="http://schemas.microsoft.com/office/drawing/2014/main" xmlns="" id="{5153D588-2408-40F7-976F-B69BD9E48284}"/>
              </a:ext>
            </a:extLst>
          </p:cNvPr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solidFill>
            <a:srgbClr val="000000">
              <a:alpha val="8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11" name="Rectangle 10-mask">
            <a:extLst>
              <a:ext uri="{FF2B5EF4-FFF2-40B4-BE49-F238E27FC236}">
                <a16:creationId xmlns:a16="http://schemas.microsoft.com/office/drawing/2014/main" xmlns="" id="{83C8B045-960F-4ED7-B6D3-37A0C0AAA0F5}"/>
              </a:ext>
            </a:extLst>
          </p:cNvPr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rgbClr val="000000">
              <a:alpha val="8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12" name="Rectangle 11-mask">
            <a:extLst>
              <a:ext uri="{FF2B5EF4-FFF2-40B4-BE49-F238E27FC236}">
                <a16:creationId xmlns:a16="http://schemas.microsoft.com/office/drawing/2014/main" xmlns="" id="{84F5DED7-1EF2-4106-BE5C-66EB6423525E}"/>
              </a:ext>
            </a:extLst>
          </p:cNvPr>
          <p:cNvSpPr/>
          <p:nvPr/>
        </p:nvSpPr>
        <p:spPr>
          <a:xfrm>
            <a:off x="9144000" y="0"/>
            <a:ext cx="3048000" cy="6858000"/>
          </a:xfrm>
          <a:prstGeom prst="rect">
            <a:avLst/>
          </a:prstGeom>
          <a:solidFill>
            <a:srgbClr val="000000">
              <a:alpha val="8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40F4993-3BAD-4DEC-A620-3E2E340C6157}"/>
              </a:ext>
            </a:extLst>
          </p:cNvPr>
          <p:cNvSpPr txBox="1"/>
          <p:nvPr/>
        </p:nvSpPr>
        <p:spPr>
          <a:xfrm>
            <a:off x="3164114" y="2813375"/>
            <a:ext cx="2815772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微软雅黑"/>
                <a:ea typeface="微软雅黑"/>
              </a:rPr>
              <a:t>交易型领导力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5E4D0BC-E6AE-4CC6-92EE-6C96072B8090}"/>
              </a:ext>
            </a:extLst>
          </p:cNvPr>
          <p:cNvSpPr txBox="1"/>
          <p:nvPr/>
        </p:nvSpPr>
        <p:spPr>
          <a:xfrm>
            <a:off x="3438525" y="3356119"/>
            <a:ext cx="226695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kern="0" dirty="0">
                <a:solidFill>
                  <a:schemeClr val="bg1"/>
                </a:solidFill>
              </a:rPr>
              <a:t>TRANSACTIONAL</a:t>
            </a:r>
          </a:p>
        </p:txBody>
      </p:sp>
      <p:sp>
        <p:nvSpPr>
          <p:cNvPr id="41" name="文本框-30_矢量">
            <a:extLst>
              <a:ext uri="{FF2B5EF4-FFF2-40B4-BE49-F238E27FC236}">
                <a16:creationId xmlns:a16="http://schemas.microsoft.com/office/drawing/2014/main" xmlns="" id="{C59E64FD-1AB6-4F2C-BA66-91592F880321}"/>
              </a:ext>
            </a:extLst>
          </p:cNvPr>
          <p:cNvSpPr txBox="1"/>
          <p:nvPr/>
        </p:nvSpPr>
        <p:spPr>
          <a:xfrm>
            <a:off x="4400439" y="1388678"/>
            <a:ext cx="330412" cy="373214"/>
          </a:xfrm>
          <a:custGeom>
            <a:avLst/>
            <a:gdLst/>
            <a:ahLst/>
            <a:cxnLst/>
            <a:rect l="l" t="t" r="r" b="b"/>
            <a:pathLst>
              <a:path w="330412" h="373214">
                <a:moveTo>
                  <a:pt x="85522" y="54397"/>
                </a:moveTo>
                <a:cubicBezTo>
                  <a:pt x="76795" y="54397"/>
                  <a:pt x="69377" y="57500"/>
                  <a:pt x="63269" y="63705"/>
                </a:cubicBezTo>
                <a:cubicBezTo>
                  <a:pt x="57160" y="69911"/>
                  <a:pt x="54105" y="77377"/>
                  <a:pt x="54105" y="86104"/>
                </a:cubicBezTo>
                <a:lnTo>
                  <a:pt x="54105" y="285364"/>
                </a:lnTo>
                <a:cubicBezTo>
                  <a:pt x="54105" y="294091"/>
                  <a:pt x="57160" y="301557"/>
                  <a:pt x="63269" y="307763"/>
                </a:cubicBezTo>
                <a:cubicBezTo>
                  <a:pt x="69377" y="313969"/>
                  <a:pt x="76795" y="317072"/>
                  <a:pt x="85522" y="317072"/>
                </a:cubicBezTo>
                <a:cubicBezTo>
                  <a:pt x="94248" y="317072"/>
                  <a:pt x="101715" y="313969"/>
                  <a:pt x="107920" y="307763"/>
                </a:cubicBezTo>
                <a:cubicBezTo>
                  <a:pt x="114126" y="301557"/>
                  <a:pt x="117229" y="294091"/>
                  <a:pt x="117229" y="285364"/>
                </a:cubicBezTo>
                <a:lnTo>
                  <a:pt x="117229" y="86104"/>
                </a:lnTo>
                <a:cubicBezTo>
                  <a:pt x="117229" y="77377"/>
                  <a:pt x="114126" y="69911"/>
                  <a:pt x="107920" y="63705"/>
                </a:cubicBezTo>
                <a:cubicBezTo>
                  <a:pt x="101715" y="57500"/>
                  <a:pt x="94248" y="54397"/>
                  <a:pt x="85522" y="54397"/>
                </a:cubicBezTo>
                <a:close/>
                <a:moveTo>
                  <a:pt x="292014" y="4654"/>
                </a:moveTo>
                <a:lnTo>
                  <a:pt x="330412" y="4654"/>
                </a:lnTo>
                <a:lnTo>
                  <a:pt x="330412" y="369432"/>
                </a:lnTo>
                <a:lnTo>
                  <a:pt x="275433" y="369432"/>
                </a:lnTo>
                <a:lnTo>
                  <a:pt x="275433" y="88722"/>
                </a:lnTo>
                <a:lnTo>
                  <a:pt x="228600" y="88722"/>
                </a:lnTo>
                <a:lnTo>
                  <a:pt x="228600" y="50324"/>
                </a:lnTo>
                <a:cubicBezTo>
                  <a:pt x="241787" y="48773"/>
                  <a:pt x="254344" y="43779"/>
                  <a:pt x="266270" y="35343"/>
                </a:cubicBezTo>
                <a:cubicBezTo>
                  <a:pt x="278197" y="26908"/>
                  <a:pt x="286778" y="16678"/>
                  <a:pt x="292014" y="4654"/>
                </a:cubicBezTo>
                <a:close/>
                <a:moveTo>
                  <a:pt x="87267" y="0"/>
                </a:moveTo>
                <a:cubicBezTo>
                  <a:pt x="111508" y="0"/>
                  <a:pt x="132064" y="8533"/>
                  <a:pt x="148936" y="25599"/>
                </a:cubicBezTo>
                <a:cubicBezTo>
                  <a:pt x="165808" y="42664"/>
                  <a:pt x="174244" y="63220"/>
                  <a:pt x="174244" y="87267"/>
                </a:cubicBezTo>
                <a:lnTo>
                  <a:pt x="174244" y="286237"/>
                </a:lnTo>
                <a:cubicBezTo>
                  <a:pt x="174244" y="310478"/>
                  <a:pt x="165711" y="331034"/>
                  <a:pt x="148645" y="347906"/>
                </a:cubicBezTo>
                <a:cubicBezTo>
                  <a:pt x="131579" y="364778"/>
                  <a:pt x="111120" y="373214"/>
                  <a:pt x="87267" y="373214"/>
                </a:cubicBezTo>
                <a:cubicBezTo>
                  <a:pt x="63026" y="373214"/>
                  <a:pt x="42421" y="364729"/>
                  <a:pt x="25453" y="347761"/>
                </a:cubicBezTo>
                <a:cubicBezTo>
                  <a:pt x="8484" y="330792"/>
                  <a:pt x="0" y="310284"/>
                  <a:pt x="0" y="286237"/>
                </a:cubicBezTo>
                <a:lnTo>
                  <a:pt x="0" y="87267"/>
                </a:lnTo>
                <a:cubicBezTo>
                  <a:pt x="0" y="63027"/>
                  <a:pt x="8532" y="42422"/>
                  <a:pt x="25598" y="25453"/>
                </a:cubicBezTo>
                <a:cubicBezTo>
                  <a:pt x="42664" y="8484"/>
                  <a:pt x="63220" y="0"/>
                  <a:pt x="872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3712904-AC6F-4E98-97C8-0D4AA18327BD}"/>
              </a:ext>
            </a:extLst>
          </p:cNvPr>
          <p:cNvGrpSpPr/>
          <p:nvPr/>
        </p:nvGrpSpPr>
        <p:grpSpPr>
          <a:xfrm>
            <a:off x="6060329" y="0"/>
            <a:ext cx="3048000" cy="6858000"/>
            <a:chOff x="6096000" y="-1"/>
            <a:chExt cx="3048000" cy="7162801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A10F0AB-AAD1-4BD7-91B9-2D3C5B3DCB71}"/>
                </a:ext>
              </a:extLst>
            </p:cNvPr>
            <p:cNvCxnSpPr/>
            <p:nvPr/>
          </p:nvCxnSpPr>
          <p:spPr>
            <a:xfrm>
              <a:off x="6096000" y="-1"/>
              <a:ext cx="0" cy="7162801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54F6BFD0-9715-419F-9B73-50E38BB52C2E}"/>
                </a:ext>
              </a:extLst>
            </p:cNvPr>
            <p:cNvCxnSpPr/>
            <p:nvPr/>
          </p:nvCxnSpPr>
          <p:spPr>
            <a:xfrm>
              <a:off x="9144000" y="-1"/>
              <a:ext cx="0" cy="7162801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8D7FFE8-5CBA-489F-BCC7-AD91B6E4EFAD}"/>
              </a:ext>
            </a:extLst>
          </p:cNvPr>
          <p:cNvGrpSpPr/>
          <p:nvPr/>
        </p:nvGrpSpPr>
        <p:grpSpPr>
          <a:xfrm>
            <a:off x="6045160" y="-1"/>
            <a:ext cx="3048000" cy="6858001"/>
            <a:chOff x="6080831" y="-1"/>
            <a:chExt cx="3048000" cy="7162801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F5CF74B-3275-4DC3-BEF3-87ACA09E81BF}"/>
                </a:ext>
              </a:extLst>
            </p:cNvPr>
            <p:cNvCxnSpPr/>
            <p:nvPr/>
          </p:nvCxnSpPr>
          <p:spPr>
            <a:xfrm>
              <a:off x="6080831" y="-1"/>
              <a:ext cx="0" cy="7162801"/>
            </a:xfrm>
            <a:prstGeom prst="line">
              <a:avLst/>
            </a:prstGeom>
            <a:ln w="952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60747F68-CCDB-481A-8797-5A74CFDB7A4C}"/>
                </a:ext>
              </a:extLst>
            </p:cNvPr>
            <p:cNvCxnSpPr/>
            <p:nvPr/>
          </p:nvCxnSpPr>
          <p:spPr>
            <a:xfrm>
              <a:off x="9128831" y="-1"/>
              <a:ext cx="0" cy="7162801"/>
            </a:xfrm>
            <a:prstGeom prst="line">
              <a:avLst/>
            </a:prstGeom>
            <a:ln w="952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-26_矢量">
            <a:extLst>
              <a:ext uri="{FF2B5EF4-FFF2-40B4-BE49-F238E27FC236}">
                <a16:creationId xmlns:a16="http://schemas.microsoft.com/office/drawing/2014/main" xmlns="" id="{A2C166AB-5CE8-48C7-B4CC-C6A89CFA6CA8}"/>
              </a:ext>
            </a:extLst>
          </p:cNvPr>
          <p:cNvSpPr txBox="1"/>
          <p:nvPr/>
        </p:nvSpPr>
        <p:spPr>
          <a:xfrm>
            <a:off x="7374638" y="1388678"/>
            <a:ext cx="407789" cy="373214"/>
          </a:xfrm>
          <a:custGeom>
            <a:avLst/>
            <a:gdLst/>
            <a:ahLst/>
            <a:cxnLst/>
            <a:rect l="l" t="t" r="r" b="b"/>
            <a:pathLst>
              <a:path w="407789" h="373214">
                <a:moveTo>
                  <a:pt x="85522" y="54397"/>
                </a:moveTo>
                <a:cubicBezTo>
                  <a:pt x="76796" y="54397"/>
                  <a:pt x="69378" y="57500"/>
                  <a:pt x="63269" y="63705"/>
                </a:cubicBezTo>
                <a:cubicBezTo>
                  <a:pt x="57160" y="69911"/>
                  <a:pt x="54106" y="77377"/>
                  <a:pt x="54106" y="86104"/>
                </a:cubicBezTo>
                <a:lnTo>
                  <a:pt x="54106" y="285364"/>
                </a:lnTo>
                <a:cubicBezTo>
                  <a:pt x="54106" y="294091"/>
                  <a:pt x="57160" y="301557"/>
                  <a:pt x="63269" y="307763"/>
                </a:cubicBezTo>
                <a:cubicBezTo>
                  <a:pt x="69378" y="313969"/>
                  <a:pt x="76796" y="317072"/>
                  <a:pt x="85522" y="317072"/>
                </a:cubicBezTo>
                <a:cubicBezTo>
                  <a:pt x="94249" y="317072"/>
                  <a:pt x="101715" y="313969"/>
                  <a:pt x="107921" y="307763"/>
                </a:cubicBezTo>
                <a:cubicBezTo>
                  <a:pt x="114127" y="301557"/>
                  <a:pt x="117229" y="294091"/>
                  <a:pt x="117229" y="285364"/>
                </a:cubicBezTo>
                <a:lnTo>
                  <a:pt x="117229" y="86104"/>
                </a:lnTo>
                <a:cubicBezTo>
                  <a:pt x="117229" y="77377"/>
                  <a:pt x="114127" y="69911"/>
                  <a:pt x="107921" y="63705"/>
                </a:cubicBezTo>
                <a:cubicBezTo>
                  <a:pt x="101715" y="57500"/>
                  <a:pt x="94249" y="54397"/>
                  <a:pt x="85522" y="54397"/>
                </a:cubicBezTo>
                <a:close/>
                <a:moveTo>
                  <a:pt x="320813" y="4363"/>
                </a:moveTo>
                <a:cubicBezTo>
                  <a:pt x="344860" y="4363"/>
                  <a:pt x="365368" y="13381"/>
                  <a:pt x="382336" y="31416"/>
                </a:cubicBezTo>
                <a:cubicBezTo>
                  <a:pt x="399305" y="49452"/>
                  <a:pt x="407789" y="70493"/>
                  <a:pt x="407789" y="94540"/>
                </a:cubicBezTo>
                <a:cubicBezTo>
                  <a:pt x="407789" y="119362"/>
                  <a:pt x="402262" y="143313"/>
                  <a:pt x="391208" y="166390"/>
                </a:cubicBezTo>
                <a:cubicBezTo>
                  <a:pt x="385197" y="179189"/>
                  <a:pt x="371137" y="201200"/>
                  <a:pt x="349029" y="232422"/>
                </a:cubicBezTo>
                <a:cubicBezTo>
                  <a:pt x="343017" y="240955"/>
                  <a:pt x="334097" y="254239"/>
                  <a:pt x="322267" y="272274"/>
                </a:cubicBezTo>
                <a:lnTo>
                  <a:pt x="312377" y="287110"/>
                </a:lnTo>
                <a:cubicBezTo>
                  <a:pt x="305977" y="296806"/>
                  <a:pt x="301129" y="304466"/>
                  <a:pt x="297832" y="310090"/>
                </a:cubicBezTo>
                <a:cubicBezTo>
                  <a:pt x="296281" y="312966"/>
                  <a:pt x="295505" y="314711"/>
                  <a:pt x="295505" y="315326"/>
                </a:cubicBezTo>
                <a:lnTo>
                  <a:pt x="403426" y="315326"/>
                </a:lnTo>
                <a:lnTo>
                  <a:pt x="403426" y="369141"/>
                </a:lnTo>
                <a:lnTo>
                  <a:pt x="228600" y="369141"/>
                </a:lnTo>
                <a:lnTo>
                  <a:pt x="228600" y="318712"/>
                </a:lnTo>
                <a:cubicBezTo>
                  <a:pt x="228600" y="317546"/>
                  <a:pt x="232600" y="310842"/>
                  <a:pt x="240599" y="298600"/>
                </a:cubicBezTo>
                <a:cubicBezTo>
                  <a:pt x="244299" y="292988"/>
                  <a:pt x="248487" y="286795"/>
                  <a:pt x="253162" y="280019"/>
                </a:cubicBezTo>
                <a:lnTo>
                  <a:pt x="267475" y="259407"/>
                </a:lnTo>
                <a:cubicBezTo>
                  <a:pt x="275823" y="247968"/>
                  <a:pt x="288928" y="229648"/>
                  <a:pt x="306791" y="204447"/>
                </a:cubicBezTo>
                <a:cubicBezTo>
                  <a:pt x="323684" y="180797"/>
                  <a:pt x="336304" y="159375"/>
                  <a:pt x="344652" y="140182"/>
                </a:cubicBezTo>
                <a:cubicBezTo>
                  <a:pt x="351449" y="124480"/>
                  <a:pt x="354847" y="109843"/>
                  <a:pt x="354847" y="96271"/>
                </a:cubicBezTo>
                <a:cubicBezTo>
                  <a:pt x="354847" y="85221"/>
                  <a:pt x="351744" y="75818"/>
                  <a:pt x="345538" y="68064"/>
                </a:cubicBezTo>
                <a:cubicBezTo>
                  <a:pt x="338751" y="59922"/>
                  <a:pt x="330024" y="55851"/>
                  <a:pt x="319358" y="55851"/>
                </a:cubicBezTo>
                <a:cubicBezTo>
                  <a:pt x="304038" y="55851"/>
                  <a:pt x="293178" y="64675"/>
                  <a:pt x="286778" y="82322"/>
                </a:cubicBezTo>
                <a:cubicBezTo>
                  <a:pt x="284645" y="88140"/>
                  <a:pt x="283579" y="95122"/>
                  <a:pt x="283579" y="103266"/>
                </a:cubicBezTo>
                <a:lnTo>
                  <a:pt x="283579" y="117229"/>
                </a:lnTo>
                <a:lnTo>
                  <a:pt x="229473" y="117229"/>
                </a:lnTo>
                <a:lnTo>
                  <a:pt x="229473" y="107630"/>
                </a:lnTo>
                <a:cubicBezTo>
                  <a:pt x="229473" y="73111"/>
                  <a:pt x="238781" y="46737"/>
                  <a:pt x="257398" y="28507"/>
                </a:cubicBezTo>
                <a:cubicBezTo>
                  <a:pt x="273494" y="12411"/>
                  <a:pt x="294632" y="4363"/>
                  <a:pt x="320813" y="4363"/>
                </a:cubicBezTo>
                <a:close/>
                <a:moveTo>
                  <a:pt x="87268" y="0"/>
                </a:moveTo>
                <a:cubicBezTo>
                  <a:pt x="111508" y="0"/>
                  <a:pt x="132065" y="8533"/>
                  <a:pt x="148937" y="25599"/>
                </a:cubicBezTo>
                <a:cubicBezTo>
                  <a:pt x="165808" y="42664"/>
                  <a:pt x="174244" y="63220"/>
                  <a:pt x="174244" y="87267"/>
                </a:cubicBezTo>
                <a:lnTo>
                  <a:pt x="174244" y="286237"/>
                </a:lnTo>
                <a:cubicBezTo>
                  <a:pt x="174244" y="310478"/>
                  <a:pt x="165711" y="331034"/>
                  <a:pt x="148646" y="347906"/>
                </a:cubicBezTo>
                <a:cubicBezTo>
                  <a:pt x="131580" y="364778"/>
                  <a:pt x="111121" y="373214"/>
                  <a:pt x="87268" y="373214"/>
                </a:cubicBezTo>
                <a:cubicBezTo>
                  <a:pt x="63027" y="373214"/>
                  <a:pt x="42422" y="364729"/>
                  <a:pt x="25453" y="347761"/>
                </a:cubicBezTo>
                <a:cubicBezTo>
                  <a:pt x="8484" y="330792"/>
                  <a:pt x="0" y="310284"/>
                  <a:pt x="0" y="286237"/>
                </a:cubicBezTo>
                <a:lnTo>
                  <a:pt x="0" y="87267"/>
                </a:lnTo>
                <a:cubicBezTo>
                  <a:pt x="0" y="63027"/>
                  <a:pt x="8533" y="42422"/>
                  <a:pt x="25599" y="25453"/>
                </a:cubicBezTo>
                <a:cubicBezTo>
                  <a:pt x="42664" y="8484"/>
                  <a:pt x="63221" y="0"/>
                  <a:pt x="872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46" name="文本框-31_矢量">
            <a:extLst>
              <a:ext uri="{FF2B5EF4-FFF2-40B4-BE49-F238E27FC236}">
                <a16:creationId xmlns:a16="http://schemas.microsoft.com/office/drawing/2014/main" xmlns="" id="{827415E8-3B5D-48DA-8091-2AFBD474C0BE}"/>
              </a:ext>
            </a:extLst>
          </p:cNvPr>
          <p:cNvSpPr txBox="1"/>
          <p:nvPr/>
        </p:nvSpPr>
        <p:spPr>
          <a:xfrm>
            <a:off x="10458309" y="1388678"/>
            <a:ext cx="397391" cy="373214"/>
          </a:xfrm>
          <a:custGeom>
            <a:avLst/>
            <a:gdLst/>
            <a:ahLst/>
            <a:cxnLst/>
            <a:rect l="l" t="t" r="r" b="b"/>
            <a:pathLst>
              <a:path w="397391" h="373214">
                <a:moveTo>
                  <a:pt x="85522" y="54397"/>
                </a:moveTo>
                <a:cubicBezTo>
                  <a:pt x="76795" y="54397"/>
                  <a:pt x="69378" y="57500"/>
                  <a:pt x="63269" y="63705"/>
                </a:cubicBezTo>
                <a:cubicBezTo>
                  <a:pt x="57160" y="69911"/>
                  <a:pt x="54106" y="77377"/>
                  <a:pt x="54106" y="86104"/>
                </a:cubicBezTo>
                <a:lnTo>
                  <a:pt x="54106" y="285364"/>
                </a:lnTo>
                <a:cubicBezTo>
                  <a:pt x="54106" y="294091"/>
                  <a:pt x="57160" y="301557"/>
                  <a:pt x="63269" y="307763"/>
                </a:cubicBezTo>
                <a:cubicBezTo>
                  <a:pt x="69378" y="313969"/>
                  <a:pt x="76795" y="317072"/>
                  <a:pt x="85522" y="317072"/>
                </a:cubicBezTo>
                <a:cubicBezTo>
                  <a:pt x="94249" y="317072"/>
                  <a:pt x="101715" y="313969"/>
                  <a:pt x="107921" y="307763"/>
                </a:cubicBezTo>
                <a:cubicBezTo>
                  <a:pt x="114126" y="301557"/>
                  <a:pt x="117229" y="294091"/>
                  <a:pt x="117229" y="285364"/>
                </a:cubicBezTo>
                <a:lnTo>
                  <a:pt x="117229" y="86104"/>
                </a:lnTo>
                <a:cubicBezTo>
                  <a:pt x="117229" y="77377"/>
                  <a:pt x="114126" y="69911"/>
                  <a:pt x="107921" y="63705"/>
                </a:cubicBezTo>
                <a:cubicBezTo>
                  <a:pt x="101715" y="57500"/>
                  <a:pt x="94249" y="54397"/>
                  <a:pt x="85522" y="54397"/>
                </a:cubicBezTo>
                <a:close/>
                <a:moveTo>
                  <a:pt x="310415" y="0"/>
                </a:moveTo>
                <a:cubicBezTo>
                  <a:pt x="336207" y="0"/>
                  <a:pt x="356860" y="8727"/>
                  <a:pt x="372375" y="26180"/>
                </a:cubicBezTo>
                <a:cubicBezTo>
                  <a:pt x="386338" y="41888"/>
                  <a:pt x="393319" y="61475"/>
                  <a:pt x="393319" y="84940"/>
                </a:cubicBezTo>
                <a:lnTo>
                  <a:pt x="393319" y="100358"/>
                </a:lnTo>
                <a:cubicBezTo>
                  <a:pt x="393319" y="123047"/>
                  <a:pt x="386531" y="142634"/>
                  <a:pt x="372956" y="159118"/>
                </a:cubicBezTo>
                <a:cubicBezTo>
                  <a:pt x="367139" y="166099"/>
                  <a:pt x="360351" y="172014"/>
                  <a:pt x="352594" y="176862"/>
                </a:cubicBezTo>
                <a:cubicBezTo>
                  <a:pt x="368884" y="185977"/>
                  <a:pt x="381489" y="199842"/>
                  <a:pt x="390410" y="218459"/>
                </a:cubicBezTo>
                <a:cubicBezTo>
                  <a:pt x="395064" y="227962"/>
                  <a:pt x="397391" y="239501"/>
                  <a:pt x="397391" y="253076"/>
                </a:cubicBezTo>
                <a:lnTo>
                  <a:pt x="397391" y="281874"/>
                </a:lnTo>
                <a:cubicBezTo>
                  <a:pt x="397391" y="308830"/>
                  <a:pt x="388180" y="330937"/>
                  <a:pt x="369757" y="348197"/>
                </a:cubicBezTo>
                <a:cubicBezTo>
                  <a:pt x="352109" y="364875"/>
                  <a:pt x="330874" y="373214"/>
                  <a:pt x="306052" y="373214"/>
                </a:cubicBezTo>
                <a:cubicBezTo>
                  <a:pt x="281810" y="373214"/>
                  <a:pt x="261254" y="364681"/>
                  <a:pt x="244382" y="347615"/>
                </a:cubicBezTo>
                <a:cubicBezTo>
                  <a:pt x="227511" y="330550"/>
                  <a:pt x="219075" y="310090"/>
                  <a:pt x="219075" y="286237"/>
                </a:cubicBezTo>
                <a:lnTo>
                  <a:pt x="219075" y="277220"/>
                </a:lnTo>
                <a:lnTo>
                  <a:pt x="271435" y="273147"/>
                </a:lnTo>
                <a:lnTo>
                  <a:pt x="272599" y="285946"/>
                </a:lnTo>
                <a:cubicBezTo>
                  <a:pt x="273375" y="295061"/>
                  <a:pt x="276623" y="302527"/>
                  <a:pt x="282344" y="308345"/>
                </a:cubicBezTo>
                <a:cubicBezTo>
                  <a:pt x="288065" y="314163"/>
                  <a:pt x="295482" y="317072"/>
                  <a:pt x="304597" y="317072"/>
                </a:cubicBezTo>
                <a:cubicBezTo>
                  <a:pt x="329808" y="317072"/>
                  <a:pt x="342413" y="305351"/>
                  <a:pt x="342413" y="281910"/>
                </a:cubicBezTo>
                <a:lnTo>
                  <a:pt x="342413" y="260411"/>
                </a:lnTo>
                <a:cubicBezTo>
                  <a:pt x="342413" y="223023"/>
                  <a:pt x="322826" y="204329"/>
                  <a:pt x="283653" y="204329"/>
                </a:cubicBezTo>
                <a:lnTo>
                  <a:pt x="283653" y="157254"/>
                </a:lnTo>
                <a:cubicBezTo>
                  <a:pt x="304791" y="157254"/>
                  <a:pt x="320402" y="151347"/>
                  <a:pt x="330486" y="139532"/>
                </a:cubicBezTo>
                <a:cubicBezTo>
                  <a:pt x="339795" y="128876"/>
                  <a:pt x="344449" y="113958"/>
                  <a:pt x="344449" y="94781"/>
                </a:cubicBezTo>
                <a:lnTo>
                  <a:pt x="344449" y="86354"/>
                </a:lnTo>
                <a:cubicBezTo>
                  <a:pt x="344449" y="62528"/>
                  <a:pt x="333977" y="50615"/>
                  <a:pt x="313033" y="50615"/>
                </a:cubicBezTo>
                <a:cubicBezTo>
                  <a:pt x="301397" y="50615"/>
                  <a:pt x="292864" y="55050"/>
                  <a:pt x="287434" y="63919"/>
                </a:cubicBezTo>
                <a:cubicBezTo>
                  <a:pt x="283362" y="70667"/>
                  <a:pt x="281326" y="79438"/>
                  <a:pt x="281326" y="90231"/>
                </a:cubicBezTo>
                <a:lnTo>
                  <a:pt x="281326" y="99776"/>
                </a:lnTo>
                <a:lnTo>
                  <a:pt x="227511" y="99776"/>
                </a:lnTo>
                <a:lnTo>
                  <a:pt x="227511" y="91340"/>
                </a:lnTo>
                <a:cubicBezTo>
                  <a:pt x="227511" y="65354"/>
                  <a:pt x="234104" y="44216"/>
                  <a:pt x="247291" y="27926"/>
                </a:cubicBezTo>
                <a:cubicBezTo>
                  <a:pt x="262224" y="9309"/>
                  <a:pt x="283265" y="0"/>
                  <a:pt x="310415" y="0"/>
                </a:cubicBezTo>
                <a:close/>
                <a:moveTo>
                  <a:pt x="87267" y="0"/>
                </a:moveTo>
                <a:cubicBezTo>
                  <a:pt x="111508" y="0"/>
                  <a:pt x="132065" y="8533"/>
                  <a:pt x="148936" y="25599"/>
                </a:cubicBezTo>
                <a:cubicBezTo>
                  <a:pt x="165808" y="42664"/>
                  <a:pt x="174244" y="63220"/>
                  <a:pt x="174244" y="87267"/>
                </a:cubicBezTo>
                <a:lnTo>
                  <a:pt x="174244" y="286237"/>
                </a:lnTo>
                <a:cubicBezTo>
                  <a:pt x="174244" y="310478"/>
                  <a:pt x="165711" y="331034"/>
                  <a:pt x="148645" y="347906"/>
                </a:cubicBezTo>
                <a:cubicBezTo>
                  <a:pt x="131580" y="364778"/>
                  <a:pt x="111120" y="373214"/>
                  <a:pt x="87267" y="373214"/>
                </a:cubicBezTo>
                <a:cubicBezTo>
                  <a:pt x="63026" y="373214"/>
                  <a:pt x="42422" y="364729"/>
                  <a:pt x="25453" y="347761"/>
                </a:cubicBezTo>
                <a:cubicBezTo>
                  <a:pt x="8484" y="330792"/>
                  <a:pt x="0" y="310284"/>
                  <a:pt x="0" y="286237"/>
                </a:cubicBezTo>
                <a:lnTo>
                  <a:pt x="0" y="87267"/>
                </a:lnTo>
                <a:cubicBezTo>
                  <a:pt x="0" y="63027"/>
                  <a:pt x="8533" y="42422"/>
                  <a:pt x="25598" y="25453"/>
                </a:cubicBezTo>
                <a:cubicBezTo>
                  <a:pt x="42664" y="8484"/>
                  <a:pt x="63220" y="0"/>
                  <a:pt x="872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73010AA-AC0E-4DE6-BB8F-8B21083D248B}"/>
              </a:ext>
            </a:extLst>
          </p:cNvPr>
          <p:cNvSpPr txBox="1"/>
          <p:nvPr/>
        </p:nvSpPr>
        <p:spPr>
          <a:xfrm>
            <a:off x="6270171" y="2813375"/>
            <a:ext cx="2699658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微软雅黑"/>
                <a:ea typeface="微软雅黑"/>
              </a:rPr>
              <a:t>愿景型领导力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80CA6F3-BB6D-4CA6-BBC3-53DEA64903DC}"/>
              </a:ext>
            </a:extLst>
          </p:cNvPr>
          <p:cNvSpPr txBox="1"/>
          <p:nvPr/>
        </p:nvSpPr>
        <p:spPr>
          <a:xfrm>
            <a:off x="6477000" y="3356119"/>
            <a:ext cx="22860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kern="0" dirty="0">
                <a:solidFill>
                  <a:schemeClr val="bg1"/>
                </a:solidFill>
              </a:rPr>
              <a:t>VISION TYPE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6918A4E-1D0C-4123-8A00-A5BE7BF28F9D}"/>
              </a:ext>
            </a:extLst>
          </p:cNvPr>
          <p:cNvSpPr txBox="1"/>
          <p:nvPr/>
        </p:nvSpPr>
        <p:spPr>
          <a:xfrm>
            <a:off x="9532102" y="2813375"/>
            <a:ext cx="2271796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微软雅黑"/>
                <a:ea typeface="微软雅黑"/>
              </a:rPr>
              <a:t>安全领导力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EF08168-AFA8-428C-927E-98675B1D35A6}"/>
              </a:ext>
            </a:extLst>
          </p:cNvPr>
          <p:cNvSpPr txBox="1"/>
          <p:nvPr/>
        </p:nvSpPr>
        <p:spPr>
          <a:xfrm>
            <a:off x="9715500" y="3356119"/>
            <a:ext cx="19050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kern="0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E57E1624-F546-4A22-B895-6DF55B0A9433}"/>
              </a:ext>
            </a:extLst>
          </p:cNvPr>
          <p:cNvSpPr/>
          <p:nvPr/>
        </p:nvSpPr>
        <p:spPr>
          <a:xfrm flipH="1">
            <a:off x="422731" y="5476644"/>
            <a:ext cx="22025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CONTENT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36248D4-792C-410C-8466-8A0F3FB9C84B}"/>
              </a:ext>
            </a:extLst>
          </p:cNvPr>
          <p:cNvGrpSpPr/>
          <p:nvPr/>
        </p:nvGrpSpPr>
        <p:grpSpPr>
          <a:xfrm>
            <a:off x="896729" y="2038942"/>
            <a:ext cx="1260535" cy="1881809"/>
            <a:chOff x="846047" y="1788184"/>
            <a:chExt cx="1536460" cy="2293733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CBC519D2-1E6B-4E9B-BBA3-3AD00077171E}"/>
                </a:ext>
              </a:extLst>
            </p:cNvPr>
            <p:cNvCxnSpPr/>
            <p:nvPr/>
          </p:nvCxnSpPr>
          <p:spPr>
            <a:xfrm flipV="1">
              <a:off x="1716452" y="1788184"/>
              <a:ext cx="666055" cy="82213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D88A5D95-43A8-43DB-B900-70B2BE5B1A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6047" y="3522326"/>
              <a:ext cx="453354" cy="55959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BC77ED28-4D78-401A-8C3C-4403200F226A}"/>
              </a:ext>
            </a:extLst>
          </p:cNvPr>
          <p:cNvSpPr txBox="1"/>
          <p:nvPr/>
        </p:nvSpPr>
        <p:spPr>
          <a:xfrm>
            <a:off x="125046" y="2027561"/>
            <a:ext cx="17126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8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22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目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227BFE17-D648-49A8-9C39-8DC0C3DA1E0C}"/>
              </a:ext>
            </a:extLst>
          </p:cNvPr>
          <p:cNvSpPr txBox="1"/>
          <p:nvPr/>
        </p:nvSpPr>
        <p:spPr>
          <a:xfrm>
            <a:off x="1177675" y="2592818"/>
            <a:ext cx="17126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88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22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录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9457045-1322-4074-96FF-7C78CC5DBA79}"/>
              </a:ext>
            </a:extLst>
          </p:cNvPr>
          <p:cNvSpPr/>
          <p:nvPr/>
        </p:nvSpPr>
        <p:spPr>
          <a:xfrm>
            <a:off x="4524375" y="5629074"/>
            <a:ext cx="95250" cy="95250"/>
          </a:xfrm>
          <a:prstGeom prst="ellipse">
            <a:avLst/>
          </a:prstGeom>
          <a:noFill/>
          <a:ln w="9525">
            <a:solidFill>
              <a:srgbClr val="0BD0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EF28F357-A855-426E-85DE-8AF5A73385EC}"/>
              </a:ext>
            </a:extLst>
          </p:cNvPr>
          <p:cNvSpPr/>
          <p:nvPr/>
        </p:nvSpPr>
        <p:spPr>
          <a:xfrm>
            <a:off x="7572375" y="5629074"/>
            <a:ext cx="95250" cy="95250"/>
          </a:xfrm>
          <a:prstGeom prst="ellipse">
            <a:avLst/>
          </a:prstGeom>
          <a:noFill/>
          <a:ln w="9525">
            <a:solidFill>
              <a:srgbClr val="0BD0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5D2AAE88-218E-42F8-864F-5FB61EFDE667}"/>
              </a:ext>
            </a:extLst>
          </p:cNvPr>
          <p:cNvSpPr/>
          <p:nvPr/>
        </p:nvSpPr>
        <p:spPr>
          <a:xfrm>
            <a:off x="10620375" y="5629074"/>
            <a:ext cx="95250" cy="95250"/>
          </a:xfrm>
          <a:prstGeom prst="ellipse">
            <a:avLst/>
          </a:prstGeom>
          <a:noFill/>
          <a:ln w="9525">
            <a:solidFill>
              <a:srgbClr val="0BD0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83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670EEF49-4E31-401E-A4CB-16B7F41D1E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8" t="1613" r="18288" b="1613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3" name="文本框-30" hidden="1">
            <a:extLst>
              <a:ext uri="{FF2B5EF4-FFF2-40B4-BE49-F238E27FC236}">
                <a16:creationId xmlns:a16="http://schemas.microsoft.com/office/drawing/2014/main" xmlns="" id="{18AF6577-DD1B-4BE7-975A-95CE424A2DA9}"/>
              </a:ext>
            </a:extLst>
          </p:cNvPr>
          <p:cNvSpPr txBox="1"/>
          <p:nvPr/>
        </p:nvSpPr>
        <p:spPr>
          <a:xfrm>
            <a:off x="3918272" y="1217090"/>
            <a:ext cx="1307454" cy="591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spc="80" dirty="0">
                <a:solidFill>
                  <a:schemeClr val="bg1"/>
                </a:solidFill>
                <a:latin typeface="Bebas" pitchFamily="2" charset="0"/>
              </a:rPr>
              <a:t>01</a:t>
            </a: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42" name="文本框-26" hidden="1">
            <a:extLst>
              <a:ext uri="{FF2B5EF4-FFF2-40B4-BE49-F238E27FC236}">
                <a16:creationId xmlns:a16="http://schemas.microsoft.com/office/drawing/2014/main" xmlns="" id="{73D2BECC-0A40-4E29-A413-010F40ECDBC2}"/>
              </a:ext>
            </a:extLst>
          </p:cNvPr>
          <p:cNvSpPr txBox="1"/>
          <p:nvPr/>
        </p:nvSpPr>
        <p:spPr>
          <a:xfrm>
            <a:off x="6966273" y="1217090"/>
            <a:ext cx="1307454" cy="591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spc="80" dirty="0">
                <a:solidFill>
                  <a:schemeClr val="bg1"/>
                </a:solidFill>
                <a:latin typeface="Bebas" pitchFamily="2" charset="0"/>
              </a:rPr>
              <a:t>02</a:t>
            </a: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45" name="文本框-31" hidden="1">
            <a:extLst>
              <a:ext uri="{FF2B5EF4-FFF2-40B4-BE49-F238E27FC236}">
                <a16:creationId xmlns:a16="http://schemas.microsoft.com/office/drawing/2014/main" xmlns="" id="{31486BCF-DB28-4385-BE3C-576C38FC625E}"/>
              </a:ext>
            </a:extLst>
          </p:cNvPr>
          <p:cNvSpPr txBox="1"/>
          <p:nvPr/>
        </p:nvSpPr>
        <p:spPr>
          <a:xfrm>
            <a:off x="10014273" y="1217090"/>
            <a:ext cx="1307454" cy="591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spc="80" dirty="0">
                <a:solidFill>
                  <a:schemeClr val="bg1"/>
                </a:solidFill>
                <a:latin typeface="Bebas" pitchFamily="2" charset="0"/>
              </a:rPr>
              <a:t>03</a:t>
            </a: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401A979-D81D-4D26-A80D-C770B180DB92}"/>
              </a:ext>
            </a:extLst>
          </p:cNvPr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rgbClr val="000000">
              <a:alpha val="8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10" name="Rectangle 9-mask">
            <a:extLst>
              <a:ext uri="{FF2B5EF4-FFF2-40B4-BE49-F238E27FC236}">
                <a16:creationId xmlns:a16="http://schemas.microsoft.com/office/drawing/2014/main" xmlns="" id="{5153D588-2408-40F7-976F-B69BD9E48284}"/>
              </a:ext>
            </a:extLst>
          </p:cNvPr>
          <p:cNvSpPr/>
          <p:nvPr/>
        </p:nvSpPr>
        <p:spPr>
          <a:xfrm>
            <a:off x="3048000" y="0"/>
            <a:ext cx="3012329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5000"/>
                </a:schemeClr>
              </a:gs>
              <a:gs pos="99000">
                <a:schemeClr val="accent3">
                  <a:alpha val="9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20983" tIns="760492" rIns="1520983" bIns="760492" rtlCol="0" anchor="ctr"/>
          <a:lstStyle/>
          <a:p>
            <a:pPr algn="ctr"/>
            <a:endParaRPr lang="zh-CN" altLang="en-US" sz="29941">
              <a:solidFill>
                <a:schemeClr val="lt1"/>
              </a:solidFill>
            </a:endParaRPr>
          </a:p>
        </p:txBody>
      </p:sp>
      <p:sp>
        <p:nvSpPr>
          <p:cNvPr id="11" name="Rectangle 10-mask">
            <a:extLst>
              <a:ext uri="{FF2B5EF4-FFF2-40B4-BE49-F238E27FC236}">
                <a16:creationId xmlns:a16="http://schemas.microsoft.com/office/drawing/2014/main" xmlns="" id="{83C8B045-960F-4ED7-B6D3-37A0C0AAA0F5}"/>
              </a:ext>
            </a:extLst>
          </p:cNvPr>
          <p:cNvSpPr/>
          <p:nvPr/>
        </p:nvSpPr>
        <p:spPr>
          <a:xfrm>
            <a:off x="6060328" y="0"/>
            <a:ext cx="3083672" cy="6858000"/>
          </a:xfrm>
          <a:prstGeom prst="rect">
            <a:avLst/>
          </a:prstGeom>
          <a:solidFill>
            <a:srgbClr val="000000">
              <a:alpha val="8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12" name="Rectangle 11-mask">
            <a:extLst>
              <a:ext uri="{FF2B5EF4-FFF2-40B4-BE49-F238E27FC236}">
                <a16:creationId xmlns:a16="http://schemas.microsoft.com/office/drawing/2014/main" xmlns="" id="{84F5DED7-1EF2-4106-BE5C-66EB6423525E}"/>
              </a:ext>
            </a:extLst>
          </p:cNvPr>
          <p:cNvSpPr/>
          <p:nvPr/>
        </p:nvSpPr>
        <p:spPr>
          <a:xfrm>
            <a:off x="9144000" y="0"/>
            <a:ext cx="3048000" cy="6858000"/>
          </a:xfrm>
          <a:prstGeom prst="rect">
            <a:avLst/>
          </a:prstGeom>
          <a:solidFill>
            <a:srgbClr val="000000">
              <a:alpha val="8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40F4993-3BAD-4DEC-A620-3E2E340C6157}"/>
              </a:ext>
            </a:extLst>
          </p:cNvPr>
          <p:cNvSpPr txBox="1"/>
          <p:nvPr/>
        </p:nvSpPr>
        <p:spPr>
          <a:xfrm>
            <a:off x="3164114" y="2813375"/>
            <a:ext cx="2815772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b="1" dirty="0">
                <a:solidFill>
                  <a:schemeClr val="bg1"/>
                </a:solidFill>
                <a:latin typeface="微软雅黑"/>
                <a:ea typeface="微软雅黑"/>
              </a:rPr>
              <a:t>交易型领导力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5E4D0BC-E6AE-4CC6-92EE-6C96072B8090}"/>
              </a:ext>
            </a:extLst>
          </p:cNvPr>
          <p:cNvSpPr txBox="1"/>
          <p:nvPr/>
        </p:nvSpPr>
        <p:spPr>
          <a:xfrm>
            <a:off x="3438525" y="3356119"/>
            <a:ext cx="226695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kern="0" dirty="0">
                <a:solidFill>
                  <a:schemeClr val="bg1"/>
                </a:solidFill>
              </a:rPr>
              <a:t>TRANSACTIONAL</a:t>
            </a:r>
          </a:p>
        </p:txBody>
      </p:sp>
      <p:sp>
        <p:nvSpPr>
          <p:cNvPr id="41" name="文本框-30_矢量">
            <a:extLst>
              <a:ext uri="{FF2B5EF4-FFF2-40B4-BE49-F238E27FC236}">
                <a16:creationId xmlns:a16="http://schemas.microsoft.com/office/drawing/2014/main" xmlns="" id="{C59E64FD-1AB6-4F2C-BA66-91592F880321}"/>
              </a:ext>
            </a:extLst>
          </p:cNvPr>
          <p:cNvSpPr txBox="1"/>
          <p:nvPr/>
        </p:nvSpPr>
        <p:spPr>
          <a:xfrm>
            <a:off x="4400439" y="1388678"/>
            <a:ext cx="330412" cy="373214"/>
          </a:xfrm>
          <a:custGeom>
            <a:avLst/>
            <a:gdLst/>
            <a:ahLst/>
            <a:cxnLst/>
            <a:rect l="l" t="t" r="r" b="b"/>
            <a:pathLst>
              <a:path w="330412" h="373214">
                <a:moveTo>
                  <a:pt x="85522" y="54397"/>
                </a:moveTo>
                <a:cubicBezTo>
                  <a:pt x="76795" y="54397"/>
                  <a:pt x="69377" y="57500"/>
                  <a:pt x="63269" y="63705"/>
                </a:cubicBezTo>
                <a:cubicBezTo>
                  <a:pt x="57160" y="69911"/>
                  <a:pt x="54105" y="77377"/>
                  <a:pt x="54105" y="86104"/>
                </a:cubicBezTo>
                <a:lnTo>
                  <a:pt x="54105" y="285364"/>
                </a:lnTo>
                <a:cubicBezTo>
                  <a:pt x="54105" y="294091"/>
                  <a:pt x="57160" y="301557"/>
                  <a:pt x="63269" y="307763"/>
                </a:cubicBezTo>
                <a:cubicBezTo>
                  <a:pt x="69377" y="313969"/>
                  <a:pt x="76795" y="317072"/>
                  <a:pt x="85522" y="317072"/>
                </a:cubicBezTo>
                <a:cubicBezTo>
                  <a:pt x="94248" y="317072"/>
                  <a:pt x="101715" y="313969"/>
                  <a:pt x="107920" y="307763"/>
                </a:cubicBezTo>
                <a:cubicBezTo>
                  <a:pt x="114126" y="301557"/>
                  <a:pt x="117229" y="294091"/>
                  <a:pt x="117229" y="285364"/>
                </a:cubicBezTo>
                <a:lnTo>
                  <a:pt x="117229" y="86104"/>
                </a:lnTo>
                <a:cubicBezTo>
                  <a:pt x="117229" y="77377"/>
                  <a:pt x="114126" y="69911"/>
                  <a:pt x="107920" y="63705"/>
                </a:cubicBezTo>
                <a:cubicBezTo>
                  <a:pt x="101715" y="57500"/>
                  <a:pt x="94248" y="54397"/>
                  <a:pt x="85522" y="54397"/>
                </a:cubicBezTo>
                <a:close/>
                <a:moveTo>
                  <a:pt x="292014" y="4654"/>
                </a:moveTo>
                <a:lnTo>
                  <a:pt x="330412" y="4654"/>
                </a:lnTo>
                <a:lnTo>
                  <a:pt x="330412" y="369432"/>
                </a:lnTo>
                <a:lnTo>
                  <a:pt x="275433" y="369432"/>
                </a:lnTo>
                <a:lnTo>
                  <a:pt x="275433" y="88722"/>
                </a:lnTo>
                <a:lnTo>
                  <a:pt x="228600" y="88722"/>
                </a:lnTo>
                <a:lnTo>
                  <a:pt x="228600" y="50324"/>
                </a:lnTo>
                <a:cubicBezTo>
                  <a:pt x="241787" y="48773"/>
                  <a:pt x="254344" y="43779"/>
                  <a:pt x="266270" y="35343"/>
                </a:cubicBezTo>
                <a:cubicBezTo>
                  <a:pt x="278197" y="26908"/>
                  <a:pt x="286778" y="16678"/>
                  <a:pt x="292014" y="4654"/>
                </a:cubicBezTo>
                <a:close/>
                <a:moveTo>
                  <a:pt x="87267" y="0"/>
                </a:moveTo>
                <a:cubicBezTo>
                  <a:pt x="111508" y="0"/>
                  <a:pt x="132064" y="8533"/>
                  <a:pt x="148936" y="25599"/>
                </a:cubicBezTo>
                <a:cubicBezTo>
                  <a:pt x="165808" y="42664"/>
                  <a:pt x="174244" y="63220"/>
                  <a:pt x="174244" y="87267"/>
                </a:cubicBezTo>
                <a:lnTo>
                  <a:pt x="174244" y="286237"/>
                </a:lnTo>
                <a:cubicBezTo>
                  <a:pt x="174244" y="310478"/>
                  <a:pt x="165711" y="331034"/>
                  <a:pt x="148645" y="347906"/>
                </a:cubicBezTo>
                <a:cubicBezTo>
                  <a:pt x="131579" y="364778"/>
                  <a:pt x="111120" y="373214"/>
                  <a:pt x="87267" y="373214"/>
                </a:cubicBezTo>
                <a:cubicBezTo>
                  <a:pt x="63026" y="373214"/>
                  <a:pt x="42421" y="364729"/>
                  <a:pt x="25453" y="347761"/>
                </a:cubicBezTo>
                <a:cubicBezTo>
                  <a:pt x="8484" y="330792"/>
                  <a:pt x="0" y="310284"/>
                  <a:pt x="0" y="286237"/>
                </a:cubicBezTo>
                <a:lnTo>
                  <a:pt x="0" y="87267"/>
                </a:lnTo>
                <a:cubicBezTo>
                  <a:pt x="0" y="63027"/>
                  <a:pt x="8532" y="42422"/>
                  <a:pt x="25598" y="25453"/>
                </a:cubicBezTo>
                <a:cubicBezTo>
                  <a:pt x="42664" y="8484"/>
                  <a:pt x="63220" y="0"/>
                  <a:pt x="872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54F6BFD0-9715-419F-9B73-50E38BB52C2E}"/>
              </a:ext>
            </a:extLst>
          </p:cNvPr>
          <p:cNvCxnSpPr/>
          <p:nvPr/>
        </p:nvCxnSpPr>
        <p:spPr>
          <a:xfrm>
            <a:off x="9108329" y="0"/>
            <a:ext cx="0" cy="6858000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60747F68-CCDB-481A-8797-5A74CFDB7A4C}"/>
              </a:ext>
            </a:extLst>
          </p:cNvPr>
          <p:cNvCxnSpPr/>
          <p:nvPr/>
        </p:nvCxnSpPr>
        <p:spPr>
          <a:xfrm>
            <a:off x="9093160" y="-1"/>
            <a:ext cx="0" cy="6858001"/>
          </a:xfrm>
          <a:prstGeom prst="line">
            <a:avLst/>
          </a:prstGeom>
          <a:ln w="952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-26_矢量">
            <a:extLst>
              <a:ext uri="{FF2B5EF4-FFF2-40B4-BE49-F238E27FC236}">
                <a16:creationId xmlns:a16="http://schemas.microsoft.com/office/drawing/2014/main" xmlns="" id="{A2C166AB-5CE8-48C7-B4CC-C6A89CFA6CA8}"/>
              </a:ext>
            </a:extLst>
          </p:cNvPr>
          <p:cNvSpPr txBox="1"/>
          <p:nvPr/>
        </p:nvSpPr>
        <p:spPr>
          <a:xfrm>
            <a:off x="7374638" y="1388678"/>
            <a:ext cx="407789" cy="373214"/>
          </a:xfrm>
          <a:custGeom>
            <a:avLst/>
            <a:gdLst/>
            <a:ahLst/>
            <a:cxnLst/>
            <a:rect l="l" t="t" r="r" b="b"/>
            <a:pathLst>
              <a:path w="407789" h="373214">
                <a:moveTo>
                  <a:pt x="85522" y="54397"/>
                </a:moveTo>
                <a:cubicBezTo>
                  <a:pt x="76796" y="54397"/>
                  <a:pt x="69378" y="57500"/>
                  <a:pt x="63269" y="63705"/>
                </a:cubicBezTo>
                <a:cubicBezTo>
                  <a:pt x="57160" y="69911"/>
                  <a:pt x="54106" y="77377"/>
                  <a:pt x="54106" y="86104"/>
                </a:cubicBezTo>
                <a:lnTo>
                  <a:pt x="54106" y="285364"/>
                </a:lnTo>
                <a:cubicBezTo>
                  <a:pt x="54106" y="294091"/>
                  <a:pt x="57160" y="301557"/>
                  <a:pt x="63269" y="307763"/>
                </a:cubicBezTo>
                <a:cubicBezTo>
                  <a:pt x="69378" y="313969"/>
                  <a:pt x="76796" y="317072"/>
                  <a:pt x="85522" y="317072"/>
                </a:cubicBezTo>
                <a:cubicBezTo>
                  <a:pt x="94249" y="317072"/>
                  <a:pt x="101715" y="313969"/>
                  <a:pt x="107921" y="307763"/>
                </a:cubicBezTo>
                <a:cubicBezTo>
                  <a:pt x="114127" y="301557"/>
                  <a:pt x="117229" y="294091"/>
                  <a:pt x="117229" y="285364"/>
                </a:cubicBezTo>
                <a:lnTo>
                  <a:pt x="117229" y="86104"/>
                </a:lnTo>
                <a:cubicBezTo>
                  <a:pt x="117229" y="77377"/>
                  <a:pt x="114127" y="69911"/>
                  <a:pt x="107921" y="63705"/>
                </a:cubicBezTo>
                <a:cubicBezTo>
                  <a:pt x="101715" y="57500"/>
                  <a:pt x="94249" y="54397"/>
                  <a:pt x="85522" y="54397"/>
                </a:cubicBezTo>
                <a:close/>
                <a:moveTo>
                  <a:pt x="320813" y="4363"/>
                </a:moveTo>
                <a:cubicBezTo>
                  <a:pt x="344860" y="4363"/>
                  <a:pt x="365368" y="13381"/>
                  <a:pt x="382336" y="31416"/>
                </a:cubicBezTo>
                <a:cubicBezTo>
                  <a:pt x="399305" y="49452"/>
                  <a:pt x="407789" y="70493"/>
                  <a:pt x="407789" y="94540"/>
                </a:cubicBezTo>
                <a:cubicBezTo>
                  <a:pt x="407789" y="119362"/>
                  <a:pt x="402262" y="143313"/>
                  <a:pt x="391208" y="166390"/>
                </a:cubicBezTo>
                <a:cubicBezTo>
                  <a:pt x="385197" y="179189"/>
                  <a:pt x="371137" y="201200"/>
                  <a:pt x="349029" y="232422"/>
                </a:cubicBezTo>
                <a:cubicBezTo>
                  <a:pt x="343017" y="240955"/>
                  <a:pt x="334097" y="254239"/>
                  <a:pt x="322267" y="272274"/>
                </a:cubicBezTo>
                <a:lnTo>
                  <a:pt x="312377" y="287110"/>
                </a:lnTo>
                <a:cubicBezTo>
                  <a:pt x="305977" y="296806"/>
                  <a:pt x="301129" y="304466"/>
                  <a:pt x="297832" y="310090"/>
                </a:cubicBezTo>
                <a:cubicBezTo>
                  <a:pt x="296281" y="312966"/>
                  <a:pt x="295505" y="314711"/>
                  <a:pt x="295505" y="315326"/>
                </a:cubicBezTo>
                <a:lnTo>
                  <a:pt x="403426" y="315326"/>
                </a:lnTo>
                <a:lnTo>
                  <a:pt x="403426" y="369141"/>
                </a:lnTo>
                <a:lnTo>
                  <a:pt x="228600" y="369141"/>
                </a:lnTo>
                <a:lnTo>
                  <a:pt x="228600" y="318712"/>
                </a:lnTo>
                <a:cubicBezTo>
                  <a:pt x="228600" y="317546"/>
                  <a:pt x="232600" y="310842"/>
                  <a:pt x="240599" y="298600"/>
                </a:cubicBezTo>
                <a:cubicBezTo>
                  <a:pt x="244299" y="292988"/>
                  <a:pt x="248487" y="286795"/>
                  <a:pt x="253162" y="280019"/>
                </a:cubicBezTo>
                <a:lnTo>
                  <a:pt x="267475" y="259407"/>
                </a:lnTo>
                <a:cubicBezTo>
                  <a:pt x="275823" y="247968"/>
                  <a:pt x="288928" y="229648"/>
                  <a:pt x="306791" y="204447"/>
                </a:cubicBezTo>
                <a:cubicBezTo>
                  <a:pt x="323684" y="180797"/>
                  <a:pt x="336304" y="159375"/>
                  <a:pt x="344652" y="140182"/>
                </a:cubicBezTo>
                <a:cubicBezTo>
                  <a:pt x="351449" y="124480"/>
                  <a:pt x="354847" y="109843"/>
                  <a:pt x="354847" y="96271"/>
                </a:cubicBezTo>
                <a:cubicBezTo>
                  <a:pt x="354847" y="85221"/>
                  <a:pt x="351744" y="75818"/>
                  <a:pt x="345538" y="68064"/>
                </a:cubicBezTo>
                <a:cubicBezTo>
                  <a:pt x="338751" y="59922"/>
                  <a:pt x="330024" y="55851"/>
                  <a:pt x="319358" y="55851"/>
                </a:cubicBezTo>
                <a:cubicBezTo>
                  <a:pt x="304038" y="55851"/>
                  <a:pt x="293178" y="64675"/>
                  <a:pt x="286778" y="82322"/>
                </a:cubicBezTo>
                <a:cubicBezTo>
                  <a:pt x="284645" y="88140"/>
                  <a:pt x="283579" y="95122"/>
                  <a:pt x="283579" y="103266"/>
                </a:cubicBezTo>
                <a:lnTo>
                  <a:pt x="283579" y="117229"/>
                </a:lnTo>
                <a:lnTo>
                  <a:pt x="229473" y="117229"/>
                </a:lnTo>
                <a:lnTo>
                  <a:pt x="229473" y="107630"/>
                </a:lnTo>
                <a:cubicBezTo>
                  <a:pt x="229473" y="73111"/>
                  <a:pt x="238781" y="46737"/>
                  <a:pt x="257398" y="28507"/>
                </a:cubicBezTo>
                <a:cubicBezTo>
                  <a:pt x="273494" y="12411"/>
                  <a:pt x="294632" y="4363"/>
                  <a:pt x="320813" y="4363"/>
                </a:cubicBezTo>
                <a:close/>
                <a:moveTo>
                  <a:pt x="87268" y="0"/>
                </a:moveTo>
                <a:cubicBezTo>
                  <a:pt x="111508" y="0"/>
                  <a:pt x="132065" y="8533"/>
                  <a:pt x="148937" y="25599"/>
                </a:cubicBezTo>
                <a:cubicBezTo>
                  <a:pt x="165808" y="42664"/>
                  <a:pt x="174244" y="63220"/>
                  <a:pt x="174244" y="87267"/>
                </a:cubicBezTo>
                <a:lnTo>
                  <a:pt x="174244" y="286237"/>
                </a:lnTo>
                <a:cubicBezTo>
                  <a:pt x="174244" y="310478"/>
                  <a:pt x="165711" y="331034"/>
                  <a:pt x="148646" y="347906"/>
                </a:cubicBezTo>
                <a:cubicBezTo>
                  <a:pt x="131580" y="364778"/>
                  <a:pt x="111121" y="373214"/>
                  <a:pt x="87268" y="373214"/>
                </a:cubicBezTo>
                <a:cubicBezTo>
                  <a:pt x="63027" y="373214"/>
                  <a:pt x="42422" y="364729"/>
                  <a:pt x="25453" y="347761"/>
                </a:cubicBezTo>
                <a:cubicBezTo>
                  <a:pt x="8484" y="330792"/>
                  <a:pt x="0" y="310284"/>
                  <a:pt x="0" y="286237"/>
                </a:cubicBezTo>
                <a:lnTo>
                  <a:pt x="0" y="87267"/>
                </a:lnTo>
                <a:cubicBezTo>
                  <a:pt x="0" y="63027"/>
                  <a:pt x="8533" y="42422"/>
                  <a:pt x="25599" y="25453"/>
                </a:cubicBezTo>
                <a:cubicBezTo>
                  <a:pt x="42664" y="8484"/>
                  <a:pt x="63221" y="0"/>
                  <a:pt x="872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46" name="文本框-31_矢量">
            <a:extLst>
              <a:ext uri="{FF2B5EF4-FFF2-40B4-BE49-F238E27FC236}">
                <a16:creationId xmlns:a16="http://schemas.microsoft.com/office/drawing/2014/main" xmlns="" id="{827415E8-3B5D-48DA-8091-2AFBD474C0BE}"/>
              </a:ext>
            </a:extLst>
          </p:cNvPr>
          <p:cNvSpPr txBox="1"/>
          <p:nvPr/>
        </p:nvSpPr>
        <p:spPr>
          <a:xfrm>
            <a:off x="10458309" y="1388678"/>
            <a:ext cx="397391" cy="373214"/>
          </a:xfrm>
          <a:custGeom>
            <a:avLst/>
            <a:gdLst/>
            <a:ahLst/>
            <a:cxnLst/>
            <a:rect l="l" t="t" r="r" b="b"/>
            <a:pathLst>
              <a:path w="397391" h="373214">
                <a:moveTo>
                  <a:pt x="85522" y="54397"/>
                </a:moveTo>
                <a:cubicBezTo>
                  <a:pt x="76795" y="54397"/>
                  <a:pt x="69378" y="57500"/>
                  <a:pt x="63269" y="63705"/>
                </a:cubicBezTo>
                <a:cubicBezTo>
                  <a:pt x="57160" y="69911"/>
                  <a:pt x="54106" y="77377"/>
                  <a:pt x="54106" y="86104"/>
                </a:cubicBezTo>
                <a:lnTo>
                  <a:pt x="54106" y="285364"/>
                </a:lnTo>
                <a:cubicBezTo>
                  <a:pt x="54106" y="294091"/>
                  <a:pt x="57160" y="301557"/>
                  <a:pt x="63269" y="307763"/>
                </a:cubicBezTo>
                <a:cubicBezTo>
                  <a:pt x="69378" y="313969"/>
                  <a:pt x="76795" y="317072"/>
                  <a:pt x="85522" y="317072"/>
                </a:cubicBezTo>
                <a:cubicBezTo>
                  <a:pt x="94249" y="317072"/>
                  <a:pt x="101715" y="313969"/>
                  <a:pt x="107921" y="307763"/>
                </a:cubicBezTo>
                <a:cubicBezTo>
                  <a:pt x="114126" y="301557"/>
                  <a:pt x="117229" y="294091"/>
                  <a:pt x="117229" y="285364"/>
                </a:cubicBezTo>
                <a:lnTo>
                  <a:pt x="117229" y="86104"/>
                </a:lnTo>
                <a:cubicBezTo>
                  <a:pt x="117229" y="77377"/>
                  <a:pt x="114126" y="69911"/>
                  <a:pt x="107921" y="63705"/>
                </a:cubicBezTo>
                <a:cubicBezTo>
                  <a:pt x="101715" y="57500"/>
                  <a:pt x="94249" y="54397"/>
                  <a:pt x="85522" y="54397"/>
                </a:cubicBezTo>
                <a:close/>
                <a:moveTo>
                  <a:pt x="310415" y="0"/>
                </a:moveTo>
                <a:cubicBezTo>
                  <a:pt x="336207" y="0"/>
                  <a:pt x="356860" y="8727"/>
                  <a:pt x="372375" y="26180"/>
                </a:cubicBezTo>
                <a:cubicBezTo>
                  <a:pt x="386338" y="41888"/>
                  <a:pt x="393319" y="61475"/>
                  <a:pt x="393319" y="84940"/>
                </a:cubicBezTo>
                <a:lnTo>
                  <a:pt x="393319" y="100358"/>
                </a:lnTo>
                <a:cubicBezTo>
                  <a:pt x="393319" y="123047"/>
                  <a:pt x="386531" y="142634"/>
                  <a:pt x="372956" y="159118"/>
                </a:cubicBezTo>
                <a:cubicBezTo>
                  <a:pt x="367139" y="166099"/>
                  <a:pt x="360351" y="172014"/>
                  <a:pt x="352594" y="176862"/>
                </a:cubicBezTo>
                <a:cubicBezTo>
                  <a:pt x="368884" y="185977"/>
                  <a:pt x="381489" y="199842"/>
                  <a:pt x="390410" y="218459"/>
                </a:cubicBezTo>
                <a:cubicBezTo>
                  <a:pt x="395064" y="227962"/>
                  <a:pt x="397391" y="239501"/>
                  <a:pt x="397391" y="253076"/>
                </a:cubicBezTo>
                <a:lnTo>
                  <a:pt x="397391" y="281874"/>
                </a:lnTo>
                <a:cubicBezTo>
                  <a:pt x="397391" y="308830"/>
                  <a:pt x="388180" y="330937"/>
                  <a:pt x="369757" y="348197"/>
                </a:cubicBezTo>
                <a:cubicBezTo>
                  <a:pt x="352109" y="364875"/>
                  <a:pt x="330874" y="373214"/>
                  <a:pt x="306052" y="373214"/>
                </a:cubicBezTo>
                <a:cubicBezTo>
                  <a:pt x="281810" y="373214"/>
                  <a:pt x="261254" y="364681"/>
                  <a:pt x="244382" y="347615"/>
                </a:cubicBezTo>
                <a:cubicBezTo>
                  <a:pt x="227511" y="330550"/>
                  <a:pt x="219075" y="310090"/>
                  <a:pt x="219075" y="286237"/>
                </a:cubicBezTo>
                <a:lnTo>
                  <a:pt x="219075" y="277220"/>
                </a:lnTo>
                <a:lnTo>
                  <a:pt x="271435" y="273147"/>
                </a:lnTo>
                <a:lnTo>
                  <a:pt x="272599" y="285946"/>
                </a:lnTo>
                <a:cubicBezTo>
                  <a:pt x="273375" y="295061"/>
                  <a:pt x="276623" y="302527"/>
                  <a:pt x="282344" y="308345"/>
                </a:cubicBezTo>
                <a:cubicBezTo>
                  <a:pt x="288065" y="314163"/>
                  <a:pt x="295482" y="317072"/>
                  <a:pt x="304597" y="317072"/>
                </a:cubicBezTo>
                <a:cubicBezTo>
                  <a:pt x="329808" y="317072"/>
                  <a:pt x="342413" y="305351"/>
                  <a:pt x="342413" y="281910"/>
                </a:cubicBezTo>
                <a:lnTo>
                  <a:pt x="342413" y="260411"/>
                </a:lnTo>
                <a:cubicBezTo>
                  <a:pt x="342413" y="223023"/>
                  <a:pt x="322826" y="204329"/>
                  <a:pt x="283653" y="204329"/>
                </a:cubicBezTo>
                <a:lnTo>
                  <a:pt x="283653" y="157254"/>
                </a:lnTo>
                <a:cubicBezTo>
                  <a:pt x="304791" y="157254"/>
                  <a:pt x="320402" y="151347"/>
                  <a:pt x="330486" y="139532"/>
                </a:cubicBezTo>
                <a:cubicBezTo>
                  <a:pt x="339795" y="128876"/>
                  <a:pt x="344449" y="113958"/>
                  <a:pt x="344449" y="94781"/>
                </a:cubicBezTo>
                <a:lnTo>
                  <a:pt x="344449" y="86354"/>
                </a:lnTo>
                <a:cubicBezTo>
                  <a:pt x="344449" y="62528"/>
                  <a:pt x="333977" y="50615"/>
                  <a:pt x="313033" y="50615"/>
                </a:cubicBezTo>
                <a:cubicBezTo>
                  <a:pt x="301397" y="50615"/>
                  <a:pt x="292864" y="55050"/>
                  <a:pt x="287434" y="63919"/>
                </a:cubicBezTo>
                <a:cubicBezTo>
                  <a:pt x="283362" y="70667"/>
                  <a:pt x="281326" y="79438"/>
                  <a:pt x="281326" y="90231"/>
                </a:cubicBezTo>
                <a:lnTo>
                  <a:pt x="281326" y="99776"/>
                </a:lnTo>
                <a:lnTo>
                  <a:pt x="227511" y="99776"/>
                </a:lnTo>
                <a:lnTo>
                  <a:pt x="227511" y="91340"/>
                </a:lnTo>
                <a:cubicBezTo>
                  <a:pt x="227511" y="65354"/>
                  <a:pt x="234104" y="44216"/>
                  <a:pt x="247291" y="27926"/>
                </a:cubicBezTo>
                <a:cubicBezTo>
                  <a:pt x="262224" y="9309"/>
                  <a:pt x="283265" y="0"/>
                  <a:pt x="310415" y="0"/>
                </a:cubicBezTo>
                <a:close/>
                <a:moveTo>
                  <a:pt x="87267" y="0"/>
                </a:moveTo>
                <a:cubicBezTo>
                  <a:pt x="111508" y="0"/>
                  <a:pt x="132065" y="8533"/>
                  <a:pt x="148936" y="25599"/>
                </a:cubicBezTo>
                <a:cubicBezTo>
                  <a:pt x="165808" y="42664"/>
                  <a:pt x="174244" y="63220"/>
                  <a:pt x="174244" y="87267"/>
                </a:cubicBezTo>
                <a:lnTo>
                  <a:pt x="174244" y="286237"/>
                </a:lnTo>
                <a:cubicBezTo>
                  <a:pt x="174244" y="310478"/>
                  <a:pt x="165711" y="331034"/>
                  <a:pt x="148645" y="347906"/>
                </a:cubicBezTo>
                <a:cubicBezTo>
                  <a:pt x="131580" y="364778"/>
                  <a:pt x="111120" y="373214"/>
                  <a:pt x="87267" y="373214"/>
                </a:cubicBezTo>
                <a:cubicBezTo>
                  <a:pt x="63026" y="373214"/>
                  <a:pt x="42422" y="364729"/>
                  <a:pt x="25453" y="347761"/>
                </a:cubicBezTo>
                <a:cubicBezTo>
                  <a:pt x="8484" y="330792"/>
                  <a:pt x="0" y="310284"/>
                  <a:pt x="0" y="286237"/>
                </a:cubicBezTo>
                <a:lnTo>
                  <a:pt x="0" y="87267"/>
                </a:lnTo>
                <a:cubicBezTo>
                  <a:pt x="0" y="63027"/>
                  <a:pt x="8533" y="42422"/>
                  <a:pt x="25598" y="25453"/>
                </a:cubicBezTo>
                <a:cubicBezTo>
                  <a:pt x="42664" y="8484"/>
                  <a:pt x="63220" y="0"/>
                  <a:pt x="872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73010AA-AC0E-4DE6-BB8F-8B21083D248B}"/>
              </a:ext>
            </a:extLst>
          </p:cNvPr>
          <p:cNvSpPr txBox="1"/>
          <p:nvPr/>
        </p:nvSpPr>
        <p:spPr>
          <a:xfrm>
            <a:off x="6270171" y="2813375"/>
            <a:ext cx="2699658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微软雅黑"/>
                <a:ea typeface="微软雅黑"/>
              </a:rPr>
              <a:t>愿景型领导力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80CA6F3-BB6D-4CA6-BBC3-53DEA64903DC}"/>
              </a:ext>
            </a:extLst>
          </p:cNvPr>
          <p:cNvSpPr txBox="1"/>
          <p:nvPr/>
        </p:nvSpPr>
        <p:spPr>
          <a:xfrm>
            <a:off x="6477000" y="3356119"/>
            <a:ext cx="22860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kern="0" dirty="0">
                <a:solidFill>
                  <a:schemeClr val="bg1"/>
                </a:solidFill>
              </a:rPr>
              <a:t>VISION TYPE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6918A4E-1D0C-4123-8A00-A5BE7BF28F9D}"/>
              </a:ext>
            </a:extLst>
          </p:cNvPr>
          <p:cNvSpPr txBox="1"/>
          <p:nvPr/>
        </p:nvSpPr>
        <p:spPr>
          <a:xfrm>
            <a:off x="9532102" y="2813375"/>
            <a:ext cx="2271796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微软雅黑"/>
                <a:ea typeface="微软雅黑"/>
              </a:rPr>
              <a:t>安全领导力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EF08168-AFA8-428C-927E-98675B1D35A6}"/>
              </a:ext>
            </a:extLst>
          </p:cNvPr>
          <p:cNvSpPr txBox="1"/>
          <p:nvPr/>
        </p:nvSpPr>
        <p:spPr>
          <a:xfrm>
            <a:off x="9715500" y="3356119"/>
            <a:ext cx="19050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kern="0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E57E1624-F546-4A22-B895-6DF55B0A9433}"/>
              </a:ext>
            </a:extLst>
          </p:cNvPr>
          <p:cNvSpPr/>
          <p:nvPr/>
        </p:nvSpPr>
        <p:spPr>
          <a:xfrm flipH="1">
            <a:off x="422731" y="5476644"/>
            <a:ext cx="22025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alpha val="95000"/>
                      </a:schemeClr>
                    </a:gs>
                    <a:gs pos="99000">
                      <a:schemeClr val="accent3">
                        <a:alpha val="95000"/>
                      </a:schemeClr>
                    </a:gs>
                  </a:gsLst>
                  <a:lin ang="2700000" scaled="1"/>
                </a:gra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CONTENT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36248D4-792C-410C-8466-8A0F3FB9C84B}"/>
              </a:ext>
            </a:extLst>
          </p:cNvPr>
          <p:cNvGrpSpPr/>
          <p:nvPr/>
        </p:nvGrpSpPr>
        <p:grpSpPr>
          <a:xfrm>
            <a:off x="896729" y="2038942"/>
            <a:ext cx="1260535" cy="1881809"/>
            <a:chOff x="846047" y="1788184"/>
            <a:chExt cx="1536460" cy="2293733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CBC519D2-1E6B-4E9B-BBA3-3AD00077171E}"/>
                </a:ext>
              </a:extLst>
            </p:cNvPr>
            <p:cNvCxnSpPr/>
            <p:nvPr/>
          </p:nvCxnSpPr>
          <p:spPr>
            <a:xfrm flipV="1">
              <a:off x="1716452" y="1788184"/>
              <a:ext cx="666055" cy="82213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D88A5D95-43A8-43DB-B900-70B2BE5B1A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6047" y="3522326"/>
              <a:ext cx="453354" cy="55959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BC77ED28-4D78-401A-8C3C-4403200F226A}"/>
              </a:ext>
            </a:extLst>
          </p:cNvPr>
          <p:cNvSpPr txBox="1"/>
          <p:nvPr/>
        </p:nvSpPr>
        <p:spPr>
          <a:xfrm>
            <a:off x="125046" y="2027561"/>
            <a:ext cx="17126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800" dirty="0">
                <a:gradFill>
                  <a:gsLst>
                    <a:gs pos="0">
                      <a:schemeClr val="accent1">
                        <a:alpha val="95000"/>
                      </a:schemeClr>
                    </a:gs>
                    <a:gs pos="99000">
                      <a:schemeClr val="accent3">
                        <a:alpha val="95000"/>
                      </a:schemeClr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目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227BFE17-D648-49A8-9C39-8DC0C3DA1E0C}"/>
              </a:ext>
            </a:extLst>
          </p:cNvPr>
          <p:cNvSpPr txBox="1"/>
          <p:nvPr/>
        </p:nvSpPr>
        <p:spPr>
          <a:xfrm>
            <a:off x="1177675" y="2592818"/>
            <a:ext cx="17126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8800" dirty="0">
                <a:gradFill>
                  <a:gsLst>
                    <a:gs pos="0">
                      <a:schemeClr val="accent1">
                        <a:alpha val="95000"/>
                      </a:schemeClr>
                    </a:gs>
                    <a:gs pos="99000">
                      <a:schemeClr val="accent3">
                        <a:alpha val="95000"/>
                      </a:schemeClr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录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9457045-1322-4074-96FF-7C78CC5DBA79}"/>
              </a:ext>
            </a:extLst>
          </p:cNvPr>
          <p:cNvSpPr/>
          <p:nvPr/>
        </p:nvSpPr>
        <p:spPr>
          <a:xfrm>
            <a:off x="4524375" y="5629074"/>
            <a:ext cx="95250" cy="9525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EF28F357-A855-426E-85DE-8AF5A73385EC}"/>
              </a:ext>
            </a:extLst>
          </p:cNvPr>
          <p:cNvSpPr/>
          <p:nvPr/>
        </p:nvSpPr>
        <p:spPr>
          <a:xfrm>
            <a:off x="7572375" y="5629074"/>
            <a:ext cx="95250" cy="95250"/>
          </a:xfrm>
          <a:prstGeom prst="ellipse">
            <a:avLst/>
          </a:prstGeom>
          <a:noFill/>
          <a:ln w="9525">
            <a:solidFill>
              <a:srgbClr val="0BD0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5D2AAE88-218E-42F8-864F-5FB61EFDE667}"/>
              </a:ext>
            </a:extLst>
          </p:cNvPr>
          <p:cNvSpPr/>
          <p:nvPr/>
        </p:nvSpPr>
        <p:spPr>
          <a:xfrm>
            <a:off x="10620375" y="5629074"/>
            <a:ext cx="95250" cy="95250"/>
          </a:xfrm>
          <a:prstGeom prst="ellipse">
            <a:avLst/>
          </a:prstGeom>
          <a:noFill/>
          <a:ln w="9525">
            <a:solidFill>
              <a:srgbClr val="0BD0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611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E35FCC1-BD63-469E-993B-B07E41E48718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2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446F9FF3-AB62-490B-B176-529CEF3F4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79809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BB5D77E6-2E72-4907-AACE-4317515FD1E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22000">
                  <a:srgbClr val="000106">
                    <a:alpha val="52000"/>
                  </a:srgbClr>
                </a:gs>
                <a:gs pos="100000">
                  <a:srgbClr val="00010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33C7AD5-06AE-4707-A5C4-CDBCB6F07516}"/>
              </a:ext>
            </a:extLst>
          </p:cNvPr>
          <p:cNvSpPr txBox="1"/>
          <p:nvPr/>
        </p:nvSpPr>
        <p:spPr>
          <a:xfrm>
            <a:off x="4275309" y="493929"/>
            <a:ext cx="3641382" cy="927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800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交易型领导力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4F128AA-E002-4CF9-80A3-095832654364}"/>
              </a:ext>
            </a:extLst>
          </p:cNvPr>
          <p:cNvSpPr txBox="1"/>
          <p:nvPr/>
        </p:nvSpPr>
        <p:spPr>
          <a:xfrm>
            <a:off x="4356102" y="1273309"/>
            <a:ext cx="34798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i="1" kern="0" dirty="0">
                <a:solidFill>
                  <a:schemeClr val="bg1"/>
                </a:solidFill>
              </a:rPr>
              <a:t>TRANSACTIONAL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B719D65E-AF82-4E32-BFF2-26729F1172E0}"/>
              </a:ext>
            </a:extLst>
          </p:cNvPr>
          <p:cNvSpPr/>
          <p:nvPr/>
        </p:nvSpPr>
        <p:spPr>
          <a:xfrm>
            <a:off x="859582" y="2029522"/>
            <a:ext cx="2433556" cy="3589639"/>
          </a:xfrm>
          <a:prstGeom prst="roundRect">
            <a:avLst>
              <a:gd name="adj" fmla="val 2447"/>
            </a:avLst>
          </a:prstGeom>
          <a:solidFill>
            <a:schemeClr val="tx1"/>
          </a:solidFill>
          <a:ln>
            <a:gradFill>
              <a:gsLst>
                <a:gs pos="100000">
                  <a:srgbClr val="AF6AF5"/>
                </a:gs>
                <a:gs pos="0">
                  <a:srgbClr val="0BD0D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E9EFCE3B-1493-4AF0-9A11-F13AEDBA6676}"/>
              </a:ext>
            </a:extLst>
          </p:cNvPr>
          <p:cNvSpPr/>
          <p:nvPr/>
        </p:nvSpPr>
        <p:spPr>
          <a:xfrm>
            <a:off x="3524663" y="2029522"/>
            <a:ext cx="2433556" cy="3589639"/>
          </a:xfrm>
          <a:prstGeom prst="roundRect">
            <a:avLst>
              <a:gd name="adj" fmla="val 2447"/>
            </a:avLst>
          </a:prstGeom>
          <a:solidFill>
            <a:schemeClr val="tx1"/>
          </a:solidFill>
          <a:ln>
            <a:gradFill>
              <a:gsLst>
                <a:gs pos="100000">
                  <a:srgbClr val="AF6AF5"/>
                </a:gs>
                <a:gs pos="0">
                  <a:srgbClr val="0BD0D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DD9E9CE7-D726-45E3-9DEC-9F6CEFAE3AFE}"/>
              </a:ext>
            </a:extLst>
          </p:cNvPr>
          <p:cNvSpPr/>
          <p:nvPr/>
        </p:nvSpPr>
        <p:spPr>
          <a:xfrm>
            <a:off x="6189744" y="2029522"/>
            <a:ext cx="2433556" cy="3589639"/>
          </a:xfrm>
          <a:prstGeom prst="roundRect">
            <a:avLst>
              <a:gd name="adj" fmla="val 2447"/>
            </a:avLst>
          </a:prstGeom>
          <a:solidFill>
            <a:schemeClr val="tx1"/>
          </a:solidFill>
          <a:ln>
            <a:gradFill>
              <a:gsLst>
                <a:gs pos="100000">
                  <a:srgbClr val="AF6AF5"/>
                </a:gs>
                <a:gs pos="0">
                  <a:srgbClr val="0BD0D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C6018373-4736-4C90-B1AA-4D4C35165331}"/>
              </a:ext>
            </a:extLst>
          </p:cNvPr>
          <p:cNvSpPr/>
          <p:nvPr/>
        </p:nvSpPr>
        <p:spPr>
          <a:xfrm>
            <a:off x="8854825" y="2029522"/>
            <a:ext cx="2433556" cy="3589639"/>
          </a:xfrm>
          <a:prstGeom prst="roundRect">
            <a:avLst>
              <a:gd name="adj" fmla="val 2447"/>
            </a:avLst>
          </a:prstGeom>
          <a:solidFill>
            <a:schemeClr val="tx1"/>
          </a:solidFill>
          <a:ln>
            <a:gradFill>
              <a:gsLst>
                <a:gs pos="100000">
                  <a:srgbClr val="AF6AF5"/>
                </a:gs>
                <a:gs pos="0">
                  <a:srgbClr val="0BD0D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1622030-586E-46A2-82B7-FE74FFB8AA41}"/>
              </a:ext>
            </a:extLst>
          </p:cNvPr>
          <p:cNvGrpSpPr/>
          <p:nvPr/>
        </p:nvGrpSpPr>
        <p:grpSpPr>
          <a:xfrm>
            <a:off x="1628206" y="2457400"/>
            <a:ext cx="896306" cy="896306"/>
            <a:chOff x="1721508" y="2448196"/>
            <a:chExt cx="709702" cy="709702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F6E8C1A9-3B16-4050-9D1D-7CE7404780E8}"/>
                </a:ext>
              </a:extLst>
            </p:cNvPr>
            <p:cNvGrpSpPr/>
            <p:nvPr/>
          </p:nvGrpSpPr>
          <p:grpSpPr>
            <a:xfrm>
              <a:off x="1721508" y="2448196"/>
              <a:ext cx="709702" cy="709702"/>
              <a:chOff x="5815883" y="551486"/>
              <a:chExt cx="572671" cy="572670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0EA87561-EF57-4FDE-B547-5E1EF83BD9A8}"/>
                  </a:ext>
                </a:extLst>
              </p:cNvPr>
              <p:cNvSpPr/>
              <p:nvPr/>
            </p:nvSpPr>
            <p:spPr>
              <a:xfrm>
                <a:off x="5850114" y="585718"/>
                <a:ext cx="504208" cy="504206"/>
              </a:xfrm>
              <a:prstGeom prst="ellipse">
                <a:avLst/>
              </a:prstGeom>
              <a:noFill/>
              <a:ln w="9525">
                <a:solidFill>
                  <a:srgbClr val="0BD0D9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2BBCF8C3-C2BC-423F-8ED0-72BA1CA246A4}"/>
                  </a:ext>
                </a:extLst>
              </p:cNvPr>
              <p:cNvSpPr/>
              <p:nvPr/>
            </p:nvSpPr>
            <p:spPr>
              <a:xfrm>
                <a:off x="5815883" y="551486"/>
                <a:ext cx="572671" cy="572670"/>
              </a:xfrm>
              <a:prstGeom prst="ellipse">
                <a:avLst/>
              </a:prstGeom>
              <a:noFill/>
              <a:ln w="19050">
                <a:solidFill>
                  <a:srgbClr val="0BD0D9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4" name="33">
              <a:extLst>
                <a:ext uri="{FF2B5EF4-FFF2-40B4-BE49-F238E27FC236}">
                  <a16:creationId xmlns:a16="http://schemas.microsoft.com/office/drawing/2014/main" xmlns="" id="{3427B231-391E-4DD1-A1A3-13C0D21AA05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31012" y="2647465"/>
              <a:ext cx="290694" cy="311164"/>
            </a:xfrm>
            <a:custGeom>
              <a:avLst/>
              <a:gdLst>
                <a:gd name="T0" fmla="*/ 40169 w 376"/>
                <a:gd name="T1" fmla="*/ 1805 h 401"/>
                <a:gd name="T2" fmla="*/ 37171 w 376"/>
                <a:gd name="T3" fmla="*/ 1805 h 401"/>
                <a:gd name="T4" fmla="*/ 0 w 376"/>
                <a:gd name="T5" fmla="*/ 95678 h 401"/>
                <a:gd name="T6" fmla="*/ 38970 w 376"/>
                <a:gd name="T7" fmla="*/ 134189 h 401"/>
                <a:gd name="T8" fmla="*/ 77340 w 376"/>
                <a:gd name="T9" fmla="*/ 95678 h 401"/>
                <a:gd name="T10" fmla="*/ 40169 w 376"/>
                <a:gd name="T11" fmla="*/ 1805 h 401"/>
                <a:gd name="T12" fmla="*/ 187654 w 376"/>
                <a:gd name="T13" fmla="*/ 1805 h 401"/>
                <a:gd name="T14" fmla="*/ 185256 w 376"/>
                <a:gd name="T15" fmla="*/ 1805 h 401"/>
                <a:gd name="T16" fmla="*/ 147486 w 376"/>
                <a:gd name="T17" fmla="*/ 95678 h 401"/>
                <a:gd name="T18" fmla="*/ 186455 w 376"/>
                <a:gd name="T19" fmla="*/ 134189 h 401"/>
                <a:gd name="T20" fmla="*/ 225425 w 376"/>
                <a:gd name="T21" fmla="*/ 95678 h 401"/>
                <a:gd name="T22" fmla="*/ 187654 w 376"/>
                <a:gd name="T23" fmla="*/ 1805 h 401"/>
                <a:gd name="T24" fmla="*/ 110914 w 376"/>
                <a:gd name="T25" fmla="*/ 108314 h 401"/>
                <a:gd name="T26" fmla="*/ 73743 w 376"/>
                <a:gd name="T27" fmla="*/ 202788 h 401"/>
                <a:gd name="T28" fmla="*/ 112713 w 376"/>
                <a:gd name="T29" fmla="*/ 241300 h 401"/>
                <a:gd name="T30" fmla="*/ 151682 w 376"/>
                <a:gd name="T31" fmla="*/ 202788 h 401"/>
                <a:gd name="T32" fmla="*/ 113912 w 376"/>
                <a:gd name="T33" fmla="*/ 108314 h 401"/>
                <a:gd name="T34" fmla="*/ 110914 w 376"/>
                <a:gd name="T35" fmla="*/ 108314 h 4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76"/>
                <a:gd name="T55" fmla="*/ 0 h 401"/>
                <a:gd name="T56" fmla="*/ 376 w 376"/>
                <a:gd name="T57" fmla="*/ 401 h 40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gradFill>
              <a:gsLst>
                <a:gs pos="100000">
                  <a:srgbClr val="AF6AF5"/>
                </a:gs>
                <a:gs pos="0">
                  <a:srgbClr val="0BD0D9"/>
                </a:gs>
              </a:gsLst>
              <a:lin ang="5400000" scaled="1"/>
            </a:gradFill>
            <a:ln>
              <a:noFill/>
            </a:ln>
          </p:spPr>
          <p:txBody>
            <a:bodyPr lIns="91404" tIns="45718" rIns="91404" bIns="45718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B72BCAD7-1BDA-4EA6-9F15-49E6B83DD823}"/>
              </a:ext>
            </a:extLst>
          </p:cNvPr>
          <p:cNvGrpSpPr/>
          <p:nvPr/>
        </p:nvGrpSpPr>
        <p:grpSpPr>
          <a:xfrm>
            <a:off x="9623448" y="2457400"/>
            <a:ext cx="896306" cy="896306"/>
            <a:chOff x="9716750" y="2448196"/>
            <a:chExt cx="709702" cy="70970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7F88FF9-98F1-4735-8F2B-63BB234861B2}"/>
                </a:ext>
              </a:extLst>
            </p:cNvPr>
            <p:cNvGrpSpPr/>
            <p:nvPr/>
          </p:nvGrpSpPr>
          <p:grpSpPr>
            <a:xfrm>
              <a:off x="9716750" y="2448196"/>
              <a:ext cx="709702" cy="709702"/>
              <a:chOff x="5815883" y="551486"/>
              <a:chExt cx="572671" cy="57267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B7B4AA67-8910-4627-811C-943A82F0A500}"/>
                  </a:ext>
                </a:extLst>
              </p:cNvPr>
              <p:cNvSpPr/>
              <p:nvPr/>
            </p:nvSpPr>
            <p:spPr>
              <a:xfrm>
                <a:off x="5850114" y="585718"/>
                <a:ext cx="504208" cy="504206"/>
              </a:xfrm>
              <a:prstGeom prst="ellipse">
                <a:avLst/>
              </a:prstGeom>
              <a:noFill/>
              <a:ln w="9525">
                <a:solidFill>
                  <a:srgbClr val="0BD0D9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1E093969-F4BC-4E1B-A68C-AD018AEC3125}"/>
                  </a:ext>
                </a:extLst>
              </p:cNvPr>
              <p:cNvSpPr/>
              <p:nvPr/>
            </p:nvSpPr>
            <p:spPr>
              <a:xfrm>
                <a:off x="5815883" y="551486"/>
                <a:ext cx="572671" cy="572670"/>
              </a:xfrm>
              <a:prstGeom prst="ellipse">
                <a:avLst/>
              </a:prstGeom>
              <a:noFill/>
              <a:ln w="19050">
                <a:solidFill>
                  <a:srgbClr val="0BD0D9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5" name="22">
              <a:extLst>
                <a:ext uri="{FF2B5EF4-FFF2-40B4-BE49-F238E27FC236}">
                  <a16:creationId xmlns:a16="http://schemas.microsoft.com/office/drawing/2014/main" xmlns="" id="{C9968905-AE97-49A3-97DF-6B1BF2B991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41093" y="2668274"/>
              <a:ext cx="261018" cy="269548"/>
            </a:xfrm>
            <a:custGeom>
              <a:avLst/>
              <a:gdLst>
                <a:gd name="T0" fmla="*/ 91304 w 274"/>
                <a:gd name="T1" fmla="*/ 250825 h 284"/>
                <a:gd name="T2" fmla="*/ 70916 w 274"/>
                <a:gd name="T3" fmla="*/ 241110 h 284"/>
                <a:gd name="T4" fmla="*/ 7978 w 274"/>
                <a:gd name="T5" fmla="*/ 157207 h 284"/>
                <a:gd name="T6" fmla="*/ 12410 w 274"/>
                <a:gd name="T7" fmla="*/ 122763 h 284"/>
                <a:gd name="T8" fmla="*/ 46982 w 274"/>
                <a:gd name="T9" fmla="*/ 128062 h 284"/>
                <a:gd name="T10" fmla="*/ 88645 w 274"/>
                <a:gd name="T11" fmla="*/ 182820 h 284"/>
                <a:gd name="T12" fmla="*/ 194132 w 274"/>
                <a:gd name="T13" fmla="*/ 15014 h 284"/>
                <a:gd name="T14" fmla="*/ 227817 w 274"/>
                <a:gd name="T15" fmla="*/ 7065 h 284"/>
                <a:gd name="T16" fmla="*/ 235795 w 274"/>
                <a:gd name="T17" fmla="*/ 41510 h 284"/>
                <a:gd name="T18" fmla="*/ 111693 w 274"/>
                <a:gd name="T19" fmla="*/ 239344 h 284"/>
                <a:gd name="T20" fmla="*/ 92191 w 274"/>
                <a:gd name="T21" fmla="*/ 250825 h 284"/>
                <a:gd name="T22" fmla="*/ 91304 w 274"/>
                <a:gd name="T23" fmla="*/ 250825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4"/>
                <a:gd name="T37" fmla="*/ 0 h 284"/>
                <a:gd name="T38" fmla="*/ 274 w 274"/>
                <a:gd name="T39" fmla="*/ 284 h 28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adFill>
              <a:gsLst>
                <a:gs pos="0">
                  <a:srgbClr val="0BD0D9"/>
                </a:gs>
                <a:gs pos="100000">
                  <a:srgbClr val="AF6AF5"/>
                </a:gs>
              </a:gsLst>
              <a:lin ang="5400000" scaled="1"/>
            </a:gradFill>
            <a:ln>
              <a:noFill/>
            </a:ln>
          </p:spPr>
          <p:txBody>
            <a:bodyPr lIns="91404" tIns="45718" rIns="91404" bIns="45718"/>
            <a:lstStyle/>
            <a:p>
              <a:pPr marL="0" marR="0" lvl="0" indent="0" algn="l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0FD0E3B2-DB49-41C6-9C54-07659B60EDA1}"/>
              </a:ext>
            </a:extLst>
          </p:cNvPr>
          <p:cNvGrpSpPr/>
          <p:nvPr/>
        </p:nvGrpSpPr>
        <p:grpSpPr>
          <a:xfrm>
            <a:off x="4293286" y="2457400"/>
            <a:ext cx="896306" cy="896306"/>
            <a:chOff x="4386588" y="2448196"/>
            <a:chExt cx="709702" cy="709702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CA08947C-7E90-431A-AB94-FD312F15AA84}"/>
                </a:ext>
              </a:extLst>
            </p:cNvPr>
            <p:cNvGrpSpPr/>
            <p:nvPr/>
          </p:nvGrpSpPr>
          <p:grpSpPr>
            <a:xfrm>
              <a:off x="4386588" y="2448196"/>
              <a:ext cx="709702" cy="709702"/>
              <a:chOff x="5815883" y="551486"/>
              <a:chExt cx="572671" cy="572670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1482D9B5-05A7-4BBD-8EC6-A8844B568310}"/>
                  </a:ext>
                </a:extLst>
              </p:cNvPr>
              <p:cNvSpPr/>
              <p:nvPr/>
            </p:nvSpPr>
            <p:spPr>
              <a:xfrm>
                <a:off x="5850114" y="585718"/>
                <a:ext cx="504208" cy="504206"/>
              </a:xfrm>
              <a:prstGeom prst="ellipse">
                <a:avLst/>
              </a:prstGeom>
              <a:noFill/>
              <a:ln w="9525">
                <a:solidFill>
                  <a:srgbClr val="0BD0D9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A15BF2A7-8352-48F3-9236-45F241C92D93}"/>
                  </a:ext>
                </a:extLst>
              </p:cNvPr>
              <p:cNvSpPr/>
              <p:nvPr/>
            </p:nvSpPr>
            <p:spPr>
              <a:xfrm>
                <a:off x="5815883" y="551486"/>
                <a:ext cx="572671" cy="572670"/>
              </a:xfrm>
              <a:prstGeom prst="ellipse">
                <a:avLst/>
              </a:prstGeom>
              <a:noFill/>
              <a:ln w="19050">
                <a:solidFill>
                  <a:srgbClr val="0BD0D9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A3D9BC36-9207-4415-92B9-60DF1619EF71}"/>
                </a:ext>
              </a:extLst>
            </p:cNvPr>
            <p:cNvGrpSpPr/>
            <p:nvPr/>
          </p:nvGrpSpPr>
          <p:grpSpPr>
            <a:xfrm>
              <a:off x="4612058" y="2672711"/>
              <a:ext cx="258763" cy="260672"/>
              <a:chOff x="5181601" y="4068442"/>
              <a:chExt cx="258763" cy="260672"/>
            </a:xfrm>
            <a:gradFill>
              <a:gsLst>
                <a:gs pos="100000">
                  <a:srgbClr val="AF6AF5"/>
                </a:gs>
                <a:gs pos="0">
                  <a:srgbClr val="0BD0D9"/>
                </a:gs>
              </a:gsLst>
              <a:lin ang="5400000" scaled="1"/>
            </a:gradFill>
          </p:grpSpPr>
          <p:sp>
            <p:nvSpPr>
              <p:cNvPr id="36" name="11">
                <a:extLst>
                  <a:ext uri="{FF2B5EF4-FFF2-40B4-BE49-F238E27FC236}">
                    <a16:creationId xmlns:a16="http://schemas.microsoft.com/office/drawing/2014/main" xmlns="" id="{77197628-5A48-47FF-8D6C-D2D21517D9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1601" y="4068442"/>
                <a:ext cx="258763" cy="260672"/>
              </a:xfrm>
              <a:custGeom>
                <a:avLst/>
                <a:gdLst>
                  <a:gd name="T0" fmla="*/ 249778 w 288"/>
                  <a:gd name="T1" fmla="*/ 0 h 246"/>
                  <a:gd name="T2" fmla="*/ 46721 w 288"/>
                  <a:gd name="T3" fmla="*/ 0 h 246"/>
                  <a:gd name="T4" fmla="*/ 37736 w 288"/>
                  <a:gd name="T5" fmla="*/ 9035 h 246"/>
                  <a:gd name="T6" fmla="*/ 37736 w 288"/>
                  <a:gd name="T7" fmla="*/ 38849 h 246"/>
                  <a:gd name="T8" fmla="*/ 8985 w 288"/>
                  <a:gd name="T9" fmla="*/ 38849 h 246"/>
                  <a:gd name="T10" fmla="*/ 0 w 288"/>
                  <a:gd name="T11" fmla="*/ 47883 h 246"/>
                  <a:gd name="T12" fmla="*/ 0 w 288"/>
                  <a:gd name="T13" fmla="*/ 197858 h 246"/>
                  <a:gd name="T14" fmla="*/ 24259 w 288"/>
                  <a:gd name="T15" fmla="*/ 222251 h 246"/>
                  <a:gd name="T16" fmla="*/ 46721 w 288"/>
                  <a:gd name="T17" fmla="*/ 222251 h 246"/>
                  <a:gd name="T18" fmla="*/ 216534 w 288"/>
                  <a:gd name="T19" fmla="*/ 222251 h 246"/>
                  <a:gd name="T20" fmla="*/ 249778 w 288"/>
                  <a:gd name="T21" fmla="*/ 222251 h 246"/>
                  <a:gd name="T22" fmla="*/ 258763 w 288"/>
                  <a:gd name="T23" fmla="*/ 213216 h 246"/>
                  <a:gd name="T24" fmla="*/ 258763 w 288"/>
                  <a:gd name="T25" fmla="*/ 9035 h 246"/>
                  <a:gd name="T26" fmla="*/ 249778 w 288"/>
                  <a:gd name="T27" fmla="*/ 0 h 246"/>
                  <a:gd name="T28" fmla="*/ 243489 w 288"/>
                  <a:gd name="T29" fmla="*/ 206892 h 246"/>
                  <a:gd name="T30" fmla="*/ 216534 w 288"/>
                  <a:gd name="T31" fmla="*/ 206892 h 246"/>
                  <a:gd name="T32" fmla="*/ 46721 w 288"/>
                  <a:gd name="T33" fmla="*/ 206892 h 246"/>
                  <a:gd name="T34" fmla="*/ 24259 w 288"/>
                  <a:gd name="T35" fmla="*/ 206892 h 246"/>
                  <a:gd name="T36" fmla="*/ 15274 w 288"/>
                  <a:gd name="T37" fmla="*/ 197858 h 246"/>
                  <a:gd name="T38" fmla="*/ 15274 w 288"/>
                  <a:gd name="T39" fmla="*/ 54208 h 246"/>
                  <a:gd name="T40" fmla="*/ 37736 w 288"/>
                  <a:gd name="T41" fmla="*/ 54208 h 246"/>
                  <a:gd name="T42" fmla="*/ 37736 w 288"/>
                  <a:gd name="T43" fmla="*/ 193340 h 246"/>
                  <a:gd name="T44" fmla="*/ 53010 w 288"/>
                  <a:gd name="T45" fmla="*/ 193340 h 246"/>
                  <a:gd name="T46" fmla="*/ 53010 w 288"/>
                  <a:gd name="T47" fmla="*/ 54208 h 246"/>
                  <a:gd name="T48" fmla="*/ 53010 w 288"/>
                  <a:gd name="T49" fmla="*/ 54208 h 246"/>
                  <a:gd name="T50" fmla="*/ 53010 w 288"/>
                  <a:gd name="T51" fmla="*/ 38849 h 246"/>
                  <a:gd name="T52" fmla="*/ 53010 w 288"/>
                  <a:gd name="T53" fmla="*/ 15359 h 246"/>
                  <a:gd name="T54" fmla="*/ 243489 w 288"/>
                  <a:gd name="T55" fmla="*/ 15359 h 246"/>
                  <a:gd name="T56" fmla="*/ 243489 w 288"/>
                  <a:gd name="T57" fmla="*/ 206892 h 24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246"/>
                  <a:gd name="T89" fmla="*/ 288 w 288"/>
                  <a:gd name="T90" fmla="*/ 246 h 24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246">
                    <a:moveTo>
                      <a:pt x="27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4" y="0"/>
                      <a:pt x="42" y="2"/>
                      <a:pt x="42" y="1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" y="43"/>
                      <a:pt x="0" y="45"/>
                      <a:pt x="0" y="53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4" y="246"/>
                      <a:pt x="27" y="246"/>
                    </a:cubicBezTo>
                    <a:cubicBezTo>
                      <a:pt x="52" y="246"/>
                      <a:pt x="52" y="246"/>
                      <a:pt x="52" y="246"/>
                    </a:cubicBezTo>
                    <a:cubicBezTo>
                      <a:pt x="241" y="246"/>
                      <a:pt x="241" y="246"/>
                      <a:pt x="241" y="246"/>
                    </a:cubicBezTo>
                    <a:cubicBezTo>
                      <a:pt x="278" y="246"/>
                      <a:pt x="278" y="246"/>
                      <a:pt x="278" y="246"/>
                    </a:cubicBezTo>
                    <a:cubicBezTo>
                      <a:pt x="286" y="246"/>
                      <a:pt x="288" y="244"/>
                      <a:pt x="288" y="236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8" y="2"/>
                      <a:pt x="286" y="0"/>
                      <a:pt x="278" y="0"/>
                    </a:cubicBezTo>
                    <a:close/>
                    <a:moveTo>
                      <a:pt x="271" y="229"/>
                    </a:moveTo>
                    <a:cubicBezTo>
                      <a:pt x="241" y="229"/>
                      <a:pt x="241" y="229"/>
                      <a:pt x="241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27" y="229"/>
                      <a:pt x="27" y="229"/>
                      <a:pt x="27" y="229"/>
                    </a:cubicBezTo>
                    <a:cubicBezTo>
                      <a:pt x="24" y="229"/>
                      <a:pt x="17" y="222"/>
                      <a:pt x="17" y="21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214"/>
                      <a:pt x="42" y="214"/>
                      <a:pt x="42" y="214"/>
                    </a:cubicBezTo>
                    <a:cubicBezTo>
                      <a:pt x="59" y="214"/>
                      <a:pt x="59" y="214"/>
                      <a:pt x="59" y="214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271" y="17"/>
                      <a:pt x="271" y="17"/>
                      <a:pt x="271" y="17"/>
                    </a:cubicBezTo>
                    <a:lnTo>
                      <a:pt x="271" y="229"/>
                    </a:lnTo>
                    <a:close/>
                  </a:path>
                </a:pathLst>
              </a:custGeom>
              <a:grpFill/>
              <a:ln w="9525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round/>
              </a:ln>
            </p:spPr>
            <p:txBody>
              <a:bodyPr lIns="91404" tIns="45718" rIns="91404" bIns="45718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9">
                <a:extLst>
                  <a:ext uri="{FF2B5EF4-FFF2-40B4-BE49-F238E27FC236}">
                    <a16:creationId xmlns:a16="http://schemas.microsoft.com/office/drawing/2014/main" xmlns="" id="{63CEBB42-11AB-46AB-87A8-97800D30BE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54637" y="4124176"/>
                <a:ext cx="68263" cy="68263"/>
              </a:xfrm>
              <a:prstGeom prst="rect">
                <a:avLst/>
              </a:prstGeom>
              <a:solidFill>
                <a:srgbClr val="0BD0D9"/>
              </a:solidFill>
              <a:ln w="9525">
                <a:solidFill>
                  <a:srgbClr val="0BD0D9"/>
                </a:solidFill>
                <a:miter lim="800000"/>
                <a:headEnd/>
                <a:tailEnd/>
              </a:ln>
            </p:spPr>
            <p:txBody>
              <a:bodyPr lIns="91404" tIns="45718" rIns="91404" bIns="45718"/>
              <a:lstStyle/>
              <a:p>
                <a:pPr marL="0" marR="0" lvl="0" indent="0" algn="l" defTabSz="91376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FA05DEF0-DF1A-4B16-A5A6-DAFCC43B1E44}"/>
              </a:ext>
            </a:extLst>
          </p:cNvPr>
          <p:cNvGrpSpPr/>
          <p:nvPr/>
        </p:nvGrpSpPr>
        <p:grpSpPr>
          <a:xfrm>
            <a:off x="6958368" y="2457400"/>
            <a:ext cx="896306" cy="896306"/>
            <a:chOff x="7051670" y="2448196"/>
            <a:chExt cx="709702" cy="7097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0E95B755-1016-4811-8D96-DFB1773D294D}"/>
                </a:ext>
              </a:extLst>
            </p:cNvPr>
            <p:cNvGrpSpPr/>
            <p:nvPr/>
          </p:nvGrpSpPr>
          <p:grpSpPr>
            <a:xfrm>
              <a:off x="7051670" y="2448196"/>
              <a:ext cx="709702" cy="709702"/>
              <a:chOff x="5815883" y="551486"/>
              <a:chExt cx="572671" cy="572670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D5E87D13-839C-4A89-AA18-42540F48D9B3}"/>
                  </a:ext>
                </a:extLst>
              </p:cNvPr>
              <p:cNvSpPr/>
              <p:nvPr/>
            </p:nvSpPr>
            <p:spPr>
              <a:xfrm>
                <a:off x="5850114" y="585718"/>
                <a:ext cx="504208" cy="504206"/>
              </a:xfrm>
              <a:prstGeom prst="ellipse">
                <a:avLst/>
              </a:prstGeom>
              <a:noFill/>
              <a:ln w="9525">
                <a:solidFill>
                  <a:srgbClr val="0BD0D9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20902311-0361-4B41-A923-ACF2294D51FD}"/>
                  </a:ext>
                </a:extLst>
              </p:cNvPr>
              <p:cNvSpPr/>
              <p:nvPr/>
            </p:nvSpPr>
            <p:spPr>
              <a:xfrm>
                <a:off x="5815883" y="551486"/>
                <a:ext cx="572671" cy="572670"/>
              </a:xfrm>
              <a:prstGeom prst="ellipse">
                <a:avLst/>
              </a:prstGeom>
              <a:noFill/>
              <a:ln w="19050">
                <a:solidFill>
                  <a:srgbClr val="0BD0D9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1A880499-9D9F-4F04-9161-130625F82FAE}"/>
                </a:ext>
              </a:extLst>
            </p:cNvPr>
            <p:cNvGrpSpPr/>
            <p:nvPr/>
          </p:nvGrpSpPr>
          <p:grpSpPr>
            <a:xfrm>
              <a:off x="7255709" y="2653028"/>
              <a:ext cx="301625" cy="300039"/>
              <a:chOff x="7224725" y="2491138"/>
              <a:chExt cx="301625" cy="300039"/>
            </a:xfrm>
          </p:grpSpPr>
          <p:sp>
            <p:nvSpPr>
              <p:cNvPr id="38" name="4">
                <a:extLst>
                  <a:ext uri="{FF2B5EF4-FFF2-40B4-BE49-F238E27FC236}">
                    <a16:creationId xmlns:a16="http://schemas.microsoft.com/office/drawing/2014/main" xmlns="" id="{F30778A3-259B-40EC-A79A-D2F719BDB3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4725" y="2491138"/>
                <a:ext cx="301625" cy="300039"/>
              </a:xfrm>
              <a:prstGeom prst="ellipse">
                <a:avLst/>
              </a:prstGeom>
              <a:noFill/>
              <a:ln w="25400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round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3">
                <a:extLst>
                  <a:ext uri="{FF2B5EF4-FFF2-40B4-BE49-F238E27FC236}">
                    <a16:creationId xmlns:a16="http://schemas.microsoft.com/office/drawing/2014/main" xmlns="" id="{7C328230-BBBB-4D20-9E17-104A6520B6A4}"/>
                  </a:ext>
                </a:extLst>
              </p:cNvPr>
              <p:cNvSpPr/>
              <p:nvPr/>
            </p:nvSpPr>
            <p:spPr bwMode="auto">
              <a:xfrm>
                <a:off x="7270764" y="2530827"/>
                <a:ext cx="155575" cy="141287"/>
              </a:xfrm>
              <a:custGeom>
                <a:avLst/>
                <a:gdLst>
                  <a:gd name="T0" fmla="*/ 13101 w 95"/>
                  <a:gd name="T1" fmla="*/ 53592 h 87"/>
                  <a:gd name="T2" fmla="*/ 47491 w 95"/>
                  <a:gd name="T3" fmla="*/ 120175 h 87"/>
                  <a:gd name="T4" fmla="*/ 93345 w 95"/>
                  <a:gd name="T5" fmla="*/ 138039 h 87"/>
                  <a:gd name="T6" fmla="*/ 88432 w 95"/>
                  <a:gd name="T7" fmla="*/ 131543 h 87"/>
                  <a:gd name="T8" fmla="*/ 78606 w 95"/>
                  <a:gd name="T9" fmla="*/ 123423 h 87"/>
                  <a:gd name="T10" fmla="*/ 73693 w 95"/>
                  <a:gd name="T11" fmla="*/ 108807 h 87"/>
                  <a:gd name="T12" fmla="*/ 58955 w 95"/>
                  <a:gd name="T13" fmla="*/ 103935 h 87"/>
                  <a:gd name="T14" fmla="*/ 73693 w 95"/>
                  <a:gd name="T15" fmla="*/ 84447 h 87"/>
                  <a:gd name="T16" fmla="*/ 116272 w 95"/>
                  <a:gd name="T17" fmla="*/ 53592 h 87"/>
                  <a:gd name="T18" fmla="*/ 70418 w 95"/>
                  <a:gd name="T19" fmla="*/ 4872 h 87"/>
                  <a:gd name="T20" fmla="*/ 9826 w 95"/>
                  <a:gd name="T21" fmla="*/ 22736 h 87"/>
                  <a:gd name="T22" fmla="*/ 13101 w 95"/>
                  <a:gd name="T23" fmla="*/ 53592 h 8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5"/>
                  <a:gd name="T37" fmla="*/ 0 h 87"/>
                  <a:gd name="T38" fmla="*/ 95 w 95"/>
                  <a:gd name="T39" fmla="*/ 87 h 8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5" h="87">
                    <a:moveTo>
                      <a:pt x="8" y="33"/>
                    </a:moveTo>
                    <a:cubicBezTo>
                      <a:pt x="4" y="44"/>
                      <a:pt x="7" y="61"/>
                      <a:pt x="29" y="74"/>
                    </a:cubicBezTo>
                    <a:cubicBezTo>
                      <a:pt x="51" y="86"/>
                      <a:pt x="55" y="83"/>
                      <a:pt x="57" y="85"/>
                    </a:cubicBezTo>
                    <a:cubicBezTo>
                      <a:pt x="59" y="87"/>
                      <a:pt x="53" y="87"/>
                      <a:pt x="54" y="81"/>
                    </a:cubicBezTo>
                    <a:cubicBezTo>
                      <a:pt x="55" y="75"/>
                      <a:pt x="51" y="76"/>
                      <a:pt x="48" y="76"/>
                    </a:cubicBezTo>
                    <a:cubicBezTo>
                      <a:pt x="45" y="76"/>
                      <a:pt x="44" y="70"/>
                      <a:pt x="45" y="67"/>
                    </a:cubicBezTo>
                    <a:cubicBezTo>
                      <a:pt x="46" y="63"/>
                      <a:pt x="41" y="71"/>
                      <a:pt x="36" y="64"/>
                    </a:cubicBezTo>
                    <a:cubicBezTo>
                      <a:pt x="32" y="56"/>
                      <a:pt x="39" y="50"/>
                      <a:pt x="45" y="52"/>
                    </a:cubicBezTo>
                    <a:cubicBezTo>
                      <a:pt x="61" y="57"/>
                      <a:pt x="59" y="43"/>
                      <a:pt x="71" y="33"/>
                    </a:cubicBezTo>
                    <a:cubicBezTo>
                      <a:pt x="95" y="15"/>
                      <a:pt x="60" y="5"/>
                      <a:pt x="43" y="3"/>
                    </a:cubicBezTo>
                    <a:cubicBezTo>
                      <a:pt x="25" y="0"/>
                      <a:pt x="0" y="7"/>
                      <a:pt x="6" y="14"/>
                    </a:cubicBezTo>
                    <a:cubicBezTo>
                      <a:pt x="12" y="20"/>
                      <a:pt x="9" y="30"/>
                      <a:pt x="8" y="33"/>
                    </a:cubicBezTo>
                    <a:close/>
                  </a:path>
                </a:pathLst>
              </a:custGeom>
              <a:noFill/>
              <a:ln w="19050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miter lim="800000"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2">
                <a:extLst>
                  <a:ext uri="{FF2B5EF4-FFF2-40B4-BE49-F238E27FC236}">
                    <a16:creationId xmlns:a16="http://schemas.microsoft.com/office/drawing/2014/main" xmlns="" id="{0082CBF5-BF80-4E46-B625-3BA2047A83FA}"/>
                  </a:ext>
                </a:extLst>
              </p:cNvPr>
              <p:cNvSpPr/>
              <p:nvPr/>
            </p:nvSpPr>
            <p:spPr bwMode="auto">
              <a:xfrm>
                <a:off x="7354891" y="2640364"/>
                <a:ext cx="117475" cy="138113"/>
              </a:xfrm>
              <a:custGeom>
                <a:avLst/>
                <a:gdLst>
                  <a:gd name="T0" fmla="*/ 19311 w 73"/>
                  <a:gd name="T1" fmla="*/ 51995 h 85"/>
                  <a:gd name="T2" fmla="*/ 19311 w 73"/>
                  <a:gd name="T3" fmla="*/ 73119 h 85"/>
                  <a:gd name="T4" fmla="*/ 40231 w 73"/>
                  <a:gd name="T5" fmla="*/ 94242 h 85"/>
                  <a:gd name="T6" fmla="*/ 30576 w 73"/>
                  <a:gd name="T7" fmla="*/ 129989 h 85"/>
                  <a:gd name="T8" fmla="*/ 72416 w 73"/>
                  <a:gd name="T9" fmla="*/ 107241 h 85"/>
                  <a:gd name="T10" fmla="*/ 106210 w 73"/>
                  <a:gd name="T11" fmla="*/ 60120 h 85"/>
                  <a:gd name="T12" fmla="*/ 86899 w 73"/>
                  <a:gd name="T13" fmla="*/ 38997 h 85"/>
                  <a:gd name="T14" fmla="*/ 38622 w 73"/>
                  <a:gd name="T15" fmla="*/ 17873 h 85"/>
                  <a:gd name="T16" fmla="*/ 19311 w 73"/>
                  <a:gd name="T17" fmla="*/ 51995 h 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85"/>
                  <a:gd name="T29" fmla="*/ 73 w 73"/>
                  <a:gd name="T30" fmla="*/ 85 h 8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85">
                    <a:moveTo>
                      <a:pt x="12" y="32"/>
                    </a:moveTo>
                    <a:cubicBezTo>
                      <a:pt x="10" y="43"/>
                      <a:pt x="0" y="34"/>
                      <a:pt x="12" y="45"/>
                    </a:cubicBezTo>
                    <a:cubicBezTo>
                      <a:pt x="23" y="56"/>
                      <a:pt x="26" y="33"/>
                      <a:pt x="25" y="58"/>
                    </a:cubicBezTo>
                    <a:cubicBezTo>
                      <a:pt x="23" y="83"/>
                      <a:pt x="2" y="85"/>
                      <a:pt x="19" y="80"/>
                    </a:cubicBezTo>
                    <a:cubicBezTo>
                      <a:pt x="36" y="74"/>
                      <a:pt x="33" y="79"/>
                      <a:pt x="45" y="66"/>
                    </a:cubicBezTo>
                    <a:cubicBezTo>
                      <a:pt x="58" y="54"/>
                      <a:pt x="60" y="47"/>
                      <a:pt x="66" y="37"/>
                    </a:cubicBezTo>
                    <a:cubicBezTo>
                      <a:pt x="73" y="27"/>
                      <a:pt x="62" y="31"/>
                      <a:pt x="54" y="24"/>
                    </a:cubicBezTo>
                    <a:cubicBezTo>
                      <a:pt x="47" y="17"/>
                      <a:pt x="34" y="0"/>
                      <a:pt x="24" y="11"/>
                    </a:cubicBezTo>
                    <a:cubicBezTo>
                      <a:pt x="14" y="21"/>
                      <a:pt x="12" y="32"/>
                      <a:pt x="12" y="32"/>
                    </a:cubicBezTo>
                    <a:close/>
                  </a:path>
                </a:pathLst>
              </a:custGeom>
              <a:noFill/>
              <a:ln w="19050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miter lim="800000"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1">
                <a:extLst>
                  <a:ext uri="{FF2B5EF4-FFF2-40B4-BE49-F238E27FC236}">
                    <a16:creationId xmlns:a16="http://schemas.microsoft.com/office/drawing/2014/main" xmlns="" id="{A89AA4B4-A654-41DB-A5A4-812BF8A92703}"/>
                  </a:ext>
                </a:extLst>
              </p:cNvPr>
              <p:cNvSpPr/>
              <p:nvPr/>
            </p:nvSpPr>
            <p:spPr bwMode="auto">
              <a:xfrm>
                <a:off x="7418391" y="2497479"/>
                <a:ext cx="103187" cy="193675"/>
              </a:xfrm>
              <a:custGeom>
                <a:avLst/>
                <a:gdLst>
                  <a:gd name="T0" fmla="*/ 0 w 63"/>
                  <a:gd name="T1" fmla="*/ 0 h 119"/>
                  <a:gd name="T2" fmla="*/ 18017 w 63"/>
                  <a:gd name="T3" fmla="*/ 48826 h 119"/>
                  <a:gd name="T4" fmla="*/ 75343 w 63"/>
                  <a:gd name="T5" fmla="*/ 87886 h 119"/>
                  <a:gd name="T6" fmla="*/ 88446 w 63"/>
                  <a:gd name="T7" fmla="*/ 131829 h 119"/>
                  <a:gd name="T8" fmla="*/ 85170 w 63"/>
                  <a:gd name="T9" fmla="*/ 180655 h 119"/>
                  <a:gd name="T10" fmla="*/ 103187 w 63"/>
                  <a:gd name="T11" fmla="*/ 183910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3"/>
                  <a:gd name="T19" fmla="*/ 0 h 119"/>
                  <a:gd name="T20" fmla="*/ 63 w 63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3" h="119">
                    <a:moveTo>
                      <a:pt x="0" y="0"/>
                    </a:moveTo>
                    <a:cubicBezTo>
                      <a:pt x="0" y="6"/>
                      <a:pt x="3" y="22"/>
                      <a:pt x="11" y="30"/>
                    </a:cubicBezTo>
                    <a:cubicBezTo>
                      <a:pt x="19" y="37"/>
                      <a:pt x="45" y="44"/>
                      <a:pt x="46" y="54"/>
                    </a:cubicBezTo>
                    <a:cubicBezTo>
                      <a:pt x="47" y="64"/>
                      <a:pt x="58" y="71"/>
                      <a:pt x="54" y="81"/>
                    </a:cubicBezTo>
                    <a:cubicBezTo>
                      <a:pt x="50" y="90"/>
                      <a:pt x="42" y="103"/>
                      <a:pt x="52" y="111"/>
                    </a:cubicBezTo>
                    <a:cubicBezTo>
                      <a:pt x="61" y="119"/>
                      <a:pt x="63" y="113"/>
                      <a:pt x="63" y="113"/>
                    </a:cubicBezTo>
                  </a:path>
                </a:pathLst>
              </a:custGeom>
              <a:noFill/>
              <a:ln w="30163" cap="rnd">
                <a:gradFill>
                  <a:gsLst>
                    <a:gs pos="0">
                      <a:srgbClr val="0BD0D9"/>
                    </a:gs>
                    <a:gs pos="100000">
                      <a:srgbClr val="AF6AF5"/>
                    </a:gs>
                  </a:gsLst>
                  <a:lin ang="5400000" scaled="1"/>
                </a:gradFill>
                <a:miter lim="800000"/>
              </a:ln>
            </p:spPr>
            <p:txBody>
              <a:bodyPr lIns="80261" tIns="40146" rIns="80261" bIns="40146"/>
              <a:lstStyle/>
              <a:p>
                <a:pPr marL="0" marR="0" lvl="0" indent="0" algn="l" defTabSz="91376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TextBox 13">
            <a:extLst>
              <a:ext uri="{FF2B5EF4-FFF2-40B4-BE49-F238E27FC236}">
                <a16:creationId xmlns:a16="http://schemas.microsoft.com/office/drawing/2014/main" xmlns="" id="{6857BAB2-8179-484F-81E2-9B8D2B7BE788}"/>
              </a:ext>
            </a:extLst>
          </p:cNvPr>
          <p:cNvSpPr txBox="1"/>
          <p:nvPr/>
        </p:nvSpPr>
        <p:spPr>
          <a:xfrm>
            <a:off x="1244946" y="4113009"/>
            <a:ext cx="1662826" cy="7538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单击此处可编辑内容 根据您的需要自由拉伸文本框大小</a:t>
            </a:r>
            <a:endParaRPr lang="en-US" altLang="zh-CN" sz="14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1" name="TextBox 13">
            <a:extLst>
              <a:ext uri="{FF2B5EF4-FFF2-40B4-BE49-F238E27FC236}">
                <a16:creationId xmlns:a16="http://schemas.microsoft.com/office/drawing/2014/main" xmlns="" id="{FCF58692-D1ED-4FB6-8E28-1F010BB2C45B}"/>
              </a:ext>
            </a:extLst>
          </p:cNvPr>
          <p:cNvSpPr txBox="1"/>
          <p:nvPr/>
        </p:nvSpPr>
        <p:spPr>
          <a:xfrm>
            <a:off x="3910027" y="4113009"/>
            <a:ext cx="1662826" cy="7538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单击此处可编辑内容 根据您的需要自由拉伸文本框大小</a:t>
            </a:r>
            <a:endParaRPr lang="en-US" altLang="zh-CN" sz="14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3" name="TextBox 13">
            <a:extLst>
              <a:ext uri="{FF2B5EF4-FFF2-40B4-BE49-F238E27FC236}">
                <a16:creationId xmlns:a16="http://schemas.microsoft.com/office/drawing/2014/main" xmlns="" id="{94E8E5B1-7F15-4008-81CA-16C10E2E3F2B}"/>
              </a:ext>
            </a:extLst>
          </p:cNvPr>
          <p:cNvSpPr txBox="1"/>
          <p:nvPr/>
        </p:nvSpPr>
        <p:spPr>
          <a:xfrm>
            <a:off x="6575108" y="4113009"/>
            <a:ext cx="1662826" cy="7538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</a:t>
            </a:r>
            <a:r>
              <a:rPr lang="zh-CN" altLang="en-US" sz="140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编辑内容 根据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您的需要自由拉伸文本框大小</a:t>
            </a:r>
            <a:endParaRPr lang="en-US" altLang="zh-CN" sz="14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5" name="TextBox 13">
            <a:extLst>
              <a:ext uri="{FF2B5EF4-FFF2-40B4-BE49-F238E27FC236}">
                <a16:creationId xmlns:a16="http://schemas.microsoft.com/office/drawing/2014/main" xmlns="" id="{ECB8D7DD-0E2B-4DD2-A7BC-8702BA25F557}"/>
              </a:ext>
            </a:extLst>
          </p:cNvPr>
          <p:cNvSpPr txBox="1"/>
          <p:nvPr/>
        </p:nvSpPr>
        <p:spPr>
          <a:xfrm>
            <a:off x="9240189" y="4113009"/>
            <a:ext cx="1662826" cy="7538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单击此处可编辑内容 根据您的需要自由拉伸文本框大小</a:t>
            </a:r>
            <a:endParaRPr lang="en-US" altLang="zh-CN" sz="14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AEA8DCAE-E727-4317-8EC7-D6ADAF627571}"/>
              </a:ext>
            </a:extLst>
          </p:cNvPr>
          <p:cNvSpPr txBox="1"/>
          <p:nvPr/>
        </p:nvSpPr>
        <p:spPr>
          <a:xfrm>
            <a:off x="1471066" y="3504129"/>
            <a:ext cx="1210588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微软雅黑"/>
                <a:ea typeface="微软雅黑"/>
              </a:rPr>
              <a:t>培养团队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EC8C10B9-0717-4BEE-824E-96FDB96D8BA9}"/>
              </a:ext>
            </a:extLst>
          </p:cNvPr>
          <p:cNvSpPr txBox="1"/>
          <p:nvPr/>
        </p:nvSpPr>
        <p:spPr>
          <a:xfrm>
            <a:off x="4136143" y="3504129"/>
            <a:ext cx="1210588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微软雅黑"/>
                <a:ea typeface="微软雅黑"/>
              </a:rPr>
              <a:t>价值取向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9EE54A63-7DEF-4F2B-A65A-5851D5300896}"/>
              </a:ext>
            </a:extLst>
          </p:cNvPr>
          <p:cNvSpPr txBox="1"/>
          <p:nvPr/>
        </p:nvSpPr>
        <p:spPr>
          <a:xfrm>
            <a:off x="6803143" y="3504129"/>
            <a:ext cx="1210588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微软雅黑"/>
                <a:ea typeface="微软雅黑"/>
              </a:rPr>
              <a:t>人才战略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6522722F-1A45-4374-A6D6-17A6EAD0D25E}"/>
              </a:ext>
            </a:extLst>
          </p:cNvPr>
          <p:cNvSpPr txBox="1"/>
          <p:nvPr/>
        </p:nvSpPr>
        <p:spPr>
          <a:xfrm>
            <a:off x="9384418" y="3504129"/>
            <a:ext cx="1210588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微软雅黑"/>
                <a:ea typeface="微软雅黑"/>
              </a:rPr>
              <a:t>价值取向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1F49695-91CD-4295-B692-60C43BB7CDD9}"/>
              </a:ext>
            </a:extLst>
          </p:cNvPr>
          <p:cNvGrpSpPr/>
          <p:nvPr/>
        </p:nvGrpSpPr>
        <p:grpSpPr>
          <a:xfrm>
            <a:off x="2767161" y="341800"/>
            <a:ext cx="6657679" cy="1232264"/>
            <a:chOff x="2769824" y="379900"/>
            <a:chExt cx="6657679" cy="1232264"/>
          </a:xfrm>
        </p:grpSpPr>
        <p:sp>
          <p:nvSpPr>
            <p:cNvPr id="52" name="椭圆 7">
              <a:extLst>
                <a:ext uri="{FF2B5EF4-FFF2-40B4-BE49-F238E27FC236}">
                  <a16:creationId xmlns:a16="http://schemas.microsoft.com/office/drawing/2014/main" xmlns="" id="{23CD990F-D799-4FC9-B6FC-F414A94185E8}"/>
                </a:ext>
              </a:extLst>
            </p:cNvPr>
            <p:cNvSpPr/>
            <p:nvPr/>
          </p:nvSpPr>
          <p:spPr>
            <a:xfrm>
              <a:off x="3256843" y="814826"/>
              <a:ext cx="1006275" cy="640167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21" h="2008453">
                  <a:moveTo>
                    <a:pt x="2607" y="1004200"/>
                  </a:moveTo>
                  <a:cubicBezTo>
                    <a:pt x="-73593" y="383460"/>
                    <a:pt x="1545128" y="25242"/>
                    <a:pt x="1599179" y="976"/>
                  </a:cubicBezTo>
                  <a:cubicBezTo>
                    <a:pt x="1653230" y="-23290"/>
                    <a:pt x="355487" y="409313"/>
                    <a:pt x="326912" y="858603"/>
                  </a:cubicBezTo>
                  <a:cubicBezTo>
                    <a:pt x="326912" y="1412668"/>
                    <a:pt x="1653230" y="1983158"/>
                    <a:pt x="1599179" y="2007424"/>
                  </a:cubicBezTo>
                  <a:cubicBezTo>
                    <a:pt x="1545128" y="2031690"/>
                    <a:pt x="78807" y="1624940"/>
                    <a:pt x="2607" y="100420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9000">
                  <a:srgbClr val="10107A">
                    <a:alpha val="0"/>
                  </a:srgbClr>
                </a:gs>
                <a:gs pos="69000">
                  <a:srgbClr val="0BD0D9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7">
              <a:extLst>
                <a:ext uri="{FF2B5EF4-FFF2-40B4-BE49-F238E27FC236}">
                  <a16:creationId xmlns:a16="http://schemas.microsoft.com/office/drawing/2014/main" xmlns="" id="{089B4DE6-998B-4F1B-B950-31D2EFB3E851}"/>
                </a:ext>
              </a:extLst>
            </p:cNvPr>
            <p:cNvSpPr/>
            <p:nvPr/>
          </p:nvSpPr>
          <p:spPr>
            <a:xfrm rot="10800000">
              <a:off x="8009675" y="528820"/>
              <a:ext cx="987438" cy="606088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1 w 1598215"/>
                <a:gd name="connsiteY0" fmla="*/ 1004200 h 1901913"/>
                <a:gd name="connsiteX1" fmla="*/ 1596573 w 1598215"/>
                <a:gd name="connsiteY1" fmla="*/ 976 h 1901913"/>
                <a:gd name="connsiteX2" fmla="*/ 324306 w 1598215"/>
                <a:gd name="connsiteY2" fmla="*/ 858603 h 1901913"/>
                <a:gd name="connsiteX3" fmla="*/ 1588733 w 1598215"/>
                <a:gd name="connsiteY3" fmla="*/ 1901204 h 1901913"/>
                <a:gd name="connsiteX4" fmla="*/ 1 w 1598215"/>
                <a:gd name="connsiteY4" fmla="*/ 1004200 h 1901913"/>
                <a:gd name="connsiteX0" fmla="*/ 1 w 1598215"/>
                <a:gd name="connsiteY0" fmla="*/ 1004200 h 1902641"/>
                <a:gd name="connsiteX1" fmla="*/ 1596573 w 1598215"/>
                <a:gd name="connsiteY1" fmla="*/ 976 h 1902641"/>
                <a:gd name="connsiteX2" fmla="*/ 324306 w 1598215"/>
                <a:gd name="connsiteY2" fmla="*/ 858603 h 1902641"/>
                <a:gd name="connsiteX3" fmla="*/ 1588733 w 1598215"/>
                <a:gd name="connsiteY3" fmla="*/ 1901204 h 1902641"/>
                <a:gd name="connsiteX4" fmla="*/ 1 w 1598215"/>
                <a:gd name="connsiteY4" fmla="*/ 1004200 h 1902641"/>
                <a:gd name="connsiteX0" fmla="*/ 1 w 1570855"/>
                <a:gd name="connsiteY0" fmla="*/ 967073 h 1901534"/>
                <a:gd name="connsiteX1" fmla="*/ 1569467 w 1570855"/>
                <a:gd name="connsiteY1" fmla="*/ 560 h 1901534"/>
                <a:gd name="connsiteX2" fmla="*/ 297200 w 1570855"/>
                <a:gd name="connsiteY2" fmla="*/ 858187 h 1901534"/>
                <a:gd name="connsiteX3" fmla="*/ 1561627 w 1570855"/>
                <a:gd name="connsiteY3" fmla="*/ 1900788 h 1901534"/>
                <a:gd name="connsiteX4" fmla="*/ 1 w 1570855"/>
                <a:gd name="connsiteY4" fmla="*/ 967073 h 19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55" h="1901534">
                  <a:moveTo>
                    <a:pt x="1" y="967073"/>
                  </a:moveTo>
                  <a:cubicBezTo>
                    <a:pt x="-390" y="328118"/>
                    <a:pt x="1519934" y="18708"/>
                    <a:pt x="1569467" y="560"/>
                  </a:cubicBezTo>
                  <a:cubicBezTo>
                    <a:pt x="1619000" y="-17588"/>
                    <a:pt x="325775" y="408897"/>
                    <a:pt x="297200" y="858187"/>
                  </a:cubicBezTo>
                  <a:cubicBezTo>
                    <a:pt x="286630" y="1478496"/>
                    <a:pt x="1611160" y="1882640"/>
                    <a:pt x="1561627" y="1900788"/>
                  </a:cubicBezTo>
                  <a:cubicBezTo>
                    <a:pt x="1512094" y="1918936"/>
                    <a:pt x="392" y="1606028"/>
                    <a:pt x="1" y="967073"/>
                  </a:cubicBezTo>
                  <a:close/>
                </a:path>
              </a:pathLst>
            </a:custGeom>
            <a:gradFill>
              <a:gsLst>
                <a:gs pos="26000">
                  <a:srgbClr val="0BD0D9">
                    <a:alpha val="0"/>
                  </a:srgbClr>
                </a:gs>
                <a:gs pos="79000">
                  <a:schemeClr val="accent6">
                    <a:lumMod val="75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7">
              <a:extLst>
                <a:ext uri="{FF2B5EF4-FFF2-40B4-BE49-F238E27FC236}">
                  <a16:creationId xmlns:a16="http://schemas.microsoft.com/office/drawing/2014/main" xmlns="" id="{203F98CD-F2C5-4E12-BA3E-C06DE9B5018D}"/>
                </a:ext>
              </a:extLst>
            </p:cNvPr>
            <p:cNvSpPr/>
            <p:nvPr/>
          </p:nvSpPr>
          <p:spPr>
            <a:xfrm>
              <a:off x="2769824" y="604289"/>
              <a:ext cx="1369760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32000">
                    <a:schemeClr val="accent6">
                      <a:lumMod val="75000"/>
                    </a:schemeClr>
                  </a:gs>
                  <a:gs pos="100000">
                    <a:srgbClr val="0BD0D9">
                      <a:alpha val="0"/>
                    </a:srgbClr>
                  </a:gs>
                  <a:gs pos="61000">
                    <a:srgbClr val="0BD0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7+">
              <a:extLst>
                <a:ext uri="{FF2B5EF4-FFF2-40B4-BE49-F238E27FC236}">
                  <a16:creationId xmlns:a16="http://schemas.microsoft.com/office/drawing/2014/main" xmlns="" id="{7DD935D5-DCED-4775-B527-8D399CCC27F1}"/>
                </a:ext>
              </a:extLst>
            </p:cNvPr>
            <p:cNvSpPr/>
            <p:nvPr/>
          </p:nvSpPr>
          <p:spPr>
            <a:xfrm>
              <a:off x="2769824" y="604289"/>
              <a:ext cx="1369759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34000">
                    <a:schemeClr val="bg1">
                      <a:alpha val="0"/>
                    </a:schemeClr>
                  </a:gs>
                  <a:gs pos="63000">
                    <a:schemeClr val="bg1">
                      <a:alpha val="0"/>
                    </a:schemeClr>
                  </a:gs>
                  <a:gs pos="48000">
                    <a:schemeClr val="bg1"/>
                  </a:gs>
                </a:gsLst>
                <a:lin ang="4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06BFDF27-C7ED-4698-957C-997F933C52E7}"/>
                </a:ext>
              </a:extLst>
            </p:cNvPr>
            <p:cNvGrpSpPr/>
            <p:nvPr/>
          </p:nvGrpSpPr>
          <p:grpSpPr>
            <a:xfrm>
              <a:off x="8336081" y="379900"/>
              <a:ext cx="1091422" cy="1007875"/>
              <a:chOff x="9048369" y="1005441"/>
              <a:chExt cx="1493984" cy="2842583"/>
            </a:xfrm>
          </p:grpSpPr>
          <p:sp>
            <p:nvSpPr>
              <p:cNvPr id="67" name="椭圆 7">
                <a:extLst>
                  <a:ext uri="{FF2B5EF4-FFF2-40B4-BE49-F238E27FC236}">
                    <a16:creationId xmlns:a16="http://schemas.microsoft.com/office/drawing/2014/main" xmlns="" id="{88D1B370-7A9B-4CB5-B7DB-435BBBB68A76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0">
                      <a:schemeClr val="accent6">
                        <a:lumMod val="75000"/>
                        <a:alpha val="0"/>
                      </a:schemeClr>
                    </a:gs>
                    <a:gs pos="42000">
                      <a:schemeClr val="accent6">
                        <a:lumMod val="75000"/>
                      </a:schemeClr>
                    </a:gs>
                    <a:gs pos="100000">
                      <a:srgbClr val="0BD0D9">
                        <a:alpha val="0"/>
                      </a:srgbClr>
                    </a:gs>
                    <a:gs pos="68000">
                      <a:srgbClr val="0BD0D9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7+">
                <a:extLst>
                  <a:ext uri="{FF2B5EF4-FFF2-40B4-BE49-F238E27FC236}">
                    <a16:creationId xmlns:a16="http://schemas.microsoft.com/office/drawing/2014/main" xmlns="" id="{172ACEEC-38A9-450F-8E54-21ACFF8EAFE9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34000">
                      <a:schemeClr val="bg1">
                        <a:alpha val="0"/>
                      </a:schemeClr>
                    </a:gs>
                    <a:gs pos="63000">
                      <a:schemeClr val="bg1">
                        <a:alpha val="0"/>
                      </a:schemeClr>
                    </a:gs>
                    <a:gs pos="48000">
                      <a:schemeClr val="bg1"/>
                    </a:gs>
                  </a:gsLst>
                  <a:lin ang="4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6486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E35FCC1-BD63-469E-993B-B07E41E48718}"/>
              </a:ext>
            </a:extLst>
          </p:cNvPr>
          <p:cNvGrpSpPr>
            <a:grpSpLocks/>
          </p:cNvGrpSpPr>
          <p:nvPr/>
        </p:nvGrpSpPr>
        <p:grpSpPr>
          <a:xfrm>
            <a:off x="0" y="-1"/>
            <a:ext cx="12191998" cy="6858001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446F9FF3-AB62-490B-B176-529CEF3F4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79809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BB5D77E6-2E72-4907-AACE-4317515FD1E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0106">
                    <a:alpha val="52000"/>
                  </a:srgbClr>
                </a:gs>
                <a:gs pos="100000">
                  <a:srgbClr val="00010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33C7AD5-06AE-4707-A5C4-CDBCB6F07516}"/>
              </a:ext>
            </a:extLst>
          </p:cNvPr>
          <p:cNvSpPr txBox="1"/>
          <p:nvPr/>
        </p:nvSpPr>
        <p:spPr>
          <a:xfrm>
            <a:off x="4275309" y="493929"/>
            <a:ext cx="3641382" cy="927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800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交易型领导力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4F128AA-E002-4CF9-80A3-095832654364}"/>
              </a:ext>
            </a:extLst>
          </p:cNvPr>
          <p:cNvSpPr txBox="1"/>
          <p:nvPr/>
        </p:nvSpPr>
        <p:spPr>
          <a:xfrm>
            <a:off x="4356102" y="1273309"/>
            <a:ext cx="34798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i="1" kern="0" dirty="0">
                <a:solidFill>
                  <a:schemeClr val="bg1"/>
                </a:solidFill>
              </a:rPr>
              <a:t>TRANSACTIONAL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F0F9C38D-1F3E-43E9-B5C6-3FC6A94359FE}"/>
              </a:ext>
            </a:extLst>
          </p:cNvPr>
          <p:cNvSpPr/>
          <p:nvPr/>
        </p:nvSpPr>
        <p:spPr>
          <a:xfrm>
            <a:off x="1803400" y="5211152"/>
            <a:ext cx="8585200" cy="84183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单击此处可编辑所需的内容，并可根据您的需要自由拉伸文本框大小。单击此处可编辑所需的内容，并可根据您的需要自由拉伸文本框大小。单击此处可编辑所需的内容，并可根据您的需要自由拉伸文本框大小。</a:t>
            </a:r>
          </a:p>
          <a:p>
            <a:pPr algn="ctr">
              <a:lnSpc>
                <a:spcPts val="2000"/>
              </a:lnSpc>
              <a:defRPr/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Oval 13">
            <a:extLst>
              <a:ext uri="{FF2B5EF4-FFF2-40B4-BE49-F238E27FC236}">
                <a16:creationId xmlns:a16="http://schemas.microsoft.com/office/drawing/2014/main" xmlns="" id="{C5589463-F2CF-4AC1-9E50-BF66253A9096}"/>
              </a:ext>
            </a:extLst>
          </p:cNvPr>
          <p:cNvSpPr/>
          <p:nvPr/>
        </p:nvSpPr>
        <p:spPr>
          <a:xfrm>
            <a:off x="2340719" y="2613500"/>
            <a:ext cx="524485" cy="542686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gradFill>
            <a:gsLst>
              <a:gs pos="0">
                <a:srgbClr val="3AF4FF"/>
              </a:gs>
              <a:gs pos="100000">
                <a:schemeClr val="accent6">
                  <a:lumMod val="7500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991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Oval 18">
            <a:extLst>
              <a:ext uri="{FF2B5EF4-FFF2-40B4-BE49-F238E27FC236}">
                <a16:creationId xmlns:a16="http://schemas.microsoft.com/office/drawing/2014/main" xmlns="" id="{29B20009-7680-4420-A6C8-3564D46C6A3D}"/>
              </a:ext>
            </a:extLst>
          </p:cNvPr>
          <p:cNvSpPr/>
          <p:nvPr/>
        </p:nvSpPr>
        <p:spPr>
          <a:xfrm>
            <a:off x="4049932" y="3067669"/>
            <a:ext cx="689921" cy="628568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991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Oval 23">
            <a:extLst>
              <a:ext uri="{FF2B5EF4-FFF2-40B4-BE49-F238E27FC236}">
                <a16:creationId xmlns:a16="http://schemas.microsoft.com/office/drawing/2014/main" xmlns="" id="{74784016-950A-472E-A25D-6A914163EE59}"/>
              </a:ext>
            </a:extLst>
          </p:cNvPr>
          <p:cNvSpPr/>
          <p:nvPr/>
        </p:nvSpPr>
        <p:spPr>
          <a:xfrm>
            <a:off x="5949267" y="2598895"/>
            <a:ext cx="554800" cy="571892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gradFill>
            <a:gsLst>
              <a:gs pos="0">
                <a:srgbClr val="3AF4FF"/>
              </a:gs>
              <a:gs pos="100000">
                <a:schemeClr val="accent6">
                  <a:lumMod val="7500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</a:pPr>
            <a:endParaRPr sz="199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Oval 28">
            <a:extLst>
              <a:ext uri="{FF2B5EF4-FFF2-40B4-BE49-F238E27FC236}">
                <a16:creationId xmlns:a16="http://schemas.microsoft.com/office/drawing/2014/main" xmlns="" id="{C7DE69AB-A71E-4F3C-9659-0173B2F0B859}"/>
              </a:ext>
            </a:extLst>
          </p:cNvPr>
          <p:cNvSpPr/>
          <p:nvPr/>
        </p:nvSpPr>
        <p:spPr>
          <a:xfrm>
            <a:off x="7594650" y="3188997"/>
            <a:ext cx="552422" cy="446693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991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Oval 33">
            <a:extLst>
              <a:ext uri="{FF2B5EF4-FFF2-40B4-BE49-F238E27FC236}">
                <a16:creationId xmlns:a16="http://schemas.microsoft.com/office/drawing/2014/main" xmlns="" id="{737AEBCA-F1A1-4C49-90B7-EB578DCE5D24}"/>
              </a:ext>
            </a:extLst>
          </p:cNvPr>
          <p:cNvSpPr/>
          <p:nvPr/>
        </p:nvSpPr>
        <p:spPr>
          <a:xfrm>
            <a:off x="9317166" y="2493739"/>
            <a:ext cx="543745" cy="626124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gradFill>
            <a:gsLst>
              <a:gs pos="0">
                <a:srgbClr val="3AF4FF"/>
              </a:gs>
              <a:gs pos="100000">
                <a:schemeClr val="accent6">
                  <a:lumMod val="7500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</a:pPr>
            <a:endParaRPr sz="1991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2" name="Straight Connector 3">
            <a:extLst>
              <a:ext uri="{FF2B5EF4-FFF2-40B4-BE49-F238E27FC236}">
                <a16:creationId xmlns:a16="http://schemas.microsoft.com/office/drawing/2014/main" xmlns="" id="{81E616FA-3D98-416D-8E57-ED7AE5A97E9B}"/>
              </a:ext>
            </a:extLst>
          </p:cNvPr>
          <p:cNvCxnSpPr/>
          <p:nvPr/>
        </p:nvCxnSpPr>
        <p:spPr>
          <a:xfrm>
            <a:off x="2768711" y="3843591"/>
            <a:ext cx="1791929" cy="953464"/>
          </a:xfrm>
          <a:prstGeom prst="line">
            <a:avLst/>
          </a:prstGeom>
          <a:ln w="14049">
            <a:gradFill>
              <a:gsLst>
                <a:gs pos="0">
                  <a:srgbClr val="1B505E"/>
                </a:gs>
                <a:gs pos="42000">
                  <a:srgbClr val="01A5A8"/>
                </a:gs>
                <a:gs pos="83000">
                  <a:srgbClr val="8AD5E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4">
            <a:extLst>
              <a:ext uri="{FF2B5EF4-FFF2-40B4-BE49-F238E27FC236}">
                <a16:creationId xmlns:a16="http://schemas.microsoft.com/office/drawing/2014/main" xmlns="" id="{0D18CECE-149A-4471-BF5B-893493905624}"/>
              </a:ext>
            </a:extLst>
          </p:cNvPr>
          <p:cNvCxnSpPr/>
          <p:nvPr/>
        </p:nvCxnSpPr>
        <p:spPr>
          <a:xfrm flipV="1">
            <a:off x="4584313" y="3699366"/>
            <a:ext cx="1722613" cy="1093196"/>
          </a:xfrm>
          <a:prstGeom prst="line">
            <a:avLst/>
          </a:prstGeom>
          <a:ln w="14049">
            <a:gradFill>
              <a:gsLst>
                <a:gs pos="0">
                  <a:srgbClr val="1B505E"/>
                </a:gs>
                <a:gs pos="42000">
                  <a:srgbClr val="01A5A8"/>
                </a:gs>
                <a:gs pos="83000">
                  <a:srgbClr val="8AD5E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">
            <a:extLst>
              <a:ext uri="{FF2B5EF4-FFF2-40B4-BE49-F238E27FC236}">
                <a16:creationId xmlns:a16="http://schemas.microsoft.com/office/drawing/2014/main" xmlns="" id="{183BC55A-9886-4271-9386-7621702D0321}"/>
              </a:ext>
            </a:extLst>
          </p:cNvPr>
          <p:cNvCxnSpPr/>
          <p:nvPr/>
        </p:nvCxnSpPr>
        <p:spPr>
          <a:xfrm>
            <a:off x="6345510" y="3752257"/>
            <a:ext cx="1593755" cy="805701"/>
          </a:xfrm>
          <a:prstGeom prst="line">
            <a:avLst/>
          </a:prstGeom>
          <a:ln w="14049">
            <a:gradFill>
              <a:gsLst>
                <a:gs pos="0">
                  <a:srgbClr val="1B505E"/>
                </a:gs>
                <a:gs pos="42000">
                  <a:srgbClr val="01A5A8"/>
                </a:gs>
                <a:gs pos="83000">
                  <a:srgbClr val="8AD5E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">
            <a:extLst>
              <a:ext uri="{FF2B5EF4-FFF2-40B4-BE49-F238E27FC236}">
                <a16:creationId xmlns:a16="http://schemas.microsoft.com/office/drawing/2014/main" xmlns="" id="{4625F409-4AFF-4F25-B252-74CCDE05FBE7}"/>
              </a:ext>
            </a:extLst>
          </p:cNvPr>
          <p:cNvCxnSpPr/>
          <p:nvPr/>
        </p:nvCxnSpPr>
        <p:spPr>
          <a:xfrm flipV="1">
            <a:off x="7974330" y="3833424"/>
            <a:ext cx="1637956" cy="706906"/>
          </a:xfrm>
          <a:prstGeom prst="line">
            <a:avLst/>
          </a:prstGeom>
          <a:ln w="14049">
            <a:gradFill>
              <a:gsLst>
                <a:gs pos="0">
                  <a:srgbClr val="1B505E"/>
                </a:gs>
                <a:gs pos="42000">
                  <a:srgbClr val="01A5A8"/>
                </a:gs>
                <a:gs pos="83000">
                  <a:srgbClr val="8AD5E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val 7">
            <a:extLst>
              <a:ext uri="{FF2B5EF4-FFF2-40B4-BE49-F238E27FC236}">
                <a16:creationId xmlns:a16="http://schemas.microsoft.com/office/drawing/2014/main" xmlns="" id="{272586A3-CC0D-45D5-B50B-B633C0B2ED8E}"/>
              </a:ext>
            </a:extLst>
          </p:cNvPr>
          <p:cNvSpPr/>
          <p:nvPr/>
        </p:nvSpPr>
        <p:spPr>
          <a:xfrm>
            <a:off x="2639547" y="3693905"/>
            <a:ext cx="196277" cy="1962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991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Oval 8">
            <a:extLst>
              <a:ext uri="{FF2B5EF4-FFF2-40B4-BE49-F238E27FC236}">
                <a16:creationId xmlns:a16="http://schemas.microsoft.com/office/drawing/2014/main" xmlns="" id="{5DA246D9-5F40-43FA-BC84-A8066A2306A0}"/>
              </a:ext>
            </a:extLst>
          </p:cNvPr>
          <p:cNvSpPr/>
          <p:nvPr/>
        </p:nvSpPr>
        <p:spPr>
          <a:xfrm>
            <a:off x="4462502" y="4675321"/>
            <a:ext cx="196277" cy="19627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991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Oval 9">
            <a:extLst>
              <a:ext uri="{FF2B5EF4-FFF2-40B4-BE49-F238E27FC236}">
                <a16:creationId xmlns:a16="http://schemas.microsoft.com/office/drawing/2014/main" xmlns="" id="{E39FD153-F6CB-47E4-B84D-38E658A69699}"/>
              </a:ext>
            </a:extLst>
          </p:cNvPr>
          <p:cNvSpPr/>
          <p:nvPr/>
        </p:nvSpPr>
        <p:spPr>
          <a:xfrm>
            <a:off x="6210710" y="3634627"/>
            <a:ext cx="196277" cy="1962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991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Oval 10">
            <a:extLst>
              <a:ext uri="{FF2B5EF4-FFF2-40B4-BE49-F238E27FC236}">
                <a16:creationId xmlns:a16="http://schemas.microsoft.com/office/drawing/2014/main" xmlns="" id="{F1FA27F0-0163-4D2B-9A08-7A436E1152EB}"/>
              </a:ext>
            </a:extLst>
          </p:cNvPr>
          <p:cNvSpPr/>
          <p:nvPr/>
        </p:nvSpPr>
        <p:spPr>
          <a:xfrm>
            <a:off x="7836487" y="4438201"/>
            <a:ext cx="196277" cy="19627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991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Oval 11">
            <a:extLst>
              <a:ext uri="{FF2B5EF4-FFF2-40B4-BE49-F238E27FC236}">
                <a16:creationId xmlns:a16="http://schemas.microsoft.com/office/drawing/2014/main" xmlns="" id="{8D45F77F-72C5-4D09-BC54-B847489EE0F0}"/>
              </a:ext>
            </a:extLst>
          </p:cNvPr>
          <p:cNvSpPr/>
          <p:nvPr/>
        </p:nvSpPr>
        <p:spPr>
          <a:xfrm>
            <a:off x="9536989" y="3707080"/>
            <a:ext cx="196277" cy="1962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156" tIns="50578" rIns="101156" bIns="50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</a:pPr>
            <a:endParaRPr sz="199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8935F76B-29AF-4760-8BA5-111897139540}"/>
              </a:ext>
            </a:extLst>
          </p:cNvPr>
          <p:cNvSpPr/>
          <p:nvPr/>
        </p:nvSpPr>
        <p:spPr>
          <a:xfrm>
            <a:off x="1981200" y="2136655"/>
            <a:ext cx="1243523" cy="339295"/>
          </a:xfrm>
          <a:prstGeom prst="rect">
            <a:avLst/>
          </a:prstGeom>
        </p:spPr>
        <p:txBody>
          <a:bodyPr wrap="square" lIns="101156" tIns="50578" rIns="101156" bIns="5057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914400">
              <a:defRPr/>
            </a:pPr>
            <a:r>
              <a:rPr lang="zh-CN" altLang="en-US" sz="1549" b="1" dirty="0">
                <a:solidFill>
                  <a:schemeClr val="bg1"/>
                </a:solidFill>
                <a:cs typeface="+mn-ea"/>
                <a:sym typeface="+mn-lt"/>
              </a:rPr>
              <a:t>战略思维</a:t>
            </a:r>
            <a:endParaRPr kumimoji="0" lang="zh-CN" altLang="en-US" sz="154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75088E67-6326-40B3-BAFA-CF5641AEC32F}"/>
              </a:ext>
            </a:extLst>
          </p:cNvPr>
          <p:cNvSpPr/>
          <p:nvPr/>
        </p:nvSpPr>
        <p:spPr>
          <a:xfrm>
            <a:off x="3773131" y="2548194"/>
            <a:ext cx="1243523" cy="339295"/>
          </a:xfrm>
          <a:prstGeom prst="rect">
            <a:avLst/>
          </a:prstGeom>
        </p:spPr>
        <p:txBody>
          <a:bodyPr wrap="square" lIns="101156" tIns="50578" rIns="101156" bIns="5057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549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价值取向</a:t>
            </a:r>
            <a:endParaRPr kumimoji="0" lang="zh-CN" altLang="en-US" sz="154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B2E60708-2B6F-4E07-AEAE-ACE614CD9EE7}"/>
              </a:ext>
            </a:extLst>
          </p:cNvPr>
          <p:cNvSpPr/>
          <p:nvPr/>
        </p:nvSpPr>
        <p:spPr>
          <a:xfrm>
            <a:off x="5604902" y="2102180"/>
            <a:ext cx="1243523" cy="339295"/>
          </a:xfrm>
          <a:prstGeom prst="rect">
            <a:avLst/>
          </a:prstGeom>
        </p:spPr>
        <p:txBody>
          <a:bodyPr wrap="square" lIns="101156" tIns="50578" rIns="101156" bIns="5057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914400">
              <a:defRPr/>
            </a:pPr>
            <a:r>
              <a:rPr lang="zh-CN" altLang="en-US" sz="1549" b="1" dirty="0">
                <a:solidFill>
                  <a:schemeClr val="bg1"/>
                </a:solidFill>
                <a:cs typeface="+mn-ea"/>
                <a:sym typeface="+mn-lt"/>
              </a:rPr>
              <a:t>学习型组织</a:t>
            </a:r>
            <a:endParaRPr kumimoji="0" lang="zh-CN" altLang="en-US" sz="154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80DE8CAF-6026-4A08-B59D-8B0C7D1E029C}"/>
              </a:ext>
            </a:extLst>
          </p:cNvPr>
          <p:cNvSpPr/>
          <p:nvPr/>
        </p:nvSpPr>
        <p:spPr>
          <a:xfrm>
            <a:off x="7249095" y="2653834"/>
            <a:ext cx="1243523" cy="339295"/>
          </a:xfrm>
          <a:prstGeom prst="rect">
            <a:avLst/>
          </a:prstGeom>
        </p:spPr>
        <p:txBody>
          <a:bodyPr wrap="square" lIns="101156" tIns="50578" rIns="101156" bIns="5057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549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价值取向</a:t>
            </a:r>
            <a:endParaRPr kumimoji="0" lang="zh-CN" altLang="en-US" sz="154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059883A2-5185-4768-A7F7-865719759226}"/>
              </a:ext>
            </a:extLst>
          </p:cNvPr>
          <p:cNvSpPr/>
          <p:nvPr/>
        </p:nvSpPr>
        <p:spPr>
          <a:xfrm>
            <a:off x="8967277" y="2009762"/>
            <a:ext cx="1243523" cy="339295"/>
          </a:xfrm>
          <a:prstGeom prst="rect">
            <a:avLst/>
          </a:prstGeom>
        </p:spPr>
        <p:txBody>
          <a:bodyPr wrap="square" lIns="101156" tIns="50578" rIns="101156" bIns="5057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914400">
              <a:defRPr/>
            </a:pPr>
            <a:r>
              <a:rPr lang="zh-CN" altLang="en-US" sz="1549" b="1" dirty="0">
                <a:solidFill>
                  <a:schemeClr val="bg1"/>
                </a:solidFill>
                <a:cs typeface="+mn-ea"/>
                <a:sym typeface="+mn-lt"/>
              </a:rPr>
              <a:t>有效决策</a:t>
            </a:r>
            <a:endParaRPr kumimoji="0" lang="zh-CN" altLang="en-US" sz="154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CB77627A-78CA-4F83-973B-F48C36847C08}"/>
              </a:ext>
            </a:extLst>
          </p:cNvPr>
          <p:cNvGrpSpPr/>
          <p:nvPr/>
        </p:nvGrpSpPr>
        <p:grpSpPr>
          <a:xfrm>
            <a:off x="2767161" y="341800"/>
            <a:ext cx="6657679" cy="1232264"/>
            <a:chOff x="2769824" y="379900"/>
            <a:chExt cx="6657679" cy="1232264"/>
          </a:xfrm>
        </p:grpSpPr>
        <p:sp>
          <p:nvSpPr>
            <p:cNvPr id="28" name="椭圆 7">
              <a:extLst>
                <a:ext uri="{FF2B5EF4-FFF2-40B4-BE49-F238E27FC236}">
                  <a16:creationId xmlns:a16="http://schemas.microsoft.com/office/drawing/2014/main" xmlns="" id="{043E42BC-D6D9-4910-975E-09E5C204EE12}"/>
                </a:ext>
              </a:extLst>
            </p:cNvPr>
            <p:cNvSpPr/>
            <p:nvPr/>
          </p:nvSpPr>
          <p:spPr>
            <a:xfrm>
              <a:off x="3256843" y="814826"/>
              <a:ext cx="1006275" cy="640167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21" h="2008453">
                  <a:moveTo>
                    <a:pt x="2607" y="1004200"/>
                  </a:moveTo>
                  <a:cubicBezTo>
                    <a:pt x="-73593" y="383460"/>
                    <a:pt x="1545128" y="25242"/>
                    <a:pt x="1599179" y="976"/>
                  </a:cubicBezTo>
                  <a:cubicBezTo>
                    <a:pt x="1653230" y="-23290"/>
                    <a:pt x="355487" y="409313"/>
                    <a:pt x="326912" y="858603"/>
                  </a:cubicBezTo>
                  <a:cubicBezTo>
                    <a:pt x="326912" y="1412668"/>
                    <a:pt x="1653230" y="1983158"/>
                    <a:pt x="1599179" y="2007424"/>
                  </a:cubicBezTo>
                  <a:cubicBezTo>
                    <a:pt x="1545128" y="2031690"/>
                    <a:pt x="78807" y="1624940"/>
                    <a:pt x="2607" y="100420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9000">
                  <a:srgbClr val="10107A">
                    <a:alpha val="0"/>
                  </a:srgbClr>
                </a:gs>
                <a:gs pos="69000">
                  <a:srgbClr val="0BD0D9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7">
              <a:extLst>
                <a:ext uri="{FF2B5EF4-FFF2-40B4-BE49-F238E27FC236}">
                  <a16:creationId xmlns:a16="http://schemas.microsoft.com/office/drawing/2014/main" xmlns="" id="{D74FBA7A-E16E-48A1-BCF5-E3E8BDD77C3C}"/>
                </a:ext>
              </a:extLst>
            </p:cNvPr>
            <p:cNvSpPr/>
            <p:nvPr/>
          </p:nvSpPr>
          <p:spPr>
            <a:xfrm rot="10800000">
              <a:off x="8009675" y="528820"/>
              <a:ext cx="987438" cy="606088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1 w 1598215"/>
                <a:gd name="connsiteY0" fmla="*/ 1004200 h 1901913"/>
                <a:gd name="connsiteX1" fmla="*/ 1596573 w 1598215"/>
                <a:gd name="connsiteY1" fmla="*/ 976 h 1901913"/>
                <a:gd name="connsiteX2" fmla="*/ 324306 w 1598215"/>
                <a:gd name="connsiteY2" fmla="*/ 858603 h 1901913"/>
                <a:gd name="connsiteX3" fmla="*/ 1588733 w 1598215"/>
                <a:gd name="connsiteY3" fmla="*/ 1901204 h 1901913"/>
                <a:gd name="connsiteX4" fmla="*/ 1 w 1598215"/>
                <a:gd name="connsiteY4" fmla="*/ 1004200 h 1901913"/>
                <a:gd name="connsiteX0" fmla="*/ 1 w 1598215"/>
                <a:gd name="connsiteY0" fmla="*/ 1004200 h 1902641"/>
                <a:gd name="connsiteX1" fmla="*/ 1596573 w 1598215"/>
                <a:gd name="connsiteY1" fmla="*/ 976 h 1902641"/>
                <a:gd name="connsiteX2" fmla="*/ 324306 w 1598215"/>
                <a:gd name="connsiteY2" fmla="*/ 858603 h 1902641"/>
                <a:gd name="connsiteX3" fmla="*/ 1588733 w 1598215"/>
                <a:gd name="connsiteY3" fmla="*/ 1901204 h 1902641"/>
                <a:gd name="connsiteX4" fmla="*/ 1 w 1598215"/>
                <a:gd name="connsiteY4" fmla="*/ 1004200 h 1902641"/>
                <a:gd name="connsiteX0" fmla="*/ 1 w 1570855"/>
                <a:gd name="connsiteY0" fmla="*/ 967073 h 1901534"/>
                <a:gd name="connsiteX1" fmla="*/ 1569467 w 1570855"/>
                <a:gd name="connsiteY1" fmla="*/ 560 h 1901534"/>
                <a:gd name="connsiteX2" fmla="*/ 297200 w 1570855"/>
                <a:gd name="connsiteY2" fmla="*/ 858187 h 1901534"/>
                <a:gd name="connsiteX3" fmla="*/ 1561627 w 1570855"/>
                <a:gd name="connsiteY3" fmla="*/ 1900788 h 1901534"/>
                <a:gd name="connsiteX4" fmla="*/ 1 w 1570855"/>
                <a:gd name="connsiteY4" fmla="*/ 967073 h 19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55" h="1901534">
                  <a:moveTo>
                    <a:pt x="1" y="967073"/>
                  </a:moveTo>
                  <a:cubicBezTo>
                    <a:pt x="-390" y="328118"/>
                    <a:pt x="1519934" y="18708"/>
                    <a:pt x="1569467" y="560"/>
                  </a:cubicBezTo>
                  <a:cubicBezTo>
                    <a:pt x="1619000" y="-17588"/>
                    <a:pt x="325775" y="408897"/>
                    <a:pt x="297200" y="858187"/>
                  </a:cubicBezTo>
                  <a:cubicBezTo>
                    <a:pt x="286630" y="1478496"/>
                    <a:pt x="1611160" y="1882640"/>
                    <a:pt x="1561627" y="1900788"/>
                  </a:cubicBezTo>
                  <a:cubicBezTo>
                    <a:pt x="1512094" y="1918936"/>
                    <a:pt x="392" y="1606028"/>
                    <a:pt x="1" y="967073"/>
                  </a:cubicBezTo>
                  <a:close/>
                </a:path>
              </a:pathLst>
            </a:custGeom>
            <a:gradFill>
              <a:gsLst>
                <a:gs pos="26000">
                  <a:srgbClr val="0BD0D9">
                    <a:alpha val="0"/>
                  </a:srgbClr>
                </a:gs>
                <a:gs pos="79000">
                  <a:schemeClr val="accent6">
                    <a:lumMod val="75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7">
              <a:extLst>
                <a:ext uri="{FF2B5EF4-FFF2-40B4-BE49-F238E27FC236}">
                  <a16:creationId xmlns:a16="http://schemas.microsoft.com/office/drawing/2014/main" xmlns="" id="{5499BE6B-F69B-4BD7-820E-87A4490841E7}"/>
                </a:ext>
              </a:extLst>
            </p:cNvPr>
            <p:cNvSpPr/>
            <p:nvPr/>
          </p:nvSpPr>
          <p:spPr>
            <a:xfrm>
              <a:off x="2769824" y="604289"/>
              <a:ext cx="1369760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32000">
                    <a:schemeClr val="accent6">
                      <a:lumMod val="75000"/>
                    </a:schemeClr>
                  </a:gs>
                  <a:gs pos="100000">
                    <a:srgbClr val="0BD0D9">
                      <a:alpha val="0"/>
                    </a:srgbClr>
                  </a:gs>
                  <a:gs pos="61000">
                    <a:srgbClr val="0BD0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7+">
              <a:extLst>
                <a:ext uri="{FF2B5EF4-FFF2-40B4-BE49-F238E27FC236}">
                  <a16:creationId xmlns:a16="http://schemas.microsoft.com/office/drawing/2014/main" xmlns="" id="{585D6E51-8931-4AA0-B2FB-73921DE938FE}"/>
                </a:ext>
              </a:extLst>
            </p:cNvPr>
            <p:cNvSpPr/>
            <p:nvPr/>
          </p:nvSpPr>
          <p:spPr>
            <a:xfrm>
              <a:off x="2769824" y="604289"/>
              <a:ext cx="1369759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34000">
                    <a:schemeClr val="bg1">
                      <a:alpha val="0"/>
                    </a:schemeClr>
                  </a:gs>
                  <a:gs pos="63000">
                    <a:schemeClr val="bg1">
                      <a:alpha val="0"/>
                    </a:schemeClr>
                  </a:gs>
                  <a:gs pos="48000">
                    <a:schemeClr val="bg1"/>
                  </a:gs>
                </a:gsLst>
                <a:lin ang="4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8220023C-F7BD-4C4B-992C-716C8D7D49A3}"/>
                </a:ext>
              </a:extLst>
            </p:cNvPr>
            <p:cNvGrpSpPr/>
            <p:nvPr/>
          </p:nvGrpSpPr>
          <p:grpSpPr>
            <a:xfrm>
              <a:off x="8336081" y="379900"/>
              <a:ext cx="1091422" cy="1007875"/>
              <a:chOff x="9048369" y="1005441"/>
              <a:chExt cx="1493984" cy="2842583"/>
            </a:xfrm>
          </p:grpSpPr>
          <p:sp>
            <p:nvSpPr>
              <p:cNvPr id="33" name="椭圆 7">
                <a:extLst>
                  <a:ext uri="{FF2B5EF4-FFF2-40B4-BE49-F238E27FC236}">
                    <a16:creationId xmlns:a16="http://schemas.microsoft.com/office/drawing/2014/main" xmlns="" id="{E0C9DF2D-FB0B-4E80-9E6D-64FA951705D3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0">
                      <a:schemeClr val="accent6">
                        <a:lumMod val="75000"/>
                        <a:alpha val="0"/>
                      </a:schemeClr>
                    </a:gs>
                    <a:gs pos="42000">
                      <a:schemeClr val="accent6">
                        <a:lumMod val="75000"/>
                      </a:schemeClr>
                    </a:gs>
                    <a:gs pos="100000">
                      <a:srgbClr val="0BD0D9">
                        <a:alpha val="0"/>
                      </a:srgbClr>
                    </a:gs>
                    <a:gs pos="68000">
                      <a:srgbClr val="0BD0D9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7+">
                <a:extLst>
                  <a:ext uri="{FF2B5EF4-FFF2-40B4-BE49-F238E27FC236}">
                    <a16:creationId xmlns:a16="http://schemas.microsoft.com/office/drawing/2014/main" xmlns="" id="{70918D46-168F-413A-88A2-0C2403CF3B3F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34000">
                      <a:schemeClr val="bg1">
                        <a:alpha val="0"/>
                      </a:schemeClr>
                    </a:gs>
                    <a:gs pos="63000">
                      <a:schemeClr val="bg1">
                        <a:alpha val="0"/>
                      </a:schemeClr>
                    </a:gs>
                    <a:gs pos="48000">
                      <a:schemeClr val="bg1"/>
                    </a:gs>
                  </a:gsLst>
                  <a:lin ang="4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4903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799EC2F-2378-4218-859C-7CC4D1292CEB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1996" cy="6858000"/>
            <a:chOff x="0" y="0"/>
            <a:chExt cx="12192000" cy="685800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79BDD46B-E4E8-4558-B274-FCAA4EDA934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8B36DB12-E98A-4FA3-B00C-DBD00FA5D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4500563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C5261228-701C-4FA9-A8AE-E10C318F1131}"/>
                </a:ext>
              </a:extLst>
            </p:cNvPr>
            <p:cNvSpPr/>
            <p:nvPr/>
          </p:nvSpPr>
          <p:spPr>
            <a:xfrm>
              <a:off x="0" y="0"/>
              <a:ext cx="12192000" cy="4500563"/>
            </a:xfrm>
            <a:prstGeom prst="rect">
              <a:avLst/>
            </a:prstGeom>
            <a:gradFill>
              <a:gsLst>
                <a:gs pos="0">
                  <a:srgbClr val="000000">
                    <a:alpha val="77000"/>
                  </a:srgbClr>
                </a:gs>
                <a:gs pos="98000">
                  <a:srgbClr val="0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1648452-ECDE-492D-9E39-5909F9253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057" y="5482013"/>
            <a:ext cx="12308114" cy="298132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E053D96-4C0D-4B3B-85C9-E66BAB7C91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4000">
                <a:srgbClr val="000000">
                  <a:alpha val="0"/>
                </a:srgbClr>
              </a:gs>
              <a:gs pos="76000">
                <a:srgbClr val="000000"/>
              </a:gs>
              <a:gs pos="100000">
                <a:srgbClr val="00000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04E9938-3788-41E8-A231-7064FA126B51}"/>
              </a:ext>
            </a:extLst>
          </p:cNvPr>
          <p:cNvGrpSpPr/>
          <p:nvPr/>
        </p:nvGrpSpPr>
        <p:grpSpPr>
          <a:xfrm>
            <a:off x="459043" y="1419225"/>
            <a:ext cx="5648620" cy="4186466"/>
            <a:chOff x="-208723" y="506896"/>
            <a:chExt cx="7728695" cy="5728112"/>
          </a:xfrm>
        </p:grpSpPr>
        <p:pic>
          <p:nvPicPr>
            <p:cNvPr id="5" name="图片 4" descr="图片包含 游戏机, 电脑&#10;&#10;描述已自动生成">
              <a:extLst>
                <a:ext uri="{FF2B5EF4-FFF2-40B4-BE49-F238E27FC236}">
                  <a16:creationId xmlns:a16="http://schemas.microsoft.com/office/drawing/2014/main" xmlns="" id="{E52E6274-474C-49CF-BB4B-06C73077CF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163" t="40334" r="34212" b="26127"/>
            <a:stretch/>
          </p:blipFill>
          <p:spPr>
            <a:xfrm>
              <a:off x="-208723" y="506896"/>
              <a:ext cx="5990118" cy="5421886"/>
            </a:xfrm>
            <a:prstGeom prst="rect">
              <a:avLst/>
            </a:prstGeom>
          </p:spPr>
        </p:pic>
        <p:pic>
          <p:nvPicPr>
            <p:cNvPr id="7" name="图片 6" descr="图片包含 游戏机, 电脑&#10;&#10;描述已自动生成">
              <a:extLst>
                <a:ext uri="{FF2B5EF4-FFF2-40B4-BE49-F238E27FC236}">
                  <a16:creationId xmlns:a16="http://schemas.microsoft.com/office/drawing/2014/main" xmlns="" id="{5246AB99-9DCF-4010-B693-AE79ED4449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20" t="12360" r="47174" b="66549"/>
            <a:stretch/>
          </p:blipFill>
          <p:spPr>
            <a:xfrm flipH="1">
              <a:off x="717368" y="1919703"/>
              <a:ext cx="6802604" cy="4315305"/>
            </a:xfrm>
            <a:prstGeom prst="rect">
              <a:avLst/>
            </a:prstGeom>
          </p:spPr>
        </p:pic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71FC174B-8EA7-4AA2-9456-4B39F2E6D948}"/>
              </a:ext>
            </a:extLst>
          </p:cNvPr>
          <p:cNvSpPr txBox="1"/>
          <p:nvPr/>
        </p:nvSpPr>
        <p:spPr>
          <a:xfrm>
            <a:off x="6138169" y="3279188"/>
            <a:ext cx="1678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02. </a:t>
            </a:r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2757B1BC-B783-4B0A-8AD3-9FDC67682224}"/>
              </a:ext>
            </a:extLst>
          </p:cNvPr>
          <p:cNvSpPr txBox="1"/>
          <p:nvPr/>
        </p:nvSpPr>
        <p:spPr>
          <a:xfrm>
            <a:off x="6138169" y="2226345"/>
            <a:ext cx="1678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01. </a:t>
            </a:r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588701C2-EFFE-42E9-B315-602CD730AD9B}"/>
              </a:ext>
            </a:extLst>
          </p:cNvPr>
          <p:cNvSpPr/>
          <p:nvPr/>
        </p:nvSpPr>
        <p:spPr>
          <a:xfrm>
            <a:off x="6138169" y="2620886"/>
            <a:ext cx="5345477" cy="382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+mn-ea"/>
              </a:rPr>
              <a:t>单击此处可编辑内容，根据您的需要自由拉伸文本框大小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81326EEE-3738-46CB-B501-68E969D32C8C}"/>
              </a:ext>
            </a:extLst>
          </p:cNvPr>
          <p:cNvSpPr/>
          <p:nvPr/>
        </p:nvSpPr>
        <p:spPr>
          <a:xfrm>
            <a:off x="6138169" y="3674964"/>
            <a:ext cx="5345477" cy="382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+mn-ea"/>
              </a:rPr>
              <a:t>单击此处可编辑内容，根据您的需要自由拉伸文本框大小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3136856C-AE9F-4DAC-AB92-9F9004508736}"/>
              </a:ext>
            </a:extLst>
          </p:cNvPr>
          <p:cNvSpPr txBox="1"/>
          <p:nvPr/>
        </p:nvSpPr>
        <p:spPr>
          <a:xfrm>
            <a:off x="6138169" y="4333266"/>
            <a:ext cx="1678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03. </a:t>
            </a:r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37C9EF0B-ADD4-41F0-B8C9-D89EEF7500F8}"/>
              </a:ext>
            </a:extLst>
          </p:cNvPr>
          <p:cNvSpPr/>
          <p:nvPr/>
        </p:nvSpPr>
        <p:spPr>
          <a:xfrm>
            <a:off x="6138169" y="4729042"/>
            <a:ext cx="5345477" cy="382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+mn-ea"/>
              </a:rPr>
              <a:t>单击此处可编辑内容，根据您的需要自由拉伸文本框大小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C0C6BF9-7D75-4664-B848-773BEBC75C09}"/>
              </a:ext>
            </a:extLst>
          </p:cNvPr>
          <p:cNvSpPr txBox="1"/>
          <p:nvPr/>
        </p:nvSpPr>
        <p:spPr>
          <a:xfrm>
            <a:off x="4275309" y="493929"/>
            <a:ext cx="3641382" cy="927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800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交易型领导力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6C7BBCE-0D51-4BDE-830B-2A7766DD9D14}"/>
              </a:ext>
            </a:extLst>
          </p:cNvPr>
          <p:cNvSpPr txBox="1"/>
          <p:nvPr/>
        </p:nvSpPr>
        <p:spPr>
          <a:xfrm>
            <a:off x="4356102" y="1273309"/>
            <a:ext cx="34798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i="1" kern="0" dirty="0">
                <a:solidFill>
                  <a:schemeClr val="bg1"/>
                </a:solidFill>
              </a:rPr>
              <a:t>TRANSACTIONAL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9E82B7D-073A-4CF7-B632-E1AF8054A1CB}"/>
              </a:ext>
            </a:extLst>
          </p:cNvPr>
          <p:cNvGrpSpPr/>
          <p:nvPr/>
        </p:nvGrpSpPr>
        <p:grpSpPr>
          <a:xfrm>
            <a:off x="2767161" y="341800"/>
            <a:ext cx="6657679" cy="1232264"/>
            <a:chOff x="2769824" y="379900"/>
            <a:chExt cx="6657679" cy="1232264"/>
          </a:xfrm>
        </p:grpSpPr>
        <p:sp>
          <p:nvSpPr>
            <p:cNvPr id="21" name="椭圆 7">
              <a:extLst>
                <a:ext uri="{FF2B5EF4-FFF2-40B4-BE49-F238E27FC236}">
                  <a16:creationId xmlns:a16="http://schemas.microsoft.com/office/drawing/2014/main" xmlns="" id="{81FF25FA-E1B6-4E4D-92F6-F3D8E174D377}"/>
                </a:ext>
              </a:extLst>
            </p:cNvPr>
            <p:cNvSpPr/>
            <p:nvPr/>
          </p:nvSpPr>
          <p:spPr>
            <a:xfrm>
              <a:off x="3256843" y="814826"/>
              <a:ext cx="1006275" cy="640167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21" h="2008453">
                  <a:moveTo>
                    <a:pt x="2607" y="1004200"/>
                  </a:moveTo>
                  <a:cubicBezTo>
                    <a:pt x="-73593" y="383460"/>
                    <a:pt x="1545128" y="25242"/>
                    <a:pt x="1599179" y="976"/>
                  </a:cubicBezTo>
                  <a:cubicBezTo>
                    <a:pt x="1653230" y="-23290"/>
                    <a:pt x="355487" y="409313"/>
                    <a:pt x="326912" y="858603"/>
                  </a:cubicBezTo>
                  <a:cubicBezTo>
                    <a:pt x="326912" y="1412668"/>
                    <a:pt x="1653230" y="1983158"/>
                    <a:pt x="1599179" y="2007424"/>
                  </a:cubicBezTo>
                  <a:cubicBezTo>
                    <a:pt x="1545128" y="2031690"/>
                    <a:pt x="78807" y="1624940"/>
                    <a:pt x="2607" y="100420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9000">
                  <a:srgbClr val="10107A">
                    <a:alpha val="0"/>
                  </a:srgbClr>
                </a:gs>
                <a:gs pos="69000">
                  <a:srgbClr val="0BD0D9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椭圆 7">
              <a:extLst>
                <a:ext uri="{FF2B5EF4-FFF2-40B4-BE49-F238E27FC236}">
                  <a16:creationId xmlns:a16="http://schemas.microsoft.com/office/drawing/2014/main" xmlns="" id="{274AB738-7C58-40A2-AF74-FE6752EA751F}"/>
                </a:ext>
              </a:extLst>
            </p:cNvPr>
            <p:cNvSpPr/>
            <p:nvPr/>
          </p:nvSpPr>
          <p:spPr>
            <a:xfrm rot="10800000">
              <a:off x="8009675" y="528820"/>
              <a:ext cx="987438" cy="606088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1 w 1598215"/>
                <a:gd name="connsiteY0" fmla="*/ 1004200 h 1901913"/>
                <a:gd name="connsiteX1" fmla="*/ 1596573 w 1598215"/>
                <a:gd name="connsiteY1" fmla="*/ 976 h 1901913"/>
                <a:gd name="connsiteX2" fmla="*/ 324306 w 1598215"/>
                <a:gd name="connsiteY2" fmla="*/ 858603 h 1901913"/>
                <a:gd name="connsiteX3" fmla="*/ 1588733 w 1598215"/>
                <a:gd name="connsiteY3" fmla="*/ 1901204 h 1901913"/>
                <a:gd name="connsiteX4" fmla="*/ 1 w 1598215"/>
                <a:gd name="connsiteY4" fmla="*/ 1004200 h 1901913"/>
                <a:gd name="connsiteX0" fmla="*/ 1 w 1598215"/>
                <a:gd name="connsiteY0" fmla="*/ 1004200 h 1902641"/>
                <a:gd name="connsiteX1" fmla="*/ 1596573 w 1598215"/>
                <a:gd name="connsiteY1" fmla="*/ 976 h 1902641"/>
                <a:gd name="connsiteX2" fmla="*/ 324306 w 1598215"/>
                <a:gd name="connsiteY2" fmla="*/ 858603 h 1902641"/>
                <a:gd name="connsiteX3" fmla="*/ 1588733 w 1598215"/>
                <a:gd name="connsiteY3" fmla="*/ 1901204 h 1902641"/>
                <a:gd name="connsiteX4" fmla="*/ 1 w 1598215"/>
                <a:gd name="connsiteY4" fmla="*/ 1004200 h 1902641"/>
                <a:gd name="connsiteX0" fmla="*/ 1 w 1570855"/>
                <a:gd name="connsiteY0" fmla="*/ 967073 h 1901534"/>
                <a:gd name="connsiteX1" fmla="*/ 1569467 w 1570855"/>
                <a:gd name="connsiteY1" fmla="*/ 560 h 1901534"/>
                <a:gd name="connsiteX2" fmla="*/ 297200 w 1570855"/>
                <a:gd name="connsiteY2" fmla="*/ 858187 h 1901534"/>
                <a:gd name="connsiteX3" fmla="*/ 1561627 w 1570855"/>
                <a:gd name="connsiteY3" fmla="*/ 1900788 h 1901534"/>
                <a:gd name="connsiteX4" fmla="*/ 1 w 1570855"/>
                <a:gd name="connsiteY4" fmla="*/ 967073 h 19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55" h="1901534">
                  <a:moveTo>
                    <a:pt x="1" y="967073"/>
                  </a:moveTo>
                  <a:cubicBezTo>
                    <a:pt x="-390" y="328118"/>
                    <a:pt x="1519934" y="18708"/>
                    <a:pt x="1569467" y="560"/>
                  </a:cubicBezTo>
                  <a:cubicBezTo>
                    <a:pt x="1619000" y="-17588"/>
                    <a:pt x="325775" y="408897"/>
                    <a:pt x="297200" y="858187"/>
                  </a:cubicBezTo>
                  <a:cubicBezTo>
                    <a:pt x="286630" y="1478496"/>
                    <a:pt x="1611160" y="1882640"/>
                    <a:pt x="1561627" y="1900788"/>
                  </a:cubicBezTo>
                  <a:cubicBezTo>
                    <a:pt x="1512094" y="1918936"/>
                    <a:pt x="392" y="1606028"/>
                    <a:pt x="1" y="967073"/>
                  </a:cubicBezTo>
                  <a:close/>
                </a:path>
              </a:pathLst>
            </a:custGeom>
            <a:gradFill>
              <a:gsLst>
                <a:gs pos="26000">
                  <a:srgbClr val="0BD0D9">
                    <a:alpha val="0"/>
                  </a:srgbClr>
                </a:gs>
                <a:gs pos="79000">
                  <a:schemeClr val="accent6">
                    <a:lumMod val="75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7">
              <a:extLst>
                <a:ext uri="{FF2B5EF4-FFF2-40B4-BE49-F238E27FC236}">
                  <a16:creationId xmlns:a16="http://schemas.microsoft.com/office/drawing/2014/main" xmlns="" id="{879E763D-5B7C-4E66-A163-D55F16AC224A}"/>
                </a:ext>
              </a:extLst>
            </p:cNvPr>
            <p:cNvSpPr/>
            <p:nvPr/>
          </p:nvSpPr>
          <p:spPr>
            <a:xfrm>
              <a:off x="2769824" y="604289"/>
              <a:ext cx="1369760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32000">
                    <a:schemeClr val="accent6">
                      <a:lumMod val="75000"/>
                    </a:schemeClr>
                  </a:gs>
                  <a:gs pos="100000">
                    <a:srgbClr val="0BD0D9">
                      <a:alpha val="0"/>
                    </a:srgbClr>
                  </a:gs>
                  <a:gs pos="61000">
                    <a:srgbClr val="0BD0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7+">
              <a:extLst>
                <a:ext uri="{FF2B5EF4-FFF2-40B4-BE49-F238E27FC236}">
                  <a16:creationId xmlns:a16="http://schemas.microsoft.com/office/drawing/2014/main" xmlns="" id="{0F64D62F-3B8B-49EC-9F16-4F0663B49D93}"/>
                </a:ext>
              </a:extLst>
            </p:cNvPr>
            <p:cNvSpPr/>
            <p:nvPr/>
          </p:nvSpPr>
          <p:spPr>
            <a:xfrm>
              <a:off x="2769824" y="604289"/>
              <a:ext cx="1369759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34000">
                    <a:schemeClr val="bg1">
                      <a:alpha val="0"/>
                    </a:schemeClr>
                  </a:gs>
                  <a:gs pos="63000">
                    <a:schemeClr val="bg1">
                      <a:alpha val="0"/>
                    </a:schemeClr>
                  </a:gs>
                  <a:gs pos="48000">
                    <a:schemeClr val="bg1"/>
                  </a:gs>
                </a:gsLst>
                <a:lin ang="4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7525F121-18E9-477C-8F63-40080D2B8498}"/>
                </a:ext>
              </a:extLst>
            </p:cNvPr>
            <p:cNvGrpSpPr/>
            <p:nvPr/>
          </p:nvGrpSpPr>
          <p:grpSpPr>
            <a:xfrm>
              <a:off x="8336081" y="379900"/>
              <a:ext cx="1091422" cy="1007875"/>
              <a:chOff x="9048369" y="1005441"/>
              <a:chExt cx="1493984" cy="2842583"/>
            </a:xfrm>
          </p:grpSpPr>
          <p:sp>
            <p:nvSpPr>
              <p:cNvPr id="26" name="椭圆 7">
                <a:extLst>
                  <a:ext uri="{FF2B5EF4-FFF2-40B4-BE49-F238E27FC236}">
                    <a16:creationId xmlns:a16="http://schemas.microsoft.com/office/drawing/2014/main" xmlns="" id="{CB6E1DDC-8AF9-406B-B076-1E71EC85B1A4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0">
                      <a:schemeClr val="accent6">
                        <a:lumMod val="75000"/>
                        <a:alpha val="0"/>
                      </a:schemeClr>
                    </a:gs>
                    <a:gs pos="42000">
                      <a:schemeClr val="accent6">
                        <a:lumMod val="75000"/>
                      </a:schemeClr>
                    </a:gs>
                    <a:gs pos="100000">
                      <a:srgbClr val="0BD0D9">
                        <a:alpha val="0"/>
                      </a:srgbClr>
                    </a:gs>
                    <a:gs pos="68000">
                      <a:srgbClr val="0BD0D9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7+">
                <a:extLst>
                  <a:ext uri="{FF2B5EF4-FFF2-40B4-BE49-F238E27FC236}">
                    <a16:creationId xmlns:a16="http://schemas.microsoft.com/office/drawing/2014/main" xmlns="" id="{74CBF837-2B67-4CC3-A272-BF4F97A86F38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34000">
                      <a:schemeClr val="bg1">
                        <a:alpha val="0"/>
                      </a:schemeClr>
                    </a:gs>
                    <a:gs pos="63000">
                      <a:schemeClr val="bg1">
                        <a:alpha val="0"/>
                      </a:schemeClr>
                    </a:gs>
                    <a:gs pos="48000">
                      <a:schemeClr val="bg1"/>
                    </a:gs>
                  </a:gsLst>
                  <a:lin ang="4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969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31941AA-BBFC-4DC8-AC53-52FC7541F011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2"/>
            <a:chOff x="0" y="0"/>
            <a:chExt cx="12192000" cy="685800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13B6E396-288F-4D54-82BC-290538C2E7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79809" cy="6858000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5EB279B-5DFF-4608-8B51-BDE83FC5E9A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22000">
                  <a:srgbClr val="000106">
                    <a:alpha val="52000"/>
                  </a:srgbClr>
                </a:gs>
                <a:gs pos="100000">
                  <a:srgbClr val="00010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0DE207C-4E2E-4F1E-A50C-8D0E876E30F0}"/>
              </a:ext>
            </a:extLst>
          </p:cNvPr>
          <p:cNvSpPr txBox="1"/>
          <p:nvPr/>
        </p:nvSpPr>
        <p:spPr>
          <a:xfrm>
            <a:off x="4275309" y="493929"/>
            <a:ext cx="3641382" cy="927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800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交易型领导力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37B0FC4-289F-4ACF-BFCC-C5715A175BD4}"/>
              </a:ext>
            </a:extLst>
          </p:cNvPr>
          <p:cNvSpPr txBox="1"/>
          <p:nvPr/>
        </p:nvSpPr>
        <p:spPr>
          <a:xfrm>
            <a:off x="4356102" y="1273309"/>
            <a:ext cx="34798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i="1" kern="0" dirty="0">
                <a:solidFill>
                  <a:schemeClr val="bg1"/>
                </a:solidFill>
              </a:rPr>
              <a:t>TRANSACTIONAL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379AF72-3730-4E5D-9338-A258C1BDECBA}"/>
              </a:ext>
            </a:extLst>
          </p:cNvPr>
          <p:cNvGrpSpPr/>
          <p:nvPr/>
        </p:nvGrpSpPr>
        <p:grpSpPr>
          <a:xfrm>
            <a:off x="2767161" y="341800"/>
            <a:ext cx="6657679" cy="1232264"/>
            <a:chOff x="2769824" y="379900"/>
            <a:chExt cx="6657679" cy="1232264"/>
          </a:xfrm>
        </p:grpSpPr>
        <p:sp>
          <p:nvSpPr>
            <p:cNvPr id="5" name="椭圆 7">
              <a:extLst>
                <a:ext uri="{FF2B5EF4-FFF2-40B4-BE49-F238E27FC236}">
                  <a16:creationId xmlns:a16="http://schemas.microsoft.com/office/drawing/2014/main" xmlns="" id="{1F8B003A-03FA-417A-98BA-052997D3BC76}"/>
                </a:ext>
              </a:extLst>
            </p:cNvPr>
            <p:cNvSpPr/>
            <p:nvPr/>
          </p:nvSpPr>
          <p:spPr>
            <a:xfrm>
              <a:off x="3256843" y="814826"/>
              <a:ext cx="1006275" cy="640167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21" h="2008453">
                  <a:moveTo>
                    <a:pt x="2607" y="1004200"/>
                  </a:moveTo>
                  <a:cubicBezTo>
                    <a:pt x="-73593" y="383460"/>
                    <a:pt x="1545128" y="25242"/>
                    <a:pt x="1599179" y="976"/>
                  </a:cubicBezTo>
                  <a:cubicBezTo>
                    <a:pt x="1653230" y="-23290"/>
                    <a:pt x="355487" y="409313"/>
                    <a:pt x="326912" y="858603"/>
                  </a:cubicBezTo>
                  <a:cubicBezTo>
                    <a:pt x="326912" y="1412668"/>
                    <a:pt x="1653230" y="1983158"/>
                    <a:pt x="1599179" y="2007424"/>
                  </a:cubicBezTo>
                  <a:cubicBezTo>
                    <a:pt x="1545128" y="2031690"/>
                    <a:pt x="78807" y="1624940"/>
                    <a:pt x="2607" y="100420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9000">
                  <a:srgbClr val="10107A">
                    <a:alpha val="0"/>
                  </a:srgbClr>
                </a:gs>
                <a:gs pos="69000">
                  <a:srgbClr val="0BD0D9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7">
              <a:extLst>
                <a:ext uri="{FF2B5EF4-FFF2-40B4-BE49-F238E27FC236}">
                  <a16:creationId xmlns:a16="http://schemas.microsoft.com/office/drawing/2014/main" xmlns="" id="{CC807BA2-176A-4704-8F8E-5FE382F113A0}"/>
                </a:ext>
              </a:extLst>
            </p:cNvPr>
            <p:cNvSpPr/>
            <p:nvPr/>
          </p:nvSpPr>
          <p:spPr>
            <a:xfrm rot="10800000">
              <a:off x="8009675" y="528820"/>
              <a:ext cx="987438" cy="606088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1 w 1598215"/>
                <a:gd name="connsiteY0" fmla="*/ 1004200 h 1901913"/>
                <a:gd name="connsiteX1" fmla="*/ 1596573 w 1598215"/>
                <a:gd name="connsiteY1" fmla="*/ 976 h 1901913"/>
                <a:gd name="connsiteX2" fmla="*/ 324306 w 1598215"/>
                <a:gd name="connsiteY2" fmla="*/ 858603 h 1901913"/>
                <a:gd name="connsiteX3" fmla="*/ 1588733 w 1598215"/>
                <a:gd name="connsiteY3" fmla="*/ 1901204 h 1901913"/>
                <a:gd name="connsiteX4" fmla="*/ 1 w 1598215"/>
                <a:gd name="connsiteY4" fmla="*/ 1004200 h 1901913"/>
                <a:gd name="connsiteX0" fmla="*/ 1 w 1598215"/>
                <a:gd name="connsiteY0" fmla="*/ 1004200 h 1902641"/>
                <a:gd name="connsiteX1" fmla="*/ 1596573 w 1598215"/>
                <a:gd name="connsiteY1" fmla="*/ 976 h 1902641"/>
                <a:gd name="connsiteX2" fmla="*/ 324306 w 1598215"/>
                <a:gd name="connsiteY2" fmla="*/ 858603 h 1902641"/>
                <a:gd name="connsiteX3" fmla="*/ 1588733 w 1598215"/>
                <a:gd name="connsiteY3" fmla="*/ 1901204 h 1902641"/>
                <a:gd name="connsiteX4" fmla="*/ 1 w 1598215"/>
                <a:gd name="connsiteY4" fmla="*/ 1004200 h 1902641"/>
                <a:gd name="connsiteX0" fmla="*/ 1 w 1570855"/>
                <a:gd name="connsiteY0" fmla="*/ 967073 h 1901534"/>
                <a:gd name="connsiteX1" fmla="*/ 1569467 w 1570855"/>
                <a:gd name="connsiteY1" fmla="*/ 560 h 1901534"/>
                <a:gd name="connsiteX2" fmla="*/ 297200 w 1570855"/>
                <a:gd name="connsiteY2" fmla="*/ 858187 h 1901534"/>
                <a:gd name="connsiteX3" fmla="*/ 1561627 w 1570855"/>
                <a:gd name="connsiteY3" fmla="*/ 1900788 h 1901534"/>
                <a:gd name="connsiteX4" fmla="*/ 1 w 1570855"/>
                <a:gd name="connsiteY4" fmla="*/ 967073 h 19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55" h="1901534">
                  <a:moveTo>
                    <a:pt x="1" y="967073"/>
                  </a:moveTo>
                  <a:cubicBezTo>
                    <a:pt x="-390" y="328118"/>
                    <a:pt x="1519934" y="18708"/>
                    <a:pt x="1569467" y="560"/>
                  </a:cubicBezTo>
                  <a:cubicBezTo>
                    <a:pt x="1619000" y="-17588"/>
                    <a:pt x="325775" y="408897"/>
                    <a:pt x="297200" y="858187"/>
                  </a:cubicBezTo>
                  <a:cubicBezTo>
                    <a:pt x="286630" y="1478496"/>
                    <a:pt x="1611160" y="1882640"/>
                    <a:pt x="1561627" y="1900788"/>
                  </a:cubicBezTo>
                  <a:cubicBezTo>
                    <a:pt x="1512094" y="1918936"/>
                    <a:pt x="392" y="1606028"/>
                    <a:pt x="1" y="967073"/>
                  </a:cubicBezTo>
                  <a:close/>
                </a:path>
              </a:pathLst>
            </a:custGeom>
            <a:gradFill>
              <a:gsLst>
                <a:gs pos="26000">
                  <a:srgbClr val="0BD0D9">
                    <a:alpha val="0"/>
                  </a:srgbClr>
                </a:gs>
                <a:gs pos="79000">
                  <a:schemeClr val="accent6">
                    <a:lumMod val="75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7">
              <a:extLst>
                <a:ext uri="{FF2B5EF4-FFF2-40B4-BE49-F238E27FC236}">
                  <a16:creationId xmlns:a16="http://schemas.microsoft.com/office/drawing/2014/main" xmlns="" id="{D138B858-7773-413D-989F-38C252806C97}"/>
                </a:ext>
              </a:extLst>
            </p:cNvPr>
            <p:cNvSpPr/>
            <p:nvPr/>
          </p:nvSpPr>
          <p:spPr>
            <a:xfrm>
              <a:off x="2769824" y="604289"/>
              <a:ext cx="1369760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32000">
                    <a:schemeClr val="accent6">
                      <a:lumMod val="75000"/>
                    </a:schemeClr>
                  </a:gs>
                  <a:gs pos="100000">
                    <a:srgbClr val="0BD0D9">
                      <a:alpha val="0"/>
                    </a:srgbClr>
                  </a:gs>
                  <a:gs pos="61000">
                    <a:srgbClr val="0BD0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+">
              <a:extLst>
                <a:ext uri="{FF2B5EF4-FFF2-40B4-BE49-F238E27FC236}">
                  <a16:creationId xmlns:a16="http://schemas.microsoft.com/office/drawing/2014/main" xmlns="" id="{4F8E5BAC-AEEC-4AAA-8DFE-69D41C9AFF72}"/>
                </a:ext>
              </a:extLst>
            </p:cNvPr>
            <p:cNvSpPr/>
            <p:nvPr/>
          </p:nvSpPr>
          <p:spPr>
            <a:xfrm>
              <a:off x="2769824" y="604289"/>
              <a:ext cx="1369759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34000">
                    <a:schemeClr val="bg1">
                      <a:alpha val="0"/>
                    </a:schemeClr>
                  </a:gs>
                  <a:gs pos="63000">
                    <a:schemeClr val="bg1">
                      <a:alpha val="0"/>
                    </a:schemeClr>
                  </a:gs>
                  <a:gs pos="48000">
                    <a:schemeClr val="bg1"/>
                  </a:gs>
                </a:gsLst>
                <a:lin ang="4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7D58ECC8-CDBC-4B3D-96FB-7AA50CADB790}"/>
                </a:ext>
              </a:extLst>
            </p:cNvPr>
            <p:cNvGrpSpPr/>
            <p:nvPr/>
          </p:nvGrpSpPr>
          <p:grpSpPr>
            <a:xfrm>
              <a:off x="8336081" y="379900"/>
              <a:ext cx="1091422" cy="1007875"/>
              <a:chOff x="9048369" y="1005441"/>
              <a:chExt cx="1493984" cy="2842583"/>
            </a:xfrm>
          </p:grpSpPr>
          <p:sp>
            <p:nvSpPr>
              <p:cNvPr id="10" name="椭圆 7">
                <a:extLst>
                  <a:ext uri="{FF2B5EF4-FFF2-40B4-BE49-F238E27FC236}">
                    <a16:creationId xmlns:a16="http://schemas.microsoft.com/office/drawing/2014/main" xmlns="" id="{6FFD0488-139C-491F-88C2-DA793BDBD7DC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0">
                      <a:schemeClr val="accent6">
                        <a:lumMod val="75000"/>
                        <a:alpha val="0"/>
                      </a:schemeClr>
                    </a:gs>
                    <a:gs pos="42000">
                      <a:schemeClr val="accent6">
                        <a:lumMod val="75000"/>
                      </a:schemeClr>
                    </a:gs>
                    <a:gs pos="100000">
                      <a:srgbClr val="0BD0D9">
                        <a:alpha val="0"/>
                      </a:srgbClr>
                    </a:gs>
                    <a:gs pos="68000">
                      <a:srgbClr val="0BD0D9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7+">
                <a:extLst>
                  <a:ext uri="{FF2B5EF4-FFF2-40B4-BE49-F238E27FC236}">
                    <a16:creationId xmlns:a16="http://schemas.microsoft.com/office/drawing/2014/main" xmlns="" id="{20BE9BC4-6995-42FE-B12C-BF6D7A8158E1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34000">
                      <a:schemeClr val="bg1">
                        <a:alpha val="0"/>
                      </a:schemeClr>
                    </a:gs>
                    <a:gs pos="63000">
                      <a:schemeClr val="bg1">
                        <a:alpha val="0"/>
                      </a:schemeClr>
                    </a:gs>
                    <a:gs pos="48000">
                      <a:schemeClr val="bg1"/>
                    </a:gs>
                  </a:gsLst>
                  <a:lin ang="4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27E82D7-5A9B-49F3-96B3-5DB4E28B8B98}"/>
              </a:ext>
            </a:extLst>
          </p:cNvPr>
          <p:cNvGrpSpPr/>
          <p:nvPr/>
        </p:nvGrpSpPr>
        <p:grpSpPr>
          <a:xfrm flipV="1">
            <a:off x="1049505" y="2025312"/>
            <a:ext cx="3097292" cy="1789752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34000"/>
              </a:schemeClr>
            </a:outerShdw>
          </a:effectLst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94B6594C-77F9-40B6-8A75-04AABB103176}"/>
                </a:ext>
              </a:extLst>
            </p:cNvPr>
            <p:cNvSpPr/>
            <p:nvPr/>
          </p:nvSpPr>
          <p:spPr>
            <a:xfrm>
              <a:off x="1854200" y="977901"/>
              <a:ext cx="8483600" cy="4902200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直角三角形 16">
              <a:extLst>
                <a:ext uri="{FF2B5EF4-FFF2-40B4-BE49-F238E27FC236}">
                  <a16:creationId xmlns:a16="http://schemas.microsoft.com/office/drawing/2014/main" xmlns="" id="{64F7EB29-DEB6-4A1D-AAC2-2DB54DB94C01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直角三角形 17">
              <a:extLst>
                <a:ext uri="{FF2B5EF4-FFF2-40B4-BE49-F238E27FC236}">
                  <a16:creationId xmlns:a16="http://schemas.microsoft.com/office/drawing/2014/main" xmlns="" id="{D4FAC07B-DD2B-4CF7-B022-505841FD25BA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梯形 18">
              <a:extLst>
                <a:ext uri="{FF2B5EF4-FFF2-40B4-BE49-F238E27FC236}">
                  <a16:creationId xmlns:a16="http://schemas.microsoft.com/office/drawing/2014/main" xmlns="" id="{1DDF15AD-8AAB-425F-9196-6C102ACF7463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梯形 19">
              <a:extLst>
                <a:ext uri="{FF2B5EF4-FFF2-40B4-BE49-F238E27FC236}">
                  <a16:creationId xmlns:a16="http://schemas.microsoft.com/office/drawing/2014/main" xmlns="" id="{B0008D58-994C-4FC8-8916-A3832AFA85E1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4E1B1ACE-9E23-417D-A311-5E44016D55A3}"/>
                </a:ext>
              </a:extLst>
            </p:cNvPr>
            <p:cNvSpPr/>
            <p:nvPr/>
          </p:nvSpPr>
          <p:spPr>
            <a:xfrm>
              <a:off x="5374007" y="5680711"/>
              <a:ext cx="1443988" cy="199390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梯形 21">
              <a:extLst>
                <a:ext uri="{FF2B5EF4-FFF2-40B4-BE49-F238E27FC236}">
                  <a16:creationId xmlns:a16="http://schemas.microsoft.com/office/drawing/2014/main" xmlns="" id="{FFD39810-B55A-477C-93DB-BAAA7DD20102}"/>
                </a:ext>
              </a:extLst>
            </p:cNvPr>
            <p:cNvSpPr/>
            <p:nvPr/>
          </p:nvSpPr>
          <p:spPr>
            <a:xfrm>
              <a:off x="5505452" y="5760720"/>
              <a:ext cx="1181098" cy="1193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半闭框 22">
              <a:extLst>
                <a:ext uri="{FF2B5EF4-FFF2-40B4-BE49-F238E27FC236}">
                  <a16:creationId xmlns:a16="http://schemas.microsoft.com/office/drawing/2014/main" xmlns="" id="{A0A77BDA-278A-4411-93A0-6B22C7F28694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半闭框 23">
              <a:extLst>
                <a:ext uri="{FF2B5EF4-FFF2-40B4-BE49-F238E27FC236}">
                  <a16:creationId xmlns:a16="http://schemas.microsoft.com/office/drawing/2014/main" xmlns="" id="{A7A8472B-7897-4BFA-8BCF-A9716995E549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880AA32-2C31-482C-8FB3-5223F58E1AED}"/>
              </a:ext>
            </a:extLst>
          </p:cNvPr>
          <p:cNvGrpSpPr/>
          <p:nvPr/>
        </p:nvGrpSpPr>
        <p:grpSpPr>
          <a:xfrm flipV="1">
            <a:off x="4547353" y="2025312"/>
            <a:ext cx="3097292" cy="1789752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34000"/>
              </a:schemeClr>
            </a:outerShdw>
          </a:effectLst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6D85FAFA-D998-443E-9A12-DF7CFBEA34D4}"/>
                </a:ext>
              </a:extLst>
            </p:cNvPr>
            <p:cNvSpPr/>
            <p:nvPr/>
          </p:nvSpPr>
          <p:spPr>
            <a:xfrm>
              <a:off x="1854200" y="977901"/>
              <a:ext cx="8483600" cy="4902200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直角三角形 26">
              <a:extLst>
                <a:ext uri="{FF2B5EF4-FFF2-40B4-BE49-F238E27FC236}">
                  <a16:creationId xmlns:a16="http://schemas.microsoft.com/office/drawing/2014/main" xmlns="" id="{A8A58F9C-B208-48E0-A208-C839B6375C83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xmlns="" id="{36796E04-34DD-47DB-A59A-0C416CD790C4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梯形 28">
              <a:extLst>
                <a:ext uri="{FF2B5EF4-FFF2-40B4-BE49-F238E27FC236}">
                  <a16:creationId xmlns:a16="http://schemas.microsoft.com/office/drawing/2014/main" xmlns="" id="{5BFD67F2-FCE4-485C-B50C-01360FC02C22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梯形 29">
              <a:extLst>
                <a:ext uri="{FF2B5EF4-FFF2-40B4-BE49-F238E27FC236}">
                  <a16:creationId xmlns:a16="http://schemas.microsoft.com/office/drawing/2014/main" xmlns="" id="{06E960F6-5500-4D43-9932-01C97B153043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E5E611F5-9D0B-4E9F-B226-84ECAEDE56D5}"/>
                </a:ext>
              </a:extLst>
            </p:cNvPr>
            <p:cNvSpPr/>
            <p:nvPr/>
          </p:nvSpPr>
          <p:spPr>
            <a:xfrm>
              <a:off x="5374007" y="5680711"/>
              <a:ext cx="1443988" cy="199390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梯形 31">
              <a:extLst>
                <a:ext uri="{FF2B5EF4-FFF2-40B4-BE49-F238E27FC236}">
                  <a16:creationId xmlns:a16="http://schemas.microsoft.com/office/drawing/2014/main" xmlns="" id="{88DFEA82-E64F-4272-B28E-879263FAD34A}"/>
                </a:ext>
              </a:extLst>
            </p:cNvPr>
            <p:cNvSpPr/>
            <p:nvPr/>
          </p:nvSpPr>
          <p:spPr>
            <a:xfrm>
              <a:off x="5505452" y="5760720"/>
              <a:ext cx="1181098" cy="1193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半闭框 32">
              <a:extLst>
                <a:ext uri="{FF2B5EF4-FFF2-40B4-BE49-F238E27FC236}">
                  <a16:creationId xmlns:a16="http://schemas.microsoft.com/office/drawing/2014/main" xmlns="" id="{12F0B2C5-1C53-4FBA-894E-150F78C706FC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半闭框 33">
              <a:extLst>
                <a:ext uri="{FF2B5EF4-FFF2-40B4-BE49-F238E27FC236}">
                  <a16:creationId xmlns:a16="http://schemas.microsoft.com/office/drawing/2014/main" xmlns="" id="{F50552CA-B025-42DF-8FB0-3326F1D4B485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3278358D-BA60-436C-83AE-2B060E2A9032}"/>
              </a:ext>
            </a:extLst>
          </p:cNvPr>
          <p:cNvGrpSpPr/>
          <p:nvPr/>
        </p:nvGrpSpPr>
        <p:grpSpPr>
          <a:xfrm flipV="1">
            <a:off x="8045202" y="2025312"/>
            <a:ext cx="3097292" cy="1789752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34000"/>
              </a:schemeClr>
            </a:outerShdw>
          </a:effectLst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FFB231F2-72BC-479C-8270-F53D8C1BE712}"/>
                </a:ext>
              </a:extLst>
            </p:cNvPr>
            <p:cNvSpPr/>
            <p:nvPr/>
          </p:nvSpPr>
          <p:spPr>
            <a:xfrm>
              <a:off x="1854200" y="977901"/>
              <a:ext cx="8483600" cy="4902200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直角三角形 62">
              <a:extLst>
                <a:ext uri="{FF2B5EF4-FFF2-40B4-BE49-F238E27FC236}">
                  <a16:creationId xmlns:a16="http://schemas.microsoft.com/office/drawing/2014/main" xmlns="" id="{29BAD02F-77E5-428F-972D-85138E283F11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直角三角形 63">
              <a:extLst>
                <a:ext uri="{FF2B5EF4-FFF2-40B4-BE49-F238E27FC236}">
                  <a16:creationId xmlns:a16="http://schemas.microsoft.com/office/drawing/2014/main" xmlns="" id="{73DE7638-A5FD-4551-98D7-A34BB0931DB0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梯形 64">
              <a:extLst>
                <a:ext uri="{FF2B5EF4-FFF2-40B4-BE49-F238E27FC236}">
                  <a16:creationId xmlns:a16="http://schemas.microsoft.com/office/drawing/2014/main" xmlns="" id="{E1478233-8EEE-4004-A115-11B79A888391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梯形 65">
              <a:extLst>
                <a:ext uri="{FF2B5EF4-FFF2-40B4-BE49-F238E27FC236}">
                  <a16:creationId xmlns:a16="http://schemas.microsoft.com/office/drawing/2014/main" xmlns="" id="{4DBB654E-4D09-4C05-9D4E-978E5525E31B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30744B87-006D-4331-95F4-F06D9BE4D84F}"/>
                </a:ext>
              </a:extLst>
            </p:cNvPr>
            <p:cNvSpPr/>
            <p:nvPr/>
          </p:nvSpPr>
          <p:spPr>
            <a:xfrm>
              <a:off x="5374007" y="5680711"/>
              <a:ext cx="1443988" cy="199390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梯形 67">
              <a:extLst>
                <a:ext uri="{FF2B5EF4-FFF2-40B4-BE49-F238E27FC236}">
                  <a16:creationId xmlns:a16="http://schemas.microsoft.com/office/drawing/2014/main" xmlns="" id="{CDD025EE-9FA8-4F41-89BD-191B01AB89B1}"/>
                </a:ext>
              </a:extLst>
            </p:cNvPr>
            <p:cNvSpPr/>
            <p:nvPr/>
          </p:nvSpPr>
          <p:spPr>
            <a:xfrm>
              <a:off x="5505452" y="5760720"/>
              <a:ext cx="1181098" cy="1193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半闭框 68">
              <a:extLst>
                <a:ext uri="{FF2B5EF4-FFF2-40B4-BE49-F238E27FC236}">
                  <a16:creationId xmlns:a16="http://schemas.microsoft.com/office/drawing/2014/main" xmlns="" id="{93A4E208-66ED-41C4-8E13-34C129E52732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半闭框 69">
              <a:extLst>
                <a:ext uri="{FF2B5EF4-FFF2-40B4-BE49-F238E27FC236}">
                  <a16:creationId xmlns:a16="http://schemas.microsoft.com/office/drawing/2014/main" xmlns="" id="{3C3D2819-2E1C-480A-8A3B-FC6EFA165641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5CC377B5-E2CE-44B9-8C02-B49FC7AD24C5}"/>
              </a:ext>
            </a:extLst>
          </p:cNvPr>
          <p:cNvGrpSpPr/>
          <p:nvPr/>
        </p:nvGrpSpPr>
        <p:grpSpPr>
          <a:xfrm flipV="1">
            <a:off x="1049505" y="4095412"/>
            <a:ext cx="3097292" cy="1789752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34000"/>
              </a:schemeClr>
            </a:outerShdw>
          </a:effectLst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E21C8059-D3BC-4D79-BCF9-0A8C9F8315DD}"/>
                </a:ext>
              </a:extLst>
            </p:cNvPr>
            <p:cNvSpPr/>
            <p:nvPr/>
          </p:nvSpPr>
          <p:spPr>
            <a:xfrm>
              <a:off x="1854200" y="977901"/>
              <a:ext cx="8483600" cy="4902200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直角三角形 73">
              <a:extLst>
                <a:ext uri="{FF2B5EF4-FFF2-40B4-BE49-F238E27FC236}">
                  <a16:creationId xmlns:a16="http://schemas.microsoft.com/office/drawing/2014/main" xmlns="" id="{7CE1D343-62B5-4B6A-86C8-382F353D9F36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直角三角形 74">
              <a:extLst>
                <a:ext uri="{FF2B5EF4-FFF2-40B4-BE49-F238E27FC236}">
                  <a16:creationId xmlns:a16="http://schemas.microsoft.com/office/drawing/2014/main" xmlns="" id="{E515AF59-70D2-4951-A406-7BF1C0899351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梯形 75">
              <a:extLst>
                <a:ext uri="{FF2B5EF4-FFF2-40B4-BE49-F238E27FC236}">
                  <a16:creationId xmlns:a16="http://schemas.microsoft.com/office/drawing/2014/main" xmlns="" id="{4F7DC34A-FE8D-4F18-8D0C-D117B4813BED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梯形 76">
              <a:extLst>
                <a:ext uri="{FF2B5EF4-FFF2-40B4-BE49-F238E27FC236}">
                  <a16:creationId xmlns:a16="http://schemas.microsoft.com/office/drawing/2014/main" xmlns="" id="{11664479-676D-4E59-93AA-5ED46725F205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CFD7030D-981C-4F69-A719-0B9CEB8498D9}"/>
                </a:ext>
              </a:extLst>
            </p:cNvPr>
            <p:cNvSpPr/>
            <p:nvPr/>
          </p:nvSpPr>
          <p:spPr>
            <a:xfrm>
              <a:off x="5374007" y="5680711"/>
              <a:ext cx="1443988" cy="199390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梯形 78">
              <a:extLst>
                <a:ext uri="{FF2B5EF4-FFF2-40B4-BE49-F238E27FC236}">
                  <a16:creationId xmlns:a16="http://schemas.microsoft.com/office/drawing/2014/main" xmlns="" id="{B2CEF162-152B-465B-A97A-52AA84EBEB5A}"/>
                </a:ext>
              </a:extLst>
            </p:cNvPr>
            <p:cNvSpPr/>
            <p:nvPr/>
          </p:nvSpPr>
          <p:spPr>
            <a:xfrm>
              <a:off x="5505452" y="5760720"/>
              <a:ext cx="1181098" cy="1193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半闭框 79">
              <a:extLst>
                <a:ext uri="{FF2B5EF4-FFF2-40B4-BE49-F238E27FC236}">
                  <a16:creationId xmlns:a16="http://schemas.microsoft.com/office/drawing/2014/main" xmlns="" id="{5B2FFCED-4381-4265-9E76-2EED25683DC7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半闭框 80">
              <a:extLst>
                <a:ext uri="{FF2B5EF4-FFF2-40B4-BE49-F238E27FC236}">
                  <a16:creationId xmlns:a16="http://schemas.microsoft.com/office/drawing/2014/main" xmlns="" id="{77B339B0-1E62-4AF3-86C6-593A0A65F8DF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A8103B8B-A543-443F-B1CD-C921FAA406C4}"/>
              </a:ext>
            </a:extLst>
          </p:cNvPr>
          <p:cNvGrpSpPr/>
          <p:nvPr/>
        </p:nvGrpSpPr>
        <p:grpSpPr>
          <a:xfrm flipV="1">
            <a:off x="4547353" y="4095412"/>
            <a:ext cx="3097292" cy="1789752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34000"/>
              </a:schemeClr>
            </a:outerShdw>
          </a:effectLst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A9E68F04-8ED3-4D96-BAFD-C11D108684B2}"/>
                </a:ext>
              </a:extLst>
            </p:cNvPr>
            <p:cNvSpPr/>
            <p:nvPr/>
          </p:nvSpPr>
          <p:spPr>
            <a:xfrm>
              <a:off x="1854200" y="977901"/>
              <a:ext cx="8483600" cy="4902200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直角三角形 83">
              <a:extLst>
                <a:ext uri="{FF2B5EF4-FFF2-40B4-BE49-F238E27FC236}">
                  <a16:creationId xmlns:a16="http://schemas.microsoft.com/office/drawing/2014/main" xmlns="" id="{94B1A2EF-7E2C-4160-B4AA-EBE98A1FAACE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直角三角形 84">
              <a:extLst>
                <a:ext uri="{FF2B5EF4-FFF2-40B4-BE49-F238E27FC236}">
                  <a16:creationId xmlns:a16="http://schemas.microsoft.com/office/drawing/2014/main" xmlns="" id="{375DA6DD-A55D-4697-812B-7A78209037DE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梯形 85">
              <a:extLst>
                <a:ext uri="{FF2B5EF4-FFF2-40B4-BE49-F238E27FC236}">
                  <a16:creationId xmlns:a16="http://schemas.microsoft.com/office/drawing/2014/main" xmlns="" id="{06B71C00-F575-445A-AF6E-7F0D6DA577CD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梯形 86">
              <a:extLst>
                <a:ext uri="{FF2B5EF4-FFF2-40B4-BE49-F238E27FC236}">
                  <a16:creationId xmlns:a16="http://schemas.microsoft.com/office/drawing/2014/main" xmlns="" id="{10EF9C9A-5CB3-4B84-8E88-7AA6BA0B4851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D2E44C14-0D6D-4B62-8291-0F8C6AD78D5F}"/>
                </a:ext>
              </a:extLst>
            </p:cNvPr>
            <p:cNvSpPr/>
            <p:nvPr/>
          </p:nvSpPr>
          <p:spPr>
            <a:xfrm>
              <a:off x="5374007" y="5680711"/>
              <a:ext cx="1443988" cy="199390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梯形 88">
              <a:extLst>
                <a:ext uri="{FF2B5EF4-FFF2-40B4-BE49-F238E27FC236}">
                  <a16:creationId xmlns:a16="http://schemas.microsoft.com/office/drawing/2014/main" xmlns="" id="{DBB1E9A8-6CEB-45D6-B91A-DCB8D8CD4321}"/>
                </a:ext>
              </a:extLst>
            </p:cNvPr>
            <p:cNvSpPr/>
            <p:nvPr/>
          </p:nvSpPr>
          <p:spPr>
            <a:xfrm>
              <a:off x="5505452" y="5760720"/>
              <a:ext cx="1181098" cy="1193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半闭框 89">
              <a:extLst>
                <a:ext uri="{FF2B5EF4-FFF2-40B4-BE49-F238E27FC236}">
                  <a16:creationId xmlns:a16="http://schemas.microsoft.com/office/drawing/2014/main" xmlns="" id="{618E4121-FD96-4DEE-B8AA-1ACBD5051250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半闭框 90">
              <a:extLst>
                <a:ext uri="{FF2B5EF4-FFF2-40B4-BE49-F238E27FC236}">
                  <a16:creationId xmlns:a16="http://schemas.microsoft.com/office/drawing/2014/main" xmlns="" id="{C5D0FD4E-F56C-47EC-8BF7-BC805B2BC465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F4E8439A-0693-4E48-B4BB-67DF096FA92C}"/>
              </a:ext>
            </a:extLst>
          </p:cNvPr>
          <p:cNvGrpSpPr/>
          <p:nvPr/>
        </p:nvGrpSpPr>
        <p:grpSpPr>
          <a:xfrm flipV="1">
            <a:off x="8045202" y="4095412"/>
            <a:ext cx="3097292" cy="1789752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34000"/>
              </a:schemeClr>
            </a:outerShdw>
          </a:effectLst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C8931A98-35F4-429F-8BD0-3DE8BC65918D}"/>
                </a:ext>
              </a:extLst>
            </p:cNvPr>
            <p:cNvSpPr/>
            <p:nvPr/>
          </p:nvSpPr>
          <p:spPr>
            <a:xfrm>
              <a:off x="1854200" y="977901"/>
              <a:ext cx="8483600" cy="4902200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直角三角形 93">
              <a:extLst>
                <a:ext uri="{FF2B5EF4-FFF2-40B4-BE49-F238E27FC236}">
                  <a16:creationId xmlns:a16="http://schemas.microsoft.com/office/drawing/2014/main" xmlns="" id="{41A9BC9A-D58E-4718-A6EE-70989D6B1326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直角三角形 94">
              <a:extLst>
                <a:ext uri="{FF2B5EF4-FFF2-40B4-BE49-F238E27FC236}">
                  <a16:creationId xmlns:a16="http://schemas.microsoft.com/office/drawing/2014/main" xmlns="" id="{A4549CAD-A25A-44A0-B19B-616B5894B7CA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梯形 95">
              <a:extLst>
                <a:ext uri="{FF2B5EF4-FFF2-40B4-BE49-F238E27FC236}">
                  <a16:creationId xmlns:a16="http://schemas.microsoft.com/office/drawing/2014/main" xmlns="" id="{511EA1C8-09CF-4D82-BB31-B06192FA6D75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梯形 96">
              <a:extLst>
                <a:ext uri="{FF2B5EF4-FFF2-40B4-BE49-F238E27FC236}">
                  <a16:creationId xmlns:a16="http://schemas.microsoft.com/office/drawing/2014/main" xmlns="" id="{720C3ECA-8389-4694-8C2F-C2398A334765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22AF4014-7AF2-4DEB-B90E-8C1E20923AEC}"/>
                </a:ext>
              </a:extLst>
            </p:cNvPr>
            <p:cNvSpPr/>
            <p:nvPr/>
          </p:nvSpPr>
          <p:spPr>
            <a:xfrm>
              <a:off x="5374007" y="5680711"/>
              <a:ext cx="1443988" cy="199390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梯形 98">
              <a:extLst>
                <a:ext uri="{FF2B5EF4-FFF2-40B4-BE49-F238E27FC236}">
                  <a16:creationId xmlns:a16="http://schemas.microsoft.com/office/drawing/2014/main" xmlns="" id="{79009525-6D79-4E29-B7C6-CA9868317B55}"/>
                </a:ext>
              </a:extLst>
            </p:cNvPr>
            <p:cNvSpPr/>
            <p:nvPr/>
          </p:nvSpPr>
          <p:spPr>
            <a:xfrm>
              <a:off x="5505452" y="5760720"/>
              <a:ext cx="1181098" cy="1193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半闭框 99">
              <a:extLst>
                <a:ext uri="{FF2B5EF4-FFF2-40B4-BE49-F238E27FC236}">
                  <a16:creationId xmlns:a16="http://schemas.microsoft.com/office/drawing/2014/main" xmlns="" id="{7E049103-42A4-4515-9803-7075FBCF8DAB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半闭框 100">
              <a:extLst>
                <a:ext uri="{FF2B5EF4-FFF2-40B4-BE49-F238E27FC236}">
                  <a16:creationId xmlns:a16="http://schemas.microsoft.com/office/drawing/2014/main" xmlns="" id="{30B9F3A8-A8A9-4B4B-B0B0-1AFB55C5EAFB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E94CC57D-0656-4C19-B073-53D79AE27A4B}"/>
              </a:ext>
            </a:extLst>
          </p:cNvPr>
          <p:cNvSpPr txBox="1"/>
          <p:nvPr/>
        </p:nvSpPr>
        <p:spPr>
          <a:xfrm>
            <a:off x="5490705" y="237274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CE246D49-59E8-4741-B3FB-7B62C5F35022}"/>
              </a:ext>
            </a:extLst>
          </p:cNvPr>
          <p:cNvSpPr txBox="1"/>
          <p:nvPr/>
        </p:nvSpPr>
        <p:spPr>
          <a:xfrm>
            <a:off x="1992857" y="237274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6DFC5CE2-B7F9-4439-9810-1D05BAA3D113}"/>
              </a:ext>
            </a:extLst>
          </p:cNvPr>
          <p:cNvSpPr txBox="1"/>
          <p:nvPr/>
        </p:nvSpPr>
        <p:spPr>
          <a:xfrm>
            <a:off x="8994450" y="237274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61BD9590-0B89-428B-B541-B25D5F434644}"/>
              </a:ext>
            </a:extLst>
          </p:cNvPr>
          <p:cNvSpPr txBox="1"/>
          <p:nvPr/>
        </p:nvSpPr>
        <p:spPr>
          <a:xfrm>
            <a:off x="8994450" y="44427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8DD88E77-611B-4FF1-8831-DFAF502E9148}"/>
              </a:ext>
            </a:extLst>
          </p:cNvPr>
          <p:cNvSpPr txBox="1"/>
          <p:nvPr/>
        </p:nvSpPr>
        <p:spPr>
          <a:xfrm>
            <a:off x="5490705" y="44427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949FFE3C-B6AA-44D3-BCEB-4C938DD0F023}"/>
              </a:ext>
            </a:extLst>
          </p:cNvPr>
          <p:cNvSpPr txBox="1"/>
          <p:nvPr/>
        </p:nvSpPr>
        <p:spPr>
          <a:xfrm>
            <a:off x="1992857" y="44427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110" name="TextBox 13">
            <a:extLst>
              <a:ext uri="{FF2B5EF4-FFF2-40B4-BE49-F238E27FC236}">
                <a16:creationId xmlns:a16="http://schemas.microsoft.com/office/drawing/2014/main" xmlns="" id="{19F8F0E9-1EA8-438A-9C1C-3B00D949476F}"/>
              </a:ext>
            </a:extLst>
          </p:cNvPr>
          <p:cNvSpPr txBox="1"/>
          <p:nvPr/>
        </p:nvSpPr>
        <p:spPr>
          <a:xfrm>
            <a:off x="1278353" y="2833737"/>
            <a:ext cx="2639596" cy="5320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单击此处可编辑内容，并根据您的需要自由拉伸文本框大小</a:t>
            </a:r>
            <a:endParaRPr lang="en-US" altLang="zh-CN" sz="15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1" name="TextBox 13">
            <a:extLst>
              <a:ext uri="{FF2B5EF4-FFF2-40B4-BE49-F238E27FC236}">
                <a16:creationId xmlns:a16="http://schemas.microsoft.com/office/drawing/2014/main" xmlns="" id="{C5A16DCE-A66E-4B9C-BA39-683941DF7EED}"/>
              </a:ext>
            </a:extLst>
          </p:cNvPr>
          <p:cNvSpPr txBox="1"/>
          <p:nvPr/>
        </p:nvSpPr>
        <p:spPr>
          <a:xfrm>
            <a:off x="1278353" y="4924099"/>
            <a:ext cx="2639596" cy="5320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单击此处可编辑内容，并根据您的需要自由拉伸文本框大小</a:t>
            </a:r>
            <a:endParaRPr lang="en-US" altLang="zh-CN" sz="15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2" name="TextBox 13">
            <a:extLst>
              <a:ext uri="{FF2B5EF4-FFF2-40B4-BE49-F238E27FC236}">
                <a16:creationId xmlns:a16="http://schemas.microsoft.com/office/drawing/2014/main" xmlns="" id="{26DBBE53-30BC-49D0-AECB-53891B85BF6D}"/>
              </a:ext>
            </a:extLst>
          </p:cNvPr>
          <p:cNvSpPr txBox="1"/>
          <p:nvPr/>
        </p:nvSpPr>
        <p:spPr>
          <a:xfrm>
            <a:off x="4776201" y="4924099"/>
            <a:ext cx="2639596" cy="5320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单击此处可编辑内容，并根据您的需要自由拉伸文本框大小</a:t>
            </a:r>
            <a:endParaRPr lang="en-US" altLang="zh-CN" sz="15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3" name="TextBox 13">
            <a:extLst>
              <a:ext uri="{FF2B5EF4-FFF2-40B4-BE49-F238E27FC236}">
                <a16:creationId xmlns:a16="http://schemas.microsoft.com/office/drawing/2014/main" xmlns="" id="{BAD43097-E5FB-4000-AEBB-F7B674FBC7C8}"/>
              </a:ext>
            </a:extLst>
          </p:cNvPr>
          <p:cNvSpPr txBox="1"/>
          <p:nvPr/>
        </p:nvSpPr>
        <p:spPr>
          <a:xfrm>
            <a:off x="8274050" y="4924099"/>
            <a:ext cx="2639596" cy="5320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单击此处可编辑内容，并根据您的需要自由拉伸文本框大小</a:t>
            </a:r>
            <a:endParaRPr lang="en-US" altLang="zh-CN" sz="15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4" name="TextBox 13">
            <a:extLst>
              <a:ext uri="{FF2B5EF4-FFF2-40B4-BE49-F238E27FC236}">
                <a16:creationId xmlns:a16="http://schemas.microsoft.com/office/drawing/2014/main" xmlns="" id="{DA567F65-2D0C-487B-9FC4-5B0D610EDE1F}"/>
              </a:ext>
            </a:extLst>
          </p:cNvPr>
          <p:cNvSpPr txBox="1"/>
          <p:nvPr/>
        </p:nvSpPr>
        <p:spPr>
          <a:xfrm>
            <a:off x="4770106" y="2833737"/>
            <a:ext cx="2639596" cy="5320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单击此处可编辑内容，并根据您的需要自由拉伸文本框大小</a:t>
            </a:r>
            <a:endParaRPr lang="en-US" altLang="zh-CN" sz="15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5" name="TextBox 13">
            <a:extLst>
              <a:ext uri="{FF2B5EF4-FFF2-40B4-BE49-F238E27FC236}">
                <a16:creationId xmlns:a16="http://schemas.microsoft.com/office/drawing/2014/main" xmlns="" id="{2B398D65-759C-4F37-9D25-09DAA0460B6B}"/>
              </a:ext>
            </a:extLst>
          </p:cNvPr>
          <p:cNvSpPr txBox="1"/>
          <p:nvPr/>
        </p:nvSpPr>
        <p:spPr>
          <a:xfrm>
            <a:off x="8274050" y="2833737"/>
            <a:ext cx="2639596" cy="5320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5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单击此处可编辑内容，并根据您的需要自由拉伸文本框大小</a:t>
            </a:r>
            <a:endParaRPr lang="en-US" altLang="zh-CN" sz="15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215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670EEF49-4E31-401E-A4CB-16B7F41D1E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8" t="1613" r="18288" b="1613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3" name="文本框-30" hidden="1">
            <a:extLst>
              <a:ext uri="{FF2B5EF4-FFF2-40B4-BE49-F238E27FC236}">
                <a16:creationId xmlns:a16="http://schemas.microsoft.com/office/drawing/2014/main" xmlns="" id="{18AF6577-DD1B-4BE7-975A-95CE424A2DA9}"/>
              </a:ext>
            </a:extLst>
          </p:cNvPr>
          <p:cNvSpPr txBox="1"/>
          <p:nvPr/>
        </p:nvSpPr>
        <p:spPr>
          <a:xfrm>
            <a:off x="3918272" y="1217090"/>
            <a:ext cx="1307454" cy="591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spc="80" dirty="0">
                <a:solidFill>
                  <a:schemeClr val="bg1"/>
                </a:solidFill>
                <a:latin typeface="Bebas" pitchFamily="2" charset="0"/>
              </a:rPr>
              <a:t>01</a:t>
            </a: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42" name="文本框-26" hidden="1">
            <a:extLst>
              <a:ext uri="{FF2B5EF4-FFF2-40B4-BE49-F238E27FC236}">
                <a16:creationId xmlns:a16="http://schemas.microsoft.com/office/drawing/2014/main" xmlns="" id="{73D2BECC-0A40-4E29-A413-010F40ECDBC2}"/>
              </a:ext>
            </a:extLst>
          </p:cNvPr>
          <p:cNvSpPr txBox="1"/>
          <p:nvPr/>
        </p:nvSpPr>
        <p:spPr>
          <a:xfrm>
            <a:off x="6966273" y="1217090"/>
            <a:ext cx="1307454" cy="591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spc="80" dirty="0">
                <a:solidFill>
                  <a:schemeClr val="bg1"/>
                </a:solidFill>
                <a:latin typeface="Bebas" pitchFamily="2" charset="0"/>
              </a:rPr>
              <a:t>02</a:t>
            </a: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45" name="文本框-31" hidden="1">
            <a:extLst>
              <a:ext uri="{FF2B5EF4-FFF2-40B4-BE49-F238E27FC236}">
                <a16:creationId xmlns:a16="http://schemas.microsoft.com/office/drawing/2014/main" xmlns="" id="{31486BCF-DB28-4385-BE3C-576C38FC625E}"/>
              </a:ext>
            </a:extLst>
          </p:cNvPr>
          <p:cNvSpPr txBox="1"/>
          <p:nvPr/>
        </p:nvSpPr>
        <p:spPr>
          <a:xfrm>
            <a:off x="10014273" y="1217090"/>
            <a:ext cx="1307454" cy="591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spc="80" dirty="0">
                <a:solidFill>
                  <a:schemeClr val="bg1"/>
                </a:solidFill>
                <a:latin typeface="Bebas" pitchFamily="2" charset="0"/>
              </a:rPr>
              <a:t>03</a:t>
            </a: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401A979-D81D-4D26-A80D-C770B180DB92}"/>
              </a:ext>
            </a:extLst>
          </p:cNvPr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rgbClr val="000000">
              <a:alpha val="8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10" name="Rectangle 9-mask">
            <a:extLst>
              <a:ext uri="{FF2B5EF4-FFF2-40B4-BE49-F238E27FC236}">
                <a16:creationId xmlns:a16="http://schemas.microsoft.com/office/drawing/2014/main" xmlns="" id="{5153D588-2408-40F7-976F-B69BD9E48284}"/>
              </a:ext>
            </a:extLst>
          </p:cNvPr>
          <p:cNvSpPr/>
          <p:nvPr/>
        </p:nvSpPr>
        <p:spPr>
          <a:xfrm>
            <a:off x="3048000" y="0"/>
            <a:ext cx="3012329" cy="6858000"/>
          </a:xfrm>
          <a:prstGeom prst="rect">
            <a:avLst/>
          </a:prstGeom>
          <a:solidFill>
            <a:srgbClr val="000000">
              <a:alpha val="8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11" name="Rectangle 10-mask">
            <a:extLst>
              <a:ext uri="{FF2B5EF4-FFF2-40B4-BE49-F238E27FC236}">
                <a16:creationId xmlns:a16="http://schemas.microsoft.com/office/drawing/2014/main" xmlns="" id="{83C8B045-960F-4ED7-B6D3-37A0C0AAA0F5}"/>
              </a:ext>
            </a:extLst>
          </p:cNvPr>
          <p:cNvSpPr/>
          <p:nvPr/>
        </p:nvSpPr>
        <p:spPr>
          <a:xfrm>
            <a:off x="6060328" y="0"/>
            <a:ext cx="3083672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5000"/>
                </a:schemeClr>
              </a:gs>
              <a:gs pos="99000">
                <a:schemeClr val="accent3">
                  <a:alpha val="9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20983" tIns="760492" rIns="1520983" bIns="760492" rtlCol="0" anchor="ctr"/>
          <a:lstStyle/>
          <a:p>
            <a:pPr algn="ctr"/>
            <a:endParaRPr lang="zh-CN" altLang="en-US" sz="29941" dirty="0">
              <a:solidFill>
                <a:schemeClr val="lt1"/>
              </a:solidFill>
            </a:endParaRPr>
          </a:p>
        </p:txBody>
      </p:sp>
      <p:sp>
        <p:nvSpPr>
          <p:cNvPr id="12" name="Rectangle 11-mask">
            <a:extLst>
              <a:ext uri="{FF2B5EF4-FFF2-40B4-BE49-F238E27FC236}">
                <a16:creationId xmlns:a16="http://schemas.microsoft.com/office/drawing/2014/main" xmlns="" id="{84F5DED7-1EF2-4106-BE5C-66EB6423525E}"/>
              </a:ext>
            </a:extLst>
          </p:cNvPr>
          <p:cNvSpPr/>
          <p:nvPr/>
        </p:nvSpPr>
        <p:spPr>
          <a:xfrm>
            <a:off x="9144000" y="0"/>
            <a:ext cx="3048000" cy="6858000"/>
          </a:xfrm>
          <a:prstGeom prst="rect">
            <a:avLst/>
          </a:prstGeom>
          <a:solidFill>
            <a:srgbClr val="000000">
              <a:alpha val="8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40F4993-3BAD-4DEC-A620-3E2E340C6157}"/>
              </a:ext>
            </a:extLst>
          </p:cNvPr>
          <p:cNvSpPr txBox="1"/>
          <p:nvPr/>
        </p:nvSpPr>
        <p:spPr>
          <a:xfrm>
            <a:off x="3164114" y="2813375"/>
            <a:ext cx="2815772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b="1" dirty="0">
                <a:gradFill>
                  <a:gsLst>
                    <a:gs pos="0">
                      <a:schemeClr val="accent1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微软雅黑"/>
                <a:ea typeface="微软雅黑"/>
              </a:rPr>
              <a:t>交易型领导力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5E4D0BC-E6AE-4CC6-92EE-6C96072B8090}"/>
              </a:ext>
            </a:extLst>
          </p:cNvPr>
          <p:cNvSpPr txBox="1"/>
          <p:nvPr/>
        </p:nvSpPr>
        <p:spPr>
          <a:xfrm>
            <a:off x="3438525" y="3356119"/>
            <a:ext cx="226695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kern="0" dirty="0">
                <a:solidFill>
                  <a:schemeClr val="bg1"/>
                </a:solidFill>
              </a:rPr>
              <a:t>TRANSACTIONAL</a:t>
            </a:r>
          </a:p>
        </p:txBody>
      </p:sp>
      <p:sp>
        <p:nvSpPr>
          <p:cNvPr id="41" name="文本框-30_矢量">
            <a:extLst>
              <a:ext uri="{FF2B5EF4-FFF2-40B4-BE49-F238E27FC236}">
                <a16:creationId xmlns:a16="http://schemas.microsoft.com/office/drawing/2014/main" xmlns="" id="{C59E64FD-1AB6-4F2C-BA66-91592F880321}"/>
              </a:ext>
            </a:extLst>
          </p:cNvPr>
          <p:cNvSpPr txBox="1"/>
          <p:nvPr/>
        </p:nvSpPr>
        <p:spPr>
          <a:xfrm>
            <a:off x="4400439" y="1388678"/>
            <a:ext cx="330412" cy="373214"/>
          </a:xfrm>
          <a:custGeom>
            <a:avLst/>
            <a:gdLst/>
            <a:ahLst/>
            <a:cxnLst/>
            <a:rect l="l" t="t" r="r" b="b"/>
            <a:pathLst>
              <a:path w="330412" h="373214">
                <a:moveTo>
                  <a:pt x="85522" y="54397"/>
                </a:moveTo>
                <a:cubicBezTo>
                  <a:pt x="76795" y="54397"/>
                  <a:pt x="69377" y="57500"/>
                  <a:pt x="63269" y="63705"/>
                </a:cubicBezTo>
                <a:cubicBezTo>
                  <a:pt x="57160" y="69911"/>
                  <a:pt x="54105" y="77377"/>
                  <a:pt x="54105" y="86104"/>
                </a:cubicBezTo>
                <a:lnTo>
                  <a:pt x="54105" y="285364"/>
                </a:lnTo>
                <a:cubicBezTo>
                  <a:pt x="54105" y="294091"/>
                  <a:pt x="57160" y="301557"/>
                  <a:pt x="63269" y="307763"/>
                </a:cubicBezTo>
                <a:cubicBezTo>
                  <a:pt x="69377" y="313969"/>
                  <a:pt x="76795" y="317072"/>
                  <a:pt x="85522" y="317072"/>
                </a:cubicBezTo>
                <a:cubicBezTo>
                  <a:pt x="94248" y="317072"/>
                  <a:pt x="101715" y="313969"/>
                  <a:pt x="107920" y="307763"/>
                </a:cubicBezTo>
                <a:cubicBezTo>
                  <a:pt x="114126" y="301557"/>
                  <a:pt x="117229" y="294091"/>
                  <a:pt x="117229" y="285364"/>
                </a:cubicBezTo>
                <a:lnTo>
                  <a:pt x="117229" y="86104"/>
                </a:lnTo>
                <a:cubicBezTo>
                  <a:pt x="117229" y="77377"/>
                  <a:pt x="114126" y="69911"/>
                  <a:pt x="107920" y="63705"/>
                </a:cubicBezTo>
                <a:cubicBezTo>
                  <a:pt x="101715" y="57500"/>
                  <a:pt x="94248" y="54397"/>
                  <a:pt x="85522" y="54397"/>
                </a:cubicBezTo>
                <a:close/>
                <a:moveTo>
                  <a:pt x="292014" y="4654"/>
                </a:moveTo>
                <a:lnTo>
                  <a:pt x="330412" y="4654"/>
                </a:lnTo>
                <a:lnTo>
                  <a:pt x="330412" y="369432"/>
                </a:lnTo>
                <a:lnTo>
                  <a:pt x="275433" y="369432"/>
                </a:lnTo>
                <a:lnTo>
                  <a:pt x="275433" y="88722"/>
                </a:lnTo>
                <a:lnTo>
                  <a:pt x="228600" y="88722"/>
                </a:lnTo>
                <a:lnTo>
                  <a:pt x="228600" y="50324"/>
                </a:lnTo>
                <a:cubicBezTo>
                  <a:pt x="241787" y="48773"/>
                  <a:pt x="254344" y="43779"/>
                  <a:pt x="266270" y="35343"/>
                </a:cubicBezTo>
                <a:cubicBezTo>
                  <a:pt x="278197" y="26908"/>
                  <a:pt x="286778" y="16678"/>
                  <a:pt x="292014" y="4654"/>
                </a:cubicBezTo>
                <a:close/>
                <a:moveTo>
                  <a:pt x="87267" y="0"/>
                </a:moveTo>
                <a:cubicBezTo>
                  <a:pt x="111508" y="0"/>
                  <a:pt x="132064" y="8533"/>
                  <a:pt x="148936" y="25599"/>
                </a:cubicBezTo>
                <a:cubicBezTo>
                  <a:pt x="165808" y="42664"/>
                  <a:pt x="174244" y="63220"/>
                  <a:pt x="174244" y="87267"/>
                </a:cubicBezTo>
                <a:lnTo>
                  <a:pt x="174244" y="286237"/>
                </a:lnTo>
                <a:cubicBezTo>
                  <a:pt x="174244" y="310478"/>
                  <a:pt x="165711" y="331034"/>
                  <a:pt x="148645" y="347906"/>
                </a:cubicBezTo>
                <a:cubicBezTo>
                  <a:pt x="131579" y="364778"/>
                  <a:pt x="111120" y="373214"/>
                  <a:pt x="87267" y="373214"/>
                </a:cubicBezTo>
                <a:cubicBezTo>
                  <a:pt x="63026" y="373214"/>
                  <a:pt x="42421" y="364729"/>
                  <a:pt x="25453" y="347761"/>
                </a:cubicBezTo>
                <a:cubicBezTo>
                  <a:pt x="8484" y="330792"/>
                  <a:pt x="0" y="310284"/>
                  <a:pt x="0" y="286237"/>
                </a:cubicBezTo>
                <a:lnTo>
                  <a:pt x="0" y="87267"/>
                </a:lnTo>
                <a:cubicBezTo>
                  <a:pt x="0" y="63027"/>
                  <a:pt x="8532" y="42422"/>
                  <a:pt x="25598" y="25453"/>
                </a:cubicBezTo>
                <a:cubicBezTo>
                  <a:pt x="42664" y="8484"/>
                  <a:pt x="63220" y="0"/>
                  <a:pt x="872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44" name="文本框-26_矢量">
            <a:extLst>
              <a:ext uri="{FF2B5EF4-FFF2-40B4-BE49-F238E27FC236}">
                <a16:creationId xmlns:a16="http://schemas.microsoft.com/office/drawing/2014/main" xmlns="" id="{A2C166AB-5CE8-48C7-B4CC-C6A89CFA6CA8}"/>
              </a:ext>
            </a:extLst>
          </p:cNvPr>
          <p:cNvSpPr txBox="1"/>
          <p:nvPr/>
        </p:nvSpPr>
        <p:spPr>
          <a:xfrm>
            <a:off x="7374638" y="1388678"/>
            <a:ext cx="407789" cy="373214"/>
          </a:xfrm>
          <a:custGeom>
            <a:avLst/>
            <a:gdLst/>
            <a:ahLst/>
            <a:cxnLst/>
            <a:rect l="l" t="t" r="r" b="b"/>
            <a:pathLst>
              <a:path w="407789" h="373214">
                <a:moveTo>
                  <a:pt x="85522" y="54397"/>
                </a:moveTo>
                <a:cubicBezTo>
                  <a:pt x="76796" y="54397"/>
                  <a:pt x="69378" y="57500"/>
                  <a:pt x="63269" y="63705"/>
                </a:cubicBezTo>
                <a:cubicBezTo>
                  <a:pt x="57160" y="69911"/>
                  <a:pt x="54106" y="77377"/>
                  <a:pt x="54106" y="86104"/>
                </a:cubicBezTo>
                <a:lnTo>
                  <a:pt x="54106" y="285364"/>
                </a:lnTo>
                <a:cubicBezTo>
                  <a:pt x="54106" y="294091"/>
                  <a:pt x="57160" y="301557"/>
                  <a:pt x="63269" y="307763"/>
                </a:cubicBezTo>
                <a:cubicBezTo>
                  <a:pt x="69378" y="313969"/>
                  <a:pt x="76796" y="317072"/>
                  <a:pt x="85522" y="317072"/>
                </a:cubicBezTo>
                <a:cubicBezTo>
                  <a:pt x="94249" y="317072"/>
                  <a:pt x="101715" y="313969"/>
                  <a:pt x="107921" y="307763"/>
                </a:cubicBezTo>
                <a:cubicBezTo>
                  <a:pt x="114127" y="301557"/>
                  <a:pt x="117229" y="294091"/>
                  <a:pt x="117229" y="285364"/>
                </a:cubicBezTo>
                <a:lnTo>
                  <a:pt x="117229" y="86104"/>
                </a:lnTo>
                <a:cubicBezTo>
                  <a:pt x="117229" y="77377"/>
                  <a:pt x="114127" y="69911"/>
                  <a:pt x="107921" y="63705"/>
                </a:cubicBezTo>
                <a:cubicBezTo>
                  <a:pt x="101715" y="57500"/>
                  <a:pt x="94249" y="54397"/>
                  <a:pt x="85522" y="54397"/>
                </a:cubicBezTo>
                <a:close/>
                <a:moveTo>
                  <a:pt x="320813" y="4363"/>
                </a:moveTo>
                <a:cubicBezTo>
                  <a:pt x="344860" y="4363"/>
                  <a:pt x="365368" y="13381"/>
                  <a:pt x="382336" y="31416"/>
                </a:cubicBezTo>
                <a:cubicBezTo>
                  <a:pt x="399305" y="49452"/>
                  <a:pt x="407789" y="70493"/>
                  <a:pt x="407789" y="94540"/>
                </a:cubicBezTo>
                <a:cubicBezTo>
                  <a:pt x="407789" y="119362"/>
                  <a:pt x="402262" y="143313"/>
                  <a:pt x="391208" y="166390"/>
                </a:cubicBezTo>
                <a:cubicBezTo>
                  <a:pt x="385197" y="179189"/>
                  <a:pt x="371137" y="201200"/>
                  <a:pt x="349029" y="232422"/>
                </a:cubicBezTo>
                <a:cubicBezTo>
                  <a:pt x="343017" y="240955"/>
                  <a:pt x="334097" y="254239"/>
                  <a:pt x="322267" y="272274"/>
                </a:cubicBezTo>
                <a:lnTo>
                  <a:pt x="312377" y="287110"/>
                </a:lnTo>
                <a:cubicBezTo>
                  <a:pt x="305977" y="296806"/>
                  <a:pt x="301129" y="304466"/>
                  <a:pt x="297832" y="310090"/>
                </a:cubicBezTo>
                <a:cubicBezTo>
                  <a:pt x="296281" y="312966"/>
                  <a:pt x="295505" y="314711"/>
                  <a:pt x="295505" y="315326"/>
                </a:cubicBezTo>
                <a:lnTo>
                  <a:pt x="403426" y="315326"/>
                </a:lnTo>
                <a:lnTo>
                  <a:pt x="403426" y="369141"/>
                </a:lnTo>
                <a:lnTo>
                  <a:pt x="228600" y="369141"/>
                </a:lnTo>
                <a:lnTo>
                  <a:pt x="228600" y="318712"/>
                </a:lnTo>
                <a:cubicBezTo>
                  <a:pt x="228600" y="317546"/>
                  <a:pt x="232600" y="310842"/>
                  <a:pt x="240599" y="298600"/>
                </a:cubicBezTo>
                <a:cubicBezTo>
                  <a:pt x="244299" y="292988"/>
                  <a:pt x="248487" y="286795"/>
                  <a:pt x="253162" y="280019"/>
                </a:cubicBezTo>
                <a:lnTo>
                  <a:pt x="267475" y="259407"/>
                </a:lnTo>
                <a:cubicBezTo>
                  <a:pt x="275823" y="247968"/>
                  <a:pt x="288928" y="229648"/>
                  <a:pt x="306791" y="204447"/>
                </a:cubicBezTo>
                <a:cubicBezTo>
                  <a:pt x="323684" y="180797"/>
                  <a:pt x="336304" y="159375"/>
                  <a:pt x="344652" y="140182"/>
                </a:cubicBezTo>
                <a:cubicBezTo>
                  <a:pt x="351449" y="124480"/>
                  <a:pt x="354847" y="109843"/>
                  <a:pt x="354847" y="96271"/>
                </a:cubicBezTo>
                <a:cubicBezTo>
                  <a:pt x="354847" y="85221"/>
                  <a:pt x="351744" y="75818"/>
                  <a:pt x="345538" y="68064"/>
                </a:cubicBezTo>
                <a:cubicBezTo>
                  <a:pt x="338751" y="59922"/>
                  <a:pt x="330024" y="55851"/>
                  <a:pt x="319358" y="55851"/>
                </a:cubicBezTo>
                <a:cubicBezTo>
                  <a:pt x="304038" y="55851"/>
                  <a:pt x="293178" y="64675"/>
                  <a:pt x="286778" y="82322"/>
                </a:cubicBezTo>
                <a:cubicBezTo>
                  <a:pt x="284645" y="88140"/>
                  <a:pt x="283579" y="95122"/>
                  <a:pt x="283579" y="103266"/>
                </a:cubicBezTo>
                <a:lnTo>
                  <a:pt x="283579" y="117229"/>
                </a:lnTo>
                <a:lnTo>
                  <a:pt x="229473" y="117229"/>
                </a:lnTo>
                <a:lnTo>
                  <a:pt x="229473" y="107630"/>
                </a:lnTo>
                <a:cubicBezTo>
                  <a:pt x="229473" y="73111"/>
                  <a:pt x="238781" y="46737"/>
                  <a:pt x="257398" y="28507"/>
                </a:cubicBezTo>
                <a:cubicBezTo>
                  <a:pt x="273494" y="12411"/>
                  <a:pt x="294632" y="4363"/>
                  <a:pt x="320813" y="4363"/>
                </a:cubicBezTo>
                <a:close/>
                <a:moveTo>
                  <a:pt x="87268" y="0"/>
                </a:moveTo>
                <a:cubicBezTo>
                  <a:pt x="111508" y="0"/>
                  <a:pt x="132065" y="8533"/>
                  <a:pt x="148937" y="25599"/>
                </a:cubicBezTo>
                <a:cubicBezTo>
                  <a:pt x="165808" y="42664"/>
                  <a:pt x="174244" y="63220"/>
                  <a:pt x="174244" y="87267"/>
                </a:cubicBezTo>
                <a:lnTo>
                  <a:pt x="174244" y="286237"/>
                </a:lnTo>
                <a:cubicBezTo>
                  <a:pt x="174244" y="310478"/>
                  <a:pt x="165711" y="331034"/>
                  <a:pt x="148646" y="347906"/>
                </a:cubicBezTo>
                <a:cubicBezTo>
                  <a:pt x="131580" y="364778"/>
                  <a:pt x="111121" y="373214"/>
                  <a:pt x="87268" y="373214"/>
                </a:cubicBezTo>
                <a:cubicBezTo>
                  <a:pt x="63027" y="373214"/>
                  <a:pt x="42422" y="364729"/>
                  <a:pt x="25453" y="347761"/>
                </a:cubicBezTo>
                <a:cubicBezTo>
                  <a:pt x="8484" y="330792"/>
                  <a:pt x="0" y="310284"/>
                  <a:pt x="0" y="286237"/>
                </a:cubicBezTo>
                <a:lnTo>
                  <a:pt x="0" y="87267"/>
                </a:lnTo>
                <a:cubicBezTo>
                  <a:pt x="0" y="63027"/>
                  <a:pt x="8533" y="42422"/>
                  <a:pt x="25599" y="25453"/>
                </a:cubicBezTo>
                <a:cubicBezTo>
                  <a:pt x="42664" y="8484"/>
                  <a:pt x="63221" y="0"/>
                  <a:pt x="872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46" name="文本框-31_矢量">
            <a:extLst>
              <a:ext uri="{FF2B5EF4-FFF2-40B4-BE49-F238E27FC236}">
                <a16:creationId xmlns:a16="http://schemas.microsoft.com/office/drawing/2014/main" xmlns="" id="{827415E8-3B5D-48DA-8091-2AFBD474C0BE}"/>
              </a:ext>
            </a:extLst>
          </p:cNvPr>
          <p:cNvSpPr txBox="1"/>
          <p:nvPr/>
        </p:nvSpPr>
        <p:spPr>
          <a:xfrm>
            <a:off x="10458309" y="1388678"/>
            <a:ext cx="397391" cy="373214"/>
          </a:xfrm>
          <a:custGeom>
            <a:avLst/>
            <a:gdLst/>
            <a:ahLst/>
            <a:cxnLst/>
            <a:rect l="l" t="t" r="r" b="b"/>
            <a:pathLst>
              <a:path w="397391" h="373214">
                <a:moveTo>
                  <a:pt x="85522" y="54397"/>
                </a:moveTo>
                <a:cubicBezTo>
                  <a:pt x="76795" y="54397"/>
                  <a:pt x="69378" y="57500"/>
                  <a:pt x="63269" y="63705"/>
                </a:cubicBezTo>
                <a:cubicBezTo>
                  <a:pt x="57160" y="69911"/>
                  <a:pt x="54106" y="77377"/>
                  <a:pt x="54106" y="86104"/>
                </a:cubicBezTo>
                <a:lnTo>
                  <a:pt x="54106" y="285364"/>
                </a:lnTo>
                <a:cubicBezTo>
                  <a:pt x="54106" y="294091"/>
                  <a:pt x="57160" y="301557"/>
                  <a:pt x="63269" y="307763"/>
                </a:cubicBezTo>
                <a:cubicBezTo>
                  <a:pt x="69378" y="313969"/>
                  <a:pt x="76795" y="317072"/>
                  <a:pt x="85522" y="317072"/>
                </a:cubicBezTo>
                <a:cubicBezTo>
                  <a:pt x="94249" y="317072"/>
                  <a:pt x="101715" y="313969"/>
                  <a:pt x="107921" y="307763"/>
                </a:cubicBezTo>
                <a:cubicBezTo>
                  <a:pt x="114126" y="301557"/>
                  <a:pt x="117229" y="294091"/>
                  <a:pt x="117229" y="285364"/>
                </a:cubicBezTo>
                <a:lnTo>
                  <a:pt x="117229" y="86104"/>
                </a:lnTo>
                <a:cubicBezTo>
                  <a:pt x="117229" y="77377"/>
                  <a:pt x="114126" y="69911"/>
                  <a:pt x="107921" y="63705"/>
                </a:cubicBezTo>
                <a:cubicBezTo>
                  <a:pt x="101715" y="57500"/>
                  <a:pt x="94249" y="54397"/>
                  <a:pt x="85522" y="54397"/>
                </a:cubicBezTo>
                <a:close/>
                <a:moveTo>
                  <a:pt x="310415" y="0"/>
                </a:moveTo>
                <a:cubicBezTo>
                  <a:pt x="336207" y="0"/>
                  <a:pt x="356860" y="8727"/>
                  <a:pt x="372375" y="26180"/>
                </a:cubicBezTo>
                <a:cubicBezTo>
                  <a:pt x="386338" y="41888"/>
                  <a:pt x="393319" y="61475"/>
                  <a:pt x="393319" y="84940"/>
                </a:cubicBezTo>
                <a:lnTo>
                  <a:pt x="393319" y="100358"/>
                </a:lnTo>
                <a:cubicBezTo>
                  <a:pt x="393319" y="123047"/>
                  <a:pt x="386531" y="142634"/>
                  <a:pt x="372956" y="159118"/>
                </a:cubicBezTo>
                <a:cubicBezTo>
                  <a:pt x="367139" y="166099"/>
                  <a:pt x="360351" y="172014"/>
                  <a:pt x="352594" y="176862"/>
                </a:cubicBezTo>
                <a:cubicBezTo>
                  <a:pt x="368884" y="185977"/>
                  <a:pt x="381489" y="199842"/>
                  <a:pt x="390410" y="218459"/>
                </a:cubicBezTo>
                <a:cubicBezTo>
                  <a:pt x="395064" y="227962"/>
                  <a:pt x="397391" y="239501"/>
                  <a:pt x="397391" y="253076"/>
                </a:cubicBezTo>
                <a:lnTo>
                  <a:pt x="397391" y="281874"/>
                </a:lnTo>
                <a:cubicBezTo>
                  <a:pt x="397391" y="308830"/>
                  <a:pt x="388180" y="330937"/>
                  <a:pt x="369757" y="348197"/>
                </a:cubicBezTo>
                <a:cubicBezTo>
                  <a:pt x="352109" y="364875"/>
                  <a:pt x="330874" y="373214"/>
                  <a:pt x="306052" y="373214"/>
                </a:cubicBezTo>
                <a:cubicBezTo>
                  <a:pt x="281810" y="373214"/>
                  <a:pt x="261254" y="364681"/>
                  <a:pt x="244382" y="347615"/>
                </a:cubicBezTo>
                <a:cubicBezTo>
                  <a:pt x="227511" y="330550"/>
                  <a:pt x="219075" y="310090"/>
                  <a:pt x="219075" y="286237"/>
                </a:cubicBezTo>
                <a:lnTo>
                  <a:pt x="219075" y="277220"/>
                </a:lnTo>
                <a:lnTo>
                  <a:pt x="271435" y="273147"/>
                </a:lnTo>
                <a:lnTo>
                  <a:pt x="272599" y="285946"/>
                </a:lnTo>
                <a:cubicBezTo>
                  <a:pt x="273375" y="295061"/>
                  <a:pt x="276623" y="302527"/>
                  <a:pt x="282344" y="308345"/>
                </a:cubicBezTo>
                <a:cubicBezTo>
                  <a:pt x="288065" y="314163"/>
                  <a:pt x="295482" y="317072"/>
                  <a:pt x="304597" y="317072"/>
                </a:cubicBezTo>
                <a:cubicBezTo>
                  <a:pt x="329808" y="317072"/>
                  <a:pt x="342413" y="305351"/>
                  <a:pt x="342413" y="281910"/>
                </a:cubicBezTo>
                <a:lnTo>
                  <a:pt x="342413" y="260411"/>
                </a:lnTo>
                <a:cubicBezTo>
                  <a:pt x="342413" y="223023"/>
                  <a:pt x="322826" y="204329"/>
                  <a:pt x="283653" y="204329"/>
                </a:cubicBezTo>
                <a:lnTo>
                  <a:pt x="283653" y="157254"/>
                </a:lnTo>
                <a:cubicBezTo>
                  <a:pt x="304791" y="157254"/>
                  <a:pt x="320402" y="151347"/>
                  <a:pt x="330486" y="139532"/>
                </a:cubicBezTo>
                <a:cubicBezTo>
                  <a:pt x="339795" y="128876"/>
                  <a:pt x="344449" y="113958"/>
                  <a:pt x="344449" y="94781"/>
                </a:cubicBezTo>
                <a:lnTo>
                  <a:pt x="344449" y="86354"/>
                </a:lnTo>
                <a:cubicBezTo>
                  <a:pt x="344449" y="62528"/>
                  <a:pt x="333977" y="50615"/>
                  <a:pt x="313033" y="50615"/>
                </a:cubicBezTo>
                <a:cubicBezTo>
                  <a:pt x="301397" y="50615"/>
                  <a:pt x="292864" y="55050"/>
                  <a:pt x="287434" y="63919"/>
                </a:cubicBezTo>
                <a:cubicBezTo>
                  <a:pt x="283362" y="70667"/>
                  <a:pt x="281326" y="79438"/>
                  <a:pt x="281326" y="90231"/>
                </a:cubicBezTo>
                <a:lnTo>
                  <a:pt x="281326" y="99776"/>
                </a:lnTo>
                <a:lnTo>
                  <a:pt x="227511" y="99776"/>
                </a:lnTo>
                <a:lnTo>
                  <a:pt x="227511" y="91340"/>
                </a:lnTo>
                <a:cubicBezTo>
                  <a:pt x="227511" y="65354"/>
                  <a:pt x="234104" y="44216"/>
                  <a:pt x="247291" y="27926"/>
                </a:cubicBezTo>
                <a:cubicBezTo>
                  <a:pt x="262224" y="9309"/>
                  <a:pt x="283265" y="0"/>
                  <a:pt x="310415" y="0"/>
                </a:cubicBezTo>
                <a:close/>
                <a:moveTo>
                  <a:pt x="87267" y="0"/>
                </a:moveTo>
                <a:cubicBezTo>
                  <a:pt x="111508" y="0"/>
                  <a:pt x="132065" y="8533"/>
                  <a:pt x="148936" y="25599"/>
                </a:cubicBezTo>
                <a:cubicBezTo>
                  <a:pt x="165808" y="42664"/>
                  <a:pt x="174244" y="63220"/>
                  <a:pt x="174244" y="87267"/>
                </a:cubicBezTo>
                <a:lnTo>
                  <a:pt x="174244" y="286237"/>
                </a:lnTo>
                <a:cubicBezTo>
                  <a:pt x="174244" y="310478"/>
                  <a:pt x="165711" y="331034"/>
                  <a:pt x="148645" y="347906"/>
                </a:cubicBezTo>
                <a:cubicBezTo>
                  <a:pt x="131580" y="364778"/>
                  <a:pt x="111120" y="373214"/>
                  <a:pt x="87267" y="373214"/>
                </a:cubicBezTo>
                <a:cubicBezTo>
                  <a:pt x="63026" y="373214"/>
                  <a:pt x="42422" y="364729"/>
                  <a:pt x="25453" y="347761"/>
                </a:cubicBezTo>
                <a:cubicBezTo>
                  <a:pt x="8484" y="330792"/>
                  <a:pt x="0" y="310284"/>
                  <a:pt x="0" y="286237"/>
                </a:cubicBezTo>
                <a:lnTo>
                  <a:pt x="0" y="87267"/>
                </a:lnTo>
                <a:cubicBezTo>
                  <a:pt x="0" y="63027"/>
                  <a:pt x="8533" y="42422"/>
                  <a:pt x="25598" y="25453"/>
                </a:cubicBezTo>
                <a:cubicBezTo>
                  <a:pt x="42664" y="8484"/>
                  <a:pt x="63220" y="0"/>
                  <a:pt x="872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3200" spc="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73010AA-AC0E-4DE6-BB8F-8B21083D248B}"/>
              </a:ext>
            </a:extLst>
          </p:cNvPr>
          <p:cNvSpPr txBox="1"/>
          <p:nvPr/>
        </p:nvSpPr>
        <p:spPr>
          <a:xfrm>
            <a:off x="6270171" y="2813375"/>
            <a:ext cx="2699658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b="1" dirty="0">
                <a:solidFill>
                  <a:schemeClr val="bg1"/>
                </a:solidFill>
                <a:latin typeface="微软雅黑"/>
                <a:ea typeface="微软雅黑"/>
              </a:rPr>
              <a:t>愿景型领导力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80CA6F3-BB6D-4CA6-BBC3-53DEA64903DC}"/>
              </a:ext>
            </a:extLst>
          </p:cNvPr>
          <p:cNvSpPr txBox="1"/>
          <p:nvPr/>
        </p:nvSpPr>
        <p:spPr>
          <a:xfrm>
            <a:off x="6477000" y="3356119"/>
            <a:ext cx="22860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kern="0" dirty="0">
                <a:solidFill>
                  <a:schemeClr val="bg1"/>
                </a:solidFill>
              </a:rPr>
              <a:t>VISION TYPE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6918A4E-1D0C-4123-8A00-A5BE7BF28F9D}"/>
              </a:ext>
            </a:extLst>
          </p:cNvPr>
          <p:cNvSpPr txBox="1"/>
          <p:nvPr/>
        </p:nvSpPr>
        <p:spPr>
          <a:xfrm>
            <a:off x="9532102" y="2813375"/>
            <a:ext cx="2271796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微软雅黑"/>
                <a:ea typeface="微软雅黑"/>
              </a:rPr>
              <a:t>安全领导力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EF08168-AFA8-428C-927E-98675B1D35A6}"/>
              </a:ext>
            </a:extLst>
          </p:cNvPr>
          <p:cNvSpPr txBox="1"/>
          <p:nvPr/>
        </p:nvSpPr>
        <p:spPr>
          <a:xfrm>
            <a:off x="9715500" y="3356119"/>
            <a:ext cx="19050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kern="0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E57E1624-F546-4A22-B895-6DF55B0A9433}"/>
              </a:ext>
            </a:extLst>
          </p:cNvPr>
          <p:cNvSpPr/>
          <p:nvPr/>
        </p:nvSpPr>
        <p:spPr>
          <a:xfrm flipH="1">
            <a:off x="422731" y="5476644"/>
            <a:ext cx="22025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alpha val="95000"/>
                      </a:schemeClr>
                    </a:gs>
                    <a:gs pos="99000">
                      <a:schemeClr val="accent3">
                        <a:alpha val="95000"/>
                      </a:schemeClr>
                    </a:gs>
                  </a:gsLst>
                  <a:lin ang="2700000" scaled="1"/>
                </a:gra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CONTENT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36248D4-792C-410C-8466-8A0F3FB9C84B}"/>
              </a:ext>
            </a:extLst>
          </p:cNvPr>
          <p:cNvGrpSpPr/>
          <p:nvPr/>
        </p:nvGrpSpPr>
        <p:grpSpPr>
          <a:xfrm>
            <a:off x="896729" y="2038942"/>
            <a:ext cx="1260535" cy="1881809"/>
            <a:chOff x="846047" y="1788184"/>
            <a:chExt cx="1536460" cy="2293733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CBC519D2-1E6B-4E9B-BBA3-3AD00077171E}"/>
                </a:ext>
              </a:extLst>
            </p:cNvPr>
            <p:cNvCxnSpPr/>
            <p:nvPr/>
          </p:nvCxnSpPr>
          <p:spPr>
            <a:xfrm flipV="1">
              <a:off x="1716452" y="1788184"/>
              <a:ext cx="666055" cy="82213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D88A5D95-43A8-43DB-B900-70B2BE5B1A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6047" y="3522326"/>
              <a:ext cx="453354" cy="55959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BC77ED28-4D78-401A-8C3C-4403200F226A}"/>
              </a:ext>
            </a:extLst>
          </p:cNvPr>
          <p:cNvSpPr txBox="1"/>
          <p:nvPr/>
        </p:nvSpPr>
        <p:spPr>
          <a:xfrm>
            <a:off x="125046" y="2027561"/>
            <a:ext cx="17126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800" dirty="0">
                <a:gradFill>
                  <a:gsLst>
                    <a:gs pos="0">
                      <a:schemeClr val="accent1">
                        <a:alpha val="95000"/>
                      </a:schemeClr>
                    </a:gs>
                    <a:gs pos="99000">
                      <a:schemeClr val="accent3">
                        <a:alpha val="95000"/>
                      </a:schemeClr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目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227BFE17-D648-49A8-9C39-8DC0C3DA1E0C}"/>
              </a:ext>
            </a:extLst>
          </p:cNvPr>
          <p:cNvSpPr txBox="1"/>
          <p:nvPr/>
        </p:nvSpPr>
        <p:spPr>
          <a:xfrm>
            <a:off x="1177675" y="2592818"/>
            <a:ext cx="17126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8800" dirty="0">
                <a:gradFill>
                  <a:gsLst>
                    <a:gs pos="0">
                      <a:schemeClr val="accent1">
                        <a:alpha val="95000"/>
                      </a:schemeClr>
                    </a:gs>
                    <a:gs pos="99000">
                      <a:schemeClr val="accent3">
                        <a:alpha val="95000"/>
                      </a:schemeClr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录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9457045-1322-4074-96FF-7C78CC5DBA79}"/>
              </a:ext>
            </a:extLst>
          </p:cNvPr>
          <p:cNvSpPr/>
          <p:nvPr/>
        </p:nvSpPr>
        <p:spPr>
          <a:xfrm>
            <a:off x="4524375" y="5629074"/>
            <a:ext cx="95250" cy="95250"/>
          </a:xfrm>
          <a:prstGeom prst="ellipse">
            <a:avLst/>
          </a:prstGeom>
          <a:noFill/>
          <a:ln w="9525">
            <a:solidFill>
              <a:srgbClr val="0BD0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EF28F357-A855-426E-85DE-8AF5A73385EC}"/>
              </a:ext>
            </a:extLst>
          </p:cNvPr>
          <p:cNvSpPr/>
          <p:nvPr/>
        </p:nvSpPr>
        <p:spPr>
          <a:xfrm>
            <a:off x="7572375" y="5629074"/>
            <a:ext cx="95250" cy="9525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5D2AAE88-218E-42F8-864F-5FB61EFDE667}"/>
              </a:ext>
            </a:extLst>
          </p:cNvPr>
          <p:cNvSpPr/>
          <p:nvPr/>
        </p:nvSpPr>
        <p:spPr>
          <a:xfrm>
            <a:off x="10620375" y="5629074"/>
            <a:ext cx="95250" cy="95250"/>
          </a:xfrm>
          <a:prstGeom prst="ellipse">
            <a:avLst/>
          </a:prstGeom>
          <a:noFill/>
          <a:ln w="9525">
            <a:solidFill>
              <a:srgbClr val="0BD0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94D51E9-7981-42E2-9CF5-DFC9CF54866F}"/>
              </a:ext>
            </a:extLst>
          </p:cNvPr>
          <p:cNvCxnSpPr>
            <a:cxnSpLocks/>
          </p:cNvCxnSpPr>
          <p:nvPr/>
        </p:nvCxnSpPr>
        <p:spPr>
          <a:xfrm>
            <a:off x="3063169" y="-72881"/>
            <a:ext cx="0" cy="6858000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1E26B637-C335-4DD1-A9C4-CD3755200ECD}"/>
              </a:ext>
            </a:extLst>
          </p:cNvPr>
          <p:cNvCxnSpPr>
            <a:cxnSpLocks/>
          </p:cNvCxnSpPr>
          <p:nvPr/>
        </p:nvCxnSpPr>
        <p:spPr>
          <a:xfrm>
            <a:off x="3048000" y="-72882"/>
            <a:ext cx="0" cy="6858001"/>
          </a:xfrm>
          <a:prstGeom prst="line">
            <a:avLst/>
          </a:prstGeom>
          <a:ln w="952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14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E35FCC1-BD63-469E-993B-B07E41E48718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2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446F9FF3-AB62-490B-B176-529CEF3F4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79809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BB5D77E6-2E72-4907-AACE-4317515FD1E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0106">
                    <a:alpha val="52000"/>
                  </a:srgbClr>
                </a:gs>
                <a:gs pos="100000">
                  <a:srgbClr val="00010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33C7AD5-06AE-4707-A5C4-CDBCB6F07516}"/>
              </a:ext>
            </a:extLst>
          </p:cNvPr>
          <p:cNvSpPr txBox="1"/>
          <p:nvPr/>
        </p:nvSpPr>
        <p:spPr>
          <a:xfrm>
            <a:off x="4275309" y="493929"/>
            <a:ext cx="3641382" cy="927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800" dirty="0">
                <a:gradFill>
                  <a:gsLst>
                    <a:gs pos="0">
                      <a:srgbClr val="3AF4FF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愿景型领导力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4F128AA-E002-4CF9-80A3-095832654364}"/>
              </a:ext>
            </a:extLst>
          </p:cNvPr>
          <p:cNvSpPr txBox="1"/>
          <p:nvPr/>
        </p:nvSpPr>
        <p:spPr>
          <a:xfrm>
            <a:off x="4356102" y="1273309"/>
            <a:ext cx="3479800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20000"/>
              </a:lnSpc>
              <a:spcAft>
                <a:spcPts val="1200"/>
              </a:spcAft>
            </a:pPr>
            <a:r>
              <a:rPr lang="en-US" altLang="zh-CN" sz="1200" i="1" kern="0" dirty="0">
                <a:solidFill>
                  <a:schemeClr val="bg1"/>
                </a:solidFill>
              </a:rPr>
              <a:t>VISION TYPE</a:t>
            </a:r>
          </a:p>
        </p:txBody>
      </p:sp>
      <p:pic>
        <p:nvPicPr>
          <p:cNvPr id="5" name="图片 4" descr="图片包含 游戏机, 电脑&#10;&#10;描述已自动生成">
            <a:extLst>
              <a:ext uri="{FF2B5EF4-FFF2-40B4-BE49-F238E27FC236}">
                <a16:creationId xmlns:a16="http://schemas.microsoft.com/office/drawing/2014/main" xmlns="" id="{673D4C61-E448-4333-9BA0-AB0008FFA1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8" t="62448" r="57037" b="-528"/>
          <a:stretch/>
        </p:blipFill>
        <p:spPr>
          <a:xfrm>
            <a:off x="4138982" y="1628172"/>
            <a:ext cx="3914036" cy="4483038"/>
          </a:xfrm>
          <a:prstGeom prst="rect">
            <a:avLst/>
          </a:prstGeom>
          <a:effectLst>
            <a:outerShdw blurRad="254000" algn="ctr" rotWithShape="0">
              <a:srgbClr val="0BD0D9">
                <a:alpha val="30000"/>
              </a:srgb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74A7CED-A825-47F5-A3F5-F18CA60FB4CA}"/>
              </a:ext>
            </a:extLst>
          </p:cNvPr>
          <p:cNvSpPr txBox="1"/>
          <p:nvPr/>
        </p:nvSpPr>
        <p:spPr>
          <a:xfrm>
            <a:off x="8400321" y="2619624"/>
            <a:ext cx="2896329" cy="847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>
                    <a:lumMod val="85000"/>
                  </a:prstClr>
                </a:solidFill>
                <a:latin typeface="+mn-ea"/>
                <a:sym typeface="+mn-lt"/>
              </a:rPr>
              <a:t>企业管理者的工作就是将百分之百的精力放在对企业组织结构、运营和人员的管理和控制上。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5567B744-5559-4357-8337-8621724AACEB}"/>
              </a:ext>
            </a:extLst>
          </p:cNvPr>
          <p:cNvSpPr txBox="1"/>
          <p:nvPr/>
        </p:nvSpPr>
        <p:spPr>
          <a:xfrm>
            <a:off x="8400321" y="4593452"/>
            <a:ext cx="2896329" cy="847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>
                    <a:lumMod val="85000"/>
                  </a:prstClr>
                </a:solidFill>
                <a:latin typeface="+mn-ea"/>
                <a:sym typeface="+mn-lt"/>
              </a:rPr>
              <a:t>企业管理者的工作就是将百分之百的精力放在对企业组织结构、运营和人员的管理和控制上。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C875020D-67DF-45B5-B5BD-8B608BC324A6}"/>
              </a:ext>
            </a:extLst>
          </p:cNvPr>
          <p:cNvSpPr txBox="1"/>
          <p:nvPr/>
        </p:nvSpPr>
        <p:spPr>
          <a:xfrm>
            <a:off x="952500" y="2619624"/>
            <a:ext cx="2896329" cy="847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>
                    <a:lumMod val="85000"/>
                  </a:prstClr>
                </a:solidFill>
                <a:latin typeface="+mn-ea"/>
                <a:sym typeface="+mn-lt"/>
              </a:rPr>
              <a:t>企业管理者的工作就是将百分之百的精力放在对企业组织结构、运营和人员的管理和控制上。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430E834A-C8DD-49A1-ACCA-60A90CFAC718}"/>
              </a:ext>
            </a:extLst>
          </p:cNvPr>
          <p:cNvSpPr txBox="1"/>
          <p:nvPr/>
        </p:nvSpPr>
        <p:spPr>
          <a:xfrm>
            <a:off x="952500" y="4591448"/>
            <a:ext cx="2896329" cy="847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>
                    <a:lumMod val="85000"/>
                  </a:prstClr>
                </a:solidFill>
                <a:latin typeface="+mn-ea"/>
                <a:sym typeface="+mn-lt"/>
              </a:rPr>
              <a:t>企业管理者的工作就是将百分之百的精力放在对企业组织结构、运营和人员的管理和控制上。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89B72C9E-A2DD-4077-8514-8FDA7E2812F1}"/>
              </a:ext>
            </a:extLst>
          </p:cNvPr>
          <p:cNvSpPr/>
          <p:nvPr/>
        </p:nvSpPr>
        <p:spPr>
          <a:xfrm>
            <a:off x="2398286" y="2119313"/>
            <a:ext cx="1297166" cy="4051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AF4FF"/>
              </a:gs>
              <a:gs pos="80000">
                <a:schemeClr val="accent6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A906191-1B58-4A68-92E3-830B137AD69A}"/>
              </a:ext>
            </a:extLst>
          </p:cNvPr>
          <p:cNvSpPr txBox="1"/>
          <p:nvPr/>
        </p:nvSpPr>
        <p:spPr>
          <a:xfrm>
            <a:off x="2492871" y="21332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effectLst>
                  <a:outerShdw blurRad="203200" algn="ctr" rotWithShape="0">
                    <a:schemeClr val="accent6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73EC219E-0949-4567-8D46-19A24AE7C96D}"/>
              </a:ext>
            </a:extLst>
          </p:cNvPr>
          <p:cNvSpPr/>
          <p:nvPr/>
        </p:nvSpPr>
        <p:spPr>
          <a:xfrm>
            <a:off x="2398286" y="4085220"/>
            <a:ext cx="1297166" cy="4051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AF4FF"/>
              </a:gs>
              <a:gs pos="80000">
                <a:schemeClr val="accent6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89E1CAC-5763-485B-B117-6A857099D85D}"/>
              </a:ext>
            </a:extLst>
          </p:cNvPr>
          <p:cNvSpPr txBox="1"/>
          <p:nvPr/>
        </p:nvSpPr>
        <p:spPr>
          <a:xfrm>
            <a:off x="2492871" y="40991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effectLst>
                  <a:outerShdw blurRad="203200" algn="ctr" rotWithShape="0">
                    <a:schemeClr val="accent6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1CC1ED6C-D119-43B3-BEEB-133CE7202274}"/>
              </a:ext>
            </a:extLst>
          </p:cNvPr>
          <p:cNvSpPr/>
          <p:nvPr/>
        </p:nvSpPr>
        <p:spPr>
          <a:xfrm>
            <a:off x="8496548" y="4085220"/>
            <a:ext cx="1297166" cy="4051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AF4FF"/>
              </a:gs>
              <a:gs pos="80000">
                <a:schemeClr val="accent6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644A149-3F4F-46D3-B9F7-3DCA89166335}"/>
              </a:ext>
            </a:extLst>
          </p:cNvPr>
          <p:cNvSpPr txBox="1"/>
          <p:nvPr/>
        </p:nvSpPr>
        <p:spPr>
          <a:xfrm>
            <a:off x="8591133" y="40991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effectLst>
                  <a:outerShdw blurRad="203200" algn="ctr" rotWithShape="0">
                    <a:schemeClr val="accent6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6EC3E778-5A77-4E38-B2C1-30497CD23288}"/>
              </a:ext>
            </a:extLst>
          </p:cNvPr>
          <p:cNvSpPr/>
          <p:nvPr/>
        </p:nvSpPr>
        <p:spPr>
          <a:xfrm>
            <a:off x="8496548" y="2117496"/>
            <a:ext cx="1297166" cy="4051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AF4FF"/>
              </a:gs>
              <a:gs pos="80000">
                <a:schemeClr val="accent6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5C27A32-A549-4E03-8D44-F7BB173DEBEA}"/>
              </a:ext>
            </a:extLst>
          </p:cNvPr>
          <p:cNvSpPr txBox="1"/>
          <p:nvPr/>
        </p:nvSpPr>
        <p:spPr>
          <a:xfrm>
            <a:off x="8591133" y="213144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effectLst>
                  <a:outerShdw blurRad="203200" algn="ctr" rotWithShape="0">
                    <a:schemeClr val="accent6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sym typeface="思源宋體 Heavy" panose="02020900000000000000" pitchFamily="18" charset="-128"/>
              </a:rPr>
              <a:t>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850D0B88-88FF-4A29-B593-51B92A34FE08}"/>
              </a:ext>
            </a:extLst>
          </p:cNvPr>
          <p:cNvGrpSpPr/>
          <p:nvPr/>
        </p:nvGrpSpPr>
        <p:grpSpPr>
          <a:xfrm>
            <a:off x="2767161" y="341800"/>
            <a:ext cx="6657679" cy="1232264"/>
            <a:chOff x="2769824" y="379900"/>
            <a:chExt cx="6657679" cy="1232264"/>
          </a:xfrm>
        </p:grpSpPr>
        <p:sp>
          <p:nvSpPr>
            <p:cNvPr id="25" name="椭圆 7">
              <a:extLst>
                <a:ext uri="{FF2B5EF4-FFF2-40B4-BE49-F238E27FC236}">
                  <a16:creationId xmlns:a16="http://schemas.microsoft.com/office/drawing/2014/main" xmlns="" id="{B964DDA6-37A8-4A10-A28D-1B987B9DEF7B}"/>
                </a:ext>
              </a:extLst>
            </p:cNvPr>
            <p:cNvSpPr/>
            <p:nvPr/>
          </p:nvSpPr>
          <p:spPr>
            <a:xfrm>
              <a:off x="3256843" y="814826"/>
              <a:ext cx="1006275" cy="640167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21" h="2008453">
                  <a:moveTo>
                    <a:pt x="2607" y="1004200"/>
                  </a:moveTo>
                  <a:cubicBezTo>
                    <a:pt x="-73593" y="383460"/>
                    <a:pt x="1545128" y="25242"/>
                    <a:pt x="1599179" y="976"/>
                  </a:cubicBezTo>
                  <a:cubicBezTo>
                    <a:pt x="1653230" y="-23290"/>
                    <a:pt x="355487" y="409313"/>
                    <a:pt x="326912" y="858603"/>
                  </a:cubicBezTo>
                  <a:cubicBezTo>
                    <a:pt x="326912" y="1412668"/>
                    <a:pt x="1653230" y="1983158"/>
                    <a:pt x="1599179" y="2007424"/>
                  </a:cubicBezTo>
                  <a:cubicBezTo>
                    <a:pt x="1545128" y="2031690"/>
                    <a:pt x="78807" y="1624940"/>
                    <a:pt x="2607" y="1004200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9000">
                  <a:srgbClr val="10107A">
                    <a:alpha val="0"/>
                  </a:srgbClr>
                </a:gs>
                <a:gs pos="69000">
                  <a:srgbClr val="0BD0D9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椭圆 7">
              <a:extLst>
                <a:ext uri="{FF2B5EF4-FFF2-40B4-BE49-F238E27FC236}">
                  <a16:creationId xmlns:a16="http://schemas.microsoft.com/office/drawing/2014/main" xmlns="" id="{AE7DE719-FDBE-4B03-87BF-4BA0DA96F716}"/>
                </a:ext>
              </a:extLst>
            </p:cNvPr>
            <p:cNvSpPr/>
            <p:nvPr/>
          </p:nvSpPr>
          <p:spPr>
            <a:xfrm rot="10800000">
              <a:off x="8009675" y="528820"/>
              <a:ext cx="987438" cy="606088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1 w 1598215"/>
                <a:gd name="connsiteY0" fmla="*/ 1004200 h 1901913"/>
                <a:gd name="connsiteX1" fmla="*/ 1596573 w 1598215"/>
                <a:gd name="connsiteY1" fmla="*/ 976 h 1901913"/>
                <a:gd name="connsiteX2" fmla="*/ 324306 w 1598215"/>
                <a:gd name="connsiteY2" fmla="*/ 858603 h 1901913"/>
                <a:gd name="connsiteX3" fmla="*/ 1588733 w 1598215"/>
                <a:gd name="connsiteY3" fmla="*/ 1901204 h 1901913"/>
                <a:gd name="connsiteX4" fmla="*/ 1 w 1598215"/>
                <a:gd name="connsiteY4" fmla="*/ 1004200 h 1901913"/>
                <a:gd name="connsiteX0" fmla="*/ 1 w 1598215"/>
                <a:gd name="connsiteY0" fmla="*/ 1004200 h 1902641"/>
                <a:gd name="connsiteX1" fmla="*/ 1596573 w 1598215"/>
                <a:gd name="connsiteY1" fmla="*/ 976 h 1902641"/>
                <a:gd name="connsiteX2" fmla="*/ 324306 w 1598215"/>
                <a:gd name="connsiteY2" fmla="*/ 858603 h 1902641"/>
                <a:gd name="connsiteX3" fmla="*/ 1588733 w 1598215"/>
                <a:gd name="connsiteY3" fmla="*/ 1901204 h 1902641"/>
                <a:gd name="connsiteX4" fmla="*/ 1 w 1598215"/>
                <a:gd name="connsiteY4" fmla="*/ 1004200 h 1902641"/>
                <a:gd name="connsiteX0" fmla="*/ 1 w 1570855"/>
                <a:gd name="connsiteY0" fmla="*/ 967073 h 1901534"/>
                <a:gd name="connsiteX1" fmla="*/ 1569467 w 1570855"/>
                <a:gd name="connsiteY1" fmla="*/ 560 h 1901534"/>
                <a:gd name="connsiteX2" fmla="*/ 297200 w 1570855"/>
                <a:gd name="connsiteY2" fmla="*/ 858187 h 1901534"/>
                <a:gd name="connsiteX3" fmla="*/ 1561627 w 1570855"/>
                <a:gd name="connsiteY3" fmla="*/ 1900788 h 1901534"/>
                <a:gd name="connsiteX4" fmla="*/ 1 w 1570855"/>
                <a:gd name="connsiteY4" fmla="*/ 967073 h 19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55" h="1901534">
                  <a:moveTo>
                    <a:pt x="1" y="967073"/>
                  </a:moveTo>
                  <a:cubicBezTo>
                    <a:pt x="-390" y="328118"/>
                    <a:pt x="1519934" y="18708"/>
                    <a:pt x="1569467" y="560"/>
                  </a:cubicBezTo>
                  <a:cubicBezTo>
                    <a:pt x="1619000" y="-17588"/>
                    <a:pt x="325775" y="408897"/>
                    <a:pt x="297200" y="858187"/>
                  </a:cubicBezTo>
                  <a:cubicBezTo>
                    <a:pt x="286630" y="1478496"/>
                    <a:pt x="1611160" y="1882640"/>
                    <a:pt x="1561627" y="1900788"/>
                  </a:cubicBezTo>
                  <a:cubicBezTo>
                    <a:pt x="1512094" y="1918936"/>
                    <a:pt x="392" y="1606028"/>
                    <a:pt x="1" y="967073"/>
                  </a:cubicBezTo>
                  <a:close/>
                </a:path>
              </a:pathLst>
            </a:custGeom>
            <a:gradFill>
              <a:gsLst>
                <a:gs pos="26000">
                  <a:srgbClr val="0BD0D9">
                    <a:alpha val="0"/>
                  </a:srgbClr>
                </a:gs>
                <a:gs pos="79000">
                  <a:schemeClr val="accent6">
                    <a:lumMod val="75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7">
              <a:extLst>
                <a:ext uri="{FF2B5EF4-FFF2-40B4-BE49-F238E27FC236}">
                  <a16:creationId xmlns:a16="http://schemas.microsoft.com/office/drawing/2014/main" xmlns="" id="{6BA3F00E-EBBF-4CBB-BA3C-FC600B50448A}"/>
                </a:ext>
              </a:extLst>
            </p:cNvPr>
            <p:cNvSpPr/>
            <p:nvPr/>
          </p:nvSpPr>
          <p:spPr>
            <a:xfrm>
              <a:off x="2769824" y="604289"/>
              <a:ext cx="1369760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32000">
                    <a:schemeClr val="accent6">
                      <a:lumMod val="75000"/>
                    </a:schemeClr>
                  </a:gs>
                  <a:gs pos="100000">
                    <a:srgbClr val="0BD0D9">
                      <a:alpha val="0"/>
                    </a:srgbClr>
                  </a:gs>
                  <a:gs pos="61000">
                    <a:srgbClr val="0BD0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7+">
              <a:extLst>
                <a:ext uri="{FF2B5EF4-FFF2-40B4-BE49-F238E27FC236}">
                  <a16:creationId xmlns:a16="http://schemas.microsoft.com/office/drawing/2014/main" xmlns="" id="{3326F70A-9240-4AD5-84D0-549186E2420A}"/>
                </a:ext>
              </a:extLst>
            </p:cNvPr>
            <p:cNvSpPr/>
            <p:nvPr/>
          </p:nvSpPr>
          <p:spPr>
            <a:xfrm>
              <a:off x="2769824" y="604289"/>
              <a:ext cx="1369759" cy="1007875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326912 w 1600822"/>
                <a:gd name="connsiteY0" fmla="*/ 858601 h 2008451"/>
                <a:gd name="connsiteX1" fmla="*/ 1599179 w 1600822"/>
                <a:gd name="connsiteY1" fmla="*/ 2007422 h 2008451"/>
                <a:gd name="connsiteX2" fmla="*/ 2607 w 1600822"/>
                <a:gd name="connsiteY2" fmla="*/ 1004198 h 2008451"/>
                <a:gd name="connsiteX3" fmla="*/ 1599179 w 1600822"/>
                <a:gd name="connsiteY3" fmla="*/ 974 h 2008451"/>
                <a:gd name="connsiteX4" fmla="*/ 391915 w 1600822"/>
                <a:gd name="connsiteY4" fmla="*/ 920819 h 2008451"/>
                <a:gd name="connsiteX0" fmla="*/ 326912 w 1600787"/>
                <a:gd name="connsiteY0" fmla="*/ 857627 h 2007477"/>
                <a:gd name="connsiteX1" fmla="*/ 1599179 w 1600787"/>
                <a:gd name="connsiteY1" fmla="*/ 2006448 h 2007477"/>
                <a:gd name="connsiteX2" fmla="*/ 2607 w 1600787"/>
                <a:gd name="connsiteY2" fmla="*/ 1003224 h 2007477"/>
                <a:gd name="connsiteX3" fmla="*/ 1599179 w 1600787"/>
                <a:gd name="connsiteY3" fmla="*/ 0 h 2007477"/>
                <a:gd name="connsiteX0" fmla="*/ 1599179 w 1599179"/>
                <a:gd name="connsiteY0" fmla="*/ 2006448 h 2007477"/>
                <a:gd name="connsiteX1" fmla="*/ 2607 w 1599179"/>
                <a:gd name="connsiteY1" fmla="*/ 1003224 h 2007477"/>
                <a:gd name="connsiteX2" fmla="*/ 1599179 w 1599179"/>
                <a:gd name="connsiteY2" fmla="*/ 0 h 20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179" h="2007477">
                  <a:moveTo>
                    <a:pt x="1599179" y="2006448"/>
                  </a:moveTo>
                  <a:cubicBezTo>
                    <a:pt x="1545128" y="2030714"/>
                    <a:pt x="78807" y="1623964"/>
                    <a:pt x="2607" y="1003224"/>
                  </a:cubicBezTo>
                  <a:cubicBezTo>
                    <a:pt x="-73593" y="382484"/>
                    <a:pt x="1545128" y="24266"/>
                    <a:pt x="1599179" y="0"/>
                  </a:cubicBezTo>
                </a:path>
              </a:pathLst>
            </a:custGeom>
            <a:noFill/>
            <a:ln w="34925">
              <a:gradFill>
                <a:gsLst>
                  <a:gs pos="34000">
                    <a:schemeClr val="bg1">
                      <a:alpha val="0"/>
                    </a:schemeClr>
                  </a:gs>
                  <a:gs pos="63000">
                    <a:schemeClr val="bg1">
                      <a:alpha val="0"/>
                    </a:schemeClr>
                  </a:gs>
                  <a:gs pos="48000">
                    <a:schemeClr val="bg1"/>
                  </a:gs>
                </a:gsLst>
                <a:lin ang="4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28FAD175-57CB-4208-8B1B-ECA9A2BD1493}"/>
                </a:ext>
              </a:extLst>
            </p:cNvPr>
            <p:cNvGrpSpPr/>
            <p:nvPr/>
          </p:nvGrpSpPr>
          <p:grpSpPr>
            <a:xfrm>
              <a:off x="8336081" y="379900"/>
              <a:ext cx="1091422" cy="1007875"/>
              <a:chOff x="9048369" y="1005441"/>
              <a:chExt cx="1493984" cy="2842583"/>
            </a:xfrm>
          </p:grpSpPr>
          <p:sp>
            <p:nvSpPr>
              <p:cNvPr id="30" name="椭圆 7">
                <a:extLst>
                  <a:ext uri="{FF2B5EF4-FFF2-40B4-BE49-F238E27FC236}">
                    <a16:creationId xmlns:a16="http://schemas.microsoft.com/office/drawing/2014/main" xmlns="" id="{F71177AD-D6BA-4FD7-BF8E-9154E809A2F6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0">
                      <a:schemeClr val="accent6">
                        <a:lumMod val="75000"/>
                        <a:alpha val="0"/>
                      </a:schemeClr>
                    </a:gs>
                    <a:gs pos="42000">
                      <a:schemeClr val="accent6">
                        <a:lumMod val="75000"/>
                      </a:schemeClr>
                    </a:gs>
                    <a:gs pos="100000">
                      <a:srgbClr val="0BD0D9">
                        <a:alpha val="0"/>
                      </a:srgbClr>
                    </a:gs>
                    <a:gs pos="68000">
                      <a:srgbClr val="0BD0D9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7+">
                <a:extLst>
                  <a:ext uri="{FF2B5EF4-FFF2-40B4-BE49-F238E27FC236}">
                    <a16:creationId xmlns:a16="http://schemas.microsoft.com/office/drawing/2014/main" xmlns="" id="{E0A90A32-F4DA-4BF4-8145-B1C87F0037F1}"/>
                  </a:ext>
                </a:extLst>
              </p:cNvPr>
              <p:cNvSpPr/>
              <p:nvPr/>
            </p:nvSpPr>
            <p:spPr>
              <a:xfrm rot="10800000">
                <a:off x="9048369" y="1005441"/>
                <a:ext cx="1493984" cy="2842583"/>
              </a:xfrm>
              <a:custGeom>
                <a:avLst/>
                <a:gdLst>
                  <a:gd name="connsiteX0" fmla="*/ 0 w 3193143"/>
                  <a:gd name="connsiteY0" fmla="*/ 1003224 h 2006447"/>
                  <a:gd name="connsiteX1" fmla="*/ 1596572 w 3193143"/>
                  <a:gd name="connsiteY1" fmla="*/ 0 h 2006447"/>
                  <a:gd name="connsiteX2" fmla="*/ 3193144 w 3193143"/>
                  <a:gd name="connsiteY2" fmla="*/ 1003224 h 2006447"/>
                  <a:gd name="connsiteX3" fmla="*/ 1596572 w 3193143"/>
                  <a:gd name="connsiteY3" fmla="*/ 2006448 h 2006447"/>
                  <a:gd name="connsiteX4" fmla="*/ 0 w 3193143"/>
                  <a:gd name="connsiteY4" fmla="*/ 1003224 h 2006447"/>
                  <a:gd name="connsiteX0" fmla="*/ 0 w 1598284"/>
                  <a:gd name="connsiteY0" fmla="*/ 1005128 h 2009608"/>
                  <a:gd name="connsiteX1" fmla="*/ 1596572 w 1598284"/>
                  <a:gd name="connsiteY1" fmla="*/ 1904 h 2009608"/>
                  <a:gd name="connsiteX2" fmla="*/ 333830 w 1598284"/>
                  <a:gd name="connsiteY2" fmla="*/ 830956 h 2009608"/>
                  <a:gd name="connsiteX3" fmla="*/ 1596572 w 1598284"/>
                  <a:gd name="connsiteY3" fmla="*/ 2008352 h 2009608"/>
                  <a:gd name="connsiteX4" fmla="*/ 0 w 1598284"/>
                  <a:gd name="connsiteY4" fmla="*/ 1005128 h 2009608"/>
                  <a:gd name="connsiteX0" fmla="*/ 0 w 1598284"/>
                  <a:gd name="connsiteY0" fmla="*/ 1003407 h 2006790"/>
                  <a:gd name="connsiteX1" fmla="*/ 1596572 w 1598284"/>
                  <a:gd name="connsiteY1" fmla="*/ 183 h 2006790"/>
                  <a:gd name="connsiteX2" fmla="*/ 333830 w 1598284"/>
                  <a:gd name="connsiteY2" fmla="*/ 943535 h 2006790"/>
                  <a:gd name="connsiteX3" fmla="*/ 1596572 w 1598284"/>
                  <a:gd name="connsiteY3" fmla="*/ 2006631 h 2006790"/>
                  <a:gd name="connsiteX4" fmla="*/ 0 w 1598284"/>
                  <a:gd name="connsiteY4" fmla="*/ 1003407 h 2006790"/>
                  <a:gd name="connsiteX0" fmla="*/ 0 w 1598284"/>
                  <a:gd name="connsiteY0" fmla="*/ 1003493 h 2006876"/>
                  <a:gd name="connsiteX1" fmla="*/ 1596572 w 1598284"/>
                  <a:gd name="connsiteY1" fmla="*/ 269 h 2006876"/>
                  <a:gd name="connsiteX2" fmla="*/ 333830 w 1598284"/>
                  <a:gd name="connsiteY2" fmla="*/ 943621 h 2006876"/>
                  <a:gd name="connsiteX3" fmla="*/ 1596572 w 1598284"/>
                  <a:gd name="connsiteY3" fmla="*/ 2006717 h 2006876"/>
                  <a:gd name="connsiteX4" fmla="*/ 0 w 1598284"/>
                  <a:gd name="connsiteY4" fmla="*/ 1003493 h 2006876"/>
                  <a:gd name="connsiteX0" fmla="*/ 0 w 1598180"/>
                  <a:gd name="connsiteY0" fmla="*/ 1005198 h 2009315"/>
                  <a:gd name="connsiteX1" fmla="*/ 1596572 w 1598180"/>
                  <a:gd name="connsiteY1" fmla="*/ 1974 h 2009315"/>
                  <a:gd name="connsiteX2" fmla="*/ 324305 w 1598180"/>
                  <a:gd name="connsiteY2" fmla="*/ 859601 h 2009315"/>
                  <a:gd name="connsiteX3" fmla="*/ 1596572 w 1598180"/>
                  <a:gd name="connsiteY3" fmla="*/ 2008422 h 2009315"/>
                  <a:gd name="connsiteX4" fmla="*/ 0 w 1598180"/>
                  <a:gd name="connsiteY4" fmla="*/ 1005198 h 2009315"/>
                  <a:gd name="connsiteX0" fmla="*/ 0 w 1598214"/>
                  <a:gd name="connsiteY0" fmla="*/ 1004200 h 2008317"/>
                  <a:gd name="connsiteX1" fmla="*/ 1596572 w 1598214"/>
                  <a:gd name="connsiteY1" fmla="*/ 976 h 2008317"/>
                  <a:gd name="connsiteX2" fmla="*/ 324305 w 1598214"/>
                  <a:gd name="connsiteY2" fmla="*/ 858603 h 2008317"/>
                  <a:gd name="connsiteX3" fmla="*/ 1596572 w 1598214"/>
                  <a:gd name="connsiteY3" fmla="*/ 2007424 h 2008317"/>
                  <a:gd name="connsiteX4" fmla="*/ 0 w 1598214"/>
                  <a:gd name="connsiteY4" fmla="*/ 1004200 h 2008317"/>
                  <a:gd name="connsiteX0" fmla="*/ 2607 w 1600821"/>
                  <a:gd name="connsiteY0" fmla="*/ 1004200 h 2008453"/>
                  <a:gd name="connsiteX1" fmla="*/ 1599179 w 1600821"/>
                  <a:gd name="connsiteY1" fmla="*/ 976 h 2008453"/>
                  <a:gd name="connsiteX2" fmla="*/ 326912 w 1600821"/>
                  <a:gd name="connsiteY2" fmla="*/ 858603 h 2008453"/>
                  <a:gd name="connsiteX3" fmla="*/ 1599179 w 1600821"/>
                  <a:gd name="connsiteY3" fmla="*/ 2007424 h 2008453"/>
                  <a:gd name="connsiteX4" fmla="*/ 2607 w 1600821"/>
                  <a:gd name="connsiteY4" fmla="*/ 1004200 h 2008453"/>
                  <a:gd name="connsiteX0" fmla="*/ 326912 w 1600822"/>
                  <a:gd name="connsiteY0" fmla="*/ 858601 h 2008451"/>
                  <a:gd name="connsiteX1" fmla="*/ 1599179 w 1600822"/>
                  <a:gd name="connsiteY1" fmla="*/ 2007422 h 2008451"/>
                  <a:gd name="connsiteX2" fmla="*/ 2607 w 1600822"/>
                  <a:gd name="connsiteY2" fmla="*/ 1004198 h 2008451"/>
                  <a:gd name="connsiteX3" fmla="*/ 1599179 w 1600822"/>
                  <a:gd name="connsiteY3" fmla="*/ 974 h 2008451"/>
                  <a:gd name="connsiteX4" fmla="*/ 391915 w 1600822"/>
                  <a:gd name="connsiteY4" fmla="*/ 920819 h 2008451"/>
                  <a:gd name="connsiteX0" fmla="*/ 326912 w 1600787"/>
                  <a:gd name="connsiteY0" fmla="*/ 857627 h 2007477"/>
                  <a:gd name="connsiteX1" fmla="*/ 1599179 w 1600787"/>
                  <a:gd name="connsiteY1" fmla="*/ 2006448 h 2007477"/>
                  <a:gd name="connsiteX2" fmla="*/ 2607 w 1600787"/>
                  <a:gd name="connsiteY2" fmla="*/ 1003224 h 2007477"/>
                  <a:gd name="connsiteX3" fmla="*/ 1599179 w 1600787"/>
                  <a:gd name="connsiteY3" fmla="*/ 0 h 2007477"/>
                  <a:gd name="connsiteX0" fmla="*/ 1599179 w 1599179"/>
                  <a:gd name="connsiteY0" fmla="*/ 2006448 h 2007477"/>
                  <a:gd name="connsiteX1" fmla="*/ 2607 w 1599179"/>
                  <a:gd name="connsiteY1" fmla="*/ 1003224 h 2007477"/>
                  <a:gd name="connsiteX2" fmla="*/ 1599179 w 1599179"/>
                  <a:gd name="connsiteY2" fmla="*/ 0 h 2007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9179" h="2007477">
                    <a:moveTo>
                      <a:pt x="1599179" y="2006448"/>
                    </a:moveTo>
                    <a:cubicBezTo>
                      <a:pt x="1545128" y="2030714"/>
                      <a:pt x="78807" y="1623964"/>
                      <a:pt x="2607" y="1003224"/>
                    </a:cubicBezTo>
                    <a:cubicBezTo>
                      <a:pt x="-73593" y="382484"/>
                      <a:pt x="1545128" y="24266"/>
                      <a:pt x="1599179" y="0"/>
                    </a:cubicBezTo>
                  </a:path>
                </a:pathLst>
              </a:custGeom>
              <a:noFill/>
              <a:ln w="34925">
                <a:gradFill>
                  <a:gsLst>
                    <a:gs pos="34000">
                      <a:schemeClr val="bg1">
                        <a:alpha val="0"/>
                      </a:schemeClr>
                    </a:gs>
                    <a:gs pos="63000">
                      <a:schemeClr val="bg1">
                        <a:alpha val="0"/>
                      </a:schemeClr>
                    </a:gs>
                    <a:gs pos="48000">
                      <a:schemeClr val="bg1"/>
                    </a:gs>
                  </a:gsLst>
                  <a:lin ang="4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40844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166.2195"/>
  <p:tag name="TOP" val="308.2396"/>
  <p:tag name="WIDTH" val="176.709"/>
  <p:tag name="HEIGTH" val="46.04528"/>
  <p:tag name="TEXT" val="优设标题黑"/>
  <p:tag name="FONTCOLOR" val="4210752"/>
  <p:tag name="FONTNAME" val="优设标题黑"/>
  <p:tag name="FONTNAMEASCII" val="优设标题黑"/>
  <p:tag name="NAMECOMPLEXSCRIPT" val="微软雅黑 Light"/>
  <p:tag name="NAMEFAREAST" val="优设标题黑"/>
  <p:tag name="NAMEOTHER" val="优设标题黑"/>
  <p:tag name="FONTBOLD" val="0"/>
  <p:tag name="FONTSIZE" val="38"/>
  <p:tag name="MARGINTOP" val="8.130798"/>
  <p:tag name="MARGINBOTTOM" val="0"/>
  <p:tag name="MARGINLEFT" val="1.759521"/>
  <p:tag name="MARGINRIGHT" val="0"/>
  <p:tag name="TEXTLINEDASHSTYLE" val="-2"/>
  <p:tag name="TEXTLINEWEIGHT" val="-2.147484E+09"/>
  <p:tag name="TEXTLINEFORECOLOR" val="16777215"/>
  <p:tag name="TEXTLINEFILLBACKCOLOR" val="16777215"/>
  <p:tag name="TEXTLINEFILLTRANSPARENCY" val="0"/>
  <p:tag name="TEXTALIGNMENT" val="1"/>
</p:tagLst>
</file>

<file path=ppt/theme/theme1.xml><?xml version="1.0" encoding="utf-8"?>
<a:theme xmlns:a="http://schemas.openxmlformats.org/drawingml/2006/main" name="去吧皮卡丘">
  <a:themeElements>
    <a:clrScheme name="01 通用配色">
      <a:dk1>
        <a:srgbClr val="000000"/>
      </a:dk1>
      <a:lt1>
        <a:srgbClr val="FFFFFF"/>
      </a:lt1>
      <a:dk2>
        <a:srgbClr val="595959"/>
      </a:dk2>
      <a:lt2>
        <a:srgbClr val="201B53"/>
      </a:lt2>
      <a:accent1>
        <a:srgbClr val="17F8FF"/>
      </a:accent1>
      <a:accent2>
        <a:srgbClr val="1A60EE"/>
      </a:accent2>
      <a:accent3>
        <a:srgbClr val="B244F2"/>
      </a:accent3>
      <a:accent4>
        <a:srgbClr val="0AD0D9"/>
      </a:accent4>
      <a:accent5>
        <a:srgbClr val="009CD8"/>
      </a:accent5>
      <a:accent6>
        <a:srgbClr val="9E6FE9"/>
      </a:accent6>
      <a:hlink>
        <a:srgbClr val="0563C1"/>
      </a:hlink>
      <a:folHlink>
        <a:srgbClr val="954D72"/>
      </a:folHlink>
    </a:clrScheme>
    <a:fontScheme name="微软雅黑组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spcAft>
            <a:spcPts val="600"/>
          </a:spcAft>
          <a:defRPr spc="8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皮卡丘" id="{0EA83187-C3CF-46E5-B09F-1938C162113E}" vid="{71DEC85F-5DA2-4B63-83AA-21E7CF3291A2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1868</TotalTime>
  <Words>1066</Words>
  <Application>Microsoft Office PowerPoint</Application>
  <PresentationFormat>宽屏</PresentationFormat>
  <Paragraphs>130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Bebas</vt:lpstr>
      <vt:lpstr>阿里巴巴普惠体 B</vt:lpstr>
      <vt:lpstr>等线</vt:lpstr>
      <vt:lpstr>思源宋體 Heavy</vt:lpstr>
      <vt:lpstr>微软雅黑</vt:lpstr>
      <vt:lpstr>微软雅黑 Light</vt:lpstr>
      <vt:lpstr>优设标题黑</vt:lpstr>
      <vt:lpstr>Arial</vt:lpstr>
      <vt:lpstr>去吧皮卡丘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www.51pp tmo ban.com</dc:description>
  <cp:lastModifiedBy>YANGs</cp:lastModifiedBy>
  <cp:revision>76</cp:revision>
  <dcterms:created xsi:type="dcterms:W3CDTF">2018-09-05T01:53:05Z</dcterms:created>
  <dcterms:modified xsi:type="dcterms:W3CDTF">2020-08-27T12:14:19Z</dcterms:modified>
</cp:coreProperties>
</file>