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303" r:id="rId3"/>
    <p:sldId id="299" r:id="rId4"/>
    <p:sldId id="273" r:id="rId5"/>
    <p:sldId id="291" r:id="rId6"/>
    <p:sldId id="277" r:id="rId7"/>
    <p:sldId id="287" r:id="rId8"/>
    <p:sldId id="284" r:id="rId9"/>
    <p:sldId id="296" r:id="rId10"/>
    <p:sldId id="295" r:id="rId11"/>
    <p:sldId id="294" r:id="rId12"/>
    <p:sldId id="272" r:id="rId13"/>
    <p:sldId id="307" r:id="rId14"/>
    <p:sldId id="271" r:id="rId15"/>
    <p:sldId id="274" r:id="rId16"/>
    <p:sldId id="30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9782"/>
    <a:srgbClr val="539E89"/>
    <a:srgbClr val="338770"/>
    <a:srgbClr val="338670"/>
    <a:srgbClr val="7D7D7D"/>
    <a:srgbClr val="BABABA"/>
    <a:srgbClr val="E6E6E6"/>
    <a:srgbClr val="378F77"/>
    <a:srgbClr val="377688"/>
    <a:srgbClr val="3EA1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8" y="522"/>
      </p:cViewPr>
      <p:guideLst>
        <p:guide orient="horz" pos="2160"/>
        <p:guide pos="3840"/>
        <p:guide orient="horz" pos="482"/>
        <p:guide pos="438"/>
        <p:guide pos="7242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0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80221C-FA45-4FEF-925C-C9B02B80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2BF576C-9DD0-4A33-BD1A-1478ED62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3F1AF84-E72B-482E-BC18-52CCAEA4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84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B256687-B6C4-4A10-ADCD-86540E893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8F44152-87B4-4520-A18E-9093DDFC2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B8736BF-E6C1-4CE1-9D9E-B27C8FF0B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3D4458E7-312A-4391-8D33-AC1F8EA3ED63}"/>
              </a:ext>
            </a:extLst>
          </p:cNvPr>
          <p:cNvSpPr/>
          <p:nvPr/>
        </p:nvSpPr>
        <p:spPr>
          <a:xfrm flipH="1">
            <a:off x="0" y="-1"/>
            <a:ext cx="952500" cy="68579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xmlns="" id="{78052316-52A8-42F5-A71A-EAFACB765C58}"/>
              </a:ext>
            </a:extLst>
          </p:cNvPr>
          <p:cNvSpPr txBox="1"/>
          <p:nvPr/>
        </p:nvSpPr>
        <p:spPr>
          <a:xfrm>
            <a:off x="230154" y="451521"/>
            <a:ext cx="492443" cy="27523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spc="70" baseline="0" dirty="0">
                <a:solidFill>
                  <a:srgbClr val="303030"/>
                </a:solidFill>
                <a:latin typeface="+mj-ea"/>
                <a:ea typeface="+mj-ea"/>
              </a:rPr>
              <a:t>沛文常用字体</a:t>
            </a:r>
          </a:p>
        </p:txBody>
      </p: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xmlns="" id="{002A3B7B-B6BB-4A17-B5F7-A9427D0AF3C6}"/>
              </a:ext>
            </a:extLst>
          </p:cNvPr>
          <p:cNvCxnSpPr>
            <a:cxnSpLocks/>
          </p:cNvCxnSpPr>
          <p:nvPr/>
        </p:nvCxnSpPr>
        <p:spPr>
          <a:xfrm>
            <a:off x="466725" y="3045029"/>
            <a:ext cx="0" cy="313055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矩形: 圆角 200">
            <a:extLst>
              <a:ext uri="{FF2B5EF4-FFF2-40B4-BE49-F238E27FC236}">
                <a16:creationId xmlns:a16="http://schemas.microsoft.com/office/drawing/2014/main" xmlns="" id="{F4652AFA-F98E-4EBD-B996-35FCDA4702B2}"/>
              </a:ext>
            </a:extLst>
          </p:cNvPr>
          <p:cNvSpPr/>
          <p:nvPr/>
        </p:nvSpPr>
        <p:spPr>
          <a:xfrm>
            <a:off x="349008" y="2171472"/>
            <a:ext cx="251220" cy="651440"/>
          </a:xfrm>
          <a:prstGeom prst="roundRect">
            <a:avLst>
              <a:gd name="adj" fmla="val 11859"/>
            </a:avLst>
          </a:prstGeom>
          <a:solidFill>
            <a:srgbClr val="FEE77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xmlns="" id="{80237F52-D47B-4ED0-A2BC-D958D26DDBFE}"/>
              </a:ext>
            </a:extLst>
          </p:cNvPr>
          <p:cNvSpPr txBox="1"/>
          <p:nvPr/>
        </p:nvSpPr>
        <p:spPr>
          <a:xfrm>
            <a:off x="318223" y="2204809"/>
            <a:ext cx="26669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111111"/>
                </a:solidFill>
              </a:rPr>
              <a:t>工具库</a:t>
            </a:r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xmlns="" id="{8A539537-E0DA-407B-B0C2-168F2DDCE5CE}"/>
              </a:ext>
            </a:extLst>
          </p:cNvPr>
          <p:cNvSpPr/>
          <p:nvPr/>
        </p:nvSpPr>
        <p:spPr>
          <a:xfrm>
            <a:off x="414336" y="6299608"/>
            <a:ext cx="104778" cy="104776"/>
          </a:xfrm>
          <a:prstGeom prst="roundRect">
            <a:avLst/>
          </a:prstGeom>
          <a:solidFill>
            <a:srgbClr val="FEE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0" name="组合 429">
            <a:extLst>
              <a:ext uri="{FF2B5EF4-FFF2-40B4-BE49-F238E27FC236}">
                <a16:creationId xmlns:a16="http://schemas.microsoft.com/office/drawing/2014/main" xmlns="" id="{E4E997EE-1844-4FE4-A954-FC0DF5716C7A}"/>
              </a:ext>
            </a:extLst>
          </p:cNvPr>
          <p:cNvGrpSpPr/>
          <p:nvPr/>
        </p:nvGrpSpPr>
        <p:grpSpPr>
          <a:xfrm>
            <a:off x="1352550" y="498069"/>
            <a:ext cx="1244992" cy="389459"/>
            <a:chOff x="1419226" y="464211"/>
            <a:chExt cx="1418621" cy="443774"/>
          </a:xfrm>
        </p:grpSpPr>
        <p:sp>
          <p:nvSpPr>
            <p:cNvPr id="431" name="矩形: 圆角 430">
              <a:extLst>
                <a:ext uri="{FF2B5EF4-FFF2-40B4-BE49-F238E27FC236}">
                  <a16:creationId xmlns:a16="http://schemas.microsoft.com/office/drawing/2014/main" xmlns="" id="{B8DBED7D-A0E3-4FA8-9134-B9C3CECC27D1}"/>
                </a:ext>
              </a:extLst>
            </p:cNvPr>
            <p:cNvSpPr/>
            <p:nvPr/>
          </p:nvSpPr>
          <p:spPr>
            <a:xfrm>
              <a:off x="141922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xmlns="" id="{9BC37268-EC87-4976-AE10-A93A049A0F41}"/>
                </a:ext>
              </a:extLst>
            </p:cNvPr>
            <p:cNvSpPr txBox="1"/>
            <p:nvPr/>
          </p:nvSpPr>
          <p:spPr>
            <a:xfrm>
              <a:off x="1683543" y="535512"/>
              <a:ext cx="889987" cy="301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优设标题黑</a:t>
              </a: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FEC2C758-7434-4B62-BFFE-B266076F0903}"/>
              </a:ext>
            </a:extLst>
          </p:cNvPr>
          <p:cNvGrpSpPr/>
          <p:nvPr/>
        </p:nvGrpSpPr>
        <p:grpSpPr>
          <a:xfrm>
            <a:off x="2668201" y="498069"/>
            <a:ext cx="1244992" cy="389459"/>
            <a:chOff x="2909276" y="464211"/>
            <a:chExt cx="1418621" cy="443774"/>
          </a:xfrm>
        </p:grpSpPr>
        <p:sp>
          <p:nvSpPr>
            <p:cNvPr id="434" name="矩形: 圆角 433">
              <a:extLst>
                <a:ext uri="{FF2B5EF4-FFF2-40B4-BE49-F238E27FC236}">
                  <a16:creationId xmlns:a16="http://schemas.microsoft.com/office/drawing/2014/main" xmlns="" id="{79E4F40D-BA2B-4E78-9BF2-2DCB52190F2C}"/>
                </a:ext>
              </a:extLst>
            </p:cNvPr>
            <p:cNvSpPr/>
            <p:nvPr/>
          </p:nvSpPr>
          <p:spPr>
            <a:xfrm>
              <a:off x="290927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5" name="文本框 434">
              <a:extLst>
                <a:ext uri="{FF2B5EF4-FFF2-40B4-BE49-F238E27FC236}">
                  <a16:creationId xmlns:a16="http://schemas.microsoft.com/office/drawing/2014/main" xmlns="" id="{E69BE43C-C1C9-4C32-8CC9-9DB6741F9557}"/>
                </a:ext>
              </a:extLst>
            </p:cNvPr>
            <p:cNvSpPr txBox="1"/>
            <p:nvPr/>
          </p:nvSpPr>
          <p:spPr>
            <a:xfrm>
              <a:off x="3205653" y="547599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演示斜黑体</a:t>
              </a:r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xmlns="" id="{9D931F98-18D2-433A-9BCA-ED3529319EBB}"/>
              </a:ext>
            </a:extLst>
          </p:cNvPr>
          <p:cNvGrpSpPr/>
          <p:nvPr/>
        </p:nvGrpSpPr>
        <p:grpSpPr>
          <a:xfrm>
            <a:off x="3983852" y="498069"/>
            <a:ext cx="1244992" cy="389459"/>
            <a:chOff x="4399327" y="464211"/>
            <a:chExt cx="1418621" cy="443774"/>
          </a:xfrm>
        </p:grpSpPr>
        <p:sp>
          <p:nvSpPr>
            <p:cNvPr id="437" name="矩形: 圆角 436">
              <a:extLst>
                <a:ext uri="{FF2B5EF4-FFF2-40B4-BE49-F238E27FC236}">
                  <a16:creationId xmlns:a16="http://schemas.microsoft.com/office/drawing/2014/main" xmlns="" id="{E4943CB3-9337-499C-92A6-E05DE9D4D7C5}"/>
                </a:ext>
              </a:extLst>
            </p:cNvPr>
            <p:cNvSpPr/>
            <p:nvPr/>
          </p:nvSpPr>
          <p:spPr>
            <a:xfrm>
              <a:off x="439932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8" name="文本框 437">
              <a:extLst>
                <a:ext uri="{FF2B5EF4-FFF2-40B4-BE49-F238E27FC236}">
                  <a16:creationId xmlns:a16="http://schemas.microsoft.com/office/drawing/2014/main" xmlns="" id="{BAA7C43C-5909-4023-957B-65FD44C211B9}"/>
                </a:ext>
              </a:extLst>
            </p:cNvPr>
            <p:cNvSpPr txBox="1"/>
            <p:nvPr/>
          </p:nvSpPr>
          <p:spPr>
            <a:xfrm>
              <a:off x="4439223" y="547599"/>
              <a:ext cx="13388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锐字真言体免费商用</a:t>
              </a: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xmlns="" id="{735B1296-DD9B-482D-9737-DA0C801E840B}"/>
              </a:ext>
            </a:extLst>
          </p:cNvPr>
          <p:cNvGrpSpPr/>
          <p:nvPr/>
        </p:nvGrpSpPr>
        <p:grpSpPr>
          <a:xfrm>
            <a:off x="5299503" y="498069"/>
            <a:ext cx="1244992" cy="389459"/>
            <a:chOff x="2909276" y="962076"/>
            <a:chExt cx="1418621" cy="443774"/>
          </a:xfrm>
        </p:grpSpPr>
        <p:sp>
          <p:nvSpPr>
            <p:cNvPr id="440" name="矩形: 圆角 439">
              <a:extLst>
                <a:ext uri="{FF2B5EF4-FFF2-40B4-BE49-F238E27FC236}">
                  <a16:creationId xmlns:a16="http://schemas.microsoft.com/office/drawing/2014/main" xmlns="" id="{76E49F35-69DC-4DC7-86EA-65C718CBE65D}"/>
                </a:ext>
              </a:extLst>
            </p:cNvPr>
            <p:cNvSpPr/>
            <p:nvPr/>
          </p:nvSpPr>
          <p:spPr>
            <a:xfrm>
              <a:off x="290927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1" name="文本框 440">
              <a:extLst>
                <a:ext uri="{FF2B5EF4-FFF2-40B4-BE49-F238E27FC236}">
                  <a16:creationId xmlns:a16="http://schemas.microsoft.com/office/drawing/2014/main" xmlns="" id="{CE8C8FCC-6999-4F8B-B7A1-3621A9E1350D}"/>
                </a:ext>
              </a:extLst>
            </p:cNvPr>
            <p:cNvSpPr txBox="1"/>
            <p:nvPr/>
          </p:nvSpPr>
          <p:spPr>
            <a:xfrm>
              <a:off x="3032527" y="1033377"/>
              <a:ext cx="117211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字体圈欣意冠黑体</a:t>
              </a:r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xmlns="" id="{E2353313-3CCC-46CE-9A3F-E88860C42872}"/>
              </a:ext>
            </a:extLst>
          </p:cNvPr>
          <p:cNvGrpSpPr/>
          <p:nvPr/>
        </p:nvGrpSpPr>
        <p:grpSpPr>
          <a:xfrm>
            <a:off x="6615154" y="498069"/>
            <a:ext cx="1244992" cy="389459"/>
            <a:chOff x="4399327" y="962076"/>
            <a:chExt cx="1418621" cy="443774"/>
          </a:xfrm>
        </p:grpSpPr>
        <p:sp>
          <p:nvSpPr>
            <p:cNvPr id="443" name="矩形: 圆角 442">
              <a:extLst>
                <a:ext uri="{FF2B5EF4-FFF2-40B4-BE49-F238E27FC236}">
                  <a16:creationId xmlns:a16="http://schemas.microsoft.com/office/drawing/2014/main" xmlns="" id="{86256A71-AD6A-4AAC-8EBC-1C7B414CAD05}"/>
                </a:ext>
              </a:extLst>
            </p:cNvPr>
            <p:cNvSpPr/>
            <p:nvPr/>
          </p:nvSpPr>
          <p:spPr>
            <a:xfrm>
              <a:off x="439932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4" name="文本框 443">
              <a:extLst>
                <a:ext uri="{FF2B5EF4-FFF2-40B4-BE49-F238E27FC236}">
                  <a16:creationId xmlns:a16="http://schemas.microsoft.com/office/drawing/2014/main" xmlns="" id="{012BAFA8-4F47-4C8D-9A00-0CAD011F57CD}"/>
                </a:ext>
              </a:extLst>
            </p:cNvPr>
            <p:cNvSpPr txBox="1"/>
            <p:nvPr/>
          </p:nvSpPr>
          <p:spPr>
            <a:xfrm>
              <a:off x="4545022" y="1038924"/>
              <a:ext cx="1127232" cy="290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卓健橄榄简体" panose="00000506000000000000" pitchFamily="2" charset="-120"/>
                  <a:ea typeface="卓健橄榄简体" panose="00000506000000000000" pitchFamily="2" charset="-120"/>
                </a:rPr>
                <a:t>卓健橄榄简体</a:t>
              </a:r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xmlns="" id="{9B7BA00E-471B-4BD7-B399-B892694391F3}"/>
              </a:ext>
            </a:extLst>
          </p:cNvPr>
          <p:cNvGrpSpPr/>
          <p:nvPr/>
        </p:nvGrpSpPr>
        <p:grpSpPr>
          <a:xfrm>
            <a:off x="7930805" y="498069"/>
            <a:ext cx="1244992" cy="389459"/>
            <a:chOff x="5889377" y="1957807"/>
            <a:chExt cx="1418621" cy="443774"/>
          </a:xfrm>
        </p:grpSpPr>
        <p:sp>
          <p:nvSpPr>
            <p:cNvPr id="446" name="矩形: 圆角 445">
              <a:extLst>
                <a:ext uri="{FF2B5EF4-FFF2-40B4-BE49-F238E27FC236}">
                  <a16:creationId xmlns:a16="http://schemas.microsoft.com/office/drawing/2014/main" xmlns="" id="{93067613-4945-4D94-A81F-8C72C01148F3}"/>
                </a:ext>
              </a:extLst>
            </p:cNvPr>
            <p:cNvSpPr/>
            <p:nvPr/>
          </p:nvSpPr>
          <p:spPr>
            <a:xfrm>
              <a:off x="588937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7" name="文本框 446">
              <a:extLst>
                <a:ext uri="{FF2B5EF4-FFF2-40B4-BE49-F238E27FC236}">
                  <a16:creationId xmlns:a16="http://schemas.microsoft.com/office/drawing/2014/main" xmlns="" id="{00C03657-9BB1-48E4-9915-4E94F806A9A8}"/>
                </a:ext>
              </a:extLst>
            </p:cNvPr>
            <p:cNvSpPr txBox="1"/>
            <p:nvPr/>
          </p:nvSpPr>
          <p:spPr>
            <a:xfrm>
              <a:off x="6046292" y="2038214"/>
              <a:ext cx="1104790" cy="2766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庞门正道标题体</a:t>
              </a:r>
            </a:p>
          </p:txBody>
        </p:sp>
      </p:grpSp>
      <p:grpSp>
        <p:nvGrpSpPr>
          <p:cNvPr id="448" name="组合 447">
            <a:extLst>
              <a:ext uri="{FF2B5EF4-FFF2-40B4-BE49-F238E27FC236}">
                <a16:creationId xmlns:a16="http://schemas.microsoft.com/office/drawing/2014/main" xmlns="" id="{524CB365-FC17-42D2-A44E-8FC39BDD54AE}"/>
              </a:ext>
            </a:extLst>
          </p:cNvPr>
          <p:cNvGrpSpPr/>
          <p:nvPr/>
        </p:nvGrpSpPr>
        <p:grpSpPr>
          <a:xfrm>
            <a:off x="9246456" y="498069"/>
            <a:ext cx="1244992" cy="389459"/>
            <a:chOff x="1419226" y="1459942"/>
            <a:chExt cx="1418621" cy="443774"/>
          </a:xfrm>
        </p:grpSpPr>
        <p:sp>
          <p:nvSpPr>
            <p:cNvPr id="449" name="矩形: 圆角 448">
              <a:extLst>
                <a:ext uri="{FF2B5EF4-FFF2-40B4-BE49-F238E27FC236}">
                  <a16:creationId xmlns:a16="http://schemas.microsoft.com/office/drawing/2014/main" xmlns="" id="{6E2996CC-0877-44E3-951D-32C16867F008}"/>
                </a:ext>
              </a:extLst>
            </p:cNvPr>
            <p:cNvSpPr/>
            <p:nvPr/>
          </p:nvSpPr>
          <p:spPr>
            <a:xfrm>
              <a:off x="141922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xmlns="" id="{0D416FE3-B5C3-4CE7-AB70-DE00E75A441C}"/>
                </a:ext>
              </a:extLst>
            </p:cNvPr>
            <p:cNvSpPr txBox="1"/>
            <p:nvPr/>
          </p:nvSpPr>
          <p:spPr>
            <a:xfrm>
              <a:off x="1677131" y="1512485"/>
              <a:ext cx="902811" cy="319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酷黑" panose="02010600030101010101" pitchFamily="2" charset="-122"/>
                  <a:ea typeface="站酷酷黑" panose="02010600030101010101" pitchFamily="2" charset="-122"/>
                </a:rPr>
                <a:t>站酷酷黑</a:t>
              </a:r>
            </a:p>
          </p:txBody>
        </p:sp>
      </p:grpSp>
      <p:grpSp>
        <p:nvGrpSpPr>
          <p:cNvPr id="451" name="组合 450">
            <a:extLst>
              <a:ext uri="{FF2B5EF4-FFF2-40B4-BE49-F238E27FC236}">
                <a16:creationId xmlns:a16="http://schemas.microsoft.com/office/drawing/2014/main" xmlns="" id="{5772EB8E-1579-4972-96CA-0E93F92A5547}"/>
              </a:ext>
            </a:extLst>
          </p:cNvPr>
          <p:cNvGrpSpPr/>
          <p:nvPr/>
        </p:nvGrpSpPr>
        <p:grpSpPr>
          <a:xfrm>
            <a:off x="10562110" y="498069"/>
            <a:ext cx="1244992" cy="389459"/>
            <a:chOff x="2909276" y="1459942"/>
            <a:chExt cx="1418621" cy="443774"/>
          </a:xfrm>
        </p:grpSpPr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xmlns="" id="{AA8187E7-17CE-4D2C-9D38-965CC02BCF83}"/>
                </a:ext>
              </a:extLst>
            </p:cNvPr>
            <p:cNvSpPr/>
            <p:nvPr/>
          </p:nvSpPr>
          <p:spPr>
            <a:xfrm>
              <a:off x="290927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xmlns="" id="{36AEBA9E-ACA5-4E5A-BB21-47618917E745}"/>
                </a:ext>
              </a:extLst>
            </p:cNvPr>
            <p:cNvSpPr txBox="1"/>
            <p:nvPr/>
          </p:nvSpPr>
          <p:spPr>
            <a:xfrm>
              <a:off x="3077412" y="1512485"/>
              <a:ext cx="1082349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高端黑" panose="02010600030101010101" pitchFamily="2" charset="-122"/>
                  <a:ea typeface="站酷高端黑" panose="02010600030101010101" pitchFamily="2" charset="-122"/>
                </a:rPr>
                <a:t>站酷高端黑</a:t>
              </a: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xmlns="" id="{2698600D-4B13-4B05-B613-31FA75EBEDD9}"/>
              </a:ext>
            </a:extLst>
          </p:cNvPr>
          <p:cNvGrpSpPr/>
          <p:nvPr/>
        </p:nvGrpSpPr>
        <p:grpSpPr>
          <a:xfrm>
            <a:off x="1352550" y="973618"/>
            <a:ext cx="1244992" cy="389459"/>
            <a:chOff x="8869474" y="962076"/>
            <a:chExt cx="1418621" cy="443774"/>
          </a:xfrm>
        </p:grpSpPr>
        <p:sp>
          <p:nvSpPr>
            <p:cNvPr id="455" name="矩形: 圆角 454">
              <a:extLst>
                <a:ext uri="{FF2B5EF4-FFF2-40B4-BE49-F238E27FC236}">
                  <a16:creationId xmlns:a16="http://schemas.microsoft.com/office/drawing/2014/main" xmlns="" id="{5223C282-B122-41DB-9B43-39669FB7640C}"/>
                </a:ext>
              </a:extLst>
            </p:cNvPr>
            <p:cNvSpPr/>
            <p:nvPr/>
          </p:nvSpPr>
          <p:spPr>
            <a:xfrm>
              <a:off x="8869474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56" name="文本框 455">
              <a:extLst>
                <a:ext uri="{FF2B5EF4-FFF2-40B4-BE49-F238E27FC236}">
                  <a16:creationId xmlns:a16="http://schemas.microsoft.com/office/drawing/2014/main" xmlns="" id="{54391AEA-FE17-4826-93BE-B019B2DB875B}"/>
                </a:ext>
              </a:extLst>
            </p:cNvPr>
            <p:cNvSpPr txBox="1"/>
            <p:nvPr/>
          </p:nvSpPr>
          <p:spPr>
            <a:xfrm>
              <a:off x="9101730" y="1031614"/>
              <a:ext cx="954108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文艺体" panose="02000603000000000000" pitchFamily="2" charset="-122"/>
                  <a:ea typeface="站酷文艺体" panose="02000603000000000000" pitchFamily="2" charset="-122"/>
                </a:rPr>
                <a:t>站酷文艺体</a:t>
              </a: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xmlns="" id="{04EBBAB8-1C07-4575-ACDA-BC77AA745F7B}"/>
              </a:ext>
            </a:extLst>
          </p:cNvPr>
          <p:cNvGrpSpPr/>
          <p:nvPr/>
        </p:nvGrpSpPr>
        <p:grpSpPr>
          <a:xfrm>
            <a:off x="2668201" y="973618"/>
            <a:ext cx="1244992" cy="389459"/>
            <a:chOff x="7379425" y="962076"/>
            <a:chExt cx="1418621" cy="443774"/>
          </a:xfrm>
        </p:grpSpPr>
        <p:sp>
          <p:nvSpPr>
            <p:cNvPr id="458" name="矩形: 圆角 457">
              <a:extLst>
                <a:ext uri="{FF2B5EF4-FFF2-40B4-BE49-F238E27FC236}">
                  <a16:creationId xmlns:a16="http://schemas.microsoft.com/office/drawing/2014/main" xmlns="" id="{595C291C-DC6D-4BFE-9877-5E62AE20D2D5}"/>
                </a:ext>
              </a:extLst>
            </p:cNvPr>
            <p:cNvSpPr/>
            <p:nvPr/>
          </p:nvSpPr>
          <p:spPr>
            <a:xfrm>
              <a:off x="7379425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xmlns="" id="{19C02428-3B6B-4DA2-AF6E-4AD5F2B33F8E}"/>
                </a:ext>
              </a:extLst>
            </p:cNvPr>
            <p:cNvSpPr txBox="1"/>
            <p:nvPr/>
          </p:nvSpPr>
          <p:spPr>
            <a:xfrm>
              <a:off x="7459396" y="1031614"/>
              <a:ext cx="1258679" cy="29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站酷小薇</a:t>
              </a:r>
              <a:r>
                <a:rPr lang="en-US" altLang="zh-CN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LOGO</a:t>
              </a: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体</a:t>
              </a:r>
            </a:p>
          </p:txBody>
        </p:sp>
      </p:grpSp>
      <p:grpSp>
        <p:nvGrpSpPr>
          <p:cNvPr id="460" name="组合 459">
            <a:extLst>
              <a:ext uri="{FF2B5EF4-FFF2-40B4-BE49-F238E27FC236}">
                <a16:creationId xmlns:a16="http://schemas.microsoft.com/office/drawing/2014/main" xmlns="" id="{A2E30FEA-3124-447B-B0A7-9569F0C930A4}"/>
              </a:ext>
            </a:extLst>
          </p:cNvPr>
          <p:cNvGrpSpPr/>
          <p:nvPr/>
        </p:nvGrpSpPr>
        <p:grpSpPr>
          <a:xfrm>
            <a:off x="3983852" y="973618"/>
            <a:ext cx="1244992" cy="389459"/>
            <a:chOff x="5889377" y="464211"/>
            <a:chExt cx="1418621" cy="443774"/>
          </a:xfrm>
        </p:grpSpPr>
        <p:sp>
          <p:nvSpPr>
            <p:cNvPr id="461" name="矩形: 圆角 460">
              <a:extLst>
                <a:ext uri="{FF2B5EF4-FFF2-40B4-BE49-F238E27FC236}">
                  <a16:creationId xmlns:a16="http://schemas.microsoft.com/office/drawing/2014/main" xmlns="" id="{D286AD7B-0528-4D20-8928-E59551F242F6}"/>
                </a:ext>
              </a:extLst>
            </p:cNvPr>
            <p:cNvSpPr/>
            <p:nvPr/>
          </p:nvSpPr>
          <p:spPr>
            <a:xfrm>
              <a:off x="588937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xmlns="" id="{F8B0CD6E-785D-4035-B5AF-697B8D58A8A6}"/>
                </a:ext>
              </a:extLst>
            </p:cNvPr>
            <p:cNvSpPr txBox="1"/>
            <p:nvPr/>
          </p:nvSpPr>
          <p:spPr>
            <a:xfrm>
              <a:off x="6121634" y="551446"/>
              <a:ext cx="954107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胡晓波男神体" panose="02010600030101010101" pitchFamily="2" charset="-122"/>
                  <a:ea typeface="胡晓波男神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xmlns="" id="{2DBFE503-31F2-489C-91BC-82AA7F8FD668}"/>
              </a:ext>
            </a:extLst>
          </p:cNvPr>
          <p:cNvGrpSpPr/>
          <p:nvPr/>
        </p:nvGrpSpPr>
        <p:grpSpPr>
          <a:xfrm>
            <a:off x="5299503" y="973618"/>
            <a:ext cx="1244992" cy="389459"/>
            <a:chOff x="8869474" y="464211"/>
            <a:chExt cx="1418621" cy="443774"/>
          </a:xfrm>
        </p:grpSpPr>
        <p:sp>
          <p:nvSpPr>
            <p:cNvPr id="464" name="矩形: 圆角 463">
              <a:extLst>
                <a:ext uri="{FF2B5EF4-FFF2-40B4-BE49-F238E27FC236}">
                  <a16:creationId xmlns:a16="http://schemas.microsoft.com/office/drawing/2014/main" xmlns="" id="{E0DFDE11-C70C-422C-939A-1519F421AC0C}"/>
                </a:ext>
              </a:extLst>
            </p:cNvPr>
            <p:cNvSpPr/>
            <p:nvPr/>
          </p:nvSpPr>
          <p:spPr>
            <a:xfrm>
              <a:off x="8869474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5" name="文本框 464">
              <a:extLst>
                <a:ext uri="{FF2B5EF4-FFF2-40B4-BE49-F238E27FC236}">
                  <a16:creationId xmlns:a16="http://schemas.microsoft.com/office/drawing/2014/main" xmlns="" id="{916B77E4-8A01-4D06-B1B5-831CD64790E9}"/>
                </a:ext>
              </a:extLst>
            </p:cNvPr>
            <p:cNvSpPr txBox="1"/>
            <p:nvPr/>
          </p:nvSpPr>
          <p:spPr>
            <a:xfrm>
              <a:off x="9120967" y="540193"/>
              <a:ext cx="915635" cy="291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胡晓波真帅体" panose="02010600030101010101" pitchFamily="2" charset="-122"/>
                  <a:ea typeface="胡晓波真帅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xmlns="" id="{5DBD64AF-33BB-4818-A076-EA63A6FC1D37}"/>
              </a:ext>
            </a:extLst>
          </p:cNvPr>
          <p:cNvGrpSpPr/>
          <p:nvPr/>
        </p:nvGrpSpPr>
        <p:grpSpPr>
          <a:xfrm>
            <a:off x="6615154" y="973618"/>
            <a:ext cx="1244992" cy="389459"/>
            <a:chOff x="4399327" y="1459942"/>
            <a:chExt cx="1418621" cy="443774"/>
          </a:xfrm>
        </p:grpSpPr>
        <p:sp>
          <p:nvSpPr>
            <p:cNvPr id="467" name="矩形: 圆角 466">
              <a:extLst>
                <a:ext uri="{FF2B5EF4-FFF2-40B4-BE49-F238E27FC236}">
                  <a16:creationId xmlns:a16="http://schemas.microsoft.com/office/drawing/2014/main" xmlns="" id="{7E663F53-1333-4909-86A9-11484AF5505B}"/>
                </a:ext>
              </a:extLst>
            </p:cNvPr>
            <p:cNvSpPr/>
            <p:nvPr/>
          </p:nvSpPr>
          <p:spPr>
            <a:xfrm>
              <a:off x="439932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8" name="文本框 467">
              <a:extLst>
                <a:ext uri="{FF2B5EF4-FFF2-40B4-BE49-F238E27FC236}">
                  <a16:creationId xmlns:a16="http://schemas.microsoft.com/office/drawing/2014/main" xmlns="" id="{506687CB-FB97-43D6-9A23-31F8B01ABE7E}"/>
                </a:ext>
              </a:extLst>
            </p:cNvPr>
            <p:cNvSpPr txBox="1"/>
            <p:nvPr/>
          </p:nvSpPr>
          <p:spPr>
            <a:xfrm>
              <a:off x="4679673" y="1525391"/>
              <a:ext cx="857927" cy="303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优设好身体</a:t>
              </a:r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xmlns="" id="{E12FF3C6-DE4F-4052-AF19-C0A2F9A5E10A}"/>
              </a:ext>
            </a:extLst>
          </p:cNvPr>
          <p:cNvGrpSpPr/>
          <p:nvPr/>
        </p:nvGrpSpPr>
        <p:grpSpPr>
          <a:xfrm>
            <a:off x="7930805" y="973618"/>
            <a:ext cx="1244992" cy="389459"/>
            <a:chOff x="10359522" y="464211"/>
            <a:chExt cx="1418621" cy="443774"/>
          </a:xfrm>
        </p:grpSpPr>
        <p:sp>
          <p:nvSpPr>
            <p:cNvPr id="470" name="矩形: 圆角 469">
              <a:extLst>
                <a:ext uri="{FF2B5EF4-FFF2-40B4-BE49-F238E27FC236}">
                  <a16:creationId xmlns:a16="http://schemas.microsoft.com/office/drawing/2014/main" xmlns="" id="{A067F600-A1B1-46AB-B22C-21ED47871BE5}"/>
                </a:ext>
              </a:extLst>
            </p:cNvPr>
            <p:cNvSpPr/>
            <p:nvPr/>
          </p:nvSpPr>
          <p:spPr>
            <a:xfrm>
              <a:off x="10359522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1" name="文本框 470">
              <a:extLst>
                <a:ext uri="{FF2B5EF4-FFF2-40B4-BE49-F238E27FC236}">
                  <a16:creationId xmlns:a16="http://schemas.microsoft.com/office/drawing/2014/main" xmlns="" id="{17FAF60E-F6B0-4BE2-A2B5-177D5E64A806}"/>
                </a:ext>
              </a:extLst>
            </p:cNvPr>
            <p:cNvSpPr txBox="1"/>
            <p:nvPr/>
          </p:nvSpPr>
          <p:spPr>
            <a:xfrm>
              <a:off x="10662311" y="540193"/>
              <a:ext cx="813044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WenCang" pitchFamily="2" charset="-122"/>
                  <a:ea typeface="WenCang" pitchFamily="2" charset="-122"/>
                  <a:cs typeface="胡晓波男神体" panose="02010600030101010101" pitchFamily="2" charset="-122"/>
                </a:rPr>
                <a:t>问藏书房</a:t>
              </a: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xmlns="" id="{D84B4D70-CC78-4FF6-8E80-EB7587BC4B4F}"/>
              </a:ext>
            </a:extLst>
          </p:cNvPr>
          <p:cNvGrpSpPr/>
          <p:nvPr/>
        </p:nvGrpSpPr>
        <p:grpSpPr>
          <a:xfrm>
            <a:off x="9246456" y="973618"/>
            <a:ext cx="1244992" cy="389459"/>
            <a:chOff x="4399327" y="4447136"/>
            <a:chExt cx="1418621" cy="443774"/>
          </a:xfrm>
        </p:grpSpPr>
        <p:sp>
          <p:nvSpPr>
            <p:cNvPr id="473" name="矩形: 圆角 472">
              <a:extLst>
                <a:ext uri="{FF2B5EF4-FFF2-40B4-BE49-F238E27FC236}">
                  <a16:creationId xmlns:a16="http://schemas.microsoft.com/office/drawing/2014/main" xmlns="" id="{9464EF14-AC08-48BF-9652-DC626F01E5FE}"/>
                </a:ext>
              </a:extLst>
            </p:cNvPr>
            <p:cNvSpPr/>
            <p:nvPr/>
          </p:nvSpPr>
          <p:spPr>
            <a:xfrm>
              <a:off x="439932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xmlns="" id="{E755590A-E0F7-4EEB-B19F-F1F27144A706}"/>
                </a:ext>
              </a:extLst>
            </p:cNvPr>
            <p:cNvSpPr txBox="1"/>
            <p:nvPr/>
          </p:nvSpPr>
          <p:spPr>
            <a:xfrm>
              <a:off x="4666850" y="4501509"/>
              <a:ext cx="883575" cy="335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微米简书" pitchFamily="2" charset="-128"/>
                  <a:ea typeface="微米简书" pitchFamily="2" charset="-128"/>
                </a:rPr>
                <a:t>微米简书</a:t>
              </a:r>
            </a:p>
          </p:txBody>
        </p:sp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xmlns="" id="{D7674024-48B0-4E33-8182-F5CC3E1739DB}"/>
              </a:ext>
            </a:extLst>
          </p:cNvPr>
          <p:cNvGrpSpPr/>
          <p:nvPr/>
        </p:nvGrpSpPr>
        <p:grpSpPr>
          <a:xfrm>
            <a:off x="10562110" y="973618"/>
            <a:ext cx="1244992" cy="389459"/>
            <a:chOff x="7379425" y="1459942"/>
            <a:chExt cx="1418621" cy="443774"/>
          </a:xfrm>
        </p:grpSpPr>
        <p:sp>
          <p:nvSpPr>
            <p:cNvPr id="476" name="矩形: 圆角 475">
              <a:extLst>
                <a:ext uri="{FF2B5EF4-FFF2-40B4-BE49-F238E27FC236}">
                  <a16:creationId xmlns:a16="http://schemas.microsoft.com/office/drawing/2014/main" xmlns="" id="{44F5DE01-6405-4C10-B57D-AFCE024E7DC3}"/>
                </a:ext>
              </a:extLst>
            </p:cNvPr>
            <p:cNvSpPr/>
            <p:nvPr/>
          </p:nvSpPr>
          <p:spPr>
            <a:xfrm>
              <a:off x="7379425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xmlns="" id="{4F52DE0F-C573-451B-A7D9-0FE9EBAA182E}"/>
                </a:ext>
              </a:extLst>
            </p:cNvPr>
            <p:cNvSpPr txBox="1"/>
            <p:nvPr/>
          </p:nvSpPr>
          <p:spPr>
            <a:xfrm>
              <a:off x="7568399" y="1525391"/>
              <a:ext cx="1040670" cy="298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叶根友锐劲体" panose="03000509000000000000" pitchFamily="65" charset="-122"/>
                  <a:ea typeface="叶根友锐劲体" panose="03000509000000000000" pitchFamily="65" charset="-122"/>
                </a:rPr>
                <a:t>叶根友锐劲体</a:t>
              </a:r>
            </a:p>
          </p:txBody>
        </p:sp>
      </p:grpSp>
      <p:grpSp>
        <p:nvGrpSpPr>
          <p:cNvPr id="487" name="组合 486">
            <a:extLst>
              <a:ext uri="{FF2B5EF4-FFF2-40B4-BE49-F238E27FC236}">
                <a16:creationId xmlns:a16="http://schemas.microsoft.com/office/drawing/2014/main" xmlns="" id="{D4DE6FA2-826D-441E-BC9A-5D4DD3D9EAEC}"/>
              </a:ext>
            </a:extLst>
          </p:cNvPr>
          <p:cNvGrpSpPr/>
          <p:nvPr/>
        </p:nvGrpSpPr>
        <p:grpSpPr>
          <a:xfrm>
            <a:off x="1352550" y="1449167"/>
            <a:ext cx="1244992" cy="389459"/>
            <a:chOff x="5889377" y="962076"/>
            <a:chExt cx="1418621" cy="443774"/>
          </a:xfrm>
        </p:grpSpPr>
        <p:sp>
          <p:nvSpPr>
            <p:cNvPr id="488" name="矩形: 圆角 487">
              <a:extLst>
                <a:ext uri="{FF2B5EF4-FFF2-40B4-BE49-F238E27FC236}">
                  <a16:creationId xmlns:a16="http://schemas.microsoft.com/office/drawing/2014/main" xmlns="" id="{6989B5A1-F5B3-4AAE-B8E6-218AA10BC204}"/>
                </a:ext>
              </a:extLst>
            </p:cNvPr>
            <p:cNvSpPr/>
            <p:nvPr/>
          </p:nvSpPr>
          <p:spPr>
            <a:xfrm>
              <a:off x="588937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89" name="文本框 488">
              <a:extLst>
                <a:ext uri="{FF2B5EF4-FFF2-40B4-BE49-F238E27FC236}">
                  <a16:creationId xmlns:a16="http://schemas.microsoft.com/office/drawing/2014/main" xmlns="" id="{E51F8F53-E900-4259-8F6A-A9AE6A0CB465}"/>
                </a:ext>
              </a:extLst>
            </p:cNvPr>
            <p:cNvSpPr txBox="1"/>
            <p:nvPr/>
          </p:nvSpPr>
          <p:spPr>
            <a:xfrm>
              <a:off x="6096786" y="1031614"/>
              <a:ext cx="1003801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站酷庆科黄油体</a:t>
              </a:r>
            </a:p>
          </p:txBody>
        </p:sp>
      </p:grpSp>
      <p:grpSp>
        <p:nvGrpSpPr>
          <p:cNvPr id="490" name="组合 489">
            <a:extLst>
              <a:ext uri="{FF2B5EF4-FFF2-40B4-BE49-F238E27FC236}">
                <a16:creationId xmlns:a16="http://schemas.microsoft.com/office/drawing/2014/main" xmlns="" id="{8118ACD6-3755-4039-A443-8C5C0EF2070B}"/>
              </a:ext>
            </a:extLst>
          </p:cNvPr>
          <p:cNvGrpSpPr/>
          <p:nvPr/>
        </p:nvGrpSpPr>
        <p:grpSpPr>
          <a:xfrm>
            <a:off x="2668201" y="1449167"/>
            <a:ext cx="1244992" cy="389459"/>
            <a:chOff x="7379425" y="3451404"/>
            <a:chExt cx="1418621" cy="443774"/>
          </a:xfrm>
        </p:grpSpPr>
        <p:sp>
          <p:nvSpPr>
            <p:cNvPr id="491" name="矩形: 圆角 490">
              <a:extLst>
                <a:ext uri="{FF2B5EF4-FFF2-40B4-BE49-F238E27FC236}">
                  <a16:creationId xmlns:a16="http://schemas.microsoft.com/office/drawing/2014/main" xmlns="" id="{EBCBC2ED-BFB8-41E0-A298-3C95486C5B24}"/>
                </a:ext>
              </a:extLst>
            </p:cNvPr>
            <p:cNvSpPr/>
            <p:nvPr/>
          </p:nvSpPr>
          <p:spPr>
            <a:xfrm>
              <a:off x="7379425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2" name="文本框 491">
              <a:extLst>
                <a:ext uri="{FF2B5EF4-FFF2-40B4-BE49-F238E27FC236}">
                  <a16:creationId xmlns:a16="http://schemas.microsoft.com/office/drawing/2014/main" xmlns="" id="{E7EF3451-ED6E-42E4-B165-19FF76F9205D}"/>
                </a:ext>
              </a:extLst>
            </p:cNvPr>
            <p:cNvSpPr txBox="1"/>
            <p:nvPr/>
          </p:nvSpPr>
          <p:spPr>
            <a:xfrm>
              <a:off x="7641044" y="3502675"/>
              <a:ext cx="895381" cy="32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100" dirty="0">
                  <a:latin typeface="途牛类圆体" panose="00000500000000000000" pitchFamily="2" charset="-122"/>
                  <a:ea typeface="途牛类圆体" panose="00000500000000000000" pitchFamily="2" charset="-122"/>
                </a:rPr>
                <a:t>途牛类圆体</a:t>
              </a:r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:a16="http://schemas.microsoft.com/office/drawing/2014/main" xmlns="" id="{3EFBAA2B-D6D7-4E77-B1F6-F124CBDF21CF}"/>
              </a:ext>
            </a:extLst>
          </p:cNvPr>
          <p:cNvGrpSpPr/>
          <p:nvPr/>
        </p:nvGrpSpPr>
        <p:grpSpPr>
          <a:xfrm>
            <a:off x="3983852" y="1449167"/>
            <a:ext cx="1244992" cy="389459"/>
            <a:chOff x="10359522" y="3451404"/>
            <a:chExt cx="1418621" cy="443774"/>
          </a:xfrm>
        </p:grpSpPr>
        <p:sp>
          <p:nvSpPr>
            <p:cNvPr id="494" name="矩形: 圆角 493">
              <a:extLst>
                <a:ext uri="{FF2B5EF4-FFF2-40B4-BE49-F238E27FC236}">
                  <a16:creationId xmlns:a16="http://schemas.microsoft.com/office/drawing/2014/main" xmlns="" id="{837E2483-23C5-420B-94C1-6C0F3082EE19}"/>
                </a:ext>
              </a:extLst>
            </p:cNvPr>
            <p:cNvSpPr/>
            <p:nvPr/>
          </p:nvSpPr>
          <p:spPr>
            <a:xfrm>
              <a:off x="10359522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5" name="文本框 494">
              <a:extLst>
                <a:ext uri="{FF2B5EF4-FFF2-40B4-BE49-F238E27FC236}">
                  <a16:creationId xmlns:a16="http://schemas.microsoft.com/office/drawing/2014/main" xmlns="" id="{42E326D9-F356-47BC-8869-80FC58945E6E}"/>
                </a:ext>
              </a:extLst>
            </p:cNvPr>
            <p:cNvSpPr txBox="1"/>
            <p:nvPr/>
          </p:nvSpPr>
          <p:spPr>
            <a:xfrm>
              <a:off x="10488385" y="3523410"/>
              <a:ext cx="1160895" cy="299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Just Font</a:t>
              </a:r>
              <a:r>
                <a:rPr lang="zh-CN" altLang="en-US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粉圆</a:t>
              </a:r>
            </a:p>
          </p:txBody>
        </p:sp>
      </p:grpSp>
      <p:grpSp>
        <p:nvGrpSpPr>
          <p:cNvPr id="496" name="组合 495">
            <a:extLst>
              <a:ext uri="{FF2B5EF4-FFF2-40B4-BE49-F238E27FC236}">
                <a16:creationId xmlns:a16="http://schemas.microsoft.com/office/drawing/2014/main" xmlns="" id="{96AFFE1B-19BF-482F-AB4F-0AAE18E10CE8}"/>
              </a:ext>
            </a:extLst>
          </p:cNvPr>
          <p:cNvGrpSpPr/>
          <p:nvPr/>
        </p:nvGrpSpPr>
        <p:grpSpPr>
          <a:xfrm>
            <a:off x="5299503" y="1449167"/>
            <a:ext cx="1244992" cy="389459"/>
            <a:chOff x="1419226" y="4949845"/>
            <a:chExt cx="1418621" cy="443774"/>
          </a:xfrm>
        </p:grpSpPr>
        <p:sp>
          <p:nvSpPr>
            <p:cNvPr id="497" name="矩形: 圆角 496">
              <a:extLst>
                <a:ext uri="{FF2B5EF4-FFF2-40B4-BE49-F238E27FC236}">
                  <a16:creationId xmlns:a16="http://schemas.microsoft.com/office/drawing/2014/main" xmlns="" id="{F39FF9B7-8D72-4B1F-BA3F-922C3FF871A4}"/>
                </a:ext>
              </a:extLst>
            </p:cNvPr>
            <p:cNvSpPr/>
            <p:nvPr/>
          </p:nvSpPr>
          <p:spPr>
            <a:xfrm>
              <a:off x="141922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xmlns="" id="{E8B5B99F-15C2-43C2-8BB2-0B27CEC41CAD}"/>
                </a:ext>
              </a:extLst>
            </p:cNvPr>
            <p:cNvSpPr txBox="1"/>
            <p:nvPr/>
          </p:nvSpPr>
          <p:spPr>
            <a:xfrm>
              <a:off x="167713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GenSenMaruGothic TW TTF Medium" panose="020B0600000000000000" pitchFamily="34" charset="-120"/>
                  <a:ea typeface="GenSenMaruGothic TW TTF Medium" panose="020B0600000000000000" pitchFamily="34" charset="-120"/>
                </a:rPr>
                <a:t>源泉圆体</a:t>
              </a:r>
            </a:p>
          </p:txBody>
        </p:sp>
      </p:grpSp>
      <p:grpSp>
        <p:nvGrpSpPr>
          <p:cNvPr id="499" name="组合 498">
            <a:extLst>
              <a:ext uri="{FF2B5EF4-FFF2-40B4-BE49-F238E27FC236}">
                <a16:creationId xmlns:a16="http://schemas.microsoft.com/office/drawing/2014/main" xmlns="" id="{F54CE60E-F2BB-4F23-8874-76E93E181983}"/>
              </a:ext>
            </a:extLst>
          </p:cNvPr>
          <p:cNvGrpSpPr/>
          <p:nvPr/>
        </p:nvGrpSpPr>
        <p:grpSpPr>
          <a:xfrm>
            <a:off x="6615154" y="1449167"/>
            <a:ext cx="1244992" cy="389459"/>
            <a:chOff x="2909276" y="4949845"/>
            <a:chExt cx="1418621" cy="443774"/>
          </a:xfrm>
        </p:grpSpPr>
        <p:sp>
          <p:nvSpPr>
            <p:cNvPr id="500" name="矩形: 圆角 499">
              <a:extLst>
                <a:ext uri="{FF2B5EF4-FFF2-40B4-BE49-F238E27FC236}">
                  <a16:creationId xmlns:a16="http://schemas.microsoft.com/office/drawing/2014/main" xmlns="" id="{AA3A7BFC-9F00-474F-91E9-A8A697962D1F}"/>
                </a:ext>
              </a:extLst>
            </p:cNvPr>
            <p:cNvSpPr/>
            <p:nvPr/>
          </p:nvSpPr>
          <p:spPr>
            <a:xfrm>
              <a:off x="290927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1" name="文本框 500">
              <a:extLst>
                <a:ext uri="{FF2B5EF4-FFF2-40B4-BE49-F238E27FC236}">
                  <a16:creationId xmlns:a16="http://schemas.microsoft.com/office/drawing/2014/main" xmlns="" id="{F7F79FB9-C69D-45F8-B7B4-4DCFF3FDA0C1}"/>
                </a:ext>
              </a:extLst>
            </p:cNvPr>
            <p:cNvSpPr txBox="1"/>
            <p:nvPr/>
          </p:nvSpPr>
          <p:spPr>
            <a:xfrm>
              <a:off x="316718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Resource Han Rounded CN Medium" panose="020B0600000000000000" pitchFamily="34" charset="-122"/>
                  <a:ea typeface="Resource Han Rounded CN Medium" panose="020B0600000000000000" pitchFamily="34" charset="-122"/>
                </a:rPr>
                <a:t>资源圆体</a:t>
              </a:r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xmlns="" id="{7C4C1230-3AE9-46A2-9AE2-D2F830A08735}"/>
              </a:ext>
            </a:extLst>
          </p:cNvPr>
          <p:cNvGrpSpPr/>
          <p:nvPr/>
        </p:nvGrpSpPr>
        <p:grpSpPr>
          <a:xfrm>
            <a:off x="7930805" y="1449167"/>
            <a:ext cx="1244992" cy="389459"/>
            <a:chOff x="10359522" y="4447136"/>
            <a:chExt cx="1418621" cy="443774"/>
          </a:xfrm>
        </p:grpSpPr>
        <p:sp>
          <p:nvSpPr>
            <p:cNvPr id="503" name="矩形: 圆角 502">
              <a:extLst>
                <a:ext uri="{FF2B5EF4-FFF2-40B4-BE49-F238E27FC236}">
                  <a16:creationId xmlns:a16="http://schemas.microsoft.com/office/drawing/2014/main" xmlns="" id="{B1C97806-A8B6-436E-B3A3-4EF0359A6F12}"/>
                </a:ext>
              </a:extLst>
            </p:cNvPr>
            <p:cNvSpPr/>
            <p:nvPr/>
          </p:nvSpPr>
          <p:spPr>
            <a:xfrm>
              <a:off x="10359522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4" name="文本框 503">
              <a:extLst>
                <a:ext uri="{FF2B5EF4-FFF2-40B4-BE49-F238E27FC236}">
                  <a16:creationId xmlns:a16="http://schemas.microsoft.com/office/drawing/2014/main" xmlns="" id="{F2DFE894-8793-4F66-8884-51421B85BF1B}"/>
                </a:ext>
              </a:extLst>
            </p:cNvPr>
            <p:cNvSpPr txBox="1"/>
            <p:nvPr/>
          </p:nvSpPr>
          <p:spPr>
            <a:xfrm>
              <a:off x="10591779" y="4520938"/>
              <a:ext cx="954107" cy="29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07NikumaruFont" panose="02000900000000000000" pitchFamily="50" charset="-128"/>
                  <a:ea typeface="07NikumaruFont" panose="02000900000000000000" pitchFamily="50" charset="-128"/>
                  <a:cs typeface="Unifont" panose="02000604000000000000" pitchFamily="2" charset="-122"/>
                </a:rPr>
                <a:t>胖胖猪肉体</a:t>
              </a:r>
            </a:p>
          </p:txBody>
        </p:sp>
      </p:grpSp>
      <p:grpSp>
        <p:nvGrpSpPr>
          <p:cNvPr id="505" name="组合 504">
            <a:extLst>
              <a:ext uri="{FF2B5EF4-FFF2-40B4-BE49-F238E27FC236}">
                <a16:creationId xmlns:a16="http://schemas.microsoft.com/office/drawing/2014/main" xmlns="" id="{03A7657B-7BDF-4FB8-BFCC-817A3527811E}"/>
              </a:ext>
            </a:extLst>
          </p:cNvPr>
          <p:cNvGrpSpPr/>
          <p:nvPr/>
        </p:nvGrpSpPr>
        <p:grpSpPr>
          <a:xfrm>
            <a:off x="9246456" y="1449167"/>
            <a:ext cx="1244992" cy="389459"/>
            <a:chOff x="2909276" y="2953539"/>
            <a:chExt cx="1418621" cy="443774"/>
          </a:xfrm>
        </p:grpSpPr>
        <p:sp>
          <p:nvSpPr>
            <p:cNvPr id="506" name="矩形: 圆角 505">
              <a:extLst>
                <a:ext uri="{FF2B5EF4-FFF2-40B4-BE49-F238E27FC236}">
                  <a16:creationId xmlns:a16="http://schemas.microsoft.com/office/drawing/2014/main" xmlns="" id="{35F95C86-DEB3-491B-BE8D-82577A16309E}"/>
                </a:ext>
              </a:extLst>
            </p:cNvPr>
            <p:cNvSpPr/>
            <p:nvPr/>
          </p:nvSpPr>
          <p:spPr>
            <a:xfrm>
              <a:off x="290927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xmlns="" id="{E562AE4D-8EE4-44B6-88D6-226BDA1AE724}"/>
                </a:ext>
              </a:extLst>
            </p:cNvPr>
            <p:cNvSpPr txBox="1"/>
            <p:nvPr/>
          </p:nvSpPr>
          <p:spPr>
            <a:xfrm>
              <a:off x="3165578" y="3029614"/>
              <a:ext cx="906017" cy="284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100" spc="0" baseline="0" dirty="0">
                  <a:solidFill>
                    <a:srgbClr val="323B44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黄引齐招牌</a:t>
              </a:r>
            </a:p>
          </p:txBody>
        </p:sp>
      </p:grpSp>
      <p:grpSp>
        <p:nvGrpSpPr>
          <p:cNvPr id="508" name="组合 507">
            <a:extLst>
              <a:ext uri="{FF2B5EF4-FFF2-40B4-BE49-F238E27FC236}">
                <a16:creationId xmlns:a16="http://schemas.microsoft.com/office/drawing/2014/main" xmlns="" id="{04D2DF71-4DFB-4FA6-BC30-B127BD15938D}"/>
              </a:ext>
            </a:extLst>
          </p:cNvPr>
          <p:cNvGrpSpPr/>
          <p:nvPr/>
        </p:nvGrpSpPr>
        <p:grpSpPr>
          <a:xfrm>
            <a:off x="10562110" y="1449167"/>
            <a:ext cx="1244992" cy="389459"/>
            <a:chOff x="2909276" y="1957807"/>
            <a:chExt cx="1418621" cy="443774"/>
          </a:xfrm>
        </p:grpSpPr>
        <p:sp>
          <p:nvSpPr>
            <p:cNvPr id="509" name="矩形: 圆角 508">
              <a:extLst>
                <a:ext uri="{FF2B5EF4-FFF2-40B4-BE49-F238E27FC236}">
                  <a16:creationId xmlns:a16="http://schemas.microsoft.com/office/drawing/2014/main" xmlns="" id="{374EA70C-CDD5-4920-8D2F-917935A1DF9B}"/>
                </a:ext>
              </a:extLst>
            </p:cNvPr>
            <p:cNvSpPr/>
            <p:nvPr/>
          </p:nvSpPr>
          <p:spPr>
            <a:xfrm>
              <a:off x="290927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0" name="文本框 509">
              <a:extLst>
                <a:ext uri="{FF2B5EF4-FFF2-40B4-BE49-F238E27FC236}">
                  <a16:creationId xmlns:a16="http://schemas.microsoft.com/office/drawing/2014/main" xmlns="" id="{9023A8DA-B993-4A85-937A-A3398EFAAF40}"/>
                </a:ext>
              </a:extLst>
            </p:cNvPr>
            <p:cNvSpPr txBox="1"/>
            <p:nvPr/>
          </p:nvSpPr>
          <p:spPr>
            <a:xfrm>
              <a:off x="3077412" y="2014713"/>
              <a:ext cx="1082349" cy="3299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包图小白体" panose="02010601030101010101" pitchFamily="2" charset="-122"/>
                  <a:ea typeface="包图小白体" panose="02010601030101010101" pitchFamily="2" charset="-122"/>
                </a:rPr>
                <a:t>包图小白体</a:t>
              </a:r>
            </a:p>
          </p:txBody>
        </p:sp>
      </p:grpSp>
      <p:grpSp>
        <p:nvGrpSpPr>
          <p:cNvPr id="511" name="组合 510">
            <a:extLst>
              <a:ext uri="{FF2B5EF4-FFF2-40B4-BE49-F238E27FC236}">
                <a16:creationId xmlns:a16="http://schemas.microsoft.com/office/drawing/2014/main" xmlns="" id="{3CDFC6A3-16F9-436F-9549-A41CBEECF7CA}"/>
              </a:ext>
            </a:extLst>
          </p:cNvPr>
          <p:cNvGrpSpPr/>
          <p:nvPr/>
        </p:nvGrpSpPr>
        <p:grpSpPr>
          <a:xfrm>
            <a:off x="1352550" y="1924716"/>
            <a:ext cx="1244992" cy="389459"/>
            <a:chOff x="1419226" y="2455673"/>
            <a:chExt cx="1418621" cy="443774"/>
          </a:xfrm>
        </p:grpSpPr>
        <p:sp>
          <p:nvSpPr>
            <p:cNvPr id="512" name="矩形: 圆角 511">
              <a:extLst>
                <a:ext uri="{FF2B5EF4-FFF2-40B4-BE49-F238E27FC236}">
                  <a16:creationId xmlns:a16="http://schemas.microsoft.com/office/drawing/2014/main" xmlns="" id="{391E41A2-568E-4E61-9529-D967EC61BC06}"/>
                </a:ext>
              </a:extLst>
            </p:cNvPr>
            <p:cNvSpPr/>
            <p:nvPr/>
          </p:nvSpPr>
          <p:spPr>
            <a:xfrm>
              <a:off x="1419226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xmlns="" id="{FACE3F81-50C3-4E43-81AE-D5DB6D324DA0}"/>
                </a:ext>
              </a:extLst>
            </p:cNvPr>
            <p:cNvSpPr txBox="1"/>
            <p:nvPr/>
          </p:nvSpPr>
          <p:spPr>
            <a:xfrm>
              <a:off x="1609804" y="2538612"/>
              <a:ext cx="1037465" cy="268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150" dirty="0">
                  <a:latin typeface="沐瑶随心手写体" panose="02010600010101010101" pitchFamily="2" charset="-122"/>
                  <a:ea typeface="沐瑶随心手写体" panose="02010600010101010101" pitchFamily="2" charset="-122"/>
                </a:rPr>
                <a:t>沐瑶随心手写体</a:t>
              </a:r>
            </a:p>
          </p:txBody>
        </p:sp>
      </p:grpSp>
      <p:grpSp>
        <p:nvGrpSpPr>
          <p:cNvPr id="514" name="组合 513">
            <a:extLst>
              <a:ext uri="{FF2B5EF4-FFF2-40B4-BE49-F238E27FC236}">
                <a16:creationId xmlns:a16="http://schemas.microsoft.com/office/drawing/2014/main" xmlns="" id="{9E5C61C5-E1F9-4DCA-8C9A-E1ABC2085321}"/>
              </a:ext>
            </a:extLst>
          </p:cNvPr>
          <p:cNvGrpSpPr/>
          <p:nvPr/>
        </p:nvGrpSpPr>
        <p:grpSpPr>
          <a:xfrm>
            <a:off x="2668201" y="1924716"/>
            <a:ext cx="1244992" cy="389459"/>
            <a:chOff x="7379425" y="464211"/>
            <a:chExt cx="1418621" cy="443774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xmlns="" id="{6196A906-5C6D-4953-AA2B-0DCDD5A20C6F}"/>
                </a:ext>
              </a:extLst>
            </p:cNvPr>
            <p:cNvSpPr/>
            <p:nvPr/>
          </p:nvSpPr>
          <p:spPr>
            <a:xfrm>
              <a:off x="7379425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6" name="文本框 515">
              <a:extLst>
                <a:ext uri="{FF2B5EF4-FFF2-40B4-BE49-F238E27FC236}">
                  <a16:creationId xmlns:a16="http://schemas.microsoft.com/office/drawing/2014/main" xmlns="" id="{3676E2DC-C199-45C9-978D-67312AC5E874}"/>
                </a:ext>
              </a:extLst>
            </p:cNvPr>
            <p:cNvSpPr txBox="1"/>
            <p:nvPr/>
          </p:nvSpPr>
          <p:spPr>
            <a:xfrm>
              <a:off x="7534737" y="543559"/>
              <a:ext cx="1107997" cy="285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</a:rPr>
                <a:t>胡晓波骚包体</a:t>
              </a:r>
            </a:p>
          </p:txBody>
        </p:sp>
      </p:grpSp>
      <p:grpSp>
        <p:nvGrpSpPr>
          <p:cNvPr id="517" name="组合 516">
            <a:extLst>
              <a:ext uri="{FF2B5EF4-FFF2-40B4-BE49-F238E27FC236}">
                <a16:creationId xmlns:a16="http://schemas.microsoft.com/office/drawing/2014/main" xmlns="" id="{11C7EB62-38CC-40FE-A008-CB008A25EBDD}"/>
              </a:ext>
            </a:extLst>
          </p:cNvPr>
          <p:cNvGrpSpPr/>
          <p:nvPr/>
        </p:nvGrpSpPr>
        <p:grpSpPr>
          <a:xfrm>
            <a:off x="3983852" y="1924716"/>
            <a:ext cx="1244992" cy="389459"/>
            <a:chOff x="8869474" y="3451404"/>
            <a:chExt cx="1418621" cy="443774"/>
          </a:xfrm>
        </p:grpSpPr>
        <p:sp>
          <p:nvSpPr>
            <p:cNvPr id="518" name="矩形: 圆角 517">
              <a:extLst>
                <a:ext uri="{FF2B5EF4-FFF2-40B4-BE49-F238E27FC236}">
                  <a16:creationId xmlns:a16="http://schemas.microsoft.com/office/drawing/2014/main" xmlns="" id="{C4CE1B11-D42B-4968-BD8B-F5B8D5F8656A}"/>
                </a:ext>
              </a:extLst>
            </p:cNvPr>
            <p:cNvSpPr/>
            <p:nvPr/>
          </p:nvSpPr>
          <p:spPr>
            <a:xfrm>
              <a:off x="8869474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9" name="文本框 518">
              <a:extLst>
                <a:ext uri="{FF2B5EF4-FFF2-40B4-BE49-F238E27FC236}">
                  <a16:creationId xmlns:a16="http://schemas.microsoft.com/office/drawing/2014/main" xmlns="" id="{0951B7F7-4957-4A60-870E-B6839337A463}"/>
                </a:ext>
              </a:extLst>
            </p:cNvPr>
            <p:cNvSpPr txBox="1"/>
            <p:nvPr/>
          </p:nvSpPr>
          <p:spPr>
            <a:xfrm>
              <a:off x="8941743" y="3458172"/>
              <a:ext cx="1261884" cy="369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400" dirty="0">
                  <a:latin typeface="庞门正道轻松体" panose="00020600040101010101" pitchFamily="18" charset="-122"/>
                  <a:ea typeface="庞门正道轻松体" panose="00020600040101010101" pitchFamily="18" charset="-122"/>
                </a:rPr>
                <a:t>庞门正道轻松体</a:t>
              </a:r>
            </a:p>
          </p:txBody>
        </p:sp>
      </p:grpSp>
      <p:grpSp>
        <p:nvGrpSpPr>
          <p:cNvPr id="520" name="组合 519">
            <a:extLst>
              <a:ext uri="{FF2B5EF4-FFF2-40B4-BE49-F238E27FC236}">
                <a16:creationId xmlns:a16="http://schemas.microsoft.com/office/drawing/2014/main" xmlns="" id="{0C917A81-E926-495A-A1EB-706732C51896}"/>
              </a:ext>
            </a:extLst>
          </p:cNvPr>
          <p:cNvGrpSpPr/>
          <p:nvPr/>
        </p:nvGrpSpPr>
        <p:grpSpPr>
          <a:xfrm>
            <a:off x="5299503" y="1924716"/>
            <a:ext cx="1244992" cy="389459"/>
            <a:chOff x="5889377" y="3451404"/>
            <a:chExt cx="1418621" cy="443774"/>
          </a:xfrm>
        </p:grpSpPr>
        <p:sp>
          <p:nvSpPr>
            <p:cNvPr id="521" name="矩形: 圆角 520">
              <a:extLst>
                <a:ext uri="{FF2B5EF4-FFF2-40B4-BE49-F238E27FC236}">
                  <a16:creationId xmlns:a16="http://schemas.microsoft.com/office/drawing/2014/main" xmlns="" id="{E1887EDD-47E1-418E-B768-623CB2F26B07}"/>
                </a:ext>
              </a:extLst>
            </p:cNvPr>
            <p:cNvSpPr/>
            <p:nvPr/>
          </p:nvSpPr>
          <p:spPr>
            <a:xfrm>
              <a:off x="588937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2" name="文本框 521">
              <a:extLst>
                <a:ext uri="{FF2B5EF4-FFF2-40B4-BE49-F238E27FC236}">
                  <a16:creationId xmlns:a16="http://schemas.microsoft.com/office/drawing/2014/main" xmlns="" id="{EFE85FB5-0425-4627-AF3D-5912FFF66590}"/>
                </a:ext>
              </a:extLst>
            </p:cNvPr>
            <p:cNvSpPr txBox="1"/>
            <p:nvPr/>
          </p:nvSpPr>
          <p:spPr>
            <a:xfrm>
              <a:off x="6275522" y="3521831"/>
              <a:ext cx="646331" cy="286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贤二体" panose="00020600040101010101" pitchFamily="18" charset="-122"/>
                  <a:ea typeface="贤二体" panose="00020600040101010101" pitchFamily="18" charset="-122"/>
                </a:rPr>
                <a:t>贤二体</a:t>
              </a:r>
            </a:p>
          </p:txBody>
        </p:sp>
      </p:grpSp>
      <p:grpSp>
        <p:nvGrpSpPr>
          <p:cNvPr id="523" name="组合 522">
            <a:extLst>
              <a:ext uri="{FF2B5EF4-FFF2-40B4-BE49-F238E27FC236}">
                <a16:creationId xmlns:a16="http://schemas.microsoft.com/office/drawing/2014/main" xmlns="" id="{59429B1B-39C9-4E44-B5FD-D6743B27CE64}"/>
              </a:ext>
            </a:extLst>
          </p:cNvPr>
          <p:cNvGrpSpPr/>
          <p:nvPr/>
        </p:nvGrpSpPr>
        <p:grpSpPr>
          <a:xfrm>
            <a:off x="6615154" y="1924716"/>
            <a:ext cx="1244992" cy="389459"/>
            <a:chOff x="10359522" y="962076"/>
            <a:chExt cx="1418621" cy="443774"/>
          </a:xfrm>
        </p:grpSpPr>
        <p:sp>
          <p:nvSpPr>
            <p:cNvPr id="524" name="矩形: 圆角 523">
              <a:extLst>
                <a:ext uri="{FF2B5EF4-FFF2-40B4-BE49-F238E27FC236}">
                  <a16:creationId xmlns:a16="http://schemas.microsoft.com/office/drawing/2014/main" xmlns="" id="{E5078A69-B5B1-4472-A87B-8F99ECCC9EF6}"/>
                </a:ext>
              </a:extLst>
            </p:cNvPr>
            <p:cNvSpPr/>
            <p:nvPr/>
          </p:nvSpPr>
          <p:spPr>
            <a:xfrm>
              <a:off x="10359522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xmlns="" id="{FB7DD071-35B4-4CE6-AB98-829553ECB886}"/>
                </a:ext>
              </a:extLst>
            </p:cNvPr>
            <p:cNvSpPr txBox="1"/>
            <p:nvPr/>
          </p:nvSpPr>
          <p:spPr>
            <a:xfrm>
              <a:off x="10384990" y="1062570"/>
              <a:ext cx="1367682" cy="237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站酷快乐体</a:t>
              </a:r>
              <a:r>
                <a:rPr lang="en-US" altLang="zh-CN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2016</a:t>
              </a: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修订版</a:t>
              </a:r>
            </a:p>
          </p:txBody>
        </p:sp>
      </p:grpSp>
      <p:grpSp>
        <p:nvGrpSpPr>
          <p:cNvPr id="526" name="组合 525">
            <a:extLst>
              <a:ext uri="{FF2B5EF4-FFF2-40B4-BE49-F238E27FC236}">
                <a16:creationId xmlns:a16="http://schemas.microsoft.com/office/drawing/2014/main" xmlns="" id="{98AC44FC-19B4-4AA2-A6D7-B4F2C0D9EB36}"/>
              </a:ext>
            </a:extLst>
          </p:cNvPr>
          <p:cNvGrpSpPr/>
          <p:nvPr/>
        </p:nvGrpSpPr>
        <p:grpSpPr>
          <a:xfrm>
            <a:off x="7930805" y="1924716"/>
            <a:ext cx="1244992" cy="389459"/>
            <a:chOff x="5889377" y="1459942"/>
            <a:chExt cx="1418621" cy="443774"/>
          </a:xfrm>
        </p:grpSpPr>
        <p:sp>
          <p:nvSpPr>
            <p:cNvPr id="527" name="矩形: 圆角 526">
              <a:extLst>
                <a:ext uri="{FF2B5EF4-FFF2-40B4-BE49-F238E27FC236}">
                  <a16:creationId xmlns:a16="http://schemas.microsoft.com/office/drawing/2014/main" xmlns="" id="{BD2A38C6-7234-4569-9652-BEB42A25E2B4}"/>
                </a:ext>
              </a:extLst>
            </p:cNvPr>
            <p:cNvSpPr/>
            <p:nvPr/>
          </p:nvSpPr>
          <p:spPr>
            <a:xfrm>
              <a:off x="588937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8" name="文本框 527">
              <a:extLst>
                <a:ext uri="{FF2B5EF4-FFF2-40B4-BE49-F238E27FC236}">
                  <a16:creationId xmlns:a16="http://schemas.microsoft.com/office/drawing/2014/main" xmlns="" id="{18825BA2-42F4-4055-A611-C0A78FEAD2D1}"/>
                </a:ext>
              </a:extLst>
            </p:cNvPr>
            <p:cNvSpPr txBox="1"/>
            <p:nvPr/>
          </p:nvSpPr>
          <p:spPr>
            <a:xfrm>
              <a:off x="6012630" y="1525391"/>
              <a:ext cx="1172116" cy="287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叶根友守中曲画" panose="00020600040101010101" pitchFamily="18" charset="-122"/>
                  <a:ea typeface="叶根友守中曲画" panose="00020600040101010101" pitchFamily="18" charset="-122"/>
                </a:rPr>
                <a:t>叶根友守中曲画</a:t>
              </a:r>
            </a:p>
          </p:txBody>
        </p:sp>
      </p:grpSp>
      <p:grpSp>
        <p:nvGrpSpPr>
          <p:cNvPr id="529" name="组合 528">
            <a:extLst>
              <a:ext uri="{FF2B5EF4-FFF2-40B4-BE49-F238E27FC236}">
                <a16:creationId xmlns:a16="http://schemas.microsoft.com/office/drawing/2014/main" xmlns="" id="{CB2D1BEC-BE9E-413A-9305-0DE36821EE9C}"/>
              </a:ext>
            </a:extLst>
          </p:cNvPr>
          <p:cNvGrpSpPr/>
          <p:nvPr/>
        </p:nvGrpSpPr>
        <p:grpSpPr>
          <a:xfrm>
            <a:off x="9246456" y="1924716"/>
            <a:ext cx="1244992" cy="389459"/>
            <a:chOff x="1419226" y="3451404"/>
            <a:chExt cx="1418621" cy="443774"/>
          </a:xfrm>
        </p:grpSpPr>
        <p:sp>
          <p:nvSpPr>
            <p:cNvPr id="530" name="矩形: 圆角 529">
              <a:extLst>
                <a:ext uri="{FF2B5EF4-FFF2-40B4-BE49-F238E27FC236}">
                  <a16:creationId xmlns:a16="http://schemas.microsoft.com/office/drawing/2014/main" xmlns="" id="{1C7E926A-0DFD-4779-BAB5-5FA14B1BAD5A}"/>
                </a:ext>
              </a:extLst>
            </p:cNvPr>
            <p:cNvSpPr/>
            <p:nvPr/>
          </p:nvSpPr>
          <p:spPr>
            <a:xfrm>
              <a:off x="141922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:a16="http://schemas.microsoft.com/office/drawing/2014/main" xmlns="" id="{D3A699A2-DE9D-41F6-850F-71B7CC6A716C}"/>
                </a:ext>
              </a:extLst>
            </p:cNvPr>
            <p:cNvSpPr txBox="1"/>
            <p:nvPr/>
          </p:nvSpPr>
          <p:spPr>
            <a:xfrm>
              <a:off x="1728427" y="3518341"/>
              <a:ext cx="800219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SetoFont" panose="02000600000000000000" pitchFamily="2" charset="-122"/>
                  <a:ea typeface="SetoFont" panose="02000600000000000000" pitchFamily="2" charset="-122"/>
                  <a:cs typeface="SetoFont" panose="02000600000000000000" pitchFamily="2" charset="-122"/>
                </a:rPr>
                <a:t>SetoFont</a:t>
              </a:r>
              <a:endParaRPr lang="en-US" altLang="zh-CN" sz="1200" dirty="0">
                <a:solidFill>
                  <a:srgbClr val="323B44"/>
                </a:solidFill>
                <a:latin typeface="SetoFont" panose="02000600000000000000" pitchFamily="2" charset="-122"/>
                <a:ea typeface="SetoFont" panose="02000600000000000000" pitchFamily="2" charset="-122"/>
                <a:cs typeface="SetoFont" panose="02000600000000000000" pitchFamily="2" charset="-122"/>
              </a:endParaRPr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xmlns="" id="{81D8774B-7F54-4A13-87A7-BEC9603C804D}"/>
              </a:ext>
            </a:extLst>
          </p:cNvPr>
          <p:cNvGrpSpPr/>
          <p:nvPr/>
        </p:nvGrpSpPr>
        <p:grpSpPr>
          <a:xfrm>
            <a:off x="10562110" y="1924716"/>
            <a:ext cx="1244992" cy="389459"/>
            <a:chOff x="1419226" y="962076"/>
            <a:chExt cx="1418621" cy="443774"/>
          </a:xfrm>
        </p:grpSpPr>
        <p:sp>
          <p:nvSpPr>
            <p:cNvPr id="533" name="矩形: 圆角 532">
              <a:extLst>
                <a:ext uri="{FF2B5EF4-FFF2-40B4-BE49-F238E27FC236}">
                  <a16:creationId xmlns:a16="http://schemas.microsoft.com/office/drawing/2014/main" xmlns="" id="{B0F1C47D-1FB0-4EF1-8C83-69D9BF728615}"/>
                </a:ext>
              </a:extLst>
            </p:cNvPr>
            <p:cNvSpPr/>
            <p:nvPr/>
          </p:nvSpPr>
          <p:spPr>
            <a:xfrm>
              <a:off x="141922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xmlns="" id="{C28329C8-A3EF-4A60-BEB3-739AB9F68F84}"/>
                </a:ext>
              </a:extLst>
            </p:cNvPr>
            <p:cNvSpPr txBox="1"/>
            <p:nvPr/>
          </p:nvSpPr>
          <p:spPr>
            <a:xfrm>
              <a:off x="1497595" y="1033377"/>
              <a:ext cx="1261885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字体视界法棍体</a:t>
              </a:r>
            </a:p>
          </p:txBody>
        </p:sp>
      </p:grpSp>
      <p:grpSp>
        <p:nvGrpSpPr>
          <p:cNvPr id="535" name="组合 534">
            <a:extLst>
              <a:ext uri="{FF2B5EF4-FFF2-40B4-BE49-F238E27FC236}">
                <a16:creationId xmlns:a16="http://schemas.microsoft.com/office/drawing/2014/main" xmlns="" id="{F79B3BE4-1601-4585-8C0D-1AF452799030}"/>
              </a:ext>
            </a:extLst>
          </p:cNvPr>
          <p:cNvGrpSpPr/>
          <p:nvPr/>
        </p:nvGrpSpPr>
        <p:grpSpPr>
          <a:xfrm>
            <a:off x="1352550" y="2400265"/>
            <a:ext cx="1244992" cy="389459"/>
            <a:chOff x="8869474" y="1459942"/>
            <a:chExt cx="1418621" cy="443774"/>
          </a:xfrm>
        </p:grpSpPr>
        <p:sp>
          <p:nvSpPr>
            <p:cNvPr id="536" name="矩形: 圆角 535">
              <a:extLst>
                <a:ext uri="{FF2B5EF4-FFF2-40B4-BE49-F238E27FC236}">
                  <a16:creationId xmlns:a16="http://schemas.microsoft.com/office/drawing/2014/main" xmlns="" id="{3C92053F-82F6-491D-9450-CAD813687BE3}"/>
                </a:ext>
              </a:extLst>
            </p:cNvPr>
            <p:cNvSpPr/>
            <p:nvPr/>
          </p:nvSpPr>
          <p:spPr>
            <a:xfrm>
              <a:off x="8869474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xmlns="" id="{D31C0F33-D148-40F5-9355-C6645289A52D}"/>
                </a:ext>
              </a:extLst>
            </p:cNvPr>
            <p:cNvSpPr txBox="1"/>
            <p:nvPr/>
          </p:nvSpPr>
          <p:spPr>
            <a:xfrm>
              <a:off x="9121768" y="1525391"/>
              <a:ext cx="914033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演示新手书</a:t>
              </a:r>
            </a:p>
          </p:txBody>
        </p:sp>
      </p:grpSp>
      <p:grpSp>
        <p:nvGrpSpPr>
          <p:cNvPr id="538" name="组合 537">
            <a:extLst>
              <a:ext uri="{FF2B5EF4-FFF2-40B4-BE49-F238E27FC236}">
                <a16:creationId xmlns:a16="http://schemas.microsoft.com/office/drawing/2014/main" xmlns="" id="{AA92FD7F-835E-4CEF-9112-35B00B1A651B}"/>
              </a:ext>
            </a:extLst>
          </p:cNvPr>
          <p:cNvGrpSpPr/>
          <p:nvPr/>
        </p:nvGrpSpPr>
        <p:grpSpPr>
          <a:xfrm>
            <a:off x="2668201" y="2400265"/>
            <a:ext cx="1244992" cy="389459"/>
            <a:chOff x="8869474" y="1957807"/>
            <a:chExt cx="1418621" cy="443774"/>
          </a:xfrm>
        </p:grpSpPr>
        <p:sp>
          <p:nvSpPr>
            <p:cNvPr id="539" name="矩形: 圆角 538">
              <a:extLst>
                <a:ext uri="{FF2B5EF4-FFF2-40B4-BE49-F238E27FC236}">
                  <a16:creationId xmlns:a16="http://schemas.microsoft.com/office/drawing/2014/main" xmlns="" id="{61509650-71CD-44F3-93DE-1886E9FE6D11}"/>
                </a:ext>
              </a:extLst>
            </p:cNvPr>
            <p:cNvSpPr/>
            <p:nvPr/>
          </p:nvSpPr>
          <p:spPr>
            <a:xfrm>
              <a:off x="8869474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0" name="文本框 539">
              <a:extLst>
                <a:ext uri="{FF2B5EF4-FFF2-40B4-BE49-F238E27FC236}">
                  <a16:creationId xmlns:a16="http://schemas.microsoft.com/office/drawing/2014/main" xmlns="" id="{38B38737-9FE3-4B73-B006-9828B3FF735C}"/>
                </a:ext>
              </a:extLst>
            </p:cNvPr>
            <p:cNvSpPr txBox="1"/>
            <p:nvPr/>
          </p:nvSpPr>
          <p:spPr>
            <a:xfrm>
              <a:off x="9024786" y="2035039"/>
              <a:ext cx="1107996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演示镇魂行楷</a:t>
              </a:r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:a16="http://schemas.microsoft.com/office/drawing/2014/main" xmlns="" id="{7E894844-7D40-49D5-9D1E-B68210E17200}"/>
              </a:ext>
            </a:extLst>
          </p:cNvPr>
          <p:cNvGrpSpPr/>
          <p:nvPr/>
        </p:nvGrpSpPr>
        <p:grpSpPr>
          <a:xfrm>
            <a:off x="3983852" y="2400265"/>
            <a:ext cx="1244992" cy="389459"/>
            <a:chOff x="10359522" y="1957807"/>
            <a:chExt cx="1418621" cy="443774"/>
          </a:xfrm>
        </p:grpSpPr>
        <p:sp>
          <p:nvSpPr>
            <p:cNvPr id="542" name="矩形: 圆角 541">
              <a:extLst>
                <a:ext uri="{FF2B5EF4-FFF2-40B4-BE49-F238E27FC236}">
                  <a16:creationId xmlns:a16="http://schemas.microsoft.com/office/drawing/2014/main" xmlns="" id="{DCB5BC46-7F4B-4764-A081-8CC978F932E1}"/>
                </a:ext>
              </a:extLst>
            </p:cNvPr>
            <p:cNvSpPr/>
            <p:nvPr/>
          </p:nvSpPr>
          <p:spPr>
            <a:xfrm>
              <a:off x="10359522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xmlns="" id="{8FC97BC8-459F-4351-9EF2-3FCE6D94A8B8}"/>
                </a:ext>
              </a:extLst>
            </p:cNvPr>
            <p:cNvSpPr txBox="1"/>
            <p:nvPr/>
          </p:nvSpPr>
          <p:spPr>
            <a:xfrm>
              <a:off x="10450713" y="2035039"/>
              <a:ext cx="123623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斜体" panose="00000500000000000000" pitchFamily="2" charset="-122"/>
                  <a:ea typeface="演示镇魂行楷斜体" panose="00000500000000000000" pitchFamily="2" charset="-122"/>
                </a:rPr>
                <a:t>演示镇魂行楷斜体</a:t>
              </a:r>
            </a:p>
          </p:txBody>
        </p:sp>
      </p:grpSp>
      <p:grpSp>
        <p:nvGrpSpPr>
          <p:cNvPr id="544" name="组合 543">
            <a:extLst>
              <a:ext uri="{FF2B5EF4-FFF2-40B4-BE49-F238E27FC236}">
                <a16:creationId xmlns:a16="http://schemas.microsoft.com/office/drawing/2014/main" xmlns="" id="{854EB350-309E-4CD3-8397-9859540BF059}"/>
              </a:ext>
            </a:extLst>
          </p:cNvPr>
          <p:cNvGrpSpPr/>
          <p:nvPr/>
        </p:nvGrpSpPr>
        <p:grpSpPr>
          <a:xfrm>
            <a:off x="5299503" y="2400265"/>
            <a:ext cx="1244992" cy="389459"/>
            <a:chOff x="2909276" y="3451404"/>
            <a:chExt cx="1418621" cy="443774"/>
          </a:xfrm>
        </p:grpSpPr>
        <p:sp>
          <p:nvSpPr>
            <p:cNvPr id="545" name="矩形: 圆角 544">
              <a:extLst>
                <a:ext uri="{FF2B5EF4-FFF2-40B4-BE49-F238E27FC236}">
                  <a16:creationId xmlns:a16="http://schemas.microsoft.com/office/drawing/2014/main" xmlns="" id="{DBD2577C-4AC2-45A2-97B6-72D3B703B35D}"/>
                </a:ext>
              </a:extLst>
            </p:cNvPr>
            <p:cNvSpPr/>
            <p:nvPr/>
          </p:nvSpPr>
          <p:spPr>
            <a:xfrm>
              <a:off x="290927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xmlns="" id="{120C78D5-6187-4B5C-A766-BBD1FC7C45DF}"/>
                </a:ext>
              </a:extLst>
            </p:cNvPr>
            <p:cNvSpPr txBox="1"/>
            <p:nvPr/>
          </p:nvSpPr>
          <p:spPr>
            <a:xfrm>
              <a:off x="3032528" y="3513457"/>
              <a:ext cx="1172116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200" spc="-100" dirty="0">
                  <a:solidFill>
                    <a:srgbClr val="323B44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庞门正道粗书体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xmlns="" id="{0ED503F9-0A92-4795-B968-A8553F51DF7C}"/>
              </a:ext>
            </a:extLst>
          </p:cNvPr>
          <p:cNvGrpSpPr/>
          <p:nvPr/>
        </p:nvGrpSpPr>
        <p:grpSpPr>
          <a:xfrm>
            <a:off x="6615154" y="2400265"/>
            <a:ext cx="1244992" cy="389459"/>
            <a:chOff x="7379425" y="1957807"/>
            <a:chExt cx="1418621" cy="443774"/>
          </a:xfrm>
        </p:grpSpPr>
        <p:sp>
          <p:nvSpPr>
            <p:cNvPr id="548" name="矩形: 圆角 547">
              <a:extLst>
                <a:ext uri="{FF2B5EF4-FFF2-40B4-BE49-F238E27FC236}">
                  <a16:creationId xmlns:a16="http://schemas.microsoft.com/office/drawing/2014/main" xmlns="" id="{7D8B0DA4-F7E2-4388-98C8-83B41056A059}"/>
                </a:ext>
              </a:extLst>
            </p:cNvPr>
            <p:cNvSpPr/>
            <p:nvPr/>
          </p:nvSpPr>
          <p:spPr>
            <a:xfrm>
              <a:off x="7379425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9" name="文本框 548">
              <a:extLst>
                <a:ext uri="{FF2B5EF4-FFF2-40B4-BE49-F238E27FC236}">
                  <a16:creationId xmlns:a16="http://schemas.microsoft.com/office/drawing/2014/main" xmlns="" id="{1E097D14-AD64-4843-BEC0-285036D4DDB1}"/>
                </a:ext>
              </a:extLst>
            </p:cNvPr>
            <p:cNvSpPr txBox="1"/>
            <p:nvPr/>
          </p:nvSpPr>
          <p:spPr>
            <a:xfrm>
              <a:off x="7525119" y="1982906"/>
              <a:ext cx="1127233" cy="354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200" dirty="0">
                  <a:latin typeface="演示悠然小楷" panose="00000500000000000000" pitchFamily="2" charset="0"/>
                  <a:ea typeface="演示悠然小楷" panose="00000500000000000000" pitchFamily="2" charset="0"/>
                </a:rPr>
                <a:t>演示悠然小楷</a:t>
              </a:r>
            </a:p>
          </p:txBody>
        </p: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xmlns="" id="{976D9D92-EB31-414E-A56A-A1BEEA11BEB4}"/>
              </a:ext>
            </a:extLst>
          </p:cNvPr>
          <p:cNvGrpSpPr/>
          <p:nvPr/>
        </p:nvGrpSpPr>
        <p:grpSpPr>
          <a:xfrm>
            <a:off x="7930805" y="2400265"/>
            <a:ext cx="1244992" cy="389459"/>
            <a:chOff x="10359522" y="1459942"/>
            <a:chExt cx="1418621" cy="443774"/>
          </a:xfrm>
        </p:grpSpPr>
        <p:sp>
          <p:nvSpPr>
            <p:cNvPr id="551" name="矩形: 圆角 550">
              <a:extLst>
                <a:ext uri="{FF2B5EF4-FFF2-40B4-BE49-F238E27FC236}">
                  <a16:creationId xmlns:a16="http://schemas.microsoft.com/office/drawing/2014/main" xmlns="" id="{D7DD9420-9078-4106-B5C0-6C1376623AA3}"/>
                </a:ext>
              </a:extLst>
            </p:cNvPr>
            <p:cNvSpPr/>
            <p:nvPr/>
          </p:nvSpPr>
          <p:spPr>
            <a:xfrm>
              <a:off x="10359522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2" name="文本框 551">
              <a:extLst>
                <a:ext uri="{FF2B5EF4-FFF2-40B4-BE49-F238E27FC236}">
                  <a16:creationId xmlns:a16="http://schemas.microsoft.com/office/drawing/2014/main" xmlns="" id="{D4D1397D-67D4-44D6-8B68-5203AED0C552}"/>
                </a:ext>
              </a:extLst>
            </p:cNvPr>
            <p:cNvSpPr txBox="1"/>
            <p:nvPr/>
          </p:nvSpPr>
          <p:spPr>
            <a:xfrm>
              <a:off x="10591779" y="1525391"/>
              <a:ext cx="95410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佛系体" panose="00000500000000000000" pitchFamily="2" charset="-122"/>
                  <a:ea typeface="演示佛系体" panose="00000500000000000000" pitchFamily="2" charset="-122"/>
                </a:rPr>
                <a:t>演示佛系体</a:t>
              </a:r>
            </a:p>
          </p:txBody>
        </p:sp>
      </p:grpSp>
      <p:grpSp>
        <p:nvGrpSpPr>
          <p:cNvPr id="553" name="组合 552">
            <a:extLst>
              <a:ext uri="{FF2B5EF4-FFF2-40B4-BE49-F238E27FC236}">
                <a16:creationId xmlns:a16="http://schemas.microsoft.com/office/drawing/2014/main" xmlns="" id="{0287F738-BEF6-48A3-B2AA-4216BC6CFDE0}"/>
              </a:ext>
            </a:extLst>
          </p:cNvPr>
          <p:cNvGrpSpPr/>
          <p:nvPr/>
        </p:nvGrpSpPr>
        <p:grpSpPr>
          <a:xfrm>
            <a:off x="9246456" y="2400265"/>
            <a:ext cx="1244992" cy="389459"/>
            <a:chOff x="4399327" y="3949270"/>
            <a:chExt cx="1418621" cy="443774"/>
          </a:xfrm>
        </p:grpSpPr>
        <p:sp>
          <p:nvSpPr>
            <p:cNvPr id="554" name="矩形: 圆角 553">
              <a:extLst>
                <a:ext uri="{FF2B5EF4-FFF2-40B4-BE49-F238E27FC236}">
                  <a16:creationId xmlns:a16="http://schemas.microsoft.com/office/drawing/2014/main" xmlns="" id="{7DE6D58D-DD9F-40F1-969B-B6189C35EDFB}"/>
                </a:ext>
              </a:extLst>
            </p:cNvPr>
            <p:cNvSpPr/>
            <p:nvPr/>
          </p:nvSpPr>
          <p:spPr>
            <a:xfrm>
              <a:off x="439932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5" name="文本框 554">
              <a:extLst>
                <a:ext uri="{FF2B5EF4-FFF2-40B4-BE49-F238E27FC236}">
                  <a16:creationId xmlns:a16="http://schemas.microsoft.com/office/drawing/2014/main" xmlns="" id="{BD479A4A-E33D-4FDD-B9C2-DA365514204B}"/>
                </a:ext>
              </a:extLst>
            </p:cNvPr>
            <p:cNvSpPr txBox="1"/>
            <p:nvPr/>
          </p:nvSpPr>
          <p:spPr>
            <a:xfrm>
              <a:off x="4534241" y="3978263"/>
              <a:ext cx="1184940" cy="364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钟齐志莽行书" panose="02010600030101010101" pitchFamily="2" charset="-122"/>
                  <a:ea typeface="钟齐志莽行书" panose="02010600030101010101" pitchFamily="2" charset="-122"/>
                </a:rPr>
                <a:t>钟齐志莽行书</a:t>
              </a:r>
            </a:p>
          </p:txBody>
        </p:sp>
      </p:grpSp>
      <p:grpSp>
        <p:nvGrpSpPr>
          <p:cNvPr id="556" name="组合 555">
            <a:extLst>
              <a:ext uri="{FF2B5EF4-FFF2-40B4-BE49-F238E27FC236}">
                <a16:creationId xmlns:a16="http://schemas.microsoft.com/office/drawing/2014/main" xmlns="" id="{FF3662E1-384F-44E8-9804-AE9A5FA25174}"/>
              </a:ext>
            </a:extLst>
          </p:cNvPr>
          <p:cNvGrpSpPr/>
          <p:nvPr/>
        </p:nvGrpSpPr>
        <p:grpSpPr>
          <a:xfrm>
            <a:off x="10562110" y="2400265"/>
            <a:ext cx="1244992" cy="389459"/>
            <a:chOff x="4399327" y="3451404"/>
            <a:chExt cx="1418621" cy="443774"/>
          </a:xfrm>
        </p:grpSpPr>
        <p:sp>
          <p:nvSpPr>
            <p:cNvPr id="557" name="矩形: 圆角 556">
              <a:extLst>
                <a:ext uri="{FF2B5EF4-FFF2-40B4-BE49-F238E27FC236}">
                  <a16:creationId xmlns:a16="http://schemas.microsoft.com/office/drawing/2014/main" xmlns="" id="{4BED36CD-7F16-40E3-B028-152F23FFF2AF}"/>
                </a:ext>
              </a:extLst>
            </p:cNvPr>
            <p:cNvSpPr/>
            <p:nvPr/>
          </p:nvSpPr>
          <p:spPr>
            <a:xfrm>
              <a:off x="439932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8" name="文本框 557">
              <a:extLst>
                <a:ext uri="{FF2B5EF4-FFF2-40B4-BE49-F238E27FC236}">
                  <a16:creationId xmlns:a16="http://schemas.microsoft.com/office/drawing/2014/main" xmlns="" id="{DC31EB70-BC73-439D-AD46-D3027F493608}"/>
                </a:ext>
              </a:extLst>
            </p:cNvPr>
            <p:cNvSpPr txBox="1"/>
            <p:nvPr/>
          </p:nvSpPr>
          <p:spPr>
            <a:xfrm>
              <a:off x="4501740" y="3512941"/>
              <a:ext cx="1213794" cy="322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鸿雷板书简体</a:t>
              </a:r>
            </a:p>
          </p:txBody>
        </p:sp>
      </p:grpSp>
      <p:grpSp>
        <p:nvGrpSpPr>
          <p:cNvPr id="559" name="组合 558">
            <a:extLst>
              <a:ext uri="{FF2B5EF4-FFF2-40B4-BE49-F238E27FC236}">
                <a16:creationId xmlns:a16="http://schemas.microsoft.com/office/drawing/2014/main" xmlns="" id="{F23FC24D-35F8-44DF-A765-5F53B563AE48}"/>
              </a:ext>
            </a:extLst>
          </p:cNvPr>
          <p:cNvGrpSpPr/>
          <p:nvPr/>
        </p:nvGrpSpPr>
        <p:grpSpPr>
          <a:xfrm>
            <a:off x="1352550" y="2875814"/>
            <a:ext cx="1244992" cy="389459"/>
            <a:chOff x="8869474" y="4447136"/>
            <a:chExt cx="1418621" cy="443774"/>
          </a:xfrm>
        </p:grpSpPr>
        <p:sp>
          <p:nvSpPr>
            <p:cNvPr id="560" name="矩形: 圆角 559">
              <a:extLst>
                <a:ext uri="{FF2B5EF4-FFF2-40B4-BE49-F238E27FC236}">
                  <a16:creationId xmlns:a16="http://schemas.microsoft.com/office/drawing/2014/main" xmlns="" id="{5CF52718-E565-4FB4-AEA0-A74005A4ED78}"/>
                </a:ext>
              </a:extLst>
            </p:cNvPr>
            <p:cNvSpPr/>
            <p:nvPr/>
          </p:nvSpPr>
          <p:spPr>
            <a:xfrm>
              <a:off x="8869474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1" name="文本框 560">
              <a:extLst>
                <a:ext uri="{FF2B5EF4-FFF2-40B4-BE49-F238E27FC236}">
                  <a16:creationId xmlns:a16="http://schemas.microsoft.com/office/drawing/2014/main" xmlns="" id="{9C37561C-AA44-45AE-80E7-4E51B1EFF096}"/>
                </a:ext>
              </a:extLst>
            </p:cNvPr>
            <p:cNvSpPr txBox="1"/>
            <p:nvPr/>
          </p:nvSpPr>
          <p:spPr>
            <a:xfrm>
              <a:off x="9048701" y="4512987"/>
              <a:ext cx="1082349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Ma Shan Zheng" panose="00000500000000000000" pitchFamily="2" charset="0"/>
                  <a:ea typeface="Ma Shan Zheng" panose="00000500000000000000" pitchFamily="2" charset="0"/>
                  <a:cs typeface="Unifont" panose="02000604000000000000" pitchFamily="2" charset="-122"/>
                </a:rPr>
                <a:t>马山正字体</a:t>
              </a:r>
            </a:p>
          </p:txBody>
        </p:sp>
      </p:grpSp>
      <p:grpSp>
        <p:nvGrpSpPr>
          <p:cNvPr id="562" name="组合 561">
            <a:extLst>
              <a:ext uri="{FF2B5EF4-FFF2-40B4-BE49-F238E27FC236}">
                <a16:creationId xmlns:a16="http://schemas.microsoft.com/office/drawing/2014/main" xmlns="" id="{C557014F-07EC-4F3A-89F2-0816B67510F7}"/>
              </a:ext>
            </a:extLst>
          </p:cNvPr>
          <p:cNvGrpSpPr/>
          <p:nvPr/>
        </p:nvGrpSpPr>
        <p:grpSpPr>
          <a:xfrm>
            <a:off x="2668201" y="2875814"/>
            <a:ext cx="1244992" cy="389459"/>
            <a:chOff x="1419226" y="3949270"/>
            <a:chExt cx="1418621" cy="443774"/>
          </a:xfrm>
        </p:grpSpPr>
        <p:sp>
          <p:nvSpPr>
            <p:cNvPr id="563" name="矩形: 圆角 562">
              <a:extLst>
                <a:ext uri="{FF2B5EF4-FFF2-40B4-BE49-F238E27FC236}">
                  <a16:creationId xmlns:a16="http://schemas.microsoft.com/office/drawing/2014/main" xmlns="" id="{7889320D-ED62-482E-A329-649FFE8C9F5F}"/>
                </a:ext>
              </a:extLst>
            </p:cNvPr>
            <p:cNvSpPr/>
            <p:nvPr/>
          </p:nvSpPr>
          <p:spPr>
            <a:xfrm>
              <a:off x="141922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4" name="文本框 563">
              <a:extLst>
                <a:ext uri="{FF2B5EF4-FFF2-40B4-BE49-F238E27FC236}">
                  <a16:creationId xmlns:a16="http://schemas.microsoft.com/office/drawing/2014/main" xmlns="" id="{DAF29908-2348-4EE6-B374-27B4E8BAF5B5}"/>
                </a:ext>
              </a:extLst>
            </p:cNvPr>
            <p:cNvSpPr txBox="1"/>
            <p:nvPr/>
          </p:nvSpPr>
          <p:spPr>
            <a:xfrm>
              <a:off x="1595909" y="3994138"/>
              <a:ext cx="1146468" cy="348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100" dirty="0">
                  <a:latin typeface="KouzanBrushFont" panose="02000600000000000000" pitchFamily="2" charset="-128"/>
                  <a:ea typeface="KouzanBrushFont" panose="02000600000000000000" pitchFamily="2" charset="-128"/>
                </a:rPr>
                <a:t>衡山毛笔体</a:t>
              </a:r>
            </a:p>
          </p:txBody>
        </p:sp>
      </p:grpSp>
      <p:grpSp>
        <p:nvGrpSpPr>
          <p:cNvPr id="565" name="组合 564">
            <a:extLst>
              <a:ext uri="{FF2B5EF4-FFF2-40B4-BE49-F238E27FC236}">
                <a16:creationId xmlns:a16="http://schemas.microsoft.com/office/drawing/2014/main" xmlns="" id="{A2280F44-AAB3-486A-B4EA-C8C13D89E04A}"/>
              </a:ext>
            </a:extLst>
          </p:cNvPr>
          <p:cNvGrpSpPr/>
          <p:nvPr/>
        </p:nvGrpSpPr>
        <p:grpSpPr>
          <a:xfrm>
            <a:off x="3983852" y="2875814"/>
            <a:ext cx="1244992" cy="389459"/>
            <a:chOff x="5889377" y="4447136"/>
            <a:chExt cx="1418621" cy="443774"/>
          </a:xfrm>
        </p:grpSpPr>
        <p:sp>
          <p:nvSpPr>
            <p:cNvPr id="566" name="矩形: 圆角 565">
              <a:extLst>
                <a:ext uri="{FF2B5EF4-FFF2-40B4-BE49-F238E27FC236}">
                  <a16:creationId xmlns:a16="http://schemas.microsoft.com/office/drawing/2014/main" xmlns="" id="{5A728E89-AD94-4839-B609-93BF0A091475}"/>
                </a:ext>
              </a:extLst>
            </p:cNvPr>
            <p:cNvSpPr/>
            <p:nvPr/>
          </p:nvSpPr>
          <p:spPr>
            <a:xfrm>
              <a:off x="588937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7" name="文本框 566">
              <a:extLst>
                <a:ext uri="{FF2B5EF4-FFF2-40B4-BE49-F238E27FC236}">
                  <a16:creationId xmlns:a16="http://schemas.microsoft.com/office/drawing/2014/main" xmlns="" id="{0568E6B1-B1EE-44B3-8996-A01DDD0328C7}"/>
                </a:ext>
              </a:extLst>
            </p:cNvPr>
            <p:cNvSpPr txBox="1"/>
            <p:nvPr/>
          </p:nvSpPr>
          <p:spPr>
            <a:xfrm>
              <a:off x="5980206" y="4507631"/>
              <a:ext cx="1236236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莫大毛筆</a:t>
              </a:r>
              <a:r>
                <a:rPr lang="en-US" altLang="zh-CN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-Bold</a:t>
              </a:r>
              <a:endParaRPr lang="zh-CN" altLang="en-US" sz="1400" spc="-100" dirty="0">
                <a:latin typeface="莫大毛筆-Bold" panose="02000600000000000000" pitchFamily="2" charset="-128"/>
                <a:ea typeface="莫大毛筆-Bold" panose="02000600000000000000" pitchFamily="2" charset="-128"/>
              </a:endParaRPr>
            </a:p>
          </p:txBody>
        </p:sp>
      </p:grpSp>
      <p:grpSp>
        <p:nvGrpSpPr>
          <p:cNvPr id="568" name="组合 567">
            <a:extLst>
              <a:ext uri="{FF2B5EF4-FFF2-40B4-BE49-F238E27FC236}">
                <a16:creationId xmlns:a16="http://schemas.microsoft.com/office/drawing/2014/main" xmlns="" id="{84C78178-F647-4B2F-B56D-9CC5109E757B}"/>
              </a:ext>
            </a:extLst>
          </p:cNvPr>
          <p:cNvGrpSpPr/>
          <p:nvPr/>
        </p:nvGrpSpPr>
        <p:grpSpPr>
          <a:xfrm>
            <a:off x="5299503" y="2875814"/>
            <a:ext cx="1244992" cy="389459"/>
            <a:chOff x="5889377" y="3949270"/>
            <a:chExt cx="1418621" cy="443774"/>
          </a:xfrm>
        </p:grpSpPr>
        <p:sp>
          <p:nvSpPr>
            <p:cNvPr id="569" name="矩形: 圆角 568">
              <a:extLst>
                <a:ext uri="{FF2B5EF4-FFF2-40B4-BE49-F238E27FC236}">
                  <a16:creationId xmlns:a16="http://schemas.microsoft.com/office/drawing/2014/main" xmlns="" id="{D2B5CDAB-1FC6-4590-BB44-E714B5C69C1E}"/>
                </a:ext>
              </a:extLst>
            </p:cNvPr>
            <p:cNvSpPr/>
            <p:nvPr/>
          </p:nvSpPr>
          <p:spPr>
            <a:xfrm>
              <a:off x="588937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0" name="文本框 569">
              <a:extLst>
                <a:ext uri="{FF2B5EF4-FFF2-40B4-BE49-F238E27FC236}">
                  <a16:creationId xmlns:a16="http://schemas.microsoft.com/office/drawing/2014/main" xmlns="" id="{7470E52D-2F8F-4174-83AE-D7CA138D63BF}"/>
                </a:ext>
              </a:extLst>
            </p:cNvPr>
            <p:cNvSpPr txBox="1"/>
            <p:nvPr/>
          </p:nvSpPr>
          <p:spPr>
            <a:xfrm>
              <a:off x="6025090" y="4002075"/>
              <a:ext cx="1146468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Long Cang" panose="00000500000000000000" pitchFamily="2" charset="0"/>
                  <a:ea typeface="Long Cang" panose="00000500000000000000" pitchFamily="2" charset="0"/>
                </a:rPr>
                <a:t>有字库龙藏体</a:t>
              </a:r>
            </a:p>
          </p:txBody>
        </p: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xmlns="" id="{C120C4A1-2C03-4994-A637-0E680CD94A01}"/>
              </a:ext>
            </a:extLst>
          </p:cNvPr>
          <p:cNvGrpSpPr/>
          <p:nvPr/>
        </p:nvGrpSpPr>
        <p:grpSpPr>
          <a:xfrm>
            <a:off x="6615154" y="2875814"/>
            <a:ext cx="1244992" cy="389459"/>
            <a:chOff x="2909276" y="3949270"/>
            <a:chExt cx="1418621" cy="443774"/>
          </a:xfrm>
        </p:grpSpPr>
        <p:sp>
          <p:nvSpPr>
            <p:cNvPr id="572" name="矩形: 圆角 571">
              <a:extLst>
                <a:ext uri="{FF2B5EF4-FFF2-40B4-BE49-F238E27FC236}">
                  <a16:creationId xmlns:a16="http://schemas.microsoft.com/office/drawing/2014/main" xmlns="" id="{7A53B675-3C94-4ACF-BB1D-85F18EF765B0}"/>
                </a:ext>
              </a:extLst>
            </p:cNvPr>
            <p:cNvSpPr/>
            <p:nvPr/>
          </p:nvSpPr>
          <p:spPr>
            <a:xfrm>
              <a:off x="290927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3" name="文本框 572">
              <a:extLst>
                <a:ext uri="{FF2B5EF4-FFF2-40B4-BE49-F238E27FC236}">
                  <a16:creationId xmlns:a16="http://schemas.microsoft.com/office/drawing/2014/main" xmlns="" id="{33CBE7BF-93B3-460A-87BA-5D97E2CA1726}"/>
                </a:ext>
              </a:extLst>
            </p:cNvPr>
            <p:cNvSpPr txBox="1"/>
            <p:nvPr/>
          </p:nvSpPr>
          <p:spPr>
            <a:xfrm>
              <a:off x="3085961" y="3949688"/>
              <a:ext cx="1065250" cy="407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KouzanBrushFont" panose="02000600000000000000" pitchFamily="2" charset="-128"/>
                  <a:ea typeface="QIJIFALLBACK" panose="02000509000000000000" pitchFamily="49" charset="-120"/>
                </a:rPr>
                <a:t>黄令东齐伋体</a:t>
              </a:r>
            </a:p>
          </p:txBody>
        </p:sp>
      </p:grpSp>
      <p:grpSp>
        <p:nvGrpSpPr>
          <p:cNvPr id="574" name="组合 573">
            <a:extLst>
              <a:ext uri="{FF2B5EF4-FFF2-40B4-BE49-F238E27FC236}">
                <a16:creationId xmlns:a16="http://schemas.microsoft.com/office/drawing/2014/main" xmlns="" id="{D3F72756-47D3-404E-B658-6A4D64D88B0D}"/>
              </a:ext>
            </a:extLst>
          </p:cNvPr>
          <p:cNvGrpSpPr/>
          <p:nvPr/>
        </p:nvGrpSpPr>
        <p:grpSpPr>
          <a:xfrm>
            <a:off x="7930805" y="2875814"/>
            <a:ext cx="1244992" cy="389459"/>
            <a:chOff x="4399327" y="1957807"/>
            <a:chExt cx="1418621" cy="443774"/>
          </a:xfrm>
        </p:grpSpPr>
        <p:sp>
          <p:nvSpPr>
            <p:cNvPr id="575" name="矩形: 圆角 574">
              <a:extLst>
                <a:ext uri="{FF2B5EF4-FFF2-40B4-BE49-F238E27FC236}">
                  <a16:creationId xmlns:a16="http://schemas.microsoft.com/office/drawing/2014/main" xmlns="" id="{D534DDC9-3F86-4BBC-A831-4A523BF64597}"/>
                </a:ext>
              </a:extLst>
            </p:cNvPr>
            <p:cNvSpPr/>
            <p:nvPr/>
          </p:nvSpPr>
          <p:spPr>
            <a:xfrm>
              <a:off x="439932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6" name="文本框 575">
              <a:extLst>
                <a:ext uri="{FF2B5EF4-FFF2-40B4-BE49-F238E27FC236}">
                  <a16:creationId xmlns:a16="http://schemas.microsoft.com/office/drawing/2014/main" xmlns="" id="{301DA33F-C789-4D0B-A284-5B87611CF758}"/>
                </a:ext>
              </a:extLst>
            </p:cNvPr>
            <p:cNvSpPr txBox="1"/>
            <p:nvPr/>
          </p:nvSpPr>
          <p:spPr>
            <a:xfrm>
              <a:off x="4734175" y="2038214"/>
              <a:ext cx="748923" cy="279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江西拙楷" panose="02010600040101010101" pitchFamily="2" charset="-122"/>
                  <a:ea typeface="江西拙楷" panose="02010600040101010101" pitchFamily="2" charset="-122"/>
                </a:rPr>
                <a:t>江西拙楷</a:t>
              </a:r>
            </a:p>
          </p:txBody>
        </p:sp>
      </p:grpSp>
      <p:grpSp>
        <p:nvGrpSpPr>
          <p:cNvPr id="577" name="组合 576">
            <a:extLst>
              <a:ext uri="{FF2B5EF4-FFF2-40B4-BE49-F238E27FC236}">
                <a16:creationId xmlns:a16="http://schemas.microsoft.com/office/drawing/2014/main" xmlns="" id="{716BCE46-1497-4E84-81A3-A1EF0308C6DF}"/>
              </a:ext>
            </a:extLst>
          </p:cNvPr>
          <p:cNvGrpSpPr/>
          <p:nvPr/>
        </p:nvGrpSpPr>
        <p:grpSpPr>
          <a:xfrm>
            <a:off x="9246456" y="2875814"/>
            <a:ext cx="1244992" cy="389459"/>
            <a:chOff x="8869474" y="2455673"/>
            <a:chExt cx="1418621" cy="443774"/>
          </a:xfrm>
        </p:grpSpPr>
        <p:sp>
          <p:nvSpPr>
            <p:cNvPr id="578" name="矩形: 圆角 577">
              <a:extLst>
                <a:ext uri="{FF2B5EF4-FFF2-40B4-BE49-F238E27FC236}">
                  <a16:creationId xmlns:a16="http://schemas.microsoft.com/office/drawing/2014/main" xmlns="" id="{6B9C8F6D-8904-477B-8DBA-4A16B8E9946B}"/>
                </a:ext>
              </a:extLst>
            </p:cNvPr>
            <p:cNvSpPr/>
            <p:nvPr/>
          </p:nvSpPr>
          <p:spPr>
            <a:xfrm>
              <a:off x="8869474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9" name="文本框 578">
              <a:extLst>
                <a:ext uri="{FF2B5EF4-FFF2-40B4-BE49-F238E27FC236}">
                  <a16:creationId xmlns:a16="http://schemas.microsoft.com/office/drawing/2014/main" xmlns="" id="{F108B1FB-C7C1-428E-B2CA-5394E009DC52}"/>
                </a:ext>
              </a:extLst>
            </p:cNvPr>
            <p:cNvSpPr txBox="1"/>
            <p:nvPr/>
          </p:nvSpPr>
          <p:spPr>
            <a:xfrm>
              <a:off x="9177072" y="2531177"/>
              <a:ext cx="803425" cy="294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I.Ngaan" panose="02000500000000000000" pitchFamily="2" charset="-122"/>
                  <a:ea typeface="I.Ngaan" panose="02000500000000000000" pitchFamily="2" charset="-122"/>
                </a:rPr>
                <a:t>I.Ngaan</a:t>
              </a:r>
              <a:endParaRPr lang="zh-CN" altLang="en-US" sz="1200" dirty="0">
                <a:solidFill>
                  <a:srgbClr val="323B44"/>
                </a:solidFill>
                <a:latin typeface="I.Ngaan" panose="02000500000000000000" pitchFamily="2" charset="-122"/>
                <a:ea typeface="I.Ngaan" panose="02000500000000000000" pitchFamily="2" charset="-122"/>
              </a:endParaRPr>
            </a:p>
          </p:txBody>
        </p:sp>
      </p:grpSp>
      <p:grpSp>
        <p:nvGrpSpPr>
          <p:cNvPr id="580" name="组合 579">
            <a:extLst>
              <a:ext uri="{FF2B5EF4-FFF2-40B4-BE49-F238E27FC236}">
                <a16:creationId xmlns:a16="http://schemas.microsoft.com/office/drawing/2014/main" xmlns="" id="{AF9B67C7-307E-4777-971A-92DEA4C85DAE}"/>
              </a:ext>
            </a:extLst>
          </p:cNvPr>
          <p:cNvGrpSpPr/>
          <p:nvPr/>
        </p:nvGrpSpPr>
        <p:grpSpPr>
          <a:xfrm>
            <a:off x="10556869" y="2875814"/>
            <a:ext cx="1255473" cy="389459"/>
            <a:chOff x="1413254" y="2953539"/>
            <a:chExt cx="1430564" cy="443774"/>
          </a:xfrm>
        </p:grpSpPr>
        <p:sp>
          <p:nvSpPr>
            <p:cNvPr id="581" name="矩形: 圆角 580">
              <a:extLst>
                <a:ext uri="{FF2B5EF4-FFF2-40B4-BE49-F238E27FC236}">
                  <a16:creationId xmlns:a16="http://schemas.microsoft.com/office/drawing/2014/main" xmlns="" id="{EA2F3527-BC78-4877-95C3-5AA142302575}"/>
                </a:ext>
              </a:extLst>
            </p:cNvPr>
            <p:cNvSpPr/>
            <p:nvPr/>
          </p:nvSpPr>
          <p:spPr>
            <a:xfrm>
              <a:off x="141922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2" name="文本框 581">
              <a:extLst>
                <a:ext uri="{FF2B5EF4-FFF2-40B4-BE49-F238E27FC236}">
                  <a16:creationId xmlns:a16="http://schemas.microsoft.com/office/drawing/2014/main" xmlns="" id="{7F5D99B0-F8CE-4828-9F68-407FE80E393A}"/>
                </a:ext>
              </a:extLst>
            </p:cNvPr>
            <p:cNvSpPr txBox="1"/>
            <p:nvPr/>
          </p:nvSpPr>
          <p:spPr>
            <a:xfrm>
              <a:off x="1413254" y="3026432"/>
              <a:ext cx="1430564" cy="316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050" dirty="0" err="1">
                  <a:solidFill>
                    <a:srgbClr val="323B44"/>
                  </a:solidFill>
                  <a:latin typeface="SoukouMincho" panose="02000600000000000000" pitchFamily="2" charset="-128"/>
                  <a:ea typeface="SoukouMincho" panose="02000600000000000000" pitchFamily="2" charset="-128"/>
                </a:rPr>
                <a:t>SoukouMincho</a:t>
              </a:r>
              <a:endParaRPr lang="zh-CN" altLang="en-US" sz="1050" dirty="0">
                <a:solidFill>
                  <a:srgbClr val="323B44"/>
                </a:solidFill>
                <a:latin typeface="SoukouMincho" panose="02000600000000000000" pitchFamily="2" charset="-128"/>
                <a:ea typeface="SoukouMincho" panose="02000600000000000000" pitchFamily="2" charset="-128"/>
              </a:endParaRPr>
            </a:p>
          </p:txBody>
        </p:sp>
      </p:grpSp>
      <p:grpSp>
        <p:nvGrpSpPr>
          <p:cNvPr id="583" name="组合 582">
            <a:extLst>
              <a:ext uri="{FF2B5EF4-FFF2-40B4-BE49-F238E27FC236}">
                <a16:creationId xmlns:a16="http://schemas.microsoft.com/office/drawing/2014/main" xmlns="" id="{D226807F-F5DD-42B8-A7AC-4AB2809D317E}"/>
              </a:ext>
            </a:extLst>
          </p:cNvPr>
          <p:cNvGrpSpPr/>
          <p:nvPr/>
        </p:nvGrpSpPr>
        <p:grpSpPr>
          <a:xfrm>
            <a:off x="1352550" y="3351363"/>
            <a:ext cx="1244992" cy="389459"/>
            <a:chOff x="4399327" y="2455673"/>
            <a:chExt cx="1418621" cy="443774"/>
          </a:xfrm>
        </p:grpSpPr>
        <p:sp>
          <p:nvSpPr>
            <p:cNvPr id="584" name="矩形: 圆角 583">
              <a:extLst>
                <a:ext uri="{FF2B5EF4-FFF2-40B4-BE49-F238E27FC236}">
                  <a16:creationId xmlns:a16="http://schemas.microsoft.com/office/drawing/2014/main" xmlns="" id="{C35A71FB-8E97-4333-B44C-D8AFC0342E5F}"/>
                </a:ext>
              </a:extLst>
            </p:cNvPr>
            <p:cNvSpPr/>
            <p:nvPr/>
          </p:nvSpPr>
          <p:spPr>
            <a:xfrm>
              <a:off x="439932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5" name="文本框 584">
              <a:extLst>
                <a:ext uri="{FF2B5EF4-FFF2-40B4-BE49-F238E27FC236}">
                  <a16:creationId xmlns:a16="http://schemas.microsoft.com/office/drawing/2014/main" xmlns="" id="{1539A3C7-F47E-438A-BC3A-A3D13A369582}"/>
                </a:ext>
              </a:extLst>
            </p:cNvPr>
            <p:cNvSpPr txBox="1"/>
            <p:nvPr/>
          </p:nvSpPr>
          <p:spPr>
            <a:xfrm>
              <a:off x="4540212" y="2563747"/>
              <a:ext cx="1136850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CN Heavy</a:t>
              </a:r>
              <a:endParaRPr lang="zh-CN" altLang="en-US" sz="800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86" name="组合 585">
            <a:extLst>
              <a:ext uri="{FF2B5EF4-FFF2-40B4-BE49-F238E27FC236}">
                <a16:creationId xmlns:a16="http://schemas.microsoft.com/office/drawing/2014/main" xmlns="" id="{B2727194-7C08-414B-8E06-705E9D5761E3}"/>
              </a:ext>
            </a:extLst>
          </p:cNvPr>
          <p:cNvGrpSpPr/>
          <p:nvPr/>
        </p:nvGrpSpPr>
        <p:grpSpPr>
          <a:xfrm>
            <a:off x="2668201" y="3351363"/>
            <a:ext cx="1244992" cy="389459"/>
            <a:chOff x="5889377" y="2455673"/>
            <a:chExt cx="1418621" cy="443774"/>
          </a:xfrm>
        </p:grpSpPr>
        <p:sp>
          <p:nvSpPr>
            <p:cNvPr id="587" name="矩形: 圆角 586">
              <a:extLst>
                <a:ext uri="{FF2B5EF4-FFF2-40B4-BE49-F238E27FC236}">
                  <a16:creationId xmlns:a16="http://schemas.microsoft.com/office/drawing/2014/main" xmlns="" id="{BB366E29-6BF5-4FF3-A318-5096E226E53F}"/>
                </a:ext>
              </a:extLst>
            </p:cNvPr>
            <p:cNvSpPr/>
            <p:nvPr/>
          </p:nvSpPr>
          <p:spPr>
            <a:xfrm>
              <a:off x="588937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8" name="文本框 587">
              <a:extLst>
                <a:ext uri="{FF2B5EF4-FFF2-40B4-BE49-F238E27FC236}">
                  <a16:creationId xmlns:a16="http://schemas.microsoft.com/office/drawing/2014/main" xmlns="" id="{76C5B57B-41A4-4D52-BE46-FE1FA4E5E1CE}"/>
                </a:ext>
              </a:extLst>
            </p:cNvPr>
            <p:cNvSpPr txBox="1"/>
            <p:nvPr/>
          </p:nvSpPr>
          <p:spPr>
            <a:xfrm>
              <a:off x="5952517" y="2563747"/>
              <a:ext cx="1292341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CN </a:t>
              </a:r>
              <a:r>
                <a:rPr lang="en-US" altLang="zh-CN" sz="800" dirty="0" err="1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SemiBold</a:t>
              </a:r>
              <a:endParaRPr lang="zh-CN" altLang="en-US" sz="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589" name="组合 588">
            <a:extLst>
              <a:ext uri="{FF2B5EF4-FFF2-40B4-BE49-F238E27FC236}">
                <a16:creationId xmlns:a16="http://schemas.microsoft.com/office/drawing/2014/main" xmlns="" id="{146B0F30-9F84-442F-AE70-B930305A479F}"/>
              </a:ext>
            </a:extLst>
          </p:cNvPr>
          <p:cNvGrpSpPr/>
          <p:nvPr/>
        </p:nvGrpSpPr>
        <p:grpSpPr>
          <a:xfrm>
            <a:off x="3983852" y="3351363"/>
            <a:ext cx="1244992" cy="389459"/>
            <a:chOff x="4399327" y="2953539"/>
            <a:chExt cx="1418621" cy="443774"/>
          </a:xfrm>
        </p:grpSpPr>
        <p:sp>
          <p:nvSpPr>
            <p:cNvPr id="590" name="矩形: 圆角 589">
              <a:extLst>
                <a:ext uri="{FF2B5EF4-FFF2-40B4-BE49-F238E27FC236}">
                  <a16:creationId xmlns:a16="http://schemas.microsoft.com/office/drawing/2014/main" xmlns="" id="{C6AD7645-A701-4693-AD20-108B1E811D12}"/>
                </a:ext>
              </a:extLst>
            </p:cNvPr>
            <p:cNvSpPr/>
            <p:nvPr/>
          </p:nvSpPr>
          <p:spPr>
            <a:xfrm>
              <a:off x="439932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1" name="文本框 590">
              <a:extLst>
                <a:ext uri="{FF2B5EF4-FFF2-40B4-BE49-F238E27FC236}">
                  <a16:creationId xmlns:a16="http://schemas.microsoft.com/office/drawing/2014/main" xmlns="" id="{445227E7-C725-4BC9-96F1-EC8FA1BE380E}"/>
                </a:ext>
              </a:extLst>
            </p:cNvPr>
            <p:cNvSpPr txBox="1"/>
            <p:nvPr/>
          </p:nvSpPr>
          <p:spPr>
            <a:xfrm>
              <a:off x="4482504" y="3037600"/>
              <a:ext cx="125226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H</a:t>
              </a:r>
              <a:endParaRPr lang="zh-CN" altLang="en-US" sz="105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592" name="组合 591">
            <a:extLst>
              <a:ext uri="{FF2B5EF4-FFF2-40B4-BE49-F238E27FC236}">
                <a16:creationId xmlns:a16="http://schemas.microsoft.com/office/drawing/2014/main" xmlns="" id="{1A53E176-8430-4F12-87BE-4900CC5186C4}"/>
              </a:ext>
            </a:extLst>
          </p:cNvPr>
          <p:cNvGrpSpPr/>
          <p:nvPr/>
        </p:nvGrpSpPr>
        <p:grpSpPr>
          <a:xfrm>
            <a:off x="5299503" y="3351363"/>
            <a:ext cx="1244992" cy="389459"/>
            <a:chOff x="5889377" y="2953539"/>
            <a:chExt cx="1418621" cy="443774"/>
          </a:xfrm>
        </p:grpSpPr>
        <p:sp>
          <p:nvSpPr>
            <p:cNvPr id="593" name="矩形: 圆角 592">
              <a:extLst>
                <a:ext uri="{FF2B5EF4-FFF2-40B4-BE49-F238E27FC236}">
                  <a16:creationId xmlns:a16="http://schemas.microsoft.com/office/drawing/2014/main" xmlns="" id="{0C2B2D26-FD92-4A9C-AF46-761A9DD31833}"/>
                </a:ext>
              </a:extLst>
            </p:cNvPr>
            <p:cNvSpPr/>
            <p:nvPr/>
          </p:nvSpPr>
          <p:spPr>
            <a:xfrm>
              <a:off x="588937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4" name="文本框 593">
              <a:extLst>
                <a:ext uri="{FF2B5EF4-FFF2-40B4-BE49-F238E27FC236}">
                  <a16:creationId xmlns:a16="http://schemas.microsoft.com/office/drawing/2014/main" xmlns="" id="{F162A502-E601-4EC9-8B5D-7DEA81A7E6D9}"/>
                </a:ext>
              </a:extLst>
            </p:cNvPr>
            <p:cNvSpPr txBox="1"/>
            <p:nvPr/>
          </p:nvSpPr>
          <p:spPr>
            <a:xfrm>
              <a:off x="5979768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B</a:t>
              </a:r>
              <a:endParaRPr lang="zh-CN" altLang="en-US" sz="105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95" name="组合 594">
            <a:extLst>
              <a:ext uri="{FF2B5EF4-FFF2-40B4-BE49-F238E27FC236}">
                <a16:creationId xmlns:a16="http://schemas.microsoft.com/office/drawing/2014/main" xmlns="" id="{76862165-8F9F-4F11-87E2-90C523C08650}"/>
              </a:ext>
            </a:extLst>
          </p:cNvPr>
          <p:cNvGrpSpPr/>
          <p:nvPr/>
        </p:nvGrpSpPr>
        <p:grpSpPr>
          <a:xfrm>
            <a:off x="6615154" y="3351363"/>
            <a:ext cx="1244992" cy="389459"/>
            <a:chOff x="7379425" y="2953539"/>
            <a:chExt cx="1418621" cy="443774"/>
          </a:xfrm>
        </p:grpSpPr>
        <p:sp>
          <p:nvSpPr>
            <p:cNvPr id="596" name="矩形: 圆角 595">
              <a:extLst>
                <a:ext uri="{FF2B5EF4-FFF2-40B4-BE49-F238E27FC236}">
                  <a16:creationId xmlns:a16="http://schemas.microsoft.com/office/drawing/2014/main" xmlns="" id="{4FC679FA-CE29-4D40-A26A-69F25FDF0D16}"/>
                </a:ext>
              </a:extLst>
            </p:cNvPr>
            <p:cNvSpPr/>
            <p:nvPr/>
          </p:nvSpPr>
          <p:spPr>
            <a:xfrm>
              <a:off x="7379425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7" name="文本框 596">
              <a:extLst>
                <a:ext uri="{FF2B5EF4-FFF2-40B4-BE49-F238E27FC236}">
                  <a16:creationId xmlns:a16="http://schemas.microsoft.com/office/drawing/2014/main" xmlns="" id="{01DD56B0-70D9-4043-88CD-584886B19158}"/>
                </a:ext>
              </a:extLst>
            </p:cNvPr>
            <p:cNvSpPr txBox="1"/>
            <p:nvPr/>
          </p:nvSpPr>
          <p:spPr>
            <a:xfrm>
              <a:off x="7454587" y="3037600"/>
              <a:ext cx="126829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M</a:t>
              </a:r>
              <a:endParaRPr lang="zh-CN" altLang="en-US" sz="105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598" name="组合 597">
            <a:extLst>
              <a:ext uri="{FF2B5EF4-FFF2-40B4-BE49-F238E27FC236}">
                <a16:creationId xmlns:a16="http://schemas.microsoft.com/office/drawing/2014/main" xmlns="" id="{D6B25530-9EC4-4980-8F97-29AF0AA84380}"/>
              </a:ext>
            </a:extLst>
          </p:cNvPr>
          <p:cNvGrpSpPr/>
          <p:nvPr/>
        </p:nvGrpSpPr>
        <p:grpSpPr>
          <a:xfrm>
            <a:off x="7930805" y="3351363"/>
            <a:ext cx="1244992" cy="389459"/>
            <a:chOff x="8869474" y="2953539"/>
            <a:chExt cx="1418621" cy="443774"/>
          </a:xfrm>
        </p:grpSpPr>
        <p:sp>
          <p:nvSpPr>
            <p:cNvPr id="599" name="矩形: 圆角 598">
              <a:extLst>
                <a:ext uri="{FF2B5EF4-FFF2-40B4-BE49-F238E27FC236}">
                  <a16:creationId xmlns:a16="http://schemas.microsoft.com/office/drawing/2014/main" xmlns="" id="{BCDA4D60-F6FE-4434-99FE-CD114BC1E517}"/>
                </a:ext>
              </a:extLst>
            </p:cNvPr>
            <p:cNvSpPr/>
            <p:nvPr/>
          </p:nvSpPr>
          <p:spPr>
            <a:xfrm>
              <a:off x="8869474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xmlns="" id="{0C1F637B-2D64-4A75-9C55-2E17528E37AD}"/>
                </a:ext>
              </a:extLst>
            </p:cNvPr>
            <p:cNvSpPr txBox="1"/>
            <p:nvPr/>
          </p:nvSpPr>
          <p:spPr>
            <a:xfrm>
              <a:off x="8959865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R</a:t>
              </a:r>
              <a:endParaRPr lang="zh-CN" altLang="en-US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01" name="组合 600">
            <a:extLst>
              <a:ext uri="{FF2B5EF4-FFF2-40B4-BE49-F238E27FC236}">
                <a16:creationId xmlns:a16="http://schemas.microsoft.com/office/drawing/2014/main" xmlns="" id="{115B9FAF-03C0-4108-A902-E0B3D971443B}"/>
              </a:ext>
            </a:extLst>
          </p:cNvPr>
          <p:cNvGrpSpPr/>
          <p:nvPr/>
        </p:nvGrpSpPr>
        <p:grpSpPr>
          <a:xfrm>
            <a:off x="9246456" y="3351363"/>
            <a:ext cx="1244992" cy="389459"/>
            <a:chOff x="10359522" y="2953539"/>
            <a:chExt cx="1418621" cy="443774"/>
          </a:xfrm>
        </p:grpSpPr>
        <p:sp>
          <p:nvSpPr>
            <p:cNvPr id="602" name="矩形: 圆角 601">
              <a:extLst>
                <a:ext uri="{FF2B5EF4-FFF2-40B4-BE49-F238E27FC236}">
                  <a16:creationId xmlns:a16="http://schemas.microsoft.com/office/drawing/2014/main" xmlns="" id="{3D12A527-E436-4733-9842-75B79A4B3532}"/>
                </a:ext>
              </a:extLst>
            </p:cNvPr>
            <p:cNvSpPr/>
            <p:nvPr/>
          </p:nvSpPr>
          <p:spPr>
            <a:xfrm>
              <a:off x="10359522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3" name="文本框 602">
              <a:extLst>
                <a:ext uri="{FF2B5EF4-FFF2-40B4-BE49-F238E27FC236}">
                  <a16:creationId xmlns:a16="http://schemas.microsoft.com/office/drawing/2014/main" xmlns="" id="{9817DF73-D2A8-4223-9828-17174EEF7DA1}"/>
                </a:ext>
              </a:extLst>
            </p:cNvPr>
            <p:cNvSpPr txBox="1"/>
            <p:nvPr/>
          </p:nvSpPr>
          <p:spPr>
            <a:xfrm>
              <a:off x="10449913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</a:t>
              </a:r>
              <a:endParaRPr lang="zh-CN" altLang="en-US" sz="105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04" name="组合 603">
            <a:extLst>
              <a:ext uri="{FF2B5EF4-FFF2-40B4-BE49-F238E27FC236}">
                <a16:creationId xmlns:a16="http://schemas.microsoft.com/office/drawing/2014/main" xmlns="" id="{6BED3F22-3D69-45DC-8D08-4D9C3E791387}"/>
              </a:ext>
            </a:extLst>
          </p:cNvPr>
          <p:cNvGrpSpPr/>
          <p:nvPr/>
        </p:nvGrpSpPr>
        <p:grpSpPr>
          <a:xfrm>
            <a:off x="10562110" y="3351363"/>
            <a:ext cx="1244992" cy="389459"/>
            <a:chOff x="1419226" y="1957807"/>
            <a:chExt cx="1418621" cy="443774"/>
          </a:xfrm>
        </p:grpSpPr>
        <p:sp>
          <p:nvSpPr>
            <p:cNvPr id="605" name="矩形: 圆角 604">
              <a:extLst>
                <a:ext uri="{FF2B5EF4-FFF2-40B4-BE49-F238E27FC236}">
                  <a16:creationId xmlns:a16="http://schemas.microsoft.com/office/drawing/2014/main" xmlns="" id="{52905534-D8A0-4B07-8EBB-B2F3A29B06ED}"/>
                </a:ext>
              </a:extLst>
            </p:cNvPr>
            <p:cNvSpPr/>
            <p:nvPr/>
          </p:nvSpPr>
          <p:spPr>
            <a:xfrm>
              <a:off x="141922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6" name="文本框 605">
              <a:extLst>
                <a:ext uri="{FF2B5EF4-FFF2-40B4-BE49-F238E27FC236}">
                  <a16:creationId xmlns:a16="http://schemas.microsoft.com/office/drawing/2014/main" xmlns="" id="{6B5A4558-4AAC-498C-89B5-DC01A2F49334}"/>
                </a:ext>
              </a:extLst>
            </p:cNvPr>
            <p:cNvSpPr txBox="1"/>
            <p:nvPr/>
          </p:nvSpPr>
          <p:spPr>
            <a:xfrm>
              <a:off x="1500801" y="2040746"/>
              <a:ext cx="1255472" cy="277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杨任东竹石体</a:t>
              </a:r>
              <a:r>
                <a:rPr lang="en-US" altLang="zh-CN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-Bold</a:t>
              </a:r>
              <a:endParaRPr lang="zh-CN" altLang="en-US" sz="1100" spc="-50" dirty="0">
                <a:latin typeface="杨任东竹石体-Bold" panose="02000000000000000000" pitchFamily="2" charset="-122"/>
                <a:ea typeface="杨任东竹石体-Bold" panose="02000000000000000000" pitchFamily="2" charset="-122"/>
              </a:endParaRPr>
            </a:p>
          </p:txBody>
        </p:sp>
      </p:grpSp>
      <p:grpSp>
        <p:nvGrpSpPr>
          <p:cNvPr id="607" name="组合 606">
            <a:extLst>
              <a:ext uri="{FF2B5EF4-FFF2-40B4-BE49-F238E27FC236}">
                <a16:creationId xmlns:a16="http://schemas.microsoft.com/office/drawing/2014/main" xmlns="" id="{68307B4B-9060-4ACC-BFF3-206A2C8D0215}"/>
              </a:ext>
            </a:extLst>
          </p:cNvPr>
          <p:cNvGrpSpPr/>
          <p:nvPr/>
        </p:nvGrpSpPr>
        <p:grpSpPr>
          <a:xfrm>
            <a:off x="1352550" y="3826910"/>
            <a:ext cx="1244992" cy="389459"/>
            <a:chOff x="7379425" y="2455673"/>
            <a:chExt cx="1418621" cy="443774"/>
          </a:xfrm>
        </p:grpSpPr>
        <p:sp>
          <p:nvSpPr>
            <p:cNvPr id="608" name="矩形: 圆角 607">
              <a:extLst>
                <a:ext uri="{FF2B5EF4-FFF2-40B4-BE49-F238E27FC236}">
                  <a16:creationId xmlns:a16="http://schemas.microsoft.com/office/drawing/2014/main" xmlns="" id="{41F63616-3497-44D9-912C-2C6A45F8EE0B}"/>
                </a:ext>
              </a:extLst>
            </p:cNvPr>
            <p:cNvSpPr/>
            <p:nvPr/>
          </p:nvSpPr>
          <p:spPr>
            <a:xfrm>
              <a:off x="7379425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9" name="文本框 608">
              <a:extLst>
                <a:ext uri="{FF2B5EF4-FFF2-40B4-BE49-F238E27FC236}">
                  <a16:creationId xmlns:a16="http://schemas.microsoft.com/office/drawing/2014/main" xmlns="" id="{F4BD46A9-1108-4E4D-85C9-5F85D410AA12}"/>
                </a:ext>
              </a:extLst>
            </p:cNvPr>
            <p:cNvSpPr txBox="1"/>
            <p:nvPr/>
          </p:nvSpPr>
          <p:spPr>
            <a:xfrm>
              <a:off x="7675802" y="2478555"/>
              <a:ext cx="825867" cy="32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100" dirty="0">
                  <a:latin typeface="新叶念体" panose="02000000000000000000" pitchFamily="2" charset="-128"/>
                  <a:ea typeface="新叶念体" panose="02000000000000000000" pitchFamily="2" charset="-128"/>
                </a:rPr>
                <a:t>新叶念体</a:t>
              </a:r>
            </a:p>
          </p:txBody>
        </p:sp>
      </p:grpSp>
      <p:grpSp>
        <p:nvGrpSpPr>
          <p:cNvPr id="610" name="组合 609">
            <a:extLst>
              <a:ext uri="{FF2B5EF4-FFF2-40B4-BE49-F238E27FC236}">
                <a16:creationId xmlns:a16="http://schemas.microsoft.com/office/drawing/2014/main" xmlns="" id="{B5A028E1-63D0-44BE-AE6F-A67A86F62F19}"/>
              </a:ext>
            </a:extLst>
          </p:cNvPr>
          <p:cNvGrpSpPr/>
          <p:nvPr/>
        </p:nvGrpSpPr>
        <p:grpSpPr>
          <a:xfrm>
            <a:off x="2668201" y="3826910"/>
            <a:ext cx="1244992" cy="389459"/>
            <a:chOff x="10359522" y="2455673"/>
            <a:chExt cx="1418621" cy="443774"/>
          </a:xfrm>
        </p:grpSpPr>
        <p:sp>
          <p:nvSpPr>
            <p:cNvPr id="611" name="矩形: 圆角 610">
              <a:extLst>
                <a:ext uri="{FF2B5EF4-FFF2-40B4-BE49-F238E27FC236}">
                  <a16:creationId xmlns:a16="http://schemas.microsoft.com/office/drawing/2014/main" xmlns="" id="{FB271591-1D76-472F-B846-7BA40A54A38F}"/>
                </a:ext>
              </a:extLst>
            </p:cNvPr>
            <p:cNvSpPr/>
            <p:nvPr/>
          </p:nvSpPr>
          <p:spPr>
            <a:xfrm>
              <a:off x="10359522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2" name="文本框 611">
              <a:extLst>
                <a:ext uri="{FF2B5EF4-FFF2-40B4-BE49-F238E27FC236}">
                  <a16:creationId xmlns:a16="http://schemas.microsoft.com/office/drawing/2014/main" xmlns="" id="{E01CCE64-EA75-43C2-A8B7-9A3BE4E1E6DA}"/>
                </a:ext>
              </a:extLst>
            </p:cNvPr>
            <p:cNvSpPr txBox="1"/>
            <p:nvPr/>
          </p:nvSpPr>
          <p:spPr>
            <a:xfrm>
              <a:off x="10707195" y="2488777"/>
              <a:ext cx="723275" cy="336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0" baseline="0" dirty="0">
                  <a:solidFill>
                    <a:srgbClr val="323B44"/>
                  </a:solidFill>
                  <a:latin typeface="手书体" panose="02010800040101010101" pitchFamily="2" charset="-122"/>
                  <a:ea typeface="手书体" panose="02010800040101010101" pitchFamily="2" charset="-122"/>
                </a:rPr>
                <a:t>手书体</a:t>
              </a:r>
            </a:p>
          </p:txBody>
        </p:sp>
      </p:grpSp>
      <p:grpSp>
        <p:nvGrpSpPr>
          <p:cNvPr id="613" name="组合 612">
            <a:extLst>
              <a:ext uri="{FF2B5EF4-FFF2-40B4-BE49-F238E27FC236}">
                <a16:creationId xmlns:a16="http://schemas.microsoft.com/office/drawing/2014/main" xmlns="" id="{387EE022-E5B1-4BCD-A944-DAE39E348213}"/>
              </a:ext>
            </a:extLst>
          </p:cNvPr>
          <p:cNvGrpSpPr/>
          <p:nvPr/>
        </p:nvGrpSpPr>
        <p:grpSpPr>
          <a:xfrm>
            <a:off x="3983852" y="3826910"/>
            <a:ext cx="1244992" cy="389459"/>
            <a:chOff x="1419226" y="4447136"/>
            <a:chExt cx="1418621" cy="443774"/>
          </a:xfrm>
        </p:grpSpPr>
        <p:sp>
          <p:nvSpPr>
            <p:cNvPr id="614" name="矩形: 圆角 613">
              <a:extLst>
                <a:ext uri="{FF2B5EF4-FFF2-40B4-BE49-F238E27FC236}">
                  <a16:creationId xmlns:a16="http://schemas.microsoft.com/office/drawing/2014/main" xmlns="" id="{F4525D9B-A756-4D62-A4C0-603918B3C691}"/>
                </a:ext>
              </a:extLst>
            </p:cNvPr>
            <p:cNvSpPr/>
            <p:nvPr/>
          </p:nvSpPr>
          <p:spPr>
            <a:xfrm>
              <a:off x="141922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15" name="文本框 614">
              <a:extLst>
                <a:ext uri="{FF2B5EF4-FFF2-40B4-BE49-F238E27FC236}">
                  <a16:creationId xmlns:a16="http://schemas.microsoft.com/office/drawing/2014/main" xmlns="" id="{E3992C64-0FEB-457A-B360-5A4190BB2F83}"/>
                </a:ext>
              </a:extLst>
            </p:cNvPr>
            <p:cNvSpPr txBox="1"/>
            <p:nvPr/>
          </p:nvSpPr>
          <p:spPr>
            <a:xfrm>
              <a:off x="1677799" y="4466139"/>
              <a:ext cx="1003801" cy="3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700" dirty="0">
                  <a:latin typeface="寒蝉手拙体" panose="00000500000000000000" pitchFamily="2" charset="-122"/>
                  <a:ea typeface="寒蝉手拙体" panose="00000500000000000000" pitchFamily="2" charset="-122"/>
                </a:rPr>
                <a:t>寒蝉手拙体</a:t>
              </a:r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xmlns="" id="{AA21DFC7-E463-4259-9580-BEBFAA5D4DE7}"/>
              </a:ext>
            </a:extLst>
          </p:cNvPr>
          <p:cNvGrpSpPr/>
          <p:nvPr/>
        </p:nvGrpSpPr>
        <p:grpSpPr>
          <a:xfrm>
            <a:off x="5299503" y="3826910"/>
            <a:ext cx="1244992" cy="389459"/>
            <a:chOff x="2909276" y="4447136"/>
            <a:chExt cx="1418621" cy="443774"/>
          </a:xfrm>
        </p:grpSpPr>
        <p:sp>
          <p:nvSpPr>
            <p:cNvPr id="617" name="矩形: 圆角 616">
              <a:extLst>
                <a:ext uri="{FF2B5EF4-FFF2-40B4-BE49-F238E27FC236}">
                  <a16:creationId xmlns:a16="http://schemas.microsoft.com/office/drawing/2014/main" xmlns="" id="{5F597928-27C0-4FA6-AE49-3C404D07AC9A}"/>
                </a:ext>
              </a:extLst>
            </p:cNvPr>
            <p:cNvSpPr/>
            <p:nvPr/>
          </p:nvSpPr>
          <p:spPr>
            <a:xfrm>
              <a:off x="290927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xmlns="" id="{AC790755-36CE-43E9-9CF7-74787A969044}"/>
                </a:ext>
              </a:extLst>
            </p:cNvPr>
            <p:cNvSpPr txBox="1"/>
            <p:nvPr/>
          </p:nvSpPr>
          <p:spPr>
            <a:xfrm>
              <a:off x="3141533" y="4501509"/>
              <a:ext cx="954107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200" dirty="0">
                  <a:latin typeface="qiando手写楷体" panose="02010600010101010101" pitchFamily="2" charset="-122"/>
                  <a:ea typeface="qiando手写楷体" panose="02010600010101010101" pitchFamily="2" charset="-122"/>
                </a:rPr>
                <a:t>谦度手写体</a:t>
              </a:r>
            </a:p>
          </p:txBody>
        </p:sp>
      </p:grp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EB3AB7D9-1FD2-4104-95E4-EEE007DF5D39}"/>
              </a:ext>
            </a:extLst>
          </p:cNvPr>
          <p:cNvGrpSpPr/>
          <p:nvPr/>
        </p:nvGrpSpPr>
        <p:grpSpPr>
          <a:xfrm>
            <a:off x="6615154" y="3826910"/>
            <a:ext cx="1244992" cy="389459"/>
            <a:chOff x="8869474" y="3949270"/>
            <a:chExt cx="1418621" cy="443774"/>
          </a:xfrm>
        </p:grpSpPr>
        <p:sp>
          <p:nvSpPr>
            <p:cNvPr id="620" name="矩形: 圆角 619">
              <a:extLst>
                <a:ext uri="{FF2B5EF4-FFF2-40B4-BE49-F238E27FC236}">
                  <a16:creationId xmlns:a16="http://schemas.microsoft.com/office/drawing/2014/main" xmlns="" id="{51239771-E035-42A9-A325-9EDBF5BC9278}"/>
                </a:ext>
              </a:extLst>
            </p:cNvPr>
            <p:cNvSpPr/>
            <p:nvPr/>
          </p:nvSpPr>
          <p:spPr>
            <a:xfrm>
              <a:off x="8869474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1" name="文本框 620">
              <a:extLst>
                <a:ext uri="{FF2B5EF4-FFF2-40B4-BE49-F238E27FC236}">
                  <a16:creationId xmlns:a16="http://schemas.microsoft.com/office/drawing/2014/main" xmlns="" id="{4314EB6F-8392-49BD-AE3D-43D1AEA69FBF}"/>
                </a:ext>
              </a:extLst>
            </p:cNvPr>
            <p:cNvSpPr txBox="1"/>
            <p:nvPr/>
          </p:nvSpPr>
          <p:spPr>
            <a:xfrm>
              <a:off x="9069671" y="3975514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清松手寫體2" panose="00000500000000000000" pitchFamily="2" charset="-128"/>
                  <a:ea typeface="清松手寫體2" panose="00000500000000000000" pitchFamily="2" charset="-128"/>
                </a:rPr>
                <a:t>清松手写体</a:t>
              </a:r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xmlns="" id="{0DB63C53-091E-4EA6-97F3-2F0AD6A42ECB}"/>
              </a:ext>
            </a:extLst>
          </p:cNvPr>
          <p:cNvGrpSpPr/>
          <p:nvPr/>
        </p:nvGrpSpPr>
        <p:grpSpPr>
          <a:xfrm>
            <a:off x="7930805" y="3826910"/>
            <a:ext cx="1244992" cy="389459"/>
            <a:chOff x="10359522" y="3949270"/>
            <a:chExt cx="1418621" cy="443774"/>
          </a:xfrm>
        </p:grpSpPr>
        <p:sp>
          <p:nvSpPr>
            <p:cNvPr id="623" name="矩形: 圆角 622">
              <a:extLst>
                <a:ext uri="{FF2B5EF4-FFF2-40B4-BE49-F238E27FC236}">
                  <a16:creationId xmlns:a16="http://schemas.microsoft.com/office/drawing/2014/main" xmlns="" id="{A90ECB63-EFBA-4C30-8224-9D46FD96A151}"/>
                </a:ext>
              </a:extLst>
            </p:cNvPr>
            <p:cNvSpPr/>
            <p:nvPr/>
          </p:nvSpPr>
          <p:spPr>
            <a:xfrm>
              <a:off x="10359522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4" name="文本框 623">
              <a:extLst>
                <a:ext uri="{FF2B5EF4-FFF2-40B4-BE49-F238E27FC236}">
                  <a16:creationId xmlns:a16="http://schemas.microsoft.com/office/drawing/2014/main" xmlns="" id="{BE530649-FC32-4533-ACE0-A685229387C3}"/>
                </a:ext>
              </a:extLst>
            </p:cNvPr>
            <p:cNvSpPr txBox="1"/>
            <p:nvPr/>
          </p:nvSpPr>
          <p:spPr>
            <a:xfrm>
              <a:off x="10559719" y="3957697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品如手写体" panose="02010800040101010101" pitchFamily="2" charset="-128"/>
                  <a:ea typeface="品如手写体" panose="02010800040101010101" pitchFamily="2" charset="-128"/>
                </a:rPr>
                <a:t>品如手写体</a:t>
              </a:r>
            </a:p>
          </p:txBody>
        </p:sp>
      </p:grpSp>
      <p:grpSp>
        <p:nvGrpSpPr>
          <p:cNvPr id="625" name="组合 624">
            <a:extLst>
              <a:ext uri="{FF2B5EF4-FFF2-40B4-BE49-F238E27FC236}">
                <a16:creationId xmlns:a16="http://schemas.microsoft.com/office/drawing/2014/main" xmlns="" id="{F0790451-57A1-4A2F-AC95-EFA469E800D5}"/>
              </a:ext>
            </a:extLst>
          </p:cNvPr>
          <p:cNvGrpSpPr/>
          <p:nvPr/>
        </p:nvGrpSpPr>
        <p:grpSpPr>
          <a:xfrm>
            <a:off x="9244418" y="3826910"/>
            <a:ext cx="1249060" cy="389459"/>
            <a:chOff x="7377107" y="3949270"/>
            <a:chExt cx="1423257" cy="443774"/>
          </a:xfrm>
        </p:grpSpPr>
        <p:sp>
          <p:nvSpPr>
            <p:cNvPr id="626" name="矩形: 圆角 625">
              <a:extLst>
                <a:ext uri="{FF2B5EF4-FFF2-40B4-BE49-F238E27FC236}">
                  <a16:creationId xmlns:a16="http://schemas.microsoft.com/office/drawing/2014/main" xmlns="" id="{8D87FA35-6744-4C32-9A32-31945EF07F18}"/>
                </a:ext>
              </a:extLst>
            </p:cNvPr>
            <p:cNvSpPr/>
            <p:nvPr/>
          </p:nvSpPr>
          <p:spPr>
            <a:xfrm>
              <a:off x="7379425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xmlns="" id="{58F22C3D-62F9-4724-9273-EB5B5EA37A7B}"/>
                </a:ext>
              </a:extLst>
            </p:cNvPr>
            <p:cNvSpPr txBox="1"/>
            <p:nvPr/>
          </p:nvSpPr>
          <p:spPr>
            <a:xfrm>
              <a:off x="7377107" y="4025887"/>
              <a:ext cx="1423257" cy="295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00" dirty="0" err="1">
                  <a:latin typeface="IPix" panose="02000503000000000000" pitchFamily="2" charset="-120"/>
                  <a:ea typeface="IPix" panose="02000503000000000000" pitchFamily="2" charset="-120"/>
                </a:rPr>
                <a:t>IPix</a:t>
              </a:r>
              <a:r>
                <a:rPr lang="zh-CN" altLang="en-US" sz="1000" dirty="0">
                  <a:latin typeface="IPix" panose="02000503000000000000" pitchFamily="2" charset="-120"/>
                  <a:ea typeface="IPix" panose="02000503000000000000" pitchFamily="2" charset="-120"/>
                </a:rPr>
                <a:t>中文像素字体</a:t>
              </a:r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xmlns="" id="{9D43CC86-0D28-48FB-8DBF-EA7B6F274EE5}"/>
              </a:ext>
            </a:extLst>
          </p:cNvPr>
          <p:cNvGrpSpPr/>
          <p:nvPr/>
        </p:nvGrpSpPr>
        <p:grpSpPr>
          <a:xfrm>
            <a:off x="10562110" y="3826910"/>
            <a:ext cx="1244992" cy="389459"/>
            <a:chOff x="7379425" y="4447136"/>
            <a:chExt cx="1418621" cy="443774"/>
          </a:xfrm>
        </p:grpSpPr>
        <p:sp>
          <p:nvSpPr>
            <p:cNvPr id="632" name="矩形: 圆角 631">
              <a:extLst>
                <a:ext uri="{FF2B5EF4-FFF2-40B4-BE49-F238E27FC236}">
                  <a16:creationId xmlns:a16="http://schemas.microsoft.com/office/drawing/2014/main" xmlns="" id="{3A95E9DC-8EDA-4622-BB02-04A252E6830F}"/>
                </a:ext>
              </a:extLst>
            </p:cNvPr>
            <p:cNvSpPr/>
            <p:nvPr/>
          </p:nvSpPr>
          <p:spPr>
            <a:xfrm>
              <a:off x="7379425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33" name="文本框 632">
              <a:extLst>
                <a:ext uri="{FF2B5EF4-FFF2-40B4-BE49-F238E27FC236}">
                  <a16:creationId xmlns:a16="http://schemas.microsoft.com/office/drawing/2014/main" xmlns="" id="{643B8282-851C-4A28-B9F6-816C13DDBBE9}"/>
                </a:ext>
              </a:extLst>
            </p:cNvPr>
            <p:cNvSpPr txBox="1"/>
            <p:nvPr/>
          </p:nvSpPr>
          <p:spPr>
            <a:xfrm>
              <a:off x="7420945" y="4509098"/>
              <a:ext cx="1335583" cy="302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Uni font</a:t>
              </a:r>
              <a:r>
                <a:rPr lang="zh-CN" altLang="en-US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点阵黑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087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00F0E74-43B2-41AD-9DF7-333A33B4EACD}"/>
              </a:ext>
            </a:extLst>
          </p:cNvPr>
          <p:cNvSpPr/>
          <p:nvPr/>
        </p:nvSpPr>
        <p:spPr>
          <a:xfrm>
            <a:off x="6016625" y="-8993187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63F8C4B-BD84-492E-A176-D6552C91A91C}"/>
              </a:ext>
            </a:extLst>
          </p:cNvPr>
          <p:cNvSpPr/>
          <p:nvPr/>
        </p:nvSpPr>
        <p:spPr>
          <a:xfrm>
            <a:off x="6016625" y="15692438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06E8596-D21D-4956-B815-54A19C97C5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EC8A6D0-C294-4DCF-BC50-01DCD051A7E7}"/>
              </a:ext>
            </a:extLst>
          </p:cNvPr>
          <p:cNvSpPr/>
          <p:nvPr/>
        </p:nvSpPr>
        <p:spPr>
          <a:xfrm>
            <a:off x="3762374" y="916214"/>
            <a:ext cx="4667252" cy="5941786"/>
          </a:xfrm>
          <a:custGeom>
            <a:avLst/>
            <a:gdLst>
              <a:gd name="connsiteX0" fmla="*/ 2333626 w 4667252"/>
              <a:gd name="connsiteY0" fmla="*/ 0 h 5941786"/>
              <a:gd name="connsiteX1" fmla="*/ 4667252 w 4667252"/>
              <a:gd name="connsiteY1" fmla="*/ 2333626 h 5941786"/>
              <a:gd name="connsiteX2" fmla="*/ 4667252 w 4667252"/>
              <a:gd name="connsiteY2" fmla="*/ 5941786 h 5941786"/>
              <a:gd name="connsiteX3" fmla="*/ 0 w 4667252"/>
              <a:gd name="connsiteY3" fmla="*/ 5941786 h 5941786"/>
              <a:gd name="connsiteX4" fmla="*/ 0 w 4667252"/>
              <a:gd name="connsiteY4" fmla="*/ 2333626 h 5941786"/>
              <a:gd name="connsiteX5" fmla="*/ 2333626 w 4667252"/>
              <a:gd name="connsiteY5" fmla="*/ 0 h 594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2" h="5941786">
                <a:moveTo>
                  <a:pt x="2333626" y="0"/>
                </a:moveTo>
                <a:cubicBezTo>
                  <a:pt x="3622452" y="0"/>
                  <a:pt x="4667252" y="1044800"/>
                  <a:pt x="4667252" y="2333626"/>
                </a:cubicBezTo>
                <a:lnTo>
                  <a:pt x="4667252" y="5941786"/>
                </a:lnTo>
                <a:lnTo>
                  <a:pt x="0" y="5941786"/>
                </a:lnTo>
                <a:lnTo>
                  <a:pt x="0" y="2333626"/>
                </a:lnTo>
                <a:cubicBezTo>
                  <a:pt x="0" y="1044800"/>
                  <a:pt x="1044800" y="0"/>
                  <a:pt x="2333626" y="0"/>
                </a:cubicBezTo>
                <a:close/>
              </a:path>
            </a:pathLst>
          </a:custGeom>
          <a:solidFill>
            <a:schemeClr val="bg1">
              <a:lumMod val="9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AB4A7615-3168-4918-875B-44CEF5E91643}"/>
              </a:ext>
            </a:extLst>
          </p:cNvPr>
          <p:cNvSpPr/>
          <p:nvPr/>
        </p:nvSpPr>
        <p:spPr>
          <a:xfrm>
            <a:off x="4342712" y="1"/>
            <a:ext cx="3506576" cy="4749801"/>
          </a:xfrm>
          <a:custGeom>
            <a:avLst/>
            <a:gdLst>
              <a:gd name="connsiteX0" fmla="*/ 0 w 3506576"/>
              <a:gd name="connsiteY0" fmla="*/ 0 h 4749801"/>
              <a:gd name="connsiteX1" fmla="*/ 3506576 w 3506576"/>
              <a:gd name="connsiteY1" fmla="*/ 0 h 4749801"/>
              <a:gd name="connsiteX2" fmla="*/ 3506575 w 3506576"/>
              <a:gd name="connsiteY2" fmla="*/ 2996513 h 4749801"/>
              <a:gd name="connsiteX3" fmla="*/ 1753287 w 3506576"/>
              <a:gd name="connsiteY3" fmla="*/ 4749801 h 4749801"/>
              <a:gd name="connsiteX4" fmla="*/ 1753288 w 3506576"/>
              <a:gd name="connsiteY4" fmla="*/ 4749800 h 4749801"/>
              <a:gd name="connsiteX5" fmla="*/ 0 w 3506576"/>
              <a:gd name="connsiteY5" fmla="*/ 2996512 h 474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6576" h="4749801">
                <a:moveTo>
                  <a:pt x="0" y="0"/>
                </a:moveTo>
                <a:lnTo>
                  <a:pt x="3506576" y="0"/>
                </a:lnTo>
                <a:lnTo>
                  <a:pt x="3506575" y="2996513"/>
                </a:lnTo>
                <a:cubicBezTo>
                  <a:pt x="3506575" y="3964827"/>
                  <a:pt x="2721601" y="4749801"/>
                  <a:pt x="1753287" y="4749801"/>
                </a:cubicBezTo>
                <a:lnTo>
                  <a:pt x="1753288" y="4749800"/>
                </a:lnTo>
                <a:cubicBezTo>
                  <a:pt x="784974" y="4749800"/>
                  <a:pt x="0" y="3964826"/>
                  <a:pt x="0" y="2996512"/>
                </a:cubicBezTo>
                <a:close/>
              </a:path>
            </a:pathLst>
          </a:custGeom>
          <a:solidFill>
            <a:srgbClr val="4F9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71B2F3D-99C0-4779-AF5A-19233D421502}"/>
              </a:ext>
            </a:extLst>
          </p:cNvPr>
          <p:cNvSpPr txBox="1"/>
          <p:nvPr/>
        </p:nvSpPr>
        <p:spPr>
          <a:xfrm>
            <a:off x="4849505" y="5922738"/>
            <a:ext cx="2492991" cy="431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微信公众号：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向天歌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48CBBCF-BBCA-4CB3-B59F-58E0F8065DAF}"/>
              </a:ext>
            </a:extLst>
          </p:cNvPr>
          <p:cNvSpPr/>
          <p:nvPr/>
        </p:nvSpPr>
        <p:spPr>
          <a:xfrm>
            <a:off x="2" y="1"/>
            <a:ext cx="1069280" cy="3162299"/>
          </a:xfrm>
          <a:custGeom>
            <a:avLst/>
            <a:gdLst>
              <a:gd name="connsiteX0" fmla="*/ 0 w 1333501"/>
              <a:gd name="connsiteY0" fmla="*/ 0 h 3943709"/>
              <a:gd name="connsiteX1" fmla="*/ 503333 w 1333501"/>
              <a:gd name="connsiteY1" fmla="*/ 0 h 3943709"/>
              <a:gd name="connsiteX2" fmla="*/ 635119 w 1333501"/>
              <a:gd name="connsiteY2" fmla="*/ 119776 h 3943709"/>
              <a:gd name="connsiteX3" fmla="*/ 1333501 w 1333501"/>
              <a:gd name="connsiteY3" fmla="*/ 1805819 h 3943709"/>
              <a:gd name="connsiteX4" fmla="*/ 85635 w 1333501"/>
              <a:gd name="connsiteY4" fmla="*/ 3902457 h 3943709"/>
              <a:gd name="connsiteX5" fmla="*/ 0 w 1333501"/>
              <a:gd name="connsiteY5" fmla="*/ 3943709 h 39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501" h="3943709">
                <a:moveTo>
                  <a:pt x="0" y="0"/>
                </a:moveTo>
                <a:lnTo>
                  <a:pt x="503333" y="0"/>
                </a:lnTo>
                <a:lnTo>
                  <a:pt x="635119" y="119776"/>
                </a:lnTo>
                <a:cubicBezTo>
                  <a:pt x="1066615" y="551272"/>
                  <a:pt x="1333501" y="1147378"/>
                  <a:pt x="1333501" y="1805819"/>
                </a:cubicBezTo>
                <a:cubicBezTo>
                  <a:pt x="1333501" y="2711176"/>
                  <a:pt x="828920" y="3498680"/>
                  <a:pt x="85635" y="3902457"/>
                </a:cubicBezTo>
                <a:lnTo>
                  <a:pt x="0" y="3943709"/>
                </a:ln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60081FF-74E8-4AEE-B021-EAEFC95CA3FB}"/>
              </a:ext>
            </a:extLst>
          </p:cNvPr>
          <p:cNvSpPr/>
          <p:nvPr/>
        </p:nvSpPr>
        <p:spPr>
          <a:xfrm>
            <a:off x="1" y="6277905"/>
            <a:ext cx="762000" cy="580095"/>
          </a:xfrm>
          <a:custGeom>
            <a:avLst/>
            <a:gdLst>
              <a:gd name="connsiteX0" fmla="*/ 205468 w 1610847"/>
              <a:gd name="connsiteY0" fmla="*/ 0 h 1226305"/>
              <a:gd name="connsiteX1" fmla="*/ 1596748 w 1610847"/>
              <a:gd name="connsiteY1" fmla="*/ 1133926 h 1226305"/>
              <a:gd name="connsiteX2" fmla="*/ 1610847 w 1610847"/>
              <a:gd name="connsiteY2" fmla="*/ 1226305 h 1226305"/>
              <a:gd name="connsiteX3" fmla="*/ 0 w 1610847"/>
              <a:gd name="connsiteY3" fmla="*/ 1226305 h 1226305"/>
              <a:gd name="connsiteX4" fmla="*/ 0 w 1610847"/>
              <a:gd name="connsiteY4" fmla="*/ 16530 h 1226305"/>
              <a:gd name="connsiteX5" fmla="*/ 60268 w 1610847"/>
              <a:gd name="connsiteY5" fmla="*/ 7332 h 1226305"/>
              <a:gd name="connsiteX6" fmla="*/ 205468 w 1610847"/>
              <a:gd name="connsiteY6" fmla="*/ 0 h 122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47" h="1226305">
                <a:moveTo>
                  <a:pt x="205468" y="0"/>
                </a:moveTo>
                <a:cubicBezTo>
                  <a:pt x="891746" y="0"/>
                  <a:pt x="1464326" y="486796"/>
                  <a:pt x="1596748" y="1133926"/>
                </a:cubicBezTo>
                <a:lnTo>
                  <a:pt x="1610847" y="1226305"/>
                </a:lnTo>
                <a:lnTo>
                  <a:pt x="0" y="1226305"/>
                </a:lnTo>
                <a:lnTo>
                  <a:pt x="0" y="16530"/>
                </a:lnTo>
                <a:lnTo>
                  <a:pt x="60268" y="7332"/>
                </a:lnTo>
                <a:cubicBezTo>
                  <a:pt x="108009" y="2484"/>
                  <a:pt x="156448" y="0"/>
                  <a:pt x="205468" y="0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707D84EF-3E86-4148-915C-DCF02D7F7723}"/>
              </a:ext>
            </a:extLst>
          </p:cNvPr>
          <p:cNvSpPr/>
          <p:nvPr/>
        </p:nvSpPr>
        <p:spPr>
          <a:xfrm>
            <a:off x="10855204" y="5513824"/>
            <a:ext cx="1336796" cy="1344176"/>
          </a:xfrm>
          <a:custGeom>
            <a:avLst/>
            <a:gdLst>
              <a:gd name="connsiteX0" fmla="*/ 1336796 w 1336796"/>
              <a:gd name="connsiteY0" fmla="*/ 0 h 1344176"/>
              <a:gd name="connsiteX1" fmla="*/ 1336796 w 1336796"/>
              <a:gd name="connsiteY1" fmla="*/ 1344176 h 1344176"/>
              <a:gd name="connsiteX2" fmla="*/ 0 w 1336796"/>
              <a:gd name="connsiteY2" fmla="*/ 1344176 h 1344176"/>
              <a:gd name="connsiteX3" fmla="*/ 57395 w 1336796"/>
              <a:gd name="connsiteY3" fmla="*/ 1187363 h 1344176"/>
              <a:gd name="connsiteX4" fmla="*/ 1191625 w 1336796"/>
              <a:gd name="connsiteY4" fmla="*/ 53133 h 134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796" h="1344176">
                <a:moveTo>
                  <a:pt x="1336796" y="0"/>
                </a:moveTo>
                <a:lnTo>
                  <a:pt x="1336796" y="1344176"/>
                </a:lnTo>
                <a:lnTo>
                  <a:pt x="0" y="1344176"/>
                </a:lnTo>
                <a:lnTo>
                  <a:pt x="57395" y="1187363"/>
                </a:lnTo>
                <a:cubicBezTo>
                  <a:pt x="273097" y="677385"/>
                  <a:pt x="681647" y="268835"/>
                  <a:pt x="1191625" y="53133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DE52008-AD7C-4717-80C4-BAF6265305D1}"/>
              </a:ext>
            </a:extLst>
          </p:cNvPr>
          <p:cNvSpPr/>
          <p:nvPr/>
        </p:nvSpPr>
        <p:spPr>
          <a:xfrm>
            <a:off x="9691006" y="0"/>
            <a:ext cx="1698172" cy="1146629"/>
          </a:xfrm>
          <a:custGeom>
            <a:avLst/>
            <a:gdLst>
              <a:gd name="connsiteX0" fmla="*/ 56494 w 1698172"/>
              <a:gd name="connsiteY0" fmla="*/ 0 h 1146629"/>
              <a:gd name="connsiteX1" fmla="*/ 1641678 w 1698172"/>
              <a:gd name="connsiteY1" fmla="*/ 0 h 1146629"/>
              <a:gd name="connsiteX2" fmla="*/ 1680922 w 1698172"/>
              <a:gd name="connsiteY2" fmla="*/ 126423 h 1146629"/>
              <a:gd name="connsiteX3" fmla="*/ 1698172 w 1698172"/>
              <a:gd name="connsiteY3" fmla="*/ 297543 h 1146629"/>
              <a:gd name="connsiteX4" fmla="*/ 849086 w 1698172"/>
              <a:gd name="connsiteY4" fmla="*/ 1146629 h 1146629"/>
              <a:gd name="connsiteX5" fmla="*/ 0 w 1698172"/>
              <a:gd name="connsiteY5" fmla="*/ 297543 h 1146629"/>
              <a:gd name="connsiteX6" fmla="*/ 17250 w 1698172"/>
              <a:gd name="connsiteY6" fmla="*/ 126423 h 11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172" h="1146629">
                <a:moveTo>
                  <a:pt x="56494" y="0"/>
                </a:moveTo>
                <a:lnTo>
                  <a:pt x="1641678" y="0"/>
                </a:lnTo>
                <a:lnTo>
                  <a:pt x="1680922" y="126423"/>
                </a:lnTo>
                <a:cubicBezTo>
                  <a:pt x="1692232" y="181696"/>
                  <a:pt x="1698172" y="238926"/>
                  <a:pt x="1698172" y="297543"/>
                </a:cubicBezTo>
                <a:cubicBezTo>
                  <a:pt x="1698172" y="766480"/>
                  <a:pt x="1318023" y="1146629"/>
                  <a:pt x="849086" y="1146629"/>
                </a:cubicBezTo>
                <a:cubicBezTo>
                  <a:pt x="380149" y="1146629"/>
                  <a:pt x="0" y="766480"/>
                  <a:pt x="0" y="297543"/>
                </a:cubicBezTo>
                <a:cubicBezTo>
                  <a:pt x="0" y="238926"/>
                  <a:pt x="5940" y="181696"/>
                  <a:pt x="17250" y="126423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0CE8A4E-8FAF-4771-AB8F-2FA40828FF6B}"/>
              </a:ext>
            </a:extLst>
          </p:cNvPr>
          <p:cNvGrpSpPr/>
          <p:nvPr/>
        </p:nvGrpSpPr>
        <p:grpSpPr>
          <a:xfrm>
            <a:off x="1540908" y="2295116"/>
            <a:ext cx="9110187" cy="1877437"/>
            <a:chOff x="1540908" y="2307816"/>
            <a:chExt cx="9110187" cy="187743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810C6ED-4387-4FAE-B376-47861FE2964F}"/>
                </a:ext>
              </a:extLst>
            </p:cNvPr>
            <p:cNvSpPr txBox="1"/>
            <p:nvPr/>
          </p:nvSpPr>
          <p:spPr>
            <a:xfrm>
              <a:off x="1540908" y="2307816"/>
              <a:ext cx="9110187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600" b="1" dirty="0">
                  <a:ln w="1905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产品营销方案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A6EFA83-C3A4-48C3-B960-EFACC31D68CB}"/>
                </a:ext>
              </a:extLst>
            </p:cNvPr>
            <p:cNvSpPr txBox="1"/>
            <p:nvPr/>
          </p:nvSpPr>
          <p:spPr>
            <a:xfrm>
              <a:off x="1540908" y="2307816"/>
              <a:ext cx="9110187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600" b="1" dirty="0">
                  <a:solidFill>
                    <a:schemeClr val="bg1"/>
                  </a:solidFill>
                  <a:latin typeface="+mj-ea"/>
                  <a:ea typeface="+mj-ea"/>
                </a:rPr>
                <a:t>产品营销方案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741489B-8BB9-4C87-875B-4EBFE2E6BD33}"/>
              </a:ext>
            </a:extLst>
          </p:cNvPr>
          <p:cNvGrpSpPr/>
          <p:nvPr/>
        </p:nvGrpSpPr>
        <p:grpSpPr>
          <a:xfrm>
            <a:off x="1847008" y="1410299"/>
            <a:ext cx="7287572" cy="738664"/>
            <a:chOff x="2454573" y="1473799"/>
            <a:chExt cx="7287572" cy="73866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62B9110-D6EC-44D2-860F-E5CABCFE127A}"/>
                </a:ext>
              </a:extLst>
            </p:cNvPr>
            <p:cNvSpPr txBox="1"/>
            <p:nvPr/>
          </p:nvSpPr>
          <p:spPr>
            <a:xfrm>
              <a:off x="2454573" y="1473799"/>
              <a:ext cx="728757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spc="100" dirty="0">
                  <a:ln w="1016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与其等待机会 </a:t>
              </a:r>
              <a:r>
                <a:rPr lang="en-US" altLang="zh-CN" sz="4200" spc="100" dirty="0">
                  <a:ln w="1016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· </a:t>
              </a:r>
              <a:r>
                <a:rPr lang="zh-CN" altLang="en-US" sz="4200" spc="100" dirty="0">
                  <a:ln w="1016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不如创造机会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1D41246-ABB0-451A-8CBA-FC10F37A2D41}"/>
                </a:ext>
              </a:extLst>
            </p:cNvPr>
            <p:cNvSpPr txBox="1"/>
            <p:nvPr/>
          </p:nvSpPr>
          <p:spPr>
            <a:xfrm>
              <a:off x="2454573" y="1473799"/>
              <a:ext cx="728757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spc="100" dirty="0">
                  <a:solidFill>
                    <a:schemeClr val="bg1"/>
                  </a:solidFill>
                  <a:latin typeface="+mj-ea"/>
                  <a:ea typeface="+mj-ea"/>
                </a:rPr>
                <a:t>与其等待机会 </a:t>
              </a:r>
              <a:r>
                <a:rPr lang="en-US" altLang="zh-CN" sz="4200" spc="100" dirty="0">
                  <a:solidFill>
                    <a:schemeClr val="bg1"/>
                  </a:solidFill>
                  <a:latin typeface="+mj-ea"/>
                  <a:ea typeface="+mj-ea"/>
                </a:rPr>
                <a:t>· </a:t>
              </a:r>
              <a:r>
                <a:rPr lang="zh-CN" altLang="en-US" sz="4200" spc="100" dirty="0">
                  <a:solidFill>
                    <a:schemeClr val="bg1"/>
                  </a:solidFill>
                  <a:latin typeface="+mj-ea"/>
                  <a:ea typeface="+mj-ea"/>
                </a:rPr>
                <a:t>不如创造机会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1A451E8-E39B-4862-8352-A51F0303B544}"/>
              </a:ext>
            </a:extLst>
          </p:cNvPr>
          <p:cNvGrpSpPr/>
          <p:nvPr/>
        </p:nvGrpSpPr>
        <p:grpSpPr>
          <a:xfrm>
            <a:off x="9190585" y="1233733"/>
            <a:ext cx="1004107" cy="986507"/>
            <a:chOff x="9140018" y="1037215"/>
            <a:chExt cx="1204132" cy="118302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6141D83-3F13-45E5-AC64-F7E56EFB7B48}"/>
                </a:ext>
              </a:extLst>
            </p:cNvPr>
            <p:cNvGrpSpPr/>
            <p:nvPr/>
          </p:nvGrpSpPr>
          <p:grpSpPr>
            <a:xfrm>
              <a:off x="9140018" y="1037215"/>
              <a:ext cx="1204132" cy="1183026"/>
              <a:chOff x="1749046" y="1579464"/>
              <a:chExt cx="4175546" cy="4102357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99C68659-6319-467D-B6A1-6F55FC0E853E}"/>
                  </a:ext>
                </a:extLst>
              </p:cNvPr>
              <p:cNvSpPr/>
              <p:nvPr/>
            </p:nvSpPr>
            <p:spPr>
              <a:xfrm>
                <a:off x="1926144" y="1807235"/>
                <a:ext cx="3998448" cy="3874586"/>
              </a:xfrm>
              <a:custGeom>
                <a:avLst/>
                <a:gdLst>
                  <a:gd name="connsiteX0" fmla="*/ 2033075 w 3998448"/>
                  <a:gd name="connsiteY0" fmla="*/ 0 h 3874587"/>
                  <a:gd name="connsiteX1" fmla="*/ 67829 w 3998448"/>
                  <a:gd name="connsiteY1" fmla="*/ 1926138 h 3874587"/>
                  <a:gd name="connsiteX2" fmla="*/ 317347 w 3998448"/>
                  <a:gd name="connsiteY2" fmla="*/ 2865743 h 3874587"/>
                  <a:gd name="connsiteX3" fmla="*/ 317219 w 3998448"/>
                  <a:gd name="connsiteY3" fmla="*/ 2865743 h 3874587"/>
                  <a:gd name="connsiteX4" fmla="*/ 0 w 3998448"/>
                  <a:gd name="connsiteY4" fmla="*/ 3874587 h 3874587"/>
                  <a:gd name="connsiteX5" fmla="*/ 923962 w 3998448"/>
                  <a:gd name="connsiteY5" fmla="*/ 3516337 h 3874587"/>
                  <a:gd name="connsiteX6" fmla="*/ 923962 w 3998448"/>
                  <a:gd name="connsiteY6" fmla="*/ 3516209 h 3874587"/>
                  <a:gd name="connsiteX7" fmla="*/ 2033203 w 3998448"/>
                  <a:gd name="connsiteY7" fmla="*/ 3852276 h 3874587"/>
                  <a:gd name="connsiteX8" fmla="*/ 3998449 w 3998448"/>
                  <a:gd name="connsiteY8" fmla="*/ 1926138 h 3874587"/>
                  <a:gd name="connsiteX9" fmla="*/ 2033075 w 3998448"/>
                  <a:gd name="connsiteY9" fmla="*/ 0 h 387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98448" h="3874587">
                    <a:moveTo>
                      <a:pt x="2033075" y="0"/>
                    </a:moveTo>
                    <a:cubicBezTo>
                      <a:pt x="947683" y="0"/>
                      <a:pt x="67829" y="862287"/>
                      <a:pt x="67829" y="1926138"/>
                    </a:cubicBezTo>
                    <a:cubicBezTo>
                      <a:pt x="67829" y="2267335"/>
                      <a:pt x="158481" y="2587759"/>
                      <a:pt x="317347" y="2865743"/>
                    </a:cubicBezTo>
                    <a:lnTo>
                      <a:pt x="317219" y="2865743"/>
                    </a:lnTo>
                    <a:lnTo>
                      <a:pt x="0" y="3874587"/>
                    </a:lnTo>
                    <a:lnTo>
                      <a:pt x="923962" y="3516337"/>
                    </a:lnTo>
                    <a:lnTo>
                      <a:pt x="923962" y="3516209"/>
                    </a:lnTo>
                    <a:cubicBezTo>
                      <a:pt x="1239642" y="3728158"/>
                      <a:pt x="1621613" y="3852276"/>
                      <a:pt x="2033203" y="3852276"/>
                    </a:cubicBezTo>
                    <a:cubicBezTo>
                      <a:pt x="3118595" y="3852276"/>
                      <a:pt x="3998449" y="2989989"/>
                      <a:pt x="3998449" y="1926138"/>
                    </a:cubicBezTo>
                    <a:cubicBezTo>
                      <a:pt x="3998321" y="862415"/>
                      <a:pt x="3118467" y="0"/>
                      <a:pt x="20330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8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DA13F749-34C6-4D78-97F3-D344B662F172}"/>
                  </a:ext>
                </a:extLst>
              </p:cNvPr>
              <p:cNvSpPr/>
              <p:nvPr/>
            </p:nvSpPr>
            <p:spPr>
              <a:xfrm>
                <a:off x="1749046" y="1579464"/>
                <a:ext cx="3998448" cy="3874587"/>
              </a:xfrm>
              <a:custGeom>
                <a:avLst/>
                <a:gdLst>
                  <a:gd name="connsiteX0" fmla="*/ 2424149 w 3998448"/>
                  <a:gd name="connsiteY0" fmla="*/ 38210 h 3874587"/>
                  <a:gd name="connsiteX1" fmla="*/ 2033203 w 3998448"/>
                  <a:gd name="connsiteY1" fmla="*/ 0 h 3874587"/>
                  <a:gd name="connsiteX2" fmla="*/ 67957 w 3998448"/>
                  <a:gd name="connsiteY2" fmla="*/ 1926138 h 3874587"/>
                  <a:gd name="connsiteX3" fmla="*/ 317476 w 3998448"/>
                  <a:gd name="connsiteY3" fmla="*/ 2865743 h 3874587"/>
                  <a:gd name="connsiteX4" fmla="*/ 317347 w 3998448"/>
                  <a:gd name="connsiteY4" fmla="*/ 2865743 h 3874587"/>
                  <a:gd name="connsiteX5" fmla="*/ 117835 w 3998448"/>
                  <a:gd name="connsiteY5" fmla="*/ 3499925 h 3874587"/>
                  <a:gd name="connsiteX6" fmla="*/ 0 w 3998448"/>
                  <a:gd name="connsiteY6" fmla="*/ 3874587 h 3874587"/>
                  <a:gd name="connsiteX7" fmla="*/ 823180 w 3998448"/>
                  <a:gd name="connsiteY7" fmla="*/ 3555445 h 3874587"/>
                  <a:gd name="connsiteX8" fmla="*/ 923962 w 3998448"/>
                  <a:gd name="connsiteY8" fmla="*/ 3516337 h 3874587"/>
                  <a:gd name="connsiteX9" fmla="*/ 923962 w 3998448"/>
                  <a:gd name="connsiteY9" fmla="*/ 3516209 h 3874587"/>
                  <a:gd name="connsiteX10" fmla="*/ 1183353 w 3998448"/>
                  <a:gd name="connsiteY10" fmla="*/ 3663022 h 3874587"/>
                  <a:gd name="connsiteX11" fmla="*/ 2033203 w 3998448"/>
                  <a:gd name="connsiteY11" fmla="*/ 3852277 h 3874587"/>
                  <a:gd name="connsiteX12" fmla="*/ 3998449 w 3998448"/>
                  <a:gd name="connsiteY12" fmla="*/ 1926138 h 3874587"/>
                  <a:gd name="connsiteX13" fmla="*/ 2424149 w 3998448"/>
                  <a:gd name="connsiteY13" fmla="*/ 38210 h 387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98448" h="3874587">
                    <a:moveTo>
                      <a:pt x="2424149" y="38210"/>
                    </a:moveTo>
                    <a:cubicBezTo>
                      <a:pt x="2297852" y="13207"/>
                      <a:pt x="2167066" y="0"/>
                      <a:pt x="2033203" y="0"/>
                    </a:cubicBezTo>
                    <a:cubicBezTo>
                      <a:pt x="947811" y="0"/>
                      <a:pt x="67957" y="862287"/>
                      <a:pt x="67957" y="1926138"/>
                    </a:cubicBezTo>
                    <a:cubicBezTo>
                      <a:pt x="67957" y="2267335"/>
                      <a:pt x="158610" y="2587760"/>
                      <a:pt x="317476" y="2865743"/>
                    </a:cubicBezTo>
                    <a:lnTo>
                      <a:pt x="317347" y="2865743"/>
                    </a:lnTo>
                    <a:lnTo>
                      <a:pt x="117835" y="3499925"/>
                    </a:lnTo>
                    <a:lnTo>
                      <a:pt x="0" y="3874587"/>
                    </a:lnTo>
                    <a:lnTo>
                      <a:pt x="823180" y="3555445"/>
                    </a:lnTo>
                    <a:lnTo>
                      <a:pt x="923962" y="3516337"/>
                    </a:lnTo>
                    <a:lnTo>
                      <a:pt x="923962" y="3516209"/>
                    </a:lnTo>
                    <a:cubicBezTo>
                      <a:pt x="1006151" y="3571344"/>
                      <a:pt x="1092829" y="3620453"/>
                      <a:pt x="1183353" y="3663022"/>
                    </a:cubicBezTo>
                    <a:cubicBezTo>
                      <a:pt x="1440565" y="3784191"/>
                      <a:pt x="1728806" y="3852277"/>
                      <a:pt x="2033203" y="3852277"/>
                    </a:cubicBezTo>
                    <a:cubicBezTo>
                      <a:pt x="3118595" y="3852277"/>
                      <a:pt x="3998449" y="2989989"/>
                      <a:pt x="3998449" y="1926138"/>
                    </a:cubicBezTo>
                    <a:cubicBezTo>
                      <a:pt x="3998449" y="993586"/>
                      <a:pt x="3322210" y="215924"/>
                      <a:pt x="2424149" y="38210"/>
                    </a:cubicBezTo>
                    <a:close/>
                  </a:path>
                </a:pathLst>
              </a:custGeom>
              <a:blipFill>
                <a:blip r:embed="rId2"/>
                <a:srcRect/>
                <a:stretch>
                  <a:fillRect l="-36135" r="-36135"/>
                </a:stretch>
              </a:blipFill>
              <a:ln w="25400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04418FB6-948E-4B78-B421-9516332A94DF}"/>
                </a:ext>
              </a:extLst>
            </p:cNvPr>
            <p:cNvGrpSpPr/>
            <p:nvPr/>
          </p:nvGrpSpPr>
          <p:grpSpPr>
            <a:xfrm>
              <a:off x="9371724" y="1217889"/>
              <a:ext cx="686883" cy="770927"/>
              <a:chOff x="9466974" y="1208364"/>
              <a:chExt cx="686883" cy="77092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ABF4F865-3151-4615-8357-79BB1E92B066}"/>
                  </a:ext>
                </a:extLst>
              </p:cNvPr>
              <p:cNvSpPr/>
              <p:nvPr/>
            </p:nvSpPr>
            <p:spPr>
              <a:xfrm rot="1600071">
                <a:off x="9517510" y="1208364"/>
                <a:ext cx="636347" cy="770927"/>
              </a:xfrm>
              <a:custGeom>
                <a:avLst/>
                <a:gdLst>
                  <a:gd name="connsiteX0" fmla="*/ 298212 w 636347"/>
                  <a:gd name="connsiteY0" fmla="*/ 87029 h 770927"/>
                  <a:gd name="connsiteX1" fmla="*/ 308117 w 636347"/>
                  <a:gd name="connsiteY1" fmla="*/ 73248 h 770927"/>
                  <a:gd name="connsiteX2" fmla="*/ 308117 w 636347"/>
                  <a:gd name="connsiteY2" fmla="*/ 10067 h 770927"/>
                  <a:gd name="connsiteX3" fmla="*/ 298212 w 636347"/>
                  <a:gd name="connsiteY3" fmla="*/ 162 h 770927"/>
                  <a:gd name="connsiteX4" fmla="*/ 284431 w 636347"/>
                  <a:gd name="connsiteY4" fmla="*/ 10067 h 770927"/>
                  <a:gd name="connsiteX5" fmla="*/ 284431 w 636347"/>
                  <a:gd name="connsiteY5" fmla="*/ 73248 h 770927"/>
                  <a:gd name="connsiteX6" fmla="*/ 284431 w 636347"/>
                  <a:gd name="connsiteY6" fmla="*/ 77124 h 770927"/>
                  <a:gd name="connsiteX7" fmla="*/ 298212 w 636347"/>
                  <a:gd name="connsiteY7" fmla="*/ 87029 h 770927"/>
                  <a:gd name="connsiteX8" fmla="*/ 154282 w 636347"/>
                  <a:gd name="connsiteY8" fmla="*/ 111153 h 770927"/>
                  <a:gd name="connsiteX9" fmla="*/ 170796 w 636347"/>
                  <a:gd name="connsiteY9" fmla="*/ 115806 h 770927"/>
                  <a:gd name="connsiteX10" fmla="*/ 175450 w 636347"/>
                  <a:gd name="connsiteY10" fmla="*/ 99301 h 770927"/>
                  <a:gd name="connsiteX11" fmla="*/ 143859 w 636347"/>
                  <a:gd name="connsiteY11" fmla="*/ 44891 h 770927"/>
                  <a:gd name="connsiteX12" fmla="*/ 129024 w 636347"/>
                  <a:gd name="connsiteY12" fmla="*/ 40827 h 770927"/>
                  <a:gd name="connsiteX13" fmla="*/ 123094 w 636347"/>
                  <a:gd name="connsiteY13" fmla="*/ 56734 h 770927"/>
                  <a:gd name="connsiteX14" fmla="*/ 154282 w 636347"/>
                  <a:gd name="connsiteY14" fmla="*/ 111153 h 770927"/>
                  <a:gd name="connsiteX15" fmla="*/ 531671 w 636347"/>
                  <a:gd name="connsiteY15" fmla="*/ 209542 h 770927"/>
                  <a:gd name="connsiteX16" fmla="*/ 586082 w 636347"/>
                  <a:gd name="connsiteY16" fmla="*/ 177951 h 770927"/>
                  <a:gd name="connsiteX17" fmla="*/ 587529 w 636347"/>
                  <a:gd name="connsiteY17" fmla="*/ 177121 h 770927"/>
                  <a:gd name="connsiteX18" fmla="*/ 590816 w 636347"/>
                  <a:gd name="connsiteY18" fmla="*/ 160464 h 770927"/>
                  <a:gd name="connsiteX19" fmla="*/ 574158 w 636347"/>
                  <a:gd name="connsiteY19" fmla="*/ 157186 h 770927"/>
                  <a:gd name="connsiteX20" fmla="*/ 519748 w 636347"/>
                  <a:gd name="connsiteY20" fmla="*/ 188776 h 770927"/>
                  <a:gd name="connsiteX21" fmla="*/ 515631 w 636347"/>
                  <a:gd name="connsiteY21" fmla="*/ 203978 h 770927"/>
                  <a:gd name="connsiteX22" fmla="*/ 531671 w 636347"/>
                  <a:gd name="connsiteY22" fmla="*/ 209542 h 770927"/>
                  <a:gd name="connsiteX23" fmla="*/ 6770 w 636347"/>
                  <a:gd name="connsiteY23" fmla="*/ 177951 h 770927"/>
                  <a:gd name="connsiteX24" fmla="*/ 61181 w 636347"/>
                  <a:gd name="connsiteY24" fmla="*/ 209542 h 770927"/>
                  <a:gd name="connsiteX25" fmla="*/ 62628 w 636347"/>
                  <a:gd name="connsiteY25" fmla="*/ 210373 h 770927"/>
                  <a:gd name="connsiteX26" fmla="*/ 78669 w 636347"/>
                  <a:gd name="connsiteY26" fmla="*/ 204808 h 770927"/>
                  <a:gd name="connsiteX27" fmla="*/ 73104 w 636347"/>
                  <a:gd name="connsiteY27" fmla="*/ 188776 h 770927"/>
                  <a:gd name="connsiteX28" fmla="*/ 18694 w 636347"/>
                  <a:gd name="connsiteY28" fmla="*/ 157186 h 770927"/>
                  <a:gd name="connsiteX29" fmla="*/ 17247 w 636347"/>
                  <a:gd name="connsiteY29" fmla="*/ 156355 h 770927"/>
                  <a:gd name="connsiteX30" fmla="*/ 1206 w 636347"/>
                  <a:gd name="connsiteY30" fmla="*/ 161911 h 770927"/>
                  <a:gd name="connsiteX31" fmla="*/ 6770 w 636347"/>
                  <a:gd name="connsiteY31" fmla="*/ 177951 h 770927"/>
                  <a:gd name="connsiteX32" fmla="*/ 422136 w 636347"/>
                  <a:gd name="connsiteY32" fmla="*/ 116789 h 770927"/>
                  <a:gd name="connsiteX33" fmla="*/ 438177 w 636347"/>
                  <a:gd name="connsiteY33" fmla="*/ 111225 h 770927"/>
                  <a:gd name="connsiteX34" fmla="*/ 469759 w 636347"/>
                  <a:gd name="connsiteY34" fmla="*/ 56814 h 770927"/>
                  <a:gd name="connsiteX35" fmla="*/ 465650 w 636347"/>
                  <a:gd name="connsiteY35" fmla="*/ 41604 h 770927"/>
                  <a:gd name="connsiteX36" fmla="*/ 448993 w 636347"/>
                  <a:gd name="connsiteY36" fmla="*/ 44891 h 770927"/>
                  <a:gd name="connsiteX37" fmla="*/ 417403 w 636347"/>
                  <a:gd name="connsiteY37" fmla="*/ 99301 h 770927"/>
                  <a:gd name="connsiteX38" fmla="*/ 416572 w 636347"/>
                  <a:gd name="connsiteY38" fmla="*/ 100748 h 770927"/>
                  <a:gd name="connsiteX39" fmla="*/ 422136 w 636347"/>
                  <a:gd name="connsiteY39" fmla="*/ 116789 h 770927"/>
                  <a:gd name="connsiteX40" fmla="*/ 626282 w 636347"/>
                  <a:gd name="connsiteY40" fmla="*/ 317014 h 770927"/>
                  <a:gd name="connsiteX41" fmla="*/ 563101 w 636347"/>
                  <a:gd name="connsiteY41" fmla="*/ 317014 h 770927"/>
                  <a:gd name="connsiteX42" fmla="*/ 553196 w 636347"/>
                  <a:gd name="connsiteY42" fmla="*/ 326919 h 770927"/>
                  <a:gd name="connsiteX43" fmla="*/ 563101 w 636347"/>
                  <a:gd name="connsiteY43" fmla="*/ 340700 h 770927"/>
                  <a:gd name="connsiteX44" fmla="*/ 626282 w 636347"/>
                  <a:gd name="connsiteY44" fmla="*/ 340700 h 770927"/>
                  <a:gd name="connsiteX45" fmla="*/ 636187 w 636347"/>
                  <a:gd name="connsiteY45" fmla="*/ 330786 h 770927"/>
                  <a:gd name="connsiteX46" fmla="*/ 626282 w 636347"/>
                  <a:gd name="connsiteY46" fmla="*/ 317014 h 770927"/>
                  <a:gd name="connsiteX47" fmla="*/ 296417 w 636347"/>
                  <a:gd name="connsiteY47" fmla="*/ 103168 h 770927"/>
                  <a:gd name="connsiteX48" fmla="*/ 103176 w 636347"/>
                  <a:gd name="connsiteY48" fmla="*/ 205130 h 770927"/>
                  <a:gd name="connsiteX49" fmla="*/ 164241 w 636347"/>
                  <a:gd name="connsiteY49" fmla="*/ 530699 h 770927"/>
                  <a:gd name="connsiteX50" fmla="*/ 164241 w 636347"/>
                  <a:gd name="connsiteY50" fmla="*/ 534513 h 770927"/>
                  <a:gd name="connsiteX51" fmla="*/ 164241 w 636347"/>
                  <a:gd name="connsiteY51" fmla="*/ 697583 h 770927"/>
                  <a:gd name="connsiteX52" fmla="*/ 194715 w 636347"/>
                  <a:gd name="connsiteY52" fmla="*/ 728057 h 770927"/>
                  <a:gd name="connsiteX53" fmla="*/ 215329 w 636347"/>
                  <a:gd name="connsiteY53" fmla="*/ 728057 h 770927"/>
                  <a:gd name="connsiteX54" fmla="*/ 239720 w 636347"/>
                  <a:gd name="connsiteY54" fmla="*/ 756888 h 770927"/>
                  <a:gd name="connsiteX55" fmla="*/ 283458 w 636347"/>
                  <a:gd name="connsiteY55" fmla="*/ 770928 h 770927"/>
                  <a:gd name="connsiteX56" fmla="*/ 309377 w 636347"/>
                  <a:gd name="connsiteY56" fmla="*/ 770928 h 770927"/>
                  <a:gd name="connsiteX57" fmla="*/ 353114 w 636347"/>
                  <a:gd name="connsiteY57" fmla="*/ 756888 h 770927"/>
                  <a:gd name="connsiteX58" fmla="*/ 377542 w 636347"/>
                  <a:gd name="connsiteY58" fmla="*/ 728057 h 770927"/>
                  <a:gd name="connsiteX59" fmla="*/ 397896 w 636347"/>
                  <a:gd name="connsiteY59" fmla="*/ 728057 h 770927"/>
                  <a:gd name="connsiteX60" fmla="*/ 428370 w 636347"/>
                  <a:gd name="connsiteY60" fmla="*/ 697583 h 770927"/>
                  <a:gd name="connsiteX61" fmla="*/ 428370 w 636347"/>
                  <a:gd name="connsiteY61" fmla="*/ 534807 h 770927"/>
                  <a:gd name="connsiteX62" fmla="*/ 428370 w 636347"/>
                  <a:gd name="connsiteY62" fmla="*/ 531038 h 770927"/>
                  <a:gd name="connsiteX63" fmla="*/ 530823 w 636347"/>
                  <a:gd name="connsiteY63" fmla="*/ 337235 h 770927"/>
                  <a:gd name="connsiteX64" fmla="*/ 296417 w 636347"/>
                  <a:gd name="connsiteY64" fmla="*/ 103168 h 770927"/>
                  <a:gd name="connsiteX65" fmla="*/ 398789 w 636347"/>
                  <a:gd name="connsiteY65" fmla="*/ 528127 h 770927"/>
                  <a:gd name="connsiteX66" fmla="*/ 404541 w 636347"/>
                  <a:gd name="connsiteY66" fmla="*/ 534513 h 770927"/>
                  <a:gd name="connsiteX67" fmla="*/ 404541 w 636347"/>
                  <a:gd name="connsiteY67" fmla="*/ 567121 h 770927"/>
                  <a:gd name="connsiteX68" fmla="*/ 188329 w 636347"/>
                  <a:gd name="connsiteY68" fmla="*/ 567121 h 770927"/>
                  <a:gd name="connsiteX69" fmla="*/ 187989 w 636347"/>
                  <a:gd name="connsiteY69" fmla="*/ 534513 h 770927"/>
                  <a:gd name="connsiteX70" fmla="*/ 193777 w 636347"/>
                  <a:gd name="connsiteY70" fmla="*/ 528127 h 770927"/>
                  <a:gd name="connsiteX71" fmla="*/ 398789 w 636347"/>
                  <a:gd name="connsiteY71" fmla="*/ 528127 h 770927"/>
                  <a:gd name="connsiteX72" fmla="*/ 265791 w 636347"/>
                  <a:gd name="connsiteY72" fmla="*/ 504038 h 770927"/>
                  <a:gd name="connsiteX73" fmla="*/ 239569 w 636347"/>
                  <a:gd name="connsiteY73" fmla="*/ 411857 h 770927"/>
                  <a:gd name="connsiteX74" fmla="*/ 259852 w 636347"/>
                  <a:gd name="connsiteY74" fmla="*/ 427657 h 770927"/>
                  <a:gd name="connsiteX75" fmla="*/ 262764 w 636347"/>
                  <a:gd name="connsiteY75" fmla="*/ 429300 h 770927"/>
                  <a:gd name="connsiteX76" fmla="*/ 278340 w 636347"/>
                  <a:gd name="connsiteY76" fmla="*/ 422539 h 770927"/>
                  <a:gd name="connsiteX77" fmla="*/ 296417 w 636347"/>
                  <a:gd name="connsiteY77" fmla="*/ 383848 h 770927"/>
                  <a:gd name="connsiteX78" fmla="*/ 314494 w 636347"/>
                  <a:gd name="connsiteY78" fmla="*/ 422843 h 770927"/>
                  <a:gd name="connsiteX79" fmla="*/ 316174 w 636347"/>
                  <a:gd name="connsiteY79" fmla="*/ 425754 h 770927"/>
                  <a:gd name="connsiteX80" fmla="*/ 332983 w 636347"/>
                  <a:gd name="connsiteY80" fmla="*/ 427960 h 770927"/>
                  <a:gd name="connsiteX81" fmla="*/ 353302 w 636347"/>
                  <a:gd name="connsiteY81" fmla="*/ 412196 h 770927"/>
                  <a:gd name="connsiteX82" fmla="*/ 327159 w 636347"/>
                  <a:gd name="connsiteY82" fmla="*/ 504333 h 770927"/>
                  <a:gd name="connsiteX83" fmla="*/ 265791 w 636347"/>
                  <a:gd name="connsiteY83" fmla="*/ 504038 h 770927"/>
                  <a:gd name="connsiteX84" fmla="*/ 404541 w 636347"/>
                  <a:gd name="connsiteY84" fmla="*/ 591209 h 770927"/>
                  <a:gd name="connsiteX85" fmla="*/ 404541 w 636347"/>
                  <a:gd name="connsiteY85" fmla="*/ 641261 h 770927"/>
                  <a:gd name="connsiteX86" fmla="*/ 188329 w 636347"/>
                  <a:gd name="connsiteY86" fmla="*/ 641261 h 770927"/>
                  <a:gd name="connsiteX87" fmla="*/ 188329 w 636347"/>
                  <a:gd name="connsiteY87" fmla="*/ 591209 h 770927"/>
                  <a:gd name="connsiteX88" fmla="*/ 404541 w 636347"/>
                  <a:gd name="connsiteY88" fmla="*/ 591209 h 770927"/>
                  <a:gd name="connsiteX89" fmla="*/ 339217 w 636347"/>
                  <a:gd name="connsiteY89" fmla="*/ 737283 h 770927"/>
                  <a:gd name="connsiteX90" fmla="*/ 309377 w 636347"/>
                  <a:gd name="connsiteY90" fmla="*/ 746768 h 770927"/>
                  <a:gd name="connsiteX91" fmla="*/ 283493 w 636347"/>
                  <a:gd name="connsiteY91" fmla="*/ 746768 h 770927"/>
                  <a:gd name="connsiteX92" fmla="*/ 253618 w 636347"/>
                  <a:gd name="connsiteY92" fmla="*/ 737283 h 770927"/>
                  <a:gd name="connsiteX93" fmla="*/ 243686 w 636347"/>
                  <a:gd name="connsiteY93" fmla="*/ 728057 h 770927"/>
                  <a:gd name="connsiteX94" fmla="*/ 349193 w 636347"/>
                  <a:gd name="connsiteY94" fmla="*/ 728057 h 770927"/>
                  <a:gd name="connsiteX95" fmla="*/ 339217 w 636347"/>
                  <a:gd name="connsiteY95" fmla="*/ 737283 h 770927"/>
                  <a:gd name="connsiteX96" fmla="*/ 398120 w 636347"/>
                  <a:gd name="connsiteY96" fmla="*/ 704040 h 770927"/>
                  <a:gd name="connsiteX97" fmla="*/ 194786 w 636347"/>
                  <a:gd name="connsiteY97" fmla="*/ 704040 h 770927"/>
                  <a:gd name="connsiteX98" fmla="*/ 188329 w 636347"/>
                  <a:gd name="connsiteY98" fmla="*/ 697583 h 770927"/>
                  <a:gd name="connsiteX99" fmla="*/ 188329 w 636347"/>
                  <a:gd name="connsiteY99" fmla="*/ 665278 h 770927"/>
                  <a:gd name="connsiteX100" fmla="*/ 404541 w 636347"/>
                  <a:gd name="connsiteY100" fmla="*/ 665278 h 770927"/>
                  <a:gd name="connsiteX101" fmla="*/ 404613 w 636347"/>
                  <a:gd name="connsiteY101" fmla="*/ 697583 h 770927"/>
                  <a:gd name="connsiteX102" fmla="*/ 398120 w 636347"/>
                  <a:gd name="connsiteY102" fmla="*/ 704040 h 770927"/>
                  <a:gd name="connsiteX103" fmla="*/ 415893 w 636347"/>
                  <a:gd name="connsiteY103" fmla="*/ 510085 h 770927"/>
                  <a:gd name="connsiteX104" fmla="*/ 401442 w 636347"/>
                  <a:gd name="connsiteY104" fmla="*/ 504333 h 770927"/>
                  <a:gd name="connsiteX105" fmla="*/ 351694 w 636347"/>
                  <a:gd name="connsiteY105" fmla="*/ 504333 h 770927"/>
                  <a:gd name="connsiteX106" fmla="*/ 386464 w 636347"/>
                  <a:gd name="connsiteY106" fmla="*/ 383848 h 770927"/>
                  <a:gd name="connsiteX107" fmla="*/ 384035 w 636347"/>
                  <a:gd name="connsiteY107" fmla="*/ 372755 h 770927"/>
                  <a:gd name="connsiteX108" fmla="*/ 367119 w 636347"/>
                  <a:gd name="connsiteY108" fmla="*/ 371451 h 770927"/>
                  <a:gd name="connsiteX109" fmla="*/ 330401 w 636347"/>
                  <a:gd name="connsiteY109" fmla="*/ 399541 h 770927"/>
                  <a:gd name="connsiteX110" fmla="*/ 307394 w 636347"/>
                  <a:gd name="connsiteY110" fmla="*/ 350355 h 770927"/>
                  <a:gd name="connsiteX111" fmla="*/ 296417 w 636347"/>
                  <a:gd name="connsiteY111" fmla="*/ 343558 h 770927"/>
                  <a:gd name="connsiteX112" fmla="*/ 285619 w 636347"/>
                  <a:gd name="connsiteY112" fmla="*/ 350427 h 770927"/>
                  <a:gd name="connsiteX113" fmla="*/ 262612 w 636347"/>
                  <a:gd name="connsiteY113" fmla="*/ 399612 h 770927"/>
                  <a:gd name="connsiteX114" fmla="*/ 225895 w 636347"/>
                  <a:gd name="connsiteY114" fmla="*/ 371523 h 770927"/>
                  <a:gd name="connsiteX115" fmla="*/ 214837 w 636347"/>
                  <a:gd name="connsiteY115" fmla="*/ 369093 h 770927"/>
                  <a:gd name="connsiteX116" fmla="*/ 206549 w 636347"/>
                  <a:gd name="connsiteY116" fmla="*/ 383919 h 770927"/>
                  <a:gd name="connsiteX117" fmla="*/ 241132 w 636347"/>
                  <a:gd name="connsiteY117" fmla="*/ 504333 h 770927"/>
                  <a:gd name="connsiteX118" fmla="*/ 190758 w 636347"/>
                  <a:gd name="connsiteY118" fmla="*/ 504333 h 770927"/>
                  <a:gd name="connsiteX119" fmla="*/ 176307 w 636347"/>
                  <a:gd name="connsiteY119" fmla="*/ 510085 h 770927"/>
                  <a:gd name="connsiteX120" fmla="*/ 112028 w 636347"/>
                  <a:gd name="connsiteY120" fmla="*/ 439009 h 770927"/>
                  <a:gd name="connsiteX121" fmla="*/ 112028 w 636347"/>
                  <a:gd name="connsiteY121" fmla="*/ 235979 h 770927"/>
                  <a:gd name="connsiteX122" fmla="*/ 397637 w 636347"/>
                  <a:gd name="connsiteY122" fmla="*/ 153435 h 770927"/>
                  <a:gd name="connsiteX123" fmla="*/ 480182 w 636347"/>
                  <a:gd name="connsiteY123" fmla="*/ 439009 h 770927"/>
                  <a:gd name="connsiteX124" fmla="*/ 415893 w 636347"/>
                  <a:gd name="connsiteY124" fmla="*/ 510085 h 77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36347" h="770927">
                    <a:moveTo>
                      <a:pt x="298212" y="87029"/>
                    </a:moveTo>
                    <a:cubicBezTo>
                      <a:pt x="304759" y="85958"/>
                      <a:pt x="309189" y="79777"/>
                      <a:pt x="308117" y="73248"/>
                    </a:cubicBezTo>
                    <a:lnTo>
                      <a:pt x="308117" y="10067"/>
                    </a:lnTo>
                    <a:cubicBezTo>
                      <a:pt x="307287" y="4985"/>
                      <a:pt x="303294" y="993"/>
                      <a:pt x="298212" y="162"/>
                    </a:cubicBezTo>
                    <a:cubicBezTo>
                      <a:pt x="291666" y="-919"/>
                      <a:pt x="285494" y="3520"/>
                      <a:pt x="284431" y="10067"/>
                    </a:cubicBezTo>
                    <a:lnTo>
                      <a:pt x="284431" y="73248"/>
                    </a:lnTo>
                    <a:cubicBezTo>
                      <a:pt x="284217" y="74534"/>
                      <a:pt x="284217" y="75838"/>
                      <a:pt x="284431" y="77124"/>
                    </a:cubicBezTo>
                    <a:cubicBezTo>
                      <a:pt x="285494" y="83662"/>
                      <a:pt x="291666" y="88101"/>
                      <a:pt x="298212" y="87029"/>
                    </a:cubicBezTo>
                    <a:close/>
                    <a:moveTo>
                      <a:pt x="154282" y="111153"/>
                    </a:moveTo>
                    <a:cubicBezTo>
                      <a:pt x="157560" y="116994"/>
                      <a:pt x="164946" y="119084"/>
                      <a:pt x="170796" y="115806"/>
                    </a:cubicBezTo>
                    <a:cubicBezTo>
                      <a:pt x="176638" y="112537"/>
                      <a:pt x="178719" y="105142"/>
                      <a:pt x="175450" y="99301"/>
                    </a:cubicBezTo>
                    <a:lnTo>
                      <a:pt x="143859" y="44891"/>
                    </a:lnTo>
                    <a:cubicBezTo>
                      <a:pt x="140543" y="40133"/>
                      <a:pt x="134302" y="38423"/>
                      <a:pt x="129024" y="40827"/>
                    </a:cubicBezTo>
                    <a:cubicBezTo>
                      <a:pt x="123004" y="43578"/>
                      <a:pt x="120343" y="50696"/>
                      <a:pt x="123094" y="56734"/>
                    </a:cubicBezTo>
                    <a:lnTo>
                      <a:pt x="154282" y="111153"/>
                    </a:lnTo>
                    <a:close/>
                    <a:moveTo>
                      <a:pt x="531671" y="209542"/>
                    </a:moveTo>
                    <a:lnTo>
                      <a:pt x="586082" y="177951"/>
                    </a:lnTo>
                    <a:cubicBezTo>
                      <a:pt x="586582" y="177710"/>
                      <a:pt x="587064" y="177433"/>
                      <a:pt x="587529" y="177121"/>
                    </a:cubicBezTo>
                    <a:cubicBezTo>
                      <a:pt x="593031" y="173432"/>
                      <a:pt x="594504" y="165974"/>
                      <a:pt x="590816" y="160464"/>
                    </a:cubicBezTo>
                    <a:cubicBezTo>
                      <a:pt x="587127" y="154962"/>
                      <a:pt x="579660" y="153497"/>
                      <a:pt x="574158" y="157186"/>
                    </a:cubicBezTo>
                    <a:lnTo>
                      <a:pt x="519748" y="188776"/>
                    </a:lnTo>
                    <a:cubicBezTo>
                      <a:pt x="514773" y="192099"/>
                      <a:pt x="513023" y="198592"/>
                      <a:pt x="515631" y="203978"/>
                    </a:cubicBezTo>
                    <a:cubicBezTo>
                      <a:pt x="518524" y="209944"/>
                      <a:pt x="525705" y="212436"/>
                      <a:pt x="531671" y="209542"/>
                    </a:cubicBezTo>
                    <a:close/>
                    <a:moveTo>
                      <a:pt x="6770" y="177951"/>
                    </a:moveTo>
                    <a:lnTo>
                      <a:pt x="61181" y="209542"/>
                    </a:lnTo>
                    <a:cubicBezTo>
                      <a:pt x="61645" y="209855"/>
                      <a:pt x="62128" y="210131"/>
                      <a:pt x="62628" y="210373"/>
                    </a:cubicBezTo>
                    <a:cubicBezTo>
                      <a:pt x="68594" y="213275"/>
                      <a:pt x="75775" y="210774"/>
                      <a:pt x="78669" y="204808"/>
                    </a:cubicBezTo>
                    <a:cubicBezTo>
                      <a:pt x="81562" y="198851"/>
                      <a:pt x="79071" y="191670"/>
                      <a:pt x="73104" y="188776"/>
                    </a:cubicBezTo>
                    <a:lnTo>
                      <a:pt x="18694" y="157186"/>
                    </a:lnTo>
                    <a:cubicBezTo>
                      <a:pt x="18229" y="156873"/>
                      <a:pt x="17747" y="156596"/>
                      <a:pt x="17247" y="156355"/>
                    </a:cubicBezTo>
                    <a:cubicBezTo>
                      <a:pt x="11281" y="153452"/>
                      <a:pt x="4100" y="155953"/>
                      <a:pt x="1206" y="161911"/>
                    </a:cubicBezTo>
                    <a:cubicBezTo>
                      <a:pt x="-1688" y="167877"/>
                      <a:pt x="804" y="175058"/>
                      <a:pt x="6770" y="177951"/>
                    </a:cubicBezTo>
                    <a:close/>
                    <a:moveTo>
                      <a:pt x="422136" y="116789"/>
                    </a:moveTo>
                    <a:cubicBezTo>
                      <a:pt x="428102" y="119683"/>
                      <a:pt x="435274" y="117191"/>
                      <a:pt x="438177" y="111225"/>
                    </a:cubicBezTo>
                    <a:lnTo>
                      <a:pt x="469759" y="56814"/>
                    </a:lnTo>
                    <a:cubicBezTo>
                      <a:pt x="472367" y="51429"/>
                      <a:pt x="470616" y="44935"/>
                      <a:pt x="465650" y="41604"/>
                    </a:cubicBezTo>
                    <a:cubicBezTo>
                      <a:pt x="460140" y="37915"/>
                      <a:pt x="452691" y="39389"/>
                      <a:pt x="448993" y="44891"/>
                    </a:cubicBezTo>
                    <a:lnTo>
                      <a:pt x="417403" y="99301"/>
                    </a:lnTo>
                    <a:cubicBezTo>
                      <a:pt x="417090" y="99766"/>
                      <a:pt x="416813" y="100248"/>
                      <a:pt x="416572" y="100748"/>
                    </a:cubicBezTo>
                    <a:cubicBezTo>
                      <a:pt x="413687" y="106714"/>
                      <a:pt x="416170" y="113895"/>
                      <a:pt x="422136" y="116789"/>
                    </a:cubicBezTo>
                    <a:close/>
                    <a:moveTo>
                      <a:pt x="626282" y="317014"/>
                    </a:moveTo>
                    <a:lnTo>
                      <a:pt x="563101" y="317014"/>
                    </a:lnTo>
                    <a:cubicBezTo>
                      <a:pt x="558019" y="317854"/>
                      <a:pt x="554027" y="321837"/>
                      <a:pt x="553196" y="326919"/>
                    </a:cubicBezTo>
                    <a:cubicBezTo>
                      <a:pt x="552125" y="333466"/>
                      <a:pt x="556563" y="339637"/>
                      <a:pt x="563101" y="340700"/>
                    </a:cubicBezTo>
                    <a:lnTo>
                      <a:pt x="626282" y="340700"/>
                    </a:lnTo>
                    <a:cubicBezTo>
                      <a:pt x="631373" y="339870"/>
                      <a:pt x="635357" y="335877"/>
                      <a:pt x="636187" y="330786"/>
                    </a:cubicBezTo>
                    <a:cubicBezTo>
                      <a:pt x="637259" y="324266"/>
                      <a:pt x="632829" y="318095"/>
                      <a:pt x="626282" y="317014"/>
                    </a:cubicBezTo>
                    <a:close/>
                    <a:moveTo>
                      <a:pt x="296417" y="103168"/>
                    </a:moveTo>
                    <a:cubicBezTo>
                      <a:pt x="219142" y="103204"/>
                      <a:pt x="146798" y="141341"/>
                      <a:pt x="103176" y="205130"/>
                    </a:cubicBezTo>
                    <a:cubicBezTo>
                      <a:pt x="30117" y="311914"/>
                      <a:pt x="57465" y="457684"/>
                      <a:pt x="164241" y="530699"/>
                    </a:cubicBezTo>
                    <a:cubicBezTo>
                      <a:pt x="164169" y="531967"/>
                      <a:pt x="164169" y="533235"/>
                      <a:pt x="164241" y="534513"/>
                    </a:cubicBezTo>
                    <a:lnTo>
                      <a:pt x="164241" y="697583"/>
                    </a:lnTo>
                    <a:cubicBezTo>
                      <a:pt x="164276" y="714392"/>
                      <a:pt x="177915" y="728021"/>
                      <a:pt x="194715" y="728057"/>
                    </a:cubicBezTo>
                    <a:lnTo>
                      <a:pt x="215329" y="728057"/>
                    </a:lnTo>
                    <a:cubicBezTo>
                      <a:pt x="220922" y="739555"/>
                      <a:pt x="229308" y="749467"/>
                      <a:pt x="239720" y="756888"/>
                    </a:cubicBezTo>
                    <a:cubicBezTo>
                      <a:pt x="252492" y="765998"/>
                      <a:pt x="267765" y="770928"/>
                      <a:pt x="283458" y="770928"/>
                    </a:cubicBezTo>
                    <a:lnTo>
                      <a:pt x="309377" y="770928"/>
                    </a:lnTo>
                    <a:cubicBezTo>
                      <a:pt x="325060" y="770928"/>
                      <a:pt x="340378" y="765998"/>
                      <a:pt x="353114" y="756888"/>
                    </a:cubicBezTo>
                    <a:cubicBezTo>
                      <a:pt x="363537" y="749457"/>
                      <a:pt x="371942" y="739561"/>
                      <a:pt x="377542" y="728057"/>
                    </a:cubicBezTo>
                    <a:lnTo>
                      <a:pt x="397896" y="728057"/>
                    </a:lnTo>
                    <a:cubicBezTo>
                      <a:pt x="414705" y="728021"/>
                      <a:pt x="428335" y="714383"/>
                      <a:pt x="428370" y="697583"/>
                    </a:cubicBezTo>
                    <a:lnTo>
                      <a:pt x="428370" y="534807"/>
                    </a:lnTo>
                    <a:cubicBezTo>
                      <a:pt x="428442" y="533539"/>
                      <a:pt x="428442" y="532307"/>
                      <a:pt x="428370" y="531038"/>
                    </a:cubicBezTo>
                    <a:cubicBezTo>
                      <a:pt x="492534" y="487381"/>
                      <a:pt x="530894" y="414804"/>
                      <a:pt x="530823" y="337235"/>
                    </a:cubicBezTo>
                    <a:cubicBezTo>
                      <a:pt x="530707" y="207854"/>
                      <a:pt x="425789" y="103052"/>
                      <a:pt x="296417" y="103168"/>
                    </a:cubicBezTo>
                    <a:close/>
                    <a:moveTo>
                      <a:pt x="398789" y="528127"/>
                    </a:moveTo>
                    <a:cubicBezTo>
                      <a:pt x="402041" y="528466"/>
                      <a:pt x="404506" y="531226"/>
                      <a:pt x="404541" y="534513"/>
                    </a:cubicBezTo>
                    <a:lnTo>
                      <a:pt x="404541" y="567121"/>
                    </a:lnTo>
                    <a:lnTo>
                      <a:pt x="188329" y="567121"/>
                    </a:lnTo>
                    <a:lnTo>
                      <a:pt x="187989" y="534513"/>
                    </a:lnTo>
                    <a:cubicBezTo>
                      <a:pt x="188025" y="531226"/>
                      <a:pt x="190490" y="528466"/>
                      <a:pt x="193777" y="528127"/>
                    </a:cubicBezTo>
                    <a:lnTo>
                      <a:pt x="398789" y="528127"/>
                    </a:lnTo>
                    <a:close/>
                    <a:moveTo>
                      <a:pt x="265791" y="504038"/>
                    </a:moveTo>
                    <a:lnTo>
                      <a:pt x="239569" y="411857"/>
                    </a:lnTo>
                    <a:lnTo>
                      <a:pt x="259852" y="427657"/>
                    </a:lnTo>
                    <a:cubicBezTo>
                      <a:pt x="260745" y="428327"/>
                      <a:pt x="261719" y="428889"/>
                      <a:pt x="262764" y="429300"/>
                    </a:cubicBezTo>
                    <a:cubicBezTo>
                      <a:pt x="268962" y="431729"/>
                      <a:pt x="275911" y="428702"/>
                      <a:pt x="278340" y="422539"/>
                    </a:cubicBezTo>
                    <a:lnTo>
                      <a:pt x="296417" y="383848"/>
                    </a:lnTo>
                    <a:lnTo>
                      <a:pt x="314494" y="422843"/>
                    </a:lnTo>
                    <a:cubicBezTo>
                      <a:pt x="314941" y="423888"/>
                      <a:pt x="315468" y="424861"/>
                      <a:pt x="316174" y="425754"/>
                    </a:cubicBezTo>
                    <a:cubicBezTo>
                      <a:pt x="320211" y="431024"/>
                      <a:pt x="327713" y="432033"/>
                      <a:pt x="332983" y="427960"/>
                    </a:cubicBezTo>
                    <a:lnTo>
                      <a:pt x="353302" y="412196"/>
                    </a:lnTo>
                    <a:lnTo>
                      <a:pt x="327159" y="504333"/>
                    </a:lnTo>
                    <a:lnTo>
                      <a:pt x="265791" y="504038"/>
                    </a:lnTo>
                    <a:close/>
                    <a:moveTo>
                      <a:pt x="404541" y="591209"/>
                    </a:moveTo>
                    <a:lnTo>
                      <a:pt x="404541" y="641261"/>
                    </a:lnTo>
                    <a:lnTo>
                      <a:pt x="188329" y="641261"/>
                    </a:lnTo>
                    <a:lnTo>
                      <a:pt x="188329" y="591209"/>
                    </a:lnTo>
                    <a:lnTo>
                      <a:pt x="404541" y="591209"/>
                    </a:lnTo>
                    <a:close/>
                    <a:moveTo>
                      <a:pt x="339217" y="737283"/>
                    </a:moveTo>
                    <a:cubicBezTo>
                      <a:pt x="330505" y="743485"/>
                      <a:pt x="320070" y="746802"/>
                      <a:pt x="309377" y="746768"/>
                    </a:cubicBezTo>
                    <a:lnTo>
                      <a:pt x="283493" y="746768"/>
                    </a:lnTo>
                    <a:cubicBezTo>
                      <a:pt x="272776" y="746804"/>
                      <a:pt x="262353" y="743482"/>
                      <a:pt x="253618" y="737283"/>
                    </a:cubicBezTo>
                    <a:cubicBezTo>
                      <a:pt x="249920" y="734666"/>
                      <a:pt x="246598" y="731567"/>
                      <a:pt x="243686" y="728057"/>
                    </a:cubicBezTo>
                    <a:lnTo>
                      <a:pt x="349193" y="728057"/>
                    </a:lnTo>
                    <a:cubicBezTo>
                      <a:pt x="346273" y="731567"/>
                      <a:pt x="342914" y="734666"/>
                      <a:pt x="339217" y="737283"/>
                    </a:cubicBezTo>
                    <a:close/>
                    <a:moveTo>
                      <a:pt x="398120" y="704040"/>
                    </a:moveTo>
                    <a:lnTo>
                      <a:pt x="194786" y="704040"/>
                    </a:lnTo>
                    <a:cubicBezTo>
                      <a:pt x="191205" y="704040"/>
                      <a:pt x="188329" y="701164"/>
                      <a:pt x="188329" y="697583"/>
                    </a:cubicBezTo>
                    <a:lnTo>
                      <a:pt x="188329" y="665278"/>
                    </a:lnTo>
                    <a:lnTo>
                      <a:pt x="404541" y="665278"/>
                    </a:lnTo>
                    <a:lnTo>
                      <a:pt x="404613" y="697583"/>
                    </a:lnTo>
                    <a:cubicBezTo>
                      <a:pt x="404613" y="701164"/>
                      <a:pt x="401701" y="704040"/>
                      <a:pt x="398120" y="704040"/>
                    </a:cubicBezTo>
                    <a:close/>
                    <a:moveTo>
                      <a:pt x="415893" y="510085"/>
                    </a:moveTo>
                    <a:cubicBezTo>
                      <a:pt x="411655" y="506949"/>
                      <a:pt x="406676" y="504967"/>
                      <a:pt x="401442" y="504333"/>
                    </a:cubicBezTo>
                    <a:lnTo>
                      <a:pt x="351694" y="504333"/>
                    </a:lnTo>
                    <a:lnTo>
                      <a:pt x="386464" y="383848"/>
                    </a:lnTo>
                    <a:cubicBezTo>
                      <a:pt x="387545" y="379963"/>
                      <a:pt x="386652" y="375819"/>
                      <a:pt x="384035" y="372755"/>
                    </a:cubicBezTo>
                    <a:cubicBezTo>
                      <a:pt x="379739" y="367709"/>
                      <a:pt x="372120" y="367119"/>
                      <a:pt x="367119" y="371451"/>
                    </a:cubicBezTo>
                    <a:lnTo>
                      <a:pt x="330401" y="399541"/>
                    </a:lnTo>
                    <a:lnTo>
                      <a:pt x="307394" y="350355"/>
                    </a:lnTo>
                    <a:cubicBezTo>
                      <a:pt x="305206" y="346297"/>
                      <a:pt x="301025" y="343709"/>
                      <a:pt x="296417" y="343558"/>
                    </a:cubicBezTo>
                    <a:cubicBezTo>
                      <a:pt x="291826" y="343710"/>
                      <a:pt x="287673" y="346318"/>
                      <a:pt x="285619" y="350427"/>
                    </a:cubicBezTo>
                    <a:lnTo>
                      <a:pt x="262612" y="399612"/>
                    </a:lnTo>
                    <a:lnTo>
                      <a:pt x="225895" y="371523"/>
                    </a:lnTo>
                    <a:cubicBezTo>
                      <a:pt x="222846" y="368918"/>
                      <a:pt x="218698" y="368006"/>
                      <a:pt x="214837" y="369093"/>
                    </a:cubicBezTo>
                    <a:cubicBezTo>
                      <a:pt x="208451" y="370888"/>
                      <a:pt x="204754" y="377533"/>
                      <a:pt x="206549" y="383919"/>
                    </a:cubicBezTo>
                    <a:lnTo>
                      <a:pt x="241132" y="504333"/>
                    </a:lnTo>
                    <a:lnTo>
                      <a:pt x="190758" y="504333"/>
                    </a:lnTo>
                    <a:cubicBezTo>
                      <a:pt x="185533" y="504967"/>
                      <a:pt x="180559" y="506950"/>
                      <a:pt x="176307" y="510085"/>
                    </a:cubicBezTo>
                    <a:cubicBezTo>
                      <a:pt x="149732" y="491615"/>
                      <a:pt x="127743" y="467300"/>
                      <a:pt x="112028" y="439009"/>
                    </a:cubicBezTo>
                    <a:cubicBezTo>
                      <a:pt x="77177" y="375854"/>
                      <a:pt x="77177" y="299178"/>
                      <a:pt x="112028" y="235979"/>
                    </a:cubicBezTo>
                    <a:cubicBezTo>
                      <a:pt x="168090" y="134312"/>
                      <a:pt x="295971" y="97381"/>
                      <a:pt x="397637" y="153435"/>
                    </a:cubicBezTo>
                    <a:cubicBezTo>
                      <a:pt x="499304" y="209497"/>
                      <a:pt x="536280" y="337378"/>
                      <a:pt x="480182" y="439009"/>
                    </a:cubicBezTo>
                    <a:cubicBezTo>
                      <a:pt x="464488" y="467318"/>
                      <a:pt x="442491" y="491638"/>
                      <a:pt x="415893" y="51008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BD8B58C6-33BD-4FCA-8DA7-3D8DE8F56BFE}"/>
                  </a:ext>
                </a:extLst>
              </p:cNvPr>
              <p:cNvSpPr/>
              <p:nvPr/>
            </p:nvSpPr>
            <p:spPr>
              <a:xfrm rot="1600071">
                <a:off x="9605548" y="1889227"/>
                <a:ext cx="105507" cy="18711"/>
              </a:xfrm>
              <a:custGeom>
                <a:avLst/>
                <a:gdLst>
                  <a:gd name="connsiteX0" fmla="*/ 105507 w 105507"/>
                  <a:gd name="connsiteY0" fmla="*/ 0 h 18711"/>
                  <a:gd name="connsiteX1" fmla="*/ 95531 w 105507"/>
                  <a:gd name="connsiteY1" fmla="*/ 9226 h 18711"/>
                  <a:gd name="connsiteX2" fmla="*/ 65691 w 105507"/>
                  <a:gd name="connsiteY2" fmla="*/ 18711 h 18711"/>
                  <a:gd name="connsiteX3" fmla="*/ 39807 w 105507"/>
                  <a:gd name="connsiteY3" fmla="*/ 18711 h 18711"/>
                  <a:gd name="connsiteX4" fmla="*/ 9932 w 105507"/>
                  <a:gd name="connsiteY4" fmla="*/ 9226 h 18711"/>
                  <a:gd name="connsiteX5" fmla="*/ 0 w 105507"/>
                  <a:gd name="connsiteY5" fmla="*/ 0 h 18711"/>
                  <a:gd name="connsiteX6" fmla="*/ 105507 w 105507"/>
                  <a:gd name="connsiteY6" fmla="*/ 0 h 1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507" h="18711">
                    <a:moveTo>
                      <a:pt x="105507" y="0"/>
                    </a:moveTo>
                    <a:cubicBezTo>
                      <a:pt x="102596" y="3510"/>
                      <a:pt x="99228" y="6609"/>
                      <a:pt x="95531" y="9226"/>
                    </a:cubicBezTo>
                    <a:cubicBezTo>
                      <a:pt x="86819" y="15428"/>
                      <a:pt x="76384" y="18745"/>
                      <a:pt x="65691" y="18711"/>
                    </a:cubicBezTo>
                    <a:lnTo>
                      <a:pt x="39807" y="18711"/>
                    </a:lnTo>
                    <a:cubicBezTo>
                      <a:pt x="29090" y="18747"/>
                      <a:pt x="18667" y="15425"/>
                      <a:pt x="9932" y="9226"/>
                    </a:cubicBezTo>
                    <a:cubicBezTo>
                      <a:pt x="6234" y="6609"/>
                      <a:pt x="2912" y="3510"/>
                      <a:pt x="0" y="0"/>
                    </a:cubicBezTo>
                    <a:lnTo>
                      <a:pt x="10550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49F4D939-A606-415C-932A-7D851A0AD52A}"/>
                  </a:ext>
                </a:extLst>
              </p:cNvPr>
              <p:cNvSpPr/>
              <p:nvPr/>
            </p:nvSpPr>
            <p:spPr>
              <a:xfrm rot="1600071">
                <a:off x="9590485" y="1761945"/>
                <a:ext cx="216283" cy="112830"/>
              </a:xfrm>
              <a:custGeom>
                <a:avLst/>
                <a:gdLst>
                  <a:gd name="connsiteX0" fmla="*/ 216284 w 216283"/>
                  <a:gd name="connsiteY0" fmla="*/ 106374 h 112830"/>
                  <a:gd name="connsiteX1" fmla="*/ 209782 w 216283"/>
                  <a:gd name="connsiteY1" fmla="*/ 112831 h 112830"/>
                  <a:gd name="connsiteX2" fmla="*/ 6457 w 216283"/>
                  <a:gd name="connsiteY2" fmla="*/ 112831 h 112830"/>
                  <a:gd name="connsiteX3" fmla="*/ 0 w 216283"/>
                  <a:gd name="connsiteY3" fmla="*/ 106374 h 112830"/>
                  <a:gd name="connsiteX4" fmla="*/ 0 w 216283"/>
                  <a:gd name="connsiteY4" fmla="*/ 74068 h 112830"/>
                  <a:gd name="connsiteX5" fmla="*/ 216212 w 216283"/>
                  <a:gd name="connsiteY5" fmla="*/ 74068 h 112830"/>
                  <a:gd name="connsiteX6" fmla="*/ 216284 w 216283"/>
                  <a:gd name="connsiteY6" fmla="*/ 106374 h 112830"/>
                  <a:gd name="connsiteX7" fmla="*/ 0 w 216283"/>
                  <a:gd name="connsiteY7" fmla="*/ 0 h 112830"/>
                  <a:gd name="connsiteX8" fmla="*/ 216212 w 216283"/>
                  <a:gd name="connsiteY8" fmla="*/ 0 h 112830"/>
                  <a:gd name="connsiteX9" fmla="*/ 216212 w 216283"/>
                  <a:gd name="connsiteY9" fmla="*/ 50052 h 112830"/>
                  <a:gd name="connsiteX10" fmla="*/ 0 w 216283"/>
                  <a:gd name="connsiteY10" fmla="*/ 50052 h 11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283" h="112830">
                    <a:moveTo>
                      <a:pt x="216284" y="106374"/>
                    </a:moveTo>
                    <a:cubicBezTo>
                      <a:pt x="216284" y="109955"/>
                      <a:pt x="213372" y="112831"/>
                      <a:pt x="209782" y="112831"/>
                    </a:cubicBezTo>
                    <a:lnTo>
                      <a:pt x="6457" y="112831"/>
                    </a:lnTo>
                    <a:cubicBezTo>
                      <a:pt x="2876" y="112831"/>
                      <a:pt x="0" y="109955"/>
                      <a:pt x="0" y="106374"/>
                    </a:cubicBezTo>
                    <a:lnTo>
                      <a:pt x="0" y="74068"/>
                    </a:lnTo>
                    <a:lnTo>
                      <a:pt x="216212" y="74068"/>
                    </a:lnTo>
                    <a:lnTo>
                      <a:pt x="216284" y="106374"/>
                    </a:lnTo>
                    <a:close/>
                    <a:moveTo>
                      <a:pt x="0" y="0"/>
                    </a:moveTo>
                    <a:lnTo>
                      <a:pt x="216212" y="0"/>
                    </a:lnTo>
                    <a:lnTo>
                      <a:pt x="216212" y="50052"/>
                    </a:lnTo>
                    <a:lnTo>
                      <a:pt x="0" y="5005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A4C20F1-7866-48C3-80C1-39C3A4C6F90E}"/>
                  </a:ext>
                </a:extLst>
              </p:cNvPr>
              <p:cNvSpPr/>
              <p:nvPr/>
            </p:nvSpPr>
            <p:spPr>
              <a:xfrm rot="1600071">
                <a:off x="9635050" y="1709408"/>
                <a:ext cx="216551" cy="38994"/>
              </a:xfrm>
              <a:custGeom>
                <a:avLst/>
                <a:gdLst>
                  <a:gd name="connsiteX0" fmla="*/ 216552 w 216551"/>
                  <a:gd name="connsiteY0" fmla="*/ 6386 h 38994"/>
                  <a:gd name="connsiteX1" fmla="*/ 216552 w 216551"/>
                  <a:gd name="connsiteY1" fmla="*/ 38995 h 38994"/>
                  <a:gd name="connsiteX2" fmla="*/ 339 w 216551"/>
                  <a:gd name="connsiteY2" fmla="*/ 38995 h 38994"/>
                  <a:gd name="connsiteX3" fmla="*/ 0 w 216551"/>
                  <a:gd name="connsiteY3" fmla="*/ 6386 h 38994"/>
                  <a:gd name="connsiteX4" fmla="*/ 5788 w 216551"/>
                  <a:gd name="connsiteY4" fmla="*/ 0 h 38994"/>
                  <a:gd name="connsiteX5" fmla="*/ 210800 w 216551"/>
                  <a:gd name="connsiteY5" fmla="*/ 0 h 38994"/>
                  <a:gd name="connsiteX6" fmla="*/ 216552 w 216551"/>
                  <a:gd name="connsiteY6" fmla="*/ 6386 h 38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51" h="38994">
                    <a:moveTo>
                      <a:pt x="216552" y="6386"/>
                    </a:moveTo>
                    <a:lnTo>
                      <a:pt x="216552" y="38995"/>
                    </a:lnTo>
                    <a:lnTo>
                      <a:pt x="339" y="38995"/>
                    </a:lnTo>
                    <a:lnTo>
                      <a:pt x="0" y="6386"/>
                    </a:lnTo>
                    <a:cubicBezTo>
                      <a:pt x="36" y="3099"/>
                      <a:pt x="2501" y="339"/>
                      <a:pt x="5788" y="0"/>
                    </a:cubicBezTo>
                    <a:lnTo>
                      <a:pt x="210800" y="0"/>
                    </a:lnTo>
                    <a:cubicBezTo>
                      <a:pt x="214051" y="339"/>
                      <a:pt x="216516" y="3099"/>
                      <a:pt x="216552" y="638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FEA84F27-059A-4458-9CC0-1BBB97D0C612}"/>
                  </a:ext>
                </a:extLst>
              </p:cNvPr>
              <p:cNvSpPr/>
              <p:nvPr/>
            </p:nvSpPr>
            <p:spPr>
              <a:xfrm rot="1600071">
                <a:off x="9733079" y="1576219"/>
                <a:ext cx="113733" cy="120485"/>
              </a:xfrm>
              <a:custGeom>
                <a:avLst/>
                <a:gdLst>
                  <a:gd name="connsiteX0" fmla="*/ 113733 w 113733"/>
                  <a:gd name="connsiteY0" fmla="*/ 28348 h 120485"/>
                  <a:gd name="connsiteX1" fmla="*/ 87591 w 113733"/>
                  <a:gd name="connsiteY1" fmla="*/ 120485 h 120485"/>
                  <a:gd name="connsiteX2" fmla="*/ 26223 w 113733"/>
                  <a:gd name="connsiteY2" fmla="*/ 120190 h 120485"/>
                  <a:gd name="connsiteX3" fmla="*/ 0 w 113733"/>
                  <a:gd name="connsiteY3" fmla="*/ 28009 h 120485"/>
                  <a:gd name="connsiteX4" fmla="*/ 20283 w 113733"/>
                  <a:gd name="connsiteY4" fmla="*/ 43809 h 120485"/>
                  <a:gd name="connsiteX5" fmla="*/ 23195 w 113733"/>
                  <a:gd name="connsiteY5" fmla="*/ 45452 h 120485"/>
                  <a:gd name="connsiteX6" fmla="*/ 38771 w 113733"/>
                  <a:gd name="connsiteY6" fmla="*/ 38691 h 120485"/>
                  <a:gd name="connsiteX7" fmla="*/ 56849 w 113733"/>
                  <a:gd name="connsiteY7" fmla="*/ 0 h 120485"/>
                  <a:gd name="connsiteX8" fmla="*/ 74926 w 113733"/>
                  <a:gd name="connsiteY8" fmla="*/ 38995 h 120485"/>
                  <a:gd name="connsiteX9" fmla="*/ 76605 w 113733"/>
                  <a:gd name="connsiteY9" fmla="*/ 41906 h 120485"/>
                  <a:gd name="connsiteX10" fmla="*/ 93414 w 113733"/>
                  <a:gd name="connsiteY10" fmla="*/ 44112 h 120485"/>
                  <a:gd name="connsiteX11" fmla="*/ 113733 w 113733"/>
                  <a:gd name="connsiteY11" fmla="*/ 28348 h 12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733" h="120485">
                    <a:moveTo>
                      <a:pt x="113733" y="28348"/>
                    </a:moveTo>
                    <a:lnTo>
                      <a:pt x="87591" y="120485"/>
                    </a:lnTo>
                    <a:lnTo>
                      <a:pt x="26223" y="120190"/>
                    </a:lnTo>
                    <a:lnTo>
                      <a:pt x="0" y="28009"/>
                    </a:lnTo>
                    <a:lnTo>
                      <a:pt x="20283" y="43809"/>
                    </a:lnTo>
                    <a:cubicBezTo>
                      <a:pt x="21176" y="44479"/>
                      <a:pt x="22150" y="45041"/>
                      <a:pt x="23195" y="45452"/>
                    </a:cubicBezTo>
                    <a:cubicBezTo>
                      <a:pt x="29393" y="47881"/>
                      <a:pt x="36342" y="44854"/>
                      <a:pt x="38771" y="38691"/>
                    </a:cubicBezTo>
                    <a:lnTo>
                      <a:pt x="56849" y="0"/>
                    </a:lnTo>
                    <a:lnTo>
                      <a:pt x="74926" y="38995"/>
                    </a:lnTo>
                    <a:cubicBezTo>
                      <a:pt x="75372" y="40040"/>
                      <a:pt x="75899" y="41013"/>
                      <a:pt x="76605" y="41906"/>
                    </a:cubicBezTo>
                    <a:cubicBezTo>
                      <a:pt x="80642" y="47176"/>
                      <a:pt x="88144" y="48185"/>
                      <a:pt x="93414" y="44112"/>
                    </a:cubicBezTo>
                    <a:lnTo>
                      <a:pt x="113733" y="28348"/>
                    </a:lnTo>
                    <a:close/>
                  </a:path>
                </a:pathLst>
              </a:custGeom>
              <a:solidFill>
                <a:schemeClr val="accent1"/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D30DE767-D381-497C-997F-84D28BDC3A31}"/>
                  </a:ext>
                </a:extLst>
              </p:cNvPr>
              <p:cNvSpPr/>
              <p:nvPr/>
            </p:nvSpPr>
            <p:spPr>
              <a:xfrm rot="1600071">
                <a:off x="9635722" y="1332834"/>
                <a:ext cx="420478" cy="382825"/>
              </a:xfrm>
              <a:custGeom>
                <a:avLst/>
                <a:gdLst>
                  <a:gd name="connsiteX0" fmla="*/ 394283 w 420478"/>
                  <a:gd name="connsiteY0" fmla="*/ 311749 h 382825"/>
                  <a:gd name="connsiteX1" fmla="*/ 330004 w 420478"/>
                  <a:gd name="connsiteY1" fmla="*/ 382826 h 382825"/>
                  <a:gd name="connsiteX2" fmla="*/ 315552 w 420478"/>
                  <a:gd name="connsiteY2" fmla="*/ 377074 h 382825"/>
                  <a:gd name="connsiteX3" fmla="*/ 265804 w 420478"/>
                  <a:gd name="connsiteY3" fmla="*/ 377074 h 382825"/>
                  <a:gd name="connsiteX4" fmla="*/ 300574 w 420478"/>
                  <a:gd name="connsiteY4" fmla="*/ 256588 h 382825"/>
                  <a:gd name="connsiteX5" fmla="*/ 298145 w 420478"/>
                  <a:gd name="connsiteY5" fmla="*/ 245496 h 382825"/>
                  <a:gd name="connsiteX6" fmla="*/ 281229 w 420478"/>
                  <a:gd name="connsiteY6" fmla="*/ 244192 h 382825"/>
                  <a:gd name="connsiteX7" fmla="*/ 244512 w 420478"/>
                  <a:gd name="connsiteY7" fmla="*/ 272281 h 382825"/>
                  <a:gd name="connsiteX8" fmla="*/ 221504 w 420478"/>
                  <a:gd name="connsiteY8" fmla="*/ 223096 h 382825"/>
                  <a:gd name="connsiteX9" fmla="*/ 210528 w 420478"/>
                  <a:gd name="connsiteY9" fmla="*/ 216299 h 382825"/>
                  <a:gd name="connsiteX10" fmla="*/ 199729 w 420478"/>
                  <a:gd name="connsiteY10" fmla="*/ 223167 h 382825"/>
                  <a:gd name="connsiteX11" fmla="*/ 176722 w 420478"/>
                  <a:gd name="connsiteY11" fmla="*/ 272353 h 382825"/>
                  <a:gd name="connsiteX12" fmla="*/ 140005 w 420478"/>
                  <a:gd name="connsiteY12" fmla="*/ 244263 h 382825"/>
                  <a:gd name="connsiteX13" fmla="*/ 128948 w 420478"/>
                  <a:gd name="connsiteY13" fmla="*/ 241834 h 382825"/>
                  <a:gd name="connsiteX14" fmla="*/ 120659 w 420478"/>
                  <a:gd name="connsiteY14" fmla="*/ 256660 h 382825"/>
                  <a:gd name="connsiteX15" fmla="*/ 155242 w 420478"/>
                  <a:gd name="connsiteY15" fmla="*/ 377074 h 382825"/>
                  <a:gd name="connsiteX16" fmla="*/ 104869 w 420478"/>
                  <a:gd name="connsiteY16" fmla="*/ 377074 h 382825"/>
                  <a:gd name="connsiteX17" fmla="*/ 90417 w 420478"/>
                  <a:gd name="connsiteY17" fmla="*/ 382826 h 382825"/>
                  <a:gd name="connsiteX18" fmla="*/ 26138 w 420478"/>
                  <a:gd name="connsiteY18" fmla="*/ 311749 h 382825"/>
                  <a:gd name="connsiteX19" fmla="*/ 26138 w 420478"/>
                  <a:gd name="connsiteY19" fmla="*/ 108719 h 382825"/>
                  <a:gd name="connsiteX20" fmla="*/ 311748 w 420478"/>
                  <a:gd name="connsiteY20" fmla="*/ 26175 h 382825"/>
                  <a:gd name="connsiteX21" fmla="*/ 394283 w 420478"/>
                  <a:gd name="connsiteY21" fmla="*/ 311749 h 38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0478" h="382825">
                    <a:moveTo>
                      <a:pt x="394283" y="311749"/>
                    </a:moveTo>
                    <a:cubicBezTo>
                      <a:pt x="378595" y="340060"/>
                      <a:pt x="356601" y="364380"/>
                      <a:pt x="330004" y="382826"/>
                    </a:cubicBezTo>
                    <a:cubicBezTo>
                      <a:pt x="325766" y="379689"/>
                      <a:pt x="320786" y="377707"/>
                      <a:pt x="315552" y="377074"/>
                    </a:cubicBezTo>
                    <a:lnTo>
                      <a:pt x="265804" y="377074"/>
                    </a:lnTo>
                    <a:lnTo>
                      <a:pt x="300574" y="256588"/>
                    </a:lnTo>
                    <a:cubicBezTo>
                      <a:pt x="301655" y="252703"/>
                      <a:pt x="300762" y="248559"/>
                      <a:pt x="298145" y="245496"/>
                    </a:cubicBezTo>
                    <a:cubicBezTo>
                      <a:pt x="293849" y="240449"/>
                      <a:pt x="286231" y="239860"/>
                      <a:pt x="281229" y="244192"/>
                    </a:cubicBezTo>
                    <a:lnTo>
                      <a:pt x="244512" y="272281"/>
                    </a:lnTo>
                    <a:lnTo>
                      <a:pt x="221504" y="223096"/>
                    </a:lnTo>
                    <a:cubicBezTo>
                      <a:pt x="219316" y="219038"/>
                      <a:pt x="215135" y="216449"/>
                      <a:pt x="210528" y="216299"/>
                    </a:cubicBezTo>
                    <a:cubicBezTo>
                      <a:pt x="205937" y="216451"/>
                      <a:pt x="201784" y="219059"/>
                      <a:pt x="199729" y="223167"/>
                    </a:cubicBezTo>
                    <a:lnTo>
                      <a:pt x="176722" y="272353"/>
                    </a:lnTo>
                    <a:lnTo>
                      <a:pt x="140005" y="244263"/>
                    </a:lnTo>
                    <a:cubicBezTo>
                      <a:pt x="136956" y="241658"/>
                      <a:pt x="132808" y="240747"/>
                      <a:pt x="128948" y="241834"/>
                    </a:cubicBezTo>
                    <a:cubicBezTo>
                      <a:pt x="122562" y="243629"/>
                      <a:pt x="118864" y="250274"/>
                      <a:pt x="120659" y="256660"/>
                    </a:cubicBezTo>
                    <a:lnTo>
                      <a:pt x="155242" y="377074"/>
                    </a:lnTo>
                    <a:lnTo>
                      <a:pt x="104869" y="377074"/>
                    </a:lnTo>
                    <a:cubicBezTo>
                      <a:pt x="99644" y="377708"/>
                      <a:pt x="94669" y="379691"/>
                      <a:pt x="90417" y="382826"/>
                    </a:cubicBezTo>
                    <a:cubicBezTo>
                      <a:pt x="63842" y="364355"/>
                      <a:pt x="41853" y="340041"/>
                      <a:pt x="26138" y="311749"/>
                    </a:cubicBezTo>
                    <a:cubicBezTo>
                      <a:pt x="-8713" y="248595"/>
                      <a:pt x="-8713" y="171918"/>
                      <a:pt x="26138" y="108719"/>
                    </a:cubicBezTo>
                    <a:cubicBezTo>
                      <a:pt x="82201" y="7053"/>
                      <a:pt x="210081" y="-29879"/>
                      <a:pt x="311748" y="26175"/>
                    </a:cubicBezTo>
                    <a:cubicBezTo>
                      <a:pt x="413405" y="82238"/>
                      <a:pt x="450382" y="210127"/>
                      <a:pt x="394283" y="31174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4AE69A73-CB0F-4E77-A88D-089A736617B5}"/>
                  </a:ext>
                </a:extLst>
              </p:cNvPr>
              <p:cNvSpPr/>
              <p:nvPr/>
            </p:nvSpPr>
            <p:spPr>
              <a:xfrm rot="1600071">
                <a:off x="9466974" y="1504699"/>
                <a:ext cx="641441" cy="186876"/>
              </a:xfrm>
              <a:custGeom>
                <a:avLst/>
                <a:gdLst>
                  <a:gd name="connsiteX0" fmla="*/ 635027 w 641441"/>
                  <a:gd name="connsiteY0" fmla="*/ 164178 h 186876"/>
                  <a:gd name="connsiteX1" fmla="*/ 580938 w 641441"/>
                  <a:gd name="connsiteY1" fmla="*/ 133141 h 186876"/>
                  <a:gd name="connsiteX2" fmla="*/ 580117 w 641441"/>
                  <a:gd name="connsiteY2" fmla="*/ 132668 h 186876"/>
                  <a:gd name="connsiteX3" fmla="*/ 563906 w 641441"/>
                  <a:gd name="connsiteY3" fmla="*/ 137696 h 186876"/>
                  <a:gd name="connsiteX4" fmla="*/ 568934 w 641441"/>
                  <a:gd name="connsiteY4" fmla="*/ 153916 h 186876"/>
                  <a:gd name="connsiteX5" fmla="*/ 623023 w 641441"/>
                  <a:gd name="connsiteY5" fmla="*/ 184943 h 186876"/>
                  <a:gd name="connsiteX6" fmla="*/ 623845 w 641441"/>
                  <a:gd name="connsiteY6" fmla="*/ 185417 h 186876"/>
                  <a:gd name="connsiteX7" fmla="*/ 640055 w 641441"/>
                  <a:gd name="connsiteY7" fmla="*/ 180397 h 186876"/>
                  <a:gd name="connsiteX8" fmla="*/ 635027 w 641441"/>
                  <a:gd name="connsiteY8" fmla="*/ 164178 h 186876"/>
                  <a:gd name="connsiteX9" fmla="*/ 99230 w 641441"/>
                  <a:gd name="connsiteY9" fmla="*/ 132668 h 186876"/>
                  <a:gd name="connsiteX10" fmla="*/ 44810 w 641441"/>
                  <a:gd name="connsiteY10" fmla="*/ 164258 h 186876"/>
                  <a:gd name="connsiteX11" fmla="*/ 43998 w 641441"/>
                  <a:gd name="connsiteY11" fmla="*/ 164732 h 186876"/>
                  <a:gd name="connsiteX12" fmla="*/ 40255 w 641441"/>
                  <a:gd name="connsiteY12" fmla="*/ 181290 h 186876"/>
                  <a:gd name="connsiteX13" fmla="*/ 56814 w 641441"/>
                  <a:gd name="connsiteY13" fmla="*/ 185015 h 186876"/>
                  <a:gd name="connsiteX14" fmla="*/ 110903 w 641441"/>
                  <a:gd name="connsiteY14" fmla="*/ 153907 h 186876"/>
                  <a:gd name="connsiteX15" fmla="*/ 115681 w 641441"/>
                  <a:gd name="connsiteY15" fmla="*/ 137446 h 186876"/>
                  <a:gd name="connsiteX16" fmla="*/ 99230 w 641441"/>
                  <a:gd name="connsiteY16" fmla="*/ 132668 h 186876"/>
                  <a:gd name="connsiteX17" fmla="*/ 83144 w 641441"/>
                  <a:gd name="connsiteY17" fmla="*/ 13781 h 186876"/>
                  <a:gd name="connsiteX18" fmla="*/ 73248 w 641441"/>
                  <a:gd name="connsiteY18" fmla="*/ 0 h 186876"/>
                  <a:gd name="connsiteX19" fmla="*/ 10067 w 641441"/>
                  <a:gd name="connsiteY19" fmla="*/ 0 h 186876"/>
                  <a:gd name="connsiteX20" fmla="*/ 162 w 641441"/>
                  <a:gd name="connsiteY20" fmla="*/ 9905 h 186876"/>
                  <a:gd name="connsiteX21" fmla="*/ 10067 w 641441"/>
                  <a:gd name="connsiteY21" fmla="*/ 23686 h 186876"/>
                  <a:gd name="connsiteX22" fmla="*/ 73248 w 641441"/>
                  <a:gd name="connsiteY22" fmla="*/ 23686 h 186876"/>
                  <a:gd name="connsiteX23" fmla="*/ 83144 w 641441"/>
                  <a:gd name="connsiteY23" fmla="*/ 13781 h 186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41441" h="186876">
                    <a:moveTo>
                      <a:pt x="635027" y="164178"/>
                    </a:moveTo>
                    <a:lnTo>
                      <a:pt x="580938" y="133141"/>
                    </a:lnTo>
                    <a:cubicBezTo>
                      <a:pt x="580670" y="132971"/>
                      <a:pt x="580402" y="132811"/>
                      <a:pt x="580117" y="132668"/>
                    </a:cubicBezTo>
                    <a:cubicBezTo>
                      <a:pt x="574258" y="129586"/>
                      <a:pt x="566996" y="131828"/>
                      <a:pt x="563906" y="137696"/>
                    </a:cubicBezTo>
                    <a:cubicBezTo>
                      <a:pt x="560825" y="143555"/>
                      <a:pt x="563066" y="150816"/>
                      <a:pt x="568934" y="153916"/>
                    </a:cubicBezTo>
                    <a:lnTo>
                      <a:pt x="623023" y="184943"/>
                    </a:lnTo>
                    <a:cubicBezTo>
                      <a:pt x="623291" y="185104"/>
                      <a:pt x="623568" y="185274"/>
                      <a:pt x="623845" y="185417"/>
                    </a:cubicBezTo>
                    <a:cubicBezTo>
                      <a:pt x="629713" y="188507"/>
                      <a:pt x="636974" y="186256"/>
                      <a:pt x="640055" y="180397"/>
                    </a:cubicBezTo>
                    <a:cubicBezTo>
                      <a:pt x="643146" y="174520"/>
                      <a:pt x="640895" y="167268"/>
                      <a:pt x="635027" y="164178"/>
                    </a:cubicBezTo>
                    <a:close/>
                    <a:moveTo>
                      <a:pt x="99230" y="132668"/>
                    </a:moveTo>
                    <a:lnTo>
                      <a:pt x="44810" y="164258"/>
                    </a:lnTo>
                    <a:cubicBezTo>
                      <a:pt x="44542" y="164401"/>
                      <a:pt x="44266" y="164553"/>
                      <a:pt x="43998" y="164732"/>
                    </a:cubicBezTo>
                    <a:cubicBezTo>
                      <a:pt x="38389" y="168268"/>
                      <a:pt x="36718" y="175682"/>
                      <a:pt x="40255" y="181290"/>
                    </a:cubicBezTo>
                    <a:cubicBezTo>
                      <a:pt x="43792" y="186891"/>
                      <a:pt x="51205" y="188561"/>
                      <a:pt x="56814" y="185015"/>
                    </a:cubicBezTo>
                    <a:lnTo>
                      <a:pt x="110903" y="153907"/>
                    </a:lnTo>
                    <a:cubicBezTo>
                      <a:pt x="116771" y="150674"/>
                      <a:pt x="118915" y="143305"/>
                      <a:pt x="115681" y="137446"/>
                    </a:cubicBezTo>
                    <a:cubicBezTo>
                      <a:pt x="112457" y="131578"/>
                      <a:pt x="105089" y="129443"/>
                      <a:pt x="99230" y="132668"/>
                    </a:cubicBezTo>
                    <a:close/>
                    <a:moveTo>
                      <a:pt x="83144" y="13781"/>
                    </a:moveTo>
                    <a:cubicBezTo>
                      <a:pt x="84216" y="7243"/>
                      <a:pt x="79777" y="1072"/>
                      <a:pt x="73248" y="0"/>
                    </a:cubicBezTo>
                    <a:lnTo>
                      <a:pt x="10067" y="0"/>
                    </a:lnTo>
                    <a:cubicBezTo>
                      <a:pt x="4976" y="840"/>
                      <a:pt x="993" y="4823"/>
                      <a:pt x="162" y="9905"/>
                    </a:cubicBezTo>
                    <a:cubicBezTo>
                      <a:pt x="-919" y="16452"/>
                      <a:pt x="3520" y="22623"/>
                      <a:pt x="10067" y="23686"/>
                    </a:cubicBezTo>
                    <a:lnTo>
                      <a:pt x="73248" y="23686"/>
                    </a:lnTo>
                    <a:cubicBezTo>
                      <a:pt x="78330" y="22865"/>
                      <a:pt x="82313" y="18872"/>
                      <a:pt x="83144" y="1378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72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2128A2C-76F8-45E7-B1FB-8301DA97C8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" t="16873" r="413" b="8748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69AA4806-8731-499D-AD9B-760E321231F3}"/>
              </a:ext>
            </a:extLst>
          </p:cNvPr>
          <p:cNvSpPr/>
          <p:nvPr/>
        </p:nvSpPr>
        <p:spPr>
          <a:xfrm>
            <a:off x="1141291" y="0"/>
            <a:ext cx="9882310" cy="6858000"/>
          </a:xfrm>
          <a:custGeom>
            <a:avLst/>
            <a:gdLst>
              <a:gd name="connsiteX0" fmla="*/ 8620584 w 9882310"/>
              <a:gd name="connsiteY0" fmla="*/ 0 h 6858000"/>
              <a:gd name="connsiteX1" fmla="*/ 8841082 w 9882310"/>
              <a:gd name="connsiteY1" fmla="*/ 0 h 6858000"/>
              <a:gd name="connsiteX2" fmla="*/ 9038438 w 9882310"/>
              <a:gd name="connsiteY2" fmla="*/ 263921 h 6858000"/>
              <a:gd name="connsiteX3" fmla="*/ 9882310 w 9882310"/>
              <a:gd name="connsiteY3" fmla="*/ 3026566 h 6858000"/>
              <a:gd name="connsiteX4" fmla="*/ 8084189 w 9882310"/>
              <a:gd name="connsiteY4" fmla="*/ 6839399 h 6858000"/>
              <a:gd name="connsiteX5" fmla="*/ 8060518 w 9882310"/>
              <a:gd name="connsiteY5" fmla="*/ 6858000 h 6858000"/>
              <a:gd name="connsiteX6" fmla="*/ 7767924 w 9882310"/>
              <a:gd name="connsiteY6" fmla="*/ 6858000 h 6858000"/>
              <a:gd name="connsiteX7" fmla="*/ 7798965 w 9882310"/>
              <a:gd name="connsiteY7" fmla="*/ 6835927 h 6858000"/>
              <a:gd name="connsiteX8" fmla="*/ 9708478 w 9882310"/>
              <a:gd name="connsiteY8" fmla="*/ 3026566 h 6858000"/>
              <a:gd name="connsiteX9" fmla="*/ 8622948 w 9882310"/>
              <a:gd name="connsiteY9" fmla="*/ 2730 h 6858000"/>
              <a:gd name="connsiteX10" fmla="*/ 1041228 w 9882310"/>
              <a:gd name="connsiteY10" fmla="*/ 0 h 6858000"/>
              <a:gd name="connsiteX11" fmla="*/ 1288835 w 9882310"/>
              <a:gd name="connsiteY11" fmla="*/ 0 h 6858000"/>
              <a:gd name="connsiteX12" fmla="*/ 1286470 w 9882310"/>
              <a:gd name="connsiteY12" fmla="*/ 2730 h 6858000"/>
              <a:gd name="connsiteX13" fmla="*/ 200940 w 9882310"/>
              <a:gd name="connsiteY13" fmla="*/ 3026566 h 6858000"/>
              <a:gd name="connsiteX14" fmla="*/ 2110453 w 9882310"/>
              <a:gd name="connsiteY14" fmla="*/ 6835927 h 6858000"/>
              <a:gd name="connsiteX15" fmla="*/ 2141494 w 9882310"/>
              <a:gd name="connsiteY15" fmla="*/ 6858000 h 6858000"/>
              <a:gd name="connsiteX16" fmla="*/ 1821792 w 9882310"/>
              <a:gd name="connsiteY16" fmla="*/ 6858000 h 6858000"/>
              <a:gd name="connsiteX17" fmla="*/ 1798122 w 9882310"/>
              <a:gd name="connsiteY17" fmla="*/ 6839399 h 6858000"/>
              <a:gd name="connsiteX18" fmla="*/ 0 w 9882310"/>
              <a:gd name="connsiteY18" fmla="*/ 3026566 h 6858000"/>
              <a:gd name="connsiteX19" fmla="*/ 843872 w 9882310"/>
              <a:gd name="connsiteY19" fmla="*/ 2639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82310" h="6858000">
                <a:moveTo>
                  <a:pt x="8620584" y="0"/>
                </a:moveTo>
                <a:lnTo>
                  <a:pt x="8841082" y="0"/>
                </a:lnTo>
                <a:lnTo>
                  <a:pt x="9038438" y="263921"/>
                </a:lnTo>
                <a:cubicBezTo>
                  <a:pt x="9571215" y="1052534"/>
                  <a:pt x="9882310" y="2003220"/>
                  <a:pt x="9882310" y="3026566"/>
                </a:cubicBezTo>
                <a:cubicBezTo>
                  <a:pt x="9882310" y="4561585"/>
                  <a:pt x="9182347" y="5933119"/>
                  <a:pt x="8084189" y="6839399"/>
                </a:cubicBezTo>
                <a:lnTo>
                  <a:pt x="8060518" y="6858000"/>
                </a:lnTo>
                <a:lnTo>
                  <a:pt x="7767924" y="6858000"/>
                </a:lnTo>
                <a:lnTo>
                  <a:pt x="7798965" y="6835927"/>
                </a:lnTo>
                <a:cubicBezTo>
                  <a:pt x="8958157" y="5969020"/>
                  <a:pt x="9708478" y="4585416"/>
                  <a:pt x="9708478" y="3026566"/>
                </a:cubicBezTo>
                <a:cubicBezTo>
                  <a:pt x="9708478" y="1877940"/>
                  <a:pt x="9301101" y="824461"/>
                  <a:pt x="8622948" y="2730"/>
                </a:cubicBezTo>
                <a:close/>
                <a:moveTo>
                  <a:pt x="1041228" y="0"/>
                </a:moveTo>
                <a:lnTo>
                  <a:pt x="1288835" y="0"/>
                </a:lnTo>
                <a:lnTo>
                  <a:pt x="1286470" y="2730"/>
                </a:lnTo>
                <a:cubicBezTo>
                  <a:pt x="608317" y="824461"/>
                  <a:pt x="200940" y="1877940"/>
                  <a:pt x="200940" y="3026566"/>
                </a:cubicBezTo>
                <a:cubicBezTo>
                  <a:pt x="200940" y="4585416"/>
                  <a:pt x="951261" y="5969020"/>
                  <a:pt x="2110453" y="6835927"/>
                </a:cubicBezTo>
                <a:lnTo>
                  <a:pt x="2141494" y="6858000"/>
                </a:lnTo>
                <a:lnTo>
                  <a:pt x="1821792" y="6858000"/>
                </a:lnTo>
                <a:lnTo>
                  <a:pt x="1798122" y="6839399"/>
                </a:lnTo>
                <a:cubicBezTo>
                  <a:pt x="699964" y="5933119"/>
                  <a:pt x="0" y="4561585"/>
                  <a:pt x="0" y="3026566"/>
                </a:cubicBezTo>
                <a:cubicBezTo>
                  <a:pt x="0" y="2003220"/>
                  <a:pt x="311095" y="1052534"/>
                  <a:pt x="843872" y="26392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9BF9FE0-8428-4D35-A71A-9FB6E10830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000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58087132-EB21-42CD-8F10-52977B92638A}"/>
              </a:ext>
            </a:extLst>
          </p:cNvPr>
          <p:cNvSpPr/>
          <p:nvPr/>
        </p:nvSpPr>
        <p:spPr>
          <a:xfrm>
            <a:off x="4235450" y="1204016"/>
            <a:ext cx="3721100" cy="3721100"/>
          </a:xfrm>
          <a:prstGeom prst="ellipse">
            <a:avLst/>
          </a:prstGeom>
          <a:solidFill>
            <a:srgbClr val="377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22B5AD28-30E6-4598-A7C2-739E71EA04A2}"/>
              </a:ext>
            </a:extLst>
          </p:cNvPr>
          <p:cNvSpPr/>
          <p:nvPr/>
        </p:nvSpPr>
        <p:spPr>
          <a:xfrm>
            <a:off x="4332436" y="1301002"/>
            <a:ext cx="3527128" cy="3527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7C384CB-DA82-490F-A39E-0829375A8544}"/>
              </a:ext>
            </a:extLst>
          </p:cNvPr>
          <p:cNvGrpSpPr/>
          <p:nvPr/>
        </p:nvGrpSpPr>
        <p:grpSpPr>
          <a:xfrm rot="20400000">
            <a:off x="4523764" y="1077630"/>
            <a:ext cx="869675" cy="870834"/>
            <a:chOff x="4433490" y="1446893"/>
            <a:chExt cx="678916" cy="67982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A650A27-035C-4354-8D16-6B5A5DBC6C94}"/>
                </a:ext>
              </a:extLst>
            </p:cNvPr>
            <p:cNvSpPr/>
            <p:nvPr/>
          </p:nvSpPr>
          <p:spPr>
            <a:xfrm>
              <a:off x="4447721" y="1446893"/>
              <a:ext cx="657225" cy="657225"/>
            </a:xfrm>
            <a:prstGeom prst="ellipse">
              <a:avLst/>
            </a:prstGeom>
            <a:solidFill>
              <a:srgbClr val="DA8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形 65">
              <a:extLst>
                <a:ext uri="{FF2B5EF4-FFF2-40B4-BE49-F238E27FC236}">
                  <a16:creationId xmlns:a16="http://schemas.microsoft.com/office/drawing/2014/main" xmlns="" id="{1356230D-E4C1-4B8A-98CB-F71046911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433490" y="1447799"/>
              <a:ext cx="678916" cy="678917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CFE4042-0616-44F7-B9BB-B533793AF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" t="20185" r="17033" b="14088"/>
          <a:stretch>
            <a:fillRect/>
          </a:stretch>
        </p:blipFill>
        <p:spPr>
          <a:xfrm>
            <a:off x="4332436" y="1302047"/>
            <a:ext cx="3527128" cy="3527128"/>
          </a:xfrm>
          <a:custGeom>
            <a:avLst/>
            <a:gdLst>
              <a:gd name="connsiteX0" fmla="*/ 2019300 w 4038600"/>
              <a:gd name="connsiteY0" fmla="*/ 0 h 4038600"/>
              <a:gd name="connsiteX1" fmla="*/ 4038600 w 4038600"/>
              <a:gd name="connsiteY1" fmla="*/ 2019300 h 4038600"/>
              <a:gd name="connsiteX2" fmla="*/ 2019300 w 4038600"/>
              <a:gd name="connsiteY2" fmla="*/ 4038600 h 4038600"/>
              <a:gd name="connsiteX3" fmla="*/ 0 w 4038600"/>
              <a:gd name="connsiteY3" fmla="*/ 2019300 h 4038600"/>
              <a:gd name="connsiteX4" fmla="*/ 2019300 w 4038600"/>
              <a:gd name="connsiteY4" fmla="*/ 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8600" h="4038600">
                <a:moveTo>
                  <a:pt x="2019300" y="0"/>
                </a:moveTo>
                <a:cubicBezTo>
                  <a:pt x="3134529" y="0"/>
                  <a:pt x="4038600" y="904071"/>
                  <a:pt x="4038600" y="2019300"/>
                </a:cubicBezTo>
                <a:cubicBezTo>
                  <a:pt x="4038600" y="3134529"/>
                  <a:pt x="3134529" y="4038600"/>
                  <a:pt x="2019300" y="4038600"/>
                </a:cubicBezTo>
                <a:cubicBezTo>
                  <a:pt x="904071" y="4038600"/>
                  <a:pt x="0" y="3134529"/>
                  <a:pt x="0" y="2019300"/>
                </a:cubicBezTo>
                <a:cubicBezTo>
                  <a:pt x="0" y="904071"/>
                  <a:pt x="904071" y="0"/>
                  <a:pt x="2019300" y="0"/>
                </a:cubicBez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30274F1-E772-416A-BFB6-825A6277C8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8" t="3495" r="18681" b="40811"/>
          <a:stretch/>
        </p:blipFill>
        <p:spPr>
          <a:xfrm>
            <a:off x="4469447" y="406401"/>
            <a:ext cx="3315249" cy="2988755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31D23DC-C868-42CF-8AA4-2B06CE94F01E}"/>
              </a:ext>
            </a:extLst>
          </p:cNvPr>
          <p:cNvSpPr txBox="1"/>
          <p:nvPr/>
        </p:nvSpPr>
        <p:spPr>
          <a:xfrm>
            <a:off x="3696797" y="5529846"/>
            <a:ext cx="4798406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46EB408-BE95-44E4-A20A-B9E8203754BD}"/>
              </a:ext>
            </a:extLst>
          </p:cNvPr>
          <p:cNvSpPr txBox="1"/>
          <p:nvPr/>
        </p:nvSpPr>
        <p:spPr>
          <a:xfrm>
            <a:off x="4158462" y="5078905"/>
            <a:ext cx="387507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总结页面的内容作为副标题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60E9EB1-9EED-4544-8996-507A3EF4FA1A}"/>
              </a:ext>
            </a:extLst>
          </p:cNvPr>
          <p:cNvGrpSpPr/>
          <p:nvPr/>
        </p:nvGrpSpPr>
        <p:grpSpPr>
          <a:xfrm>
            <a:off x="8036457" y="1551248"/>
            <a:ext cx="3256516" cy="583069"/>
            <a:chOff x="1827213" y="2284907"/>
            <a:chExt cx="3256516" cy="583069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90B44A01-DEAC-4634-BC17-5A4E69BFCACE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0608E6F-F291-429F-AE94-846EE8987024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F376EAD-DE16-4742-A7EF-3C2DB5BCAD10}"/>
              </a:ext>
            </a:extLst>
          </p:cNvPr>
          <p:cNvGrpSpPr/>
          <p:nvPr/>
        </p:nvGrpSpPr>
        <p:grpSpPr>
          <a:xfrm>
            <a:off x="8036457" y="3793705"/>
            <a:ext cx="3256516" cy="583069"/>
            <a:chOff x="1827213" y="2284907"/>
            <a:chExt cx="3256516" cy="583069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4E52583A-4BBD-4E84-BCB9-C97FE3598A5B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FE80280B-FB9F-4442-949F-87408F41A339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06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9CC0B03-BDA1-4C66-A049-FA12A886C616}"/>
              </a:ext>
            </a:extLst>
          </p:cNvPr>
          <p:cNvGrpSpPr/>
          <p:nvPr/>
        </p:nvGrpSpPr>
        <p:grpSpPr>
          <a:xfrm flipH="1">
            <a:off x="892707" y="1551248"/>
            <a:ext cx="3256516" cy="583069"/>
            <a:chOff x="1827213" y="2284907"/>
            <a:chExt cx="3256516" cy="583069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0903D066-83C4-483F-B94A-BEE9ED9E6F74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0CABCCAC-D4ED-4089-B523-2D6941CF6EED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A0BA1B4-2195-4BCB-BFA1-6BDCEFA4D09F}"/>
              </a:ext>
            </a:extLst>
          </p:cNvPr>
          <p:cNvGrpSpPr/>
          <p:nvPr/>
        </p:nvGrpSpPr>
        <p:grpSpPr>
          <a:xfrm>
            <a:off x="8270937" y="2672477"/>
            <a:ext cx="3256516" cy="583069"/>
            <a:chOff x="1827213" y="2284907"/>
            <a:chExt cx="3256516" cy="583069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877BB397-50CB-4030-A627-739C36D4CAB1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D15B8EE3-5D9D-4A35-A566-AE05B71FDA56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E77C26F-78D5-43C4-95E8-AC2F902F5858}"/>
              </a:ext>
            </a:extLst>
          </p:cNvPr>
          <p:cNvGrpSpPr/>
          <p:nvPr/>
        </p:nvGrpSpPr>
        <p:grpSpPr>
          <a:xfrm flipH="1">
            <a:off x="664547" y="2672477"/>
            <a:ext cx="3256516" cy="583069"/>
            <a:chOff x="1827213" y="2284907"/>
            <a:chExt cx="3256516" cy="583069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05C2036F-58D7-48B4-AE42-636617ECAA61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EB37FC22-CB67-4442-9A8F-2CCC8233D2B4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1801F2D8-4D65-4E27-B5C9-7CB7855FA4C8}"/>
              </a:ext>
            </a:extLst>
          </p:cNvPr>
          <p:cNvGrpSpPr/>
          <p:nvPr/>
        </p:nvGrpSpPr>
        <p:grpSpPr>
          <a:xfrm flipH="1">
            <a:off x="892707" y="3793705"/>
            <a:ext cx="3256516" cy="583069"/>
            <a:chOff x="1827213" y="2284907"/>
            <a:chExt cx="3256516" cy="583069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9E01BB3C-B996-48C0-A07E-B8D5D9F7C831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37E49840-81AD-4222-8A07-FED065150425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solidFill>
                    <a:schemeClr val="accent1"/>
                  </a:solidFill>
                  <a:latin typeface="+mj-ea"/>
                  <a:ea typeface="+mj-ea"/>
                </a:rPr>
                <a:t>05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434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6C66EF8-0CF1-44F7-8B50-21841D7FDD6D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F113C4CD-E72C-4970-80A6-42831EE0EEE9}"/>
              </a:ext>
            </a:extLst>
          </p:cNvPr>
          <p:cNvSpPr/>
          <p:nvPr/>
        </p:nvSpPr>
        <p:spPr>
          <a:xfrm rot="2700000">
            <a:off x="1366736" y="2782900"/>
            <a:ext cx="9459181" cy="4990039"/>
          </a:xfrm>
          <a:custGeom>
            <a:avLst/>
            <a:gdLst>
              <a:gd name="connsiteX0" fmla="*/ 730775 w 9459181"/>
              <a:gd name="connsiteY0" fmla="*/ 730775 h 4990039"/>
              <a:gd name="connsiteX1" fmla="*/ 2495020 w 9459181"/>
              <a:gd name="connsiteY1" fmla="*/ 0 h 4990039"/>
              <a:gd name="connsiteX2" fmla="*/ 9459181 w 9459181"/>
              <a:gd name="connsiteY2" fmla="*/ 0 h 4990039"/>
              <a:gd name="connsiteX3" fmla="*/ 4469142 w 9459181"/>
              <a:gd name="connsiteY3" fmla="*/ 4990039 h 4990039"/>
              <a:gd name="connsiteX4" fmla="*/ 2495020 w 9459181"/>
              <a:gd name="connsiteY4" fmla="*/ 4990039 h 4990039"/>
              <a:gd name="connsiteX5" fmla="*/ 0 w 9459181"/>
              <a:gd name="connsiteY5" fmla="*/ 2495019 h 4990039"/>
              <a:gd name="connsiteX6" fmla="*/ 0 w 9459181"/>
              <a:gd name="connsiteY6" fmla="*/ 2495020 h 4990039"/>
              <a:gd name="connsiteX7" fmla="*/ 730775 w 9459181"/>
              <a:gd name="connsiteY7" fmla="*/ 730775 h 499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59181" h="4990039">
                <a:moveTo>
                  <a:pt x="730775" y="730775"/>
                </a:moveTo>
                <a:cubicBezTo>
                  <a:pt x="1182285" y="279265"/>
                  <a:pt x="1806040" y="0"/>
                  <a:pt x="2495020" y="0"/>
                </a:cubicBezTo>
                <a:lnTo>
                  <a:pt x="9459181" y="0"/>
                </a:lnTo>
                <a:lnTo>
                  <a:pt x="4469142" y="4990039"/>
                </a:lnTo>
                <a:lnTo>
                  <a:pt x="2495020" y="4990039"/>
                </a:lnTo>
                <a:cubicBezTo>
                  <a:pt x="1117059" y="4990039"/>
                  <a:pt x="0" y="3872980"/>
                  <a:pt x="0" y="2495019"/>
                </a:cubicBezTo>
                <a:lnTo>
                  <a:pt x="0" y="2495020"/>
                </a:lnTo>
                <a:cubicBezTo>
                  <a:pt x="0" y="1806039"/>
                  <a:pt x="279265" y="1182285"/>
                  <a:pt x="730775" y="7307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EDDBA070-A4FF-462F-BEC9-6E30755D8DC5}"/>
              </a:ext>
            </a:extLst>
          </p:cNvPr>
          <p:cNvSpPr/>
          <p:nvPr/>
        </p:nvSpPr>
        <p:spPr>
          <a:xfrm rot="2700000">
            <a:off x="-605390" y="219578"/>
            <a:ext cx="7188239" cy="3749090"/>
          </a:xfrm>
          <a:custGeom>
            <a:avLst/>
            <a:gdLst>
              <a:gd name="connsiteX0" fmla="*/ 0 w 7188239"/>
              <a:gd name="connsiteY0" fmla="*/ 2507127 h 3749090"/>
              <a:gd name="connsiteX1" fmla="*/ 2507127 w 7188239"/>
              <a:gd name="connsiteY1" fmla="*/ 0 h 3749090"/>
              <a:gd name="connsiteX2" fmla="*/ 5313694 w 7188239"/>
              <a:gd name="connsiteY2" fmla="*/ 0 h 3749090"/>
              <a:gd name="connsiteX3" fmla="*/ 7188239 w 7188239"/>
              <a:gd name="connsiteY3" fmla="*/ 1874545 h 3749090"/>
              <a:gd name="connsiteX4" fmla="*/ 5313694 w 7188239"/>
              <a:gd name="connsiteY4" fmla="*/ 3749090 h 3749090"/>
              <a:gd name="connsiteX5" fmla="*/ 1241963 w 7188239"/>
              <a:gd name="connsiteY5" fmla="*/ 3749090 h 37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88239" h="3749090">
                <a:moveTo>
                  <a:pt x="0" y="2507127"/>
                </a:moveTo>
                <a:lnTo>
                  <a:pt x="2507127" y="0"/>
                </a:lnTo>
                <a:lnTo>
                  <a:pt x="5313694" y="0"/>
                </a:lnTo>
                <a:cubicBezTo>
                  <a:pt x="6348977" y="0"/>
                  <a:pt x="7188239" y="839262"/>
                  <a:pt x="7188239" y="1874545"/>
                </a:cubicBezTo>
                <a:cubicBezTo>
                  <a:pt x="7188239" y="2909828"/>
                  <a:pt x="6348977" y="3749090"/>
                  <a:pt x="5313694" y="3749090"/>
                </a:cubicBezTo>
                <a:lnTo>
                  <a:pt x="1241963" y="37490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22DB0FB-970B-49B5-A59A-20EC17AF54BE}"/>
              </a:ext>
            </a:extLst>
          </p:cNvPr>
          <p:cNvSpPr txBox="1"/>
          <p:nvPr/>
        </p:nvSpPr>
        <p:spPr>
          <a:xfrm>
            <a:off x="6804003" y="1140409"/>
            <a:ext cx="4798406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62E533-260D-48BB-A1AB-9B7D1A329F1A}"/>
              </a:ext>
            </a:extLst>
          </p:cNvPr>
          <p:cNvSpPr txBox="1"/>
          <p:nvPr/>
        </p:nvSpPr>
        <p:spPr>
          <a:xfrm>
            <a:off x="7727332" y="689468"/>
            <a:ext cx="387507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总结页面的内容作为副标题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E463854-C951-4709-B1AD-62C78A2855F5}"/>
              </a:ext>
            </a:extLst>
          </p:cNvPr>
          <p:cNvGrpSpPr/>
          <p:nvPr/>
        </p:nvGrpSpPr>
        <p:grpSpPr>
          <a:xfrm>
            <a:off x="11032332" y="1949643"/>
            <a:ext cx="437356" cy="0"/>
            <a:chOff x="932465" y="2056800"/>
            <a:chExt cx="455804" cy="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09D47A9-6592-483B-9B0F-9C7070852D74}"/>
                </a:ext>
              </a:extLst>
            </p:cNvPr>
            <p:cNvCxnSpPr>
              <a:cxnSpLocks/>
            </p:cNvCxnSpPr>
            <p:nvPr/>
          </p:nvCxnSpPr>
          <p:spPr>
            <a:xfrm>
              <a:off x="1388269" y="2056800"/>
              <a:ext cx="0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7C489AF-A7BB-494C-83CC-64BF4F882A32}"/>
                </a:ext>
              </a:extLst>
            </p:cNvPr>
            <p:cNvCxnSpPr>
              <a:cxnSpLocks/>
            </p:cNvCxnSpPr>
            <p:nvPr/>
          </p:nvCxnSpPr>
          <p:spPr>
            <a:xfrm>
              <a:off x="932465" y="2056800"/>
              <a:ext cx="352718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C055D987-D091-4C36-BC2C-53227B2B8232}"/>
              </a:ext>
            </a:extLst>
          </p:cNvPr>
          <p:cNvGrpSpPr/>
          <p:nvPr/>
        </p:nvGrpSpPr>
        <p:grpSpPr>
          <a:xfrm>
            <a:off x="482600" y="766291"/>
            <a:ext cx="5600699" cy="4379210"/>
            <a:chOff x="5000944" y="859040"/>
            <a:chExt cx="6676706" cy="5220546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922EA4EB-FD96-4951-A28A-A4B04FB8840E}"/>
                </a:ext>
              </a:extLst>
            </p:cNvPr>
            <p:cNvGrpSpPr/>
            <p:nvPr/>
          </p:nvGrpSpPr>
          <p:grpSpPr>
            <a:xfrm>
              <a:off x="5000944" y="859040"/>
              <a:ext cx="6676706" cy="5220546"/>
              <a:chOff x="5798860" y="957943"/>
              <a:chExt cx="6423726" cy="5022740"/>
            </a:xfrm>
          </p:grpSpPr>
          <p:pic>
            <p:nvPicPr>
              <p:cNvPr id="95" name="图片 94">
                <a:extLst>
                  <a:ext uri="{FF2B5EF4-FFF2-40B4-BE49-F238E27FC236}">
                    <a16:creationId xmlns:a16="http://schemas.microsoft.com/office/drawing/2014/main" xmlns="" id="{7C055326-A3D1-4713-9FA6-C93DB012CE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8860" y="957943"/>
                <a:ext cx="6423726" cy="5022740"/>
              </a:xfrm>
              <a:prstGeom prst="rect">
                <a:avLst/>
              </a:prstGeom>
            </p:spPr>
          </p:pic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xmlns="" id="{7FD43F45-A33D-4BC8-89E4-44A47D846A49}"/>
                  </a:ext>
                </a:extLst>
              </p:cNvPr>
              <p:cNvSpPr/>
              <p:nvPr/>
            </p:nvSpPr>
            <p:spPr>
              <a:xfrm>
                <a:off x="6476999" y="1614489"/>
                <a:ext cx="5043489" cy="3790950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690" r="-904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xmlns="" id="{8891C398-2D4C-41E3-BC4C-74B06342E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5703" y="2929261"/>
              <a:ext cx="874475" cy="2548060"/>
            </a:xfrm>
            <a:prstGeom prst="rect">
              <a:avLst/>
            </a:prstGeom>
          </p:spPr>
        </p:pic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7D92FAA4-2126-4082-91B9-4E0734DEA8AD}"/>
              </a:ext>
            </a:extLst>
          </p:cNvPr>
          <p:cNvSpPr/>
          <p:nvPr/>
        </p:nvSpPr>
        <p:spPr>
          <a:xfrm>
            <a:off x="7169636" y="2357100"/>
            <a:ext cx="4432773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rPr>
              <a:t>单击此处编辑您要的内容，更多使用说明和作品请详阅模版最末的使用手册</a:t>
            </a:r>
            <a:endParaRPr lang="en-US" altLang="zh-CN" dirty="0">
              <a:solidFill>
                <a:srgbClr val="000000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5D2BCD93-F84F-455C-B9F5-25C20FC7278D}"/>
              </a:ext>
            </a:extLst>
          </p:cNvPr>
          <p:cNvGrpSpPr/>
          <p:nvPr/>
        </p:nvGrpSpPr>
        <p:grpSpPr>
          <a:xfrm>
            <a:off x="684356" y="4066454"/>
            <a:ext cx="3426928" cy="2008115"/>
            <a:chOff x="6923875" y="2250354"/>
            <a:chExt cx="3426928" cy="2008115"/>
          </a:xfrm>
        </p:grpSpPr>
        <p:sp>
          <p:nvSpPr>
            <p:cNvPr id="58" name="矩形: 圆顶角 67">
              <a:extLst>
                <a:ext uri="{FF2B5EF4-FFF2-40B4-BE49-F238E27FC236}">
                  <a16:creationId xmlns:a16="http://schemas.microsoft.com/office/drawing/2014/main" xmlns="" id="{6D2C9393-B346-4462-AEB4-94FD9ADC04FD}"/>
                </a:ext>
              </a:extLst>
            </p:cNvPr>
            <p:cNvSpPr/>
            <p:nvPr/>
          </p:nvSpPr>
          <p:spPr>
            <a:xfrm>
              <a:off x="6935732" y="2250354"/>
              <a:ext cx="2027937" cy="441405"/>
            </a:xfrm>
            <a:custGeom>
              <a:avLst/>
              <a:gdLst>
                <a:gd name="connsiteX0" fmla="*/ 38563 w 1655078"/>
                <a:gd name="connsiteY0" fmla="*/ 0 h 231375"/>
                <a:gd name="connsiteX1" fmla="*/ 1616515 w 1655078"/>
                <a:gd name="connsiteY1" fmla="*/ 0 h 231375"/>
                <a:gd name="connsiteX2" fmla="*/ 1655078 w 1655078"/>
                <a:gd name="connsiteY2" fmla="*/ 38563 h 231375"/>
                <a:gd name="connsiteX3" fmla="*/ 1655078 w 1655078"/>
                <a:gd name="connsiteY3" fmla="*/ 231375 h 231375"/>
                <a:gd name="connsiteX4" fmla="*/ 1655078 w 1655078"/>
                <a:gd name="connsiteY4" fmla="*/ 231375 h 231375"/>
                <a:gd name="connsiteX5" fmla="*/ 0 w 1655078"/>
                <a:gd name="connsiteY5" fmla="*/ 231375 h 231375"/>
                <a:gd name="connsiteX6" fmla="*/ 0 w 1655078"/>
                <a:gd name="connsiteY6" fmla="*/ 231375 h 231375"/>
                <a:gd name="connsiteX7" fmla="*/ 0 w 1655078"/>
                <a:gd name="connsiteY7" fmla="*/ 38563 h 231375"/>
                <a:gd name="connsiteX8" fmla="*/ 38563 w 1655078"/>
                <a:gd name="connsiteY8" fmla="*/ 0 h 231375"/>
                <a:gd name="connsiteX0" fmla="*/ 38563 w 1794778"/>
                <a:gd name="connsiteY0" fmla="*/ 0 h 231375"/>
                <a:gd name="connsiteX1" fmla="*/ 1616515 w 1794778"/>
                <a:gd name="connsiteY1" fmla="*/ 0 h 231375"/>
                <a:gd name="connsiteX2" fmla="*/ 1655078 w 1794778"/>
                <a:gd name="connsiteY2" fmla="*/ 38563 h 231375"/>
                <a:gd name="connsiteX3" fmla="*/ 1655078 w 1794778"/>
                <a:gd name="connsiteY3" fmla="*/ 231375 h 231375"/>
                <a:gd name="connsiteX4" fmla="*/ 1794778 w 1794778"/>
                <a:gd name="connsiteY4" fmla="*/ 231375 h 231375"/>
                <a:gd name="connsiteX5" fmla="*/ 0 w 1794778"/>
                <a:gd name="connsiteY5" fmla="*/ 231375 h 231375"/>
                <a:gd name="connsiteX6" fmla="*/ 0 w 1794778"/>
                <a:gd name="connsiteY6" fmla="*/ 231375 h 231375"/>
                <a:gd name="connsiteX7" fmla="*/ 0 w 1794778"/>
                <a:gd name="connsiteY7" fmla="*/ 38563 h 231375"/>
                <a:gd name="connsiteX8" fmla="*/ 38563 w 1794778"/>
                <a:gd name="connsiteY8" fmla="*/ 0 h 231375"/>
                <a:gd name="connsiteX0" fmla="*/ 38563 w 1655078"/>
                <a:gd name="connsiteY0" fmla="*/ 0 h 231375"/>
                <a:gd name="connsiteX1" fmla="*/ 1616515 w 1655078"/>
                <a:gd name="connsiteY1" fmla="*/ 0 h 231375"/>
                <a:gd name="connsiteX2" fmla="*/ 1655078 w 1655078"/>
                <a:gd name="connsiteY2" fmla="*/ 38563 h 231375"/>
                <a:gd name="connsiteX3" fmla="*/ 1655078 w 1655078"/>
                <a:gd name="connsiteY3" fmla="*/ 231375 h 231375"/>
                <a:gd name="connsiteX4" fmla="*/ 0 w 1655078"/>
                <a:gd name="connsiteY4" fmla="*/ 231375 h 231375"/>
                <a:gd name="connsiteX5" fmla="*/ 0 w 1655078"/>
                <a:gd name="connsiteY5" fmla="*/ 231375 h 231375"/>
                <a:gd name="connsiteX6" fmla="*/ 0 w 1655078"/>
                <a:gd name="connsiteY6" fmla="*/ 38563 h 231375"/>
                <a:gd name="connsiteX7" fmla="*/ 38563 w 1655078"/>
                <a:gd name="connsiteY7" fmla="*/ 0 h 231375"/>
                <a:gd name="connsiteX0" fmla="*/ 38563 w 1657402"/>
                <a:gd name="connsiteY0" fmla="*/ 0 h 231375"/>
                <a:gd name="connsiteX1" fmla="*/ 1616515 w 1657402"/>
                <a:gd name="connsiteY1" fmla="*/ 0 h 231375"/>
                <a:gd name="connsiteX2" fmla="*/ 1655078 w 1657402"/>
                <a:gd name="connsiteY2" fmla="*/ 38563 h 231375"/>
                <a:gd name="connsiteX3" fmla="*/ 1657402 w 1657402"/>
                <a:gd name="connsiteY3" fmla="*/ 213709 h 231375"/>
                <a:gd name="connsiteX4" fmla="*/ 1655078 w 1657402"/>
                <a:gd name="connsiteY4" fmla="*/ 231375 h 231375"/>
                <a:gd name="connsiteX5" fmla="*/ 0 w 1657402"/>
                <a:gd name="connsiteY5" fmla="*/ 231375 h 231375"/>
                <a:gd name="connsiteX6" fmla="*/ 0 w 1657402"/>
                <a:gd name="connsiteY6" fmla="*/ 231375 h 231375"/>
                <a:gd name="connsiteX7" fmla="*/ 0 w 1657402"/>
                <a:gd name="connsiteY7" fmla="*/ 38563 h 231375"/>
                <a:gd name="connsiteX8" fmla="*/ 38563 w 1657402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30557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7851"/>
                <a:gd name="connsiteY0" fmla="*/ 0 h 249512"/>
                <a:gd name="connsiteX1" fmla="*/ 1616515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0 h 249512"/>
                <a:gd name="connsiteX1" fmla="*/ 1616515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0 h 249512"/>
                <a:gd name="connsiteX1" fmla="*/ 1585987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157 h 249669"/>
                <a:gd name="connsiteX1" fmla="*/ 1585987 w 1827851"/>
                <a:gd name="connsiteY1" fmla="*/ 157 h 249669"/>
                <a:gd name="connsiteX2" fmla="*/ 1670343 w 1827851"/>
                <a:gd name="connsiteY2" fmla="*/ 40826 h 249669"/>
                <a:gd name="connsiteX3" fmla="*/ 1827851 w 1827851"/>
                <a:gd name="connsiteY3" fmla="*/ 249669 h 249669"/>
                <a:gd name="connsiteX4" fmla="*/ 0 w 1827851"/>
                <a:gd name="connsiteY4" fmla="*/ 231532 h 249669"/>
                <a:gd name="connsiteX5" fmla="*/ 0 w 1827851"/>
                <a:gd name="connsiteY5" fmla="*/ 231532 h 249669"/>
                <a:gd name="connsiteX6" fmla="*/ 0 w 1827851"/>
                <a:gd name="connsiteY6" fmla="*/ 38720 h 249669"/>
                <a:gd name="connsiteX7" fmla="*/ 38563 w 1827851"/>
                <a:gd name="connsiteY7" fmla="*/ 157 h 249669"/>
                <a:gd name="connsiteX0" fmla="*/ 38563 w 1835483"/>
                <a:gd name="connsiteY0" fmla="*/ 157 h 247563"/>
                <a:gd name="connsiteX1" fmla="*/ 1585987 w 1835483"/>
                <a:gd name="connsiteY1" fmla="*/ 157 h 247563"/>
                <a:gd name="connsiteX2" fmla="*/ 1670343 w 1835483"/>
                <a:gd name="connsiteY2" fmla="*/ 40826 h 247563"/>
                <a:gd name="connsiteX3" fmla="*/ 1835483 w 1835483"/>
                <a:gd name="connsiteY3" fmla="*/ 247563 h 247563"/>
                <a:gd name="connsiteX4" fmla="*/ 0 w 1835483"/>
                <a:gd name="connsiteY4" fmla="*/ 231532 h 247563"/>
                <a:gd name="connsiteX5" fmla="*/ 0 w 1835483"/>
                <a:gd name="connsiteY5" fmla="*/ 231532 h 247563"/>
                <a:gd name="connsiteX6" fmla="*/ 0 w 1835483"/>
                <a:gd name="connsiteY6" fmla="*/ 38720 h 247563"/>
                <a:gd name="connsiteX7" fmla="*/ 38563 w 1835483"/>
                <a:gd name="connsiteY7" fmla="*/ 157 h 247563"/>
                <a:gd name="connsiteX0" fmla="*/ 38563 w 1835483"/>
                <a:gd name="connsiteY0" fmla="*/ 157 h 247563"/>
                <a:gd name="connsiteX1" fmla="*/ 1585987 w 1835483"/>
                <a:gd name="connsiteY1" fmla="*/ 157 h 247563"/>
                <a:gd name="connsiteX2" fmla="*/ 1670343 w 1835483"/>
                <a:gd name="connsiteY2" fmla="*/ 40826 h 247563"/>
                <a:gd name="connsiteX3" fmla="*/ 1835483 w 1835483"/>
                <a:gd name="connsiteY3" fmla="*/ 247563 h 247563"/>
                <a:gd name="connsiteX4" fmla="*/ 0 w 1835483"/>
                <a:gd name="connsiteY4" fmla="*/ 231532 h 247563"/>
                <a:gd name="connsiteX5" fmla="*/ 0 w 1835483"/>
                <a:gd name="connsiteY5" fmla="*/ 231532 h 247563"/>
                <a:gd name="connsiteX6" fmla="*/ 0 w 1835483"/>
                <a:gd name="connsiteY6" fmla="*/ 38720 h 247563"/>
                <a:gd name="connsiteX7" fmla="*/ 38563 w 1835483"/>
                <a:gd name="connsiteY7" fmla="*/ 157 h 24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5483" h="247563">
                  <a:moveTo>
                    <a:pt x="38563" y="157"/>
                  </a:moveTo>
                  <a:lnTo>
                    <a:pt x="1585987" y="157"/>
                  </a:lnTo>
                  <a:cubicBezTo>
                    <a:pt x="1632725" y="-1949"/>
                    <a:pt x="1644903" y="17421"/>
                    <a:pt x="1670343" y="40826"/>
                  </a:cubicBezTo>
                  <a:cubicBezTo>
                    <a:pt x="1724542" y="107632"/>
                    <a:pt x="1794004" y="187075"/>
                    <a:pt x="1835483" y="247563"/>
                  </a:cubicBezTo>
                  <a:lnTo>
                    <a:pt x="0" y="231532"/>
                  </a:lnTo>
                  <a:lnTo>
                    <a:pt x="0" y="231532"/>
                  </a:lnTo>
                  <a:lnTo>
                    <a:pt x="0" y="38720"/>
                  </a:lnTo>
                  <a:cubicBezTo>
                    <a:pt x="0" y="17422"/>
                    <a:pt x="17265" y="157"/>
                    <a:pt x="38563" y="1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F2B53608-401F-4F34-9C7D-C138CE01303A}"/>
                </a:ext>
              </a:extLst>
            </p:cNvPr>
            <p:cNvGrpSpPr/>
            <p:nvPr/>
          </p:nvGrpSpPr>
          <p:grpSpPr>
            <a:xfrm>
              <a:off x="6923875" y="2653658"/>
              <a:ext cx="3426928" cy="1604811"/>
              <a:chOff x="5830935" y="7126048"/>
              <a:chExt cx="3934427" cy="2398811"/>
            </a:xfrm>
          </p:grpSpPr>
          <p:sp>
            <p:nvSpPr>
              <p:cNvPr id="62" name="矩形: 圆角 63">
                <a:extLst>
                  <a:ext uri="{FF2B5EF4-FFF2-40B4-BE49-F238E27FC236}">
                    <a16:creationId xmlns:a16="http://schemas.microsoft.com/office/drawing/2014/main" xmlns="" id="{2B994978-3F7D-40F4-A5C3-0457E3FBF043}"/>
                  </a:ext>
                </a:extLst>
              </p:cNvPr>
              <p:cNvSpPr/>
              <p:nvPr/>
            </p:nvSpPr>
            <p:spPr>
              <a:xfrm>
                <a:off x="5830935" y="7126048"/>
                <a:ext cx="3934427" cy="2398811"/>
              </a:xfrm>
              <a:custGeom>
                <a:avLst/>
                <a:gdLst>
                  <a:gd name="connsiteX0" fmla="*/ 0 w 5227403"/>
                  <a:gd name="connsiteY0" fmla="*/ 33121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8" fmla="*/ 0 w 5227403"/>
                  <a:gd name="connsiteY8" fmla="*/ 33121 h 1084519"/>
                  <a:gd name="connsiteX0" fmla="*/ 0 w 5227403"/>
                  <a:gd name="connsiteY0" fmla="*/ 1051398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2381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4762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620" h="1084519">
                    <a:moveTo>
                      <a:pt x="217" y="1051398"/>
                    </a:moveTo>
                    <a:cubicBezTo>
                      <a:pt x="145" y="701726"/>
                      <a:pt x="72" y="354434"/>
                      <a:pt x="0" y="4762"/>
                    </a:cubicBezTo>
                    <a:lnTo>
                      <a:pt x="5194499" y="0"/>
                    </a:lnTo>
                    <a:cubicBezTo>
                      <a:pt x="5212791" y="0"/>
                      <a:pt x="5227620" y="14829"/>
                      <a:pt x="5227620" y="33121"/>
                    </a:cubicBezTo>
                    <a:lnTo>
                      <a:pt x="5227620" y="1051398"/>
                    </a:lnTo>
                    <a:cubicBezTo>
                      <a:pt x="5227620" y="1069690"/>
                      <a:pt x="5212791" y="1084519"/>
                      <a:pt x="5194499" y="1084519"/>
                    </a:cubicBezTo>
                    <a:lnTo>
                      <a:pt x="33338" y="1084519"/>
                    </a:lnTo>
                    <a:cubicBezTo>
                      <a:pt x="15046" y="1084519"/>
                      <a:pt x="217" y="1069690"/>
                      <a:pt x="217" y="10513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  <a:effectLst>
                <a:outerShdw blurRad="254000" dist="127000" dir="2699998" rotWithShape="0">
                  <a:schemeClr val="tx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: 圆角 63">
                <a:extLst>
                  <a:ext uri="{FF2B5EF4-FFF2-40B4-BE49-F238E27FC236}">
                    <a16:creationId xmlns:a16="http://schemas.microsoft.com/office/drawing/2014/main" xmlns="" id="{D8290C15-4064-4255-AE74-2E44D08B84E9}"/>
                  </a:ext>
                </a:extLst>
              </p:cNvPr>
              <p:cNvSpPr/>
              <p:nvPr/>
            </p:nvSpPr>
            <p:spPr>
              <a:xfrm>
                <a:off x="5904272" y="7221221"/>
                <a:ext cx="3787754" cy="2208465"/>
              </a:xfrm>
              <a:custGeom>
                <a:avLst/>
                <a:gdLst>
                  <a:gd name="connsiteX0" fmla="*/ 0 w 5227403"/>
                  <a:gd name="connsiteY0" fmla="*/ 33121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8" fmla="*/ 0 w 5227403"/>
                  <a:gd name="connsiteY8" fmla="*/ 33121 h 1084519"/>
                  <a:gd name="connsiteX0" fmla="*/ 0 w 5227403"/>
                  <a:gd name="connsiteY0" fmla="*/ 1051398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2381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4762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620" h="1084519">
                    <a:moveTo>
                      <a:pt x="217" y="1051398"/>
                    </a:moveTo>
                    <a:cubicBezTo>
                      <a:pt x="145" y="701726"/>
                      <a:pt x="72" y="354434"/>
                      <a:pt x="0" y="4762"/>
                    </a:cubicBezTo>
                    <a:lnTo>
                      <a:pt x="5194499" y="0"/>
                    </a:lnTo>
                    <a:cubicBezTo>
                      <a:pt x="5212791" y="0"/>
                      <a:pt x="5227620" y="14829"/>
                      <a:pt x="5227620" y="33121"/>
                    </a:cubicBezTo>
                    <a:lnTo>
                      <a:pt x="5227620" y="1051398"/>
                    </a:lnTo>
                    <a:cubicBezTo>
                      <a:pt x="5227620" y="1069690"/>
                      <a:pt x="5212791" y="1084519"/>
                      <a:pt x="5194499" y="1084519"/>
                    </a:cubicBezTo>
                    <a:lnTo>
                      <a:pt x="33338" y="1084519"/>
                    </a:lnTo>
                    <a:cubicBezTo>
                      <a:pt x="15046" y="1084519"/>
                      <a:pt x="217" y="1069690"/>
                      <a:pt x="217" y="1051398"/>
                    </a:cubicBezTo>
                    <a:close/>
                  </a:path>
                </a:pathLst>
              </a:custGeom>
              <a:solidFill>
                <a:srgbClr val="F5F5F5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B2349CE3-0CA1-4C44-AAE7-3FFCEC02E326}"/>
                </a:ext>
              </a:extLst>
            </p:cNvPr>
            <p:cNvSpPr/>
            <p:nvPr/>
          </p:nvSpPr>
          <p:spPr>
            <a:xfrm>
              <a:off x="7067398" y="2250354"/>
              <a:ext cx="1896271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8B6B4BF5-F4CB-44C9-9898-4402CCE59577}"/>
                </a:ext>
              </a:extLst>
            </p:cNvPr>
            <p:cNvSpPr/>
            <p:nvPr/>
          </p:nvSpPr>
          <p:spPr>
            <a:xfrm>
              <a:off x="7066951" y="2796247"/>
              <a:ext cx="3100494" cy="1250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建议在展示时采用微软雅黑字体，本模版所有图形线条及其相应素材均可自由编辑。本模板的最末页还有使用手册说明哦。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EFDB530B-B43A-495A-A34B-68FBEA56DBE6}"/>
              </a:ext>
            </a:extLst>
          </p:cNvPr>
          <p:cNvGrpSpPr/>
          <p:nvPr/>
        </p:nvGrpSpPr>
        <p:grpSpPr>
          <a:xfrm>
            <a:off x="4375512" y="4066454"/>
            <a:ext cx="3426928" cy="2008115"/>
            <a:chOff x="6923875" y="2250354"/>
            <a:chExt cx="3426928" cy="2008115"/>
          </a:xfrm>
        </p:grpSpPr>
        <p:sp>
          <p:nvSpPr>
            <p:cNvPr id="79" name="矩形: 圆顶角 67">
              <a:extLst>
                <a:ext uri="{FF2B5EF4-FFF2-40B4-BE49-F238E27FC236}">
                  <a16:creationId xmlns:a16="http://schemas.microsoft.com/office/drawing/2014/main" xmlns="" id="{BE7F0207-94C2-47B4-9A65-244708894A6A}"/>
                </a:ext>
              </a:extLst>
            </p:cNvPr>
            <p:cNvSpPr/>
            <p:nvPr/>
          </p:nvSpPr>
          <p:spPr>
            <a:xfrm>
              <a:off x="6935732" y="2250354"/>
              <a:ext cx="2027937" cy="441405"/>
            </a:xfrm>
            <a:custGeom>
              <a:avLst/>
              <a:gdLst>
                <a:gd name="connsiteX0" fmla="*/ 38563 w 1655078"/>
                <a:gd name="connsiteY0" fmla="*/ 0 h 231375"/>
                <a:gd name="connsiteX1" fmla="*/ 1616515 w 1655078"/>
                <a:gd name="connsiteY1" fmla="*/ 0 h 231375"/>
                <a:gd name="connsiteX2" fmla="*/ 1655078 w 1655078"/>
                <a:gd name="connsiteY2" fmla="*/ 38563 h 231375"/>
                <a:gd name="connsiteX3" fmla="*/ 1655078 w 1655078"/>
                <a:gd name="connsiteY3" fmla="*/ 231375 h 231375"/>
                <a:gd name="connsiteX4" fmla="*/ 1655078 w 1655078"/>
                <a:gd name="connsiteY4" fmla="*/ 231375 h 231375"/>
                <a:gd name="connsiteX5" fmla="*/ 0 w 1655078"/>
                <a:gd name="connsiteY5" fmla="*/ 231375 h 231375"/>
                <a:gd name="connsiteX6" fmla="*/ 0 w 1655078"/>
                <a:gd name="connsiteY6" fmla="*/ 231375 h 231375"/>
                <a:gd name="connsiteX7" fmla="*/ 0 w 1655078"/>
                <a:gd name="connsiteY7" fmla="*/ 38563 h 231375"/>
                <a:gd name="connsiteX8" fmla="*/ 38563 w 1655078"/>
                <a:gd name="connsiteY8" fmla="*/ 0 h 231375"/>
                <a:gd name="connsiteX0" fmla="*/ 38563 w 1794778"/>
                <a:gd name="connsiteY0" fmla="*/ 0 h 231375"/>
                <a:gd name="connsiteX1" fmla="*/ 1616515 w 1794778"/>
                <a:gd name="connsiteY1" fmla="*/ 0 h 231375"/>
                <a:gd name="connsiteX2" fmla="*/ 1655078 w 1794778"/>
                <a:gd name="connsiteY2" fmla="*/ 38563 h 231375"/>
                <a:gd name="connsiteX3" fmla="*/ 1655078 w 1794778"/>
                <a:gd name="connsiteY3" fmla="*/ 231375 h 231375"/>
                <a:gd name="connsiteX4" fmla="*/ 1794778 w 1794778"/>
                <a:gd name="connsiteY4" fmla="*/ 231375 h 231375"/>
                <a:gd name="connsiteX5" fmla="*/ 0 w 1794778"/>
                <a:gd name="connsiteY5" fmla="*/ 231375 h 231375"/>
                <a:gd name="connsiteX6" fmla="*/ 0 w 1794778"/>
                <a:gd name="connsiteY6" fmla="*/ 231375 h 231375"/>
                <a:gd name="connsiteX7" fmla="*/ 0 w 1794778"/>
                <a:gd name="connsiteY7" fmla="*/ 38563 h 231375"/>
                <a:gd name="connsiteX8" fmla="*/ 38563 w 1794778"/>
                <a:gd name="connsiteY8" fmla="*/ 0 h 231375"/>
                <a:gd name="connsiteX0" fmla="*/ 38563 w 1655078"/>
                <a:gd name="connsiteY0" fmla="*/ 0 h 231375"/>
                <a:gd name="connsiteX1" fmla="*/ 1616515 w 1655078"/>
                <a:gd name="connsiteY1" fmla="*/ 0 h 231375"/>
                <a:gd name="connsiteX2" fmla="*/ 1655078 w 1655078"/>
                <a:gd name="connsiteY2" fmla="*/ 38563 h 231375"/>
                <a:gd name="connsiteX3" fmla="*/ 1655078 w 1655078"/>
                <a:gd name="connsiteY3" fmla="*/ 231375 h 231375"/>
                <a:gd name="connsiteX4" fmla="*/ 0 w 1655078"/>
                <a:gd name="connsiteY4" fmla="*/ 231375 h 231375"/>
                <a:gd name="connsiteX5" fmla="*/ 0 w 1655078"/>
                <a:gd name="connsiteY5" fmla="*/ 231375 h 231375"/>
                <a:gd name="connsiteX6" fmla="*/ 0 w 1655078"/>
                <a:gd name="connsiteY6" fmla="*/ 38563 h 231375"/>
                <a:gd name="connsiteX7" fmla="*/ 38563 w 1655078"/>
                <a:gd name="connsiteY7" fmla="*/ 0 h 231375"/>
                <a:gd name="connsiteX0" fmla="*/ 38563 w 1657402"/>
                <a:gd name="connsiteY0" fmla="*/ 0 h 231375"/>
                <a:gd name="connsiteX1" fmla="*/ 1616515 w 1657402"/>
                <a:gd name="connsiteY1" fmla="*/ 0 h 231375"/>
                <a:gd name="connsiteX2" fmla="*/ 1655078 w 1657402"/>
                <a:gd name="connsiteY2" fmla="*/ 38563 h 231375"/>
                <a:gd name="connsiteX3" fmla="*/ 1657402 w 1657402"/>
                <a:gd name="connsiteY3" fmla="*/ 213709 h 231375"/>
                <a:gd name="connsiteX4" fmla="*/ 1655078 w 1657402"/>
                <a:gd name="connsiteY4" fmla="*/ 231375 h 231375"/>
                <a:gd name="connsiteX5" fmla="*/ 0 w 1657402"/>
                <a:gd name="connsiteY5" fmla="*/ 231375 h 231375"/>
                <a:gd name="connsiteX6" fmla="*/ 0 w 1657402"/>
                <a:gd name="connsiteY6" fmla="*/ 231375 h 231375"/>
                <a:gd name="connsiteX7" fmla="*/ 0 w 1657402"/>
                <a:gd name="connsiteY7" fmla="*/ 38563 h 231375"/>
                <a:gd name="connsiteX8" fmla="*/ 38563 w 1657402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30557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7851"/>
                <a:gd name="connsiteY0" fmla="*/ 0 h 249512"/>
                <a:gd name="connsiteX1" fmla="*/ 1616515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0 h 249512"/>
                <a:gd name="connsiteX1" fmla="*/ 1616515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0 h 249512"/>
                <a:gd name="connsiteX1" fmla="*/ 1585987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157 h 249669"/>
                <a:gd name="connsiteX1" fmla="*/ 1585987 w 1827851"/>
                <a:gd name="connsiteY1" fmla="*/ 157 h 249669"/>
                <a:gd name="connsiteX2" fmla="*/ 1670343 w 1827851"/>
                <a:gd name="connsiteY2" fmla="*/ 40826 h 249669"/>
                <a:gd name="connsiteX3" fmla="*/ 1827851 w 1827851"/>
                <a:gd name="connsiteY3" fmla="*/ 249669 h 249669"/>
                <a:gd name="connsiteX4" fmla="*/ 0 w 1827851"/>
                <a:gd name="connsiteY4" fmla="*/ 231532 h 249669"/>
                <a:gd name="connsiteX5" fmla="*/ 0 w 1827851"/>
                <a:gd name="connsiteY5" fmla="*/ 231532 h 249669"/>
                <a:gd name="connsiteX6" fmla="*/ 0 w 1827851"/>
                <a:gd name="connsiteY6" fmla="*/ 38720 h 249669"/>
                <a:gd name="connsiteX7" fmla="*/ 38563 w 1827851"/>
                <a:gd name="connsiteY7" fmla="*/ 157 h 249669"/>
                <a:gd name="connsiteX0" fmla="*/ 38563 w 1835483"/>
                <a:gd name="connsiteY0" fmla="*/ 157 h 247563"/>
                <a:gd name="connsiteX1" fmla="*/ 1585987 w 1835483"/>
                <a:gd name="connsiteY1" fmla="*/ 157 h 247563"/>
                <a:gd name="connsiteX2" fmla="*/ 1670343 w 1835483"/>
                <a:gd name="connsiteY2" fmla="*/ 40826 h 247563"/>
                <a:gd name="connsiteX3" fmla="*/ 1835483 w 1835483"/>
                <a:gd name="connsiteY3" fmla="*/ 247563 h 247563"/>
                <a:gd name="connsiteX4" fmla="*/ 0 w 1835483"/>
                <a:gd name="connsiteY4" fmla="*/ 231532 h 247563"/>
                <a:gd name="connsiteX5" fmla="*/ 0 w 1835483"/>
                <a:gd name="connsiteY5" fmla="*/ 231532 h 247563"/>
                <a:gd name="connsiteX6" fmla="*/ 0 w 1835483"/>
                <a:gd name="connsiteY6" fmla="*/ 38720 h 247563"/>
                <a:gd name="connsiteX7" fmla="*/ 38563 w 1835483"/>
                <a:gd name="connsiteY7" fmla="*/ 157 h 247563"/>
                <a:gd name="connsiteX0" fmla="*/ 38563 w 1835483"/>
                <a:gd name="connsiteY0" fmla="*/ 157 h 247563"/>
                <a:gd name="connsiteX1" fmla="*/ 1585987 w 1835483"/>
                <a:gd name="connsiteY1" fmla="*/ 157 h 247563"/>
                <a:gd name="connsiteX2" fmla="*/ 1670343 w 1835483"/>
                <a:gd name="connsiteY2" fmla="*/ 40826 h 247563"/>
                <a:gd name="connsiteX3" fmla="*/ 1835483 w 1835483"/>
                <a:gd name="connsiteY3" fmla="*/ 247563 h 247563"/>
                <a:gd name="connsiteX4" fmla="*/ 0 w 1835483"/>
                <a:gd name="connsiteY4" fmla="*/ 231532 h 247563"/>
                <a:gd name="connsiteX5" fmla="*/ 0 w 1835483"/>
                <a:gd name="connsiteY5" fmla="*/ 231532 h 247563"/>
                <a:gd name="connsiteX6" fmla="*/ 0 w 1835483"/>
                <a:gd name="connsiteY6" fmla="*/ 38720 h 247563"/>
                <a:gd name="connsiteX7" fmla="*/ 38563 w 1835483"/>
                <a:gd name="connsiteY7" fmla="*/ 157 h 24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5483" h="247563">
                  <a:moveTo>
                    <a:pt x="38563" y="157"/>
                  </a:moveTo>
                  <a:lnTo>
                    <a:pt x="1585987" y="157"/>
                  </a:lnTo>
                  <a:cubicBezTo>
                    <a:pt x="1632725" y="-1949"/>
                    <a:pt x="1644903" y="17421"/>
                    <a:pt x="1670343" y="40826"/>
                  </a:cubicBezTo>
                  <a:cubicBezTo>
                    <a:pt x="1724542" y="107632"/>
                    <a:pt x="1794004" y="187075"/>
                    <a:pt x="1835483" y="247563"/>
                  </a:cubicBezTo>
                  <a:lnTo>
                    <a:pt x="0" y="231532"/>
                  </a:lnTo>
                  <a:lnTo>
                    <a:pt x="0" y="231532"/>
                  </a:lnTo>
                  <a:lnTo>
                    <a:pt x="0" y="38720"/>
                  </a:lnTo>
                  <a:cubicBezTo>
                    <a:pt x="0" y="17422"/>
                    <a:pt x="17265" y="157"/>
                    <a:pt x="38563" y="1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E9648F82-269E-4559-83B0-0D594C963200}"/>
                </a:ext>
              </a:extLst>
            </p:cNvPr>
            <p:cNvGrpSpPr/>
            <p:nvPr/>
          </p:nvGrpSpPr>
          <p:grpSpPr>
            <a:xfrm>
              <a:off x="6923875" y="2653658"/>
              <a:ext cx="3426928" cy="1604811"/>
              <a:chOff x="5830935" y="7126048"/>
              <a:chExt cx="3934427" cy="2398811"/>
            </a:xfrm>
          </p:grpSpPr>
          <p:sp>
            <p:nvSpPr>
              <p:cNvPr id="83" name="矩形: 圆角 63">
                <a:extLst>
                  <a:ext uri="{FF2B5EF4-FFF2-40B4-BE49-F238E27FC236}">
                    <a16:creationId xmlns:a16="http://schemas.microsoft.com/office/drawing/2014/main" xmlns="" id="{86F83062-9D8C-4131-9F85-08642E91286A}"/>
                  </a:ext>
                </a:extLst>
              </p:cNvPr>
              <p:cNvSpPr/>
              <p:nvPr/>
            </p:nvSpPr>
            <p:spPr>
              <a:xfrm>
                <a:off x="5830935" y="7126048"/>
                <a:ext cx="3934427" cy="2398811"/>
              </a:xfrm>
              <a:custGeom>
                <a:avLst/>
                <a:gdLst>
                  <a:gd name="connsiteX0" fmla="*/ 0 w 5227403"/>
                  <a:gd name="connsiteY0" fmla="*/ 33121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8" fmla="*/ 0 w 5227403"/>
                  <a:gd name="connsiteY8" fmla="*/ 33121 h 1084519"/>
                  <a:gd name="connsiteX0" fmla="*/ 0 w 5227403"/>
                  <a:gd name="connsiteY0" fmla="*/ 1051398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2381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4762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620" h="1084519">
                    <a:moveTo>
                      <a:pt x="217" y="1051398"/>
                    </a:moveTo>
                    <a:cubicBezTo>
                      <a:pt x="145" y="701726"/>
                      <a:pt x="72" y="354434"/>
                      <a:pt x="0" y="4762"/>
                    </a:cubicBezTo>
                    <a:lnTo>
                      <a:pt x="5194499" y="0"/>
                    </a:lnTo>
                    <a:cubicBezTo>
                      <a:pt x="5212791" y="0"/>
                      <a:pt x="5227620" y="14829"/>
                      <a:pt x="5227620" y="33121"/>
                    </a:cubicBezTo>
                    <a:lnTo>
                      <a:pt x="5227620" y="1051398"/>
                    </a:lnTo>
                    <a:cubicBezTo>
                      <a:pt x="5227620" y="1069690"/>
                      <a:pt x="5212791" y="1084519"/>
                      <a:pt x="5194499" y="1084519"/>
                    </a:cubicBezTo>
                    <a:lnTo>
                      <a:pt x="33338" y="1084519"/>
                    </a:lnTo>
                    <a:cubicBezTo>
                      <a:pt x="15046" y="1084519"/>
                      <a:pt x="217" y="1069690"/>
                      <a:pt x="217" y="10513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  <a:effectLst>
                <a:outerShdw blurRad="254000" dist="127000" dir="2699998" rotWithShape="0">
                  <a:schemeClr val="tx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4" name="矩形: 圆角 63">
                <a:extLst>
                  <a:ext uri="{FF2B5EF4-FFF2-40B4-BE49-F238E27FC236}">
                    <a16:creationId xmlns:a16="http://schemas.microsoft.com/office/drawing/2014/main" xmlns="" id="{56F7B8B9-20FA-4532-BAC6-0616DA6C5393}"/>
                  </a:ext>
                </a:extLst>
              </p:cNvPr>
              <p:cNvSpPr/>
              <p:nvPr/>
            </p:nvSpPr>
            <p:spPr>
              <a:xfrm>
                <a:off x="5904272" y="7221221"/>
                <a:ext cx="3787754" cy="2208465"/>
              </a:xfrm>
              <a:custGeom>
                <a:avLst/>
                <a:gdLst>
                  <a:gd name="connsiteX0" fmla="*/ 0 w 5227403"/>
                  <a:gd name="connsiteY0" fmla="*/ 33121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8" fmla="*/ 0 w 5227403"/>
                  <a:gd name="connsiteY8" fmla="*/ 33121 h 1084519"/>
                  <a:gd name="connsiteX0" fmla="*/ 0 w 5227403"/>
                  <a:gd name="connsiteY0" fmla="*/ 1051398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2381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4762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620" h="1084519">
                    <a:moveTo>
                      <a:pt x="217" y="1051398"/>
                    </a:moveTo>
                    <a:cubicBezTo>
                      <a:pt x="145" y="701726"/>
                      <a:pt x="72" y="354434"/>
                      <a:pt x="0" y="4762"/>
                    </a:cubicBezTo>
                    <a:lnTo>
                      <a:pt x="5194499" y="0"/>
                    </a:lnTo>
                    <a:cubicBezTo>
                      <a:pt x="5212791" y="0"/>
                      <a:pt x="5227620" y="14829"/>
                      <a:pt x="5227620" y="33121"/>
                    </a:cubicBezTo>
                    <a:lnTo>
                      <a:pt x="5227620" y="1051398"/>
                    </a:lnTo>
                    <a:cubicBezTo>
                      <a:pt x="5227620" y="1069690"/>
                      <a:pt x="5212791" y="1084519"/>
                      <a:pt x="5194499" y="1084519"/>
                    </a:cubicBezTo>
                    <a:lnTo>
                      <a:pt x="33338" y="1084519"/>
                    </a:lnTo>
                    <a:cubicBezTo>
                      <a:pt x="15046" y="1084519"/>
                      <a:pt x="217" y="1069690"/>
                      <a:pt x="217" y="1051398"/>
                    </a:cubicBezTo>
                    <a:close/>
                  </a:path>
                </a:pathLst>
              </a:custGeom>
              <a:solidFill>
                <a:srgbClr val="F5F5F5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B38CA8A1-2E78-4133-9CF3-E05BC401C483}"/>
                </a:ext>
              </a:extLst>
            </p:cNvPr>
            <p:cNvSpPr/>
            <p:nvPr/>
          </p:nvSpPr>
          <p:spPr>
            <a:xfrm>
              <a:off x="7067398" y="2250354"/>
              <a:ext cx="1896271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E41D8A89-5427-4E9D-86F1-C75BACB006E9}"/>
                </a:ext>
              </a:extLst>
            </p:cNvPr>
            <p:cNvSpPr/>
            <p:nvPr/>
          </p:nvSpPr>
          <p:spPr>
            <a:xfrm>
              <a:off x="7066951" y="2796247"/>
              <a:ext cx="3100494" cy="1250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建议在展示时采用微软雅黑字体，本模版所有图形线条及其相应素材均可自由编辑。本模板的最末页还有使用手册说明哦。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D8417191-DF33-4F61-B8DA-5338B52EEE17}"/>
              </a:ext>
            </a:extLst>
          </p:cNvPr>
          <p:cNvGrpSpPr/>
          <p:nvPr/>
        </p:nvGrpSpPr>
        <p:grpSpPr>
          <a:xfrm>
            <a:off x="8066668" y="4066454"/>
            <a:ext cx="3426928" cy="2008115"/>
            <a:chOff x="6923875" y="2250354"/>
            <a:chExt cx="3426928" cy="2008115"/>
          </a:xfrm>
        </p:grpSpPr>
        <p:sp>
          <p:nvSpPr>
            <p:cNvPr id="86" name="矩形: 圆顶角 67">
              <a:extLst>
                <a:ext uri="{FF2B5EF4-FFF2-40B4-BE49-F238E27FC236}">
                  <a16:creationId xmlns:a16="http://schemas.microsoft.com/office/drawing/2014/main" xmlns="" id="{061DBE98-E2CC-4C75-9925-A4BEEAA27CAD}"/>
                </a:ext>
              </a:extLst>
            </p:cNvPr>
            <p:cNvSpPr/>
            <p:nvPr/>
          </p:nvSpPr>
          <p:spPr>
            <a:xfrm>
              <a:off x="6935732" y="2250354"/>
              <a:ext cx="2027937" cy="441405"/>
            </a:xfrm>
            <a:custGeom>
              <a:avLst/>
              <a:gdLst>
                <a:gd name="connsiteX0" fmla="*/ 38563 w 1655078"/>
                <a:gd name="connsiteY0" fmla="*/ 0 h 231375"/>
                <a:gd name="connsiteX1" fmla="*/ 1616515 w 1655078"/>
                <a:gd name="connsiteY1" fmla="*/ 0 h 231375"/>
                <a:gd name="connsiteX2" fmla="*/ 1655078 w 1655078"/>
                <a:gd name="connsiteY2" fmla="*/ 38563 h 231375"/>
                <a:gd name="connsiteX3" fmla="*/ 1655078 w 1655078"/>
                <a:gd name="connsiteY3" fmla="*/ 231375 h 231375"/>
                <a:gd name="connsiteX4" fmla="*/ 1655078 w 1655078"/>
                <a:gd name="connsiteY4" fmla="*/ 231375 h 231375"/>
                <a:gd name="connsiteX5" fmla="*/ 0 w 1655078"/>
                <a:gd name="connsiteY5" fmla="*/ 231375 h 231375"/>
                <a:gd name="connsiteX6" fmla="*/ 0 w 1655078"/>
                <a:gd name="connsiteY6" fmla="*/ 231375 h 231375"/>
                <a:gd name="connsiteX7" fmla="*/ 0 w 1655078"/>
                <a:gd name="connsiteY7" fmla="*/ 38563 h 231375"/>
                <a:gd name="connsiteX8" fmla="*/ 38563 w 1655078"/>
                <a:gd name="connsiteY8" fmla="*/ 0 h 231375"/>
                <a:gd name="connsiteX0" fmla="*/ 38563 w 1794778"/>
                <a:gd name="connsiteY0" fmla="*/ 0 h 231375"/>
                <a:gd name="connsiteX1" fmla="*/ 1616515 w 1794778"/>
                <a:gd name="connsiteY1" fmla="*/ 0 h 231375"/>
                <a:gd name="connsiteX2" fmla="*/ 1655078 w 1794778"/>
                <a:gd name="connsiteY2" fmla="*/ 38563 h 231375"/>
                <a:gd name="connsiteX3" fmla="*/ 1655078 w 1794778"/>
                <a:gd name="connsiteY3" fmla="*/ 231375 h 231375"/>
                <a:gd name="connsiteX4" fmla="*/ 1794778 w 1794778"/>
                <a:gd name="connsiteY4" fmla="*/ 231375 h 231375"/>
                <a:gd name="connsiteX5" fmla="*/ 0 w 1794778"/>
                <a:gd name="connsiteY5" fmla="*/ 231375 h 231375"/>
                <a:gd name="connsiteX6" fmla="*/ 0 w 1794778"/>
                <a:gd name="connsiteY6" fmla="*/ 231375 h 231375"/>
                <a:gd name="connsiteX7" fmla="*/ 0 w 1794778"/>
                <a:gd name="connsiteY7" fmla="*/ 38563 h 231375"/>
                <a:gd name="connsiteX8" fmla="*/ 38563 w 1794778"/>
                <a:gd name="connsiteY8" fmla="*/ 0 h 231375"/>
                <a:gd name="connsiteX0" fmla="*/ 38563 w 1655078"/>
                <a:gd name="connsiteY0" fmla="*/ 0 h 231375"/>
                <a:gd name="connsiteX1" fmla="*/ 1616515 w 1655078"/>
                <a:gd name="connsiteY1" fmla="*/ 0 h 231375"/>
                <a:gd name="connsiteX2" fmla="*/ 1655078 w 1655078"/>
                <a:gd name="connsiteY2" fmla="*/ 38563 h 231375"/>
                <a:gd name="connsiteX3" fmla="*/ 1655078 w 1655078"/>
                <a:gd name="connsiteY3" fmla="*/ 231375 h 231375"/>
                <a:gd name="connsiteX4" fmla="*/ 0 w 1655078"/>
                <a:gd name="connsiteY4" fmla="*/ 231375 h 231375"/>
                <a:gd name="connsiteX5" fmla="*/ 0 w 1655078"/>
                <a:gd name="connsiteY5" fmla="*/ 231375 h 231375"/>
                <a:gd name="connsiteX6" fmla="*/ 0 w 1655078"/>
                <a:gd name="connsiteY6" fmla="*/ 38563 h 231375"/>
                <a:gd name="connsiteX7" fmla="*/ 38563 w 1655078"/>
                <a:gd name="connsiteY7" fmla="*/ 0 h 231375"/>
                <a:gd name="connsiteX0" fmla="*/ 38563 w 1657402"/>
                <a:gd name="connsiteY0" fmla="*/ 0 h 231375"/>
                <a:gd name="connsiteX1" fmla="*/ 1616515 w 1657402"/>
                <a:gd name="connsiteY1" fmla="*/ 0 h 231375"/>
                <a:gd name="connsiteX2" fmla="*/ 1655078 w 1657402"/>
                <a:gd name="connsiteY2" fmla="*/ 38563 h 231375"/>
                <a:gd name="connsiteX3" fmla="*/ 1657402 w 1657402"/>
                <a:gd name="connsiteY3" fmla="*/ 213709 h 231375"/>
                <a:gd name="connsiteX4" fmla="*/ 1655078 w 1657402"/>
                <a:gd name="connsiteY4" fmla="*/ 231375 h 231375"/>
                <a:gd name="connsiteX5" fmla="*/ 0 w 1657402"/>
                <a:gd name="connsiteY5" fmla="*/ 231375 h 231375"/>
                <a:gd name="connsiteX6" fmla="*/ 0 w 1657402"/>
                <a:gd name="connsiteY6" fmla="*/ 231375 h 231375"/>
                <a:gd name="connsiteX7" fmla="*/ 0 w 1657402"/>
                <a:gd name="connsiteY7" fmla="*/ 38563 h 231375"/>
                <a:gd name="connsiteX8" fmla="*/ 38563 w 1657402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17920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55078 w 1825307"/>
                <a:gd name="connsiteY2" fmla="*/ 38563 h 231375"/>
                <a:gd name="connsiteX3" fmla="*/ 1825307 w 1825307"/>
                <a:gd name="connsiteY3" fmla="*/ 230557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1655078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231375 h 231375"/>
                <a:gd name="connsiteX7" fmla="*/ 0 w 1825307"/>
                <a:gd name="connsiteY7" fmla="*/ 38563 h 231375"/>
                <a:gd name="connsiteX8" fmla="*/ 38563 w 1825307"/>
                <a:gd name="connsiteY8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5307"/>
                <a:gd name="connsiteY0" fmla="*/ 0 h 231375"/>
                <a:gd name="connsiteX1" fmla="*/ 1616515 w 1825307"/>
                <a:gd name="connsiteY1" fmla="*/ 0 h 231375"/>
                <a:gd name="connsiteX2" fmla="*/ 1670343 w 1825307"/>
                <a:gd name="connsiteY2" fmla="*/ 40669 h 231375"/>
                <a:gd name="connsiteX3" fmla="*/ 1825307 w 1825307"/>
                <a:gd name="connsiteY3" fmla="*/ 230557 h 231375"/>
                <a:gd name="connsiteX4" fmla="*/ 0 w 1825307"/>
                <a:gd name="connsiteY4" fmla="*/ 231375 h 231375"/>
                <a:gd name="connsiteX5" fmla="*/ 0 w 1825307"/>
                <a:gd name="connsiteY5" fmla="*/ 231375 h 231375"/>
                <a:gd name="connsiteX6" fmla="*/ 0 w 1825307"/>
                <a:gd name="connsiteY6" fmla="*/ 38563 h 231375"/>
                <a:gd name="connsiteX7" fmla="*/ 38563 w 1825307"/>
                <a:gd name="connsiteY7" fmla="*/ 0 h 231375"/>
                <a:gd name="connsiteX0" fmla="*/ 38563 w 1827851"/>
                <a:gd name="connsiteY0" fmla="*/ 0 h 249512"/>
                <a:gd name="connsiteX1" fmla="*/ 1616515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0 h 249512"/>
                <a:gd name="connsiteX1" fmla="*/ 1616515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0 h 249512"/>
                <a:gd name="connsiteX1" fmla="*/ 1585987 w 1827851"/>
                <a:gd name="connsiteY1" fmla="*/ 0 h 249512"/>
                <a:gd name="connsiteX2" fmla="*/ 1670343 w 1827851"/>
                <a:gd name="connsiteY2" fmla="*/ 40669 h 249512"/>
                <a:gd name="connsiteX3" fmla="*/ 1827851 w 1827851"/>
                <a:gd name="connsiteY3" fmla="*/ 249512 h 249512"/>
                <a:gd name="connsiteX4" fmla="*/ 0 w 1827851"/>
                <a:gd name="connsiteY4" fmla="*/ 231375 h 249512"/>
                <a:gd name="connsiteX5" fmla="*/ 0 w 1827851"/>
                <a:gd name="connsiteY5" fmla="*/ 231375 h 249512"/>
                <a:gd name="connsiteX6" fmla="*/ 0 w 1827851"/>
                <a:gd name="connsiteY6" fmla="*/ 38563 h 249512"/>
                <a:gd name="connsiteX7" fmla="*/ 38563 w 1827851"/>
                <a:gd name="connsiteY7" fmla="*/ 0 h 249512"/>
                <a:gd name="connsiteX0" fmla="*/ 38563 w 1827851"/>
                <a:gd name="connsiteY0" fmla="*/ 157 h 249669"/>
                <a:gd name="connsiteX1" fmla="*/ 1585987 w 1827851"/>
                <a:gd name="connsiteY1" fmla="*/ 157 h 249669"/>
                <a:gd name="connsiteX2" fmla="*/ 1670343 w 1827851"/>
                <a:gd name="connsiteY2" fmla="*/ 40826 h 249669"/>
                <a:gd name="connsiteX3" fmla="*/ 1827851 w 1827851"/>
                <a:gd name="connsiteY3" fmla="*/ 249669 h 249669"/>
                <a:gd name="connsiteX4" fmla="*/ 0 w 1827851"/>
                <a:gd name="connsiteY4" fmla="*/ 231532 h 249669"/>
                <a:gd name="connsiteX5" fmla="*/ 0 w 1827851"/>
                <a:gd name="connsiteY5" fmla="*/ 231532 h 249669"/>
                <a:gd name="connsiteX6" fmla="*/ 0 w 1827851"/>
                <a:gd name="connsiteY6" fmla="*/ 38720 h 249669"/>
                <a:gd name="connsiteX7" fmla="*/ 38563 w 1827851"/>
                <a:gd name="connsiteY7" fmla="*/ 157 h 249669"/>
                <a:gd name="connsiteX0" fmla="*/ 38563 w 1835483"/>
                <a:gd name="connsiteY0" fmla="*/ 157 h 247563"/>
                <a:gd name="connsiteX1" fmla="*/ 1585987 w 1835483"/>
                <a:gd name="connsiteY1" fmla="*/ 157 h 247563"/>
                <a:gd name="connsiteX2" fmla="*/ 1670343 w 1835483"/>
                <a:gd name="connsiteY2" fmla="*/ 40826 h 247563"/>
                <a:gd name="connsiteX3" fmla="*/ 1835483 w 1835483"/>
                <a:gd name="connsiteY3" fmla="*/ 247563 h 247563"/>
                <a:gd name="connsiteX4" fmla="*/ 0 w 1835483"/>
                <a:gd name="connsiteY4" fmla="*/ 231532 h 247563"/>
                <a:gd name="connsiteX5" fmla="*/ 0 w 1835483"/>
                <a:gd name="connsiteY5" fmla="*/ 231532 h 247563"/>
                <a:gd name="connsiteX6" fmla="*/ 0 w 1835483"/>
                <a:gd name="connsiteY6" fmla="*/ 38720 h 247563"/>
                <a:gd name="connsiteX7" fmla="*/ 38563 w 1835483"/>
                <a:gd name="connsiteY7" fmla="*/ 157 h 247563"/>
                <a:gd name="connsiteX0" fmla="*/ 38563 w 1835483"/>
                <a:gd name="connsiteY0" fmla="*/ 157 h 247563"/>
                <a:gd name="connsiteX1" fmla="*/ 1585987 w 1835483"/>
                <a:gd name="connsiteY1" fmla="*/ 157 h 247563"/>
                <a:gd name="connsiteX2" fmla="*/ 1670343 w 1835483"/>
                <a:gd name="connsiteY2" fmla="*/ 40826 h 247563"/>
                <a:gd name="connsiteX3" fmla="*/ 1835483 w 1835483"/>
                <a:gd name="connsiteY3" fmla="*/ 247563 h 247563"/>
                <a:gd name="connsiteX4" fmla="*/ 0 w 1835483"/>
                <a:gd name="connsiteY4" fmla="*/ 231532 h 247563"/>
                <a:gd name="connsiteX5" fmla="*/ 0 w 1835483"/>
                <a:gd name="connsiteY5" fmla="*/ 231532 h 247563"/>
                <a:gd name="connsiteX6" fmla="*/ 0 w 1835483"/>
                <a:gd name="connsiteY6" fmla="*/ 38720 h 247563"/>
                <a:gd name="connsiteX7" fmla="*/ 38563 w 1835483"/>
                <a:gd name="connsiteY7" fmla="*/ 157 h 24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5483" h="247563">
                  <a:moveTo>
                    <a:pt x="38563" y="157"/>
                  </a:moveTo>
                  <a:lnTo>
                    <a:pt x="1585987" y="157"/>
                  </a:lnTo>
                  <a:cubicBezTo>
                    <a:pt x="1632725" y="-1949"/>
                    <a:pt x="1644903" y="17421"/>
                    <a:pt x="1670343" y="40826"/>
                  </a:cubicBezTo>
                  <a:cubicBezTo>
                    <a:pt x="1724542" y="107632"/>
                    <a:pt x="1794004" y="187075"/>
                    <a:pt x="1835483" y="247563"/>
                  </a:cubicBezTo>
                  <a:lnTo>
                    <a:pt x="0" y="231532"/>
                  </a:lnTo>
                  <a:lnTo>
                    <a:pt x="0" y="231532"/>
                  </a:lnTo>
                  <a:lnTo>
                    <a:pt x="0" y="38720"/>
                  </a:lnTo>
                  <a:cubicBezTo>
                    <a:pt x="0" y="17422"/>
                    <a:pt x="17265" y="157"/>
                    <a:pt x="38563" y="1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855ABAE0-A53E-4158-A24E-F98EE0346368}"/>
                </a:ext>
              </a:extLst>
            </p:cNvPr>
            <p:cNvGrpSpPr/>
            <p:nvPr/>
          </p:nvGrpSpPr>
          <p:grpSpPr>
            <a:xfrm>
              <a:off x="6923875" y="2653658"/>
              <a:ext cx="3426928" cy="1604811"/>
              <a:chOff x="5830935" y="7126048"/>
              <a:chExt cx="3934427" cy="2398811"/>
            </a:xfrm>
          </p:grpSpPr>
          <p:sp>
            <p:nvSpPr>
              <p:cNvPr id="90" name="矩形: 圆角 63">
                <a:extLst>
                  <a:ext uri="{FF2B5EF4-FFF2-40B4-BE49-F238E27FC236}">
                    <a16:creationId xmlns:a16="http://schemas.microsoft.com/office/drawing/2014/main" xmlns="" id="{5D163873-A825-46F7-B55D-07295062A8E4}"/>
                  </a:ext>
                </a:extLst>
              </p:cNvPr>
              <p:cNvSpPr/>
              <p:nvPr/>
            </p:nvSpPr>
            <p:spPr>
              <a:xfrm>
                <a:off x="5830935" y="7126048"/>
                <a:ext cx="3934427" cy="2398811"/>
              </a:xfrm>
              <a:custGeom>
                <a:avLst/>
                <a:gdLst>
                  <a:gd name="connsiteX0" fmla="*/ 0 w 5227403"/>
                  <a:gd name="connsiteY0" fmla="*/ 33121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8" fmla="*/ 0 w 5227403"/>
                  <a:gd name="connsiteY8" fmla="*/ 33121 h 1084519"/>
                  <a:gd name="connsiteX0" fmla="*/ 0 w 5227403"/>
                  <a:gd name="connsiteY0" fmla="*/ 1051398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2381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4762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620" h="1084519">
                    <a:moveTo>
                      <a:pt x="217" y="1051398"/>
                    </a:moveTo>
                    <a:cubicBezTo>
                      <a:pt x="145" y="701726"/>
                      <a:pt x="72" y="354434"/>
                      <a:pt x="0" y="4762"/>
                    </a:cubicBezTo>
                    <a:lnTo>
                      <a:pt x="5194499" y="0"/>
                    </a:lnTo>
                    <a:cubicBezTo>
                      <a:pt x="5212791" y="0"/>
                      <a:pt x="5227620" y="14829"/>
                      <a:pt x="5227620" y="33121"/>
                    </a:cubicBezTo>
                    <a:lnTo>
                      <a:pt x="5227620" y="1051398"/>
                    </a:lnTo>
                    <a:cubicBezTo>
                      <a:pt x="5227620" y="1069690"/>
                      <a:pt x="5212791" y="1084519"/>
                      <a:pt x="5194499" y="1084519"/>
                    </a:cubicBezTo>
                    <a:lnTo>
                      <a:pt x="33338" y="1084519"/>
                    </a:lnTo>
                    <a:cubicBezTo>
                      <a:pt x="15046" y="1084519"/>
                      <a:pt x="217" y="1069690"/>
                      <a:pt x="217" y="10513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  <a:effectLst>
                <a:outerShdw blurRad="254000" dist="127000" dir="2699998" rotWithShape="0">
                  <a:schemeClr val="tx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1" name="矩形: 圆角 63">
                <a:extLst>
                  <a:ext uri="{FF2B5EF4-FFF2-40B4-BE49-F238E27FC236}">
                    <a16:creationId xmlns:a16="http://schemas.microsoft.com/office/drawing/2014/main" xmlns="" id="{87B0C059-536C-4515-A632-CFE20C260A6E}"/>
                  </a:ext>
                </a:extLst>
              </p:cNvPr>
              <p:cNvSpPr/>
              <p:nvPr/>
            </p:nvSpPr>
            <p:spPr>
              <a:xfrm>
                <a:off x="5904272" y="7221221"/>
                <a:ext cx="3787754" cy="2208465"/>
              </a:xfrm>
              <a:custGeom>
                <a:avLst/>
                <a:gdLst>
                  <a:gd name="connsiteX0" fmla="*/ 0 w 5227403"/>
                  <a:gd name="connsiteY0" fmla="*/ 33121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8" fmla="*/ 0 w 5227403"/>
                  <a:gd name="connsiteY8" fmla="*/ 33121 h 1084519"/>
                  <a:gd name="connsiteX0" fmla="*/ 0 w 5227403"/>
                  <a:gd name="connsiteY0" fmla="*/ 1051398 h 1084519"/>
                  <a:gd name="connsiteX1" fmla="*/ 33121 w 5227403"/>
                  <a:gd name="connsiteY1" fmla="*/ 0 h 1084519"/>
                  <a:gd name="connsiteX2" fmla="*/ 5194282 w 5227403"/>
                  <a:gd name="connsiteY2" fmla="*/ 0 h 1084519"/>
                  <a:gd name="connsiteX3" fmla="*/ 5227403 w 5227403"/>
                  <a:gd name="connsiteY3" fmla="*/ 33121 h 1084519"/>
                  <a:gd name="connsiteX4" fmla="*/ 5227403 w 5227403"/>
                  <a:gd name="connsiteY4" fmla="*/ 1051398 h 1084519"/>
                  <a:gd name="connsiteX5" fmla="*/ 5194282 w 5227403"/>
                  <a:gd name="connsiteY5" fmla="*/ 1084519 h 1084519"/>
                  <a:gd name="connsiteX6" fmla="*/ 33121 w 5227403"/>
                  <a:gd name="connsiteY6" fmla="*/ 1084519 h 1084519"/>
                  <a:gd name="connsiteX7" fmla="*/ 0 w 5227403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2381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  <a:gd name="connsiteX0" fmla="*/ 217 w 5227620"/>
                  <a:gd name="connsiteY0" fmla="*/ 1051398 h 1084519"/>
                  <a:gd name="connsiteX1" fmla="*/ 0 w 5227620"/>
                  <a:gd name="connsiteY1" fmla="*/ 4762 h 1084519"/>
                  <a:gd name="connsiteX2" fmla="*/ 5194499 w 5227620"/>
                  <a:gd name="connsiteY2" fmla="*/ 0 h 1084519"/>
                  <a:gd name="connsiteX3" fmla="*/ 5227620 w 5227620"/>
                  <a:gd name="connsiteY3" fmla="*/ 33121 h 1084519"/>
                  <a:gd name="connsiteX4" fmla="*/ 5227620 w 5227620"/>
                  <a:gd name="connsiteY4" fmla="*/ 1051398 h 1084519"/>
                  <a:gd name="connsiteX5" fmla="*/ 5194499 w 5227620"/>
                  <a:gd name="connsiteY5" fmla="*/ 1084519 h 1084519"/>
                  <a:gd name="connsiteX6" fmla="*/ 33338 w 5227620"/>
                  <a:gd name="connsiteY6" fmla="*/ 1084519 h 1084519"/>
                  <a:gd name="connsiteX7" fmla="*/ 217 w 5227620"/>
                  <a:gd name="connsiteY7" fmla="*/ 1051398 h 108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7620" h="1084519">
                    <a:moveTo>
                      <a:pt x="217" y="1051398"/>
                    </a:moveTo>
                    <a:cubicBezTo>
                      <a:pt x="145" y="701726"/>
                      <a:pt x="72" y="354434"/>
                      <a:pt x="0" y="4762"/>
                    </a:cubicBezTo>
                    <a:lnTo>
                      <a:pt x="5194499" y="0"/>
                    </a:lnTo>
                    <a:cubicBezTo>
                      <a:pt x="5212791" y="0"/>
                      <a:pt x="5227620" y="14829"/>
                      <a:pt x="5227620" y="33121"/>
                    </a:cubicBezTo>
                    <a:lnTo>
                      <a:pt x="5227620" y="1051398"/>
                    </a:lnTo>
                    <a:cubicBezTo>
                      <a:pt x="5227620" y="1069690"/>
                      <a:pt x="5212791" y="1084519"/>
                      <a:pt x="5194499" y="1084519"/>
                    </a:cubicBezTo>
                    <a:lnTo>
                      <a:pt x="33338" y="1084519"/>
                    </a:lnTo>
                    <a:cubicBezTo>
                      <a:pt x="15046" y="1084519"/>
                      <a:pt x="217" y="1069690"/>
                      <a:pt x="217" y="1051398"/>
                    </a:cubicBezTo>
                    <a:close/>
                  </a:path>
                </a:pathLst>
              </a:custGeom>
              <a:solidFill>
                <a:srgbClr val="F5F5F5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BD53802D-1FE4-43B1-B3F1-571DB83337CA}"/>
                </a:ext>
              </a:extLst>
            </p:cNvPr>
            <p:cNvSpPr/>
            <p:nvPr/>
          </p:nvSpPr>
          <p:spPr>
            <a:xfrm>
              <a:off x="7067398" y="2250354"/>
              <a:ext cx="1896271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77CED12B-8FE6-4BEB-9CBE-27A95849EF3D}"/>
                </a:ext>
              </a:extLst>
            </p:cNvPr>
            <p:cNvSpPr/>
            <p:nvPr/>
          </p:nvSpPr>
          <p:spPr>
            <a:xfrm>
              <a:off x="7066951" y="2796247"/>
              <a:ext cx="3100494" cy="1250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建议在展示时采用微软雅黑字体，本模版所有图形线条及其相应素材均可自由编辑。本模板的最末页还有使用手册说明哦。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09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AECD46B-9AB7-4AB1-BBF1-5530D8FBF806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29D77458-748C-4D8C-9C62-41B79D00FA83}"/>
              </a:ext>
            </a:extLst>
          </p:cNvPr>
          <p:cNvSpPr/>
          <p:nvPr/>
        </p:nvSpPr>
        <p:spPr>
          <a:xfrm rot="16200000">
            <a:off x="4730170" y="3681716"/>
            <a:ext cx="4907280" cy="1445289"/>
          </a:xfrm>
          <a:custGeom>
            <a:avLst/>
            <a:gdLst>
              <a:gd name="connsiteX0" fmla="*/ 4907280 w 4907280"/>
              <a:gd name="connsiteY0" fmla="*/ 195645 h 1445289"/>
              <a:gd name="connsiteX1" fmla="*/ 4907280 w 4907280"/>
              <a:gd name="connsiteY1" fmla="*/ 443804 h 1445289"/>
              <a:gd name="connsiteX2" fmla="*/ 4770151 w 4907280"/>
              <a:gd name="connsiteY2" fmla="*/ 406023 h 1445289"/>
              <a:gd name="connsiteX3" fmla="*/ 263583 w 4907280"/>
              <a:gd name="connsiteY3" fmla="*/ 1243546 h 1445289"/>
              <a:gd name="connsiteX4" fmla="*/ 0 w 4907280"/>
              <a:gd name="connsiteY4" fmla="*/ 1445289 h 1445289"/>
              <a:gd name="connsiteX5" fmla="*/ 0 w 4907280"/>
              <a:gd name="connsiteY5" fmla="*/ 1144148 h 1445289"/>
              <a:gd name="connsiteX6" fmla="*/ 125635 w 4907280"/>
              <a:gd name="connsiteY6" fmla="*/ 1047990 h 1445289"/>
              <a:gd name="connsiteX7" fmla="*/ 4828599 w 4907280"/>
              <a:gd name="connsiteY7" fmla="*/ 173967 h 144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07280" h="1445289">
                <a:moveTo>
                  <a:pt x="4907280" y="195645"/>
                </a:moveTo>
                <a:lnTo>
                  <a:pt x="4907280" y="443804"/>
                </a:lnTo>
                <a:lnTo>
                  <a:pt x="4770151" y="406023"/>
                </a:lnTo>
                <a:cubicBezTo>
                  <a:pt x="3193115" y="7875"/>
                  <a:pt x="1549820" y="336911"/>
                  <a:pt x="263583" y="1243546"/>
                </a:cubicBezTo>
                <a:lnTo>
                  <a:pt x="0" y="1445289"/>
                </a:lnTo>
                <a:lnTo>
                  <a:pt x="0" y="1144148"/>
                </a:lnTo>
                <a:lnTo>
                  <a:pt x="125635" y="1047990"/>
                </a:lnTo>
                <a:cubicBezTo>
                  <a:pt x="1467926" y="101844"/>
                  <a:pt x="3182835" y="-241533"/>
                  <a:pt x="4828599" y="173967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DEB9879-2EFD-49FE-91D7-4C8039215CF9}"/>
              </a:ext>
            </a:extLst>
          </p:cNvPr>
          <p:cNvSpPr/>
          <p:nvPr/>
        </p:nvSpPr>
        <p:spPr>
          <a:xfrm rot="16200000">
            <a:off x="4638978" y="3298602"/>
            <a:ext cx="5598160" cy="1520637"/>
          </a:xfrm>
          <a:custGeom>
            <a:avLst/>
            <a:gdLst>
              <a:gd name="connsiteX0" fmla="*/ 5598160 w 5598160"/>
              <a:gd name="connsiteY0" fmla="*/ 446922 h 1520637"/>
              <a:gd name="connsiteX1" fmla="*/ 5598160 w 5598160"/>
              <a:gd name="connsiteY1" fmla="*/ 714559 h 1520637"/>
              <a:gd name="connsiteX2" fmla="*/ 5400858 w 5598160"/>
              <a:gd name="connsiteY2" fmla="*/ 629405 h 1520637"/>
              <a:gd name="connsiteX3" fmla="*/ 208257 w 5598160"/>
              <a:gd name="connsiteY3" fmla="*/ 1344745 h 1520637"/>
              <a:gd name="connsiteX4" fmla="*/ 0 w 5598160"/>
              <a:gd name="connsiteY4" fmla="*/ 1520637 h 1520637"/>
              <a:gd name="connsiteX5" fmla="*/ 0 w 5598160"/>
              <a:gd name="connsiteY5" fmla="*/ 1197017 h 1520637"/>
              <a:gd name="connsiteX6" fmla="*/ 57976 w 5598160"/>
              <a:gd name="connsiteY6" fmla="*/ 1150195 h 1520637"/>
              <a:gd name="connsiteX7" fmla="*/ 5492865 w 5598160"/>
              <a:gd name="connsiteY7" fmla="*/ 401477 h 152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98160" h="1520637">
                <a:moveTo>
                  <a:pt x="5598160" y="446922"/>
                </a:moveTo>
                <a:lnTo>
                  <a:pt x="5598160" y="714559"/>
                </a:lnTo>
                <a:lnTo>
                  <a:pt x="5400858" y="629405"/>
                </a:lnTo>
                <a:cubicBezTo>
                  <a:pt x="3631793" y="-85842"/>
                  <a:pt x="1658084" y="225373"/>
                  <a:pt x="208257" y="1344745"/>
                </a:cubicBezTo>
                <a:lnTo>
                  <a:pt x="0" y="1520637"/>
                </a:lnTo>
                <a:lnTo>
                  <a:pt x="0" y="1197017"/>
                </a:lnTo>
                <a:lnTo>
                  <a:pt x="57976" y="1150195"/>
                </a:lnTo>
                <a:cubicBezTo>
                  <a:pt x="1575452" y="-21408"/>
                  <a:pt x="3641255" y="-347143"/>
                  <a:pt x="5492865" y="4014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ABBBED6A-3BC3-4EC3-95A2-6981D41BD1F1}"/>
              </a:ext>
            </a:extLst>
          </p:cNvPr>
          <p:cNvSpPr/>
          <p:nvPr/>
        </p:nvSpPr>
        <p:spPr>
          <a:xfrm>
            <a:off x="6909077" y="2"/>
            <a:ext cx="5282923" cy="6857999"/>
          </a:xfrm>
          <a:custGeom>
            <a:avLst/>
            <a:gdLst>
              <a:gd name="connsiteX0" fmla="*/ 1237731 w 5282923"/>
              <a:gd name="connsiteY0" fmla="*/ 0 h 6857999"/>
              <a:gd name="connsiteX1" fmla="*/ 5282923 w 5282923"/>
              <a:gd name="connsiteY1" fmla="*/ 0 h 6857999"/>
              <a:gd name="connsiteX2" fmla="*/ 5282923 w 5282923"/>
              <a:gd name="connsiteY2" fmla="*/ 6857999 h 6857999"/>
              <a:gd name="connsiteX3" fmla="*/ 1237731 w 5282923"/>
              <a:gd name="connsiteY3" fmla="*/ 6857999 h 6857999"/>
              <a:gd name="connsiteX4" fmla="*/ 1156268 w 5282923"/>
              <a:gd name="connsiteY4" fmla="*/ 6759737 h 6857999"/>
              <a:gd name="connsiteX5" fmla="*/ 0 w 5282923"/>
              <a:gd name="connsiteY5" fmla="*/ 3428999 h 6857999"/>
              <a:gd name="connsiteX6" fmla="*/ 1156268 w 5282923"/>
              <a:gd name="connsiteY6" fmla="*/ 9826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82923" h="6857999">
                <a:moveTo>
                  <a:pt x="1237731" y="0"/>
                </a:moveTo>
                <a:lnTo>
                  <a:pt x="5282923" y="0"/>
                </a:lnTo>
                <a:lnTo>
                  <a:pt x="5282923" y="6857999"/>
                </a:lnTo>
                <a:lnTo>
                  <a:pt x="1237731" y="6857999"/>
                </a:lnTo>
                <a:lnTo>
                  <a:pt x="1156268" y="6759737"/>
                </a:lnTo>
                <a:cubicBezTo>
                  <a:pt x="432224" y="5844044"/>
                  <a:pt x="0" y="4686997"/>
                  <a:pt x="0" y="3428999"/>
                </a:cubicBezTo>
                <a:cubicBezTo>
                  <a:pt x="0" y="2171002"/>
                  <a:pt x="432224" y="1013955"/>
                  <a:pt x="1156268" y="98263"/>
                </a:cubicBez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stretch>
              <a:fillRect t="-7775" b="-77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DF62B232-9284-47F6-904E-9F11D62E42C1}"/>
              </a:ext>
            </a:extLst>
          </p:cNvPr>
          <p:cNvGrpSpPr/>
          <p:nvPr/>
        </p:nvGrpSpPr>
        <p:grpSpPr>
          <a:xfrm>
            <a:off x="745332" y="1949643"/>
            <a:ext cx="437356" cy="0"/>
            <a:chOff x="932465" y="2056800"/>
            <a:chExt cx="455804" cy="0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C0458FBF-8745-447D-9E1A-81E328B3A6DA}"/>
                </a:ext>
              </a:extLst>
            </p:cNvPr>
            <p:cNvCxnSpPr>
              <a:cxnSpLocks/>
            </p:cNvCxnSpPr>
            <p:nvPr/>
          </p:nvCxnSpPr>
          <p:spPr>
            <a:xfrm>
              <a:off x="1388269" y="2056800"/>
              <a:ext cx="0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34AC7375-675D-4282-9C2F-2F806FD3C298}"/>
                </a:ext>
              </a:extLst>
            </p:cNvPr>
            <p:cNvCxnSpPr>
              <a:cxnSpLocks/>
            </p:cNvCxnSpPr>
            <p:nvPr/>
          </p:nvCxnSpPr>
          <p:spPr>
            <a:xfrm>
              <a:off x="932465" y="2056800"/>
              <a:ext cx="352718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02AA935-435F-4E6C-BBED-F840237E51D3}"/>
              </a:ext>
            </a:extLst>
          </p:cNvPr>
          <p:cNvSpPr txBox="1"/>
          <p:nvPr/>
        </p:nvSpPr>
        <p:spPr>
          <a:xfrm>
            <a:off x="593725" y="1140409"/>
            <a:ext cx="4798406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B709D1B-DFFB-44AA-9419-6980B7090B9C}"/>
              </a:ext>
            </a:extLst>
          </p:cNvPr>
          <p:cNvSpPr txBox="1"/>
          <p:nvPr/>
        </p:nvSpPr>
        <p:spPr>
          <a:xfrm>
            <a:off x="593725" y="689468"/>
            <a:ext cx="387507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总结页面的内容作为副标题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59BB3F1-786C-4549-BA21-4B7392DA6EE5}"/>
              </a:ext>
            </a:extLst>
          </p:cNvPr>
          <p:cNvGrpSpPr/>
          <p:nvPr/>
        </p:nvGrpSpPr>
        <p:grpSpPr>
          <a:xfrm>
            <a:off x="1" y="2148115"/>
            <a:ext cx="12192000" cy="4709885"/>
            <a:chOff x="1" y="2148115"/>
            <a:chExt cx="12192000" cy="4709885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4FF6A64E-1BF5-439E-BC6F-96C09E15D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421" b="5531"/>
            <a:stretch>
              <a:fillRect/>
            </a:stretch>
          </p:blipFill>
          <p:spPr>
            <a:xfrm>
              <a:off x="4629446" y="2148115"/>
              <a:ext cx="7562555" cy="4709885"/>
            </a:xfrm>
            <a:custGeom>
              <a:avLst/>
              <a:gdLst>
                <a:gd name="connsiteX0" fmla="*/ 0 w 7562555"/>
                <a:gd name="connsiteY0" fmla="*/ 0 h 4709885"/>
                <a:gd name="connsiteX1" fmla="*/ 7562555 w 7562555"/>
                <a:gd name="connsiteY1" fmla="*/ 0 h 4709885"/>
                <a:gd name="connsiteX2" fmla="*/ 7562555 w 7562555"/>
                <a:gd name="connsiteY2" fmla="*/ 4709885 h 4709885"/>
                <a:gd name="connsiteX3" fmla="*/ 0 w 7562555"/>
                <a:gd name="connsiteY3" fmla="*/ 4709885 h 4709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2555" h="4709885">
                  <a:moveTo>
                    <a:pt x="0" y="0"/>
                  </a:moveTo>
                  <a:lnTo>
                    <a:pt x="7562555" y="0"/>
                  </a:lnTo>
                  <a:lnTo>
                    <a:pt x="7562555" y="4709885"/>
                  </a:lnTo>
                  <a:lnTo>
                    <a:pt x="0" y="4709885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3EC715A-094F-4F79-94AE-FB20561582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39" t="72806" r="80132" b="5531"/>
            <a:stretch/>
          </p:blipFill>
          <p:spPr>
            <a:xfrm>
              <a:off x="1" y="5777959"/>
              <a:ext cx="6095999" cy="1080041"/>
            </a:xfrm>
            <a:custGeom>
              <a:avLst/>
              <a:gdLst>
                <a:gd name="connsiteX0" fmla="*/ 0 w 5913037"/>
                <a:gd name="connsiteY0" fmla="*/ 0 h 1080041"/>
                <a:gd name="connsiteX1" fmla="*/ 5913037 w 5913037"/>
                <a:gd name="connsiteY1" fmla="*/ 0 h 1080041"/>
                <a:gd name="connsiteX2" fmla="*/ 5913037 w 5913037"/>
                <a:gd name="connsiteY2" fmla="*/ 1080041 h 1080041"/>
                <a:gd name="connsiteX3" fmla="*/ 0 w 5913037"/>
                <a:gd name="connsiteY3" fmla="*/ 1080041 h 108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3037" h="1080041">
                  <a:moveTo>
                    <a:pt x="0" y="0"/>
                  </a:moveTo>
                  <a:lnTo>
                    <a:pt x="5913037" y="0"/>
                  </a:lnTo>
                  <a:lnTo>
                    <a:pt x="5913037" y="1080041"/>
                  </a:lnTo>
                  <a:lnTo>
                    <a:pt x="0" y="1080041"/>
                  </a:lnTo>
                  <a:close/>
                </a:path>
              </a:pathLst>
            </a:custGeom>
          </p:spPr>
        </p:pic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E8F7117-1C37-46F9-8833-20AD1147EF00}"/>
              </a:ext>
            </a:extLst>
          </p:cNvPr>
          <p:cNvGrpSpPr/>
          <p:nvPr/>
        </p:nvGrpSpPr>
        <p:grpSpPr>
          <a:xfrm>
            <a:off x="695325" y="2482821"/>
            <a:ext cx="4594225" cy="1155123"/>
            <a:chOff x="720725" y="2454246"/>
            <a:chExt cx="4594225" cy="1155123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162DB120-A59D-449D-B719-7C2FA47996A7}"/>
                </a:ext>
              </a:extLst>
            </p:cNvPr>
            <p:cNvSpPr/>
            <p:nvPr/>
          </p:nvSpPr>
          <p:spPr>
            <a:xfrm>
              <a:off x="720725" y="2454246"/>
              <a:ext cx="4594225" cy="1155123"/>
            </a:xfrm>
            <a:prstGeom prst="roundRect">
              <a:avLst>
                <a:gd name="adj" fmla="val 5729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8913B1D-C0D3-4B20-B7E2-81CAA84F61D1}"/>
                </a:ext>
              </a:extLst>
            </p:cNvPr>
            <p:cNvSpPr txBox="1"/>
            <p:nvPr/>
          </p:nvSpPr>
          <p:spPr>
            <a:xfrm>
              <a:off x="867174" y="2693685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01.</a:t>
              </a:r>
              <a:endParaRPr lang="zh-CN" altLang="en-US" sz="42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BE214DBA-BD81-4C64-91AF-9468D8D7F0DF}"/>
                </a:ext>
              </a:extLst>
            </p:cNvPr>
            <p:cNvSpPr txBox="1"/>
            <p:nvPr/>
          </p:nvSpPr>
          <p:spPr>
            <a:xfrm>
              <a:off x="1898936" y="2669324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37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9D64F569-AA49-464A-9B91-6876DE63D4C5}"/>
                </a:ext>
              </a:extLst>
            </p:cNvPr>
            <p:cNvSpPr txBox="1"/>
            <p:nvPr/>
          </p:nvSpPr>
          <p:spPr>
            <a:xfrm>
              <a:off x="1893279" y="3051117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9F56DBD-C34A-4363-950A-2F0A9FF4091C}"/>
              </a:ext>
            </a:extLst>
          </p:cNvPr>
          <p:cNvGrpSpPr/>
          <p:nvPr/>
        </p:nvGrpSpPr>
        <p:grpSpPr>
          <a:xfrm>
            <a:off x="695325" y="3763933"/>
            <a:ext cx="4594225" cy="1155123"/>
            <a:chOff x="720725" y="3825846"/>
            <a:chExt cx="4594225" cy="1155123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A5E4BE6A-37DD-4AA5-A750-FFD4103B335D}"/>
                </a:ext>
              </a:extLst>
            </p:cNvPr>
            <p:cNvSpPr/>
            <p:nvPr/>
          </p:nvSpPr>
          <p:spPr>
            <a:xfrm>
              <a:off x="720725" y="3825846"/>
              <a:ext cx="4594225" cy="1155123"/>
            </a:xfrm>
            <a:prstGeom prst="roundRect">
              <a:avLst>
                <a:gd name="adj" fmla="val 5729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4FFF6A0-BFA3-4F4E-A1D7-1AD9E23977F3}"/>
                </a:ext>
              </a:extLst>
            </p:cNvPr>
            <p:cNvSpPr txBox="1"/>
            <p:nvPr/>
          </p:nvSpPr>
          <p:spPr>
            <a:xfrm>
              <a:off x="867174" y="4065285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rgbClr val="BABABA"/>
                  </a:solidFill>
                  <a:latin typeface="+mj-ea"/>
                  <a:ea typeface="+mj-ea"/>
                </a:rPr>
                <a:t>02.</a:t>
              </a:r>
              <a:endParaRPr lang="zh-CN" altLang="en-US" sz="4200" b="1" dirty="0">
                <a:solidFill>
                  <a:srgbClr val="BABABA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4A5C6F33-598D-4017-A890-20FE2C72E651}"/>
                </a:ext>
              </a:extLst>
            </p:cNvPr>
            <p:cNvSpPr txBox="1"/>
            <p:nvPr/>
          </p:nvSpPr>
          <p:spPr>
            <a:xfrm>
              <a:off x="1898936" y="4040924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37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A3B02CF8-34DA-4E57-B0CE-D45838057BA5}"/>
                </a:ext>
              </a:extLst>
            </p:cNvPr>
            <p:cNvSpPr txBox="1"/>
            <p:nvPr/>
          </p:nvSpPr>
          <p:spPr>
            <a:xfrm>
              <a:off x="1893279" y="4422717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6FAE3DB-9F09-4E8B-9F90-6A6059C6CB1E}"/>
              </a:ext>
            </a:extLst>
          </p:cNvPr>
          <p:cNvGrpSpPr/>
          <p:nvPr/>
        </p:nvGrpSpPr>
        <p:grpSpPr>
          <a:xfrm>
            <a:off x="695325" y="5045046"/>
            <a:ext cx="4594225" cy="1155123"/>
            <a:chOff x="720725" y="5197446"/>
            <a:chExt cx="4594225" cy="1155123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077B2DDF-556A-4EDD-876C-1B2D6A34792E}"/>
                </a:ext>
              </a:extLst>
            </p:cNvPr>
            <p:cNvSpPr/>
            <p:nvPr/>
          </p:nvSpPr>
          <p:spPr>
            <a:xfrm>
              <a:off x="720725" y="5197446"/>
              <a:ext cx="4594225" cy="1155123"/>
            </a:xfrm>
            <a:prstGeom prst="roundRect">
              <a:avLst>
                <a:gd name="adj" fmla="val 5729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6291A889-D85A-4756-8E0B-78C55B15454E}"/>
                </a:ext>
              </a:extLst>
            </p:cNvPr>
            <p:cNvSpPr txBox="1"/>
            <p:nvPr/>
          </p:nvSpPr>
          <p:spPr>
            <a:xfrm>
              <a:off x="867174" y="5436885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rgbClr val="7D7D7D"/>
                  </a:solidFill>
                  <a:latin typeface="+mj-ea"/>
                  <a:ea typeface="+mj-ea"/>
                </a:rPr>
                <a:t>03.</a:t>
              </a:r>
              <a:endParaRPr lang="zh-CN" altLang="en-US" sz="4200" b="1" dirty="0">
                <a:solidFill>
                  <a:srgbClr val="7D7D7D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3623493F-F566-48E9-BB6F-DE69E0095BD2}"/>
                </a:ext>
              </a:extLst>
            </p:cNvPr>
            <p:cNvSpPr txBox="1"/>
            <p:nvPr/>
          </p:nvSpPr>
          <p:spPr>
            <a:xfrm>
              <a:off x="1898936" y="5412524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3700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BC604542-A36F-414F-BB47-CB79507A607D}"/>
                </a:ext>
              </a:extLst>
            </p:cNvPr>
            <p:cNvSpPr txBox="1"/>
            <p:nvPr/>
          </p:nvSpPr>
          <p:spPr>
            <a:xfrm>
              <a:off x="1893279" y="5794317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973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06E8596-D21D-4956-B815-54A19C97C5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EC8A6D0-C294-4DCF-BC50-01DCD051A7E7}"/>
              </a:ext>
            </a:extLst>
          </p:cNvPr>
          <p:cNvSpPr/>
          <p:nvPr/>
        </p:nvSpPr>
        <p:spPr>
          <a:xfrm rot="10800000">
            <a:off x="3762374" y="1"/>
            <a:ext cx="4667252" cy="5941786"/>
          </a:xfrm>
          <a:custGeom>
            <a:avLst/>
            <a:gdLst>
              <a:gd name="connsiteX0" fmla="*/ 2333626 w 4667252"/>
              <a:gd name="connsiteY0" fmla="*/ 0 h 5941786"/>
              <a:gd name="connsiteX1" fmla="*/ 4667252 w 4667252"/>
              <a:gd name="connsiteY1" fmla="*/ 2333626 h 5941786"/>
              <a:gd name="connsiteX2" fmla="*/ 4667252 w 4667252"/>
              <a:gd name="connsiteY2" fmla="*/ 5941786 h 5941786"/>
              <a:gd name="connsiteX3" fmla="*/ 0 w 4667252"/>
              <a:gd name="connsiteY3" fmla="*/ 5941786 h 5941786"/>
              <a:gd name="connsiteX4" fmla="*/ 0 w 4667252"/>
              <a:gd name="connsiteY4" fmla="*/ 2333626 h 5941786"/>
              <a:gd name="connsiteX5" fmla="*/ 2333626 w 4667252"/>
              <a:gd name="connsiteY5" fmla="*/ 0 h 594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2" h="5941786">
                <a:moveTo>
                  <a:pt x="2333626" y="0"/>
                </a:moveTo>
                <a:cubicBezTo>
                  <a:pt x="3622452" y="0"/>
                  <a:pt x="4667252" y="1044800"/>
                  <a:pt x="4667252" y="2333626"/>
                </a:cubicBezTo>
                <a:lnTo>
                  <a:pt x="4667252" y="5941786"/>
                </a:lnTo>
                <a:lnTo>
                  <a:pt x="0" y="5941786"/>
                </a:lnTo>
                <a:lnTo>
                  <a:pt x="0" y="2333626"/>
                </a:lnTo>
                <a:cubicBezTo>
                  <a:pt x="0" y="1044800"/>
                  <a:pt x="1044800" y="0"/>
                  <a:pt x="2333626" y="0"/>
                </a:cubicBezTo>
                <a:close/>
              </a:path>
            </a:pathLst>
          </a:custGeom>
          <a:solidFill>
            <a:schemeClr val="bg1">
              <a:lumMod val="9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AB4A7615-3168-4918-875B-44CEF5E91643}"/>
              </a:ext>
            </a:extLst>
          </p:cNvPr>
          <p:cNvSpPr/>
          <p:nvPr/>
        </p:nvSpPr>
        <p:spPr>
          <a:xfrm rot="10800000">
            <a:off x="4342712" y="2108199"/>
            <a:ext cx="3506576" cy="4749801"/>
          </a:xfrm>
          <a:custGeom>
            <a:avLst/>
            <a:gdLst>
              <a:gd name="connsiteX0" fmla="*/ 0 w 3506576"/>
              <a:gd name="connsiteY0" fmla="*/ 0 h 4749801"/>
              <a:gd name="connsiteX1" fmla="*/ 3506576 w 3506576"/>
              <a:gd name="connsiteY1" fmla="*/ 0 h 4749801"/>
              <a:gd name="connsiteX2" fmla="*/ 3506575 w 3506576"/>
              <a:gd name="connsiteY2" fmla="*/ 2996513 h 4749801"/>
              <a:gd name="connsiteX3" fmla="*/ 1753287 w 3506576"/>
              <a:gd name="connsiteY3" fmla="*/ 4749801 h 4749801"/>
              <a:gd name="connsiteX4" fmla="*/ 1753288 w 3506576"/>
              <a:gd name="connsiteY4" fmla="*/ 4749800 h 4749801"/>
              <a:gd name="connsiteX5" fmla="*/ 0 w 3506576"/>
              <a:gd name="connsiteY5" fmla="*/ 2996512 h 474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6576" h="4749801">
                <a:moveTo>
                  <a:pt x="0" y="0"/>
                </a:moveTo>
                <a:lnTo>
                  <a:pt x="3506576" y="0"/>
                </a:lnTo>
                <a:lnTo>
                  <a:pt x="3506575" y="2996513"/>
                </a:lnTo>
                <a:cubicBezTo>
                  <a:pt x="3506575" y="3964827"/>
                  <a:pt x="2721601" y="4749801"/>
                  <a:pt x="1753287" y="4749801"/>
                </a:cubicBezTo>
                <a:lnTo>
                  <a:pt x="1753288" y="4749800"/>
                </a:lnTo>
                <a:cubicBezTo>
                  <a:pt x="784974" y="4749800"/>
                  <a:pt x="0" y="3964826"/>
                  <a:pt x="0" y="2996512"/>
                </a:cubicBezTo>
                <a:close/>
              </a:path>
            </a:pathLst>
          </a:custGeom>
          <a:solidFill>
            <a:srgbClr val="4F9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71B2F3D-99C0-4779-AF5A-19233D421502}"/>
              </a:ext>
            </a:extLst>
          </p:cNvPr>
          <p:cNvSpPr txBox="1"/>
          <p:nvPr/>
        </p:nvSpPr>
        <p:spPr>
          <a:xfrm>
            <a:off x="4849505" y="5922738"/>
            <a:ext cx="2492991" cy="431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微信公众号：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向天歌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48CBBCF-BBCA-4CB3-B59F-58E0F8065DAF}"/>
              </a:ext>
            </a:extLst>
          </p:cNvPr>
          <p:cNvSpPr/>
          <p:nvPr/>
        </p:nvSpPr>
        <p:spPr>
          <a:xfrm>
            <a:off x="2" y="1"/>
            <a:ext cx="1069280" cy="3162299"/>
          </a:xfrm>
          <a:custGeom>
            <a:avLst/>
            <a:gdLst>
              <a:gd name="connsiteX0" fmla="*/ 0 w 1333501"/>
              <a:gd name="connsiteY0" fmla="*/ 0 h 3943709"/>
              <a:gd name="connsiteX1" fmla="*/ 503333 w 1333501"/>
              <a:gd name="connsiteY1" fmla="*/ 0 h 3943709"/>
              <a:gd name="connsiteX2" fmla="*/ 635119 w 1333501"/>
              <a:gd name="connsiteY2" fmla="*/ 119776 h 3943709"/>
              <a:gd name="connsiteX3" fmla="*/ 1333501 w 1333501"/>
              <a:gd name="connsiteY3" fmla="*/ 1805819 h 3943709"/>
              <a:gd name="connsiteX4" fmla="*/ 85635 w 1333501"/>
              <a:gd name="connsiteY4" fmla="*/ 3902457 h 3943709"/>
              <a:gd name="connsiteX5" fmla="*/ 0 w 1333501"/>
              <a:gd name="connsiteY5" fmla="*/ 3943709 h 39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501" h="3943709">
                <a:moveTo>
                  <a:pt x="0" y="0"/>
                </a:moveTo>
                <a:lnTo>
                  <a:pt x="503333" y="0"/>
                </a:lnTo>
                <a:lnTo>
                  <a:pt x="635119" y="119776"/>
                </a:lnTo>
                <a:cubicBezTo>
                  <a:pt x="1066615" y="551272"/>
                  <a:pt x="1333501" y="1147378"/>
                  <a:pt x="1333501" y="1805819"/>
                </a:cubicBezTo>
                <a:cubicBezTo>
                  <a:pt x="1333501" y="2711176"/>
                  <a:pt x="828920" y="3498680"/>
                  <a:pt x="85635" y="3902457"/>
                </a:cubicBezTo>
                <a:lnTo>
                  <a:pt x="0" y="3943709"/>
                </a:ln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60081FF-74E8-4AEE-B021-EAEFC95CA3FB}"/>
              </a:ext>
            </a:extLst>
          </p:cNvPr>
          <p:cNvSpPr/>
          <p:nvPr/>
        </p:nvSpPr>
        <p:spPr>
          <a:xfrm>
            <a:off x="1" y="6277905"/>
            <a:ext cx="762000" cy="580095"/>
          </a:xfrm>
          <a:custGeom>
            <a:avLst/>
            <a:gdLst>
              <a:gd name="connsiteX0" fmla="*/ 205468 w 1610847"/>
              <a:gd name="connsiteY0" fmla="*/ 0 h 1226305"/>
              <a:gd name="connsiteX1" fmla="*/ 1596748 w 1610847"/>
              <a:gd name="connsiteY1" fmla="*/ 1133926 h 1226305"/>
              <a:gd name="connsiteX2" fmla="*/ 1610847 w 1610847"/>
              <a:gd name="connsiteY2" fmla="*/ 1226305 h 1226305"/>
              <a:gd name="connsiteX3" fmla="*/ 0 w 1610847"/>
              <a:gd name="connsiteY3" fmla="*/ 1226305 h 1226305"/>
              <a:gd name="connsiteX4" fmla="*/ 0 w 1610847"/>
              <a:gd name="connsiteY4" fmla="*/ 16530 h 1226305"/>
              <a:gd name="connsiteX5" fmla="*/ 60268 w 1610847"/>
              <a:gd name="connsiteY5" fmla="*/ 7332 h 1226305"/>
              <a:gd name="connsiteX6" fmla="*/ 205468 w 1610847"/>
              <a:gd name="connsiteY6" fmla="*/ 0 h 122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47" h="1226305">
                <a:moveTo>
                  <a:pt x="205468" y="0"/>
                </a:moveTo>
                <a:cubicBezTo>
                  <a:pt x="891746" y="0"/>
                  <a:pt x="1464326" y="486796"/>
                  <a:pt x="1596748" y="1133926"/>
                </a:cubicBezTo>
                <a:lnTo>
                  <a:pt x="1610847" y="1226305"/>
                </a:lnTo>
                <a:lnTo>
                  <a:pt x="0" y="1226305"/>
                </a:lnTo>
                <a:lnTo>
                  <a:pt x="0" y="16530"/>
                </a:lnTo>
                <a:lnTo>
                  <a:pt x="60268" y="7332"/>
                </a:lnTo>
                <a:cubicBezTo>
                  <a:pt x="108009" y="2484"/>
                  <a:pt x="156448" y="0"/>
                  <a:pt x="205468" y="0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707D84EF-3E86-4148-915C-DCF02D7F7723}"/>
              </a:ext>
            </a:extLst>
          </p:cNvPr>
          <p:cNvSpPr/>
          <p:nvPr/>
        </p:nvSpPr>
        <p:spPr>
          <a:xfrm>
            <a:off x="10855204" y="5513824"/>
            <a:ext cx="1336796" cy="1344176"/>
          </a:xfrm>
          <a:custGeom>
            <a:avLst/>
            <a:gdLst>
              <a:gd name="connsiteX0" fmla="*/ 1336796 w 1336796"/>
              <a:gd name="connsiteY0" fmla="*/ 0 h 1344176"/>
              <a:gd name="connsiteX1" fmla="*/ 1336796 w 1336796"/>
              <a:gd name="connsiteY1" fmla="*/ 1344176 h 1344176"/>
              <a:gd name="connsiteX2" fmla="*/ 0 w 1336796"/>
              <a:gd name="connsiteY2" fmla="*/ 1344176 h 1344176"/>
              <a:gd name="connsiteX3" fmla="*/ 57395 w 1336796"/>
              <a:gd name="connsiteY3" fmla="*/ 1187363 h 1344176"/>
              <a:gd name="connsiteX4" fmla="*/ 1191625 w 1336796"/>
              <a:gd name="connsiteY4" fmla="*/ 53133 h 134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796" h="1344176">
                <a:moveTo>
                  <a:pt x="1336796" y="0"/>
                </a:moveTo>
                <a:lnTo>
                  <a:pt x="1336796" y="1344176"/>
                </a:lnTo>
                <a:lnTo>
                  <a:pt x="0" y="1344176"/>
                </a:lnTo>
                <a:lnTo>
                  <a:pt x="57395" y="1187363"/>
                </a:lnTo>
                <a:cubicBezTo>
                  <a:pt x="273097" y="677385"/>
                  <a:pt x="681647" y="268835"/>
                  <a:pt x="1191625" y="53133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9DE52008-AD7C-4717-80C4-BAF6265305D1}"/>
              </a:ext>
            </a:extLst>
          </p:cNvPr>
          <p:cNvSpPr/>
          <p:nvPr/>
        </p:nvSpPr>
        <p:spPr>
          <a:xfrm>
            <a:off x="9691006" y="0"/>
            <a:ext cx="1698172" cy="1146629"/>
          </a:xfrm>
          <a:custGeom>
            <a:avLst/>
            <a:gdLst>
              <a:gd name="connsiteX0" fmla="*/ 56494 w 1698172"/>
              <a:gd name="connsiteY0" fmla="*/ 0 h 1146629"/>
              <a:gd name="connsiteX1" fmla="*/ 1641678 w 1698172"/>
              <a:gd name="connsiteY1" fmla="*/ 0 h 1146629"/>
              <a:gd name="connsiteX2" fmla="*/ 1680922 w 1698172"/>
              <a:gd name="connsiteY2" fmla="*/ 126423 h 1146629"/>
              <a:gd name="connsiteX3" fmla="*/ 1698172 w 1698172"/>
              <a:gd name="connsiteY3" fmla="*/ 297543 h 1146629"/>
              <a:gd name="connsiteX4" fmla="*/ 849086 w 1698172"/>
              <a:gd name="connsiteY4" fmla="*/ 1146629 h 1146629"/>
              <a:gd name="connsiteX5" fmla="*/ 0 w 1698172"/>
              <a:gd name="connsiteY5" fmla="*/ 297543 h 1146629"/>
              <a:gd name="connsiteX6" fmla="*/ 17250 w 1698172"/>
              <a:gd name="connsiteY6" fmla="*/ 126423 h 11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172" h="1146629">
                <a:moveTo>
                  <a:pt x="56494" y="0"/>
                </a:moveTo>
                <a:lnTo>
                  <a:pt x="1641678" y="0"/>
                </a:lnTo>
                <a:lnTo>
                  <a:pt x="1680922" y="126423"/>
                </a:lnTo>
                <a:cubicBezTo>
                  <a:pt x="1692232" y="181696"/>
                  <a:pt x="1698172" y="238926"/>
                  <a:pt x="1698172" y="297543"/>
                </a:cubicBezTo>
                <a:cubicBezTo>
                  <a:pt x="1698172" y="766480"/>
                  <a:pt x="1318023" y="1146629"/>
                  <a:pt x="849086" y="1146629"/>
                </a:cubicBezTo>
                <a:cubicBezTo>
                  <a:pt x="380149" y="1146629"/>
                  <a:pt x="0" y="766480"/>
                  <a:pt x="0" y="297543"/>
                </a:cubicBezTo>
                <a:cubicBezTo>
                  <a:pt x="0" y="238926"/>
                  <a:pt x="5940" y="181696"/>
                  <a:pt x="17250" y="126423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741489B-8BB9-4C87-875B-4EBFE2E6BD33}"/>
              </a:ext>
            </a:extLst>
          </p:cNvPr>
          <p:cNvGrpSpPr/>
          <p:nvPr/>
        </p:nvGrpSpPr>
        <p:grpSpPr>
          <a:xfrm>
            <a:off x="1847008" y="1410299"/>
            <a:ext cx="7287572" cy="738664"/>
            <a:chOff x="2454573" y="1473799"/>
            <a:chExt cx="7287572" cy="73866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62B9110-D6EC-44D2-860F-E5CABCFE127A}"/>
                </a:ext>
              </a:extLst>
            </p:cNvPr>
            <p:cNvSpPr txBox="1"/>
            <p:nvPr/>
          </p:nvSpPr>
          <p:spPr>
            <a:xfrm>
              <a:off x="2454573" y="1473799"/>
              <a:ext cx="728757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spc="100" dirty="0">
                  <a:ln w="1016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与其等待机会 </a:t>
              </a:r>
              <a:r>
                <a:rPr lang="en-US" altLang="zh-CN" sz="4200" spc="100" dirty="0">
                  <a:ln w="1016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· </a:t>
              </a:r>
              <a:r>
                <a:rPr lang="zh-CN" altLang="en-US" sz="4200" spc="100" dirty="0">
                  <a:ln w="1016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不如创造机会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1D41246-ABB0-451A-8CBA-FC10F37A2D41}"/>
                </a:ext>
              </a:extLst>
            </p:cNvPr>
            <p:cNvSpPr txBox="1"/>
            <p:nvPr/>
          </p:nvSpPr>
          <p:spPr>
            <a:xfrm>
              <a:off x="2454573" y="1473799"/>
              <a:ext cx="728757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spc="100" dirty="0">
                  <a:solidFill>
                    <a:schemeClr val="bg1"/>
                  </a:solidFill>
                  <a:latin typeface="+mj-ea"/>
                  <a:ea typeface="+mj-ea"/>
                </a:rPr>
                <a:t>与其等待机会 </a:t>
              </a:r>
              <a:r>
                <a:rPr lang="en-US" altLang="zh-CN" sz="4200" spc="100" dirty="0">
                  <a:solidFill>
                    <a:schemeClr val="bg1"/>
                  </a:solidFill>
                  <a:latin typeface="+mj-ea"/>
                  <a:ea typeface="+mj-ea"/>
                </a:rPr>
                <a:t>· </a:t>
              </a:r>
              <a:r>
                <a:rPr lang="zh-CN" altLang="en-US" sz="4200" spc="100" dirty="0">
                  <a:solidFill>
                    <a:schemeClr val="bg1"/>
                  </a:solidFill>
                  <a:latin typeface="+mj-ea"/>
                  <a:ea typeface="+mj-ea"/>
                </a:rPr>
                <a:t>不如创造机会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1A451E8-E39B-4862-8352-A51F0303B544}"/>
              </a:ext>
            </a:extLst>
          </p:cNvPr>
          <p:cNvGrpSpPr/>
          <p:nvPr/>
        </p:nvGrpSpPr>
        <p:grpSpPr>
          <a:xfrm>
            <a:off x="9190585" y="1233733"/>
            <a:ext cx="1004107" cy="986507"/>
            <a:chOff x="9140018" y="1037215"/>
            <a:chExt cx="1204132" cy="118302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6141D83-3F13-45E5-AC64-F7E56EFB7B48}"/>
                </a:ext>
              </a:extLst>
            </p:cNvPr>
            <p:cNvGrpSpPr/>
            <p:nvPr/>
          </p:nvGrpSpPr>
          <p:grpSpPr>
            <a:xfrm>
              <a:off x="9140018" y="1037215"/>
              <a:ext cx="1204132" cy="1183026"/>
              <a:chOff x="1749046" y="1579464"/>
              <a:chExt cx="4175546" cy="4102357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99C68659-6319-467D-B6A1-6F55FC0E853E}"/>
                  </a:ext>
                </a:extLst>
              </p:cNvPr>
              <p:cNvSpPr/>
              <p:nvPr/>
            </p:nvSpPr>
            <p:spPr>
              <a:xfrm>
                <a:off x="1926144" y="1807235"/>
                <a:ext cx="3998448" cy="3874586"/>
              </a:xfrm>
              <a:custGeom>
                <a:avLst/>
                <a:gdLst>
                  <a:gd name="connsiteX0" fmla="*/ 2033075 w 3998448"/>
                  <a:gd name="connsiteY0" fmla="*/ 0 h 3874587"/>
                  <a:gd name="connsiteX1" fmla="*/ 67829 w 3998448"/>
                  <a:gd name="connsiteY1" fmla="*/ 1926138 h 3874587"/>
                  <a:gd name="connsiteX2" fmla="*/ 317347 w 3998448"/>
                  <a:gd name="connsiteY2" fmla="*/ 2865743 h 3874587"/>
                  <a:gd name="connsiteX3" fmla="*/ 317219 w 3998448"/>
                  <a:gd name="connsiteY3" fmla="*/ 2865743 h 3874587"/>
                  <a:gd name="connsiteX4" fmla="*/ 0 w 3998448"/>
                  <a:gd name="connsiteY4" fmla="*/ 3874587 h 3874587"/>
                  <a:gd name="connsiteX5" fmla="*/ 923962 w 3998448"/>
                  <a:gd name="connsiteY5" fmla="*/ 3516337 h 3874587"/>
                  <a:gd name="connsiteX6" fmla="*/ 923962 w 3998448"/>
                  <a:gd name="connsiteY6" fmla="*/ 3516209 h 3874587"/>
                  <a:gd name="connsiteX7" fmla="*/ 2033203 w 3998448"/>
                  <a:gd name="connsiteY7" fmla="*/ 3852276 h 3874587"/>
                  <a:gd name="connsiteX8" fmla="*/ 3998449 w 3998448"/>
                  <a:gd name="connsiteY8" fmla="*/ 1926138 h 3874587"/>
                  <a:gd name="connsiteX9" fmla="*/ 2033075 w 3998448"/>
                  <a:gd name="connsiteY9" fmla="*/ 0 h 387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98448" h="3874587">
                    <a:moveTo>
                      <a:pt x="2033075" y="0"/>
                    </a:moveTo>
                    <a:cubicBezTo>
                      <a:pt x="947683" y="0"/>
                      <a:pt x="67829" y="862287"/>
                      <a:pt x="67829" y="1926138"/>
                    </a:cubicBezTo>
                    <a:cubicBezTo>
                      <a:pt x="67829" y="2267335"/>
                      <a:pt x="158481" y="2587759"/>
                      <a:pt x="317347" y="2865743"/>
                    </a:cubicBezTo>
                    <a:lnTo>
                      <a:pt x="317219" y="2865743"/>
                    </a:lnTo>
                    <a:lnTo>
                      <a:pt x="0" y="3874587"/>
                    </a:lnTo>
                    <a:lnTo>
                      <a:pt x="923962" y="3516337"/>
                    </a:lnTo>
                    <a:lnTo>
                      <a:pt x="923962" y="3516209"/>
                    </a:lnTo>
                    <a:cubicBezTo>
                      <a:pt x="1239642" y="3728158"/>
                      <a:pt x="1621613" y="3852276"/>
                      <a:pt x="2033203" y="3852276"/>
                    </a:cubicBezTo>
                    <a:cubicBezTo>
                      <a:pt x="3118595" y="3852276"/>
                      <a:pt x="3998449" y="2989989"/>
                      <a:pt x="3998449" y="1926138"/>
                    </a:cubicBezTo>
                    <a:cubicBezTo>
                      <a:pt x="3998321" y="862415"/>
                      <a:pt x="3118467" y="0"/>
                      <a:pt x="20330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8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DA13F749-34C6-4D78-97F3-D344B662F172}"/>
                  </a:ext>
                </a:extLst>
              </p:cNvPr>
              <p:cNvSpPr/>
              <p:nvPr/>
            </p:nvSpPr>
            <p:spPr>
              <a:xfrm>
                <a:off x="1749046" y="1579464"/>
                <a:ext cx="3998448" cy="3874587"/>
              </a:xfrm>
              <a:custGeom>
                <a:avLst/>
                <a:gdLst>
                  <a:gd name="connsiteX0" fmla="*/ 2424149 w 3998448"/>
                  <a:gd name="connsiteY0" fmla="*/ 38210 h 3874587"/>
                  <a:gd name="connsiteX1" fmla="*/ 2033203 w 3998448"/>
                  <a:gd name="connsiteY1" fmla="*/ 0 h 3874587"/>
                  <a:gd name="connsiteX2" fmla="*/ 67957 w 3998448"/>
                  <a:gd name="connsiteY2" fmla="*/ 1926138 h 3874587"/>
                  <a:gd name="connsiteX3" fmla="*/ 317476 w 3998448"/>
                  <a:gd name="connsiteY3" fmla="*/ 2865743 h 3874587"/>
                  <a:gd name="connsiteX4" fmla="*/ 317347 w 3998448"/>
                  <a:gd name="connsiteY4" fmla="*/ 2865743 h 3874587"/>
                  <a:gd name="connsiteX5" fmla="*/ 117835 w 3998448"/>
                  <a:gd name="connsiteY5" fmla="*/ 3499925 h 3874587"/>
                  <a:gd name="connsiteX6" fmla="*/ 0 w 3998448"/>
                  <a:gd name="connsiteY6" fmla="*/ 3874587 h 3874587"/>
                  <a:gd name="connsiteX7" fmla="*/ 823180 w 3998448"/>
                  <a:gd name="connsiteY7" fmla="*/ 3555445 h 3874587"/>
                  <a:gd name="connsiteX8" fmla="*/ 923962 w 3998448"/>
                  <a:gd name="connsiteY8" fmla="*/ 3516337 h 3874587"/>
                  <a:gd name="connsiteX9" fmla="*/ 923962 w 3998448"/>
                  <a:gd name="connsiteY9" fmla="*/ 3516209 h 3874587"/>
                  <a:gd name="connsiteX10" fmla="*/ 1183353 w 3998448"/>
                  <a:gd name="connsiteY10" fmla="*/ 3663022 h 3874587"/>
                  <a:gd name="connsiteX11" fmla="*/ 2033203 w 3998448"/>
                  <a:gd name="connsiteY11" fmla="*/ 3852277 h 3874587"/>
                  <a:gd name="connsiteX12" fmla="*/ 3998449 w 3998448"/>
                  <a:gd name="connsiteY12" fmla="*/ 1926138 h 3874587"/>
                  <a:gd name="connsiteX13" fmla="*/ 2424149 w 3998448"/>
                  <a:gd name="connsiteY13" fmla="*/ 38210 h 387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98448" h="3874587">
                    <a:moveTo>
                      <a:pt x="2424149" y="38210"/>
                    </a:moveTo>
                    <a:cubicBezTo>
                      <a:pt x="2297852" y="13207"/>
                      <a:pt x="2167066" y="0"/>
                      <a:pt x="2033203" y="0"/>
                    </a:cubicBezTo>
                    <a:cubicBezTo>
                      <a:pt x="947811" y="0"/>
                      <a:pt x="67957" y="862287"/>
                      <a:pt x="67957" y="1926138"/>
                    </a:cubicBezTo>
                    <a:cubicBezTo>
                      <a:pt x="67957" y="2267335"/>
                      <a:pt x="158610" y="2587760"/>
                      <a:pt x="317476" y="2865743"/>
                    </a:cubicBezTo>
                    <a:lnTo>
                      <a:pt x="317347" y="2865743"/>
                    </a:lnTo>
                    <a:lnTo>
                      <a:pt x="117835" y="3499925"/>
                    </a:lnTo>
                    <a:lnTo>
                      <a:pt x="0" y="3874587"/>
                    </a:lnTo>
                    <a:lnTo>
                      <a:pt x="823180" y="3555445"/>
                    </a:lnTo>
                    <a:lnTo>
                      <a:pt x="923962" y="3516337"/>
                    </a:lnTo>
                    <a:lnTo>
                      <a:pt x="923962" y="3516209"/>
                    </a:lnTo>
                    <a:cubicBezTo>
                      <a:pt x="1006151" y="3571344"/>
                      <a:pt x="1092829" y="3620453"/>
                      <a:pt x="1183353" y="3663022"/>
                    </a:cubicBezTo>
                    <a:cubicBezTo>
                      <a:pt x="1440565" y="3784191"/>
                      <a:pt x="1728806" y="3852277"/>
                      <a:pt x="2033203" y="3852277"/>
                    </a:cubicBezTo>
                    <a:cubicBezTo>
                      <a:pt x="3118595" y="3852277"/>
                      <a:pt x="3998449" y="2989989"/>
                      <a:pt x="3998449" y="1926138"/>
                    </a:cubicBezTo>
                    <a:cubicBezTo>
                      <a:pt x="3998449" y="993586"/>
                      <a:pt x="3322210" y="215924"/>
                      <a:pt x="2424149" y="38210"/>
                    </a:cubicBezTo>
                    <a:close/>
                  </a:path>
                </a:pathLst>
              </a:custGeom>
              <a:blipFill>
                <a:blip r:embed="rId2"/>
                <a:srcRect/>
                <a:stretch>
                  <a:fillRect l="-36135" r="-36135"/>
                </a:stretch>
              </a:blipFill>
              <a:ln w="25400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04418FB6-948E-4B78-B421-9516332A94DF}"/>
                </a:ext>
              </a:extLst>
            </p:cNvPr>
            <p:cNvGrpSpPr/>
            <p:nvPr/>
          </p:nvGrpSpPr>
          <p:grpSpPr>
            <a:xfrm>
              <a:off x="9371724" y="1217889"/>
              <a:ext cx="686883" cy="770927"/>
              <a:chOff x="9466974" y="1208364"/>
              <a:chExt cx="686883" cy="77092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ABF4F865-3151-4615-8357-79BB1E92B066}"/>
                  </a:ext>
                </a:extLst>
              </p:cNvPr>
              <p:cNvSpPr/>
              <p:nvPr/>
            </p:nvSpPr>
            <p:spPr>
              <a:xfrm rot="1600071">
                <a:off x="9517510" y="1208364"/>
                <a:ext cx="636347" cy="770927"/>
              </a:xfrm>
              <a:custGeom>
                <a:avLst/>
                <a:gdLst>
                  <a:gd name="connsiteX0" fmla="*/ 298212 w 636347"/>
                  <a:gd name="connsiteY0" fmla="*/ 87029 h 770927"/>
                  <a:gd name="connsiteX1" fmla="*/ 308117 w 636347"/>
                  <a:gd name="connsiteY1" fmla="*/ 73248 h 770927"/>
                  <a:gd name="connsiteX2" fmla="*/ 308117 w 636347"/>
                  <a:gd name="connsiteY2" fmla="*/ 10067 h 770927"/>
                  <a:gd name="connsiteX3" fmla="*/ 298212 w 636347"/>
                  <a:gd name="connsiteY3" fmla="*/ 162 h 770927"/>
                  <a:gd name="connsiteX4" fmla="*/ 284431 w 636347"/>
                  <a:gd name="connsiteY4" fmla="*/ 10067 h 770927"/>
                  <a:gd name="connsiteX5" fmla="*/ 284431 w 636347"/>
                  <a:gd name="connsiteY5" fmla="*/ 73248 h 770927"/>
                  <a:gd name="connsiteX6" fmla="*/ 284431 w 636347"/>
                  <a:gd name="connsiteY6" fmla="*/ 77124 h 770927"/>
                  <a:gd name="connsiteX7" fmla="*/ 298212 w 636347"/>
                  <a:gd name="connsiteY7" fmla="*/ 87029 h 770927"/>
                  <a:gd name="connsiteX8" fmla="*/ 154282 w 636347"/>
                  <a:gd name="connsiteY8" fmla="*/ 111153 h 770927"/>
                  <a:gd name="connsiteX9" fmla="*/ 170796 w 636347"/>
                  <a:gd name="connsiteY9" fmla="*/ 115806 h 770927"/>
                  <a:gd name="connsiteX10" fmla="*/ 175450 w 636347"/>
                  <a:gd name="connsiteY10" fmla="*/ 99301 h 770927"/>
                  <a:gd name="connsiteX11" fmla="*/ 143859 w 636347"/>
                  <a:gd name="connsiteY11" fmla="*/ 44891 h 770927"/>
                  <a:gd name="connsiteX12" fmla="*/ 129024 w 636347"/>
                  <a:gd name="connsiteY12" fmla="*/ 40827 h 770927"/>
                  <a:gd name="connsiteX13" fmla="*/ 123094 w 636347"/>
                  <a:gd name="connsiteY13" fmla="*/ 56734 h 770927"/>
                  <a:gd name="connsiteX14" fmla="*/ 154282 w 636347"/>
                  <a:gd name="connsiteY14" fmla="*/ 111153 h 770927"/>
                  <a:gd name="connsiteX15" fmla="*/ 531671 w 636347"/>
                  <a:gd name="connsiteY15" fmla="*/ 209542 h 770927"/>
                  <a:gd name="connsiteX16" fmla="*/ 586082 w 636347"/>
                  <a:gd name="connsiteY16" fmla="*/ 177951 h 770927"/>
                  <a:gd name="connsiteX17" fmla="*/ 587529 w 636347"/>
                  <a:gd name="connsiteY17" fmla="*/ 177121 h 770927"/>
                  <a:gd name="connsiteX18" fmla="*/ 590816 w 636347"/>
                  <a:gd name="connsiteY18" fmla="*/ 160464 h 770927"/>
                  <a:gd name="connsiteX19" fmla="*/ 574158 w 636347"/>
                  <a:gd name="connsiteY19" fmla="*/ 157186 h 770927"/>
                  <a:gd name="connsiteX20" fmla="*/ 519748 w 636347"/>
                  <a:gd name="connsiteY20" fmla="*/ 188776 h 770927"/>
                  <a:gd name="connsiteX21" fmla="*/ 515631 w 636347"/>
                  <a:gd name="connsiteY21" fmla="*/ 203978 h 770927"/>
                  <a:gd name="connsiteX22" fmla="*/ 531671 w 636347"/>
                  <a:gd name="connsiteY22" fmla="*/ 209542 h 770927"/>
                  <a:gd name="connsiteX23" fmla="*/ 6770 w 636347"/>
                  <a:gd name="connsiteY23" fmla="*/ 177951 h 770927"/>
                  <a:gd name="connsiteX24" fmla="*/ 61181 w 636347"/>
                  <a:gd name="connsiteY24" fmla="*/ 209542 h 770927"/>
                  <a:gd name="connsiteX25" fmla="*/ 62628 w 636347"/>
                  <a:gd name="connsiteY25" fmla="*/ 210373 h 770927"/>
                  <a:gd name="connsiteX26" fmla="*/ 78669 w 636347"/>
                  <a:gd name="connsiteY26" fmla="*/ 204808 h 770927"/>
                  <a:gd name="connsiteX27" fmla="*/ 73104 w 636347"/>
                  <a:gd name="connsiteY27" fmla="*/ 188776 h 770927"/>
                  <a:gd name="connsiteX28" fmla="*/ 18694 w 636347"/>
                  <a:gd name="connsiteY28" fmla="*/ 157186 h 770927"/>
                  <a:gd name="connsiteX29" fmla="*/ 17247 w 636347"/>
                  <a:gd name="connsiteY29" fmla="*/ 156355 h 770927"/>
                  <a:gd name="connsiteX30" fmla="*/ 1206 w 636347"/>
                  <a:gd name="connsiteY30" fmla="*/ 161911 h 770927"/>
                  <a:gd name="connsiteX31" fmla="*/ 6770 w 636347"/>
                  <a:gd name="connsiteY31" fmla="*/ 177951 h 770927"/>
                  <a:gd name="connsiteX32" fmla="*/ 422136 w 636347"/>
                  <a:gd name="connsiteY32" fmla="*/ 116789 h 770927"/>
                  <a:gd name="connsiteX33" fmla="*/ 438177 w 636347"/>
                  <a:gd name="connsiteY33" fmla="*/ 111225 h 770927"/>
                  <a:gd name="connsiteX34" fmla="*/ 469759 w 636347"/>
                  <a:gd name="connsiteY34" fmla="*/ 56814 h 770927"/>
                  <a:gd name="connsiteX35" fmla="*/ 465650 w 636347"/>
                  <a:gd name="connsiteY35" fmla="*/ 41604 h 770927"/>
                  <a:gd name="connsiteX36" fmla="*/ 448993 w 636347"/>
                  <a:gd name="connsiteY36" fmla="*/ 44891 h 770927"/>
                  <a:gd name="connsiteX37" fmla="*/ 417403 w 636347"/>
                  <a:gd name="connsiteY37" fmla="*/ 99301 h 770927"/>
                  <a:gd name="connsiteX38" fmla="*/ 416572 w 636347"/>
                  <a:gd name="connsiteY38" fmla="*/ 100748 h 770927"/>
                  <a:gd name="connsiteX39" fmla="*/ 422136 w 636347"/>
                  <a:gd name="connsiteY39" fmla="*/ 116789 h 770927"/>
                  <a:gd name="connsiteX40" fmla="*/ 626282 w 636347"/>
                  <a:gd name="connsiteY40" fmla="*/ 317014 h 770927"/>
                  <a:gd name="connsiteX41" fmla="*/ 563101 w 636347"/>
                  <a:gd name="connsiteY41" fmla="*/ 317014 h 770927"/>
                  <a:gd name="connsiteX42" fmla="*/ 553196 w 636347"/>
                  <a:gd name="connsiteY42" fmla="*/ 326919 h 770927"/>
                  <a:gd name="connsiteX43" fmla="*/ 563101 w 636347"/>
                  <a:gd name="connsiteY43" fmla="*/ 340700 h 770927"/>
                  <a:gd name="connsiteX44" fmla="*/ 626282 w 636347"/>
                  <a:gd name="connsiteY44" fmla="*/ 340700 h 770927"/>
                  <a:gd name="connsiteX45" fmla="*/ 636187 w 636347"/>
                  <a:gd name="connsiteY45" fmla="*/ 330786 h 770927"/>
                  <a:gd name="connsiteX46" fmla="*/ 626282 w 636347"/>
                  <a:gd name="connsiteY46" fmla="*/ 317014 h 770927"/>
                  <a:gd name="connsiteX47" fmla="*/ 296417 w 636347"/>
                  <a:gd name="connsiteY47" fmla="*/ 103168 h 770927"/>
                  <a:gd name="connsiteX48" fmla="*/ 103176 w 636347"/>
                  <a:gd name="connsiteY48" fmla="*/ 205130 h 770927"/>
                  <a:gd name="connsiteX49" fmla="*/ 164241 w 636347"/>
                  <a:gd name="connsiteY49" fmla="*/ 530699 h 770927"/>
                  <a:gd name="connsiteX50" fmla="*/ 164241 w 636347"/>
                  <a:gd name="connsiteY50" fmla="*/ 534513 h 770927"/>
                  <a:gd name="connsiteX51" fmla="*/ 164241 w 636347"/>
                  <a:gd name="connsiteY51" fmla="*/ 697583 h 770927"/>
                  <a:gd name="connsiteX52" fmla="*/ 194715 w 636347"/>
                  <a:gd name="connsiteY52" fmla="*/ 728057 h 770927"/>
                  <a:gd name="connsiteX53" fmla="*/ 215329 w 636347"/>
                  <a:gd name="connsiteY53" fmla="*/ 728057 h 770927"/>
                  <a:gd name="connsiteX54" fmla="*/ 239720 w 636347"/>
                  <a:gd name="connsiteY54" fmla="*/ 756888 h 770927"/>
                  <a:gd name="connsiteX55" fmla="*/ 283458 w 636347"/>
                  <a:gd name="connsiteY55" fmla="*/ 770928 h 770927"/>
                  <a:gd name="connsiteX56" fmla="*/ 309377 w 636347"/>
                  <a:gd name="connsiteY56" fmla="*/ 770928 h 770927"/>
                  <a:gd name="connsiteX57" fmla="*/ 353114 w 636347"/>
                  <a:gd name="connsiteY57" fmla="*/ 756888 h 770927"/>
                  <a:gd name="connsiteX58" fmla="*/ 377542 w 636347"/>
                  <a:gd name="connsiteY58" fmla="*/ 728057 h 770927"/>
                  <a:gd name="connsiteX59" fmla="*/ 397896 w 636347"/>
                  <a:gd name="connsiteY59" fmla="*/ 728057 h 770927"/>
                  <a:gd name="connsiteX60" fmla="*/ 428370 w 636347"/>
                  <a:gd name="connsiteY60" fmla="*/ 697583 h 770927"/>
                  <a:gd name="connsiteX61" fmla="*/ 428370 w 636347"/>
                  <a:gd name="connsiteY61" fmla="*/ 534807 h 770927"/>
                  <a:gd name="connsiteX62" fmla="*/ 428370 w 636347"/>
                  <a:gd name="connsiteY62" fmla="*/ 531038 h 770927"/>
                  <a:gd name="connsiteX63" fmla="*/ 530823 w 636347"/>
                  <a:gd name="connsiteY63" fmla="*/ 337235 h 770927"/>
                  <a:gd name="connsiteX64" fmla="*/ 296417 w 636347"/>
                  <a:gd name="connsiteY64" fmla="*/ 103168 h 770927"/>
                  <a:gd name="connsiteX65" fmla="*/ 398789 w 636347"/>
                  <a:gd name="connsiteY65" fmla="*/ 528127 h 770927"/>
                  <a:gd name="connsiteX66" fmla="*/ 404541 w 636347"/>
                  <a:gd name="connsiteY66" fmla="*/ 534513 h 770927"/>
                  <a:gd name="connsiteX67" fmla="*/ 404541 w 636347"/>
                  <a:gd name="connsiteY67" fmla="*/ 567121 h 770927"/>
                  <a:gd name="connsiteX68" fmla="*/ 188329 w 636347"/>
                  <a:gd name="connsiteY68" fmla="*/ 567121 h 770927"/>
                  <a:gd name="connsiteX69" fmla="*/ 187989 w 636347"/>
                  <a:gd name="connsiteY69" fmla="*/ 534513 h 770927"/>
                  <a:gd name="connsiteX70" fmla="*/ 193777 w 636347"/>
                  <a:gd name="connsiteY70" fmla="*/ 528127 h 770927"/>
                  <a:gd name="connsiteX71" fmla="*/ 398789 w 636347"/>
                  <a:gd name="connsiteY71" fmla="*/ 528127 h 770927"/>
                  <a:gd name="connsiteX72" fmla="*/ 265791 w 636347"/>
                  <a:gd name="connsiteY72" fmla="*/ 504038 h 770927"/>
                  <a:gd name="connsiteX73" fmla="*/ 239569 w 636347"/>
                  <a:gd name="connsiteY73" fmla="*/ 411857 h 770927"/>
                  <a:gd name="connsiteX74" fmla="*/ 259852 w 636347"/>
                  <a:gd name="connsiteY74" fmla="*/ 427657 h 770927"/>
                  <a:gd name="connsiteX75" fmla="*/ 262764 w 636347"/>
                  <a:gd name="connsiteY75" fmla="*/ 429300 h 770927"/>
                  <a:gd name="connsiteX76" fmla="*/ 278340 w 636347"/>
                  <a:gd name="connsiteY76" fmla="*/ 422539 h 770927"/>
                  <a:gd name="connsiteX77" fmla="*/ 296417 w 636347"/>
                  <a:gd name="connsiteY77" fmla="*/ 383848 h 770927"/>
                  <a:gd name="connsiteX78" fmla="*/ 314494 w 636347"/>
                  <a:gd name="connsiteY78" fmla="*/ 422843 h 770927"/>
                  <a:gd name="connsiteX79" fmla="*/ 316174 w 636347"/>
                  <a:gd name="connsiteY79" fmla="*/ 425754 h 770927"/>
                  <a:gd name="connsiteX80" fmla="*/ 332983 w 636347"/>
                  <a:gd name="connsiteY80" fmla="*/ 427960 h 770927"/>
                  <a:gd name="connsiteX81" fmla="*/ 353302 w 636347"/>
                  <a:gd name="connsiteY81" fmla="*/ 412196 h 770927"/>
                  <a:gd name="connsiteX82" fmla="*/ 327159 w 636347"/>
                  <a:gd name="connsiteY82" fmla="*/ 504333 h 770927"/>
                  <a:gd name="connsiteX83" fmla="*/ 265791 w 636347"/>
                  <a:gd name="connsiteY83" fmla="*/ 504038 h 770927"/>
                  <a:gd name="connsiteX84" fmla="*/ 404541 w 636347"/>
                  <a:gd name="connsiteY84" fmla="*/ 591209 h 770927"/>
                  <a:gd name="connsiteX85" fmla="*/ 404541 w 636347"/>
                  <a:gd name="connsiteY85" fmla="*/ 641261 h 770927"/>
                  <a:gd name="connsiteX86" fmla="*/ 188329 w 636347"/>
                  <a:gd name="connsiteY86" fmla="*/ 641261 h 770927"/>
                  <a:gd name="connsiteX87" fmla="*/ 188329 w 636347"/>
                  <a:gd name="connsiteY87" fmla="*/ 591209 h 770927"/>
                  <a:gd name="connsiteX88" fmla="*/ 404541 w 636347"/>
                  <a:gd name="connsiteY88" fmla="*/ 591209 h 770927"/>
                  <a:gd name="connsiteX89" fmla="*/ 339217 w 636347"/>
                  <a:gd name="connsiteY89" fmla="*/ 737283 h 770927"/>
                  <a:gd name="connsiteX90" fmla="*/ 309377 w 636347"/>
                  <a:gd name="connsiteY90" fmla="*/ 746768 h 770927"/>
                  <a:gd name="connsiteX91" fmla="*/ 283493 w 636347"/>
                  <a:gd name="connsiteY91" fmla="*/ 746768 h 770927"/>
                  <a:gd name="connsiteX92" fmla="*/ 253618 w 636347"/>
                  <a:gd name="connsiteY92" fmla="*/ 737283 h 770927"/>
                  <a:gd name="connsiteX93" fmla="*/ 243686 w 636347"/>
                  <a:gd name="connsiteY93" fmla="*/ 728057 h 770927"/>
                  <a:gd name="connsiteX94" fmla="*/ 349193 w 636347"/>
                  <a:gd name="connsiteY94" fmla="*/ 728057 h 770927"/>
                  <a:gd name="connsiteX95" fmla="*/ 339217 w 636347"/>
                  <a:gd name="connsiteY95" fmla="*/ 737283 h 770927"/>
                  <a:gd name="connsiteX96" fmla="*/ 398120 w 636347"/>
                  <a:gd name="connsiteY96" fmla="*/ 704040 h 770927"/>
                  <a:gd name="connsiteX97" fmla="*/ 194786 w 636347"/>
                  <a:gd name="connsiteY97" fmla="*/ 704040 h 770927"/>
                  <a:gd name="connsiteX98" fmla="*/ 188329 w 636347"/>
                  <a:gd name="connsiteY98" fmla="*/ 697583 h 770927"/>
                  <a:gd name="connsiteX99" fmla="*/ 188329 w 636347"/>
                  <a:gd name="connsiteY99" fmla="*/ 665278 h 770927"/>
                  <a:gd name="connsiteX100" fmla="*/ 404541 w 636347"/>
                  <a:gd name="connsiteY100" fmla="*/ 665278 h 770927"/>
                  <a:gd name="connsiteX101" fmla="*/ 404613 w 636347"/>
                  <a:gd name="connsiteY101" fmla="*/ 697583 h 770927"/>
                  <a:gd name="connsiteX102" fmla="*/ 398120 w 636347"/>
                  <a:gd name="connsiteY102" fmla="*/ 704040 h 770927"/>
                  <a:gd name="connsiteX103" fmla="*/ 415893 w 636347"/>
                  <a:gd name="connsiteY103" fmla="*/ 510085 h 770927"/>
                  <a:gd name="connsiteX104" fmla="*/ 401442 w 636347"/>
                  <a:gd name="connsiteY104" fmla="*/ 504333 h 770927"/>
                  <a:gd name="connsiteX105" fmla="*/ 351694 w 636347"/>
                  <a:gd name="connsiteY105" fmla="*/ 504333 h 770927"/>
                  <a:gd name="connsiteX106" fmla="*/ 386464 w 636347"/>
                  <a:gd name="connsiteY106" fmla="*/ 383848 h 770927"/>
                  <a:gd name="connsiteX107" fmla="*/ 384035 w 636347"/>
                  <a:gd name="connsiteY107" fmla="*/ 372755 h 770927"/>
                  <a:gd name="connsiteX108" fmla="*/ 367119 w 636347"/>
                  <a:gd name="connsiteY108" fmla="*/ 371451 h 770927"/>
                  <a:gd name="connsiteX109" fmla="*/ 330401 w 636347"/>
                  <a:gd name="connsiteY109" fmla="*/ 399541 h 770927"/>
                  <a:gd name="connsiteX110" fmla="*/ 307394 w 636347"/>
                  <a:gd name="connsiteY110" fmla="*/ 350355 h 770927"/>
                  <a:gd name="connsiteX111" fmla="*/ 296417 w 636347"/>
                  <a:gd name="connsiteY111" fmla="*/ 343558 h 770927"/>
                  <a:gd name="connsiteX112" fmla="*/ 285619 w 636347"/>
                  <a:gd name="connsiteY112" fmla="*/ 350427 h 770927"/>
                  <a:gd name="connsiteX113" fmla="*/ 262612 w 636347"/>
                  <a:gd name="connsiteY113" fmla="*/ 399612 h 770927"/>
                  <a:gd name="connsiteX114" fmla="*/ 225895 w 636347"/>
                  <a:gd name="connsiteY114" fmla="*/ 371523 h 770927"/>
                  <a:gd name="connsiteX115" fmla="*/ 214837 w 636347"/>
                  <a:gd name="connsiteY115" fmla="*/ 369093 h 770927"/>
                  <a:gd name="connsiteX116" fmla="*/ 206549 w 636347"/>
                  <a:gd name="connsiteY116" fmla="*/ 383919 h 770927"/>
                  <a:gd name="connsiteX117" fmla="*/ 241132 w 636347"/>
                  <a:gd name="connsiteY117" fmla="*/ 504333 h 770927"/>
                  <a:gd name="connsiteX118" fmla="*/ 190758 w 636347"/>
                  <a:gd name="connsiteY118" fmla="*/ 504333 h 770927"/>
                  <a:gd name="connsiteX119" fmla="*/ 176307 w 636347"/>
                  <a:gd name="connsiteY119" fmla="*/ 510085 h 770927"/>
                  <a:gd name="connsiteX120" fmla="*/ 112028 w 636347"/>
                  <a:gd name="connsiteY120" fmla="*/ 439009 h 770927"/>
                  <a:gd name="connsiteX121" fmla="*/ 112028 w 636347"/>
                  <a:gd name="connsiteY121" fmla="*/ 235979 h 770927"/>
                  <a:gd name="connsiteX122" fmla="*/ 397637 w 636347"/>
                  <a:gd name="connsiteY122" fmla="*/ 153435 h 770927"/>
                  <a:gd name="connsiteX123" fmla="*/ 480182 w 636347"/>
                  <a:gd name="connsiteY123" fmla="*/ 439009 h 770927"/>
                  <a:gd name="connsiteX124" fmla="*/ 415893 w 636347"/>
                  <a:gd name="connsiteY124" fmla="*/ 510085 h 77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36347" h="770927">
                    <a:moveTo>
                      <a:pt x="298212" y="87029"/>
                    </a:moveTo>
                    <a:cubicBezTo>
                      <a:pt x="304759" y="85958"/>
                      <a:pt x="309189" y="79777"/>
                      <a:pt x="308117" y="73248"/>
                    </a:cubicBezTo>
                    <a:lnTo>
                      <a:pt x="308117" y="10067"/>
                    </a:lnTo>
                    <a:cubicBezTo>
                      <a:pt x="307287" y="4985"/>
                      <a:pt x="303294" y="993"/>
                      <a:pt x="298212" y="162"/>
                    </a:cubicBezTo>
                    <a:cubicBezTo>
                      <a:pt x="291666" y="-919"/>
                      <a:pt x="285494" y="3520"/>
                      <a:pt x="284431" y="10067"/>
                    </a:cubicBezTo>
                    <a:lnTo>
                      <a:pt x="284431" y="73248"/>
                    </a:lnTo>
                    <a:cubicBezTo>
                      <a:pt x="284217" y="74534"/>
                      <a:pt x="284217" y="75838"/>
                      <a:pt x="284431" y="77124"/>
                    </a:cubicBezTo>
                    <a:cubicBezTo>
                      <a:pt x="285494" y="83662"/>
                      <a:pt x="291666" y="88101"/>
                      <a:pt x="298212" y="87029"/>
                    </a:cubicBezTo>
                    <a:close/>
                    <a:moveTo>
                      <a:pt x="154282" y="111153"/>
                    </a:moveTo>
                    <a:cubicBezTo>
                      <a:pt x="157560" y="116994"/>
                      <a:pt x="164946" y="119084"/>
                      <a:pt x="170796" y="115806"/>
                    </a:cubicBezTo>
                    <a:cubicBezTo>
                      <a:pt x="176638" y="112537"/>
                      <a:pt x="178719" y="105142"/>
                      <a:pt x="175450" y="99301"/>
                    </a:cubicBezTo>
                    <a:lnTo>
                      <a:pt x="143859" y="44891"/>
                    </a:lnTo>
                    <a:cubicBezTo>
                      <a:pt x="140543" y="40133"/>
                      <a:pt x="134302" y="38423"/>
                      <a:pt x="129024" y="40827"/>
                    </a:cubicBezTo>
                    <a:cubicBezTo>
                      <a:pt x="123004" y="43578"/>
                      <a:pt x="120343" y="50696"/>
                      <a:pt x="123094" y="56734"/>
                    </a:cubicBezTo>
                    <a:lnTo>
                      <a:pt x="154282" y="111153"/>
                    </a:lnTo>
                    <a:close/>
                    <a:moveTo>
                      <a:pt x="531671" y="209542"/>
                    </a:moveTo>
                    <a:lnTo>
                      <a:pt x="586082" y="177951"/>
                    </a:lnTo>
                    <a:cubicBezTo>
                      <a:pt x="586582" y="177710"/>
                      <a:pt x="587064" y="177433"/>
                      <a:pt x="587529" y="177121"/>
                    </a:cubicBezTo>
                    <a:cubicBezTo>
                      <a:pt x="593031" y="173432"/>
                      <a:pt x="594504" y="165974"/>
                      <a:pt x="590816" y="160464"/>
                    </a:cubicBezTo>
                    <a:cubicBezTo>
                      <a:pt x="587127" y="154962"/>
                      <a:pt x="579660" y="153497"/>
                      <a:pt x="574158" y="157186"/>
                    </a:cubicBezTo>
                    <a:lnTo>
                      <a:pt x="519748" y="188776"/>
                    </a:lnTo>
                    <a:cubicBezTo>
                      <a:pt x="514773" y="192099"/>
                      <a:pt x="513023" y="198592"/>
                      <a:pt x="515631" y="203978"/>
                    </a:cubicBezTo>
                    <a:cubicBezTo>
                      <a:pt x="518524" y="209944"/>
                      <a:pt x="525705" y="212436"/>
                      <a:pt x="531671" y="209542"/>
                    </a:cubicBezTo>
                    <a:close/>
                    <a:moveTo>
                      <a:pt x="6770" y="177951"/>
                    </a:moveTo>
                    <a:lnTo>
                      <a:pt x="61181" y="209542"/>
                    </a:lnTo>
                    <a:cubicBezTo>
                      <a:pt x="61645" y="209855"/>
                      <a:pt x="62128" y="210131"/>
                      <a:pt x="62628" y="210373"/>
                    </a:cubicBezTo>
                    <a:cubicBezTo>
                      <a:pt x="68594" y="213275"/>
                      <a:pt x="75775" y="210774"/>
                      <a:pt x="78669" y="204808"/>
                    </a:cubicBezTo>
                    <a:cubicBezTo>
                      <a:pt x="81562" y="198851"/>
                      <a:pt x="79071" y="191670"/>
                      <a:pt x="73104" y="188776"/>
                    </a:cubicBezTo>
                    <a:lnTo>
                      <a:pt x="18694" y="157186"/>
                    </a:lnTo>
                    <a:cubicBezTo>
                      <a:pt x="18229" y="156873"/>
                      <a:pt x="17747" y="156596"/>
                      <a:pt x="17247" y="156355"/>
                    </a:cubicBezTo>
                    <a:cubicBezTo>
                      <a:pt x="11281" y="153452"/>
                      <a:pt x="4100" y="155953"/>
                      <a:pt x="1206" y="161911"/>
                    </a:cubicBezTo>
                    <a:cubicBezTo>
                      <a:pt x="-1688" y="167877"/>
                      <a:pt x="804" y="175058"/>
                      <a:pt x="6770" y="177951"/>
                    </a:cubicBezTo>
                    <a:close/>
                    <a:moveTo>
                      <a:pt x="422136" y="116789"/>
                    </a:moveTo>
                    <a:cubicBezTo>
                      <a:pt x="428102" y="119683"/>
                      <a:pt x="435274" y="117191"/>
                      <a:pt x="438177" y="111225"/>
                    </a:cubicBezTo>
                    <a:lnTo>
                      <a:pt x="469759" y="56814"/>
                    </a:lnTo>
                    <a:cubicBezTo>
                      <a:pt x="472367" y="51429"/>
                      <a:pt x="470616" y="44935"/>
                      <a:pt x="465650" y="41604"/>
                    </a:cubicBezTo>
                    <a:cubicBezTo>
                      <a:pt x="460140" y="37915"/>
                      <a:pt x="452691" y="39389"/>
                      <a:pt x="448993" y="44891"/>
                    </a:cubicBezTo>
                    <a:lnTo>
                      <a:pt x="417403" y="99301"/>
                    </a:lnTo>
                    <a:cubicBezTo>
                      <a:pt x="417090" y="99766"/>
                      <a:pt x="416813" y="100248"/>
                      <a:pt x="416572" y="100748"/>
                    </a:cubicBezTo>
                    <a:cubicBezTo>
                      <a:pt x="413687" y="106714"/>
                      <a:pt x="416170" y="113895"/>
                      <a:pt x="422136" y="116789"/>
                    </a:cubicBezTo>
                    <a:close/>
                    <a:moveTo>
                      <a:pt x="626282" y="317014"/>
                    </a:moveTo>
                    <a:lnTo>
                      <a:pt x="563101" y="317014"/>
                    </a:lnTo>
                    <a:cubicBezTo>
                      <a:pt x="558019" y="317854"/>
                      <a:pt x="554027" y="321837"/>
                      <a:pt x="553196" y="326919"/>
                    </a:cubicBezTo>
                    <a:cubicBezTo>
                      <a:pt x="552125" y="333466"/>
                      <a:pt x="556563" y="339637"/>
                      <a:pt x="563101" y="340700"/>
                    </a:cubicBezTo>
                    <a:lnTo>
                      <a:pt x="626282" y="340700"/>
                    </a:lnTo>
                    <a:cubicBezTo>
                      <a:pt x="631373" y="339870"/>
                      <a:pt x="635357" y="335877"/>
                      <a:pt x="636187" y="330786"/>
                    </a:cubicBezTo>
                    <a:cubicBezTo>
                      <a:pt x="637259" y="324266"/>
                      <a:pt x="632829" y="318095"/>
                      <a:pt x="626282" y="317014"/>
                    </a:cubicBezTo>
                    <a:close/>
                    <a:moveTo>
                      <a:pt x="296417" y="103168"/>
                    </a:moveTo>
                    <a:cubicBezTo>
                      <a:pt x="219142" y="103204"/>
                      <a:pt x="146798" y="141341"/>
                      <a:pt x="103176" y="205130"/>
                    </a:cubicBezTo>
                    <a:cubicBezTo>
                      <a:pt x="30117" y="311914"/>
                      <a:pt x="57465" y="457684"/>
                      <a:pt x="164241" y="530699"/>
                    </a:cubicBezTo>
                    <a:cubicBezTo>
                      <a:pt x="164169" y="531967"/>
                      <a:pt x="164169" y="533235"/>
                      <a:pt x="164241" y="534513"/>
                    </a:cubicBezTo>
                    <a:lnTo>
                      <a:pt x="164241" y="697583"/>
                    </a:lnTo>
                    <a:cubicBezTo>
                      <a:pt x="164276" y="714392"/>
                      <a:pt x="177915" y="728021"/>
                      <a:pt x="194715" y="728057"/>
                    </a:cubicBezTo>
                    <a:lnTo>
                      <a:pt x="215329" y="728057"/>
                    </a:lnTo>
                    <a:cubicBezTo>
                      <a:pt x="220922" y="739555"/>
                      <a:pt x="229308" y="749467"/>
                      <a:pt x="239720" y="756888"/>
                    </a:cubicBezTo>
                    <a:cubicBezTo>
                      <a:pt x="252492" y="765998"/>
                      <a:pt x="267765" y="770928"/>
                      <a:pt x="283458" y="770928"/>
                    </a:cubicBezTo>
                    <a:lnTo>
                      <a:pt x="309377" y="770928"/>
                    </a:lnTo>
                    <a:cubicBezTo>
                      <a:pt x="325060" y="770928"/>
                      <a:pt x="340378" y="765998"/>
                      <a:pt x="353114" y="756888"/>
                    </a:cubicBezTo>
                    <a:cubicBezTo>
                      <a:pt x="363537" y="749457"/>
                      <a:pt x="371942" y="739561"/>
                      <a:pt x="377542" y="728057"/>
                    </a:cubicBezTo>
                    <a:lnTo>
                      <a:pt x="397896" y="728057"/>
                    </a:lnTo>
                    <a:cubicBezTo>
                      <a:pt x="414705" y="728021"/>
                      <a:pt x="428335" y="714383"/>
                      <a:pt x="428370" y="697583"/>
                    </a:cubicBezTo>
                    <a:lnTo>
                      <a:pt x="428370" y="534807"/>
                    </a:lnTo>
                    <a:cubicBezTo>
                      <a:pt x="428442" y="533539"/>
                      <a:pt x="428442" y="532307"/>
                      <a:pt x="428370" y="531038"/>
                    </a:cubicBezTo>
                    <a:cubicBezTo>
                      <a:pt x="492534" y="487381"/>
                      <a:pt x="530894" y="414804"/>
                      <a:pt x="530823" y="337235"/>
                    </a:cubicBezTo>
                    <a:cubicBezTo>
                      <a:pt x="530707" y="207854"/>
                      <a:pt x="425789" y="103052"/>
                      <a:pt x="296417" y="103168"/>
                    </a:cubicBezTo>
                    <a:close/>
                    <a:moveTo>
                      <a:pt x="398789" y="528127"/>
                    </a:moveTo>
                    <a:cubicBezTo>
                      <a:pt x="402041" y="528466"/>
                      <a:pt x="404506" y="531226"/>
                      <a:pt x="404541" y="534513"/>
                    </a:cubicBezTo>
                    <a:lnTo>
                      <a:pt x="404541" y="567121"/>
                    </a:lnTo>
                    <a:lnTo>
                      <a:pt x="188329" y="567121"/>
                    </a:lnTo>
                    <a:lnTo>
                      <a:pt x="187989" y="534513"/>
                    </a:lnTo>
                    <a:cubicBezTo>
                      <a:pt x="188025" y="531226"/>
                      <a:pt x="190490" y="528466"/>
                      <a:pt x="193777" y="528127"/>
                    </a:cubicBezTo>
                    <a:lnTo>
                      <a:pt x="398789" y="528127"/>
                    </a:lnTo>
                    <a:close/>
                    <a:moveTo>
                      <a:pt x="265791" y="504038"/>
                    </a:moveTo>
                    <a:lnTo>
                      <a:pt x="239569" y="411857"/>
                    </a:lnTo>
                    <a:lnTo>
                      <a:pt x="259852" y="427657"/>
                    </a:lnTo>
                    <a:cubicBezTo>
                      <a:pt x="260745" y="428327"/>
                      <a:pt x="261719" y="428889"/>
                      <a:pt x="262764" y="429300"/>
                    </a:cubicBezTo>
                    <a:cubicBezTo>
                      <a:pt x="268962" y="431729"/>
                      <a:pt x="275911" y="428702"/>
                      <a:pt x="278340" y="422539"/>
                    </a:cubicBezTo>
                    <a:lnTo>
                      <a:pt x="296417" y="383848"/>
                    </a:lnTo>
                    <a:lnTo>
                      <a:pt x="314494" y="422843"/>
                    </a:lnTo>
                    <a:cubicBezTo>
                      <a:pt x="314941" y="423888"/>
                      <a:pt x="315468" y="424861"/>
                      <a:pt x="316174" y="425754"/>
                    </a:cubicBezTo>
                    <a:cubicBezTo>
                      <a:pt x="320211" y="431024"/>
                      <a:pt x="327713" y="432033"/>
                      <a:pt x="332983" y="427960"/>
                    </a:cubicBezTo>
                    <a:lnTo>
                      <a:pt x="353302" y="412196"/>
                    </a:lnTo>
                    <a:lnTo>
                      <a:pt x="327159" y="504333"/>
                    </a:lnTo>
                    <a:lnTo>
                      <a:pt x="265791" y="504038"/>
                    </a:lnTo>
                    <a:close/>
                    <a:moveTo>
                      <a:pt x="404541" y="591209"/>
                    </a:moveTo>
                    <a:lnTo>
                      <a:pt x="404541" y="641261"/>
                    </a:lnTo>
                    <a:lnTo>
                      <a:pt x="188329" y="641261"/>
                    </a:lnTo>
                    <a:lnTo>
                      <a:pt x="188329" y="591209"/>
                    </a:lnTo>
                    <a:lnTo>
                      <a:pt x="404541" y="591209"/>
                    </a:lnTo>
                    <a:close/>
                    <a:moveTo>
                      <a:pt x="339217" y="737283"/>
                    </a:moveTo>
                    <a:cubicBezTo>
                      <a:pt x="330505" y="743485"/>
                      <a:pt x="320070" y="746802"/>
                      <a:pt x="309377" y="746768"/>
                    </a:cubicBezTo>
                    <a:lnTo>
                      <a:pt x="283493" y="746768"/>
                    </a:lnTo>
                    <a:cubicBezTo>
                      <a:pt x="272776" y="746804"/>
                      <a:pt x="262353" y="743482"/>
                      <a:pt x="253618" y="737283"/>
                    </a:cubicBezTo>
                    <a:cubicBezTo>
                      <a:pt x="249920" y="734666"/>
                      <a:pt x="246598" y="731567"/>
                      <a:pt x="243686" y="728057"/>
                    </a:cubicBezTo>
                    <a:lnTo>
                      <a:pt x="349193" y="728057"/>
                    </a:lnTo>
                    <a:cubicBezTo>
                      <a:pt x="346273" y="731567"/>
                      <a:pt x="342914" y="734666"/>
                      <a:pt x="339217" y="737283"/>
                    </a:cubicBezTo>
                    <a:close/>
                    <a:moveTo>
                      <a:pt x="398120" y="704040"/>
                    </a:moveTo>
                    <a:lnTo>
                      <a:pt x="194786" y="704040"/>
                    </a:lnTo>
                    <a:cubicBezTo>
                      <a:pt x="191205" y="704040"/>
                      <a:pt x="188329" y="701164"/>
                      <a:pt x="188329" y="697583"/>
                    </a:cubicBezTo>
                    <a:lnTo>
                      <a:pt x="188329" y="665278"/>
                    </a:lnTo>
                    <a:lnTo>
                      <a:pt x="404541" y="665278"/>
                    </a:lnTo>
                    <a:lnTo>
                      <a:pt x="404613" y="697583"/>
                    </a:lnTo>
                    <a:cubicBezTo>
                      <a:pt x="404613" y="701164"/>
                      <a:pt x="401701" y="704040"/>
                      <a:pt x="398120" y="704040"/>
                    </a:cubicBezTo>
                    <a:close/>
                    <a:moveTo>
                      <a:pt x="415893" y="510085"/>
                    </a:moveTo>
                    <a:cubicBezTo>
                      <a:pt x="411655" y="506949"/>
                      <a:pt x="406676" y="504967"/>
                      <a:pt x="401442" y="504333"/>
                    </a:cubicBezTo>
                    <a:lnTo>
                      <a:pt x="351694" y="504333"/>
                    </a:lnTo>
                    <a:lnTo>
                      <a:pt x="386464" y="383848"/>
                    </a:lnTo>
                    <a:cubicBezTo>
                      <a:pt x="387545" y="379963"/>
                      <a:pt x="386652" y="375819"/>
                      <a:pt x="384035" y="372755"/>
                    </a:cubicBezTo>
                    <a:cubicBezTo>
                      <a:pt x="379739" y="367709"/>
                      <a:pt x="372120" y="367119"/>
                      <a:pt x="367119" y="371451"/>
                    </a:cubicBezTo>
                    <a:lnTo>
                      <a:pt x="330401" y="399541"/>
                    </a:lnTo>
                    <a:lnTo>
                      <a:pt x="307394" y="350355"/>
                    </a:lnTo>
                    <a:cubicBezTo>
                      <a:pt x="305206" y="346297"/>
                      <a:pt x="301025" y="343709"/>
                      <a:pt x="296417" y="343558"/>
                    </a:cubicBezTo>
                    <a:cubicBezTo>
                      <a:pt x="291826" y="343710"/>
                      <a:pt x="287673" y="346318"/>
                      <a:pt x="285619" y="350427"/>
                    </a:cubicBezTo>
                    <a:lnTo>
                      <a:pt x="262612" y="399612"/>
                    </a:lnTo>
                    <a:lnTo>
                      <a:pt x="225895" y="371523"/>
                    </a:lnTo>
                    <a:cubicBezTo>
                      <a:pt x="222846" y="368918"/>
                      <a:pt x="218698" y="368006"/>
                      <a:pt x="214837" y="369093"/>
                    </a:cubicBezTo>
                    <a:cubicBezTo>
                      <a:pt x="208451" y="370888"/>
                      <a:pt x="204754" y="377533"/>
                      <a:pt x="206549" y="383919"/>
                    </a:cubicBezTo>
                    <a:lnTo>
                      <a:pt x="241132" y="504333"/>
                    </a:lnTo>
                    <a:lnTo>
                      <a:pt x="190758" y="504333"/>
                    </a:lnTo>
                    <a:cubicBezTo>
                      <a:pt x="185533" y="504967"/>
                      <a:pt x="180559" y="506950"/>
                      <a:pt x="176307" y="510085"/>
                    </a:cubicBezTo>
                    <a:cubicBezTo>
                      <a:pt x="149732" y="491615"/>
                      <a:pt x="127743" y="467300"/>
                      <a:pt x="112028" y="439009"/>
                    </a:cubicBezTo>
                    <a:cubicBezTo>
                      <a:pt x="77177" y="375854"/>
                      <a:pt x="77177" y="299178"/>
                      <a:pt x="112028" y="235979"/>
                    </a:cubicBezTo>
                    <a:cubicBezTo>
                      <a:pt x="168090" y="134312"/>
                      <a:pt x="295971" y="97381"/>
                      <a:pt x="397637" y="153435"/>
                    </a:cubicBezTo>
                    <a:cubicBezTo>
                      <a:pt x="499304" y="209497"/>
                      <a:pt x="536280" y="337378"/>
                      <a:pt x="480182" y="439009"/>
                    </a:cubicBezTo>
                    <a:cubicBezTo>
                      <a:pt x="464488" y="467318"/>
                      <a:pt x="442491" y="491638"/>
                      <a:pt x="415893" y="51008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BD8B58C6-33BD-4FCA-8DA7-3D8DE8F56BFE}"/>
                  </a:ext>
                </a:extLst>
              </p:cNvPr>
              <p:cNvSpPr/>
              <p:nvPr/>
            </p:nvSpPr>
            <p:spPr>
              <a:xfrm rot="1600071">
                <a:off x="9605548" y="1889227"/>
                <a:ext cx="105507" cy="18711"/>
              </a:xfrm>
              <a:custGeom>
                <a:avLst/>
                <a:gdLst>
                  <a:gd name="connsiteX0" fmla="*/ 105507 w 105507"/>
                  <a:gd name="connsiteY0" fmla="*/ 0 h 18711"/>
                  <a:gd name="connsiteX1" fmla="*/ 95531 w 105507"/>
                  <a:gd name="connsiteY1" fmla="*/ 9226 h 18711"/>
                  <a:gd name="connsiteX2" fmla="*/ 65691 w 105507"/>
                  <a:gd name="connsiteY2" fmla="*/ 18711 h 18711"/>
                  <a:gd name="connsiteX3" fmla="*/ 39807 w 105507"/>
                  <a:gd name="connsiteY3" fmla="*/ 18711 h 18711"/>
                  <a:gd name="connsiteX4" fmla="*/ 9932 w 105507"/>
                  <a:gd name="connsiteY4" fmla="*/ 9226 h 18711"/>
                  <a:gd name="connsiteX5" fmla="*/ 0 w 105507"/>
                  <a:gd name="connsiteY5" fmla="*/ 0 h 18711"/>
                  <a:gd name="connsiteX6" fmla="*/ 105507 w 105507"/>
                  <a:gd name="connsiteY6" fmla="*/ 0 h 1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507" h="18711">
                    <a:moveTo>
                      <a:pt x="105507" y="0"/>
                    </a:moveTo>
                    <a:cubicBezTo>
                      <a:pt x="102596" y="3510"/>
                      <a:pt x="99228" y="6609"/>
                      <a:pt x="95531" y="9226"/>
                    </a:cubicBezTo>
                    <a:cubicBezTo>
                      <a:pt x="86819" y="15428"/>
                      <a:pt x="76384" y="18745"/>
                      <a:pt x="65691" y="18711"/>
                    </a:cubicBezTo>
                    <a:lnTo>
                      <a:pt x="39807" y="18711"/>
                    </a:lnTo>
                    <a:cubicBezTo>
                      <a:pt x="29090" y="18747"/>
                      <a:pt x="18667" y="15425"/>
                      <a:pt x="9932" y="9226"/>
                    </a:cubicBezTo>
                    <a:cubicBezTo>
                      <a:pt x="6234" y="6609"/>
                      <a:pt x="2912" y="3510"/>
                      <a:pt x="0" y="0"/>
                    </a:cubicBezTo>
                    <a:lnTo>
                      <a:pt x="10550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49F4D939-A606-415C-932A-7D851A0AD52A}"/>
                  </a:ext>
                </a:extLst>
              </p:cNvPr>
              <p:cNvSpPr/>
              <p:nvPr/>
            </p:nvSpPr>
            <p:spPr>
              <a:xfrm rot="1600071">
                <a:off x="9590485" y="1761945"/>
                <a:ext cx="216283" cy="112830"/>
              </a:xfrm>
              <a:custGeom>
                <a:avLst/>
                <a:gdLst>
                  <a:gd name="connsiteX0" fmla="*/ 216284 w 216283"/>
                  <a:gd name="connsiteY0" fmla="*/ 106374 h 112830"/>
                  <a:gd name="connsiteX1" fmla="*/ 209782 w 216283"/>
                  <a:gd name="connsiteY1" fmla="*/ 112831 h 112830"/>
                  <a:gd name="connsiteX2" fmla="*/ 6457 w 216283"/>
                  <a:gd name="connsiteY2" fmla="*/ 112831 h 112830"/>
                  <a:gd name="connsiteX3" fmla="*/ 0 w 216283"/>
                  <a:gd name="connsiteY3" fmla="*/ 106374 h 112830"/>
                  <a:gd name="connsiteX4" fmla="*/ 0 w 216283"/>
                  <a:gd name="connsiteY4" fmla="*/ 74068 h 112830"/>
                  <a:gd name="connsiteX5" fmla="*/ 216212 w 216283"/>
                  <a:gd name="connsiteY5" fmla="*/ 74068 h 112830"/>
                  <a:gd name="connsiteX6" fmla="*/ 216284 w 216283"/>
                  <a:gd name="connsiteY6" fmla="*/ 106374 h 112830"/>
                  <a:gd name="connsiteX7" fmla="*/ 0 w 216283"/>
                  <a:gd name="connsiteY7" fmla="*/ 0 h 112830"/>
                  <a:gd name="connsiteX8" fmla="*/ 216212 w 216283"/>
                  <a:gd name="connsiteY8" fmla="*/ 0 h 112830"/>
                  <a:gd name="connsiteX9" fmla="*/ 216212 w 216283"/>
                  <a:gd name="connsiteY9" fmla="*/ 50052 h 112830"/>
                  <a:gd name="connsiteX10" fmla="*/ 0 w 216283"/>
                  <a:gd name="connsiteY10" fmla="*/ 50052 h 11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283" h="112830">
                    <a:moveTo>
                      <a:pt x="216284" y="106374"/>
                    </a:moveTo>
                    <a:cubicBezTo>
                      <a:pt x="216284" y="109955"/>
                      <a:pt x="213372" y="112831"/>
                      <a:pt x="209782" y="112831"/>
                    </a:cubicBezTo>
                    <a:lnTo>
                      <a:pt x="6457" y="112831"/>
                    </a:lnTo>
                    <a:cubicBezTo>
                      <a:pt x="2876" y="112831"/>
                      <a:pt x="0" y="109955"/>
                      <a:pt x="0" y="106374"/>
                    </a:cubicBezTo>
                    <a:lnTo>
                      <a:pt x="0" y="74068"/>
                    </a:lnTo>
                    <a:lnTo>
                      <a:pt x="216212" y="74068"/>
                    </a:lnTo>
                    <a:lnTo>
                      <a:pt x="216284" y="106374"/>
                    </a:lnTo>
                    <a:close/>
                    <a:moveTo>
                      <a:pt x="0" y="0"/>
                    </a:moveTo>
                    <a:lnTo>
                      <a:pt x="216212" y="0"/>
                    </a:lnTo>
                    <a:lnTo>
                      <a:pt x="216212" y="50052"/>
                    </a:lnTo>
                    <a:lnTo>
                      <a:pt x="0" y="5005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A4C20F1-7866-48C3-80C1-39C3A4C6F90E}"/>
                  </a:ext>
                </a:extLst>
              </p:cNvPr>
              <p:cNvSpPr/>
              <p:nvPr/>
            </p:nvSpPr>
            <p:spPr>
              <a:xfrm rot="1600071">
                <a:off x="9635050" y="1709408"/>
                <a:ext cx="216551" cy="38994"/>
              </a:xfrm>
              <a:custGeom>
                <a:avLst/>
                <a:gdLst>
                  <a:gd name="connsiteX0" fmla="*/ 216552 w 216551"/>
                  <a:gd name="connsiteY0" fmla="*/ 6386 h 38994"/>
                  <a:gd name="connsiteX1" fmla="*/ 216552 w 216551"/>
                  <a:gd name="connsiteY1" fmla="*/ 38995 h 38994"/>
                  <a:gd name="connsiteX2" fmla="*/ 339 w 216551"/>
                  <a:gd name="connsiteY2" fmla="*/ 38995 h 38994"/>
                  <a:gd name="connsiteX3" fmla="*/ 0 w 216551"/>
                  <a:gd name="connsiteY3" fmla="*/ 6386 h 38994"/>
                  <a:gd name="connsiteX4" fmla="*/ 5788 w 216551"/>
                  <a:gd name="connsiteY4" fmla="*/ 0 h 38994"/>
                  <a:gd name="connsiteX5" fmla="*/ 210800 w 216551"/>
                  <a:gd name="connsiteY5" fmla="*/ 0 h 38994"/>
                  <a:gd name="connsiteX6" fmla="*/ 216552 w 216551"/>
                  <a:gd name="connsiteY6" fmla="*/ 6386 h 38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51" h="38994">
                    <a:moveTo>
                      <a:pt x="216552" y="6386"/>
                    </a:moveTo>
                    <a:lnTo>
                      <a:pt x="216552" y="38995"/>
                    </a:lnTo>
                    <a:lnTo>
                      <a:pt x="339" y="38995"/>
                    </a:lnTo>
                    <a:lnTo>
                      <a:pt x="0" y="6386"/>
                    </a:lnTo>
                    <a:cubicBezTo>
                      <a:pt x="36" y="3099"/>
                      <a:pt x="2501" y="339"/>
                      <a:pt x="5788" y="0"/>
                    </a:cubicBezTo>
                    <a:lnTo>
                      <a:pt x="210800" y="0"/>
                    </a:lnTo>
                    <a:cubicBezTo>
                      <a:pt x="214051" y="339"/>
                      <a:pt x="216516" y="3099"/>
                      <a:pt x="216552" y="638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FEA84F27-059A-4458-9CC0-1BBB97D0C612}"/>
                  </a:ext>
                </a:extLst>
              </p:cNvPr>
              <p:cNvSpPr/>
              <p:nvPr/>
            </p:nvSpPr>
            <p:spPr>
              <a:xfrm rot="1600071">
                <a:off x="9733079" y="1576219"/>
                <a:ext cx="113733" cy="120485"/>
              </a:xfrm>
              <a:custGeom>
                <a:avLst/>
                <a:gdLst>
                  <a:gd name="connsiteX0" fmla="*/ 113733 w 113733"/>
                  <a:gd name="connsiteY0" fmla="*/ 28348 h 120485"/>
                  <a:gd name="connsiteX1" fmla="*/ 87591 w 113733"/>
                  <a:gd name="connsiteY1" fmla="*/ 120485 h 120485"/>
                  <a:gd name="connsiteX2" fmla="*/ 26223 w 113733"/>
                  <a:gd name="connsiteY2" fmla="*/ 120190 h 120485"/>
                  <a:gd name="connsiteX3" fmla="*/ 0 w 113733"/>
                  <a:gd name="connsiteY3" fmla="*/ 28009 h 120485"/>
                  <a:gd name="connsiteX4" fmla="*/ 20283 w 113733"/>
                  <a:gd name="connsiteY4" fmla="*/ 43809 h 120485"/>
                  <a:gd name="connsiteX5" fmla="*/ 23195 w 113733"/>
                  <a:gd name="connsiteY5" fmla="*/ 45452 h 120485"/>
                  <a:gd name="connsiteX6" fmla="*/ 38771 w 113733"/>
                  <a:gd name="connsiteY6" fmla="*/ 38691 h 120485"/>
                  <a:gd name="connsiteX7" fmla="*/ 56849 w 113733"/>
                  <a:gd name="connsiteY7" fmla="*/ 0 h 120485"/>
                  <a:gd name="connsiteX8" fmla="*/ 74926 w 113733"/>
                  <a:gd name="connsiteY8" fmla="*/ 38995 h 120485"/>
                  <a:gd name="connsiteX9" fmla="*/ 76605 w 113733"/>
                  <a:gd name="connsiteY9" fmla="*/ 41906 h 120485"/>
                  <a:gd name="connsiteX10" fmla="*/ 93414 w 113733"/>
                  <a:gd name="connsiteY10" fmla="*/ 44112 h 120485"/>
                  <a:gd name="connsiteX11" fmla="*/ 113733 w 113733"/>
                  <a:gd name="connsiteY11" fmla="*/ 28348 h 12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733" h="120485">
                    <a:moveTo>
                      <a:pt x="113733" y="28348"/>
                    </a:moveTo>
                    <a:lnTo>
                      <a:pt x="87591" y="120485"/>
                    </a:lnTo>
                    <a:lnTo>
                      <a:pt x="26223" y="120190"/>
                    </a:lnTo>
                    <a:lnTo>
                      <a:pt x="0" y="28009"/>
                    </a:lnTo>
                    <a:lnTo>
                      <a:pt x="20283" y="43809"/>
                    </a:lnTo>
                    <a:cubicBezTo>
                      <a:pt x="21176" y="44479"/>
                      <a:pt x="22150" y="45041"/>
                      <a:pt x="23195" y="45452"/>
                    </a:cubicBezTo>
                    <a:cubicBezTo>
                      <a:pt x="29393" y="47881"/>
                      <a:pt x="36342" y="44854"/>
                      <a:pt x="38771" y="38691"/>
                    </a:cubicBezTo>
                    <a:lnTo>
                      <a:pt x="56849" y="0"/>
                    </a:lnTo>
                    <a:lnTo>
                      <a:pt x="74926" y="38995"/>
                    </a:lnTo>
                    <a:cubicBezTo>
                      <a:pt x="75372" y="40040"/>
                      <a:pt x="75899" y="41013"/>
                      <a:pt x="76605" y="41906"/>
                    </a:cubicBezTo>
                    <a:cubicBezTo>
                      <a:pt x="80642" y="47176"/>
                      <a:pt x="88144" y="48185"/>
                      <a:pt x="93414" y="44112"/>
                    </a:cubicBezTo>
                    <a:lnTo>
                      <a:pt x="113733" y="28348"/>
                    </a:lnTo>
                    <a:close/>
                  </a:path>
                </a:pathLst>
              </a:custGeom>
              <a:solidFill>
                <a:schemeClr val="accent1"/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D30DE767-D381-497C-997F-84D28BDC3A31}"/>
                  </a:ext>
                </a:extLst>
              </p:cNvPr>
              <p:cNvSpPr/>
              <p:nvPr/>
            </p:nvSpPr>
            <p:spPr>
              <a:xfrm rot="1600071">
                <a:off x="9635722" y="1332834"/>
                <a:ext cx="420478" cy="382825"/>
              </a:xfrm>
              <a:custGeom>
                <a:avLst/>
                <a:gdLst>
                  <a:gd name="connsiteX0" fmla="*/ 394283 w 420478"/>
                  <a:gd name="connsiteY0" fmla="*/ 311749 h 382825"/>
                  <a:gd name="connsiteX1" fmla="*/ 330004 w 420478"/>
                  <a:gd name="connsiteY1" fmla="*/ 382826 h 382825"/>
                  <a:gd name="connsiteX2" fmla="*/ 315552 w 420478"/>
                  <a:gd name="connsiteY2" fmla="*/ 377074 h 382825"/>
                  <a:gd name="connsiteX3" fmla="*/ 265804 w 420478"/>
                  <a:gd name="connsiteY3" fmla="*/ 377074 h 382825"/>
                  <a:gd name="connsiteX4" fmla="*/ 300574 w 420478"/>
                  <a:gd name="connsiteY4" fmla="*/ 256588 h 382825"/>
                  <a:gd name="connsiteX5" fmla="*/ 298145 w 420478"/>
                  <a:gd name="connsiteY5" fmla="*/ 245496 h 382825"/>
                  <a:gd name="connsiteX6" fmla="*/ 281229 w 420478"/>
                  <a:gd name="connsiteY6" fmla="*/ 244192 h 382825"/>
                  <a:gd name="connsiteX7" fmla="*/ 244512 w 420478"/>
                  <a:gd name="connsiteY7" fmla="*/ 272281 h 382825"/>
                  <a:gd name="connsiteX8" fmla="*/ 221504 w 420478"/>
                  <a:gd name="connsiteY8" fmla="*/ 223096 h 382825"/>
                  <a:gd name="connsiteX9" fmla="*/ 210528 w 420478"/>
                  <a:gd name="connsiteY9" fmla="*/ 216299 h 382825"/>
                  <a:gd name="connsiteX10" fmla="*/ 199729 w 420478"/>
                  <a:gd name="connsiteY10" fmla="*/ 223167 h 382825"/>
                  <a:gd name="connsiteX11" fmla="*/ 176722 w 420478"/>
                  <a:gd name="connsiteY11" fmla="*/ 272353 h 382825"/>
                  <a:gd name="connsiteX12" fmla="*/ 140005 w 420478"/>
                  <a:gd name="connsiteY12" fmla="*/ 244263 h 382825"/>
                  <a:gd name="connsiteX13" fmla="*/ 128948 w 420478"/>
                  <a:gd name="connsiteY13" fmla="*/ 241834 h 382825"/>
                  <a:gd name="connsiteX14" fmla="*/ 120659 w 420478"/>
                  <a:gd name="connsiteY14" fmla="*/ 256660 h 382825"/>
                  <a:gd name="connsiteX15" fmla="*/ 155242 w 420478"/>
                  <a:gd name="connsiteY15" fmla="*/ 377074 h 382825"/>
                  <a:gd name="connsiteX16" fmla="*/ 104869 w 420478"/>
                  <a:gd name="connsiteY16" fmla="*/ 377074 h 382825"/>
                  <a:gd name="connsiteX17" fmla="*/ 90417 w 420478"/>
                  <a:gd name="connsiteY17" fmla="*/ 382826 h 382825"/>
                  <a:gd name="connsiteX18" fmla="*/ 26138 w 420478"/>
                  <a:gd name="connsiteY18" fmla="*/ 311749 h 382825"/>
                  <a:gd name="connsiteX19" fmla="*/ 26138 w 420478"/>
                  <a:gd name="connsiteY19" fmla="*/ 108719 h 382825"/>
                  <a:gd name="connsiteX20" fmla="*/ 311748 w 420478"/>
                  <a:gd name="connsiteY20" fmla="*/ 26175 h 382825"/>
                  <a:gd name="connsiteX21" fmla="*/ 394283 w 420478"/>
                  <a:gd name="connsiteY21" fmla="*/ 311749 h 38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0478" h="382825">
                    <a:moveTo>
                      <a:pt x="394283" y="311749"/>
                    </a:moveTo>
                    <a:cubicBezTo>
                      <a:pt x="378595" y="340060"/>
                      <a:pt x="356601" y="364380"/>
                      <a:pt x="330004" y="382826"/>
                    </a:cubicBezTo>
                    <a:cubicBezTo>
                      <a:pt x="325766" y="379689"/>
                      <a:pt x="320786" y="377707"/>
                      <a:pt x="315552" y="377074"/>
                    </a:cubicBezTo>
                    <a:lnTo>
                      <a:pt x="265804" y="377074"/>
                    </a:lnTo>
                    <a:lnTo>
                      <a:pt x="300574" y="256588"/>
                    </a:lnTo>
                    <a:cubicBezTo>
                      <a:pt x="301655" y="252703"/>
                      <a:pt x="300762" y="248559"/>
                      <a:pt x="298145" y="245496"/>
                    </a:cubicBezTo>
                    <a:cubicBezTo>
                      <a:pt x="293849" y="240449"/>
                      <a:pt x="286231" y="239860"/>
                      <a:pt x="281229" y="244192"/>
                    </a:cubicBezTo>
                    <a:lnTo>
                      <a:pt x="244512" y="272281"/>
                    </a:lnTo>
                    <a:lnTo>
                      <a:pt x="221504" y="223096"/>
                    </a:lnTo>
                    <a:cubicBezTo>
                      <a:pt x="219316" y="219038"/>
                      <a:pt x="215135" y="216449"/>
                      <a:pt x="210528" y="216299"/>
                    </a:cubicBezTo>
                    <a:cubicBezTo>
                      <a:pt x="205937" y="216451"/>
                      <a:pt x="201784" y="219059"/>
                      <a:pt x="199729" y="223167"/>
                    </a:cubicBezTo>
                    <a:lnTo>
                      <a:pt x="176722" y="272353"/>
                    </a:lnTo>
                    <a:lnTo>
                      <a:pt x="140005" y="244263"/>
                    </a:lnTo>
                    <a:cubicBezTo>
                      <a:pt x="136956" y="241658"/>
                      <a:pt x="132808" y="240747"/>
                      <a:pt x="128948" y="241834"/>
                    </a:cubicBezTo>
                    <a:cubicBezTo>
                      <a:pt x="122562" y="243629"/>
                      <a:pt x="118864" y="250274"/>
                      <a:pt x="120659" y="256660"/>
                    </a:cubicBezTo>
                    <a:lnTo>
                      <a:pt x="155242" y="377074"/>
                    </a:lnTo>
                    <a:lnTo>
                      <a:pt x="104869" y="377074"/>
                    </a:lnTo>
                    <a:cubicBezTo>
                      <a:pt x="99644" y="377708"/>
                      <a:pt x="94669" y="379691"/>
                      <a:pt x="90417" y="382826"/>
                    </a:cubicBezTo>
                    <a:cubicBezTo>
                      <a:pt x="63842" y="364355"/>
                      <a:pt x="41853" y="340041"/>
                      <a:pt x="26138" y="311749"/>
                    </a:cubicBezTo>
                    <a:cubicBezTo>
                      <a:pt x="-8713" y="248595"/>
                      <a:pt x="-8713" y="171918"/>
                      <a:pt x="26138" y="108719"/>
                    </a:cubicBezTo>
                    <a:cubicBezTo>
                      <a:pt x="82201" y="7053"/>
                      <a:pt x="210081" y="-29879"/>
                      <a:pt x="311748" y="26175"/>
                    </a:cubicBezTo>
                    <a:cubicBezTo>
                      <a:pt x="413405" y="82238"/>
                      <a:pt x="450382" y="210127"/>
                      <a:pt x="394283" y="31174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4AE69A73-CB0F-4E77-A88D-089A736617B5}"/>
                  </a:ext>
                </a:extLst>
              </p:cNvPr>
              <p:cNvSpPr/>
              <p:nvPr/>
            </p:nvSpPr>
            <p:spPr>
              <a:xfrm rot="1600071">
                <a:off x="9466974" y="1504699"/>
                <a:ext cx="641441" cy="186876"/>
              </a:xfrm>
              <a:custGeom>
                <a:avLst/>
                <a:gdLst>
                  <a:gd name="connsiteX0" fmla="*/ 635027 w 641441"/>
                  <a:gd name="connsiteY0" fmla="*/ 164178 h 186876"/>
                  <a:gd name="connsiteX1" fmla="*/ 580938 w 641441"/>
                  <a:gd name="connsiteY1" fmla="*/ 133141 h 186876"/>
                  <a:gd name="connsiteX2" fmla="*/ 580117 w 641441"/>
                  <a:gd name="connsiteY2" fmla="*/ 132668 h 186876"/>
                  <a:gd name="connsiteX3" fmla="*/ 563906 w 641441"/>
                  <a:gd name="connsiteY3" fmla="*/ 137696 h 186876"/>
                  <a:gd name="connsiteX4" fmla="*/ 568934 w 641441"/>
                  <a:gd name="connsiteY4" fmla="*/ 153916 h 186876"/>
                  <a:gd name="connsiteX5" fmla="*/ 623023 w 641441"/>
                  <a:gd name="connsiteY5" fmla="*/ 184943 h 186876"/>
                  <a:gd name="connsiteX6" fmla="*/ 623845 w 641441"/>
                  <a:gd name="connsiteY6" fmla="*/ 185417 h 186876"/>
                  <a:gd name="connsiteX7" fmla="*/ 640055 w 641441"/>
                  <a:gd name="connsiteY7" fmla="*/ 180397 h 186876"/>
                  <a:gd name="connsiteX8" fmla="*/ 635027 w 641441"/>
                  <a:gd name="connsiteY8" fmla="*/ 164178 h 186876"/>
                  <a:gd name="connsiteX9" fmla="*/ 99230 w 641441"/>
                  <a:gd name="connsiteY9" fmla="*/ 132668 h 186876"/>
                  <a:gd name="connsiteX10" fmla="*/ 44810 w 641441"/>
                  <a:gd name="connsiteY10" fmla="*/ 164258 h 186876"/>
                  <a:gd name="connsiteX11" fmla="*/ 43998 w 641441"/>
                  <a:gd name="connsiteY11" fmla="*/ 164732 h 186876"/>
                  <a:gd name="connsiteX12" fmla="*/ 40255 w 641441"/>
                  <a:gd name="connsiteY12" fmla="*/ 181290 h 186876"/>
                  <a:gd name="connsiteX13" fmla="*/ 56814 w 641441"/>
                  <a:gd name="connsiteY13" fmla="*/ 185015 h 186876"/>
                  <a:gd name="connsiteX14" fmla="*/ 110903 w 641441"/>
                  <a:gd name="connsiteY14" fmla="*/ 153907 h 186876"/>
                  <a:gd name="connsiteX15" fmla="*/ 115681 w 641441"/>
                  <a:gd name="connsiteY15" fmla="*/ 137446 h 186876"/>
                  <a:gd name="connsiteX16" fmla="*/ 99230 w 641441"/>
                  <a:gd name="connsiteY16" fmla="*/ 132668 h 186876"/>
                  <a:gd name="connsiteX17" fmla="*/ 83144 w 641441"/>
                  <a:gd name="connsiteY17" fmla="*/ 13781 h 186876"/>
                  <a:gd name="connsiteX18" fmla="*/ 73248 w 641441"/>
                  <a:gd name="connsiteY18" fmla="*/ 0 h 186876"/>
                  <a:gd name="connsiteX19" fmla="*/ 10067 w 641441"/>
                  <a:gd name="connsiteY19" fmla="*/ 0 h 186876"/>
                  <a:gd name="connsiteX20" fmla="*/ 162 w 641441"/>
                  <a:gd name="connsiteY20" fmla="*/ 9905 h 186876"/>
                  <a:gd name="connsiteX21" fmla="*/ 10067 w 641441"/>
                  <a:gd name="connsiteY21" fmla="*/ 23686 h 186876"/>
                  <a:gd name="connsiteX22" fmla="*/ 73248 w 641441"/>
                  <a:gd name="connsiteY22" fmla="*/ 23686 h 186876"/>
                  <a:gd name="connsiteX23" fmla="*/ 83144 w 641441"/>
                  <a:gd name="connsiteY23" fmla="*/ 13781 h 186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41441" h="186876">
                    <a:moveTo>
                      <a:pt x="635027" y="164178"/>
                    </a:moveTo>
                    <a:lnTo>
                      <a:pt x="580938" y="133141"/>
                    </a:lnTo>
                    <a:cubicBezTo>
                      <a:pt x="580670" y="132971"/>
                      <a:pt x="580402" y="132811"/>
                      <a:pt x="580117" y="132668"/>
                    </a:cubicBezTo>
                    <a:cubicBezTo>
                      <a:pt x="574258" y="129586"/>
                      <a:pt x="566996" y="131828"/>
                      <a:pt x="563906" y="137696"/>
                    </a:cubicBezTo>
                    <a:cubicBezTo>
                      <a:pt x="560825" y="143555"/>
                      <a:pt x="563066" y="150816"/>
                      <a:pt x="568934" y="153916"/>
                    </a:cubicBezTo>
                    <a:lnTo>
                      <a:pt x="623023" y="184943"/>
                    </a:lnTo>
                    <a:cubicBezTo>
                      <a:pt x="623291" y="185104"/>
                      <a:pt x="623568" y="185274"/>
                      <a:pt x="623845" y="185417"/>
                    </a:cubicBezTo>
                    <a:cubicBezTo>
                      <a:pt x="629713" y="188507"/>
                      <a:pt x="636974" y="186256"/>
                      <a:pt x="640055" y="180397"/>
                    </a:cubicBezTo>
                    <a:cubicBezTo>
                      <a:pt x="643146" y="174520"/>
                      <a:pt x="640895" y="167268"/>
                      <a:pt x="635027" y="164178"/>
                    </a:cubicBezTo>
                    <a:close/>
                    <a:moveTo>
                      <a:pt x="99230" y="132668"/>
                    </a:moveTo>
                    <a:lnTo>
                      <a:pt x="44810" y="164258"/>
                    </a:lnTo>
                    <a:cubicBezTo>
                      <a:pt x="44542" y="164401"/>
                      <a:pt x="44266" y="164553"/>
                      <a:pt x="43998" y="164732"/>
                    </a:cubicBezTo>
                    <a:cubicBezTo>
                      <a:pt x="38389" y="168268"/>
                      <a:pt x="36718" y="175682"/>
                      <a:pt x="40255" y="181290"/>
                    </a:cubicBezTo>
                    <a:cubicBezTo>
                      <a:pt x="43792" y="186891"/>
                      <a:pt x="51205" y="188561"/>
                      <a:pt x="56814" y="185015"/>
                    </a:cubicBezTo>
                    <a:lnTo>
                      <a:pt x="110903" y="153907"/>
                    </a:lnTo>
                    <a:cubicBezTo>
                      <a:pt x="116771" y="150674"/>
                      <a:pt x="118915" y="143305"/>
                      <a:pt x="115681" y="137446"/>
                    </a:cubicBezTo>
                    <a:cubicBezTo>
                      <a:pt x="112457" y="131578"/>
                      <a:pt x="105089" y="129443"/>
                      <a:pt x="99230" y="132668"/>
                    </a:cubicBezTo>
                    <a:close/>
                    <a:moveTo>
                      <a:pt x="83144" y="13781"/>
                    </a:moveTo>
                    <a:cubicBezTo>
                      <a:pt x="84216" y="7243"/>
                      <a:pt x="79777" y="1072"/>
                      <a:pt x="73248" y="0"/>
                    </a:cubicBezTo>
                    <a:lnTo>
                      <a:pt x="10067" y="0"/>
                    </a:lnTo>
                    <a:cubicBezTo>
                      <a:pt x="4976" y="840"/>
                      <a:pt x="993" y="4823"/>
                      <a:pt x="162" y="9905"/>
                    </a:cubicBezTo>
                    <a:cubicBezTo>
                      <a:pt x="-919" y="16452"/>
                      <a:pt x="3520" y="22623"/>
                      <a:pt x="10067" y="23686"/>
                    </a:cubicBezTo>
                    <a:lnTo>
                      <a:pt x="73248" y="23686"/>
                    </a:lnTo>
                    <a:cubicBezTo>
                      <a:pt x="78330" y="22865"/>
                      <a:pt x="82313" y="18872"/>
                      <a:pt x="83144" y="1378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8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4674076-5336-4B00-BC92-890996F0BAEB}"/>
              </a:ext>
            </a:extLst>
          </p:cNvPr>
          <p:cNvGrpSpPr/>
          <p:nvPr/>
        </p:nvGrpSpPr>
        <p:grpSpPr>
          <a:xfrm>
            <a:off x="1540908" y="2295116"/>
            <a:ext cx="9110187" cy="1877437"/>
            <a:chOff x="1540908" y="2295116"/>
            <a:chExt cx="9110187" cy="187743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CF4B194-0C7A-4E43-BA19-55634F6E3B22}"/>
                </a:ext>
              </a:extLst>
            </p:cNvPr>
            <p:cNvSpPr txBox="1"/>
            <p:nvPr/>
          </p:nvSpPr>
          <p:spPr>
            <a:xfrm>
              <a:off x="1540908" y="2295116"/>
              <a:ext cx="9110187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600" b="1" dirty="0">
                  <a:ln w="1905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blurRad="190500" dist="38100" dir="5400000" algn="t" rotWithShape="0">
                      <a:schemeClr val="accent2"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期待携手共赢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2871A55F-D5D1-414B-AB09-5F399D41D9BC}"/>
                </a:ext>
              </a:extLst>
            </p:cNvPr>
            <p:cNvSpPr txBox="1"/>
            <p:nvPr/>
          </p:nvSpPr>
          <p:spPr>
            <a:xfrm>
              <a:off x="1540908" y="2295116"/>
              <a:ext cx="911018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600" b="1" dirty="0">
                  <a:solidFill>
                    <a:schemeClr val="bg1"/>
                  </a:solidFill>
                  <a:latin typeface="+mj-ea"/>
                  <a:ea typeface="+mj-ea"/>
                </a:rPr>
                <a:t>期待携手共赢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655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19179F0-B4CA-4896-9C46-D0C1401EC23D}"/>
              </a:ext>
            </a:extLst>
          </p:cNvPr>
          <p:cNvSpPr/>
          <p:nvPr/>
        </p:nvSpPr>
        <p:spPr>
          <a:xfrm>
            <a:off x="9766636" y="2706791"/>
            <a:ext cx="1146490" cy="11464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55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E7AEBC1-1D45-4DD9-9040-5BB48C7D66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>
            <a:extLst>
              <a:ext uri="{FF2B5EF4-FFF2-40B4-BE49-F238E27FC236}">
                <a16:creationId xmlns:a16="http://schemas.microsoft.com/office/drawing/2014/main" xmlns="" id="{F75AD58E-A35D-4FF7-8EE2-6CD5FD3194B3}"/>
              </a:ext>
            </a:extLst>
          </p:cNvPr>
          <p:cNvSpPr/>
          <p:nvPr/>
        </p:nvSpPr>
        <p:spPr>
          <a:xfrm>
            <a:off x="5129894" y="1792514"/>
            <a:ext cx="2612572" cy="2612572"/>
          </a:xfrm>
          <a:prstGeom prst="ellipse">
            <a:avLst/>
          </a:pr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任意多边形: 形状 258">
            <a:extLst>
              <a:ext uri="{FF2B5EF4-FFF2-40B4-BE49-F238E27FC236}">
                <a16:creationId xmlns:a16="http://schemas.microsoft.com/office/drawing/2014/main" xmlns="" id="{CDC7111A-6670-40FD-8593-30E512C7075C}"/>
              </a:ext>
            </a:extLst>
          </p:cNvPr>
          <p:cNvSpPr/>
          <p:nvPr/>
        </p:nvSpPr>
        <p:spPr>
          <a:xfrm>
            <a:off x="920776" y="647700"/>
            <a:ext cx="5432088" cy="5263814"/>
          </a:xfrm>
          <a:custGeom>
            <a:avLst/>
            <a:gdLst>
              <a:gd name="connsiteX0" fmla="*/ 2424149 w 3998448"/>
              <a:gd name="connsiteY0" fmla="*/ 38210 h 3874587"/>
              <a:gd name="connsiteX1" fmla="*/ 2033203 w 3998448"/>
              <a:gd name="connsiteY1" fmla="*/ 0 h 3874587"/>
              <a:gd name="connsiteX2" fmla="*/ 67957 w 3998448"/>
              <a:gd name="connsiteY2" fmla="*/ 1926138 h 3874587"/>
              <a:gd name="connsiteX3" fmla="*/ 317476 w 3998448"/>
              <a:gd name="connsiteY3" fmla="*/ 2865743 h 3874587"/>
              <a:gd name="connsiteX4" fmla="*/ 317347 w 3998448"/>
              <a:gd name="connsiteY4" fmla="*/ 2865743 h 3874587"/>
              <a:gd name="connsiteX5" fmla="*/ 117835 w 3998448"/>
              <a:gd name="connsiteY5" fmla="*/ 3499925 h 3874587"/>
              <a:gd name="connsiteX6" fmla="*/ 0 w 3998448"/>
              <a:gd name="connsiteY6" fmla="*/ 3874587 h 3874587"/>
              <a:gd name="connsiteX7" fmla="*/ 823180 w 3998448"/>
              <a:gd name="connsiteY7" fmla="*/ 3555445 h 3874587"/>
              <a:gd name="connsiteX8" fmla="*/ 923962 w 3998448"/>
              <a:gd name="connsiteY8" fmla="*/ 3516337 h 3874587"/>
              <a:gd name="connsiteX9" fmla="*/ 923962 w 3998448"/>
              <a:gd name="connsiteY9" fmla="*/ 3516209 h 3874587"/>
              <a:gd name="connsiteX10" fmla="*/ 1183353 w 3998448"/>
              <a:gd name="connsiteY10" fmla="*/ 3663022 h 3874587"/>
              <a:gd name="connsiteX11" fmla="*/ 2033203 w 3998448"/>
              <a:gd name="connsiteY11" fmla="*/ 3852277 h 3874587"/>
              <a:gd name="connsiteX12" fmla="*/ 3998449 w 3998448"/>
              <a:gd name="connsiteY12" fmla="*/ 1926138 h 3874587"/>
              <a:gd name="connsiteX13" fmla="*/ 2424149 w 3998448"/>
              <a:gd name="connsiteY13" fmla="*/ 38210 h 387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8448" h="3874587">
                <a:moveTo>
                  <a:pt x="2424149" y="38210"/>
                </a:moveTo>
                <a:cubicBezTo>
                  <a:pt x="2297852" y="13207"/>
                  <a:pt x="2167066" y="0"/>
                  <a:pt x="2033203" y="0"/>
                </a:cubicBezTo>
                <a:cubicBezTo>
                  <a:pt x="947811" y="0"/>
                  <a:pt x="67957" y="862287"/>
                  <a:pt x="67957" y="1926138"/>
                </a:cubicBezTo>
                <a:cubicBezTo>
                  <a:pt x="67957" y="2267335"/>
                  <a:pt x="158610" y="2587760"/>
                  <a:pt x="317476" y="2865743"/>
                </a:cubicBezTo>
                <a:lnTo>
                  <a:pt x="317347" y="2865743"/>
                </a:lnTo>
                <a:lnTo>
                  <a:pt x="117835" y="3499925"/>
                </a:lnTo>
                <a:lnTo>
                  <a:pt x="0" y="3874587"/>
                </a:lnTo>
                <a:lnTo>
                  <a:pt x="823180" y="3555445"/>
                </a:lnTo>
                <a:lnTo>
                  <a:pt x="923962" y="3516337"/>
                </a:lnTo>
                <a:lnTo>
                  <a:pt x="923962" y="3516209"/>
                </a:lnTo>
                <a:cubicBezTo>
                  <a:pt x="1006151" y="3571344"/>
                  <a:pt x="1092829" y="3620453"/>
                  <a:pt x="1183353" y="3663022"/>
                </a:cubicBezTo>
                <a:cubicBezTo>
                  <a:pt x="1440565" y="3784191"/>
                  <a:pt x="1728806" y="3852277"/>
                  <a:pt x="2033203" y="3852277"/>
                </a:cubicBezTo>
                <a:cubicBezTo>
                  <a:pt x="3118595" y="3852277"/>
                  <a:pt x="3998449" y="2989989"/>
                  <a:pt x="3998449" y="1926138"/>
                </a:cubicBezTo>
                <a:cubicBezTo>
                  <a:pt x="3998449" y="993586"/>
                  <a:pt x="3322210" y="215924"/>
                  <a:pt x="2424149" y="3821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6350" cap="flat">
            <a:solidFill>
              <a:schemeClr val="accent1">
                <a:lumMod val="60000"/>
                <a:lumOff val="40000"/>
                <a:alpha val="3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0" name="弧形 229">
            <a:extLst>
              <a:ext uri="{FF2B5EF4-FFF2-40B4-BE49-F238E27FC236}">
                <a16:creationId xmlns:a16="http://schemas.microsoft.com/office/drawing/2014/main" xmlns="" id="{FC14A330-CF04-4BC5-B0F0-7B07A2756CBF}"/>
              </a:ext>
            </a:extLst>
          </p:cNvPr>
          <p:cNvSpPr/>
          <p:nvPr/>
        </p:nvSpPr>
        <p:spPr>
          <a:xfrm>
            <a:off x="-762002" y="-800101"/>
            <a:ext cx="8483602" cy="8483602"/>
          </a:xfrm>
          <a:prstGeom prst="arc">
            <a:avLst>
              <a:gd name="adj1" fmla="val 18358974"/>
              <a:gd name="adj2" fmla="val 3222327"/>
            </a:avLst>
          </a:prstGeom>
          <a:noFill/>
          <a:ln w="19050">
            <a:solidFill>
              <a:schemeClr val="accent1">
                <a:lumMod val="60000"/>
                <a:lumOff val="4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xmlns="" id="{9712639C-DF1D-40AD-A3E8-88BCF68A5B7B}"/>
              </a:ext>
            </a:extLst>
          </p:cNvPr>
          <p:cNvSpPr/>
          <p:nvPr/>
        </p:nvSpPr>
        <p:spPr>
          <a:xfrm>
            <a:off x="1" y="6277905"/>
            <a:ext cx="762000" cy="580095"/>
          </a:xfrm>
          <a:custGeom>
            <a:avLst/>
            <a:gdLst>
              <a:gd name="connsiteX0" fmla="*/ 205468 w 1610847"/>
              <a:gd name="connsiteY0" fmla="*/ 0 h 1226305"/>
              <a:gd name="connsiteX1" fmla="*/ 1596748 w 1610847"/>
              <a:gd name="connsiteY1" fmla="*/ 1133926 h 1226305"/>
              <a:gd name="connsiteX2" fmla="*/ 1610847 w 1610847"/>
              <a:gd name="connsiteY2" fmla="*/ 1226305 h 1226305"/>
              <a:gd name="connsiteX3" fmla="*/ 0 w 1610847"/>
              <a:gd name="connsiteY3" fmla="*/ 1226305 h 1226305"/>
              <a:gd name="connsiteX4" fmla="*/ 0 w 1610847"/>
              <a:gd name="connsiteY4" fmla="*/ 16530 h 1226305"/>
              <a:gd name="connsiteX5" fmla="*/ 60268 w 1610847"/>
              <a:gd name="connsiteY5" fmla="*/ 7332 h 1226305"/>
              <a:gd name="connsiteX6" fmla="*/ 205468 w 1610847"/>
              <a:gd name="connsiteY6" fmla="*/ 0 h 122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47" h="1226305">
                <a:moveTo>
                  <a:pt x="205468" y="0"/>
                </a:moveTo>
                <a:cubicBezTo>
                  <a:pt x="891746" y="0"/>
                  <a:pt x="1464326" y="486796"/>
                  <a:pt x="1596748" y="1133926"/>
                </a:cubicBezTo>
                <a:lnTo>
                  <a:pt x="1610847" y="1226305"/>
                </a:lnTo>
                <a:lnTo>
                  <a:pt x="0" y="1226305"/>
                </a:lnTo>
                <a:lnTo>
                  <a:pt x="0" y="16530"/>
                </a:lnTo>
                <a:lnTo>
                  <a:pt x="60268" y="7332"/>
                </a:lnTo>
                <a:cubicBezTo>
                  <a:pt x="108009" y="2484"/>
                  <a:pt x="156448" y="0"/>
                  <a:pt x="205468" y="0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xmlns="" id="{06E40F00-31A1-4D32-8D6B-4DEF2225AA0F}"/>
              </a:ext>
            </a:extLst>
          </p:cNvPr>
          <p:cNvSpPr/>
          <p:nvPr/>
        </p:nvSpPr>
        <p:spPr>
          <a:xfrm>
            <a:off x="10855204" y="5513824"/>
            <a:ext cx="1336796" cy="1344176"/>
          </a:xfrm>
          <a:custGeom>
            <a:avLst/>
            <a:gdLst>
              <a:gd name="connsiteX0" fmla="*/ 1336796 w 1336796"/>
              <a:gd name="connsiteY0" fmla="*/ 0 h 1344176"/>
              <a:gd name="connsiteX1" fmla="*/ 1336796 w 1336796"/>
              <a:gd name="connsiteY1" fmla="*/ 1344176 h 1344176"/>
              <a:gd name="connsiteX2" fmla="*/ 0 w 1336796"/>
              <a:gd name="connsiteY2" fmla="*/ 1344176 h 1344176"/>
              <a:gd name="connsiteX3" fmla="*/ 57395 w 1336796"/>
              <a:gd name="connsiteY3" fmla="*/ 1187363 h 1344176"/>
              <a:gd name="connsiteX4" fmla="*/ 1191625 w 1336796"/>
              <a:gd name="connsiteY4" fmla="*/ 53133 h 134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796" h="1344176">
                <a:moveTo>
                  <a:pt x="1336796" y="0"/>
                </a:moveTo>
                <a:lnTo>
                  <a:pt x="1336796" y="1344176"/>
                </a:lnTo>
                <a:lnTo>
                  <a:pt x="0" y="1344176"/>
                </a:lnTo>
                <a:lnTo>
                  <a:pt x="57395" y="1187363"/>
                </a:lnTo>
                <a:cubicBezTo>
                  <a:pt x="273097" y="677385"/>
                  <a:pt x="681647" y="268835"/>
                  <a:pt x="1191625" y="53133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xmlns="" id="{39797305-F2F1-4DF1-B2BD-0F2559F2EC2B}"/>
              </a:ext>
            </a:extLst>
          </p:cNvPr>
          <p:cNvSpPr/>
          <p:nvPr/>
        </p:nvSpPr>
        <p:spPr>
          <a:xfrm>
            <a:off x="9691006" y="0"/>
            <a:ext cx="1698172" cy="1146629"/>
          </a:xfrm>
          <a:custGeom>
            <a:avLst/>
            <a:gdLst>
              <a:gd name="connsiteX0" fmla="*/ 56494 w 1698172"/>
              <a:gd name="connsiteY0" fmla="*/ 0 h 1146629"/>
              <a:gd name="connsiteX1" fmla="*/ 1641678 w 1698172"/>
              <a:gd name="connsiteY1" fmla="*/ 0 h 1146629"/>
              <a:gd name="connsiteX2" fmla="*/ 1680922 w 1698172"/>
              <a:gd name="connsiteY2" fmla="*/ 126423 h 1146629"/>
              <a:gd name="connsiteX3" fmla="*/ 1698172 w 1698172"/>
              <a:gd name="connsiteY3" fmla="*/ 297543 h 1146629"/>
              <a:gd name="connsiteX4" fmla="*/ 849086 w 1698172"/>
              <a:gd name="connsiteY4" fmla="*/ 1146629 h 1146629"/>
              <a:gd name="connsiteX5" fmla="*/ 0 w 1698172"/>
              <a:gd name="connsiteY5" fmla="*/ 297543 h 1146629"/>
              <a:gd name="connsiteX6" fmla="*/ 17250 w 1698172"/>
              <a:gd name="connsiteY6" fmla="*/ 126423 h 11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172" h="1146629">
                <a:moveTo>
                  <a:pt x="56494" y="0"/>
                </a:moveTo>
                <a:lnTo>
                  <a:pt x="1641678" y="0"/>
                </a:lnTo>
                <a:lnTo>
                  <a:pt x="1680922" y="126423"/>
                </a:lnTo>
                <a:cubicBezTo>
                  <a:pt x="1692232" y="181696"/>
                  <a:pt x="1698172" y="238926"/>
                  <a:pt x="1698172" y="297543"/>
                </a:cubicBezTo>
                <a:cubicBezTo>
                  <a:pt x="1698172" y="766480"/>
                  <a:pt x="1318023" y="1146629"/>
                  <a:pt x="849086" y="1146629"/>
                </a:cubicBezTo>
                <a:cubicBezTo>
                  <a:pt x="380149" y="1146629"/>
                  <a:pt x="0" y="766480"/>
                  <a:pt x="0" y="297543"/>
                </a:cubicBezTo>
                <a:cubicBezTo>
                  <a:pt x="0" y="238926"/>
                  <a:pt x="5940" y="181696"/>
                  <a:pt x="17250" y="126423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xmlns="" id="{BD41D8C0-0599-40C3-8A34-EA50938839DF}"/>
              </a:ext>
            </a:extLst>
          </p:cNvPr>
          <p:cNvGrpSpPr/>
          <p:nvPr/>
        </p:nvGrpSpPr>
        <p:grpSpPr>
          <a:xfrm>
            <a:off x="1668789" y="1371600"/>
            <a:ext cx="4041402" cy="3969426"/>
            <a:chOff x="1749046" y="1579464"/>
            <a:chExt cx="4109487" cy="4036298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C99F20B2-06C2-4C16-B32C-DC492343B2C6}"/>
                </a:ext>
              </a:extLst>
            </p:cNvPr>
            <p:cNvSpPr/>
            <p:nvPr/>
          </p:nvSpPr>
          <p:spPr>
            <a:xfrm>
              <a:off x="1860085" y="1741175"/>
              <a:ext cx="3998448" cy="3874587"/>
            </a:xfrm>
            <a:custGeom>
              <a:avLst/>
              <a:gdLst>
                <a:gd name="connsiteX0" fmla="*/ 2033075 w 3998448"/>
                <a:gd name="connsiteY0" fmla="*/ 0 h 3874587"/>
                <a:gd name="connsiteX1" fmla="*/ 67829 w 3998448"/>
                <a:gd name="connsiteY1" fmla="*/ 1926138 h 3874587"/>
                <a:gd name="connsiteX2" fmla="*/ 317347 w 3998448"/>
                <a:gd name="connsiteY2" fmla="*/ 2865743 h 3874587"/>
                <a:gd name="connsiteX3" fmla="*/ 317219 w 3998448"/>
                <a:gd name="connsiteY3" fmla="*/ 2865743 h 3874587"/>
                <a:gd name="connsiteX4" fmla="*/ 0 w 3998448"/>
                <a:gd name="connsiteY4" fmla="*/ 3874587 h 3874587"/>
                <a:gd name="connsiteX5" fmla="*/ 923962 w 3998448"/>
                <a:gd name="connsiteY5" fmla="*/ 3516337 h 3874587"/>
                <a:gd name="connsiteX6" fmla="*/ 923962 w 3998448"/>
                <a:gd name="connsiteY6" fmla="*/ 3516209 h 3874587"/>
                <a:gd name="connsiteX7" fmla="*/ 2033203 w 3998448"/>
                <a:gd name="connsiteY7" fmla="*/ 3852276 h 3874587"/>
                <a:gd name="connsiteX8" fmla="*/ 3998449 w 3998448"/>
                <a:gd name="connsiteY8" fmla="*/ 1926138 h 3874587"/>
                <a:gd name="connsiteX9" fmla="*/ 2033075 w 3998448"/>
                <a:gd name="connsiteY9" fmla="*/ 0 h 387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8448" h="3874587">
                  <a:moveTo>
                    <a:pt x="2033075" y="0"/>
                  </a:moveTo>
                  <a:cubicBezTo>
                    <a:pt x="947683" y="0"/>
                    <a:pt x="67829" y="862287"/>
                    <a:pt x="67829" y="1926138"/>
                  </a:cubicBezTo>
                  <a:cubicBezTo>
                    <a:pt x="67829" y="2267335"/>
                    <a:pt x="158481" y="2587759"/>
                    <a:pt x="317347" y="2865743"/>
                  </a:cubicBezTo>
                  <a:lnTo>
                    <a:pt x="317219" y="2865743"/>
                  </a:lnTo>
                  <a:lnTo>
                    <a:pt x="0" y="3874587"/>
                  </a:lnTo>
                  <a:lnTo>
                    <a:pt x="923962" y="3516337"/>
                  </a:lnTo>
                  <a:lnTo>
                    <a:pt x="923962" y="3516209"/>
                  </a:lnTo>
                  <a:cubicBezTo>
                    <a:pt x="1239642" y="3728158"/>
                    <a:pt x="1621613" y="3852276"/>
                    <a:pt x="2033203" y="3852276"/>
                  </a:cubicBezTo>
                  <a:cubicBezTo>
                    <a:pt x="3118595" y="3852276"/>
                    <a:pt x="3998449" y="2989989"/>
                    <a:pt x="3998449" y="1926138"/>
                  </a:cubicBezTo>
                  <a:cubicBezTo>
                    <a:pt x="3998321" y="862415"/>
                    <a:pt x="3118467" y="0"/>
                    <a:pt x="2033075" y="0"/>
                  </a:cubicBezTo>
                  <a:close/>
                </a:path>
              </a:pathLst>
            </a:custGeom>
            <a:solidFill>
              <a:schemeClr val="accent2"/>
            </a:solidFill>
            <a:ln w="12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CBDE7EB4-BFF8-423F-894F-40015FE1647A}"/>
                </a:ext>
              </a:extLst>
            </p:cNvPr>
            <p:cNvSpPr/>
            <p:nvPr/>
          </p:nvSpPr>
          <p:spPr>
            <a:xfrm>
              <a:off x="1749046" y="1579464"/>
              <a:ext cx="3998448" cy="3874587"/>
            </a:xfrm>
            <a:custGeom>
              <a:avLst/>
              <a:gdLst>
                <a:gd name="connsiteX0" fmla="*/ 2424149 w 3998448"/>
                <a:gd name="connsiteY0" fmla="*/ 38210 h 3874587"/>
                <a:gd name="connsiteX1" fmla="*/ 2033203 w 3998448"/>
                <a:gd name="connsiteY1" fmla="*/ 0 h 3874587"/>
                <a:gd name="connsiteX2" fmla="*/ 67957 w 3998448"/>
                <a:gd name="connsiteY2" fmla="*/ 1926138 h 3874587"/>
                <a:gd name="connsiteX3" fmla="*/ 317476 w 3998448"/>
                <a:gd name="connsiteY3" fmla="*/ 2865743 h 3874587"/>
                <a:gd name="connsiteX4" fmla="*/ 317347 w 3998448"/>
                <a:gd name="connsiteY4" fmla="*/ 2865743 h 3874587"/>
                <a:gd name="connsiteX5" fmla="*/ 117835 w 3998448"/>
                <a:gd name="connsiteY5" fmla="*/ 3499925 h 3874587"/>
                <a:gd name="connsiteX6" fmla="*/ 0 w 3998448"/>
                <a:gd name="connsiteY6" fmla="*/ 3874587 h 3874587"/>
                <a:gd name="connsiteX7" fmla="*/ 823180 w 3998448"/>
                <a:gd name="connsiteY7" fmla="*/ 3555445 h 3874587"/>
                <a:gd name="connsiteX8" fmla="*/ 923962 w 3998448"/>
                <a:gd name="connsiteY8" fmla="*/ 3516337 h 3874587"/>
                <a:gd name="connsiteX9" fmla="*/ 923962 w 3998448"/>
                <a:gd name="connsiteY9" fmla="*/ 3516209 h 3874587"/>
                <a:gd name="connsiteX10" fmla="*/ 1183353 w 3998448"/>
                <a:gd name="connsiteY10" fmla="*/ 3663022 h 3874587"/>
                <a:gd name="connsiteX11" fmla="*/ 2033203 w 3998448"/>
                <a:gd name="connsiteY11" fmla="*/ 3852277 h 3874587"/>
                <a:gd name="connsiteX12" fmla="*/ 3998449 w 3998448"/>
                <a:gd name="connsiteY12" fmla="*/ 1926138 h 3874587"/>
                <a:gd name="connsiteX13" fmla="*/ 2424149 w 3998448"/>
                <a:gd name="connsiteY13" fmla="*/ 38210 h 387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98448" h="3874587">
                  <a:moveTo>
                    <a:pt x="2424149" y="38210"/>
                  </a:moveTo>
                  <a:cubicBezTo>
                    <a:pt x="2297852" y="13207"/>
                    <a:pt x="2167066" y="0"/>
                    <a:pt x="2033203" y="0"/>
                  </a:cubicBezTo>
                  <a:cubicBezTo>
                    <a:pt x="947811" y="0"/>
                    <a:pt x="67957" y="862287"/>
                    <a:pt x="67957" y="1926138"/>
                  </a:cubicBezTo>
                  <a:cubicBezTo>
                    <a:pt x="67957" y="2267335"/>
                    <a:pt x="158610" y="2587760"/>
                    <a:pt x="317476" y="2865743"/>
                  </a:cubicBezTo>
                  <a:lnTo>
                    <a:pt x="317347" y="2865743"/>
                  </a:lnTo>
                  <a:lnTo>
                    <a:pt x="117835" y="3499925"/>
                  </a:lnTo>
                  <a:lnTo>
                    <a:pt x="0" y="3874587"/>
                  </a:lnTo>
                  <a:lnTo>
                    <a:pt x="823180" y="3555445"/>
                  </a:lnTo>
                  <a:lnTo>
                    <a:pt x="923962" y="3516337"/>
                  </a:lnTo>
                  <a:lnTo>
                    <a:pt x="923962" y="3516209"/>
                  </a:lnTo>
                  <a:cubicBezTo>
                    <a:pt x="1006151" y="3571344"/>
                    <a:pt x="1092829" y="3620453"/>
                    <a:pt x="1183353" y="3663022"/>
                  </a:cubicBezTo>
                  <a:cubicBezTo>
                    <a:pt x="1440565" y="3784191"/>
                    <a:pt x="1728806" y="3852277"/>
                    <a:pt x="2033203" y="3852277"/>
                  </a:cubicBezTo>
                  <a:cubicBezTo>
                    <a:pt x="3118595" y="3852277"/>
                    <a:pt x="3998449" y="2989989"/>
                    <a:pt x="3998449" y="1926138"/>
                  </a:cubicBezTo>
                  <a:cubicBezTo>
                    <a:pt x="3998449" y="993586"/>
                    <a:pt x="3322210" y="215924"/>
                    <a:pt x="2424149" y="38210"/>
                  </a:cubicBezTo>
                  <a:close/>
                </a:path>
              </a:pathLst>
            </a:custGeom>
            <a:blipFill>
              <a:blip r:embed="rId2"/>
              <a:srcRect/>
              <a:stretch>
                <a:fillRect l="-36135" r="-36135"/>
              </a:stretch>
            </a:blipFill>
            <a:ln w="12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DC3E787-69D2-4892-8DD9-A61F171DC683}"/>
              </a:ext>
            </a:extLst>
          </p:cNvPr>
          <p:cNvSpPr/>
          <p:nvPr/>
        </p:nvSpPr>
        <p:spPr>
          <a:xfrm>
            <a:off x="6763658" y="970482"/>
            <a:ext cx="878571" cy="878571"/>
          </a:xfrm>
          <a:prstGeom prst="ellipse">
            <a:avLst/>
          </a:prstGeom>
          <a:blipFill>
            <a:blip r:embed="rId2"/>
            <a:stretch>
              <a:fillRect l="-36135" r="-36135"/>
            </a:stretch>
          </a:blipFill>
          <a:ln>
            <a:noFill/>
          </a:ln>
          <a:effectLst>
            <a:outerShdw dist="63500" dir="2700000" sx="101000" sy="101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DF7BDE3-D014-4CCD-96C3-BAEFEA02A938}"/>
              </a:ext>
            </a:extLst>
          </p:cNvPr>
          <p:cNvSpPr txBox="1"/>
          <p:nvPr/>
        </p:nvSpPr>
        <p:spPr>
          <a:xfrm>
            <a:off x="7764582" y="918146"/>
            <a:ext cx="2682025" cy="945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单击此处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可以添加标题一</a:t>
            </a:r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xmlns="" id="{FE16F643-AD4C-4F09-B661-844DB5B5CE3E}"/>
              </a:ext>
            </a:extLst>
          </p:cNvPr>
          <p:cNvSpPr/>
          <p:nvPr/>
        </p:nvSpPr>
        <p:spPr>
          <a:xfrm>
            <a:off x="6763658" y="5047182"/>
            <a:ext cx="878571" cy="878571"/>
          </a:xfrm>
          <a:prstGeom prst="ellipse">
            <a:avLst/>
          </a:prstGeom>
          <a:blipFill>
            <a:blip r:embed="rId2"/>
            <a:stretch>
              <a:fillRect l="-36135" r="-36135"/>
            </a:stretch>
          </a:blipFill>
          <a:ln>
            <a:noFill/>
          </a:ln>
          <a:effectLst>
            <a:outerShdw dist="63500" dir="2700000" sx="101000" sy="101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xmlns="" id="{FEA1457C-FFBE-4F5E-8E0A-ECCEAF6889CA}"/>
              </a:ext>
            </a:extLst>
          </p:cNvPr>
          <p:cNvSpPr txBox="1"/>
          <p:nvPr/>
        </p:nvSpPr>
        <p:spPr>
          <a:xfrm>
            <a:off x="7764582" y="4994846"/>
            <a:ext cx="2682025" cy="945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单击此处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可以添加标题四</a:t>
            </a: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xmlns="" id="{B495D0F3-65AF-4B2B-B7B9-BF517D127309}"/>
              </a:ext>
            </a:extLst>
          </p:cNvPr>
          <p:cNvSpPr/>
          <p:nvPr/>
        </p:nvSpPr>
        <p:spPr>
          <a:xfrm>
            <a:off x="7195458" y="2329382"/>
            <a:ext cx="878571" cy="878571"/>
          </a:xfrm>
          <a:prstGeom prst="ellipse">
            <a:avLst/>
          </a:prstGeom>
          <a:blipFill>
            <a:blip r:embed="rId2"/>
            <a:stretch>
              <a:fillRect l="-36135" r="-36135"/>
            </a:stretch>
          </a:blipFill>
          <a:ln>
            <a:noFill/>
          </a:ln>
          <a:effectLst>
            <a:outerShdw dist="63500" dir="2700000" sx="101000" sy="101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0669A892-167E-496C-BFBA-CC524F6479BB}"/>
              </a:ext>
            </a:extLst>
          </p:cNvPr>
          <p:cNvSpPr txBox="1"/>
          <p:nvPr/>
        </p:nvSpPr>
        <p:spPr>
          <a:xfrm>
            <a:off x="8196382" y="2277046"/>
            <a:ext cx="2682025" cy="945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单击此处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可以添加标题二</a:t>
            </a:r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xmlns="" id="{29097616-8483-46F6-B700-5C00CA24056D}"/>
              </a:ext>
            </a:extLst>
          </p:cNvPr>
          <p:cNvSpPr/>
          <p:nvPr/>
        </p:nvSpPr>
        <p:spPr>
          <a:xfrm>
            <a:off x="7195458" y="3688282"/>
            <a:ext cx="878571" cy="878571"/>
          </a:xfrm>
          <a:prstGeom prst="ellipse">
            <a:avLst/>
          </a:prstGeom>
          <a:blipFill>
            <a:blip r:embed="rId2"/>
            <a:stretch>
              <a:fillRect l="-36135" r="-36135"/>
            </a:stretch>
          </a:blipFill>
          <a:ln>
            <a:noFill/>
          </a:ln>
          <a:effectLst>
            <a:outerShdw dist="63500" dir="2700000" sx="101000" sy="101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xmlns="" id="{F052E8D0-483F-4725-9F2E-05490D171EF5}"/>
              </a:ext>
            </a:extLst>
          </p:cNvPr>
          <p:cNvSpPr txBox="1"/>
          <p:nvPr/>
        </p:nvSpPr>
        <p:spPr>
          <a:xfrm>
            <a:off x="8196382" y="3635946"/>
            <a:ext cx="2682025" cy="945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单击此处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可以添加标题三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xmlns="" id="{C13F2A34-36AA-42AB-8010-C3BCA332EF7D}"/>
              </a:ext>
            </a:extLst>
          </p:cNvPr>
          <p:cNvSpPr txBox="1"/>
          <p:nvPr/>
        </p:nvSpPr>
        <p:spPr>
          <a:xfrm>
            <a:off x="2493535" y="2381704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xmlns="" id="{B591328C-CBEE-4303-8187-1A2EF19751C3}"/>
              </a:ext>
            </a:extLst>
          </p:cNvPr>
          <p:cNvSpPr txBox="1"/>
          <p:nvPr/>
        </p:nvSpPr>
        <p:spPr>
          <a:xfrm>
            <a:off x="2636298" y="3626304"/>
            <a:ext cx="1950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1" name="任意多边形: 形状 260">
            <a:extLst>
              <a:ext uri="{FF2B5EF4-FFF2-40B4-BE49-F238E27FC236}">
                <a16:creationId xmlns:a16="http://schemas.microsoft.com/office/drawing/2014/main" xmlns="" id="{69EFF40F-A282-4F77-9EB3-392AB4041278}"/>
              </a:ext>
            </a:extLst>
          </p:cNvPr>
          <p:cNvSpPr/>
          <p:nvPr/>
        </p:nvSpPr>
        <p:spPr>
          <a:xfrm>
            <a:off x="2" y="1"/>
            <a:ext cx="1069280" cy="3162299"/>
          </a:xfrm>
          <a:custGeom>
            <a:avLst/>
            <a:gdLst>
              <a:gd name="connsiteX0" fmla="*/ 0 w 1333501"/>
              <a:gd name="connsiteY0" fmla="*/ 0 h 3943709"/>
              <a:gd name="connsiteX1" fmla="*/ 503333 w 1333501"/>
              <a:gd name="connsiteY1" fmla="*/ 0 h 3943709"/>
              <a:gd name="connsiteX2" fmla="*/ 635119 w 1333501"/>
              <a:gd name="connsiteY2" fmla="*/ 119776 h 3943709"/>
              <a:gd name="connsiteX3" fmla="*/ 1333501 w 1333501"/>
              <a:gd name="connsiteY3" fmla="*/ 1805819 h 3943709"/>
              <a:gd name="connsiteX4" fmla="*/ 85635 w 1333501"/>
              <a:gd name="connsiteY4" fmla="*/ 3902457 h 3943709"/>
              <a:gd name="connsiteX5" fmla="*/ 0 w 1333501"/>
              <a:gd name="connsiteY5" fmla="*/ 3943709 h 39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501" h="3943709">
                <a:moveTo>
                  <a:pt x="0" y="0"/>
                </a:moveTo>
                <a:lnTo>
                  <a:pt x="503333" y="0"/>
                </a:lnTo>
                <a:lnTo>
                  <a:pt x="635119" y="119776"/>
                </a:lnTo>
                <a:cubicBezTo>
                  <a:pt x="1066615" y="551272"/>
                  <a:pt x="1333501" y="1147378"/>
                  <a:pt x="1333501" y="1805819"/>
                </a:cubicBezTo>
                <a:cubicBezTo>
                  <a:pt x="1333501" y="2711176"/>
                  <a:pt x="828920" y="3498680"/>
                  <a:pt x="85635" y="3902457"/>
                </a:cubicBezTo>
                <a:lnTo>
                  <a:pt x="0" y="3943709"/>
                </a:ln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62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514BB5F-8BD0-4533-8BE9-F065A6B6C4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19A4C735-23E5-4B08-8100-4C5844341BB0}"/>
              </a:ext>
            </a:extLst>
          </p:cNvPr>
          <p:cNvSpPr/>
          <p:nvPr/>
        </p:nvSpPr>
        <p:spPr>
          <a:xfrm>
            <a:off x="2" y="1"/>
            <a:ext cx="1069280" cy="3162299"/>
          </a:xfrm>
          <a:custGeom>
            <a:avLst/>
            <a:gdLst>
              <a:gd name="connsiteX0" fmla="*/ 0 w 1333501"/>
              <a:gd name="connsiteY0" fmla="*/ 0 h 3943709"/>
              <a:gd name="connsiteX1" fmla="*/ 503333 w 1333501"/>
              <a:gd name="connsiteY1" fmla="*/ 0 h 3943709"/>
              <a:gd name="connsiteX2" fmla="*/ 635119 w 1333501"/>
              <a:gd name="connsiteY2" fmla="*/ 119776 h 3943709"/>
              <a:gd name="connsiteX3" fmla="*/ 1333501 w 1333501"/>
              <a:gd name="connsiteY3" fmla="*/ 1805819 h 3943709"/>
              <a:gd name="connsiteX4" fmla="*/ 85635 w 1333501"/>
              <a:gd name="connsiteY4" fmla="*/ 3902457 h 3943709"/>
              <a:gd name="connsiteX5" fmla="*/ 0 w 1333501"/>
              <a:gd name="connsiteY5" fmla="*/ 3943709 h 39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501" h="3943709">
                <a:moveTo>
                  <a:pt x="0" y="0"/>
                </a:moveTo>
                <a:lnTo>
                  <a:pt x="503333" y="0"/>
                </a:lnTo>
                <a:lnTo>
                  <a:pt x="635119" y="119776"/>
                </a:lnTo>
                <a:cubicBezTo>
                  <a:pt x="1066615" y="551272"/>
                  <a:pt x="1333501" y="1147378"/>
                  <a:pt x="1333501" y="1805819"/>
                </a:cubicBezTo>
                <a:cubicBezTo>
                  <a:pt x="1333501" y="2711176"/>
                  <a:pt x="828920" y="3498680"/>
                  <a:pt x="85635" y="3902457"/>
                </a:cubicBezTo>
                <a:lnTo>
                  <a:pt x="0" y="3943709"/>
                </a:ln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3354D97F-24FE-450E-A202-61D855BBAB86}"/>
              </a:ext>
            </a:extLst>
          </p:cNvPr>
          <p:cNvSpPr/>
          <p:nvPr/>
        </p:nvSpPr>
        <p:spPr>
          <a:xfrm>
            <a:off x="1" y="6277905"/>
            <a:ext cx="762000" cy="580095"/>
          </a:xfrm>
          <a:custGeom>
            <a:avLst/>
            <a:gdLst>
              <a:gd name="connsiteX0" fmla="*/ 205468 w 1610847"/>
              <a:gd name="connsiteY0" fmla="*/ 0 h 1226305"/>
              <a:gd name="connsiteX1" fmla="*/ 1596748 w 1610847"/>
              <a:gd name="connsiteY1" fmla="*/ 1133926 h 1226305"/>
              <a:gd name="connsiteX2" fmla="*/ 1610847 w 1610847"/>
              <a:gd name="connsiteY2" fmla="*/ 1226305 h 1226305"/>
              <a:gd name="connsiteX3" fmla="*/ 0 w 1610847"/>
              <a:gd name="connsiteY3" fmla="*/ 1226305 h 1226305"/>
              <a:gd name="connsiteX4" fmla="*/ 0 w 1610847"/>
              <a:gd name="connsiteY4" fmla="*/ 16530 h 1226305"/>
              <a:gd name="connsiteX5" fmla="*/ 60268 w 1610847"/>
              <a:gd name="connsiteY5" fmla="*/ 7332 h 1226305"/>
              <a:gd name="connsiteX6" fmla="*/ 205468 w 1610847"/>
              <a:gd name="connsiteY6" fmla="*/ 0 h 122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47" h="1226305">
                <a:moveTo>
                  <a:pt x="205468" y="0"/>
                </a:moveTo>
                <a:cubicBezTo>
                  <a:pt x="891746" y="0"/>
                  <a:pt x="1464326" y="486796"/>
                  <a:pt x="1596748" y="1133926"/>
                </a:cubicBezTo>
                <a:lnTo>
                  <a:pt x="1610847" y="1226305"/>
                </a:lnTo>
                <a:lnTo>
                  <a:pt x="0" y="1226305"/>
                </a:lnTo>
                <a:lnTo>
                  <a:pt x="0" y="16530"/>
                </a:lnTo>
                <a:lnTo>
                  <a:pt x="60268" y="7332"/>
                </a:lnTo>
                <a:cubicBezTo>
                  <a:pt x="108009" y="2484"/>
                  <a:pt x="156448" y="0"/>
                  <a:pt x="205468" y="0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3A3D91F-EF58-472E-B78B-C5264300EF74}"/>
              </a:ext>
            </a:extLst>
          </p:cNvPr>
          <p:cNvSpPr/>
          <p:nvPr/>
        </p:nvSpPr>
        <p:spPr>
          <a:xfrm>
            <a:off x="10855204" y="5513824"/>
            <a:ext cx="1336796" cy="1344176"/>
          </a:xfrm>
          <a:custGeom>
            <a:avLst/>
            <a:gdLst>
              <a:gd name="connsiteX0" fmla="*/ 1336796 w 1336796"/>
              <a:gd name="connsiteY0" fmla="*/ 0 h 1344176"/>
              <a:gd name="connsiteX1" fmla="*/ 1336796 w 1336796"/>
              <a:gd name="connsiteY1" fmla="*/ 1344176 h 1344176"/>
              <a:gd name="connsiteX2" fmla="*/ 0 w 1336796"/>
              <a:gd name="connsiteY2" fmla="*/ 1344176 h 1344176"/>
              <a:gd name="connsiteX3" fmla="*/ 57395 w 1336796"/>
              <a:gd name="connsiteY3" fmla="*/ 1187363 h 1344176"/>
              <a:gd name="connsiteX4" fmla="*/ 1191625 w 1336796"/>
              <a:gd name="connsiteY4" fmla="*/ 53133 h 134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796" h="1344176">
                <a:moveTo>
                  <a:pt x="1336796" y="0"/>
                </a:moveTo>
                <a:lnTo>
                  <a:pt x="1336796" y="1344176"/>
                </a:lnTo>
                <a:lnTo>
                  <a:pt x="0" y="1344176"/>
                </a:lnTo>
                <a:lnTo>
                  <a:pt x="57395" y="1187363"/>
                </a:lnTo>
                <a:cubicBezTo>
                  <a:pt x="273097" y="677385"/>
                  <a:pt x="681647" y="268835"/>
                  <a:pt x="1191625" y="53133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A63D31D-5670-4226-BF59-20E07DBF518F}"/>
              </a:ext>
            </a:extLst>
          </p:cNvPr>
          <p:cNvSpPr/>
          <p:nvPr/>
        </p:nvSpPr>
        <p:spPr>
          <a:xfrm>
            <a:off x="5129894" y="1792514"/>
            <a:ext cx="2612572" cy="2612572"/>
          </a:xfrm>
          <a:prstGeom prst="ellipse">
            <a:avLst/>
          </a:pr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0A6C30D-0D1A-4B94-961A-DDFEDDBCAD56}"/>
              </a:ext>
            </a:extLst>
          </p:cNvPr>
          <p:cNvSpPr/>
          <p:nvPr/>
        </p:nvSpPr>
        <p:spPr>
          <a:xfrm>
            <a:off x="9691006" y="0"/>
            <a:ext cx="1698172" cy="1146629"/>
          </a:xfrm>
          <a:custGeom>
            <a:avLst/>
            <a:gdLst>
              <a:gd name="connsiteX0" fmla="*/ 56494 w 1698172"/>
              <a:gd name="connsiteY0" fmla="*/ 0 h 1146629"/>
              <a:gd name="connsiteX1" fmla="*/ 1641678 w 1698172"/>
              <a:gd name="connsiteY1" fmla="*/ 0 h 1146629"/>
              <a:gd name="connsiteX2" fmla="*/ 1680922 w 1698172"/>
              <a:gd name="connsiteY2" fmla="*/ 126423 h 1146629"/>
              <a:gd name="connsiteX3" fmla="*/ 1698172 w 1698172"/>
              <a:gd name="connsiteY3" fmla="*/ 297543 h 1146629"/>
              <a:gd name="connsiteX4" fmla="*/ 849086 w 1698172"/>
              <a:gd name="connsiteY4" fmla="*/ 1146629 h 1146629"/>
              <a:gd name="connsiteX5" fmla="*/ 0 w 1698172"/>
              <a:gd name="connsiteY5" fmla="*/ 297543 h 1146629"/>
              <a:gd name="connsiteX6" fmla="*/ 17250 w 1698172"/>
              <a:gd name="connsiteY6" fmla="*/ 126423 h 11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172" h="1146629">
                <a:moveTo>
                  <a:pt x="56494" y="0"/>
                </a:moveTo>
                <a:lnTo>
                  <a:pt x="1641678" y="0"/>
                </a:lnTo>
                <a:lnTo>
                  <a:pt x="1680922" y="126423"/>
                </a:lnTo>
                <a:cubicBezTo>
                  <a:pt x="1692232" y="181696"/>
                  <a:pt x="1698172" y="238926"/>
                  <a:pt x="1698172" y="297543"/>
                </a:cubicBezTo>
                <a:cubicBezTo>
                  <a:pt x="1698172" y="766480"/>
                  <a:pt x="1318023" y="1146629"/>
                  <a:pt x="849086" y="1146629"/>
                </a:cubicBezTo>
                <a:cubicBezTo>
                  <a:pt x="380149" y="1146629"/>
                  <a:pt x="0" y="766480"/>
                  <a:pt x="0" y="297543"/>
                </a:cubicBezTo>
                <a:cubicBezTo>
                  <a:pt x="0" y="238926"/>
                  <a:pt x="5940" y="181696"/>
                  <a:pt x="17250" y="126423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1A37351-8B4A-4BC3-B1C5-1AD299606B72}"/>
              </a:ext>
            </a:extLst>
          </p:cNvPr>
          <p:cNvSpPr txBox="1"/>
          <p:nvPr/>
        </p:nvSpPr>
        <p:spPr>
          <a:xfrm>
            <a:off x="1401990" y="1492704"/>
            <a:ext cx="67056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单击此处可以</a:t>
            </a:r>
          </a:p>
          <a:p>
            <a:pPr algn="l"/>
            <a:r>
              <a:rPr lang="zh-CN" altLang="en-US" sz="8000" b="1" dirty="0">
                <a:solidFill>
                  <a:schemeClr val="bg1"/>
                </a:solidFill>
                <a:latin typeface="+mj-ea"/>
                <a:ea typeface="+mj-ea"/>
              </a:rPr>
              <a:t>添加标题一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88FEEE7-D46D-460A-B38B-89A9B905A50E}"/>
              </a:ext>
            </a:extLst>
          </p:cNvPr>
          <p:cNvSpPr txBox="1"/>
          <p:nvPr/>
        </p:nvSpPr>
        <p:spPr>
          <a:xfrm>
            <a:off x="6918325" y="-1504950"/>
            <a:ext cx="3019425" cy="10571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</a:pPr>
            <a:r>
              <a:rPr lang="en-US" altLang="zh-CN" sz="61000" b="1" dirty="0">
                <a:pattFill prst="wdUpDiag">
                  <a:fgClr>
                    <a:srgbClr val="F8F8F8"/>
                  </a:fgClr>
                  <a:bgClr>
                    <a:schemeClr val="bg1"/>
                  </a:bgClr>
                </a:pattFill>
                <a:latin typeface="+mj-ea"/>
                <a:ea typeface="+mj-ea"/>
              </a:rPr>
              <a:t>1</a:t>
            </a:r>
            <a:endParaRPr lang="zh-CN" altLang="en-US" sz="61000" b="1" dirty="0">
              <a:pattFill prst="wdUpDiag">
                <a:fgClr>
                  <a:srgbClr val="F8F8F8"/>
                </a:fgClr>
                <a:bgClr>
                  <a:schemeClr val="bg1"/>
                </a:bgClr>
              </a:patt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D7D4D98-2EF9-401C-B7C1-FF0028919529}"/>
              </a:ext>
            </a:extLst>
          </p:cNvPr>
          <p:cNvSpPr txBox="1"/>
          <p:nvPr/>
        </p:nvSpPr>
        <p:spPr>
          <a:xfrm>
            <a:off x="1401990" y="4464504"/>
            <a:ext cx="32880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00" dirty="0">
                <a:solidFill>
                  <a:schemeClr val="bg1"/>
                </a:solidFill>
                <a:latin typeface="+mn-ea"/>
              </a:rPr>
              <a:t>可以输入本次培训的主题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E323ABC-C289-43F5-A06E-296AC93529B3}"/>
              </a:ext>
            </a:extLst>
          </p:cNvPr>
          <p:cNvGrpSpPr/>
          <p:nvPr/>
        </p:nvGrpSpPr>
        <p:grpSpPr>
          <a:xfrm>
            <a:off x="1520882" y="4021932"/>
            <a:ext cx="442118" cy="0"/>
            <a:chOff x="1520882" y="4021932"/>
            <a:chExt cx="442118" cy="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24D1B19-0169-4966-8F66-464FBC9484FF}"/>
                </a:ext>
              </a:extLst>
            </p:cNvPr>
            <p:cNvCxnSpPr>
              <a:cxnSpLocks/>
            </p:cNvCxnSpPr>
            <p:nvPr/>
          </p:nvCxnSpPr>
          <p:spPr>
            <a:xfrm>
              <a:off x="1963000" y="4021932"/>
              <a:ext cx="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855710C-A3BA-4632-B77C-C936284460E5}"/>
                </a:ext>
              </a:extLst>
            </p:cNvPr>
            <p:cNvCxnSpPr>
              <a:cxnSpLocks/>
            </p:cNvCxnSpPr>
            <p:nvPr/>
          </p:nvCxnSpPr>
          <p:spPr>
            <a:xfrm>
              <a:off x="1520882" y="4021932"/>
              <a:ext cx="338442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154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FC28123-65C8-4226-B941-956715B9BFCF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F1C65BE-A1DD-4383-BD74-71F8DB83530D}"/>
              </a:ext>
            </a:extLst>
          </p:cNvPr>
          <p:cNvSpPr txBox="1"/>
          <p:nvPr/>
        </p:nvSpPr>
        <p:spPr>
          <a:xfrm>
            <a:off x="653370" y="2685017"/>
            <a:ext cx="737636" cy="553227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tx1">
                  <a:lumMod val="75000"/>
                  <a:lumOff val="2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2E406327-EB6D-419B-A8C1-708036A5FF28}"/>
              </a:ext>
            </a:extLst>
          </p:cNvPr>
          <p:cNvSpPr/>
          <p:nvPr/>
        </p:nvSpPr>
        <p:spPr>
          <a:xfrm>
            <a:off x="3762374" y="916214"/>
            <a:ext cx="4667252" cy="5941786"/>
          </a:xfrm>
          <a:custGeom>
            <a:avLst/>
            <a:gdLst>
              <a:gd name="connsiteX0" fmla="*/ 2333626 w 4667252"/>
              <a:gd name="connsiteY0" fmla="*/ 0 h 5941786"/>
              <a:gd name="connsiteX1" fmla="*/ 4667252 w 4667252"/>
              <a:gd name="connsiteY1" fmla="*/ 2333626 h 5941786"/>
              <a:gd name="connsiteX2" fmla="*/ 4667252 w 4667252"/>
              <a:gd name="connsiteY2" fmla="*/ 5941786 h 5941786"/>
              <a:gd name="connsiteX3" fmla="*/ 0 w 4667252"/>
              <a:gd name="connsiteY3" fmla="*/ 5941786 h 5941786"/>
              <a:gd name="connsiteX4" fmla="*/ 0 w 4667252"/>
              <a:gd name="connsiteY4" fmla="*/ 2333626 h 5941786"/>
              <a:gd name="connsiteX5" fmla="*/ 2333626 w 4667252"/>
              <a:gd name="connsiteY5" fmla="*/ 0 h 594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2" h="5941786">
                <a:moveTo>
                  <a:pt x="2333626" y="0"/>
                </a:moveTo>
                <a:cubicBezTo>
                  <a:pt x="3622452" y="0"/>
                  <a:pt x="4667252" y="1044800"/>
                  <a:pt x="4667252" y="2333626"/>
                </a:cubicBezTo>
                <a:lnTo>
                  <a:pt x="4667252" y="5941786"/>
                </a:lnTo>
                <a:lnTo>
                  <a:pt x="0" y="5941786"/>
                </a:lnTo>
                <a:lnTo>
                  <a:pt x="0" y="2333626"/>
                </a:lnTo>
                <a:cubicBezTo>
                  <a:pt x="0" y="1044800"/>
                  <a:pt x="1044800" y="0"/>
                  <a:pt x="233362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xmlns="" id="{D9290539-9974-4EE9-9DD5-0F5300EA2CE0}"/>
              </a:ext>
            </a:extLst>
          </p:cNvPr>
          <p:cNvSpPr/>
          <p:nvPr/>
        </p:nvSpPr>
        <p:spPr>
          <a:xfrm>
            <a:off x="4342712" y="1"/>
            <a:ext cx="3506576" cy="4749801"/>
          </a:xfrm>
          <a:custGeom>
            <a:avLst/>
            <a:gdLst>
              <a:gd name="connsiteX0" fmla="*/ 0 w 3506576"/>
              <a:gd name="connsiteY0" fmla="*/ 0 h 4749801"/>
              <a:gd name="connsiteX1" fmla="*/ 3506576 w 3506576"/>
              <a:gd name="connsiteY1" fmla="*/ 0 h 4749801"/>
              <a:gd name="connsiteX2" fmla="*/ 3506575 w 3506576"/>
              <a:gd name="connsiteY2" fmla="*/ 2996513 h 4749801"/>
              <a:gd name="connsiteX3" fmla="*/ 1753287 w 3506576"/>
              <a:gd name="connsiteY3" fmla="*/ 4749801 h 4749801"/>
              <a:gd name="connsiteX4" fmla="*/ 1753288 w 3506576"/>
              <a:gd name="connsiteY4" fmla="*/ 4749800 h 4749801"/>
              <a:gd name="connsiteX5" fmla="*/ 0 w 3506576"/>
              <a:gd name="connsiteY5" fmla="*/ 2996512 h 474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6576" h="4749801">
                <a:moveTo>
                  <a:pt x="0" y="0"/>
                </a:moveTo>
                <a:lnTo>
                  <a:pt x="3506576" y="0"/>
                </a:lnTo>
                <a:lnTo>
                  <a:pt x="3506575" y="2996513"/>
                </a:lnTo>
                <a:cubicBezTo>
                  <a:pt x="3506575" y="3964827"/>
                  <a:pt x="2721601" y="4749801"/>
                  <a:pt x="1753287" y="4749801"/>
                </a:cubicBezTo>
                <a:lnTo>
                  <a:pt x="1753288" y="4749800"/>
                </a:lnTo>
                <a:cubicBezTo>
                  <a:pt x="784974" y="4749800"/>
                  <a:pt x="0" y="3964826"/>
                  <a:pt x="0" y="29965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1014C3B7-3632-41C7-9C57-F720CC6B9D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" t="4062" r="3003" b="4768"/>
          <a:stretch/>
        </p:blipFill>
        <p:spPr>
          <a:xfrm>
            <a:off x="3861932" y="358007"/>
            <a:ext cx="4115665" cy="6252343"/>
          </a:xfrm>
          <a:custGeom>
            <a:avLst/>
            <a:gdLst>
              <a:gd name="connsiteX0" fmla="*/ 3320040 w 4115665"/>
              <a:gd name="connsiteY0" fmla="*/ 5540897 h 6252343"/>
              <a:gd name="connsiteX1" fmla="*/ 2554264 w 4115665"/>
              <a:gd name="connsiteY1" fmla="*/ 5735664 h 6252343"/>
              <a:gd name="connsiteX2" fmla="*/ 2598459 w 4115665"/>
              <a:gd name="connsiteY2" fmla="*/ 5909430 h 6252343"/>
              <a:gd name="connsiteX3" fmla="*/ 3364236 w 4115665"/>
              <a:gd name="connsiteY3" fmla="*/ 5714663 h 6252343"/>
              <a:gd name="connsiteX4" fmla="*/ 0 w 4115665"/>
              <a:gd name="connsiteY4" fmla="*/ 0 h 6252343"/>
              <a:gd name="connsiteX5" fmla="*/ 4115665 w 4115665"/>
              <a:gd name="connsiteY5" fmla="*/ 0 h 6252343"/>
              <a:gd name="connsiteX6" fmla="*/ 4115665 w 4115665"/>
              <a:gd name="connsiteY6" fmla="*/ 6252343 h 6252343"/>
              <a:gd name="connsiteX7" fmla="*/ 0 w 4115665"/>
              <a:gd name="connsiteY7" fmla="*/ 6252343 h 625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665" h="6252343">
                <a:moveTo>
                  <a:pt x="3320040" y="5540897"/>
                </a:moveTo>
                <a:lnTo>
                  <a:pt x="2554264" y="5735664"/>
                </a:lnTo>
                <a:lnTo>
                  <a:pt x="2598459" y="5909430"/>
                </a:lnTo>
                <a:lnTo>
                  <a:pt x="3364236" y="5714663"/>
                </a:lnTo>
                <a:close/>
                <a:moveTo>
                  <a:pt x="0" y="0"/>
                </a:moveTo>
                <a:lnTo>
                  <a:pt x="4115665" y="0"/>
                </a:lnTo>
                <a:lnTo>
                  <a:pt x="4115665" y="6252343"/>
                </a:lnTo>
                <a:lnTo>
                  <a:pt x="0" y="6252343"/>
                </a:lnTo>
                <a:close/>
              </a:path>
            </a:pathLst>
          </a:cu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D709B46-B795-4D5E-B052-D9AC04962F8F}"/>
              </a:ext>
            </a:extLst>
          </p:cNvPr>
          <p:cNvSpPr txBox="1"/>
          <p:nvPr/>
        </p:nvSpPr>
        <p:spPr>
          <a:xfrm>
            <a:off x="592935" y="667334"/>
            <a:ext cx="2951747" cy="125989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</a:t>
            </a:r>
            <a:endParaRPr lang="en-US" altLang="zh-CN" sz="36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C06799B-67F8-490E-8786-2A64A5C96195}"/>
              </a:ext>
            </a:extLst>
          </p:cNvPr>
          <p:cNvGrpSpPr/>
          <p:nvPr/>
        </p:nvGrpSpPr>
        <p:grpSpPr>
          <a:xfrm>
            <a:off x="745332" y="2063943"/>
            <a:ext cx="437356" cy="0"/>
            <a:chOff x="932465" y="2056800"/>
            <a:chExt cx="455804" cy="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0364CF39-908A-4D1D-A2EA-0C2B17E4BFAB}"/>
                </a:ext>
              </a:extLst>
            </p:cNvPr>
            <p:cNvCxnSpPr>
              <a:cxnSpLocks/>
            </p:cNvCxnSpPr>
            <p:nvPr/>
          </p:nvCxnSpPr>
          <p:spPr>
            <a:xfrm>
              <a:off x="1388269" y="2056800"/>
              <a:ext cx="0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C73B3E4D-F18A-4473-994F-FA2586858CE4}"/>
                </a:ext>
              </a:extLst>
            </p:cNvPr>
            <p:cNvCxnSpPr>
              <a:cxnSpLocks/>
            </p:cNvCxnSpPr>
            <p:nvPr/>
          </p:nvCxnSpPr>
          <p:spPr>
            <a:xfrm>
              <a:off x="932465" y="2056800"/>
              <a:ext cx="352718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1EE96911-B40A-4A03-ADF4-E4A307201686}"/>
              </a:ext>
            </a:extLst>
          </p:cNvPr>
          <p:cNvSpPr/>
          <p:nvPr/>
        </p:nvSpPr>
        <p:spPr>
          <a:xfrm>
            <a:off x="592935" y="3037893"/>
            <a:ext cx="2816967" cy="282724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US" altLang="zh-CN" dirty="0">
              <a:solidFill>
                <a:srgbClr val="000000"/>
              </a:solidFill>
              <a:latin typeface="+mn-ea"/>
              <a:sym typeface="Arial" panose="020B0604020202020204" pitchFamily="34" charset="0"/>
            </a:endParaRPr>
          </a:p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dirty="0">
              <a:solidFill>
                <a:srgbClr val="000000"/>
              </a:solidFill>
              <a:latin typeface="+mn-ea"/>
              <a:sym typeface="Arial" panose="020B0604020202020204" pitchFamily="34" charset="0"/>
            </a:endParaRPr>
          </a:p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rPr>
              <a:t>更多使用说明和作品请详阅模版最末的使用手册。</a:t>
            </a:r>
            <a:endParaRPr lang="en-US" altLang="zh-CN" dirty="0">
              <a:solidFill>
                <a:srgbClr val="000000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CCFB04D-F638-4B2B-9ABF-38182CB741FB}"/>
              </a:ext>
            </a:extLst>
          </p:cNvPr>
          <p:cNvGrpSpPr/>
          <p:nvPr/>
        </p:nvGrpSpPr>
        <p:grpSpPr>
          <a:xfrm>
            <a:off x="8330069" y="774830"/>
            <a:ext cx="3166606" cy="1592683"/>
            <a:chOff x="8407176" y="746709"/>
            <a:chExt cx="3070449" cy="159268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DEBE35D1-4195-40BA-AB15-498C01886C6B}"/>
                </a:ext>
              </a:extLst>
            </p:cNvPr>
            <p:cNvGrpSpPr/>
            <p:nvPr/>
          </p:nvGrpSpPr>
          <p:grpSpPr>
            <a:xfrm>
              <a:off x="8407176" y="746709"/>
              <a:ext cx="3070449" cy="1592683"/>
              <a:chOff x="5830890" y="3803456"/>
              <a:chExt cx="3070449" cy="1592683"/>
            </a:xfrm>
          </p:grpSpPr>
          <p:sp>
            <p:nvSpPr>
              <p:cNvPr id="26" name="直角三角形 25">
                <a:extLst>
                  <a:ext uri="{FF2B5EF4-FFF2-40B4-BE49-F238E27FC236}">
                    <a16:creationId xmlns:a16="http://schemas.microsoft.com/office/drawing/2014/main" xmlns="" id="{7B651C1F-D442-4E97-AC88-A6A1BC44B56C}"/>
                  </a:ext>
                </a:extLst>
              </p:cNvPr>
              <p:cNvSpPr/>
              <p:nvPr/>
            </p:nvSpPr>
            <p:spPr>
              <a:xfrm rot="16200000" flipH="1">
                <a:off x="5830890" y="4279377"/>
                <a:ext cx="85051" cy="8505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34C031FE-33F4-4F0F-87A0-2BE09F0E57FA}"/>
                  </a:ext>
                </a:extLst>
              </p:cNvPr>
              <p:cNvSpPr/>
              <p:nvPr/>
            </p:nvSpPr>
            <p:spPr>
              <a:xfrm>
                <a:off x="5926826" y="3803456"/>
                <a:ext cx="2974513" cy="1592683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顶角 28">
                <a:extLst>
                  <a:ext uri="{FF2B5EF4-FFF2-40B4-BE49-F238E27FC236}">
                    <a16:creationId xmlns:a16="http://schemas.microsoft.com/office/drawing/2014/main" xmlns="" id="{41C6BDF9-69BB-427A-9FF0-843E630A0B63}"/>
                  </a:ext>
                </a:extLst>
              </p:cNvPr>
              <p:cNvSpPr/>
              <p:nvPr/>
            </p:nvSpPr>
            <p:spPr>
              <a:xfrm rot="5400000">
                <a:off x="6476096" y="3271384"/>
                <a:ext cx="365126" cy="16555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59C37E3E-1BC9-432C-9F76-6D38826CBD80}"/>
                  </a:ext>
                </a:extLst>
              </p:cNvPr>
              <p:cNvSpPr/>
              <p:nvPr/>
            </p:nvSpPr>
            <p:spPr>
              <a:xfrm>
                <a:off x="6045703" y="3932015"/>
                <a:ext cx="121058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D0CC4D50-7ED0-4B35-A2E6-C1AB8A0405CA}"/>
                </a:ext>
              </a:extLst>
            </p:cNvPr>
            <p:cNvSpPr/>
            <p:nvPr/>
          </p:nvSpPr>
          <p:spPr>
            <a:xfrm>
              <a:off x="8613958" y="1263176"/>
              <a:ext cx="2620779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单击此处编辑您要的内容，更多使用说明和作品请详阅模版最末的使用手册。</a:t>
              </a:r>
              <a:endParaRPr lang="en-US" altLang="zh-CN" sz="1600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A7A7B22D-FB86-493E-880D-7FE83AFAFE50}"/>
              </a:ext>
            </a:extLst>
          </p:cNvPr>
          <p:cNvGrpSpPr/>
          <p:nvPr/>
        </p:nvGrpSpPr>
        <p:grpSpPr>
          <a:xfrm>
            <a:off x="8330069" y="2632658"/>
            <a:ext cx="3166606" cy="1592683"/>
            <a:chOff x="8407176" y="746709"/>
            <a:chExt cx="3070449" cy="1592683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92A14FBD-28D8-4ED9-A0E3-A1363E4114FF}"/>
                </a:ext>
              </a:extLst>
            </p:cNvPr>
            <p:cNvGrpSpPr/>
            <p:nvPr/>
          </p:nvGrpSpPr>
          <p:grpSpPr>
            <a:xfrm>
              <a:off x="8407176" y="746709"/>
              <a:ext cx="3070449" cy="1592683"/>
              <a:chOff x="5830890" y="3803456"/>
              <a:chExt cx="3070449" cy="1592683"/>
            </a:xfrm>
          </p:grpSpPr>
          <p:sp>
            <p:nvSpPr>
              <p:cNvPr id="91" name="直角三角形 90">
                <a:extLst>
                  <a:ext uri="{FF2B5EF4-FFF2-40B4-BE49-F238E27FC236}">
                    <a16:creationId xmlns:a16="http://schemas.microsoft.com/office/drawing/2014/main" xmlns="" id="{1CEDC5C9-CC32-4A75-8960-F2818640F617}"/>
                  </a:ext>
                </a:extLst>
              </p:cNvPr>
              <p:cNvSpPr/>
              <p:nvPr/>
            </p:nvSpPr>
            <p:spPr>
              <a:xfrm rot="16200000" flipH="1">
                <a:off x="5830890" y="4279377"/>
                <a:ext cx="85051" cy="8505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xmlns="" id="{C8AECCFF-16A2-4642-9756-3151C6E31B43}"/>
                  </a:ext>
                </a:extLst>
              </p:cNvPr>
              <p:cNvSpPr/>
              <p:nvPr/>
            </p:nvSpPr>
            <p:spPr>
              <a:xfrm>
                <a:off x="5926826" y="3803456"/>
                <a:ext cx="2974513" cy="1592683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: 圆顶角 92">
                <a:extLst>
                  <a:ext uri="{FF2B5EF4-FFF2-40B4-BE49-F238E27FC236}">
                    <a16:creationId xmlns:a16="http://schemas.microsoft.com/office/drawing/2014/main" xmlns="" id="{D8D87E8C-63AD-415D-AFA8-3493C340F6E7}"/>
                  </a:ext>
                </a:extLst>
              </p:cNvPr>
              <p:cNvSpPr/>
              <p:nvPr/>
            </p:nvSpPr>
            <p:spPr>
              <a:xfrm rot="5400000">
                <a:off x="6476096" y="3271384"/>
                <a:ext cx="365126" cy="16555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xmlns="" id="{BA4AE2CF-9D2D-48B9-84D4-B0E6C3D7D85A}"/>
                  </a:ext>
                </a:extLst>
              </p:cNvPr>
              <p:cNvSpPr/>
              <p:nvPr/>
            </p:nvSpPr>
            <p:spPr>
              <a:xfrm>
                <a:off x="6045703" y="3932015"/>
                <a:ext cx="121058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</p:grp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FE39F5A8-44C3-4834-B458-95C21870DC0E}"/>
                </a:ext>
              </a:extLst>
            </p:cNvPr>
            <p:cNvSpPr/>
            <p:nvPr/>
          </p:nvSpPr>
          <p:spPr>
            <a:xfrm>
              <a:off x="8613958" y="1263176"/>
              <a:ext cx="2620779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单击此处编辑您要的内容，更多使用说明和作品请详阅模版最末的使用手册。</a:t>
              </a:r>
              <a:endParaRPr lang="en-US" altLang="zh-CN" sz="1600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70E8388F-8BC9-4C48-91B3-225F5E6C3DA4}"/>
              </a:ext>
            </a:extLst>
          </p:cNvPr>
          <p:cNvGrpSpPr/>
          <p:nvPr/>
        </p:nvGrpSpPr>
        <p:grpSpPr>
          <a:xfrm>
            <a:off x="8330069" y="4490487"/>
            <a:ext cx="3166606" cy="1592683"/>
            <a:chOff x="8407176" y="746709"/>
            <a:chExt cx="3070449" cy="1592683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BB1D715D-ADEE-4A3D-8F52-DE2CAF8B72AA}"/>
                </a:ext>
              </a:extLst>
            </p:cNvPr>
            <p:cNvGrpSpPr/>
            <p:nvPr/>
          </p:nvGrpSpPr>
          <p:grpSpPr>
            <a:xfrm>
              <a:off x="8407176" y="746709"/>
              <a:ext cx="3070449" cy="1592683"/>
              <a:chOff x="5830890" y="3803456"/>
              <a:chExt cx="3070449" cy="1592683"/>
            </a:xfrm>
          </p:grpSpPr>
          <p:sp>
            <p:nvSpPr>
              <p:cNvPr id="98" name="直角三角形 97">
                <a:extLst>
                  <a:ext uri="{FF2B5EF4-FFF2-40B4-BE49-F238E27FC236}">
                    <a16:creationId xmlns:a16="http://schemas.microsoft.com/office/drawing/2014/main" xmlns="" id="{2A927E6C-8BAC-4DE5-A7E5-016511B49DA3}"/>
                  </a:ext>
                </a:extLst>
              </p:cNvPr>
              <p:cNvSpPr/>
              <p:nvPr/>
            </p:nvSpPr>
            <p:spPr>
              <a:xfrm rot="16200000" flipH="1">
                <a:off x="5830890" y="4279377"/>
                <a:ext cx="85051" cy="85051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xmlns="" id="{46E0E810-B5C4-4939-9E3C-B6394212C740}"/>
                  </a:ext>
                </a:extLst>
              </p:cNvPr>
              <p:cNvSpPr/>
              <p:nvPr/>
            </p:nvSpPr>
            <p:spPr>
              <a:xfrm>
                <a:off x="5926826" y="3803456"/>
                <a:ext cx="2974513" cy="1592683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: 圆顶角 99">
                <a:extLst>
                  <a:ext uri="{FF2B5EF4-FFF2-40B4-BE49-F238E27FC236}">
                    <a16:creationId xmlns:a16="http://schemas.microsoft.com/office/drawing/2014/main" xmlns="" id="{D54D488B-F977-4FAE-BF7A-45DDA7DED844}"/>
                  </a:ext>
                </a:extLst>
              </p:cNvPr>
              <p:cNvSpPr/>
              <p:nvPr/>
            </p:nvSpPr>
            <p:spPr>
              <a:xfrm rot="5400000">
                <a:off x="6476096" y="3271384"/>
                <a:ext cx="365126" cy="16555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xmlns="" id="{ED63E4AF-13F8-4278-B29A-D84C4A9DA1D6}"/>
                  </a:ext>
                </a:extLst>
              </p:cNvPr>
              <p:cNvSpPr/>
              <p:nvPr/>
            </p:nvSpPr>
            <p:spPr>
              <a:xfrm>
                <a:off x="6045703" y="3932015"/>
                <a:ext cx="121058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</p:grp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B5CA874C-6566-4E12-9E98-B34AC1CCF63E}"/>
                </a:ext>
              </a:extLst>
            </p:cNvPr>
            <p:cNvSpPr/>
            <p:nvPr/>
          </p:nvSpPr>
          <p:spPr>
            <a:xfrm>
              <a:off x="8613958" y="1263176"/>
              <a:ext cx="2620779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单击此处编辑您要的内容，更多使用说明和作品请详阅模版最末的使用手册。</a:t>
              </a:r>
              <a:endParaRPr lang="en-US" altLang="zh-CN" sz="1600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BF5EFBE4-2595-4393-8C43-6B303C4E3B56}"/>
              </a:ext>
            </a:extLst>
          </p:cNvPr>
          <p:cNvGrpSpPr/>
          <p:nvPr/>
        </p:nvGrpSpPr>
        <p:grpSpPr>
          <a:xfrm rot="20548698">
            <a:off x="5457144" y="357457"/>
            <a:ext cx="644575" cy="249135"/>
            <a:chOff x="4714878" y="-132453"/>
            <a:chExt cx="644575" cy="249135"/>
          </a:xfrm>
        </p:grpSpPr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10845F5E-D39E-4732-B86C-1CF41049C7A4}"/>
                </a:ext>
              </a:extLst>
            </p:cNvPr>
            <p:cNvCxnSpPr>
              <a:cxnSpLocks/>
            </p:cNvCxnSpPr>
            <p:nvPr/>
          </p:nvCxnSpPr>
          <p:spPr>
            <a:xfrm rot="1051302">
              <a:off x="5012867" y="-132453"/>
              <a:ext cx="56000" cy="177374"/>
            </a:xfrm>
            <a:prstGeom prst="line">
              <a:avLst/>
            </a:prstGeom>
            <a:ln w="444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xmlns="" id="{32E3851D-91C1-4A35-9A7B-10D3AE308162}"/>
                </a:ext>
              </a:extLst>
            </p:cNvPr>
            <p:cNvGrpSpPr/>
            <p:nvPr/>
          </p:nvGrpSpPr>
          <p:grpSpPr>
            <a:xfrm>
              <a:off x="4714878" y="-71437"/>
              <a:ext cx="644575" cy="188119"/>
              <a:chOff x="4714878" y="-71437"/>
              <a:chExt cx="644575" cy="188119"/>
            </a:xfrm>
          </p:grpSpPr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657C0B56-88C2-4519-A820-9037585F29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50647" y="-71437"/>
                <a:ext cx="78579" cy="130969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9C60D972-2A03-43D2-9ADD-C07BAA7588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55371" y="-71437"/>
                <a:ext cx="78579" cy="130969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EE58FA2C-0672-4C0B-8F96-2D53A5F68B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57803" y="33337"/>
                <a:ext cx="101650" cy="83345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D9796969-740F-4B15-9696-9D361774CA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878" y="33337"/>
                <a:ext cx="101650" cy="83345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2997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D39EC63-84DD-4CB6-9F48-99E86A5DE7A2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B05CC4FA-FC2C-47E5-9C70-C856FB1243D7}"/>
              </a:ext>
            </a:extLst>
          </p:cNvPr>
          <p:cNvSpPr/>
          <p:nvPr/>
        </p:nvSpPr>
        <p:spPr>
          <a:xfrm>
            <a:off x="0" y="2738"/>
            <a:ext cx="4362276" cy="6855263"/>
          </a:xfrm>
          <a:custGeom>
            <a:avLst/>
            <a:gdLst>
              <a:gd name="connsiteX0" fmla="*/ 0 w 4362276"/>
              <a:gd name="connsiteY0" fmla="*/ 0 h 6855263"/>
              <a:gd name="connsiteX1" fmla="*/ 3086412 w 4362276"/>
              <a:gd name="connsiteY1" fmla="*/ 0 h 6855263"/>
              <a:gd name="connsiteX2" fmla="*/ 3313028 w 4362276"/>
              <a:gd name="connsiteY2" fmla="*/ 318076 h 6855263"/>
              <a:gd name="connsiteX3" fmla="*/ 3648818 w 4362276"/>
              <a:gd name="connsiteY3" fmla="*/ 869608 h 6855263"/>
              <a:gd name="connsiteX4" fmla="*/ 3673986 w 4362276"/>
              <a:gd name="connsiteY4" fmla="*/ 918498 h 6855263"/>
              <a:gd name="connsiteX5" fmla="*/ 3622452 w 4362276"/>
              <a:gd name="connsiteY5" fmla="*/ 934495 h 6855263"/>
              <a:gd name="connsiteX6" fmla="*/ 3314063 w 4362276"/>
              <a:gd name="connsiteY6" fmla="*/ 1399747 h 6855263"/>
              <a:gd name="connsiteX7" fmla="*/ 3818995 w 4362276"/>
              <a:gd name="connsiteY7" fmla="*/ 1904678 h 6855263"/>
              <a:gd name="connsiteX8" fmla="*/ 4015537 w 4362276"/>
              <a:gd name="connsiteY8" fmla="*/ 1864998 h 6855263"/>
              <a:gd name="connsiteX9" fmla="*/ 4071499 w 4362276"/>
              <a:gd name="connsiteY9" fmla="*/ 1834624 h 6855263"/>
              <a:gd name="connsiteX10" fmla="*/ 4109342 w 4362276"/>
              <a:gd name="connsiteY10" fmla="*/ 1945233 h 6855263"/>
              <a:gd name="connsiteX11" fmla="*/ 3413387 w 4362276"/>
              <a:gd name="connsiteY11" fmla="*/ 6735033 h 6855263"/>
              <a:gd name="connsiteX12" fmla="*/ 3330986 w 4362276"/>
              <a:gd name="connsiteY12" fmla="*/ 6855263 h 6855263"/>
              <a:gd name="connsiteX13" fmla="*/ 0 w 4362276"/>
              <a:gd name="connsiteY13" fmla="*/ 6855263 h 685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2276" h="6855263">
                <a:moveTo>
                  <a:pt x="0" y="0"/>
                </a:moveTo>
                <a:lnTo>
                  <a:pt x="3086412" y="0"/>
                </a:lnTo>
                <a:lnTo>
                  <a:pt x="3313028" y="318076"/>
                </a:lnTo>
                <a:cubicBezTo>
                  <a:pt x="3437666" y="503073"/>
                  <a:pt x="3549269" y="687040"/>
                  <a:pt x="3648818" y="869608"/>
                </a:cubicBezTo>
                <a:lnTo>
                  <a:pt x="3673986" y="918498"/>
                </a:lnTo>
                <a:lnTo>
                  <a:pt x="3622452" y="934495"/>
                </a:lnTo>
                <a:cubicBezTo>
                  <a:pt x="3441225" y="1011148"/>
                  <a:pt x="3314063" y="1190598"/>
                  <a:pt x="3314063" y="1399747"/>
                </a:cubicBezTo>
                <a:cubicBezTo>
                  <a:pt x="3314063" y="1678613"/>
                  <a:pt x="3540128" y="1904678"/>
                  <a:pt x="3818995" y="1904678"/>
                </a:cubicBezTo>
                <a:cubicBezTo>
                  <a:pt x="3888711" y="1904678"/>
                  <a:pt x="3955127" y="1890549"/>
                  <a:pt x="4015537" y="1864998"/>
                </a:cubicBezTo>
                <a:lnTo>
                  <a:pt x="4071499" y="1834624"/>
                </a:lnTo>
                <a:lnTo>
                  <a:pt x="4109342" y="1945233"/>
                </a:lnTo>
                <a:cubicBezTo>
                  <a:pt x="4782926" y="4083905"/>
                  <a:pt x="3958108" y="5904347"/>
                  <a:pt x="3413387" y="6735033"/>
                </a:cubicBezTo>
                <a:lnTo>
                  <a:pt x="3330986" y="6855263"/>
                </a:lnTo>
                <a:lnTo>
                  <a:pt x="0" y="68552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769709A-7EAD-48E2-BDEC-0DA622E02632}"/>
              </a:ext>
            </a:extLst>
          </p:cNvPr>
          <p:cNvSpPr/>
          <p:nvPr/>
        </p:nvSpPr>
        <p:spPr>
          <a:xfrm>
            <a:off x="0" y="0"/>
            <a:ext cx="4235126" cy="6858000"/>
          </a:xfrm>
          <a:custGeom>
            <a:avLst/>
            <a:gdLst>
              <a:gd name="connsiteX0" fmla="*/ 0 w 4235126"/>
              <a:gd name="connsiteY0" fmla="*/ 0 h 6858000"/>
              <a:gd name="connsiteX1" fmla="*/ 3009900 w 4235126"/>
              <a:gd name="connsiteY1" fmla="*/ 0 h 6858000"/>
              <a:gd name="connsiteX2" fmla="*/ 3590250 w 4235126"/>
              <a:gd name="connsiteY2" fmla="*/ 910148 h 6858000"/>
              <a:gd name="connsiteX3" fmla="*/ 3609237 w 4235126"/>
              <a:gd name="connsiteY3" fmla="*/ 948640 h 6858000"/>
              <a:gd name="connsiteX4" fmla="*/ 3561273 w 4235126"/>
              <a:gd name="connsiteY4" fmla="*/ 974674 h 6858000"/>
              <a:gd name="connsiteX5" fmla="*/ 3340100 w 4235126"/>
              <a:gd name="connsiteY5" fmla="*/ 1390650 h 6858000"/>
              <a:gd name="connsiteX6" fmla="*/ 3841750 w 4235126"/>
              <a:gd name="connsiteY6" fmla="*/ 1892300 h 6858000"/>
              <a:gd name="connsiteX7" fmla="*/ 3942850 w 4235126"/>
              <a:gd name="connsiteY7" fmla="*/ 1882108 h 6858000"/>
              <a:gd name="connsiteX8" fmla="*/ 3990381 w 4235126"/>
              <a:gd name="connsiteY8" fmla="*/ 1867354 h 6858000"/>
              <a:gd name="connsiteX9" fmla="*/ 4055207 w 4235126"/>
              <a:gd name="connsiteY9" fmla="*/ 2083531 h 6858000"/>
              <a:gd name="connsiteX10" fmla="*/ 3048447 w 4235126"/>
              <a:gd name="connsiteY10" fmla="*/ 6835577 h 6858000"/>
              <a:gd name="connsiteX11" fmla="*/ 3027016 w 4235126"/>
              <a:gd name="connsiteY11" fmla="*/ 6858000 h 6858000"/>
              <a:gd name="connsiteX12" fmla="*/ 0 w 4235126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35126" h="6858000">
                <a:moveTo>
                  <a:pt x="0" y="0"/>
                </a:moveTo>
                <a:lnTo>
                  <a:pt x="3009900" y="0"/>
                </a:lnTo>
                <a:cubicBezTo>
                  <a:pt x="3240137" y="306288"/>
                  <a:pt x="3432003" y="610269"/>
                  <a:pt x="3590250" y="910148"/>
                </a:cubicBezTo>
                <a:lnTo>
                  <a:pt x="3609237" y="948640"/>
                </a:lnTo>
                <a:lnTo>
                  <a:pt x="3561273" y="974674"/>
                </a:lnTo>
                <a:cubicBezTo>
                  <a:pt x="3427833" y="1064824"/>
                  <a:pt x="3340100" y="1217491"/>
                  <a:pt x="3340100" y="1390650"/>
                </a:cubicBezTo>
                <a:cubicBezTo>
                  <a:pt x="3340100" y="1667704"/>
                  <a:pt x="3564696" y="1892300"/>
                  <a:pt x="3841750" y="1892300"/>
                </a:cubicBezTo>
                <a:cubicBezTo>
                  <a:pt x="3876382" y="1892300"/>
                  <a:pt x="3910194" y="1888791"/>
                  <a:pt x="3942850" y="1882108"/>
                </a:cubicBezTo>
                <a:lnTo>
                  <a:pt x="3990381" y="1867354"/>
                </a:lnTo>
                <a:lnTo>
                  <a:pt x="4055207" y="2083531"/>
                </a:lnTo>
                <a:cubicBezTo>
                  <a:pt x="4697272" y="4464777"/>
                  <a:pt x="3444818" y="6394983"/>
                  <a:pt x="3048447" y="6835577"/>
                </a:cubicBezTo>
                <a:lnTo>
                  <a:pt x="302701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659" r="-942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6BA73D9-2F32-47D1-8A15-28CB22C858B4}"/>
              </a:ext>
            </a:extLst>
          </p:cNvPr>
          <p:cNvSpPr/>
          <p:nvPr/>
        </p:nvSpPr>
        <p:spPr>
          <a:xfrm>
            <a:off x="5094962" y="1578506"/>
            <a:ext cx="6296938" cy="2593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>
                <a:latin typeface="+mn-ea"/>
              </a:rPr>
              <a:t>建议您在展示时采用微软雅黑字体，本模版图形线条及其相应素材均可自由编辑。更多的使用说明和作品</a:t>
            </a: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请详阅模版最末的使用手册。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AB9791CB-F4C3-4E9C-BEC8-36074BE867CB}"/>
              </a:ext>
            </a:extLst>
          </p:cNvPr>
          <p:cNvSpPr/>
          <p:nvPr/>
        </p:nvSpPr>
        <p:spPr>
          <a:xfrm>
            <a:off x="5143500" y="4381500"/>
            <a:ext cx="3378200" cy="5842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6206C9F-5965-41B8-A596-236293AA91F8}"/>
              </a:ext>
            </a:extLst>
          </p:cNvPr>
          <p:cNvGrpSpPr/>
          <p:nvPr/>
        </p:nvGrpSpPr>
        <p:grpSpPr>
          <a:xfrm>
            <a:off x="3421893" y="970793"/>
            <a:ext cx="839714" cy="839714"/>
            <a:chOff x="3421893" y="970793"/>
            <a:chExt cx="839714" cy="83971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F4F521FF-888C-4BAC-8776-B7EBAEEC7963}"/>
                </a:ext>
              </a:extLst>
            </p:cNvPr>
            <p:cNvSpPr/>
            <p:nvPr/>
          </p:nvSpPr>
          <p:spPr>
            <a:xfrm>
              <a:off x="3421893" y="970793"/>
              <a:ext cx="839714" cy="839714"/>
            </a:xfrm>
            <a:prstGeom prst="ellipse">
              <a:avLst/>
            </a:prstGeom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456446D-1E45-4D34-8AB5-7A4020E3AA5D}"/>
                </a:ext>
              </a:extLst>
            </p:cNvPr>
            <p:cNvSpPr txBox="1"/>
            <p:nvPr/>
          </p:nvSpPr>
          <p:spPr>
            <a:xfrm>
              <a:off x="3592222" y="1206499"/>
              <a:ext cx="491775" cy="368831"/>
            </a:xfrm>
            <a:custGeom>
              <a:avLst/>
              <a:gdLst/>
              <a:ahLst/>
              <a:cxnLst/>
              <a:rect l="l" t="t" r="r" b="b"/>
              <a:pathLst>
                <a:path w="1064865" h="798649">
                  <a:moveTo>
                    <a:pt x="985986" y="0"/>
                  </a:moveTo>
                  <a:lnTo>
                    <a:pt x="1045146" y="69019"/>
                  </a:lnTo>
                  <a:cubicBezTo>
                    <a:pt x="893961" y="121605"/>
                    <a:pt x="815082" y="200484"/>
                    <a:pt x="808509" y="305656"/>
                  </a:cubicBezTo>
                  <a:cubicBezTo>
                    <a:pt x="808509" y="345096"/>
                    <a:pt x="834802" y="368102"/>
                    <a:pt x="887388" y="374675"/>
                  </a:cubicBezTo>
                  <a:cubicBezTo>
                    <a:pt x="999133" y="407541"/>
                    <a:pt x="1058292" y="476560"/>
                    <a:pt x="1064865" y="581732"/>
                  </a:cubicBezTo>
                  <a:cubicBezTo>
                    <a:pt x="1051719" y="713197"/>
                    <a:pt x="969553" y="785503"/>
                    <a:pt x="818369" y="798649"/>
                  </a:cubicBezTo>
                  <a:cubicBezTo>
                    <a:pt x="654038" y="792076"/>
                    <a:pt x="568585" y="700051"/>
                    <a:pt x="562012" y="522573"/>
                  </a:cubicBezTo>
                  <a:cubicBezTo>
                    <a:pt x="568585" y="266217"/>
                    <a:pt x="709910" y="92026"/>
                    <a:pt x="985986" y="0"/>
                  </a:cubicBezTo>
                  <a:close/>
                  <a:moveTo>
                    <a:pt x="423974" y="0"/>
                  </a:moveTo>
                  <a:lnTo>
                    <a:pt x="483133" y="69019"/>
                  </a:lnTo>
                  <a:cubicBezTo>
                    <a:pt x="331949" y="121605"/>
                    <a:pt x="253070" y="200484"/>
                    <a:pt x="246497" y="305656"/>
                  </a:cubicBezTo>
                  <a:cubicBezTo>
                    <a:pt x="246497" y="345096"/>
                    <a:pt x="272790" y="368102"/>
                    <a:pt x="325375" y="374675"/>
                  </a:cubicBezTo>
                  <a:cubicBezTo>
                    <a:pt x="443694" y="400968"/>
                    <a:pt x="502853" y="469987"/>
                    <a:pt x="502853" y="581732"/>
                  </a:cubicBezTo>
                  <a:cubicBezTo>
                    <a:pt x="489707" y="713197"/>
                    <a:pt x="407541" y="785503"/>
                    <a:pt x="256356" y="798649"/>
                  </a:cubicBezTo>
                  <a:cubicBezTo>
                    <a:pt x="92025" y="792076"/>
                    <a:pt x="6573" y="700051"/>
                    <a:pt x="0" y="522573"/>
                  </a:cubicBezTo>
                  <a:cubicBezTo>
                    <a:pt x="6573" y="279363"/>
                    <a:pt x="147898" y="105172"/>
                    <a:pt x="423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707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77D18B-92A4-4A73-BDAA-458F3A1D268A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131AB4AD-DCEE-4F81-9629-4130CA1CBCDF}"/>
              </a:ext>
            </a:extLst>
          </p:cNvPr>
          <p:cNvSpPr/>
          <p:nvPr/>
        </p:nvSpPr>
        <p:spPr>
          <a:xfrm rot="10800000">
            <a:off x="0" y="1"/>
            <a:ext cx="12192000" cy="6858000"/>
          </a:xfrm>
          <a:custGeom>
            <a:avLst/>
            <a:gdLst>
              <a:gd name="connsiteX0" fmla="*/ 3411884 w 12192000"/>
              <a:gd name="connsiteY0" fmla="*/ 6858000 h 6858000"/>
              <a:gd name="connsiteX1" fmla="*/ 744069 w 12192000"/>
              <a:gd name="connsiteY1" fmla="*/ 6858000 h 6858000"/>
              <a:gd name="connsiteX2" fmla="*/ 659105 w 12192000"/>
              <a:gd name="connsiteY2" fmla="*/ 6725469 h 6858000"/>
              <a:gd name="connsiteX3" fmla="*/ 24553 w 12192000"/>
              <a:gd name="connsiteY3" fmla="*/ 5319454 h 6858000"/>
              <a:gd name="connsiteX4" fmla="*/ 0 w 12192000"/>
              <a:gd name="connsiteY4" fmla="*/ 5232991 h 6858000"/>
              <a:gd name="connsiteX5" fmla="*/ 0 w 12192000"/>
              <a:gd name="connsiteY5" fmla="*/ 1625010 h 6858000"/>
              <a:gd name="connsiteX6" fmla="*/ 24553 w 12192000"/>
              <a:gd name="connsiteY6" fmla="*/ 1538547 h 6858000"/>
              <a:gd name="connsiteX7" fmla="*/ 659105 w 12192000"/>
              <a:gd name="connsiteY7" fmla="*/ 132531 h 6858000"/>
              <a:gd name="connsiteX8" fmla="*/ 744069 w 12192000"/>
              <a:gd name="connsiteY8" fmla="*/ 0 h 6858000"/>
              <a:gd name="connsiteX9" fmla="*/ 3726817 w 12192000"/>
              <a:gd name="connsiteY9" fmla="*/ 0 h 6858000"/>
              <a:gd name="connsiteX10" fmla="*/ 3726816 w 12192000"/>
              <a:gd name="connsiteY10" fmla="*/ 1 h 6858000"/>
              <a:gd name="connsiteX11" fmla="*/ 3411885 w 12192000"/>
              <a:gd name="connsiteY11" fmla="*/ 1 h 6858000"/>
              <a:gd name="connsiteX12" fmla="*/ 3294976 w 12192000"/>
              <a:gd name="connsiteY12" fmla="*/ 92723 h 6858000"/>
              <a:gd name="connsiteX13" fmla="*/ 1739900 w 12192000"/>
              <a:gd name="connsiteY13" fmla="*/ 3429001 h 6858000"/>
              <a:gd name="connsiteX14" fmla="*/ 3294976 w 12192000"/>
              <a:gd name="connsiteY14" fmla="*/ 6765278 h 6858000"/>
              <a:gd name="connsiteX15" fmla="*/ 11447931 w 12192000"/>
              <a:gd name="connsiteY15" fmla="*/ 6858000 h 6858000"/>
              <a:gd name="connsiteX16" fmla="*/ 8780115 w 12192000"/>
              <a:gd name="connsiteY16" fmla="*/ 6858000 h 6858000"/>
              <a:gd name="connsiteX17" fmla="*/ 8897023 w 12192000"/>
              <a:gd name="connsiteY17" fmla="*/ 6765278 h 6858000"/>
              <a:gd name="connsiteX18" fmla="*/ 10452100 w 12192000"/>
              <a:gd name="connsiteY18" fmla="*/ 3429001 h 6858000"/>
              <a:gd name="connsiteX19" fmla="*/ 8897023 w 12192000"/>
              <a:gd name="connsiteY19" fmla="*/ 92723 h 6858000"/>
              <a:gd name="connsiteX20" fmla="*/ 8780115 w 12192000"/>
              <a:gd name="connsiteY20" fmla="*/ 1 h 6858000"/>
              <a:gd name="connsiteX21" fmla="*/ 8465181 w 12192000"/>
              <a:gd name="connsiteY21" fmla="*/ 1 h 6858000"/>
              <a:gd name="connsiteX22" fmla="*/ 8465180 w 12192000"/>
              <a:gd name="connsiteY22" fmla="*/ 0 h 6858000"/>
              <a:gd name="connsiteX23" fmla="*/ 11447931 w 12192000"/>
              <a:gd name="connsiteY23" fmla="*/ 0 h 6858000"/>
              <a:gd name="connsiteX24" fmla="*/ 11532895 w 12192000"/>
              <a:gd name="connsiteY24" fmla="*/ 132531 h 6858000"/>
              <a:gd name="connsiteX25" fmla="*/ 12167447 w 12192000"/>
              <a:gd name="connsiteY25" fmla="*/ 1538547 h 6858000"/>
              <a:gd name="connsiteX26" fmla="*/ 12192000 w 12192000"/>
              <a:gd name="connsiteY26" fmla="*/ 1625009 h 6858000"/>
              <a:gd name="connsiteX27" fmla="*/ 12192000 w 12192000"/>
              <a:gd name="connsiteY27" fmla="*/ 5232991 h 6858000"/>
              <a:gd name="connsiteX28" fmla="*/ 12167447 w 12192000"/>
              <a:gd name="connsiteY28" fmla="*/ 5319454 h 6858000"/>
              <a:gd name="connsiteX29" fmla="*/ 11532895 w 12192000"/>
              <a:gd name="connsiteY29" fmla="*/ 672546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6858000">
                <a:moveTo>
                  <a:pt x="3411884" y="6858000"/>
                </a:moveTo>
                <a:lnTo>
                  <a:pt x="744069" y="6858000"/>
                </a:lnTo>
                <a:lnTo>
                  <a:pt x="659105" y="6725469"/>
                </a:lnTo>
                <a:cubicBezTo>
                  <a:pt x="393633" y="6288561"/>
                  <a:pt x="179342" y="5817115"/>
                  <a:pt x="24553" y="5319454"/>
                </a:cubicBezTo>
                <a:lnTo>
                  <a:pt x="0" y="5232991"/>
                </a:lnTo>
                <a:lnTo>
                  <a:pt x="0" y="1625010"/>
                </a:lnTo>
                <a:lnTo>
                  <a:pt x="24553" y="1538547"/>
                </a:lnTo>
                <a:cubicBezTo>
                  <a:pt x="179342" y="1040885"/>
                  <a:pt x="393633" y="569440"/>
                  <a:pt x="659105" y="132531"/>
                </a:cubicBezTo>
                <a:lnTo>
                  <a:pt x="744069" y="0"/>
                </a:lnTo>
                <a:lnTo>
                  <a:pt x="3726817" y="0"/>
                </a:lnTo>
                <a:lnTo>
                  <a:pt x="3726816" y="1"/>
                </a:lnTo>
                <a:lnTo>
                  <a:pt x="3411885" y="1"/>
                </a:lnTo>
                <a:lnTo>
                  <a:pt x="3294976" y="92723"/>
                </a:lnTo>
                <a:cubicBezTo>
                  <a:pt x="2344195" y="891800"/>
                  <a:pt x="1739900" y="2089830"/>
                  <a:pt x="1739900" y="3429001"/>
                </a:cubicBezTo>
                <a:cubicBezTo>
                  <a:pt x="1739900" y="4768171"/>
                  <a:pt x="2344195" y="5966200"/>
                  <a:pt x="3294976" y="6765278"/>
                </a:cubicBezTo>
                <a:close/>
                <a:moveTo>
                  <a:pt x="11447931" y="6858000"/>
                </a:moveTo>
                <a:lnTo>
                  <a:pt x="8780115" y="6858000"/>
                </a:lnTo>
                <a:lnTo>
                  <a:pt x="8897023" y="6765278"/>
                </a:lnTo>
                <a:cubicBezTo>
                  <a:pt x="9847803" y="5966200"/>
                  <a:pt x="10452100" y="4768171"/>
                  <a:pt x="10452100" y="3429001"/>
                </a:cubicBezTo>
                <a:cubicBezTo>
                  <a:pt x="10452100" y="2089830"/>
                  <a:pt x="9847803" y="891800"/>
                  <a:pt x="8897023" y="92723"/>
                </a:cubicBezTo>
                <a:lnTo>
                  <a:pt x="8780115" y="1"/>
                </a:lnTo>
                <a:lnTo>
                  <a:pt x="8465181" y="1"/>
                </a:lnTo>
                <a:lnTo>
                  <a:pt x="8465180" y="0"/>
                </a:lnTo>
                <a:lnTo>
                  <a:pt x="11447931" y="0"/>
                </a:lnTo>
                <a:lnTo>
                  <a:pt x="11532895" y="132531"/>
                </a:lnTo>
                <a:cubicBezTo>
                  <a:pt x="11798367" y="569440"/>
                  <a:pt x="12012658" y="1040885"/>
                  <a:pt x="12167447" y="1538547"/>
                </a:cubicBezTo>
                <a:lnTo>
                  <a:pt x="12192000" y="1625009"/>
                </a:lnTo>
                <a:lnTo>
                  <a:pt x="12192000" y="5232991"/>
                </a:lnTo>
                <a:lnTo>
                  <a:pt x="12167447" y="5319454"/>
                </a:lnTo>
                <a:cubicBezTo>
                  <a:pt x="12012658" y="5817115"/>
                  <a:pt x="11798367" y="6288561"/>
                  <a:pt x="11532895" y="672546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D86C2E23-0C65-4E4E-B573-A36A9D008C34}"/>
              </a:ext>
            </a:extLst>
          </p:cNvPr>
          <p:cNvSpPr/>
          <p:nvPr/>
        </p:nvSpPr>
        <p:spPr>
          <a:xfrm>
            <a:off x="1309122" y="1825738"/>
            <a:ext cx="1093332" cy="38595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C37CF87-C061-40D0-BDAA-755493DACEEF}"/>
              </a:ext>
            </a:extLst>
          </p:cNvPr>
          <p:cNvSpPr/>
          <p:nvPr/>
        </p:nvSpPr>
        <p:spPr>
          <a:xfrm>
            <a:off x="704850" y="2647950"/>
            <a:ext cx="5205413" cy="3448050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254000" dist="38100" dir="2700000" algn="tl" rotWithShape="0">
              <a:schemeClr val="tx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xmlns="" id="{942D2CC9-99AE-453F-8196-68178525DA74}"/>
              </a:ext>
            </a:extLst>
          </p:cNvPr>
          <p:cNvSpPr/>
          <p:nvPr/>
        </p:nvSpPr>
        <p:spPr>
          <a:xfrm>
            <a:off x="974408" y="2236470"/>
            <a:ext cx="746760" cy="3859530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325F397-028E-40E7-B6FD-77423DE6E2A0}"/>
              </a:ext>
            </a:extLst>
          </p:cNvPr>
          <p:cNvSpPr/>
          <p:nvPr/>
        </p:nvSpPr>
        <p:spPr>
          <a:xfrm>
            <a:off x="1117601" y="5384007"/>
            <a:ext cx="460376" cy="460374"/>
          </a:xfrm>
          <a:prstGeom prst="ellipse">
            <a:avLst/>
          </a:prstGeom>
          <a:solidFill>
            <a:schemeClr val="bg1"/>
          </a:solidFill>
          <a:ln w="1143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A9AAF6-50C9-485B-8320-9B74A43CEF25}"/>
              </a:ext>
            </a:extLst>
          </p:cNvPr>
          <p:cNvGrpSpPr/>
          <p:nvPr/>
        </p:nvGrpSpPr>
        <p:grpSpPr>
          <a:xfrm>
            <a:off x="1225652" y="5487664"/>
            <a:ext cx="248342" cy="248306"/>
            <a:chOff x="7553940" y="675928"/>
            <a:chExt cx="378909" cy="378856"/>
          </a:xfrm>
          <a:solidFill>
            <a:schemeClr val="accent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6252A15-502C-4C17-B0B9-DD19E79C60D5}"/>
                </a:ext>
              </a:extLst>
            </p:cNvPr>
            <p:cNvSpPr/>
            <p:nvPr/>
          </p:nvSpPr>
          <p:spPr>
            <a:xfrm>
              <a:off x="7553940" y="675928"/>
              <a:ext cx="378856" cy="378856"/>
            </a:xfrm>
            <a:custGeom>
              <a:avLst/>
              <a:gdLst>
                <a:gd name="connsiteX0" fmla="*/ 229978 w 378855"/>
                <a:gd name="connsiteY0" fmla="*/ 351603 h 378856"/>
                <a:gd name="connsiteX1" fmla="*/ 64031 w 378855"/>
                <a:gd name="connsiteY1" fmla="*/ 351603 h 378856"/>
                <a:gd name="connsiteX2" fmla="*/ 38123 w 378855"/>
                <a:gd name="connsiteY2" fmla="*/ 340838 h 378856"/>
                <a:gd name="connsiteX3" fmla="*/ 27412 w 378855"/>
                <a:gd name="connsiteY3" fmla="*/ 314931 h 378856"/>
                <a:gd name="connsiteX4" fmla="*/ 27412 w 378855"/>
                <a:gd name="connsiteY4" fmla="*/ 64084 h 378856"/>
                <a:gd name="connsiteX5" fmla="*/ 38123 w 378855"/>
                <a:gd name="connsiteY5" fmla="*/ 38176 h 378856"/>
                <a:gd name="connsiteX6" fmla="*/ 64031 w 378855"/>
                <a:gd name="connsiteY6" fmla="*/ 27412 h 378856"/>
                <a:gd name="connsiteX7" fmla="*/ 314878 w 378855"/>
                <a:gd name="connsiteY7" fmla="*/ 27412 h 378856"/>
                <a:gd name="connsiteX8" fmla="*/ 340838 w 378855"/>
                <a:gd name="connsiteY8" fmla="*/ 38176 h 378856"/>
                <a:gd name="connsiteX9" fmla="*/ 351550 w 378855"/>
                <a:gd name="connsiteY9" fmla="*/ 64084 h 378856"/>
                <a:gd name="connsiteX10" fmla="*/ 350969 w 378855"/>
                <a:gd name="connsiteY10" fmla="*/ 230031 h 378856"/>
                <a:gd name="connsiteX11" fmla="*/ 350969 w 378855"/>
                <a:gd name="connsiteY11" fmla="*/ 230084 h 378856"/>
                <a:gd name="connsiteX12" fmla="*/ 364477 w 378855"/>
                <a:gd name="connsiteY12" fmla="*/ 243486 h 378856"/>
                <a:gd name="connsiteX13" fmla="*/ 378038 w 378855"/>
                <a:gd name="connsiteY13" fmla="*/ 230137 h 378856"/>
                <a:gd name="connsiteX14" fmla="*/ 378618 w 378855"/>
                <a:gd name="connsiteY14" fmla="*/ 64189 h 378856"/>
                <a:gd name="connsiteX15" fmla="*/ 378618 w 378855"/>
                <a:gd name="connsiteY15" fmla="*/ 64136 h 378856"/>
                <a:gd name="connsiteX16" fmla="*/ 359992 w 378855"/>
                <a:gd name="connsiteY16" fmla="*/ 19127 h 378856"/>
                <a:gd name="connsiteX17" fmla="*/ 314878 w 378855"/>
                <a:gd name="connsiteY17" fmla="*/ 396 h 378856"/>
                <a:gd name="connsiteX18" fmla="*/ 64031 w 378855"/>
                <a:gd name="connsiteY18" fmla="*/ 396 h 378856"/>
                <a:gd name="connsiteX19" fmla="*/ 19022 w 378855"/>
                <a:gd name="connsiteY19" fmla="*/ 19022 h 378856"/>
                <a:gd name="connsiteX20" fmla="*/ 396 w 378855"/>
                <a:gd name="connsiteY20" fmla="*/ 64084 h 378856"/>
                <a:gd name="connsiteX21" fmla="*/ 396 w 378855"/>
                <a:gd name="connsiteY21" fmla="*/ 314931 h 378856"/>
                <a:gd name="connsiteX22" fmla="*/ 19022 w 378855"/>
                <a:gd name="connsiteY22" fmla="*/ 359940 h 378856"/>
                <a:gd name="connsiteX23" fmla="*/ 64031 w 378855"/>
                <a:gd name="connsiteY23" fmla="*/ 378566 h 378856"/>
                <a:gd name="connsiteX24" fmla="*/ 229978 w 378855"/>
                <a:gd name="connsiteY24" fmla="*/ 378566 h 378856"/>
                <a:gd name="connsiteX25" fmla="*/ 243486 w 378855"/>
                <a:gd name="connsiteY25" fmla="*/ 365058 h 378856"/>
                <a:gd name="connsiteX26" fmla="*/ 229978 w 378855"/>
                <a:gd name="connsiteY26" fmla="*/ 351603 h 378856"/>
                <a:gd name="connsiteX27" fmla="*/ 229978 w 378855"/>
                <a:gd name="connsiteY27" fmla="*/ 351603 h 3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8855" h="378856">
                  <a:moveTo>
                    <a:pt x="229978" y="351603"/>
                  </a:moveTo>
                  <a:lnTo>
                    <a:pt x="64031" y="351603"/>
                  </a:lnTo>
                  <a:cubicBezTo>
                    <a:pt x="54322" y="351603"/>
                    <a:pt x="44983" y="347751"/>
                    <a:pt x="38123" y="340838"/>
                  </a:cubicBezTo>
                  <a:cubicBezTo>
                    <a:pt x="31264" y="333979"/>
                    <a:pt x="27412" y="324639"/>
                    <a:pt x="27412" y="314931"/>
                  </a:cubicBezTo>
                  <a:lnTo>
                    <a:pt x="27412" y="64084"/>
                  </a:lnTo>
                  <a:cubicBezTo>
                    <a:pt x="27412" y="54375"/>
                    <a:pt x="31264" y="45035"/>
                    <a:pt x="38123" y="38176"/>
                  </a:cubicBezTo>
                  <a:cubicBezTo>
                    <a:pt x="44983" y="31316"/>
                    <a:pt x="54322" y="27412"/>
                    <a:pt x="64031" y="27412"/>
                  </a:cubicBezTo>
                  <a:lnTo>
                    <a:pt x="314878" y="27412"/>
                  </a:lnTo>
                  <a:cubicBezTo>
                    <a:pt x="324586" y="27412"/>
                    <a:pt x="333926" y="31264"/>
                    <a:pt x="340838" y="38176"/>
                  </a:cubicBezTo>
                  <a:cubicBezTo>
                    <a:pt x="347750" y="45088"/>
                    <a:pt x="351550" y="54322"/>
                    <a:pt x="351550" y="64084"/>
                  </a:cubicBezTo>
                  <a:lnTo>
                    <a:pt x="350969" y="230031"/>
                  </a:lnTo>
                  <a:lnTo>
                    <a:pt x="350969" y="230084"/>
                  </a:lnTo>
                  <a:cubicBezTo>
                    <a:pt x="351022" y="237471"/>
                    <a:pt x="357037" y="243486"/>
                    <a:pt x="364477" y="243486"/>
                  </a:cubicBezTo>
                  <a:cubicBezTo>
                    <a:pt x="371864" y="243486"/>
                    <a:pt x="377932" y="237524"/>
                    <a:pt x="378038" y="230137"/>
                  </a:cubicBezTo>
                  <a:lnTo>
                    <a:pt x="378618" y="64189"/>
                  </a:lnTo>
                  <a:lnTo>
                    <a:pt x="378618" y="64136"/>
                  </a:lnTo>
                  <a:cubicBezTo>
                    <a:pt x="378618" y="47251"/>
                    <a:pt x="371917" y="31052"/>
                    <a:pt x="359992" y="19127"/>
                  </a:cubicBezTo>
                  <a:cubicBezTo>
                    <a:pt x="347962" y="7097"/>
                    <a:pt x="331763" y="396"/>
                    <a:pt x="314878" y="396"/>
                  </a:cubicBezTo>
                  <a:lnTo>
                    <a:pt x="64031" y="396"/>
                  </a:lnTo>
                  <a:cubicBezTo>
                    <a:pt x="47146" y="396"/>
                    <a:pt x="30947" y="7097"/>
                    <a:pt x="19022" y="19022"/>
                  </a:cubicBezTo>
                  <a:cubicBezTo>
                    <a:pt x="7044" y="31000"/>
                    <a:pt x="396" y="47199"/>
                    <a:pt x="396" y="64084"/>
                  </a:cubicBezTo>
                  <a:lnTo>
                    <a:pt x="396" y="314931"/>
                  </a:lnTo>
                  <a:cubicBezTo>
                    <a:pt x="396" y="331816"/>
                    <a:pt x="7097" y="348015"/>
                    <a:pt x="19022" y="359940"/>
                  </a:cubicBezTo>
                  <a:cubicBezTo>
                    <a:pt x="30947" y="371865"/>
                    <a:pt x="47146" y="378566"/>
                    <a:pt x="64031" y="378566"/>
                  </a:cubicBezTo>
                  <a:lnTo>
                    <a:pt x="229978" y="378566"/>
                  </a:lnTo>
                  <a:cubicBezTo>
                    <a:pt x="237418" y="378566"/>
                    <a:pt x="243486" y="372551"/>
                    <a:pt x="243486" y="365058"/>
                  </a:cubicBezTo>
                  <a:cubicBezTo>
                    <a:pt x="243486" y="357671"/>
                    <a:pt x="237418" y="351603"/>
                    <a:pt x="229978" y="351603"/>
                  </a:cubicBezTo>
                  <a:lnTo>
                    <a:pt x="229978" y="3516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97A3B0F-C02E-43ED-A20A-20D2D7D30EA9}"/>
                </a:ext>
              </a:extLst>
            </p:cNvPr>
            <p:cNvSpPr/>
            <p:nvPr/>
          </p:nvSpPr>
          <p:spPr>
            <a:xfrm>
              <a:off x="7621533" y="770484"/>
              <a:ext cx="311316" cy="283878"/>
            </a:xfrm>
            <a:custGeom>
              <a:avLst/>
              <a:gdLst>
                <a:gd name="connsiteX0" fmla="*/ 307068 w 311315"/>
                <a:gd name="connsiteY0" fmla="*/ 261004 h 283878"/>
                <a:gd name="connsiteX1" fmla="*/ 255516 w 311315"/>
                <a:gd name="connsiteY1" fmla="*/ 209452 h 283878"/>
                <a:gd name="connsiteX2" fmla="*/ 241797 w 311315"/>
                <a:gd name="connsiteY2" fmla="*/ 100439 h 283878"/>
                <a:gd name="connsiteX3" fmla="*/ 132045 w 311315"/>
                <a:gd name="connsiteY3" fmla="*/ 105030 h 283878"/>
                <a:gd name="connsiteX4" fmla="*/ 127455 w 311315"/>
                <a:gd name="connsiteY4" fmla="*/ 214782 h 283878"/>
                <a:gd name="connsiteX5" fmla="*/ 236468 w 311315"/>
                <a:gd name="connsiteY5" fmla="*/ 228501 h 283878"/>
                <a:gd name="connsiteX6" fmla="*/ 288020 w 311315"/>
                <a:gd name="connsiteY6" fmla="*/ 280053 h 283878"/>
                <a:gd name="connsiteX7" fmla="*/ 307121 w 311315"/>
                <a:gd name="connsiteY7" fmla="*/ 280053 h 283878"/>
                <a:gd name="connsiteX8" fmla="*/ 307068 w 311315"/>
                <a:gd name="connsiteY8" fmla="*/ 261004 h 283878"/>
                <a:gd name="connsiteX9" fmla="*/ 307068 w 311315"/>
                <a:gd name="connsiteY9" fmla="*/ 261004 h 283878"/>
                <a:gd name="connsiteX10" fmla="*/ 189454 w 311315"/>
                <a:gd name="connsiteY10" fmla="*/ 216576 h 283878"/>
                <a:gd name="connsiteX11" fmla="*/ 136425 w 311315"/>
                <a:gd name="connsiteY11" fmla="*/ 173097 h 283878"/>
                <a:gd name="connsiteX12" fmla="*/ 168770 w 311315"/>
                <a:gd name="connsiteY12" fmla="*/ 112628 h 283878"/>
                <a:gd name="connsiteX13" fmla="*/ 234410 w 311315"/>
                <a:gd name="connsiteY13" fmla="*/ 132520 h 283878"/>
                <a:gd name="connsiteX14" fmla="*/ 227709 w 311315"/>
                <a:gd name="connsiteY14" fmla="*/ 200746 h 283878"/>
                <a:gd name="connsiteX15" fmla="*/ 189454 w 311315"/>
                <a:gd name="connsiteY15" fmla="*/ 216576 h 283878"/>
                <a:gd name="connsiteX16" fmla="*/ 189454 w 311315"/>
                <a:gd name="connsiteY16" fmla="*/ 216576 h 283878"/>
                <a:gd name="connsiteX17" fmla="*/ 230031 w 311315"/>
                <a:gd name="connsiteY17" fmla="*/ 27517 h 283878"/>
                <a:gd name="connsiteX18" fmla="*/ 243539 w 311315"/>
                <a:gd name="connsiteY18" fmla="*/ 14009 h 283878"/>
                <a:gd name="connsiteX19" fmla="*/ 230031 w 311315"/>
                <a:gd name="connsiteY19" fmla="*/ 449 h 283878"/>
                <a:gd name="connsiteX20" fmla="*/ 13904 w 311315"/>
                <a:gd name="connsiteY20" fmla="*/ 396 h 283878"/>
                <a:gd name="connsiteX21" fmla="*/ 396 w 311315"/>
                <a:gd name="connsiteY21" fmla="*/ 13904 h 283878"/>
                <a:gd name="connsiteX22" fmla="*/ 13904 w 311315"/>
                <a:gd name="connsiteY22" fmla="*/ 27464 h 283878"/>
                <a:gd name="connsiteX23" fmla="*/ 230031 w 311315"/>
                <a:gd name="connsiteY23" fmla="*/ 27517 h 283878"/>
                <a:gd name="connsiteX24" fmla="*/ 94951 w 311315"/>
                <a:gd name="connsiteY24" fmla="*/ 108512 h 283878"/>
                <a:gd name="connsiteX25" fmla="*/ 106613 w 311315"/>
                <a:gd name="connsiteY25" fmla="*/ 101758 h 283878"/>
                <a:gd name="connsiteX26" fmla="*/ 106613 w 311315"/>
                <a:gd name="connsiteY26" fmla="*/ 88250 h 283878"/>
                <a:gd name="connsiteX27" fmla="*/ 94951 w 311315"/>
                <a:gd name="connsiteY27" fmla="*/ 81496 h 283878"/>
                <a:gd name="connsiteX28" fmla="*/ 13851 w 311315"/>
                <a:gd name="connsiteY28" fmla="*/ 81496 h 283878"/>
                <a:gd name="connsiteX29" fmla="*/ 396 w 311315"/>
                <a:gd name="connsiteY29" fmla="*/ 95004 h 283878"/>
                <a:gd name="connsiteX30" fmla="*/ 13851 w 311315"/>
                <a:gd name="connsiteY30" fmla="*/ 108512 h 283878"/>
                <a:gd name="connsiteX31" fmla="*/ 94951 w 311315"/>
                <a:gd name="connsiteY31" fmla="*/ 108512 h 283878"/>
                <a:gd name="connsiteX32" fmla="*/ 13904 w 311315"/>
                <a:gd name="connsiteY32" fmla="*/ 162491 h 283878"/>
                <a:gd name="connsiteX33" fmla="*/ 396 w 311315"/>
                <a:gd name="connsiteY33" fmla="*/ 175999 h 283878"/>
                <a:gd name="connsiteX34" fmla="*/ 13904 w 311315"/>
                <a:gd name="connsiteY34" fmla="*/ 189507 h 283878"/>
                <a:gd name="connsiteX35" fmla="*/ 67935 w 311315"/>
                <a:gd name="connsiteY35" fmla="*/ 189507 h 283878"/>
                <a:gd name="connsiteX36" fmla="*/ 79755 w 311315"/>
                <a:gd name="connsiteY36" fmla="*/ 182806 h 283878"/>
                <a:gd name="connsiteX37" fmla="*/ 79755 w 311315"/>
                <a:gd name="connsiteY37" fmla="*/ 169245 h 283878"/>
                <a:gd name="connsiteX38" fmla="*/ 67935 w 311315"/>
                <a:gd name="connsiteY38" fmla="*/ 162544 h 283878"/>
                <a:gd name="connsiteX39" fmla="*/ 13904 w 311315"/>
                <a:gd name="connsiteY39" fmla="*/ 162491 h 28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1315" h="283878">
                  <a:moveTo>
                    <a:pt x="307068" y="261004"/>
                  </a:moveTo>
                  <a:lnTo>
                    <a:pt x="255516" y="209452"/>
                  </a:lnTo>
                  <a:cubicBezTo>
                    <a:pt x="279947" y="175049"/>
                    <a:pt x="273984" y="127719"/>
                    <a:pt x="241797" y="100439"/>
                  </a:cubicBezTo>
                  <a:cubicBezTo>
                    <a:pt x="209558" y="73212"/>
                    <a:pt x="161858" y="75217"/>
                    <a:pt x="132045" y="105030"/>
                  </a:cubicBezTo>
                  <a:cubicBezTo>
                    <a:pt x="102233" y="134842"/>
                    <a:pt x="100228" y="182595"/>
                    <a:pt x="127455" y="214782"/>
                  </a:cubicBezTo>
                  <a:cubicBezTo>
                    <a:pt x="154682" y="247022"/>
                    <a:pt x="202065" y="252984"/>
                    <a:pt x="236468" y="228501"/>
                  </a:cubicBezTo>
                  <a:lnTo>
                    <a:pt x="288020" y="280053"/>
                  </a:lnTo>
                  <a:cubicBezTo>
                    <a:pt x="293297" y="285329"/>
                    <a:pt x="301845" y="285329"/>
                    <a:pt x="307121" y="280053"/>
                  </a:cubicBezTo>
                  <a:cubicBezTo>
                    <a:pt x="312345" y="274829"/>
                    <a:pt x="312345" y="266281"/>
                    <a:pt x="307068" y="261004"/>
                  </a:cubicBezTo>
                  <a:lnTo>
                    <a:pt x="307068" y="261004"/>
                  </a:lnTo>
                  <a:close/>
                  <a:moveTo>
                    <a:pt x="189454" y="216576"/>
                  </a:moveTo>
                  <a:cubicBezTo>
                    <a:pt x="163652" y="216576"/>
                    <a:pt x="141490" y="198372"/>
                    <a:pt x="136425" y="173097"/>
                  </a:cubicBezTo>
                  <a:cubicBezTo>
                    <a:pt x="131412" y="147822"/>
                    <a:pt x="144920" y="122495"/>
                    <a:pt x="168770" y="112628"/>
                  </a:cubicBezTo>
                  <a:cubicBezTo>
                    <a:pt x="192567" y="102761"/>
                    <a:pt x="220058" y="111098"/>
                    <a:pt x="234410" y="132520"/>
                  </a:cubicBezTo>
                  <a:cubicBezTo>
                    <a:pt x="248710" y="153943"/>
                    <a:pt x="245913" y="182542"/>
                    <a:pt x="227709" y="200746"/>
                  </a:cubicBezTo>
                  <a:cubicBezTo>
                    <a:pt x="217578" y="210930"/>
                    <a:pt x="203806" y="216576"/>
                    <a:pt x="189454" y="216576"/>
                  </a:cubicBezTo>
                  <a:lnTo>
                    <a:pt x="189454" y="216576"/>
                  </a:lnTo>
                  <a:close/>
                  <a:moveTo>
                    <a:pt x="230031" y="27517"/>
                  </a:moveTo>
                  <a:cubicBezTo>
                    <a:pt x="237471" y="27517"/>
                    <a:pt x="243539" y="21449"/>
                    <a:pt x="243539" y="14009"/>
                  </a:cubicBezTo>
                  <a:cubicBezTo>
                    <a:pt x="243539" y="6569"/>
                    <a:pt x="237524" y="449"/>
                    <a:pt x="230031" y="449"/>
                  </a:cubicBezTo>
                  <a:lnTo>
                    <a:pt x="13904" y="396"/>
                  </a:lnTo>
                  <a:cubicBezTo>
                    <a:pt x="6464" y="396"/>
                    <a:pt x="396" y="6464"/>
                    <a:pt x="396" y="13904"/>
                  </a:cubicBezTo>
                  <a:cubicBezTo>
                    <a:pt x="396" y="21344"/>
                    <a:pt x="6411" y="27464"/>
                    <a:pt x="13904" y="27464"/>
                  </a:cubicBezTo>
                  <a:lnTo>
                    <a:pt x="230031" y="27517"/>
                  </a:lnTo>
                  <a:close/>
                  <a:moveTo>
                    <a:pt x="94951" y="108512"/>
                  </a:moveTo>
                  <a:cubicBezTo>
                    <a:pt x="99753" y="108512"/>
                    <a:pt x="104238" y="105927"/>
                    <a:pt x="106613" y="101758"/>
                  </a:cubicBezTo>
                  <a:cubicBezTo>
                    <a:pt x="109040" y="97590"/>
                    <a:pt x="109040" y="92419"/>
                    <a:pt x="106613" y="88250"/>
                  </a:cubicBezTo>
                  <a:cubicBezTo>
                    <a:pt x="104185" y="84082"/>
                    <a:pt x="99753" y="81496"/>
                    <a:pt x="94951" y="81496"/>
                  </a:cubicBezTo>
                  <a:lnTo>
                    <a:pt x="13851" y="81496"/>
                  </a:lnTo>
                  <a:cubicBezTo>
                    <a:pt x="6411" y="81496"/>
                    <a:pt x="396" y="87512"/>
                    <a:pt x="396" y="95004"/>
                  </a:cubicBezTo>
                  <a:cubicBezTo>
                    <a:pt x="396" y="102444"/>
                    <a:pt x="6411" y="108512"/>
                    <a:pt x="13851" y="108512"/>
                  </a:cubicBezTo>
                  <a:lnTo>
                    <a:pt x="94951" y="108512"/>
                  </a:lnTo>
                  <a:close/>
                  <a:moveTo>
                    <a:pt x="13904" y="162491"/>
                  </a:moveTo>
                  <a:cubicBezTo>
                    <a:pt x="6464" y="162491"/>
                    <a:pt x="396" y="168506"/>
                    <a:pt x="396" y="175999"/>
                  </a:cubicBezTo>
                  <a:cubicBezTo>
                    <a:pt x="396" y="183439"/>
                    <a:pt x="6411" y="189507"/>
                    <a:pt x="13904" y="189507"/>
                  </a:cubicBezTo>
                  <a:lnTo>
                    <a:pt x="67935" y="189507"/>
                  </a:lnTo>
                  <a:cubicBezTo>
                    <a:pt x="72790" y="189560"/>
                    <a:pt x="77275" y="186974"/>
                    <a:pt x="79755" y="182806"/>
                  </a:cubicBezTo>
                  <a:cubicBezTo>
                    <a:pt x="82182" y="178637"/>
                    <a:pt x="82182" y="173414"/>
                    <a:pt x="79755" y="169245"/>
                  </a:cubicBezTo>
                  <a:cubicBezTo>
                    <a:pt x="77328" y="165077"/>
                    <a:pt x="72790" y="162491"/>
                    <a:pt x="67935" y="162544"/>
                  </a:cubicBezTo>
                  <a:lnTo>
                    <a:pt x="13904" y="1624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78EC14E-6146-4185-B01E-5AF0E57B1579}"/>
              </a:ext>
            </a:extLst>
          </p:cNvPr>
          <p:cNvSpPr/>
          <p:nvPr/>
        </p:nvSpPr>
        <p:spPr>
          <a:xfrm>
            <a:off x="1947863" y="4191000"/>
            <a:ext cx="3705226" cy="16399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1495" b="-579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3305A5D-EE37-4999-8521-D5AB64E2588E}"/>
              </a:ext>
            </a:extLst>
          </p:cNvPr>
          <p:cNvSpPr txBox="1"/>
          <p:nvPr/>
        </p:nvSpPr>
        <p:spPr>
          <a:xfrm>
            <a:off x="1018342" y="2333738"/>
            <a:ext cx="691215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200" b="1" dirty="0" err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27DB4A5-08AC-49A6-A715-1B792518418C}"/>
              </a:ext>
            </a:extLst>
          </p:cNvPr>
          <p:cNvSpPr/>
          <p:nvPr/>
        </p:nvSpPr>
        <p:spPr>
          <a:xfrm>
            <a:off x="1893308" y="3357562"/>
            <a:ext cx="3953455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建议在展示时采用微软雅黑字体，本模版图形线条及其相应素材均可自由编辑。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FBC7E76-E75C-4612-A5FB-6DAC35EB531D}"/>
              </a:ext>
            </a:extLst>
          </p:cNvPr>
          <p:cNvSpPr/>
          <p:nvPr/>
        </p:nvSpPr>
        <p:spPr>
          <a:xfrm>
            <a:off x="1893308" y="2900362"/>
            <a:ext cx="3005951" cy="4895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1E9F519-2955-4B3F-9459-D2E0904D6D94}"/>
              </a:ext>
            </a:extLst>
          </p:cNvPr>
          <p:cNvSpPr txBox="1"/>
          <p:nvPr/>
        </p:nvSpPr>
        <p:spPr>
          <a:xfrm>
            <a:off x="3696797" y="1102309"/>
            <a:ext cx="4798406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57C7C14-FAA6-4590-B2FE-A5EC3690FDC0}"/>
              </a:ext>
            </a:extLst>
          </p:cNvPr>
          <p:cNvSpPr txBox="1"/>
          <p:nvPr/>
        </p:nvSpPr>
        <p:spPr>
          <a:xfrm>
            <a:off x="4158462" y="651368"/>
            <a:ext cx="387507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总结页面的内容作为副标题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C49FB34B-5028-4555-9D70-3359AC9F23E9}"/>
              </a:ext>
            </a:extLst>
          </p:cNvPr>
          <p:cNvSpPr/>
          <p:nvPr/>
        </p:nvSpPr>
        <p:spPr>
          <a:xfrm flipH="1">
            <a:off x="9800659" y="1825738"/>
            <a:ext cx="1093332" cy="38595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DBD30167-120E-4345-9BC7-CF7E4576CB8C}"/>
              </a:ext>
            </a:extLst>
          </p:cNvPr>
          <p:cNvSpPr/>
          <p:nvPr/>
        </p:nvSpPr>
        <p:spPr>
          <a:xfrm flipH="1">
            <a:off x="6292850" y="2647950"/>
            <a:ext cx="5205413" cy="3448050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254000" dist="38100" dir="2700000" algn="tl" rotWithShape="0">
              <a:schemeClr val="tx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顶角 50">
            <a:extLst>
              <a:ext uri="{FF2B5EF4-FFF2-40B4-BE49-F238E27FC236}">
                <a16:creationId xmlns:a16="http://schemas.microsoft.com/office/drawing/2014/main" xmlns="" id="{D28A1555-AA64-4AE9-BC29-CA6EA295CB5B}"/>
              </a:ext>
            </a:extLst>
          </p:cNvPr>
          <p:cNvSpPr/>
          <p:nvPr/>
        </p:nvSpPr>
        <p:spPr>
          <a:xfrm flipH="1">
            <a:off x="10481945" y="2236470"/>
            <a:ext cx="746760" cy="3859530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D59DD32-DDB5-446A-A03C-BCFE99DD3F93}"/>
              </a:ext>
            </a:extLst>
          </p:cNvPr>
          <p:cNvSpPr/>
          <p:nvPr/>
        </p:nvSpPr>
        <p:spPr>
          <a:xfrm flipH="1">
            <a:off x="6550024" y="4191000"/>
            <a:ext cx="3705226" cy="1639900"/>
          </a:xfrm>
          <a:prstGeom prst="rect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0946" r="-11268" b="-86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119CB31-C72E-4D16-AB76-86C3F77DB4FC}"/>
              </a:ext>
            </a:extLst>
          </p:cNvPr>
          <p:cNvSpPr txBox="1"/>
          <p:nvPr/>
        </p:nvSpPr>
        <p:spPr>
          <a:xfrm flipH="1">
            <a:off x="10506256" y="2333738"/>
            <a:ext cx="691215" cy="633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200" b="1" dirty="0" err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D3611DE0-1E7B-4EFC-8677-2295F38EEDC7}"/>
              </a:ext>
            </a:extLst>
          </p:cNvPr>
          <p:cNvSpPr/>
          <p:nvPr/>
        </p:nvSpPr>
        <p:spPr>
          <a:xfrm flipH="1">
            <a:off x="6479485" y="3357562"/>
            <a:ext cx="3953455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建议在展示时采用微软雅黑字体，本模版图形线条及其相应素材均可自由编辑。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96C2924-A3EB-4FC6-AFA4-7A3CBB8D401C}"/>
              </a:ext>
            </a:extLst>
          </p:cNvPr>
          <p:cNvSpPr/>
          <p:nvPr/>
        </p:nvSpPr>
        <p:spPr>
          <a:xfrm flipH="1">
            <a:off x="6479485" y="2900362"/>
            <a:ext cx="3005951" cy="4895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84860AB4-4853-4223-A9C3-EABAB5A28035}"/>
              </a:ext>
            </a:extLst>
          </p:cNvPr>
          <p:cNvGrpSpPr/>
          <p:nvPr/>
        </p:nvGrpSpPr>
        <p:grpSpPr>
          <a:xfrm>
            <a:off x="10625136" y="5384007"/>
            <a:ext cx="460376" cy="460374"/>
            <a:chOff x="10625136" y="5384007"/>
            <a:chExt cx="460376" cy="460374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4F4C077-5D26-48FC-927F-173979427F98}"/>
                </a:ext>
              </a:extLst>
            </p:cNvPr>
            <p:cNvSpPr/>
            <p:nvPr/>
          </p:nvSpPr>
          <p:spPr>
            <a:xfrm flipH="1">
              <a:off x="10625136" y="5384007"/>
              <a:ext cx="460376" cy="460374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B7479C8B-166D-4F09-A215-5718C7F7E6E6}"/>
                </a:ext>
              </a:extLst>
            </p:cNvPr>
            <p:cNvGrpSpPr/>
            <p:nvPr/>
          </p:nvGrpSpPr>
          <p:grpSpPr>
            <a:xfrm>
              <a:off x="10735786" y="5489836"/>
              <a:ext cx="245824" cy="245857"/>
              <a:chOff x="10235817" y="4711503"/>
              <a:chExt cx="392550" cy="392603"/>
            </a:xfrm>
            <a:solidFill>
              <a:schemeClr val="accent1"/>
            </a:solidFill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7B216EE4-A5BB-4A0B-9216-B31DA0E6B2FB}"/>
                  </a:ext>
                </a:extLst>
              </p:cNvPr>
              <p:cNvSpPr/>
              <p:nvPr/>
            </p:nvSpPr>
            <p:spPr>
              <a:xfrm>
                <a:off x="10291802" y="4810132"/>
                <a:ext cx="280471" cy="195181"/>
              </a:xfrm>
              <a:custGeom>
                <a:avLst/>
                <a:gdLst>
                  <a:gd name="connsiteX0" fmla="*/ 266338 w 280470"/>
                  <a:gd name="connsiteY0" fmla="*/ 410 h 195181"/>
                  <a:gd name="connsiteX1" fmla="*/ 14406 w 280470"/>
                  <a:gd name="connsiteY1" fmla="*/ 410 h 195181"/>
                  <a:gd name="connsiteX2" fmla="*/ 410 w 280470"/>
                  <a:gd name="connsiteY2" fmla="*/ 14406 h 195181"/>
                  <a:gd name="connsiteX3" fmla="*/ 14406 w 280470"/>
                  <a:gd name="connsiteY3" fmla="*/ 28402 h 195181"/>
                  <a:gd name="connsiteX4" fmla="*/ 266338 w 280470"/>
                  <a:gd name="connsiteY4" fmla="*/ 28402 h 195181"/>
                  <a:gd name="connsiteX5" fmla="*/ 280334 w 280470"/>
                  <a:gd name="connsiteY5" fmla="*/ 14406 h 195181"/>
                  <a:gd name="connsiteX6" fmla="*/ 266338 w 280470"/>
                  <a:gd name="connsiteY6" fmla="*/ 410 h 195181"/>
                  <a:gd name="connsiteX7" fmla="*/ 266338 w 280470"/>
                  <a:gd name="connsiteY7" fmla="*/ 410 h 195181"/>
                  <a:gd name="connsiteX8" fmla="*/ 266338 w 280470"/>
                  <a:gd name="connsiteY8" fmla="*/ 83840 h 195181"/>
                  <a:gd name="connsiteX9" fmla="*/ 14406 w 280470"/>
                  <a:gd name="connsiteY9" fmla="*/ 83840 h 195181"/>
                  <a:gd name="connsiteX10" fmla="*/ 2324 w 280470"/>
                  <a:gd name="connsiteY10" fmla="*/ 90838 h 195181"/>
                  <a:gd name="connsiteX11" fmla="*/ 2324 w 280470"/>
                  <a:gd name="connsiteY11" fmla="*/ 104835 h 195181"/>
                  <a:gd name="connsiteX12" fmla="*/ 14406 w 280470"/>
                  <a:gd name="connsiteY12" fmla="*/ 111833 h 195181"/>
                  <a:gd name="connsiteX13" fmla="*/ 266338 w 280470"/>
                  <a:gd name="connsiteY13" fmla="*/ 111833 h 195181"/>
                  <a:gd name="connsiteX14" fmla="*/ 278421 w 280470"/>
                  <a:gd name="connsiteY14" fmla="*/ 104835 h 195181"/>
                  <a:gd name="connsiteX15" fmla="*/ 278421 w 280470"/>
                  <a:gd name="connsiteY15" fmla="*/ 90838 h 195181"/>
                  <a:gd name="connsiteX16" fmla="*/ 266338 w 280470"/>
                  <a:gd name="connsiteY16" fmla="*/ 83840 h 195181"/>
                  <a:gd name="connsiteX17" fmla="*/ 266338 w 280470"/>
                  <a:gd name="connsiteY17" fmla="*/ 83840 h 195181"/>
                  <a:gd name="connsiteX18" fmla="*/ 266338 w 280470"/>
                  <a:gd name="connsiteY18" fmla="*/ 167271 h 195181"/>
                  <a:gd name="connsiteX19" fmla="*/ 14406 w 280470"/>
                  <a:gd name="connsiteY19" fmla="*/ 167271 h 195181"/>
                  <a:gd name="connsiteX20" fmla="*/ 410 w 280470"/>
                  <a:gd name="connsiteY20" fmla="*/ 181267 h 195181"/>
                  <a:gd name="connsiteX21" fmla="*/ 14406 w 280470"/>
                  <a:gd name="connsiteY21" fmla="*/ 195263 h 195181"/>
                  <a:gd name="connsiteX22" fmla="*/ 266338 w 280470"/>
                  <a:gd name="connsiteY22" fmla="*/ 195263 h 195181"/>
                  <a:gd name="connsiteX23" fmla="*/ 280334 w 280470"/>
                  <a:gd name="connsiteY23" fmla="*/ 181267 h 195181"/>
                  <a:gd name="connsiteX24" fmla="*/ 266338 w 280470"/>
                  <a:gd name="connsiteY24" fmla="*/ 167271 h 195181"/>
                  <a:gd name="connsiteX25" fmla="*/ 266338 w 280470"/>
                  <a:gd name="connsiteY25" fmla="*/ 167271 h 195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0470" h="195181">
                    <a:moveTo>
                      <a:pt x="266338" y="410"/>
                    </a:moveTo>
                    <a:lnTo>
                      <a:pt x="14406" y="410"/>
                    </a:lnTo>
                    <a:cubicBezTo>
                      <a:pt x="6697" y="410"/>
                      <a:pt x="410" y="6697"/>
                      <a:pt x="410" y="14406"/>
                    </a:cubicBezTo>
                    <a:cubicBezTo>
                      <a:pt x="410" y="22115"/>
                      <a:pt x="6643" y="28402"/>
                      <a:pt x="14406" y="28402"/>
                    </a:cubicBezTo>
                    <a:lnTo>
                      <a:pt x="266338" y="28402"/>
                    </a:lnTo>
                    <a:cubicBezTo>
                      <a:pt x="274047" y="28402"/>
                      <a:pt x="280334" y="22170"/>
                      <a:pt x="280334" y="14406"/>
                    </a:cubicBezTo>
                    <a:cubicBezTo>
                      <a:pt x="280334" y="6697"/>
                      <a:pt x="274101" y="410"/>
                      <a:pt x="266338" y="410"/>
                    </a:cubicBezTo>
                    <a:lnTo>
                      <a:pt x="266338" y="410"/>
                    </a:lnTo>
                    <a:close/>
                    <a:moveTo>
                      <a:pt x="266338" y="83840"/>
                    </a:moveTo>
                    <a:lnTo>
                      <a:pt x="14406" y="83840"/>
                    </a:lnTo>
                    <a:cubicBezTo>
                      <a:pt x="9431" y="83840"/>
                      <a:pt x="4784" y="86519"/>
                      <a:pt x="2324" y="90838"/>
                    </a:cubicBezTo>
                    <a:cubicBezTo>
                      <a:pt x="-191" y="95158"/>
                      <a:pt x="-191" y="100516"/>
                      <a:pt x="2324" y="104835"/>
                    </a:cubicBezTo>
                    <a:cubicBezTo>
                      <a:pt x="4839" y="109154"/>
                      <a:pt x="9431" y="111833"/>
                      <a:pt x="14406" y="111833"/>
                    </a:cubicBezTo>
                    <a:lnTo>
                      <a:pt x="266338" y="111833"/>
                    </a:lnTo>
                    <a:cubicBezTo>
                      <a:pt x="271313" y="111833"/>
                      <a:pt x="275960" y="109154"/>
                      <a:pt x="278421" y="104835"/>
                    </a:cubicBezTo>
                    <a:cubicBezTo>
                      <a:pt x="280935" y="100516"/>
                      <a:pt x="280935" y="95158"/>
                      <a:pt x="278421" y="90838"/>
                    </a:cubicBezTo>
                    <a:cubicBezTo>
                      <a:pt x="275960" y="86519"/>
                      <a:pt x="271368" y="83840"/>
                      <a:pt x="266338" y="83840"/>
                    </a:cubicBezTo>
                    <a:lnTo>
                      <a:pt x="266338" y="83840"/>
                    </a:lnTo>
                    <a:close/>
                    <a:moveTo>
                      <a:pt x="266338" y="167271"/>
                    </a:moveTo>
                    <a:lnTo>
                      <a:pt x="14406" y="167271"/>
                    </a:lnTo>
                    <a:cubicBezTo>
                      <a:pt x="6697" y="167271"/>
                      <a:pt x="410" y="173503"/>
                      <a:pt x="410" y="181267"/>
                    </a:cubicBezTo>
                    <a:cubicBezTo>
                      <a:pt x="410" y="188976"/>
                      <a:pt x="6643" y="195263"/>
                      <a:pt x="14406" y="195263"/>
                    </a:cubicBezTo>
                    <a:lnTo>
                      <a:pt x="266338" y="195263"/>
                    </a:lnTo>
                    <a:cubicBezTo>
                      <a:pt x="274047" y="195263"/>
                      <a:pt x="280334" y="189030"/>
                      <a:pt x="280334" y="181267"/>
                    </a:cubicBezTo>
                    <a:cubicBezTo>
                      <a:pt x="280334" y="173503"/>
                      <a:pt x="274101" y="167271"/>
                      <a:pt x="266338" y="167271"/>
                    </a:cubicBezTo>
                    <a:lnTo>
                      <a:pt x="266338" y="1672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C2EB2918-677E-49FD-AE0A-9F3869FFA6BC}"/>
                  </a:ext>
                </a:extLst>
              </p:cNvPr>
              <p:cNvSpPr/>
              <p:nvPr/>
            </p:nvSpPr>
            <p:spPr>
              <a:xfrm>
                <a:off x="10235817" y="4711557"/>
                <a:ext cx="392550" cy="392549"/>
              </a:xfrm>
              <a:custGeom>
                <a:avLst/>
                <a:gdLst>
                  <a:gd name="connsiteX0" fmla="*/ 387110 w 392549"/>
                  <a:gd name="connsiteY0" fmla="*/ 40704 h 392549"/>
                  <a:gd name="connsiteX1" fmla="*/ 326368 w 392549"/>
                  <a:gd name="connsiteY1" fmla="*/ 410 h 392549"/>
                  <a:gd name="connsiteX2" fmla="*/ 326259 w 392549"/>
                  <a:gd name="connsiteY2" fmla="*/ 410 h 392549"/>
                  <a:gd name="connsiteX3" fmla="*/ 294112 w 392549"/>
                  <a:gd name="connsiteY3" fmla="*/ 1011 h 392549"/>
                  <a:gd name="connsiteX4" fmla="*/ 280443 w 392549"/>
                  <a:gd name="connsiteY4" fmla="*/ 15226 h 392549"/>
                  <a:gd name="connsiteX5" fmla="*/ 294604 w 392549"/>
                  <a:gd name="connsiteY5" fmla="*/ 28949 h 392549"/>
                  <a:gd name="connsiteX6" fmla="*/ 326478 w 392549"/>
                  <a:gd name="connsiteY6" fmla="*/ 28402 h 392549"/>
                  <a:gd name="connsiteX7" fmla="*/ 353213 w 392549"/>
                  <a:gd name="connsiteY7" fmla="*/ 39556 h 392549"/>
                  <a:gd name="connsiteX8" fmla="*/ 364311 w 392549"/>
                  <a:gd name="connsiteY8" fmla="*/ 66455 h 392549"/>
                  <a:gd name="connsiteX9" fmla="*/ 364311 w 392549"/>
                  <a:gd name="connsiteY9" fmla="*/ 326368 h 392549"/>
                  <a:gd name="connsiteX10" fmla="*/ 353213 w 392549"/>
                  <a:gd name="connsiteY10" fmla="*/ 353212 h 392549"/>
                  <a:gd name="connsiteX11" fmla="*/ 326368 w 392549"/>
                  <a:gd name="connsiteY11" fmla="*/ 364311 h 392549"/>
                  <a:gd name="connsiteX12" fmla="*/ 66400 w 392549"/>
                  <a:gd name="connsiteY12" fmla="*/ 364311 h 392549"/>
                  <a:gd name="connsiteX13" fmla="*/ 39501 w 392549"/>
                  <a:gd name="connsiteY13" fmla="*/ 353212 h 392549"/>
                  <a:gd name="connsiteX14" fmla="*/ 28348 w 392549"/>
                  <a:gd name="connsiteY14" fmla="*/ 326368 h 392549"/>
                  <a:gd name="connsiteX15" fmla="*/ 28348 w 392549"/>
                  <a:gd name="connsiteY15" fmla="*/ 66400 h 392549"/>
                  <a:gd name="connsiteX16" fmla="*/ 66400 w 392549"/>
                  <a:gd name="connsiteY16" fmla="*/ 28402 h 392549"/>
                  <a:gd name="connsiteX17" fmla="*/ 98383 w 392549"/>
                  <a:gd name="connsiteY17" fmla="*/ 28402 h 392549"/>
                  <a:gd name="connsiteX18" fmla="*/ 110521 w 392549"/>
                  <a:gd name="connsiteY18" fmla="*/ 21404 h 392549"/>
                  <a:gd name="connsiteX19" fmla="*/ 110521 w 392549"/>
                  <a:gd name="connsiteY19" fmla="*/ 7408 h 392549"/>
                  <a:gd name="connsiteX20" fmla="*/ 98383 w 392549"/>
                  <a:gd name="connsiteY20" fmla="*/ 410 h 392549"/>
                  <a:gd name="connsiteX21" fmla="*/ 66400 w 392549"/>
                  <a:gd name="connsiteY21" fmla="*/ 410 h 392549"/>
                  <a:gd name="connsiteX22" fmla="*/ 19709 w 392549"/>
                  <a:gd name="connsiteY22" fmla="*/ 19709 h 392549"/>
                  <a:gd name="connsiteX23" fmla="*/ 410 w 392549"/>
                  <a:gd name="connsiteY23" fmla="*/ 66400 h 392549"/>
                  <a:gd name="connsiteX24" fmla="*/ 410 w 392549"/>
                  <a:gd name="connsiteY24" fmla="*/ 326313 h 392549"/>
                  <a:gd name="connsiteX25" fmla="*/ 19709 w 392549"/>
                  <a:gd name="connsiteY25" fmla="*/ 372949 h 392549"/>
                  <a:gd name="connsiteX26" fmla="*/ 66400 w 392549"/>
                  <a:gd name="connsiteY26" fmla="*/ 392194 h 392549"/>
                  <a:gd name="connsiteX27" fmla="*/ 326368 w 392549"/>
                  <a:gd name="connsiteY27" fmla="*/ 392194 h 392549"/>
                  <a:gd name="connsiteX28" fmla="*/ 373004 w 392549"/>
                  <a:gd name="connsiteY28" fmla="*/ 372949 h 392549"/>
                  <a:gd name="connsiteX29" fmla="*/ 392249 w 392549"/>
                  <a:gd name="connsiteY29" fmla="*/ 326313 h 392549"/>
                  <a:gd name="connsiteX30" fmla="*/ 392249 w 392549"/>
                  <a:gd name="connsiteY30" fmla="*/ 66400 h 392549"/>
                  <a:gd name="connsiteX31" fmla="*/ 387110 w 392549"/>
                  <a:gd name="connsiteY31" fmla="*/ 40704 h 392549"/>
                  <a:gd name="connsiteX32" fmla="*/ 387110 w 392549"/>
                  <a:gd name="connsiteY32" fmla="*/ 40704 h 392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92549" h="392549">
                    <a:moveTo>
                      <a:pt x="387110" y="40704"/>
                    </a:moveTo>
                    <a:cubicBezTo>
                      <a:pt x="376777" y="16265"/>
                      <a:pt x="352885" y="410"/>
                      <a:pt x="326368" y="410"/>
                    </a:cubicBezTo>
                    <a:lnTo>
                      <a:pt x="326259" y="410"/>
                    </a:lnTo>
                    <a:lnTo>
                      <a:pt x="294112" y="1011"/>
                    </a:lnTo>
                    <a:cubicBezTo>
                      <a:pt x="286403" y="1175"/>
                      <a:pt x="280334" y="7572"/>
                      <a:pt x="280443" y="15226"/>
                    </a:cubicBezTo>
                    <a:cubicBezTo>
                      <a:pt x="280553" y="22935"/>
                      <a:pt x="286895" y="29058"/>
                      <a:pt x="294604" y="28949"/>
                    </a:cubicBezTo>
                    <a:lnTo>
                      <a:pt x="326478" y="28402"/>
                    </a:lnTo>
                    <a:cubicBezTo>
                      <a:pt x="336538" y="28402"/>
                      <a:pt x="346105" y="32393"/>
                      <a:pt x="353213" y="39556"/>
                    </a:cubicBezTo>
                    <a:cubicBezTo>
                      <a:pt x="360375" y="46718"/>
                      <a:pt x="364311" y="56285"/>
                      <a:pt x="364311" y="66455"/>
                    </a:cubicBezTo>
                    <a:lnTo>
                      <a:pt x="364311" y="326368"/>
                    </a:lnTo>
                    <a:cubicBezTo>
                      <a:pt x="364311" y="336537"/>
                      <a:pt x="360375" y="346050"/>
                      <a:pt x="353213" y="353212"/>
                    </a:cubicBezTo>
                    <a:cubicBezTo>
                      <a:pt x="346105" y="360374"/>
                      <a:pt x="336428" y="364365"/>
                      <a:pt x="326368" y="364311"/>
                    </a:cubicBezTo>
                    <a:lnTo>
                      <a:pt x="66400" y="364311"/>
                    </a:lnTo>
                    <a:cubicBezTo>
                      <a:pt x="56231" y="364311"/>
                      <a:pt x="46718" y="360374"/>
                      <a:pt x="39501" y="353212"/>
                    </a:cubicBezTo>
                    <a:cubicBezTo>
                      <a:pt x="32339" y="346105"/>
                      <a:pt x="28348" y="336428"/>
                      <a:pt x="28348" y="326368"/>
                    </a:cubicBezTo>
                    <a:lnTo>
                      <a:pt x="28348" y="66400"/>
                    </a:lnTo>
                    <a:cubicBezTo>
                      <a:pt x="28348" y="45406"/>
                      <a:pt x="45406" y="28402"/>
                      <a:pt x="66400" y="28402"/>
                    </a:cubicBezTo>
                    <a:lnTo>
                      <a:pt x="98383" y="28402"/>
                    </a:lnTo>
                    <a:cubicBezTo>
                      <a:pt x="103359" y="28402"/>
                      <a:pt x="108006" y="25723"/>
                      <a:pt x="110521" y="21404"/>
                    </a:cubicBezTo>
                    <a:cubicBezTo>
                      <a:pt x="113036" y="17085"/>
                      <a:pt x="113036" y="11727"/>
                      <a:pt x="110521" y="7408"/>
                    </a:cubicBezTo>
                    <a:cubicBezTo>
                      <a:pt x="108006" y="3089"/>
                      <a:pt x="103413" y="410"/>
                      <a:pt x="98383" y="410"/>
                    </a:cubicBezTo>
                    <a:lnTo>
                      <a:pt x="66400" y="410"/>
                    </a:lnTo>
                    <a:cubicBezTo>
                      <a:pt x="48905" y="410"/>
                      <a:pt x="32120" y="7353"/>
                      <a:pt x="19709" y="19709"/>
                    </a:cubicBezTo>
                    <a:cubicBezTo>
                      <a:pt x="7353" y="32120"/>
                      <a:pt x="410" y="48905"/>
                      <a:pt x="410" y="66400"/>
                    </a:cubicBezTo>
                    <a:lnTo>
                      <a:pt x="410" y="326313"/>
                    </a:lnTo>
                    <a:cubicBezTo>
                      <a:pt x="410" y="343808"/>
                      <a:pt x="7353" y="360593"/>
                      <a:pt x="19709" y="372949"/>
                    </a:cubicBezTo>
                    <a:cubicBezTo>
                      <a:pt x="32066" y="385305"/>
                      <a:pt x="48905" y="392248"/>
                      <a:pt x="66400" y="392194"/>
                    </a:cubicBezTo>
                    <a:lnTo>
                      <a:pt x="326368" y="392194"/>
                    </a:lnTo>
                    <a:cubicBezTo>
                      <a:pt x="343864" y="392248"/>
                      <a:pt x="360648" y="385305"/>
                      <a:pt x="373004" y="372949"/>
                    </a:cubicBezTo>
                    <a:cubicBezTo>
                      <a:pt x="385360" y="360593"/>
                      <a:pt x="392304" y="343808"/>
                      <a:pt x="392249" y="326313"/>
                    </a:cubicBezTo>
                    <a:lnTo>
                      <a:pt x="392249" y="66400"/>
                    </a:lnTo>
                    <a:cubicBezTo>
                      <a:pt x="392304" y="57598"/>
                      <a:pt x="390554" y="48850"/>
                      <a:pt x="387110" y="40704"/>
                    </a:cubicBezTo>
                    <a:lnTo>
                      <a:pt x="387110" y="4070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B2C57B9D-8F77-4790-BBA0-8F9543CE2557}"/>
                  </a:ext>
                </a:extLst>
              </p:cNvPr>
              <p:cNvSpPr/>
              <p:nvPr/>
            </p:nvSpPr>
            <p:spPr>
              <a:xfrm>
                <a:off x="10375779" y="4711503"/>
                <a:ext cx="112626" cy="28430"/>
              </a:xfrm>
              <a:custGeom>
                <a:avLst/>
                <a:gdLst>
                  <a:gd name="connsiteX0" fmla="*/ 14406 w 112625"/>
                  <a:gd name="connsiteY0" fmla="*/ 28402 h 28429"/>
                  <a:gd name="connsiteX1" fmla="*/ 98383 w 112625"/>
                  <a:gd name="connsiteY1" fmla="*/ 28402 h 28429"/>
                  <a:gd name="connsiteX2" fmla="*/ 112380 w 112625"/>
                  <a:gd name="connsiteY2" fmla="*/ 14406 h 28429"/>
                  <a:gd name="connsiteX3" fmla="*/ 98383 w 112625"/>
                  <a:gd name="connsiteY3" fmla="*/ 410 h 28429"/>
                  <a:gd name="connsiteX4" fmla="*/ 14406 w 112625"/>
                  <a:gd name="connsiteY4" fmla="*/ 410 h 28429"/>
                  <a:gd name="connsiteX5" fmla="*/ 410 w 112625"/>
                  <a:gd name="connsiteY5" fmla="*/ 14406 h 28429"/>
                  <a:gd name="connsiteX6" fmla="*/ 14406 w 112625"/>
                  <a:gd name="connsiteY6" fmla="*/ 28402 h 28429"/>
                  <a:gd name="connsiteX7" fmla="*/ 14406 w 112625"/>
                  <a:gd name="connsiteY7" fmla="*/ 28402 h 2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625" h="28429">
                    <a:moveTo>
                      <a:pt x="14406" y="28402"/>
                    </a:moveTo>
                    <a:lnTo>
                      <a:pt x="98383" y="28402"/>
                    </a:lnTo>
                    <a:cubicBezTo>
                      <a:pt x="106092" y="28402"/>
                      <a:pt x="112380" y="22170"/>
                      <a:pt x="112380" y="14406"/>
                    </a:cubicBezTo>
                    <a:cubicBezTo>
                      <a:pt x="112380" y="6697"/>
                      <a:pt x="106092" y="410"/>
                      <a:pt x="98383" y="410"/>
                    </a:cubicBezTo>
                    <a:lnTo>
                      <a:pt x="14406" y="410"/>
                    </a:lnTo>
                    <a:cubicBezTo>
                      <a:pt x="6697" y="410"/>
                      <a:pt x="410" y="6643"/>
                      <a:pt x="410" y="14406"/>
                    </a:cubicBezTo>
                    <a:cubicBezTo>
                      <a:pt x="465" y="22170"/>
                      <a:pt x="6697" y="28402"/>
                      <a:pt x="14406" y="28402"/>
                    </a:cubicBezTo>
                    <a:lnTo>
                      <a:pt x="14406" y="284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9F998EAB-359A-4337-8BDD-392D1265AE91}"/>
              </a:ext>
            </a:extLst>
          </p:cNvPr>
          <p:cNvGrpSpPr/>
          <p:nvPr/>
        </p:nvGrpSpPr>
        <p:grpSpPr>
          <a:xfrm>
            <a:off x="5877322" y="1911543"/>
            <a:ext cx="437356" cy="0"/>
            <a:chOff x="5877322" y="1949643"/>
            <a:chExt cx="437356" cy="0"/>
          </a:xfrm>
        </p:grpSpPr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9B941B0C-DB0C-4C16-A895-11A0A798BF5F}"/>
                </a:ext>
              </a:extLst>
            </p:cNvPr>
            <p:cNvCxnSpPr>
              <a:cxnSpLocks/>
            </p:cNvCxnSpPr>
            <p:nvPr/>
          </p:nvCxnSpPr>
          <p:spPr>
            <a:xfrm>
              <a:off x="6314678" y="1949643"/>
              <a:ext cx="0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5942FA85-E849-455C-A8DB-64C5719C50B3}"/>
                </a:ext>
              </a:extLst>
            </p:cNvPr>
            <p:cNvCxnSpPr>
              <a:cxnSpLocks/>
            </p:cNvCxnSpPr>
            <p:nvPr/>
          </p:nvCxnSpPr>
          <p:spPr>
            <a:xfrm>
              <a:off x="5877322" y="1949643"/>
              <a:ext cx="338442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003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9A3ED9C-3CA5-4C36-847F-CE984942ADB2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53DDE3E5-C855-438C-888D-5133F6F98F22}"/>
              </a:ext>
            </a:extLst>
          </p:cNvPr>
          <p:cNvSpPr/>
          <p:nvPr/>
        </p:nvSpPr>
        <p:spPr>
          <a:xfrm>
            <a:off x="1739900" y="0"/>
            <a:ext cx="8712200" cy="6858000"/>
          </a:xfrm>
          <a:custGeom>
            <a:avLst/>
            <a:gdLst>
              <a:gd name="connsiteX0" fmla="*/ 4356100 w 8712200"/>
              <a:gd name="connsiteY0" fmla="*/ 748323 h 6858000"/>
              <a:gd name="connsiteX1" fmla="*/ 1675423 w 8712200"/>
              <a:gd name="connsiteY1" fmla="*/ 3429000 h 6858000"/>
              <a:gd name="connsiteX2" fmla="*/ 4356100 w 8712200"/>
              <a:gd name="connsiteY2" fmla="*/ 6109677 h 6858000"/>
              <a:gd name="connsiteX3" fmla="*/ 7036777 w 8712200"/>
              <a:gd name="connsiteY3" fmla="*/ 3429000 h 6858000"/>
              <a:gd name="connsiteX4" fmla="*/ 4356100 w 8712200"/>
              <a:gd name="connsiteY4" fmla="*/ 748323 h 6858000"/>
              <a:gd name="connsiteX5" fmla="*/ 1671986 w 8712200"/>
              <a:gd name="connsiteY5" fmla="*/ 0 h 6858000"/>
              <a:gd name="connsiteX6" fmla="*/ 7040215 w 8712200"/>
              <a:gd name="connsiteY6" fmla="*/ 0 h 6858000"/>
              <a:gd name="connsiteX7" fmla="*/ 7157124 w 8712200"/>
              <a:gd name="connsiteY7" fmla="*/ 92723 h 6858000"/>
              <a:gd name="connsiteX8" fmla="*/ 8712200 w 8712200"/>
              <a:gd name="connsiteY8" fmla="*/ 3429000 h 6858000"/>
              <a:gd name="connsiteX9" fmla="*/ 7157124 w 8712200"/>
              <a:gd name="connsiteY9" fmla="*/ 6765278 h 6858000"/>
              <a:gd name="connsiteX10" fmla="*/ 7040215 w 8712200"/>
              <a:gd name="connsiteY10" fmla="*/ 6858000 h 6858000"/>
              <a:gd name="connsiteX11" fmla="*/ 1671985 w 8712200"/>
              <a:gd name="connsiteY11" fmla="*/ 6858000 h 6858000"/>
              <a:gd name="connsiteX12" fmla="*/ 1555077 w 8712200"/>
              <a:gd name="connsiteY12" fmla="*/ 6765278 h 6858000"/>
              <a:gd name="connsiteX13" fmla="*/ 0 w 8712200"/>
              <a:gd name="connsiteY13" fmla="*/ 3429000 h 6858000"/>
              <a:gd name="connsiteX14" fmla="*/ 1555077 w 8712200"/>
              <a:gd name="connsiteY14" fmla="*/ 927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12200" h="6858000">
                <a:moveTo>
                  <a:pt x="4356100" y="748323"/>
                </a:moveTo>
                <a:cubicBezTo>
                  <a:pt x="2875603" y="748323"/>
                  <a:pt x="1675423" y="1948503"/>
                  <a:pt x="1675423" y="3429000"/>
                </a:cubicBezTo>
                <a:cubicBezTo>
                  <a:pt x="1675423" y="4909497"/>
                  <a:pt x="2875603" y="6109677"/>
                  <a:pt x="4356100" y="6109677"/>
                </a:cubicBezTo>
                <a:cubicBezTo>
                  <a:pt x="5836597" y="6109677"/>
                  <a:pt x="7036777" y="4909497"/>
                  <a:pt x="7036777" y="3429000"/>
                </a:cubicBezTo>
                <a:cubicBezTo>
                  <a:pt x="7036777" y="1948503"/>
                  <a:pt x="5836597" y="748323"/>
                  <a:pt x="4356100" y="748323"/>
                </a:cubicBezTo>
                <a:close/>
                <a:moveTo>
                  <a:pt x="1671986" y="0"/>
                </a:moveTo>
                <a:lnTo>
                  <a:pt x="7040215" y="0"/>
                </a:lnTo>
                <a:lnTo>
                  <a:pt x="7157124" y="92723"/>
                </a:lnTo>
                <a:cubicBezTo>
                  <a:pt x="8107905" y="891801"/>
                  <a:pt x="8712200" y="2089830"/>
                  <a:pt x="8712200" y="3429000"/>
                </a:cubicBezTo>
                <a:cubicBezTo>
                  <a:pt x="8712200" y="4768171"/>
                  <a:pt x="8107905" y="5966201"/>
                  <a:pt x="7157124" y="6765278"/>
                </a:cubicBezTo>
                <a:lnTo>
                  <a:pt x="7040215" y="6858000"/>
                </a:lnTo>
                <a:lnTo>
                  <a:pt x="1671985" y="6858000"/>
                </a:lnTo>
                <a:lnTo>
                  <a:pt x="1555077" y="6765278"/>
                </a:lnTo>
                <a:cubicBezTo>
                  <a:pt x="604297" y="5966201"/>
                  <a:pt x="0" y="4768171"/>
                  <a:pt x="0" y="3429000"/>
                </a:cubicBezTo>
                <a:cubicBezTo>
                  <a:pt x="0" y="2089830"/>
                  <a:pt x="604297" y="891801"/>
                  <a:pt x="1555077" y="92723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DCCB674D-E49C-499D-8A85-0CF2D9099696}"/>
              </a:ext>
            </a:extLst>
          </p:cNvPr>
          <p:cNvGrpSpPr/>
          <p:nvPr/>
        </p:nvGrpSpPr>
        <p:grpSpPr>
          <a:xfrm>
            <a:off x="1367845" y="2359025"/>
            <a:ext cx="2877711" cy="1625543"/>
            <a:chOff x="1367845" y="2359025"/>
            <a:chExt cx="2877711" cy="162554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77F4F02-501F-49D8-982F-351F7229D47B}"/>
                </a:ext>
              </a:extLst>
            </p:cNvPr>
            <p:cNvSpPr/>
            <p:nvPr/>
          </p:nvSpPr>
          <p:spPr>
            <a:xfrm>
              <a:off x="1367845" y="3019752"/>
              <a:ext cx="2877711" cy="9648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建议在展示时采用微软雅黑字体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本模版图形线条及其相应素材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均可自由编辑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1EFC7B6A-4361-43D0-B20B-D90C8453E01C}"/>
                </a:ext>
              </a:extLst>
            </p:cNvPr>
            <p:cNvGrpSpPr/>
            <p:nvPr/>
          </p:nvGrpSpPr>
          <p:grpSpPr>
            <a:xfrm>
              <a:off x="2506664" y="2359025"/>
              <a:ext cx="600075" cy="600075"/>
              <a:chOff x="2400300" y="1914525"/>
              <a:chExt cx="600075" cy="600075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2C0E5FC4-4DD2-4691-AEFB-C8D1D131A212}"/>
                  </a:ext>
                </a:extLst>
              </p:cNvPr>
              <p:cNvSpPr/>
              <p:nvPr/>
            </p:nvSpPr>
            <p:spPr>
              <a:xfrm>
                <a:off x="2400300" y="1914525"/>
                <a:ext cx="600075" cy="6000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6ABB3E6E-2661-4754-ACD7-EF04A7789601}"/>
                  </a:ext>
                </a:extLst>
              </p:cNvPr>
              <p:cNvGrpSpPr/>
              <p:nvPr/>
            </p:nvGrpSpPr>
            <p:grpSpPr>
              <a:xfrm>
                <a:off x="2544445" y="2053531"/>
                <a:ext cx="316546" cy="316500"/>
                <a:chOff x="7553940" y="675928"/>
                <a:chExt cx="378909" cy="378856"/>
              </a:xfrm>
              <a:solidFill>
                <a:schemeClr val="bg1"/>
              </a:solidFill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xmlns="" id="{6CDA66C4-5E50-4481-A569-27C2FD852FB5}"/>
                    </a:ext>
                  </a:extLst>
                </p:cNvPr>
                <p:cNvSpPr/>
                <p:nvPr/>
              </p:nvSpPr>
              <p:spPr>
                <a:xfrm>
                  <a:off x="7553940" y="675928"/>
                  <a:ext cx="378856" cy="378856"/>
                </a:xfrm>
                <a:custGeom>
                  <a:avLst/>
                  <a:gdLst>
                    <a:gd name="connsiteX0" fmla="*/ 229978 w 378855"/>
                    <a:gd name="connsiteY0" fmla="*/ 351603 h 378856"/>
                    <a:gd name="connsiteX1" fmla="*/ 64031 w 378855"/>
                    <a:gd name="connsiteY1" fmla="*/ 351603 h 378856"/>
                    <a:gd name="connsiteX2" fmla="*/ 38123 w 378855"/>
                    <a:gd name="connsiteY2" fmla="*/ 340838 h 378856"/>
                    <a:gd name="connsiteX3" fmla="*/ 27412 w 378855"/>
                    <a:gd name="connsiteY3" fmla="*/ 314931 h 378856"/>
                    <a:gd name="connsiteX4" fmla="*/ 27412 w 378855"/>
                    <a:gd name="connsiteY4" fmla="*/ 64084 h 378856"/>
                    <a:gd name="connsiteX5" fmla="*/ 38123 w 378855"/>
                    <a:gd name="connsiteY5" fmla="*/ 38176 h 378856"/>
                    <a:gd name="connsiteX6" fmla="*/ 64031 w 378855"/>
                    <a:gd name="connsiteY6" fmla="*/ 27412 h 378856"/>
                    <a:gd name="connsiteX7" fmla="*/ 314878 w 378855"/>
                    <a:gd name="connsiteY7" fmla="*/ 27412 h 378856"/>
                    <a:gd name="connsiteX8" fmla="*/ 340838 w 378855"/>
                    <a:gd name="connsiteY8" fmla="*/ 38176 h 378856"/>
                    <a:gd name="connsiteX9" fmla="*/ 351550 w 378855"/>
                    <a:gd name="connsiteY9" fmla="*/ 64084 h 378856"/>
                    <a:gd name="connsiteX10" fmla="*/ 350969 w 378855"/>
                    <a:gd name="connsiteY10" fmla="*/ 230031 h 378856"/>
                    <a:gd name="connsiteX11" fmla="*/ 350969 w 378855"/>
                    <a:gd name="connsiteY11" fmla="*/ 230084 h 378856"/>
                    <a:gd name="connsiteX12" fmla="*/ 364477 w 378855"/>
                    <a:gd name="connsiteY12" fmla="*/ 243486 h 378856"/>
                    <a:gd name="connsiteX13" fmla="*/ 378038 w 378855"/>
                    <a:gd name="connsiteY13" fmla="*/ 230137 h 378856"/>
                    <a:gd name="connsiteX14" fmla="*/ 378618 w 378855"/>
                    <a:gd name="connsiteY14" fmla="*/ 64189 h 378856"/>
                    <a:gd name="connsiteX15" fmla="*/ 378618 w 378855"/>
                    <a:gd name="connsiteY15" fmla="*/ 64136 h 378856"/>
                    <a:gd name="connsiteX16" fmla="*/ 359992 w 378855"/>
                    <a:gd name="connsiteY16" fmla="*/ 19127 h 378856"/>
                    <a:gd name="connsiteX17" fmla="*/ 314878 w 378855"/>
                    <a:gd name="connsiteY17" fmla="*/ 396 h 378856"/>
                    <a:gd name="connsiteX18" fmla="*/ 64031 w 378855"/>
                    <a:gd name="connsiteY18" fmla="*/ 396 h 378856"/>
                    <a:gd name="connsiteX19" fmla="*/ 19022 w 378855"/>
                    <a:gd name="connsiteY19" fmla="*/ 19022 h 378856"/>
                    <a:gd name="connsiteX20" fmla="*/ 396 w 378855"/>
                    <a:gd name="connsiteY20" fmla="*/ 64084 h 378856"/>
                    <a:gd name="connsiteX21" fmla="*/ 396 w 378855"/>
                    <a:gd name="connsiteY21" fmla="*/ 314931 h 378856"/>
                    <a:gd name="connsiteX22" fmla="*/ 19022 w 378855"/>
                    <a:gd name="connsiteY22" fmla="*/ 359940 h 378856"/>
                    <a:gd name="connsiteX23" fmla="*/ 64031 w 378855"/>
                    <a:gd name="connsiteY23" fmla="*/ 378566 h 378856"/>
                    <a:gd name="connsiteX24" fmla="*/ 229978 w 378855"/>
                    <a:gd name="connsiteY24" fmla="*/ 378566 h 378856"/>
                    <a:gd name="connsiteX25" fmla="*/ 243486 w 378855"/>
                    <a:gd name="connsiteY25" fmla="*/ 365058 h 378856"/>
                    <a:gd name="connsiteX26" fmla="*/ 229978 w 378855"/>
                    <a:gd name="connsiteY26" fmla="*/ 351603 h 378856"/>
                    <a:gd name="connsiteX27" fmla="*/ 229978 w 378855"/>
                    <a:gd name="connsiteY27" fmla="*/ 351603 h 378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78855" h="378856">
                      <a:moveTo>
                        <a:pt x="229978" y="351603"/>
                      </a:moveTo>
                      <a:lnTo>
                        <a:pt x="64031" y="351603"/>
                      </a:lnTo>
                      <a:cubicBezTo>
                        <a:pt x="54322" y="351603"/>
                        <a:pt x="44983" y="347751"/>
                        <a:pt x="38123" y="340838"/>
                      </a:cubicBezTo>
                      <a:cubicBezTo>
                        <a:pt x="31264" y="333979"/>
                        <a:pt x="27412" y="324639"/>
                        <a:pt x="27412" y="314931"/>
                      </a:cubicBezTo>
                      <a:lnTo>
                        <a:pt x="27412" y="64084"/>
                      </a:lnTo>
                      <a:cubicBezTo>
                        <a:pt x="27412" y="54375"/>
                        <a:pt x="31264" y="45035"/>
                        <a:pt x="38123" y="38176"/>
                      </a:cubicBezTo>
                      <a:cubicBezTo>
                        <a:pt x="44983" y="31316"/>
                        <a:pt x="54322" y="27412"/>
                        <a:pt x="64031" y="27412"/>
                      </a:cubicBezTo>
                      <a:lnTo>
                        <a:pt x="314878" y="27412"/>
                      </a:lnTo>
                      <a:cubicBezTo>
                        <a:pt x="324586" y="27412"/>
                        <a:pt x="333926" y="31264"/>
                        <a:pt x="340838" y="38176"/>
                      </a:cubicBezTo>
                      <a:cubicBezTo>
                        <a:pt x="347750" y="45088"/>
                        <a:pt x="351550" y="54322"/>
                        <a:pt x="351550" y="64084"/>
                      </a:cubicBezTo>
                      <a:lnTo>
                        <a:pt x="350969" y="230031"/>
                      </a:lnTo>
                      <a:lnTo>
                        <a:pt x="350969" y="230084"/>
                      </a:lnTo>
                      <a:cubicBezTo>
                        <a:pt x="351022" y="237471"/>
                        <a:pt x="357037" y="243486"/>
                        <a:pt x="364477" y="243486"/>
                      </a:cubicBezTo>
                      <a:cubicBezTo>
                        <a:pt x="371864" y="243486"/>
                        <a:pt x="377932" y="237524"/>
                        <a:pt x="378038" y="230137"/>
                      </a:cubicBezTo>
                      <a:lnTo>
                        <a:pt x="378618" y="64189"/>
                      </a:lnTo>
                      <a:lnTo>
                        <a:pt x="378618" y="64136"/>
                      </a:lnTo>
                      <a:cubicBezTo>
                        <a:pt x="378618" y="47251"/>
                        <a:pt x="371917" y="31052"/>
                        <a:pt x="359992" y="19127"/>
                      </a:cubicBezTo>
                      <a:cubicBezTo>
                        <a:pt x="347962" y="7097"/>
                        <a:pt x="331763" y="396"/>
                        <a:pt x="314878" y="396"/>
                      </a:cubicBezTo>
                      <a:lnTo>
                        <a:pt x="64031" y="396"/>
                      </a:lnTo>
                      <a:cubicBezTo>
                        <a:pt x="47146" y="396"/>
                        <a:pt x="30947" y="7097"/>
                        <a:pt x="19022" y="19022"/>
                      </a:cubicBezTo>
                      <a:cubicBezTo>
                        <a:pt x="7044" y="31000"/>
                        <a:pt x="396" y="47199"/>
                        <a:pt x="396" y="64084"/>
                      </a:cubicBezTo>
                      <a:lnTo>
                        <a:pt x="396" y="314931"/>
                      </a:lnTo>
                      <a:cubicBezTo>
                        <a:pt x="396" y="331816"/>
                        <a:pt x="7097" y="348015"/>
                        <a:pt x="19022" y="359940"/>
                      </a:cubicBezTo>
                      <a:cubicBezTo>
                        <a:pt x="30947" y="371865"/>
                        <a:pt x="47146" y="378566"/>
                        <a:pt x="64031" y="378566"/>
                      </a:cubicBezTo>
                      <a:lnTo>
                        <a:pt x="229978" y="378566"/>
                      </a:lnTo>
                      <a:cubicBezTo>
                        <a:pt x="237418" y="378566"/>
                        <a:pt x="243486" y="372551"/>
                        <a:pt x="243486" y="365058"/>
                      </a:cubicBezTo>
                      <a:cubicBezTo>
                        <a:pt x="243486" y="357671"/>
                        <a:pt x="237418" y="351603"/>
                        <a:pt x="229978" y="351603"/>
                      </a:cubicBezTo>
                      <a:lnTo>
                        <a:pt x="229978" y="35160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xmlns="" id="{E539EA0D-9BBF-49AF-9FBB-5BEC70EF4EB5}"/>
                    </a:ext>
                  </a:extLst>
                </p:cNvPr>
                <p:cNvSpPr/>
                <p:nvPr/>
              </p:nvSpPr>
              <p:spPr>
                <a:xfrm>
                  <a:off x="7621533" y="770484"/>
                  <a:ext cx="311316" cy="283878"/>
                </a:xfrm>
                <a:custGeom>
                  <a:avLst/>
                  <a:gdLst>
                    <a:gd name="connsiteX0" fmla="*/ 307068 w 311315"/>
                    <a:gd name="connsiteY0" fmla="*/ 261004 h 283878"/>
                    <a:gd name="connsiteX1" fmla="*/ 255516 w 311315"/>
                    <a:gd name="connsiteY1" fmla="*/ 209452 h 283878"/>
                    <a:gd name="connsiteX2" fmla="*/ 241797 w 311315"/>
                    <a:gd name="connsiteY2" fmla="*/ 100439 h 283878"/>
                    <a:gd name="connsiteX3" fmla="*/ 132045 w 311315"/>
                    <a:gd name="connsiteY3" fmla="*/ 105030 h 283878"/>
                    <a:gd name="connsiteX4" fmla="*/ 127455 w 311315"/>
                    <a:gd name="connsiteY4" fmla="*/ 214782 h 283878"/>
                    <a:gd name="connsiteX5" fmla="*/ 236468 w 311315"/>
                    <a:gd name="connsiteY5" fmla="*/ 228501 h 283878"/>
                    <a:gd name="connsiteX6" fmla="*/ 288020 w 311315"/>
                    <a:gd name="connsiteY6" fmla="*/ 280053 h 283878"/>
                    <a:gd name="connsiteX7" fmla="*/ 307121 w 311315"/>
                    <a:gd name="connsiteY7" fmla="*/ 280053 h 283878"/>
                    <a:gd name="connsiteX8" fmla="*/ 307068 w 311315"/>
                    <a:gd name="connsiteY8" fmla="*/ 261004 h 283878"/>
                    <a:gd name="connsiteX9" fmla="*/ 307068 w 311315"/>
                    <a:gd name="connsiteY9" fmla="*/ 261004 h 283878"/>
                    <a:gd name="connsiteX10" fmla="*/ 189454 w 311315"/>
                    <a:gd name="connsiteY10" fmla="*/ 216576 h 283878"/>
                    <a:gd name="connsiteX11" fmla="*/ 136425 w 311315"/>
                    <a:gd name="connsiteY11" fmla="*/ 173097 h 283878"/>
                    <a:gd name="connsiteX12" fmla="*/ 168770 w 311315"/>
                    <a:gd name="connsiteY12" fmla="*/ 112628 h 283878"/>
                    <a:gd name="connsiteX13" fmla="*/ 234410 w 311315"/>
                    <a:gd name="connsiteY13" fmla="*/ 132520 h 283878"/>
                    <a:gd name="connsiteX14" fmla="*/ 227709 w 311315"/>
                    <a:gd name="connsiteY14" fmla="*/ 200746 h 283878"/>
                    <a:gd name="connsiteX15" fmla="*/ 189454 w 311315"/>
                    <a:gd name="connsiteY15" fmla="*/ 216576 h 283878"/>
                    <a:gd name="connsiteX16" fmla="*/ 189454 w 311315"/>
                    <a:gd name="connsiteY16" fmla="*/ 216576 h 283878"/>
                    <a:gd name="connsiteX17" fmla="*/ 230031 w 311315"/>
                    <a:gd name="connsiteY17" fmla="*/ 27517 h 283878"/>
                    <a:gd name="connsiteX18" fmla="*/ 243539 w 311315"/>
                    <a:gd name="connsiteY18" fmla="*/ 14009 h 283878"/>
                    <a:gd name="connsiteX19" fmla="*/ 230031 w 311315"/>
                    <a:gd name="connsiteY19" fmla="*/ 449 h 283878"/>
                    <a:gd name="connsiteX20" fmla="*/ 13904 w 311315"/>
                    <a:gd name="connsiteY20" fmla="*/ 396 h 283878"/>
                    <a:gd name="connsiteX21" fmla="*/ 396 w 311315"/>
                    <a:gd name="connsiteY21" fmla="*/ 13904 h 283878"/>
                    <a:gd name="connsiteX22" fmla="*/ 13904 w 311315"/>
                    <a:gd name="connsiteY22" fmla="*/ 27464 h 283878"/>
                    <a:gd name="connsiteX23" fmla="*/ 230031 w 311315"/>
                    <a:gd name="connsiteY23" fmla="*/ 27517 h 283878"/>
                    <a:gd name="connsiteX24" fmla="*/ 94951 w 311315"/>
                    <a:gd name="connsiteY24" fmla="*/ 108512 h 283878"/>
                    <a:gd name="connsiteX25" fmla="*/ 106613 w 311315"/>
                    <a:gd name="connsiteY25" fmla="*/ 101758 h 283878"/>
                    <a:gd name="connsiteX26" fmla="*/ 106613 w 311315"/>
                    <a:gd name="connsiteY26" fmla="*/ 88250 h 283878"/>
                    <a:gd name="connsiteX27" fmla="*/ 94951 w 311315"/>
                    <a:gd name="connsiteY27" fmla="*/ 81496 h 283878"/>
                    <a:gd name="connsiteX28" fmla="*/ 13851 w 311315"/>
                    <a:gd name="connsiteY28" fmla="*/ 81496 h 283878"/>
                    <a:gd name="connsiteX29" fmla="*/ 396 w 311315"/>
                    <a:gd name="connsiteY29" fmla="*/ 95004 h 283878"/>
                    <a:gd name="connsiteX30" fmla="*/ 13851 w 311315"/>
                    <a:gd name="connsiteY30" fmla="*/ 108512 h 283878"/>
                    <a:gd name="connsiteX31" fmla="*/ 94951 w 311315"/>
                    <a:gd name="connsiteY31" fmla="*/ 108512 h 283878"/>
                    <a:gd name="connsiteX32" fmla="*/ 13904 w 311315"/>
                    <a:gd name="connsiteY32" fmla="*/ 162491 h 283878"/>
                    <a:gd name="connsiteX33" fmla="*/ 396 w 311315"/>
                    <a:gd name="connsiteY33" fmla="*/ 175999 h 283878"/>
                    <a:gd name="connsiteX34" fmla="*/ 13904 w 311315"/>
                    <a:gd name="connsiteY34" fmla="*/ 189507 h 283878"/>
                    <a:gd name="connsiteX35" fmla="*/ 67935 w 311315"/>
                    <a:gd name="connsiteY35" fmla="*/ 189507 h 283878"/>
                    <a:gd name="connsiteX36" fmla="*/ 79755 w 311315"/>
                    <a:gd name="connsiteY36" fmla="*/ 182806 h 283878"/>
                    <a:gd name="connsiteX37" fmla="*/ 79755 w 311315"/>
                    <a:gd name="connsiteY37" fmla="*/ 169245 h 283878"/>
                    <a:gd name="connsiteX38" fmla="*/ 67935 w 311315"/>
                    <a:gd name="connsiteY38" fmla="*/ 162544 h 283878"/>
                    <a:gd name="connsiteX39" fmla="*/ 13904 w 311315"/>
                    <a:gd name="connsiteY39" fmla="*/ 162491 h 283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11315" h="283878">
                      <a:moveTo>
                        <a:pt x="307068" y="261004"/>
                      </a:moveTo>
                      <a:lnTo>
                        <a:pt x="255516" y="209452"/>
                      </a:lnTo>
                      <a:cubicBezTo>
                        <a:pt x="279947" y="175049"/>
                        <a:pt x="273984" y="127719"/>
                        <a:pt x="241797" y="100439"/>
                      </a:cubicBezTo>
                      <a:cubicBezTo>
                        <a:pt x="209558" y="73212"/>
                        <a:pt x="161858" y="75217"/>
                        <a:pt x="132045" y="105030"/>
                      </a:cubicBezTo>
                      <a:cubicBezTo>
                        <a:pt x="102233" y="134842"/>
                        <a:pt x="100228" y="182595"/>
                        <a:pt x="127455" y="214782"/>
                      </a:cubicBezTo>
                      <a:cubicBezTo>
                        <a:pt x="154682" y="247022"/>
                        <a:pt x="202065" y="252984"/>
                        <a:pt x="236468" y="228501"/>
                      </a:cubicBezTo>
                      <a:lnTo>
                        <a:pt x="288020" y="280053"/>
                      </a:lnTo>
                      <a:cubicBezTo>
                        <a:pt x="293297" y="285329"/>
                        <a:pt x="301845" y="285329"/>
                        <a:pt x="307121" y="280053"/>
                      </a:cubicBezTo>
                      <a:cubicBezTo>
                        <a:pt x="312345" y="274829"/>
                        <a:pt x="312345" y="266281"/>
                        <a:pt x="307068" y="261004"/>
                      </a:cubicBezTo>
                      <a:lnTo>
                        <a:pt x="307068" y="261004"/>
                      </a:lnTo>
                      <a:close/>
                      <a:moveTo>
                        <a:pt x="189454" y="216576"/>
                      </a:moveTo>
                      <a:cubicBezTo>
                        <a:pt x="163652" y="216576"/>
                        <a:pt x="141490" y="198372"/>
                        <a:pt x="136425" y="173097"/>
                      </a:cubicBezTo>
                      <a:cubicBezTo>
                        <a:pt x="131412" y="147822"/>
                        <a:pt x="144920" y="122495"/>
                        <a:pt x="168770" y="112628"/>
                      </a:cubicBezTo>
                      <a:cubicBezTo>
                        <a:pt x="192567" y="102761"/>
                        <a:pt x="220058" y="111098"/>
                        <a:pt x="234410" y="132520"/>
                      </a:cubicBezTo>
                      <a:cubicBezTo>
                        <a:pt x="248710" y="153943"/>
                        <a:pt x="245913" y="182542"/>
                        <a:pt x="227709" y="200746"/>
                      </a:cubicBezTo>
                      <a:cubicBezTo>
                        <a:pt x="217578" y="210930"/>
                        <a:pt x="203806" y="216576"/>
                        <a:pt x="189454" y="216576"/>
                      </a:cubicBezTo>
                      <a:lnTo>
                        <a:pt x="189454" y="216576"/>
                      </a:lnTo>
                      <a:close/>
                      <a:moveTo>
                        <a:pt x="230031" y="27517"/>
                      </a:moveTo>
                      <a:cubicBezTo>
                        <a:pt x="237471" y="27517"/>
                        <a:pt x="243539" y="21449"/>
                        <a:pt x="243539" y="14009"/>
                      </a:cubicBezTo>
                      <a:cubicBezTo>
                        <a:pt x="243539" y="6569"/>
                        <a:pt x="237524" y="449"/>
                        <a:pt x="230031" y="449"/>
                      </a:cubicBezTo>
                      <a:lnTo>
                        <a:pt x="13904" y="396"/>
                      </a:lnTo>
                      <a:cubicBezTo>
                        <a:pt x="6464" y="396"/>
                        <a:pt x="396" y="6464"/>
                        <a:pt x="396" y="13904"/>
                      </a:cubicBezTo>
                      <a:cubicBezTo>
                        <a:pt x="396" y="21344"/>
                        <a:pt x="6411" y="27464"/>
                        <a:pt x="13904" y="27464"/>
                      </a:cubicBezTo>
                      <a:lnTo>
                        <a:pt x="230031" y="27517"/>
                      </a:lnTo>
                      <a:close/>
                      <a:moveTo>
                        <a:pt x="94951" y="108512"/>
                      </a:moveTo>
                      <a:cubicBezTo>
                        <a:pt x="99753" y="108512"/>
                        <a:pt x="104238" y="105927"/>
                        <a:pt x="106613" y="101758"/>
                      </a:cubicBezTo>
                      <a:cubicBezTo>
                        <a:pt x="109040" y="97590"/>
                        <a:pt x="109040" y="92419"/>
                        <a:pt x="106613" y="88250"/>
                      </a:cubicBezTo>
                      <a:cubicBezTo>
                        <a:pt x="104185" y="84082"/>
                        <a:pt x="99753" y="81496"/>
                        <a:pt x="94951" y="81496"/>
                      </a:cubicBezTo>
                      <a:lnTo>
                        <a:pt x="13851" y="81496"/>
                      </a:lnTo>
                      <a:cubicBezTo>
                        <a:pt x="6411" y="81496"/>
                        <a:pt x="396" y="87512"/>
                        <a:pt x="396" y="95004"/>
                      </a:cubicBezTo>
                      <a:cubicBezTo>
                        <a:pt x="396" y="102444"/>
                        <a:pt x="6411" y="108512"/>
                        <a:pt x="13851" y="108512"/>
                      </a:cubicBezTo>
                      <a:lnTo>
                        <a:pt x="94951" y="108512"/>
                      </a:lnTo>
                      <a:close/>
                      <a:moveTo>
                        <a:pt x="13904" y="162491"/>
                      </a:moveTo>
                      <a:cubicBezTo>
                        <a:pt x="6464" y="162491"/>
                        <a:pt x="396" y="168506"/>
                        <a:pt x="396" y="175999"/>
                      </a:cubicBezTo>
                      <a:cubicBezTo>
                        <a:pt x="396" y="183439"/>
                        <a:pt x="6411" y="189507"/>
                        <a:pt x="13904" y="189507"/>
                      </a:cubicBezTo>
                      <a:lnTo>
                        <a:pt x="67935" y="189507"/>
                      </a:lnTo>
                      <a:cubicBezTo>
                        <a:pt x="72790" y="189560"/>
                        <a:pt x="77275" y="186974"/>
                        <a:pt x="79755" y="182806"/>
                      </a:cubicBezTo>
                      <a:cubicBezTo>
                        <a:pt x="82182" y="178637"/>
                        <a:pt x="82182" y="173414"/>
                        <a:pt x="79755" y="169245"/>
                      </a:cubicBezTo>
                      <a:cubicBezTo>
                        <a:pt x="77328" y="165077"/>
                        <a:pt x="72790" y="162491"/>
                        <a:pt x="67935" y="162544"/>
                      </a:cubicBezTo>
                      <a:lnTo>
                        <a:pt x="13904" y="16249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E4CB1E2A-DCC8-473B-864F-A562B28E627B}"/>
              </a:ext>
            </a:extLst>
          </p:cNvPr>
          <p:cNvGrpSpPr/>
          <p:nvPr/>
        </p:nvGrpSpPr>
        <p:grpSpPr>
          <a:xfrm>
            <a:off x="7946445" y="4302125"/>
            <a:ext cx="2877711" cy="1625543"/>
            <a:chOff x="7946445" y="4314825"/>
            <a:chExt cx="2877711" cy="1625543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7D4B0D12-5AF8-45A7-8418-AF397896B9C4}"/>
                </a:ext>
              </a:extLst>
            </p:cNvPr>
            <p:cNvSpPr/>
            <p:nvPr/>
          </p:nvSpPr>
          <p:spPr>
            <a:xfrm>
              <a:off x="7946445" y="4975552"/>
              <a:ext cx="2877711" cy="9648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建议在展示时采用微软雅黑字体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本模版图形线条及其相应素材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均可自由编辑</a:t>
              </a: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7F4B86F6-E71C-4A9E-86C5-1A37B444EF2A}"/>
                </a:ext>
              </a:extLst>
            </p:cNvPr>
            <p:cNvGrpSpPr/>
            <p:nvPr/>
          </p:nvGrpSpPr>
          <p:grpSpPr>
            <a:xfrm>
              <a:off x="9085264" y="4314825"/>
              <a:ext cx="600075" cy="600075"/>
              <a:chOff x="9085264" y="4238625"/>
              <a:chExt cx="600075" cy="600075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F2E82299-90CD-4448-B544-82313B825ACD}"/>
                  </a:ext>
                </a:extLst>
              </p:cNvPr>
              <p:cNvSpPr/>
              <p:nvPr/>
            </p:nvSpPr>
            <p:spPr>
              <a:xfrm>
                <a:off x="9085264" y="4238625"/>
                <a:ext cx="600075" cy="6000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A1BC6F29-5FC8-4E69-8A7F-6849F7DDF95E}"/>
                  </a:ext>
                </a:extLst>
              </p:cNvPr>
              <p:cNvGrpSpPr/>
              <p:nvPr/>
            </p:nvGrpSpPr>
            <p:grpSpPr>
              <a:xfrm>
                <a:off x="9221332" y="4374671"/>
                <a:ext cx="327938" cy="327982"/>
                <a:chOff x="10235817" y="4711503"/>
                <a:chExt cx="392550" cy="392603"/>
              </a:xfrm>
              <a:solidFill>
                <a:schemeClr val="bg1"/>
              </a:solidFill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xmlns="" id="{194B8A43-A314-4FE2-B828-F815711BFFA0}"/>
                    </a:ext>
                  </a:extLst>
                </p:cNvPr>
                <p:cNvSpPr/>
                <p:nvPr/>
              </p:nvSpPr>
              <p:spPr>
                <a:xfrm>
                  <a:off x="10291802" y="4810132"/>
                  <a:ext cx="280471" cy="195181"/>
                </a:xfrm>
                <a:custGeom>
                  <a:avLst/>
                  <a:gdLst>
                    <a:gd name="connsiteX0" fmla="*/ 266338 w 280470"/>
                    <a:gd name="connsiteY0" fmla="*/ 410 h 195181"/>
                    <a:gd name="connsiteX1" fmla="*/ 14406 w 280470"/>
                    <a:gd name="connsiteY1" fmla="*/ 410 h 195181"/>
                    <a:gd name="connsiteX2" fmla="*/ 410 w 280470"/>
                    <a:gd name="connsiteY2" fmla="*/ 14406 h 195181"/>
                    <a:gd name="connsiteX3" fmla="*/ 14406 w 280470"/>
                    <a:gd name="connsiteY3" fmla="*/ 28402 h 195181"/>
                    <a:gd name="connsiteX4" fmla="*/ 266338 w 280470"/>
                    <a:gd name="connsiteY4" fmla="*/ 28402 h 195181"/>
                    <a:gd name="connsiteX5" fmla="*/ 280334 w 280470"/>
                    <a:gd name="connsiteY5" fmla="*/ 14406 h 195181"/>
                    <a:gd name="connsiteX6" fmla="*/ 266338 w 280470"/>
                    <a:gd name="connsiteY6" fmla="*/ 410 h 195181"/>
                    <a:gd name="connsiteX7" fmla="*/ 266338 w 280470"/>
                    <a:gd name="connsiteY7" fmla="*/ 410 h 195181"/>
                    <a:gd name="connsiteX8" fmla="*/ 266338 w 280470"/>
                    <a:gd name="connsiteY8" fmla="*/ 83840 h 195181"/>
                    <a:gd name="connsiteX9" fmla="*/ 14406 w 280470"/>
                    <a:gd name="connsiteY9" fmla="*/ 83840 h 195181"/>
                    <a:gd name="connsiteX10" fmla="*/ 2324 w 280470"/>
                    <a:gd name="connsiteY10" fmla="*/ 90838 h 195181"/>
                    <a:gd name="connsiteX11" fmla="*/ 2324 w 280470"/>
                    <a:gd name="connsiteY11" fmla="*/ 104835 h 195181"/>
                    <a:gd name="connsiteX12" fmla="*/ 14406 w 280470"/>
                    <a:gd name="connsiteY12" fmla="*/ 111833 h 195181"/>
                    <a:gd name="connsiteX13" fmla="*/ 266338 w 280470"/>
                    <a:gd name="connsiteY13" fmla="*/ 111833 h 195181"/>
                    <a:gd name="connsiteX14" fmla="*/ 278421 w 280470"/>
                    <a:gd name="connsiteY14" fmla="*/ 104835 h 195181"/>
                    <a:gd name="connsiteX15" fmla="*/ 278421 w 280470"/>
                    <a:gd name="connsiteY15" fmla="*/ 90838 h 195181"/>
                    <a:gd name="connsiteX16" fmla="*/ 266338 w 280470"/>
                    <a:gd name="connsiteY16" fmla="*/ 83840 h 195181"/>
                    <a:gd name="connsiteX17" fmla="*/ 266338 w 280470"/>
                    <a:gd name="connsiteY17" fmla="*/ 83840 h 195181"/>
                    <a:gd name="connsiteX18" fmla="*/ 266338 w 280470"/>
                    <a:gd name="connsiteY18" fmla="*/ 167271 h 195181"/>
                    <a:gd name="connsiteX19" fmla="*/ 14406 w 280470"/>
                    <a:gd name="connsiteY19" fmla="*/ 167271 h 195181"/>
                    <a:gd name="connsiteX20" fmla="*/ 410 w 280470"/>
                    <a:gd name="connsiteY20" fmla="*/ 181267 h 195181"/>
                    <a:gd name="connsiteX21" fmla="*/ 14406 w 280470"/>
                    <a:gd name="connsiteY21" fmla="*/ 195263 h 195181"/>
                    <a:gd name="connsiteX22" fmla="*/ 266338 w 280470"/>
                    <a:gd name="connsiteY22" fmla="*/ 195263 h 195181"/>
                    <a:gd name="connsiteX23" fmla="*/ 280334 w 280470"/>
                    <a:gd name="connsiteY23" fmla="*/ 181267 h 195181"/>
                    <a:gd name="connsiteX24" fmla="*/ 266338 w 280470"/>
                    <a:gd name="connsiteY24" fmla="*/ 167271 h 195181"/>
                    <a:gd name="connsiteX25" fmla="*/ 266338 w 280470"/>
                    <a:gd name="connsiteY25" fmla="*/ 167271 h 195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80470" h="195181">
                      <a:moveTo>
                        <a:pt x="266338" y="410"/>
                      </a:moveTo>
                      <a:lnTo>
                        <a:pt x="14406" y="410"/>
                      </a:lnTo>
                      <a:cubicBezTo>
                        <a:pt x="6697" y="410"/>
                        <a:pt x="410" y="6697"/>
                        <a:pt x="410" y="14406"/>
                      </a:cubicBezTo>
                      <a:cubicBezTo>
                        <a:pt x="410" y="22115"/>
                        <a:pt x="6643" y="28402"/>
                        <a:pt x="14406" y="28402"/>
                      </a:cubicBezTo>
                      <a:lnTo>
                        <a:pt x="266338" y="28402"/>
                      </a:lnTo>
                      <a:cubicBezTo>
                        <a:pt x="274047" y="28402"/>
                        <a:pt x="280334" y="22170"/>
                        <a:pt x="280334" y="14406"/>
                      </a:cubicBezTo>
                      <a:cubicBezTo>
                        <a:pt x="280334" y="6697"/>
                        <a:pt x="274101" y="410"/>
                        <a:pt x="266338" y="410"/>
                      </a:cubicBezTo>
                      <a:lnTo>
                        <a:pt x="266338" y="410"/>
                      </a:lnTo>
                      <a:close/>
                      <a:moveTo>
                        <a:pt x="266338" y="83840"/>
                      </a:moveTo>
                      <a:lnTo>
                        <a:pt x="14406" y="83840"/>
                      </a:lnTo>
                      <a:cubicBezTo>
                        <a:pt x="9431" y="83840"/>
                        <a:pt x="4784" y="86519"/>
                        <a:pt x="2324" y="90838"/>
                      </a:cubicBezTo>
                      <a:cubicBezTo>
                        <a:pt x="-191" y="95158"/>
                        <a:pt x="-191" y="100516"/>
                        <a:pt x="2324" y="104835"/>
                      </a:cubicBezTo>
                      <a:cubicBezTo>
                        <a:pt x="4839" y="109154"/>
                        <a:pt x="9431" y="111833"/>
                        <a:pt x="14406" y="111833"/>
                      </a:cubicBezTo>
                      <a:lnTo>
                        <a:pt x="266338" y="111833"/>
                      </a:lnTo>
                      <a:cubicBezTo>
                        <a:pt x="271313" y="111833"/>
                        <a:pt x="275960" y="109154"/>
                        <a:pt x="278421" y="104835"/>
                      </a:cubicBezTo>
                      <a:cubicBezTo>
                        <a:pt x="280935" y="100516"/>
                        <a:pt x="280935" y="95158"/>
                        <a:pt x="278421" y="90838"/>
                      </a:cubicBezTo>
                      <a:cubicBezTo>
                        <a:pt x="275960" y="86519"/>
                        <a:pt x="271368" y="83840"/>
                        <a:pt x="266338" y="83840"/>
                      </a:cubicBezTo>
                      <a:lnTo>
                        <a:pt x="266338" y="83840"/>
                      </a:lnTo>
                      <a:close/>
                      <a:moveTo>
                        <a:pt x="266338" y="167271"/>
                      </a:moveTo>
                      <a:lnTo>
                        <a:pt x="14406" y="167271"/>
                      </a:lnTo>
                      <a:cubicBezTo>
                        <a:pt x="6697" y="167271"/>
                        <a:pt x="410" y="173503"/>
                        <a:pt x="410" y="181267"/>
                      </a:cubicBezTo>
                      <a:cubicBezTo>
                        <a:pt x="410" y="188976"/>
                        <a:pt x="6643" y="195263"/>
                        <a:pt x="14406" y="195263"/>
                      </a:cubicBezTo>
                      <a:lnTo>
                        <a:pt x="266338" y="195263"/>
                      </a:lnTo>
                      <a:cubicBezTo>
                        <a:pt x="274047" y="195263"/>
                        <a:pt x="280334" y="189030"/>
                        <a:pt x="280334" y="181267"/>
                      </a:cubicBezTo>
                      <a:cubicBezTo>
                        <a:pt x="280334" y="173503"/>
                        <a:pt x="274101" y="167271"/>
                        <a:pt x="266338" y="167271"/>
                      </a:cubicBezTo>
                      <a:lnTo>
                        <a:pt x="266338" y="1672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xmlns="" id="{20543629-A13A-4D0C-8E0D-3F0DD66EEDC4}"/>
                    </a:ext>
                  </a:extLst>
                </p:cNvPr>
                <p:cNvSpPr/>
                <p:nvPr/>
              </p:nvSpPr>
              <p:spPr>
                <a:xfrm>
                  <a:off x="10235817" y="4711557"/>
                  <a:ext cx="392550" cy="392549"/>
                </a:xfrm>
                <a:custGeom>
                  <a:avLst/>
                  <a:gdLst>
                    <a:gd name="connsiteX0" fmla="*/ 387110 w 392549"/>
                    <a:gd name="connsiteY0" fmla="*/ 40704 h 392549"/>
                    <a:gd name="connsiteX1" fmla="*/ 326368 w 392549"/>
                    <a:gd name="connsiteY1" fmla="*/ 410 h 392549"/>
                    <a:gd name="connsiteX2" fmla="*/ 326259 w 392549"/>
                    <a:gd name="connsiteY2" fmla="*/ 410 h 392549"/>
                    <a:gd name="connsiteX3" fmla="*/ 294112 w 392549"/>
                    <a:gd name="connsiteY3" fmla="*/ 1011 h 392549"/>
                    <a:gd name="connsiteX4" fmla="*/ 280443 w 392549"/>
                    <a:gd name="connsiteY4" fmla="*/ 15226 h 392549"/>
                    <a:gd name="connsiteX5" fmla="*/ 294604 w 392549"/>
                    <a:gd name="connsiteY5" fmla="*/ 28949 h 392549"/>
                    <a:gd name="connsiteX6" fmla="*/ 326478 w 392549"/>
                    <a:gd name="connsiteY6" fmla="*/ 28402 h 392549"/>
                    <a:gd name="connsiteX7" fmla="*/ 353213 w 392549"/>
                    <a:gd name="connsiteY7" fmla="*/ 39556 h 392549"/>
                    <a:gd name="connsiteX8" fmla="*/ 364311 w 392549"/>
                    <a:gd name="connsiteY8" fmla="*/ 66455 h 392549"/>
                    <a:gd name="connsiteX9" fmla="*/ 364311 w 392549"/>
                    <a:gd name="connsiteY9" fmla="*/ 326368 h 392549"/>
                    <a:gd name="connsiteX10" fmla="*/ 353213 w 392549"/>
                    <a:gd name="connsiteY10" fmla="*/ 353212 h 392549"/>
                    <a:gd name="connsiteX11" fmla="*/ 326368 w 392549"/>
                    <a:gd name="connsiteY11" fmla="*/ 364311 h 392549"/>
                    <a:gd name="connsiteX12" fmla="*/ 66400 w 392549"/>
                    <a:gd name="connsiteY12" fmla="*/ 364311 h 392549"/>
                    <a:gd name="connsiteX13" fmla="*/ 39501 w 392549"/>
                    <a:gd name="connsiteY13" fmla="*/ 353212 h 392549"/>
                    <a:gd name="connsiteX14" fmla="*/ 28348 w 392549"/>
                    <a:gd name="connsiteY14" fmla="*/ 326368 h 392549"/>
                    <a:gd name="connsiteX15" fmla="*/ 28348 w 392549"/>
                    <a:gd name="connsiteY15" fmla="*/ 66400 h 392549"/>
                    <a:gd name="connsiteX16" fmla="*/ 66400 w 392549"/>
                    <a:gd name="connsiteY16" fmla="*/ 28402 h 392549"/>
                    <a:gd name="connsiteX17" fmla="*/ 98383 w 392549"/>
                    <a:gd name="connsiteY17" fmla="*/ 28402 h 392549"/>
                    <a:gd name="connsiteX18" fmla="*/ 110521 w 392549"/>
                    <a:gd name="connsiteY18" fmla="*/ 21404 h 392549"/>
                    <a:gd name="connsiteX19" fmla="*/ 110521 w 392549"/>
                    <a:gd name="connsiteY19" fmla="*/ 7408 h 392549"/>
                    <a:gd name="connsiteX20" fmla="*/ 98383 w 392549"/>
                    <a:gd name="connsiteY20" fmla="*/ 410 h 392549"/>
                    <a:gd name="connsiteX21" fmla="*/ 66400 w 392549"/>
                    <a:gd name="connsiteY21" fmla="*/ 410 h 392549"/>
                    <a:gd name="connsiteX22" fmla="*/ 19709 w 392549"/>
                    <a:gd name="connsiteY22" fmla="*/ 19709 h 392549"/>
                    <a:gd name="connsiteX23" fmla="*/ 410 w 392549"/>
                    <a:gd name="connsiteY23" fmla="*/ 66400 h 392549"/>
                    <a:gd name="connsiteX24" fmla="*/ 410 w 392549"/>
                    <a:gd name="connsiteY24" fmla="*/ 326313 h 392549"/>
                    <a:gd name="connsiteX25" fmla="*/ 19709 w 392549"/>
                    <a:gd name="connsiteY25" fmla="*/ 372949 h 392549"/>
                    <a:gd name="connsiteX26" fmla="*/ 66400 w 392549"/>
                    <a:gd name="connsiteY26" fmla="*/ 392194 h 392549"/>
                    <a:gd name="connsiteX27" fmla="*/ 326368 w 392549"/>
                    <a:gd name="connsiteY27" fmla="*/ 392194 h 392549"/>
                    <a:gd name="connsiteX28" fmla="*/ 373004 w 392549"/>
                    <a:gd name="connsiteY28" fmla="*/ 372949 h 392549"/>
                    <a:gd name="connsiteX29" fmla="*/ 392249 w 392549"/>
                    <a:gd name="connsiteY29" fmla="*/ 326313 h 392549"/>
                    <a:gd name="connsiteX30" fmla="*/ 392249 w 392549"/>
                    <a:gd name="connsiteY30" fmla="*/ 66400 h 392549"/>
                    <a:gd name="connsiteX31" fmla="*/ 387110 w 392549"/>
                    <a:gd name="connsiteY31" fmla="*/ 40704 h 392549"/>
                    <a:gd name="connsiteX32" fmla="*/ 387110 w 392549"/>
                    <a:gd name="connsiteY32" fmla="*/ 40704 h 39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92549" h="392549">
                      <a:moveTo>
                        <a:pt x="387110" y="40704"/>
                      </a:moveTo>
                      <a:cubicBezTo>
                        <a:pt x="376777" y="16265"/>
                        <a:pt x="352885" y="410"/>
                        <a:pt x="326368" y="410"/>
                      </a:cubicBezTo>
                      <a:lnTo>
                        <a:pt x="326259" y="410"/>
                      </a:lnTo>
                      <a:lnTo>
                        <a:pt x="294112" y="1011"/>
                      </a:lnTo>
                      <a:cubicBezTo>
                        <a:pt x="286403" y="1175"/>
                        <a:pt x="280334" y="7572"/>
                        <a:pt x="280443" y="15226"/>
                      </a:cubicBezTo>
                      <a:cubicBezTo>
                        <a:pt x="280553" y="22935"/>
                        <a:pt x="286895" y="29058"/>
                        <a:pt x="294604" y="28949"/>
                      </a:cubicBezTo>
                      <a:lnTo>
                        <a:pt x="326478" y="28402"/>
                      </a:lnTo>
                      <a:cubicBezTo>
                        <a:pt x="336538" y="28402"/>
                        <a:pt x="346105" y="32393"/>
                        <a:pt x="353213" y="39556"/>
                      </a:cubicBezTo>
                      <a:cubicBezTo>
                        <a:pt x="360375" y="46718"/>
                        <a:pt x="364311" y="56285"/>
                        <a:pt x="364311" y="66455"/>
                      </a:cubicBezTo>
                      <a:lnTo>
                        <a:pt x="364311" y="326368"/>
                      </a:lnTo>
                      <a:cubicBezTo>
                        <a:pt x="364311" y="336537"/>
                        <a:pt x="360375" y="346050"/>
                        <a:pt x="353213" y="353212"/>
                      </a:cubicBezTo>
                      <a:cubicBezTo>
                        <a:pt x="346105" y="360374"/>
                        <a:pt x="336428" y="364365"/>
                        <a:pt x="326368" y="364311"/>
                      </a:cubicBezTo>
                      <a:lnTo>
                        <a:pt x="66400" y="364311"/>
                      </a:lnTo>
                      <a:cubicBezTo>
                        <a:pt x="56231" y="364311"/>
                        <a:pt x="46718" y="360374"/>
                        <a:pt x="39501" y="353212"/>
                      </a:cubicBezTo>
                      <a:cubicBezTo>
                        <a:pt x="32339" y="346105"/>
                        <a:pt x="28348" y="336428"/>
                        <a:pt x="28348" y="326368"/>
                      </a:cubicBezTo>
                      <a:lnTo>
                        <a:pt x="28348" y="66400"/>
                      </a:lnTo>
                      <a:cubicBezTo>
                        <a:pt x="28348" y="45406"/>
                        <a:pt x="45406" y="28402"/>
                        <a:pt x="66400" y="28402"/>
                      </a:cubicBezTo>
                      <a:lnTo>
                        <a:pt x="98383" y="28402"/>
                      </a:lnTo>
                      <a:cubicBezTo>
                        <a:pt x="103359" y="28402"/>
                        <a:pt x="108006" y="25723"/>
                        <a:pt x="110521" y="21404"/>
                      </a:cubicBezTo>
                      <a:cubicBezTo>
                        <a:pt x="113036" y="17085"/>
                        <a:pt x="113036" y="11727"/>
                        <a:pt x="110521" y="7408"/>
                      </a:cubicBezTo>
                      <a:cubicBezTo>
                        <a:pt x="108006" y="3089"/>
                        <a:pt x="103413" y="410"/>
                        <a:pt x="98383" y="410"/>
                      </a:cubicBezTo>
                      <a:lnTo>
                        <a:pt x="66400" y="410"/>
                      </a:lnTo>
                      <a:cubicBezTo>
                        <a:pt x="48905" y="410"/>
                        <a:pt x="32120" y="7353"/>
                        <a:pt x="19709" y="19709"/>
                      </a:cubicBezTo>
                      <a:cubicBezTo>
                        <a:pt x="7353" y="32120"/>
                        <a:pt x="410" y="48905"/>
                        <a:pt x="410" y="66400"/>
                      </a:cubicBezTo>
                      <a:lnTo>
                        <a:pt x="410" y="326313"/>
                      </a:lnTo>
                      <a:cubicBezTo>
                        <a:pt x="410" y="343808"/>
                        <a:pt x="7353" y="360593"/>
                        <a:pt x="19709" y="372949"/>
                      </a:cubicBezTo>
                      <a:cubicBezTo>
                        <a:pt x="32066" y="385305"/>
                        <a:pt x="48905" y="392248"/>
                        <a:pt x="66400" y="392194"/>
                      </a:cubicBezTo>
                      <a:lnTo>
                        <a:pt x="326368" y="392194"/>
                      </a:lnTo>
                      <a:cubicBezTo>
                        <a:pt x="343864" y="392248"/>
                        <a:pt x="360648" y="385305"/>
                        <a:pt x="373004" y="372949"/>
                      </a:cubicBezTo>
                      <a:cubicBezTo>
                        <a:pt x="385360" y="360593"/>
                        <a:pt x="392304" y="343808"/>
                        <a:pt x="392249" y="326313"/>
                      </a:cubicBezTo>
                      <a:lnTo>
                        <a:pt x="392249" y="66400"/>
                      </a:lnTo>
                      <a:cubicBezTo>
                        <a:pt x="392304" y="57598"/>
                        <a:pt x="390554" y="48850"/>
                        <a:pt x="387110" y="40704"/>
                      </a:cubicBezTo>
                      <a:lnTo>
                        <a:pt x="387110" y="4070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xmlns="" id="{91EBA441-A2E7-475F-A968-5DAF4A0184D6}"/>
                    </a:ext>
                  </a:extLst>
                </p:cNvPr>
                <p:cNvSpPr/>
                <p:nvPr/>
              </p:nvSpPr>
              <p:spPr>
                <a:xfrm>
                  <a:off x="10375779" y="4711503"/>
                  <a:ext cx="112626" cy="28430"/>
                </a:xfrm>
                <a:custGeom>
                  <a:avLst/>
                  <a:gdLst>
                    <a:gd name="connsiteX0" fmla="*/ 14406 w 112625"/>
                    <a:gd name="connsiteY0" fmla="*/ 28402 h 28429"/>
                    <a:gd name="connsiteX1" fmla="*/ 98383 w 112625"/>
                    <a:gd name="connsiteY1" fmla="*/ 28402 h 28429"/>
                    <a:gd name="connsiteX2" fmla="*/ 112380 w 112625"/>
                    <a:gd name="connsiteY2" fmla="*/ 14406 h 28429"/>
                    <a:gd name="connsiteX3" fmla="*/ 98383 w 112625"/>
                    <a:gd name="connsiteY3" fmla="*/ 410 h 28429"/>
                    <a:gd name="connsiteX4" fmla="*/ 14406 w 112625"/>
                    <a:gd name="connsiteY4" fmla="*/ 410 h 28429"/>
                    <a:gd name="connsiteX5" fmla="*/ 410 w 112625"/>
                    <a:gd name="connsiteY5" fmla="*/ 14406 h 28429"/>
                    <a:gd name="connsiteX6" fmla="*/ 14406 w 112625"/>
                    <a:gd name="connsiteY6" fmla="*/ 28402 h 28429"/>
                    <a:gd name="connsiteX7" fmla="*/ 14406 w 112625"/>
                    <a:gd name="connsiteY7" fmla="*/ 28402 h 28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25" h="28429">
                      <a:moveTo>
                        <a:pt x="14406" y="28402"/>
                      </a:moveTo>
                      <a:lnTo>
                        <a:pt x="98383" y="28402"/>
                      </a:lnTo>
                      <a:cubicBezTo>
                        <a:pt x="106092" y="28402"/>
                        <a:pt x="112380" y="22170"/>
                        <a:pt x="112380" y="14406"/>
                      </a:cubicBezTo>
                      <a:cubicBezTo>
                        <a:pt x="112380" y="6697"/>
                        <a:pt x="106092" y="410"/>
                        <a:pt x="98383" y="410"/>
                      </a:cubicBezTo>
                      <a:lnTo>
                        <a:pt x="14406" y="410"/>
                      </a:lnTo>
                      <a:cubicBezTo>
                        <a:pt x="6697" y="410"/>
                        <a:pt x="410" y="6643"/>
                        <a:pt x="410" y="14406"/>
                      </a:cubicBezTo>
                      <a:cubicBezTo>
                        <a:pt x="465" y="22170"/>
                        <a:pt x="6697" y="28402"/>
                        <a:pt x="14406" y="28402"/>
                      </a:cubicBezTo>
                      <a:lnTo>
                        <a:pt x="14406" y="2840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455EDA9B-BA16-49E0-A785-AFE48DC5B695}"/>
              </a:ext>
            </a:extLst>
          </p:cNvPr>
          <p:cNvGrpSpPr/>
          <p:nvPr/>
        </p:nvGrpSpPr>
        <p:grpSpPr>
          <a:xfrm>
            <a:off x="4657145" y="4302125"/>
            <a:ext cx="2877711" cy="1625543"/>
            <a:chOff x="4657145" y="4314825"/>
            <a:chExt cx="2877711" cy="1625543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0D8057E6-86DB-42C7-9141-D74DC57320D3}"/>
                </a:ext>
              </a:extLst>
            </p:cNvPr>
            <p:cNvSpPr/>
            <p:nvPr/>
          </p:nvSpPr>
          <p:spPr>
            <a:xfrm>
              <a:off x="4657145" y="4975552"/>
              <a:ext cx="2877711" cy="9648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建议在展示时采用微软雅黑字体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本模版图形线条及其相应素材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均可自由编辑</a:t>
              </a: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4D3CF051-F775-4CCE-B307-2BF39CCE7C8D}"/>
                </a:ext>
              </a:extLst>
            </p:cNvPr>
            <p:cNvGrpSpPr/>
            <p:nvPr/>
          </p:nvGrpSpPr>
          <p:grpSpPr>
            <a:xfrm>
              <a:off x="5795964" y="4314825"/>
              <a:ext cx="600075" cy="600075"/>
              <a:chOff x="5795964" y="4238625"/>
              <a:chExt cx="600075" cy="600075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3CFEAD77-F3E1-49FA-91EF-55FE1282C464}"/>
                  </a:ext>
                </a:extLst>
              </p:cNvPr>
              <p:cNvSpPr/>
              <p:nvPr/>
            </p:nvSpPr>
            <p:spPr>
              <a:xfrm>
                <a:off x="5795964" y="4238625"/>
                <a:ext cx="600075" cy="6000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BD627E8F-A367-486A-B823-82FB1FA9B8DA}"/>
                  </a:ext>
                </a:extLst>
              </p:cNvPr>
              <p:cNvGrpSpPr/>
              <p:nvPr/>
            </p:nvGrpSpPr>
            <p:grpSpPr>
              <a:xfrm>
                <a:off x="5937531" y="4380192"/>
                <a:ext cx="316940" cy="316940"/>
                <a:chOff x="10235831" y="2705374"/>
                <a:chExt cx="379384" cy="379384"/>
              </a:xfrm>
              <a:solidFill>
                <a:schemeClr val="bg1"/>
              </a:solidFill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xmlns="" id="{B8FF7392-560B-4B4F-8EAE-14789D23680D}"/>
                    </a:ext>
                  </a:extLst>
                </p:cNvPr>
                <p:cNvSpPr/>
                <p:nvPr/>
              </p:nvSpPr>
              <p:spPr>
                <a:xfrm>
                  <a:off x="10235831" y="2705374"/>
                  <a:ext cx="379384" cy="379384"/>
                </a:xfrm>
                <a:custGeom>
                  <a:avLst/>
                  <a:gdLst>
                    <a:gd name="connsiteX0" fmla="*/ 324987 w 379384"/>
                    <a:gd name="connsiteY0" fmla="*/ 396 h 379384"/>
                    <a:gd name="connsiteX1" fmla="*/ 54503 w 379384"/>
                    <a:gd name="connsiteY1" fmla="*/ 396 h 379384"/>
                    <a:gd name="connsiteX2" fmla="*/ 396 w 379384"/>
                    <a:gd name="connsiteY2" fmla="*/ 54503 h 379384"/>
                    <a:gd name="connsiteX3" fmla="*/ 396 w 379384"/>
                    <a:gd name="connsiteY3" fmla="*/ 324987 h 379384"/>
                    <a:gd name="connsiteX4" fmla="*/ 54503 w 379384"/>
                    <a:gd name="connsiteY4" fmla="*/ 379094 h 379384"/>
                    <a:gd name="connsiteX5" fmla="*/ 324987 w 379384"/>
                    <a:gd name="connsiteY5" fmla="*/ 379094 h 379384"/>
                    <a:gd name="connsiteX6" fmla="*/ 379094 w 379384"/>
                    <a:gd name="connsiteY6" fmla="*/ 324987 h 379384"/>
                    <a:gd name="connsiteX7" fmla="*/ 379094 w 379384"/>
                    <a:gd name="connsiteY7" fmla="*/ 54503 h 379384"/>
                    <a:gd name="connsiteX8" fmla="*/ 324987 w 379384"/>
                    <a:gd name="connsiteY8" fmla="*/ 396 h 379384"/>
                    <a:gd name="connsiteX9" fmla="*/ 324987 w 379384"/>
                    <a:gd name="connsiteY9" fmla="*/ 396 h 379384"/>
                    <a:gd name="connsiteX10" fmla="*/ 352093 w 379384"/>
                    <a:gd name="connsiteY10" fmla="*/ 325039 h 379384"/>
                    <a:gd name="connsiteX11" fmla="*/ 344167 w 379384"/>
                    <a:gd name="connsiteY11" fmla="*/ 344167 h 379384"/>
                    <a:gd name="connsiteX12" fmla="*/ 325039 w 379384"/>
                    <a:gd name="connsiteY12" fmla="*/ 352040 h 379384"/>
                    <a:gd name="connsiteX13" fmla="*/ 54556 w 379384"/>
                    <a:gd name="connsiteY13" fmla="*/ 352040 h 379384"/>
                    <a:gd name="connsiteX14" fmla="*/ 35376 w 379384"/>
                    <a:gd name="connsiteY14" fmla="*/ 344167 h 379384"/>
                    <a:gd name="connsiteX15" fmla="*/ 27397 w 379384"/>
                    <a:gd name="connsiteY15" fmla="*/ 325039 h 379384"/>
                    <a:gd name="connsiteX16" fmla="*/ 27397 w 379384"/>
                    <a:gd name="connsiteY16" fmla="*/ 54503 h 379384"/>
                    <a:gd name="connsiteX17" fmla="*/ 54556 w 379384"/>
                    <a:gd name="connsiteY17" fmla="*/ 27397 h 379384"/>
                    <a:gd name="connsiteX18" fmla="*/ 325039 w 379384"/>
                    <a:gd name="connsiteY18" fmla="*/ 27397 h 379384"/>
                    <a:gd name="connsiteX19" fmla="*/ 344167 w 379384"/>
                    <a:gd name="connsiteY19" fmla="*/ 35323 h 379384"/>
                    <a:gd name="connsiteX20" fmla="*/ 352093 w 379384"/>
                    <a:gd name="connsiteY20" fmla="*/ 54451 h 379384"/>
                    <a:gd name="connsiteX21" fmla="*/ 352093 w 379384"/>
                    <a:gd name="connsiteY21" fmla="*/ 325039 h 37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79384" h="379384">
                      <a:moveTo>
                        <a:pt x="324987" y="396"/>
                      </a:moveTo>
                      <a:lnTo>
                        <a:pt x="54503" y="396"/>
                      </a:lnTo>
                      <a:cubicBezTo>
                        <a:pt x="24597" y="396"/>
                        <a:pt x="396" y="24597"/>
                        <a:pt x="396" y="54503"/>
                      </a:cubicBezTo>
                      <a:lnTo>
                        <a:pt x="396" y="324987"/>
                      </a:lnTo>
                      <a:cubicBezTo>
                        <a:pt x="396" y="354894"/>
                        <a:pt x="24597" y="379094"/>
                        <a:pt x="54503" y="379094"/>
                      </a:cubicBezTo>
                      <a:lnTo>
                        <a:pt x="324987" y="379094"/>
                      </a:lnTo>
                      <a:cubicBezTo>
                        <a:pt x="354894" y="379094"/>
                        <a:pt x="379094" y="354894"/>
                        <a:pt x="379094" y="324987"/>
                      </a:cubicBezTo>
                      <a:lnTo>
                        <a:pt x="379094" y="54503"/>
                      </a:lnTo>
                      <a:cubicBezTo>
                        <a:pt x="379094" y="24597"/>
                        <a:pt x="354894" y="396"/>
                        <a:pt x="324987" y="396"/>
                      </a:cubicBezTo>
                      <a:lnTo>
                        <a:pt x="324987" y="396"/>
                      </a:lnTo>
                      <a:close/>
                      <a:moveTo>
                        <a:pt x="352093" y="325039"/>
                      </a:moveTo>
                      <a:cubicBezTo>
                        <a:pt x="352093" y="332226"/>
                        <a:pt x="349240" y="339095"/>
                        <a:pt x="344167" y="344167"/>
                      </a:cubicBezTo>
                      <a:cubicBezTo>
                        <a:pt x="339095" y="349240"/>
                        <a:pt x="332226" y="352093"/>
                        <a:pt x="325039" y="352040"/>
                      </a:cubicBezTo>
                      <a:lnTo>
                        <a:pt x="54556" y="352040"/>
                      </a:lnTo>
                      <a:cubicBezTo>
                        <a:pt x="47317" y="352040"/>
                        <a:pt x="40501" y="349240"/>
                        <a:pt x="35376" y="344167"/>
                      </a:cubicBezTo>
                      <a:cubicBezTo>
                        <a:pt x="30250" y="339042"/>
                        <a:pt x="27397" y="332278"/>
                        <a:pt x="27397" y="325039"/>
                      </a:cubicBezTo>
                      <a:lnTo>
                        <a:pt x="27397" y="54503"/>
                      </a:lnTo>
                      <a:cubicBezTo>
                        <a:pt x="27450" y="39550"/>
                        <a:pt x="39550" y="27397"/>
                        <a:pt x="54556" y="27397"/>
                      </a:cubicBezTo>
                      <a:lnTo>
                        <a:pt x="325039" y="27397"/>
                      </a:lnTo>
                      <a:cubicBezTo>
                        <a:pt x="332226" y="27397"/>
                        <a:pt x="339095" y="30250"/>
                        <a:pt x="344167" y="35323"/>
                      </a:cubicBezTo>
                      <a:cubicBezTo>
                        <a:pt x="349240" y="40395"/>
                        <a:pt x="352093" y="47317"/>
                        <a:pt x="352093" y="54451"/>
                      </a:cubicBezTo>
                      <a:lnTo>
                        <a:pt x="352093" y="32503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xmlns="" id="{C95B417A-B126-4C32-9251-EC1C1F5055E2}"/>
                    </a:ext>
                  </a:extLst>
                </p:cNvPr>
                <p:cNvSpPr/>
                <p:nvPr/>
              </p:nvSpPr>
              <p:spPr>
                <a:xfrm>
                  <a:off x="10300093" y="2800167"/>
                  <a:ext cx="257326" cy="196561"/>
                </a:xfrm>
                <a:custGeom>
                  <a:avLst/>
                  <a:gdLst>
                    <a:gd name="connsiteX0" fmla="*/ 243869 w 257326"/>
                    <a:gd name="connsiteY0" fmla="*/ 27291 h 196561"/>
                    <a:gd name="connsiteX1" fmla="*/ 135654 w 257326"/>
                    <a:gd name="connsiteY1" fmla="*/ 27291 h 196561"/>
                    <a:gd name="connsiteX2" fmla="*/ 122128 w 257326"/>
                    <a:gd name="connsiteY2" fmla="*/ 40818 h 196561"/>
                    <a:gd name="connsiteX3" fmla="*/ 135654 w 257326"/>
                    <a:gd name="connsiteY3" fmla="*/ 54345 h 196561"/>
                    <a:gd name="connsiteX4" fmla="*/ 243869 w 257326"/>
                    <a:gd name="connsiteY4" fmla="*/ 54345 h 196561"/>
                    <a:gd name="connsiteX5" fmla="*/ 257396 w 257326"/>
                    <a:gd name="connsiteY5" fmla="*/ 40818 h 196561"/>
                    <a:gd name="connsiteX6" fmla="*/ 243869 w 257326"/>
                    <a:gd name="connsiteY6" fmla="*/ 27291 h 196561"/>
                    <a:gd name="connsiteX7" fmla="*/ 243869 w 257326"/>
                    <a:gd name="connsiteY7" fmla="*/ 27291 h 196561"/>
                    <a:gd name="connsiteX8" fmla="*/ 243869 w 257326"/>
                    <a:gd name="connsiteY8" fmla="*/ 135559 h 196561"/>
                    <a:gd name="connsiteX9" fmla="*/ 135654 w 257326"/>
                    <a:gd name="connsiteY9" fmla="*/ 135559 h 196561"/>
                    <a:gd name="connsiteX10" fmla="*/ 122128 w 257326"/>
                    <a:gd name="connsiteY10" fmla="*/ 149085 h 196561"/>
                    <a:gd name="connsiteX11" fmla="*/ 135654 w 257326"/>
                    <a:gd name="connsiteY11" fmla="*/ 162612 h 196561"/>
                    <a:gd name="connsiteX12" fmla="*/ 243869 w 257326"/>
                    <a:gd name="connsiteY12" fmla="*/ 162612 h 196561"/>
                    <a:gd name="connsiteX13" fmla="*/ 257396 w 257326"/>
                    <a:gd name="connsiteY13" fmla="*/ 149085 h 196561"/>
                    <a:gd name="connsiteX14" fmla="*/ 243869 w 257326"/>
                    <a:gd name="connsiteY14" fmla="*/ 135559 h 196561"/>
                    <a:gd name="connsiteX15" fmla="*/ 243869 w 257326"/>
                    <a:gd name="connsiteY15" fmla="*/ 135559 h 196561"/>
                    <a:gd name="connsiteX16" fmla="*/ 54546 w 257326"/>
                    <a:gd name="connsiteY16" fmla="*/ 101742 h 196561"/>
                    <a:gd name="connsiteX17" fmla="*/ 7203 w 257326"/>
                    <a:gd name="connsiteY17" fmla="*/ 149085 h 196561"/>
                    <a:gd name="connsiteX18" fmla="*/ 54546 w 257326"/>
                    <a:gd name="connsiteY18" fmla="*/ 196429 h 196561"/>
                    <a:gd name="connsiteX19" fmla="*/ 101890 w 257326"/>
                    <a:gd name="connsiteY19" fmla="*/ 149085 h 196561"/>
                    <a:gd name="connsiteX20" fmla="*/ 54546 w 257326"/>
                    <a:gd name="connsiteY20" fmla="*/ 101742 h 196561"/>
                    <a:gd name="connsiteX21" fmla="*/ 54546 w 257326"/>
                    <a:gd name="connsiteY21" fmla="*/ 101742 h 196561"/>
                    <a:gd name="connsiteX22" fmla="*/ 68866 w 257326"/>
                    <a:gd name="connsiteY22" fmla="*/ 163458 h 196561"/>
                    <a:gd name="connsiteX23" fmla="*/ 43239 w 257326"/>
                    <a:gd name="connsiteY23" fmla="*/ 165994 h 196561"/>
                    <a:gd name="connsiteX24" fmla="*/ 35789 w 257326"/>
                    <a:gd name="connsiteY24" fmla="*/ 141318 h 196561"/>
                    <a:gd name="connsiteX25" fmla="*/ 58509 w 257326"/>
                    <a:gd name="connsiteY25" fmla="*/ 129165 h 196561"/>
                    <a:gd name="connsiteX26" fmla="*/ 74837 w 257326"/>
                    <a:gd name="connsiteY26" fmla="*/ 149085 h 196561"/>
                    <a:gd name="connsiteX27" fmla="*/ 68866 w 257326"/>
                    <a:gd name="connsiteY27" fmla="*/ 163458 h 196561"/>
                    <a:gd name="connsiteX28" fmla="*/ 68866 w 257326"/>
                    <a:gd name="connsiteY28" fmla="*/ 163458 h 196561"/>
                    <a:gd name="connsiteX29" fmla="*/ 85563 w 257326"/>
                    <a:gd name="connsiteY29" fmla="*/ 4306 h 196561"/>
                    <a:gd name="connsiteX30" fmla="*/ 41020 w 257326"/>
                    <a:gd name="connsiteY30" fmla="*/ 48850 h 196561"/>
                    <a:gd name="connsiteX31" fmla="*/ 23477 w 257326"/>
                    <a:gd name="connsiteY31" fmla="*/ 31360 h 196561"/>
                    <a:gd name="connsiteX32" fmla="*/ 10426 w 257326"/>
                    <a:gd name="connsiteY32" fmla="*/ 27873 h 196561"/>
                    <a:gd name="connsiteX33" fmla="*/ 862 w 257326"/>
                    <a:gd name="connsiteY33" fmla="*/ 37437 h 196561"/>
                    <a:gd name="connsiteX34" fmla="*/ 4349 w 257326"/>
                    <a:gd name="connsiteY34" fmla="*/ 50488 h 196561"/>
                    <a:gd name="connsiteX35" fmla="*/ 31403 w 257326"/>
                    <a:gd name="connsiteY35" fmla="*/ 77541 h 196561"/>
                    <a:gd name="connsiteX36" fmla="*/ 40967 w 257326"/>
                    <a:gd name="connsiteY36" fmla="*/ 81504 h 196561"/>
                    <a:gd name="connsiteX37" fmla="*/ 50531 w 257326"/>
                    <a:gd name="connsiteY37" fmla="*/ 77541 h 196561"/>
                    <a:gd name="connsiteX38" fmla="*/ 104638 w 257326"/>
                    <a:gd name="connsiteY38" fmla="*/ 23434 h 196561"/>
                    <a:gd name="connsiteX39" fmla="*/ 104585 w 257326"/>
                    <a:gd name="connsiteY39" fmla="*/ 4412 h 196561"/>
                    <a:gd name="connsiteX40" fmla="*/ 85563 w 257326"/>
                    <a:gd name="connsiteY40" fmla="*/ 4306 h 196561"/>
                    <a:gd name="connsiteX41" fmla="*/ 85563 w 257326"/>
                    <a:gd name="connsiteY41" fmla="*/ 4306 h 196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57326" h="196561">
                      <a:moveTo>
                        <a:pt x="243869" y="27291"/>
                      </a:moveTo>
                      <a:lnTo>
                        <a:pt x="135654" y="27291"/>
                      </a:lnTo>
                      <a:cubicBezTo>
                        <a:pt x="128204" y="27291"/>
                        <a:pt x="122128" y="33368"/>
                        <a:pt x="122128" y="40818"/>
                      </a:cubicBezTo>
                      <a:cubicBezTo>
                        <a:pt x="122128" y="48269"/>
                        <a:pt x="128204" y="54345"/>
                        <a:pt x="135654" y="54345"/>
                      </a:cubicBezTo>
                      <a:lnTo>
                        <a:pt x="243869" y="54345"/>
                      </a:lnTo>
                      <a:cubicBezTo>
                        <a:pt x="251319" y="54345"/>
                        <a:pt x="257396" y="48269"/>
                        <a:pt x="257396" y="40818"/>
                      </a:cubicBezTo>
                      <a:cubicBezTo>
                        <a:pt x="257396" y="33368"/>
                        <a:pt x="251372" y="27291"/>
                        <a:pt x="243869" y="27291"/>
                      </a:cubicBezTo>
                      <a:lnTo>
                        <a:pt x="243869" y="27291"/>
                      </a:lnTo>
                      <a:close/>
                      <a:moveTo>
                        <a:pt x="243869" y="135559"/>
                      </a:moveTo>
                      <a:lnTo>
                        <a:pt x="135654" y="135559"/>
                      </a:lnTo>
                      <a:cubicBezTo>
                        <a:pt x="128204" y="135559"/>
                        <a:pt x="122128" y="141582"/>
                        <a:pt x="122128" y="149085"/>
                      </a:cubicBezTo>
                      <a:cubicBezTo>
                        <a:pt x="122128" y="156536"/>
                        <a:pt x="128204" y="162612"/>
                        <a:pt x="135654" y="162612"/>
                      </a:cubicBezTo>
                      <a:lnTo>
                        <a:pt x="243869" y="162612"/>
                      </a:lnTo>
                      <a:cubicBezTo>
                        <a:pt x="251319" y="162612"/>
                        <a:pt x="257396" y="156589"/>
                        <a:pt x="257396" y="149085"/>
                      </a:cubicBezTo>
                      <a:cubicBezTo>
                        <a:pt x="257396" y="141635"/>
                        <a:pt x="251372" y="135559"/>
                        <a:pt x="243869" y="135559"/>
                      </a:cubicBezTo>
                      <a:lnTo>
                        <a:pt x="243869" y="135559"/>
                      </a:lnTo>
                      <a:close/>
                      <a:moveTo>
                        <a:pt x="54546" y="101742"/>
                      </a:moveTo>
                      <a:cubicBezTo>
                        <a:pt x="28391" y="101742"/>
                        <a:pt x="7203" y="122930"/>
                        <a:pt x="7203" y="149085"/>
                      </a:cubicBezTo>
                      <a:cubicBezTo>
                        <a:pt x="7203" y="175241"/>
                        <a:pt x="28391" y="196429"/>
                        <a:pt x="54546" y="196429"/>
                      </a:cubicBezTo>
                      <a:cubicBezTo>
                        <a:pt x="80702" y="196429"/>
                        <a:pt x="101890" y="175241"/>
                        <a:pt x="101890" y="149085"/>
                      </a:cubicBezTo>
                      <a:cubicBezTo>
                        <a:pt x="101890" y="122930"/>
                        <a:pt x="80649" y="101742"/>
                        <a:pt x="54546" y="101742"/>
                      </a:cubicBezTo>
                      <a:lnTo>
                        <a:pt x="54546" y="101742"/>
                      </a:lnTo>
                      <a:close/>
                      <a:moveTo>
                        <a:pt x="68866" y="163458"/>
                      </a:moveTo>
                      <a:cubicBezTo>
                        <a:pt x="61997" y="170327"/>
                        <a:pt x="51270" y="171384"/>
                        <a:pt x="43239" y="165994"/>
                      </a:cubicBezTo>
                      <a:cubicBezTo>
                        <a:pt x="35207" y="160604"/>
                        <a:pt x="32037" y="150301"/>
                        <a:pt x="35789" y="141318"/>
                      </a:cubicBezTo>
                      <a:cubicBezTo>
                        <a:pt x="39487" y="132388"/>
                        <a:pt x="48998" y="127263"/>
                        <a:pt x="58509" y="129165"/>
                      </a:cubicBezTo>
                      <a:cubicBezTo>
                        <a:pt x="68020" y="131067"/>
                        <a:pt x="74837" y="139416"/>
                        <a:pt x="74837" y="149085"/>
                      </a:cubicBezTo>
                      <a:cubicBezTo>
                        <a:pt x="74837" y="154528"/>
                        <a:pt x="72723" y="159653"/>
                        <a:pt x="68866" y="163458"/>
                      </a:cubicBezTo>
                      <a:lnTo>
                        <a:pt x="68866" y="163458"/>
                      </a:lnTo>
                      <a:close/>
                      <a:moveTo>
                        <a:pt x="85563" y="4306"/>
                      </a:moveTo>
                      <a:lnTo>
                        <a:pt x="41020" y="48850"/>
                      </a:lnTo>
                      <a:lnTo>
                        <a:pt x="23477" y="31360"/>
                      </a:lnTo>
                      <a:cubicBezTo>
                        <a:pt x="20043" y="27926"/>
                        <a:pt x="15076" y="26605"/>
                        <a:pt x="10426" y="27873"/>
                      </a:cubicBezTo>
                      <a:cubicBezTo>
                        <a:pt x="5776" y="29141"/>
                        <a:pt x="2130" y="32787"/>
                        <a:pt x="862" y="37437"/>
                      </a:cubicBezTo>
                      <a:cubicBezTo>
                        <a:pt x="-406" y="42086"/>
                        <a:pt x="968" y="47053"/>
                        <a:pt x="4349" y="50488"/>
                      </a:cubicBezTo>
                      <a:lnTo>
                        <a:pt x="31403" y="77541"/>
                      </a:lnTo>
                      <a:cubicBezTo>
                        <a:pt x="33939" y="80078"/>
                        <a:pt x="37374" y="81504"/>
                        <a:pt x="40967" y="81504"/>
                      </a:cubicBezTo>
                      <a:cubicBezTo>
                        <a:pt x="44560" y="81504"/>
                        <a:pt x="47994" y="80078"/>
                        <a:pt x="50531" y="77541"/>
                      </a:cubicBezTo>
                      <a:lnTo>
                        <a:pt x="104638" y="23434"/>
                      </a:lnTo>
                      <a:cubicBezTo>
                        <a:pt x="109869" y="18150"/>
                        <a:pt x="109816" y="9643"/>
                        <a:pt x="104585" y="4412"/>
                      </a:cubicBezTo>
                      <a:cubicBezTo>
                        <a:pt x="99354" y="-925"/>
                        <a:pt x="90847" y="-925"/>
                        <a:pt x="85563" y="4306"/>
                      </a:cubicBezTo>
                      <a:lnTo>
                        <a:pt x="85563" y="430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C592C296-CE13-42C8-A934-FD3DF4B443E0}"/>
              </a:ext>
            </a:extLst>
          </p:cNvPr>
          <p:cNvGrpSpPr/>
          <p:nvPr/>
        </p:nvGrpSpPr>
        <p:grpSpPr>
          <a:xfrm>
            <a:off x="7946445" y="2359025"/>
            <a:ext cx="2877711" cy="1625543"/>
            <a:chOff x="7946445" y="2359025"/>
            <a:chExt cx="2877711" cy="162554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79297156-0494-4C15-9B3F-5CA7E6BA63F5}"/>
                </a:ext>
              </a:extLst>
            </p:cNvPr>
            <p:cNvSpPr/>
            <p:nvPr/>
          </p:nvSpPr>
          <p:spPr>
            <a:xfrm>
              <a:off x="7946445" y="3019752"/>
              <a:ext cx="2877711" cy="9648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建议在展示时采用微软雅黑字体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本模版图形线条及其相应素材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均可自由编辑</a:t>
              </a: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189F5409-C4E0-4DFF-8242-BCA7CEC7B681}"/>
                </a:ext>
              </a:extLst>
            </p:cNvPr>
            <p:cNvGrpSpPr/>
            <p:nvPr/>
          </p:nvGrpSpPr>
          <p:grpSpPr>
            <a:xfrm>
              <a:off x="9085264" y="2359025"/>
              <a:ext cx="600075" cy="600075"/>
              <a:chOff x="9085264" y="2130425"/>
              <a:chExt cx="600075" cy="600075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B083F6AD-2D76-43CA-9BD9-0A164CE4334E}"/>
                  </a:ext>
                </a:extLst>
              </p:cNvPr>
              <p:cNvSpPr/>
              <p:nvPr/>
            </p:nvSpPr>
            <p:spPr>
              <a:xfrm>
                <a:off x="9085264" y="2130425"/>
                <a:ext cx="600075" cy="6000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59C17F92-D77E-4823-A3E4-5752BDB4116A}"/>
                  </a:ext>
                </a:extLst>
              </p:cNvPr>
              <p:cNvGrpSpPr/>
              <p:nvPr/>
            </p:nvGrpSpPr>
            <p:grpSpPr>
              <a:xfrm>
                <a:off x="9218917" y="2254553"/>
                <a:ext cx="332768" cy="332766"/>
                <a:chOff x="10235877" y="675966"/>
                <a:chExt cx="398329" cy="398328"/>
              </a:xfrm>
              <a:solidFill>
                <a:schemeClr val="bg1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xmlns="" id="{AD80716F-8EA1-4685-AD13-10A534B6DE86}"/>
                    </a:ext>
                  </a:extLst>
                </p:cNvPr>
                <p:cNvSpPr/>
                <p:nvPr/>
              </p:nvSpPr>
              <p:spPr>
                <a:xfrm>
                  <a:off x="10235877" y="675966"/>
                  <a:ext cx="398329" cy="398328"/>
                </a:xfrm>
                <a:custGeom>
                  <a:avLst/>
                  <a:gdLst>
                    <a:gd name="connsiteX0" fmla="*/ 383821 w 398328"/>
                    <a:gd name="connsiteY0" fmla="*/ 99832 h 398328"/>
                    <a:gd name="connsiteX1" fmla="*/ 373780 w 398328"/>
                    <a:gd name="connsiteY1" fmla="*/ 103992 h 398328"/>
                    <a:gd name="connsiteX2" fmla="*/ 369619 w 398328"/>
                    <a:gd name="connsiteY2" fmla="*/ 114034 h 398328"/>
                    <a:gd name="connsiteX3" fmla="*/ 369619 w 398328"/>
                    <a:gd name="connsiteY3" fmla="*/ 331117 h 398328"/>
                    <a:gd name="connsiteX4" fmla="*/ 358357 w 398328"/>
                    <a:gd name="connsiteY4" fmla="*/ 358357 h 398328"/>
                    <a:gd name="connsiteX5" fmla="*/ 331118 w 398328"/>
                    <a:gd name="connsiteY5" fmla="*/ 369618 h 398328"/>
                    <a:gd name="connsiteX6" fmla="*/ 67377 w 398328"/>
                    <a:gd name="connsiteY6" fmla="*/ 369618 h 398328"/>
                    <a:gd name="connsiteX7" fmla="*/ 40083 w 398328"/>
                    <a:gd name="connsiteY7" fmla="*/ 358357 h 398328"/>
                    <a:gd name="connsiteX8" fmla="*/ 28765 w 398328"/>
                    <a:gd name="connsiteY8" fmla="*/ 331117 h 398328"/>
                    <a:gd name="connsiteX9" fmla="*/ 28765 w 398328"/>
                    <a:gd name="connsiteY9" fmla="*/ 114034 h 398328"/>
                    <a:gd name="connsiteX10" fmla="*/ 71427 w 398328"/>
                    <a:gd name="connsiteY10" fmla="*/ 71427 h 398328"/>
                    <a:gd name="connsiteX11" fmla="*/ 321354 w 398328"/>
                    <a:gd name="connsiteY11" fmla="*/ 71427 h 398328"/>
                    <a:gd name="connsiteX12" fmla="*/ 302824 w 398328"/>
                    <a:gd name="connsiteY12" fmla="*/ 90179 h 398328"/>
                    <a:gd name="connsiteX13" fmla="*/ 302880 w 398328"/>
                    <a:gd name="connsiteY13" fmla="*/ 110261 h 398328"/>
                    <a:gd name="connsiteX14" fmla="*/ 322963 w 398328"/>
                    <a:gd name="connsiteY14" fmla="*/ 110206 h 398328"/>
                    <a:gd name="connsiteX15" fmla="*/ 365569 w 398328"/>
                    <a:gd name="connsiteY15" fmla="*/ 67266 h 398328"/>
                    <a:gd name="connsiteX16" fmla="*/ 365514 w 398328"/>
                    <a:gd name="connsiteY16" fmla="*/ 47239 h 398328"/>
                    <a:gd name="connsiteX17" fmla="*/ 322907 w 398328"/>
                    <a:gd name="connsiteY17" fmla="*/ 4577 h 398328"/>
                    <a:gd name="connsiteX18" fmla="*/ 302824 w 398328"/>
                    <a:gd name="connsiteY18" fmla="*/ 4577 h 398328"/>
                    <a:gd name="connsiteX19" fmla="*/ 302824 w 398328"/>
                    <a:gd name="connsiteY19" fmla="*/ 24660 h 398328"/>
                    <a:gd name="connsiteX20" fmla="*/ 321187 w 398328"/>
                    <a:gd name="connsiteY20" fmla="*/ 43023 h 398328"/>
                    <a:gd name="connsiteX21" fmla="*/ 71427 w 398328"/>
                    <a:gd name="connsiteY21" fmla="*/ 43023 h 398328"/>
                    <a:gd name="connsiteX22" fmla="*/ 21220 w 398328"/>
                    <a:gd name="connsiteY22" fmla="*/ 63827 h 398328"/>
                    <a:gd name="connsiteX23" fmla="*/ 416 w 398328"/>
                    <a:gd name="connsiteY23" fmla="*/ 114034 h 398328"/>
                    <a:gd name="connsiteX24" fmla="*/ 416 w 398328"/>
                    <a:gd name="connsiteY24" fmla="*/ 331117 h 398328"/>
                    <a:gd name="connsiteX25" fmla="*/ 20000 w 398328"/>
                    <a:gd name="connsiteY25" fmla="*/ 378439 h 398328"/>
                    <a:gd name="connsiteX26" fmla="*/ 67377 w 398328"/>
                    <a:gd name="connsiteY26" fmla="*/ 397967 h 398328"/>
                    <a:gd name="connsiteX27" fmla="*/ 331118 w 398328"/>
                    <a:gd name="connsiteY27" fmla="*/ 397967 h 398328"/>
                    <a:gd name="connsiteX28" fmla="*/ 378440 w 398328"/>
                    <a:gd name="connsiteY28" fmla="*/ 378439 h 398328"/>
                    <a:gd name="connsiteX29" fmla="*/ 397968 w 398328"/>
                    <a:gd name="connsiteY29" fmla="*/ 331117 h 398328"/>
                    <a:gd name="connsiteX30" fmla="*/ 397968 w 398328"/>
                    <a:gd name="connsiteY30" fmla="*/ 114034 h 398328"/>
                    <a:gd name="connsiteX31" fmla="*/ 393807 w 398328"/>
                    <a:gd name="connsiteY31" fmla="*/ 103992 h 398328"/>
                    <a:gd name="connsiteX32" fmla="*/ 383821 w 398328"/>
                    <a:gd name="connsiteY32" fmla="*/ 99832 h 398328"/>
                    <a:gd name="connsiteX33" fmla="*/ 383821 w 398328"/>
                    <a:gd name="connsiteY33" fmla="*/ 99832 h 398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98328" h="398328">
                      <a:moveTo>
                        <a:pt x="383821" y="99832"/>
                      </a:moveTo>
                      <a:cubicBezTo>
                        <a:pt x="380049" y="99832"/>
                        <a:pt x="376443" y="101330"/>
                        <a:pt x="373780" y="103992"/>
                      </a:cubicBezTo>
                      <a:cubicBezTo>
                        <a:pt x="371117" y="106655"/>
                        <a:pt x="369619" y="110261"/>
                        <a:pt x="369619" y="114034"/>
                      </a:cubicBezTo>
                      <a:lnTo>
                        <a:pt x="369619" y="331117"/>
                      </a:lnTo>
                      <a:cubicBezTo>
                        <a:pt x="369619" y="341325"/>
                        <a:pt x="365569" y="351144"/>
                        <a:pt x="358357" y="358357"/>
                      </a:cubicBezTo>
                      <a:cubicBezTo>
                        <a:pt x="351145" y="365569"/>
                        <a:pt x="341326" y="369618"/>
                        <a:pt x="331118" y="369618"/>
                      </a:cubicBezTo>
                      <a:lnTo>
                        <a:pt x="67377" y="369618"/>
                      </a:lnTo>
                      <a:cubicBezTo>
                        <a:pt x="57170" y="369674"/>
                        <a:pt x="47295" y="365624"/>
                        <a:pt x="40083" y="358357"/>
                      </a:cubicBezTo>
                      <a:cubicBezTo>
                        <a:pt x="32815" y="351089"/>
                        <a:pt x="28765" y="341436"/>
                        <a:pt x="28765" y="331117"/>
                      </a:cubicBezTo>
                      <a:lnTo>
                        <a:pt x="28765" y="114034"/>
                      </a:lnTo>
                      <a:cubicBezTo>
                        <a:pt x="28765" y="90511"/>
                        <a:pt x="47905" y="71427"/>
                        <a:pt x="71427" y="71427"/>
                      </a:cubicBezTo>
                      <a:lnTo>
                        <a:pt x="321354" y="71427"/>
                      </a:lnTo>
                      <a:lnTo>
                        <a:pt x="302824" y="90179"/>
                      </a:lnTo>
                      <a:cubicBezTo>
                        <a:pt x="297276" y="95726"/>
                        <a:pt x="297332" y="104769"/>
                        <a:pt x="302880" y="110261"/>
                      </a:cubicBezTo>
                      <a:cubicBezTo>
                        <a:pt x="308427" y="115809"/>
                        <a:pt x="317415" y="115754"/>
                        <a:pt x="322963" y="110206"/>
                      </a:cubicBezTo>
                      <a:lnTo>
                        <a:pt x="365569" y="67266"/>
                      </a:lnTo>
                      <a:cubicBezTo>
                        <a:pt x="371062" y="61719"/>
                        <a:pt x="371062" y="52731"/>
                        <a:pt x="365514" y="47239"/>
                      </a:cubicBezTo>
                      <a:lnTo>
                        <a:pt x="322907" y="4577"/>
                      </a:lnTo>
                      <a:cubicBezTo>
                        <a:pt x="317359" y="-971"/>
                        <a:pt x="308372" y="-971"/>
                        <a:pt x="302824" y="4577"/>
                      </a:cubicBezTo>
                      <a:cubicBezTo>
                        <a:pt x="297276" y="10125"/>
                        <a:pt x="297276" y="19112"/>
                        <a:pt x="302824" y="24660"/>
                      </a:cubicBezTo>
                      <a:lnTo>
                        <a:pt x="321187" y="43023"/>
                      </a:lnTo>
                      <a:lnTo>
                        <a:pt x="71427" y="43023"/>
                      </a:lnTo>
                      <a:cubicBezTo>
                        <a:pt x="52565" y="43023"/>
                        <a:pt x="34535" y="50457"/>
                        <a:pt x="21220" y="63827"/>
                      </a:cubicBezTo>
                      <a:cubicBezTo>
                        <a:pt x="7906" y="77141"/>
                        <a:pt x="416" y="95227"/>
                        <a:pt x="416" y="114034"/>
                      </a:cubicBezTo>
                      <a:lnTo>
                        <a:pt x="416" y="331117"/>
                      </a:lnTo>
                      <a:cubicBezTo>
                        <a:pt x="416" y="348870"/>
                        <a:pt x="7462" y="365901"/>
                        <a:pt x="20000" y="378439"/>
                      </a:cubicBezTo>
                      <a:cubicBezTo>
                        <a:pt x="32593" y="390977"/>
                        <a:pt x="49625" y="398023"/>
                        <a:pt x="67377" y="397967"/>
                      </a:cubicBezTo>
                      <a:lnTo>
                        <a:pt x="331118" y="397967"/>
                      </a:lnTo>
                      <a:cubicBezTo>
                        <a:pt x="348871" y="398023"/>
                        <a:pt x="365902" y="390977"/>
                        <a:pt x="378440" y="378439"/>
                      </a:cubicBezTo>
                      <a:cubicBezTo>
                        <a:pt x="390978" y="365901"/>
                        <a:pt x="398024" y="348870"/>
                        <a:pt x="397968" y="331117"/>
                      </a:cubicBezTo>
                      <a:lnTo>
                        <a:pt x="397968" y="114034"/>
                      </a:lnTo>
                      <a:cubicBezTo>
                        <a:pt x="397968" y="110261"/>
                        <a:pt x="396470" y="106655"/>
                        <a:pt x="393807" y="103992"/>
                      </a:cubicBezTo>
                      <a:cubicBezTo>
                        <a:pt x="391200" y="101330"/>
                        <a:pt x="387594" y="99832"/>
                        <a:pt x="383821" y="99832"/>
                      </a:cubicBezTo>
                      <a:lnTo>
                        <a:pt x="383821" y="9983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xmlns="" id="{07F56032-300F-464C-9E6D-109FD1F0DB53}"/>
                    </a:ext>
                  </a:extLst>
                </p:cNvPr>
                <p:cNvSpPr/>
                <p:nvPr/>
              </p:nvSpPr>
              <p:spPr>
                <a:xfrm>
                  <a:off x="10335293" y="803814"/>
                  <a:ext cx="199164" cy="199164"/>
                </a:xfrm>
                <a:custGeom>
                  <a:avLst/>
                  <a:gdLst>
                    <a:gd name="connsiteX0" fmla="*/ 416 w 199164"/>
                    <a:gd name="connsiteY0" fmla="*/ 128208 h 199164"/>
                    <a:gd name="connsiteX1" fmla="*/ 416 w 199164"/>
                    <a:gd name="connsiteY1" fmla="*/ 185017 h 199164"/>
                    <a:gd name="connsiteX2" fmla="*/ 7517 w 199164"/>
                    <a:gd name="connsiteY2" fmla="*/ 197278 h 199164"/>
                    <a:gd name="connsiteX3" fmla="*/ 21719 w 199164"/>
                    <a:gd name="connsiteY3" fmla="*/ 197278 h 199164"/>
                    <a:gd name="connsiteX4" fmla="*/ 28821 w 199164"/>
                    <a:gd name="connsiteY4" fmla="*/ 185017 h 199164"/>
                    <a:gd name="connsiteX5" fmla="*/ 28821 w 199164"/>
                    <a:gd name="connsiteY5" fmla="*/ 128208 h 199164"/>
                    <a:gd name="connsiteX6" fmla="*/ 21719 w 199164"/>
                    <a:gd name="connsiteY6" fmla="*/ 115948 h 199164"/>
                    <a:gd name="connsiteX7" fmla="*/ 7517 w 199164"/>
                    <a:gd name="connsiteY7" fmla="*/ 115948 h 199164"/>
                    <a:gd name="connsiteX8" fmla="*/ 416 w 199164"/>
                    <a:gd name="connsiteY8" fmla="*/ 128208 h 199164"/>
                    <a:gd name="connsiteX9" fmla="*/ 416 w 199164"/>
                    <a:gd name="connsiteY9" fmla="*/ 128208 h 199164"/>
                    <a:gd name="connsiteX10" fmla="*/ 85685 w 199164"/>
                    <a:gd name="connsiteY10" fmla="*/ 14591 h 199164"/>
                    <a:gd name="connsiteX11" fmla="*/ 85685 w 199164"/>
                    <a:gd name="connsiteY11" fmla="*/ 185017 h 199164"/>
                    <a:gd name="connsiteX12" fmla="*/ 92786 w 199164"/>
                    <a:gd name="connsiteY12" fmla="*/ 197278 h 199164"/>
                    <a:gd name="connsiteX13" fmla="*/ 106988 w 199164"/>
                    <a:gd name="connsiteY13" fmla="*/ 197278 h 199164"/>
                    <a:gd name="connsiteX14" fmla="*/ 114090 w 199164"/>
                    <a:gd name="connsiteY14" fmla="*/ 185017 h 199164"/>
                    <a:gd name="connsiteX15" fmla="*/ 114090 w 199164"/>
                    <a:gd name="connsiteY15" fmla="*/ 14591 h 199164"/>
                    <a:gd name="connsiteX16" fmla="*/ 106988 w 199164"/>
                    <a:gd name="connsiteY16" fmla="*/ 2330 h 199164"/>
                    <a:gd name="connsiteX17" fmla="*/ 92786 w 199164"/>
                    <a:gd name="connsiteY17" fmla="*/ 2330 h 199164"/>
                    <a:gd name="connsiteX18" fmla="*/ 85685 w 199164"/>
                    <a:gd name="connsiteY18" fmla="*/ 14591 h 199164"/>
                    <a:gd name="connsiteX19" fmla="*/ 85685 w 199164"/>
                    <a:gd name="connsiteY19" fmla="*/ 14591 h 199164"/>
                    <a:gd name="connsiteX20" fmla="*/ 170843 w 199164"/>
                    <a:gd name="connsiteY20" fmla="*/ 99804 h 199164"/>
                    <a:gd name="connsiteX21" fmla="*/ 170843 w 199164"/>
                    <a:gd name="connsiteY21" fmla="*/ 185017 h 199164"/>
                    <a:gd name="connsiteX22" fmla="*/ 177944 w 199164"/>
                    <a:gd name="connsiteY22" fmla="*/ 197278 h 199164"/>
                    <a:gd name="connsiteX23" fmla="*/ 192146 w 199164"/>
                    <a:gd name="connsiteY23" fmla="*/ 197278 h 199164"/>
                    <a:gd name="connsiteX24" fmla="*/ 199248 w 199164"/>
                    <a:gd name="connsiteY24" fmla="*/ 185017 h 199164"/>
                    <a:gd name="connsiteX25" fmla="*/ 199248 w 199164"/>
                    <a:gd name="connsiteY25" fmla="*/ 99804 h 199164"/>
                    <a:gd name="connsiteX26" fmla="*/ 192146 w 199164"/>
                    <a:gd name="connsiteY26" fmla="*/ 87543 h 199164"/>
                    <a:gd name="connsiteX27" fmla="*/ 177944 w 199164"/>
                    <a:gd name="connsiteY27" fmla="*/ 87543 h 199164"/>
                    <a:gd name="connsiteX28" fmla="*/ 170843 w 199164"/>
                    <a:gd name="connsiteY28" fmla="*/ 99804 h 199164"/>
                    <a:gd name="connsiteX29" fmla="*/ 170843 w 199164"/>
                    <a:gd name="connsiteY29" fmla="*/ 99804 h 199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99164" h="199164">
                      <a:moveTo>
                        <a:pt x="416" y="128208"/>
                      </a:moveTo>
                      <a:lnTo>
                        <a:pt x="416" y="185017"/>
                      </a:lnTo>
                      <a:cubicBezTo>
                        <a:pt x="416" y="190066"/>
                        <a:pt x="3134" y="194781"/>
                        <a:pt x="7517" y="197278"/>
                      </a:cubicBezTo>
                      <a:cubicBezTo>
                        <a:pt x="11900" y="199830"/>
                        <a:pt x="17337" y="199830"/>
                        <a:pt x="21719" y="197278"/>
                      </a:cubicBezTo>
                      <a:cubicBezTo>
                        <a:pt x="26102" y="194726"/>
                        <a:pt x="28821" y="190066"/>
                        <a:pt x="28821" y="185017"/>
                      </a:cubicBezTo>
                      <a:lnTo>
                        <a:pt x="28821" y="128208"/>
                      </a:lnTo>
                      <a:cubicBezTo>
                        <a:pt x="28821" y="123160"/>
                        <a:pt x="26102" y="118444"/>
                        <a:pt x="21719" y="115948"/>
                      </a:cubicBezTo>
                      <a:cubicBezTo>
                        <a:pt x="17337" y="113396"/>
                        <a:pt x="11900" y="113396"/>
                        <a:pt x="7517" y="115948"/>
                      </a:cubicBezTo>
                      <a:cubicBezTo>
                        <a:pt x="3134" y="118444"/>
                        <a:pt x="416" y="123160"/>
                        <a:pt x="416" y="128208"/>
                      </a:cubicBezTo>
                      <a:lnTo>
                        <a:pt x="416" y="128208"/>
                      </a:lnTo>
                      <a:close/>
                      <a:moveTo>
                        <a:pt x="85685" y="14591"/>
                      </a:moveTo>
                      <a:lnTo>
                        <a:pt x="85685" y="185017"/>
                      </a:lnTo>
                      <a:cubicBezTo>
                        <a:pt x="85685" y="190066"/>
                        <a:pt x="88403" y="194781"/>
                        <a:pt x="92786" y="197278"/>
                      </a:cubicBezTo>
                      <a:cubicBezTo>
                        <a:pt x="97169" y="199830"/>
                        <a:pt x="102606" y="199830"/>
                        <a:pt x="106988" y="197278"/>
                      </a:cubicBezTo>
                      <a:cubicBezTo>
                        <a:pt x="111371" y="194726"/>
                        <a:pt x="114090" y="190066"/>
                        <a:pt x="114090" y="185017"/>
                      </a:cubicBezTo>
                      <a:lnTo>
                        <a:pt x="114090" y="14591"/>
                      </a:lnTo>
                      <a:cubicBezTo>
                        <a:pt x="114090" y="9542"/>
                        <a:pt x="111371" y="4827"/>
                        <a:pt x="106988" y="2330"/>
                      </a:cubicBezTo>
                      <a:cubicBezTo>
                        <a:pt x="102606" y="-222"/>
                        <a:pt x="97169" y="-222"/>
                        <a:pt x="92786" y="2330"/>
                      </a:cubicBezTo>
                      <a:cubicBezTo>
                        <a:pt x="88403" y="4827"/>
                        <a:pt x="85685" y="9542"/>
                        <a:pt x="85685" y="14591"/>
                      </a:cubicBezTo>
                      <a:lnTo>
                        <a:pt x="85685" y="14591"/>
                      </a:lnTo>
                      <a:close/>
                      <a:moveTo>
                        <a:pt x="170843" y="99804"/>
                      </a:moveTo>
                      <a:lnTo>
                        <a:pt x="170843" y="185017"/>
                      </a:lnTo>
                      <a:cubicBezTo>
                        <a:pt x="170843" y="190066"/>
                        <a:pt x="173562" y="194781"/>
                        <a:pt x="177944" y="197278"/>
                      </a:cubicBezTo>
                      <a:cubicBezTo>
                        <a:pt x="182327" y="199830"/>
                        <a:pt x="187764" y="199830"/>
                        <a:pt x="192146" y="197278"/>
                      </a:cubicBezTo>
                      <a:cubicBezTo>
                        <a:pt x="196529" y="194726"/>
                        <a:pt x="199248" y="190066"/>
                        <a:pt x="199248" y="185017"/>
                      </a:cubicBezTo>
                      <a:lnTo>
                        <a:pt x="199248" y="99804"/>
                      </a:lnTo>
                      <a:cubicBezTo>
                        <a:pt x="199248" y="94755"/>
                        <a:pt x="196529" y="90040"/>
                        <a:pt x="192146" y="87543"/>
                      </a:cubicBezTo>
                      <a:cubicBezTo>
                        <a:pt x="187764" y="84991"/>
                        <a:pt x="182327" y="84991"/>
                        <a:pt x="177944" y="87543"/>
                      </a:cubicBezTo>
                      <a:cubicBezTo>
                        <a:pt x="173562" y="90040"/>
                        <a:pt x="170843" y="94755"/>
                        <a:pt x="170843" y="99804"/>
                      </a:cubicBezTo>
                      <a:lnTo>
                        <a:pt x="170843" y="9980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F4905090-7A18-4425-8B8E-EF22A41B0D34}"/>
              </a:ext>
            </a:extLst>
          </p:cNvPr>
          <p:cNvGrpSpPr/>
          <p:nvPr/>
        </p:nvGrpSpPr>
        <p:grpSpPr>
          <a:xfrm>
            <a:off x="4657145" y="2359025"/>
            <a:ext cx="2877711" cy="1625543"/>
            <a:chOff x="4657145" y="2359025"/>
            <a:chExt cx="2877711" cy="162554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80ACA082-3329-4EE8-9642-F8DB00983EAB}"/>
                </a:ext>
              </a:extLst>
            </p:cNvPr>
            <p:cNvSpPr/>
            <p:nvPr/>
          </p:nvSpPr>
          <p:spPr>
            <a:xfrm>
              <a:off x="4657145" y="3019752"/>
              <a:ext cx="2877711" cy="9648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建议在展示时采用微软雅黑字体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本模版图形线条及其相应素材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均可自由编辑</a:t>
              </a: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4610B2A1-B8BD-48AB-8639-ED38BF47FA24}"/>
                </a:ext>
              </a:extLst>
            </p:cNvPr>
            <p:cNvGrpSpPr/>
            <p:nvPr/>
          </p:nvGrpSpPr>
          <p:grpSpPr>
            <a:xfrm>
              <a:off x="5795964" y="2359025"/>
              <a:ext cx="600075" cy="600075"/>
              <a:chOff x="5795964" y="2130425"/>
              <a:chExt cx="600075" cy="600075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27FFA956-2929-4B0F-B064-C43DB599A3FE}"/>
                  </a:ext>
                </a:extLst>
              </p:cNvPr>
              <p:cNvSpPr/>
              <p:nvPr/>
            </p:nvSpPr>
            <p:spPr>
              <a:xfrm>
                <a:off x="5795964" y="2130425"/>
                <a:ext cx="600075" cy="6000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F0FCD79A-EA80-4DDA-B4A2-A5AF97B2BBA6}"/>
                  </a:ext>
                </a:extLst>
              </p:cNvPr>
              <p:cNvGrpSpPr/>
              <p:nvPr/>
            </p:nvGrpSpPr>
            <p:grpSpPr>
              <a:xfrm>
                <a:off x="5937762" y="2266581"/>
                <a:ext cx="316478" cy="327762"/>
                <a:chOff x="7553964" y="4698352"/>
                <a:chExt cx="378832" cy="392338"/>
              </a:xfrm>
              <a:solidFill>
                <a:schemeClr val="bg1"/>
              </a:solidFill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xmlns="" id="{4877B549-E1D1-4EEB-956A-A33AEE01C6B0}"/>
                    </a:ext>
                  </a:extLst>
                </p:cNvPr>
                <p:cNvSpPr/>
                <p:nvPr/>
              </p:nvSpPr>
              <p:spPr>
                <a:xfrm>
                  <a:off x="7553964" y="4711858"/>
                  <a:ext cx="378832" cy="378832"/>
                </a:xfrm>
                <a:custGeom>
                  <a:avLst/>
                  <a:gdLst>
                    <a:gd name="connsiteX0" fmla="*/ 373582 w 378831"/>
                    <a:gd name="connsiteY0" fmla="*/ 39282 h 378831"/>
                    <a:gd name="connsiteX1" fmla="*/ 314963 w 378831"/>
                    <a:gd name="connsiteY1" fmla="*/ 397 h 378831"/>
                    <a:gd name="connsiteX2" fmla="*/ 298027 w 378831"/>
                    <a:gd name="connsiteY2" fmla="*/ 397 h 378831"/>
                    <a:gd name="connsiteX3" fmla="*/ 286261 w 378831"/>
                    <a:gd name="connsiteY3" fmla="*/ 7097 h 378831"/>
                    <a:gd name="connsiteX4" fmla="*/ 286261 w 378831"/>
                    <a:gd name="connsiteY4" fmla="*/ 20657 h 378831"/>
                    <a:gd name="connsiteX5" fmla="*/ 298079 w 378831"/>
                    <a:gd name="connsiteY5" fmla="*/ 27358 h 378831"/>
                    <a:gd name="connsiteX6" fmla="*/ 315016 w 378831"/>
                    <a:gd name="connsiteY6" fmla="*/ 27358 h 378831"/>
                    <a:gd name="connsiteX7" fmla="*/ 340922 w 378831"/>
                    <a:gd name="connsiteY7" fmla="*/ 38121 h 378831"/>
                    <a:gd name="connsiteX8" fmla="*/ 351633 w 378831"/>
                    <a:gd name="connsiteY8" fmla="*/ 64080 h 378831"/>
                    <a:gd name="connsiteX9" fmla="*/ 351633 w 378831"/>
                    <a:gd name="connsiteY9" fmla="*/ 108506 h 378831"/>
                    <a:gd name="connsiteX10" fmla="*/ 27515 w 378831"/>
                    <a:gd name="connsiteY10" fmla="*/ 108506 h 378831"/>
                    <a:gd name="connsiteX11" fmla="*/ 27463 w 378831"/>
                    <a:gd name="connsiteY11" fmla="*/ 108506 h 378831"/>
                    <a:gd name="connsiteX12" fmla="*/ 27463 w 378831"/>
                    <a:gd name="connsiteY12" fmla="*/ 64080 h 378831"/>
                    <a:gd name="connsiteX13" fmla="*/ 64132 w 378831"/>
                    <a:gd name="connsiteY13" fmla="*/ 27411 h 378831"/>
                    <a:gd name="connsiteX14" fmla="*/ 81438 w 378831"/>
                    <a:gd name="connsiteY14" fmla="*/ 27516 h 378831"/>
                    <a:gd name="connsiteX15" fmla="*/ 81544 w 378831"/>
                    <a:gd name="connsiteY15" fmla="*/ 27516 h 378831"/>
                    <a:gd name="connsiteX16" fmla="*/ 95104 w 378831"/>
                    <a:gd name="connsiteY16" fmla="*/ 14062 h 378831"/>
                    <a:gd name="connsiteX17" fmla="*/ 81649 w 378831"/>
                    <a:gd name="connsiteY17" fmla="*/ 502 h 378831"/>
                    <a:gd name="connsiteX18" fmla="*/ 64291 w 378831"/>
                    <a:gd name="connsiteY18" fmla="*/ 397 h 378831"/>
                    <a:gd name="connsiteX19" fmla="*/ 64185 w 378831"/>
                    <a:gd name="connsiteY19" fmla="*/ 397 h 378831"/>
                    <a:gd name="connsiteX20" fmla="*/ 19179 w 378831"/>
                    <a:gd name="connsiteY20" fmla="*/ 19022 h 378831"/>
                    <a:gd name="connsiteX21" fmla="*/ 396 w 378831"/>
                    <a:gd name="connsiteY21" fmla="*/ 64080 h 378831"/>
                    <a:gd name="connsiteX22" fmla="*/ 396 w 378831"/>
                    <a:gd name="connsiteY22" fmla="*/ 314911 h 378831"/>
                    <a:gd name="connsiteX23" fmla="*/ 19073 w 378831"/>
                    <a:gd name="connsiteY23" fmla="*/ 359917 h 378831"/>
                    <a:gd name="connsiteX24" fmla="*/ 64132 w 378831"/>
                    <a:gd name="connsiteY24" fmla="*/ 378490 h 378831"/>
                    <a:gd name="connsiteX25" fmla="*/ 314963 w 378831"/>
                    <a:gd name="connsiteY25" fmla="*/ 378490 h 378831"/>
                    <a:gd name="connsiteX26" fmla="*/ 359969 w 378831"/>
                    <a:gd name="connsiteY26" fmla="*/ 359917 h 378831"/>
                    <a:gd name="connsiteX27" fmla="*/ 378541 w 378831"/>
                    <a:gd name="connsiteY27" fmla="*/ 314911 h 378831"/>
                    <a:gd name="connsiteX28" fmla="*/ 378541 w 378831"/>
                    <a:gd name="connsiteY28" fmla="*/ 64080 h 378831"/>
                    <a:gd name="connsiteX29" fmla="*/ 373582 w 378831"/>
                    <a:gd name="connsiteY29" fmla="*/ 39282 h 378831"/>
                    <a:gd name="connsiteX30" fmla="*/ 373582 w 378831"/>
                    <a:gd name="connsiteY30" fmla="*/ 39282 h 378831"/>
                    <a:gd name="connsiteX31" fmla="*/ 340869 w 378831"/>
                    <a:gd name="connsiteY31" fmla="*/ 340818 h 378831"/>
                    <a:gd name="connsiteX32" fmla="*/ 314963 w 378831"/>
                    <a:gd name="connsiteY32" fmla="*/ 351528 h 378831"/>
                    <a:gd name="connsiteX33" fmla="*/ 64080 w 378831"/>
                    <a:gd name="connsiteY33" fmla="*/ 351528 h 378831"/>
                    <a:gd name="connsiteX34" fmla="*/ 38121 w 378831"/>
                    <a:gd name="connsiteY34" fmla="*/ 340818 h 378831"/>
                    <a:gd name="connsiteX35" fmla="*/ 27357 w 378831"/>
                    <a:gd name="connsiteY35" fmla="*/ 314911 h 378831"/>
                    <a:gd name="connsiteX36" fmla="*/ 27357 w 378831"/>
                    <a:gd name="connsiteY36" fmla="*/ 135467 h 378831"/>
                    <a:gd name="connsiteX37" fmla="*/ 27410 w 378831"/>
                    <a:gd name="connsiteY37" fmla="*/ 135467 h 378831"/>
                    <a:gd name="connsiteX38" fmla="*/ 351527 w 378831"/>
                    <a:gd name="connsiteY38" fmla="*/ 135467 h 378831"/>
                    <a:gd name="connsiteX39" fmla="*/ 351527 w 378831"/>
                    <a:gd name="connsiteY39" fmla="*/ 314911 h 378831"/>
                    <a:gd name="connsiteX40" fmla="*/ 340869 w 378831"/>
                    <a:gd name="connsiteY40" fmla="*/ 340818 h 378831"/>
                    <a:gd name="connsiteX41" fmla="*/ 340869 w 378831"/>
                    <a:gd name="connsiteY41" fmla="*/ 340818 h 378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78831" h="378831">
                      <a:moveTo>
                        <a:pt x="373582" y="39282"/>
                      </a:moveTo>
                      <a:cubicBezTo>
                        <a:pt x="363663" y="15698"/>
                        <a:pt x="340553" y="397"/>
                        <a:pt x="314963" y="397"/>
                      </a:cubicBezTo>
                      <a:lnTo>
                        <a:pt x="298027" y="397"/>
                      </a:lnTo>
                      <a:cubicBezTo>
                        <a:pt x="293172" y="344"/>
                        <a:pt x="288688" y="2929"/>
                        <a:pt x="286261" y="7097"/>
                      </a:cubicBezTo>
                      <a:cubicBezTo>
                        <a:pt x="283834" y="11266"/>
                        <a:pt x="283834" y="16489"/>
                        <a:pt x="286261" y="20657"/>
                      </a:cubicBezTo>
                      <a:cubicBezTo>
                        <a:pt x="288688" y="24825"/>
                        <a:pt x="293225" y="27411"/>
                        <a:pt x="298079" y="27358"/>
                      </a:cubicBezTo>
                      <a:lnTo>
                        <a:pt x="315016" y="27358"/>
                      </a:lnTo>
                      <a:cubicBezTo>
                        <a:pt x="324724" y="27358"/>
                        <a:pt x="334063" y="31210"/>
                        <a:pt x="340922" y="38121"/>
                      </a:cubicBezTo>
                      <a:cubicBezTo>
                        <a:pt x="347834" y="45086"/>
                        <a:pt x="351633" y="54267"/>
                        <a:pt x="351633" y="64080"/>
                      </a:cubicBezTo>
                      <a:lnTo>
                        <a:pt x="351633" y="108506"/>
                      </a:lnTo>
                      <a:lnTo>
                        <a:pt x="27515" y="108506"/>
                      </a:lnTo>
                      <a:lnTo>
                        <a:pt x="27463" y="108506"/>
                      </a:lnTo>
                      <a:lnTo>
                        <a:pt x="27463" y="64080"/>
                      </a:lnTo>
                      <a:cubicBezTo>
                        <a:pt x="27463" y="43820"/>
                        <a:pt x="43872" y="27411"/>
                        <a:pt x="64132" y="27411"/>
                      </a:cubicBezTo>
                      <a:lnTo>
                        <a:pt x="81438" y="27516"/>
                      </a:lnTo>
                      <a:lnTo>
                        <a:pt x="81544" y="27516"/>
                      </a:lnTo>
                      <a:cubicBezTo>
                        <a:pt x="88983" y="27516"/>
                        <a:pt x="95051" y="21501"/>
                        <a:pt x="95104" y="14062"/>
                      </a:cubicBezTo>
                      <a:cubicBezTo>
                        <a:pt x="95156" y="6622"/>
                        <a:pt x="89089" y="555"/>
                        <a:pt x="81649" y="502"/>
                      </a:cubicBezTo>
                      <a:lnTo>
                        <a:pt x="64291" y="397"/>
                      </a:lnTo>
                      <a:lnTo>
                        <a:pt x="64185" y="397"/>
                      </a:lnTo>
                      <a:cubicBezTo>
                        <a:pt x="47301" y="397"/>
                        <a:pt x="31103" y="7097"/>
                        <a:pt x="19179" y="19022"/>
                      </a:cubicBezTo>
                      <a:cubicBezTo>
                        <a:pt x="7096" y="30999"/>
                        <a:pt x="396" y="47196"/>
                        <a:pt x="396" y="64080"/>
                      </a:cubicBezTo>
                      <a:lnTo>
                        <a:pt x="396" y="314911"/>
                      </a:lnTo>
                      <a:cubicBezTo>
                        <a:pt x="396" y="331795"/>
                        <a:pt x="7096" y="347993"/>
                        <a:pt x="19073" y="359917"/>
                      </a:cubicBezTo>
                      <a:cubicBezTo>
                        <a:pt x="31050" y="371842"/>
                        <a:pt x="47248" y="378542"/>
                        <a:pt x="64132" y="378490"/>
                      </a:cubicBezTo>
                      <a:lnTo>
                        <a:pt x="314963" y="378490"/>
                      </a:lnTo>
                      <a:cubicBezTo>
                        <a:pt x="331847" y="378542"/>
                        <a:pt x="348045" y="371842"/>
                        <a:pt x="359969" y="359917"/>
                      </a:cubicBezTo>
                      <a:cubicBezTo>
                        <a:pt x="371893" y="347993"/>
                        <a:pt x="378594" y="331795"/>
                        <a:pt x="378541" y="314911"/>
                      </a:cubicBezTo>
                      <a:lnTo>
                        <a:pt x="378541" y="64080"/>
                      </a:lnTo>
                      <a:cubicBezTo>
                        <a:pt x="378594" y="55586"/>
                        <a:pt x="376853" y="47144"/>
                        <a:pt x="373582" y="39282"/>
                      </a:cubicBezTo>
                      <a:lnTo>
                        <a:pt x="373582" y="39282"/>
                      </a:lnTo>
                      <a:close/>
                      <a:moveTo>
                        <a:pt x="340869" y="340818"/>
                      </a:moveTo>
                      <a:cubicBezTo>
                        <a:pt x="334010" y="347729"/>
                        <a:pt x="324671" y="351581"/>
                        <a:pt x="314963" y="351528"/>
                      </a:cubicBezTo>
                      <a:lnTo>
                        <a:pt x="64080" y="351528"/>
                      </a:lnTo>
                      <a:cubicBezTo>
                        <a:pt x="54371" y="351581"/>
                        <a:pt x="44980" y="347729"/>
                        <a:pt x="38121" y="340818"/>
                      </a:cubicBezTo>
                      <a:cubicBezTo>
                        <a:pt x="31209" y="333906"/>
                        <a:pt x="27357" y="324725"/>
                        <a:pt x="27357" y="314911"/>
                      </a:cubicBezTo>
                      <a:lnTo>
                        <a:pt x="27357" y="135467"/>
                      </a:lnTo>
                      <a:lnTo>
                        <a:pt x="27410" y="135467"/>
                      </a:lnTo>
                      <a:lnTo>
                        <a:pt x="351527" y="135467"/>
                      </a:lnTo>
                      <a:lnTo>
                        <a:pt x="351527" y="314911"/>
                      </a:lnTo>
                      <a:cubicBezTo>
                        <a:pt x="351580" y="324672"/>
                        <a:pt x="347728" y="333958"/>
                        <a:pt x="340869" y="340818"/>
                      </a:cubicBezTo>
                      <a:lnTo>
                        <a:pt x="340869" y="34081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xmlns="" id="{522657E0-B80F-4ECD-92CA-890A87071704}"/>
                    </a:ext>
                  </a:extLst>
                </p:cNvPr>
                <p:cNvSpPr/>
                <p:nvPr/>
              </p:nvSpPr>
              <p:spPr>
                <a:xfrm>
                  <a:off x="7675581" y="4698352"/>
                  <a:ext cx="135599" cy="338205"/>
                </a:xfrm>
                <a:custGeom>
                  <a:avLst/>
                  <a:gdLst>
                    <a:gd name="connsiteX0" fmla="*/ 27357 w 135598"/>
                    <a:gd name="connsiteY0" fmla="*/ 54424 h 338205"/>
                    <a:gd name="connsiteX1" fmla="*/ 36907 w 135598"/>
                    <a:gd name="connsiteY1" fmla="*/ 50467 h 338205"/>
                    <a:gd name="connsiteX2" fmla="*/ 40864 w 135598"/>
                    <a:gd name="connsiteY2" fmla="*/ 40917 h 338205"/>
                    <a:gd name="connsiteX3" fmla="*/ 40864 w 135598"/>
                    <a:gd name="connsiteY3" fmla="*/ 13903 h 338205"/>
                    <a:gd name="connsiteX4" fmla="*/ 27357 w 135598"/>
                    <a:gd name="connsiteY4" fmla="*/ 396 h 338205"/>
                    <a:gd name="connsiteX5" fmla="*/ 13850 w 135598"/>
                    <a:gd name="connsiteY5" fmla="*/ 13903 h 338205"/>
                    <a:gd name="connsiteX6" fmla="*/ 13850 w 135598"/>
                    <a:gd name="connsiteY6" fmla="*/ 40917 h 338205"/>
                    <a:gd name="connsiteX7" fmla="*/ 17807 w 135598"/>
                    <a:gd name="connsiteY7" fmla="*/ 50467 h 338205"/>
                    <a:gd name="connsiteX8" fmla="*/ 27357 w 135598"/>
                    <a:gd name="connsiteY8" fmla="*/ 54424 h 338205"/>
                    <a:gd name="connsiteX9" fmla="*/ 27357 w 135598"/>
                    <a:gd name="connsiteY9" fmla="*/ 54424 h 338205"/>
                    <a:gd name="connsiteX10" fmla="*/ 108505 w 135598"/>
                    <a:gd name="connsiteY10" fmla="*/ 54424 h 338205"/>
                    <a:gd name="connsiteX11" fmla="*/ 118055 w 135598"/>
                    <a:gd name="connsiteY11" fmla="*/ 50467 h 338205"/>
                    <a:gd name="connsiteX12" fmla="*/ 122012 w 135598"/>
                    <a:gd name="connsiteY12" fmla="*/ 40917 h 338205"/>
                    <a:gd name="connsiteX13" fmla="*/ 122012 w 135598"/>
                    <a:gd name="connsiteY13" fmla="*/ 13903 h 338205"/>
                    <a:gd name="connsiteX14" fmla="*/ 108505 w 135598"/>
                    <a:gd name="connsiteY14" fmla="*/ 396 h 338205"/>
                    <a:gd name="connsiteX15" fmla="*/ 94998 w 135598"/>
                    <a:gd name="connsiteY15" fmla="*/ 13903 h 338205"/>
                    <a:gd name="connsiteX16" fmla="*/ 94998 w 135598"/>
                    <a:gd name="connsiteY16" fmla="*/ 40917 h 338205"/>
                    <a:gd name="connsiteX17" fmla="*/ 98955 w 135598"/>
                    <a:gd name="connsiteY17" fmla="*/ 50467 h 338205"/>
                    <a:gd name="connsiteX18" fmla="*/ 108505 w 135598"/>
                    <a:gd name="connsiteY18" fmla="*/ 54424 h 338205"/>
                    <a:gd name="connsiteX19" fmla="*/ 108505 w 135598"/>
                    <a:gd name="connsiteY19" fmla="*/ 54424 h 338205"/>
                    <a:gd name="connsiteX20" fmla="*/ 121960 w 135598"/>
                    <a:gd name="connsiteY20" fmla="*/ 175988 h 338205"/>
                    <a:gd name="connsiteX21" fmla="*/ 13903 w 135598"/>
                    <a:gd name="connsiteY21" fmla="*/ 175988 h 338205"/>
                    <a:gd name="connsiteX22" fmla="*/ 396 w 135598"/>
                    <a:gd name="connsiteY22" fmla="*/ 189495 h 338205"/>
                    <a:gd name="connsiteX23" fmla="*/ 13903 w 135598"/>
                    <a:gd name="connsiteY23" fmla="*/ 203002 h 338205"/>
                    <a:gd name="connsiteX24" fmla="*/ 96581 w 135598"/>
                    <a:gd name="connsiteY24" fmla="*/ 203002 h 338205"/>
                    <a:gd name="connsiteX25" fmla="*/ 83021 w 135598"/>
                    <a:gd name="connsiteY25" fmla="*/ 226587 h 338205"/>
                    <a:gd name="connsiteX26" fmla="*/ 63552 w 135598"/>
                    <a:gd name="connsiteY26" fmla="*/ 272121 h 338205"/>
                    <a:gd name="connsiteX27" fmla="*/ 54424 w 135598"/>
                    <a:gd name="connsiteY27" fmla="*/ 324566 h 338205"/>
                    <a:gd name="connsiteX28" fmla="*/ 61178 w 135598"/>
                    <a:gd name="connsiteY28" fmla="*/ 336226 h 338205"/>
                    <a:gd name="connsiteX29" fmla="*/ 74685 w 135598"/>
                    <a:gd name="connsiteY29" fmla="*/ 336226 h 338205"/>
                    <a:gd name="connsiteX30" fmla="*/ 81438 w 135598"/>
                    <a:gd name="connsiteY30" fmla="*/ 324566 h 338205"/>
                    <a:gd name="connsiteX31" fmla="*/ 89142 w 135598"/>
                    <a:gd name="connsiteY31" fmla="*/ 280668 h 338205"/>
                    <a:gd name="connsiteX32" fmla="*/ 106711 w 135598"/>
                    <a:gd name="connsiteY32" fmla="*/ 239566 h 338205"/>
                    <a:gd name="connsiteX33" fmla="*/ 132723 w 135598"/>
                    <a:gd name="connsiteY33" fmla="*/ 197726 h 338205"/>
                    <a:gd name="connsiteX34" fmla="*/ 134095 w 135598"/>
                    <a:gd name="connsiteY34" fmla="*/ 183533 h 338205"/>
                    <a:gd name="connsiteX35" fmla="*/ 121960 w 135598"/>
                    <a:gd name="connsiteY35" fmla="*/ 175988 h 338205"/>
                    <a:gd name="connsiteX36" fmla="*/ 121960 w 135598"/>
                    <a:gd name="connsiteY36" fmla="*/ 175988 h 338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35598" h="338205">
                      <a:moveTo>
                        <a:pt x="27357" y="54424"/>
                      </a:moveTo>
                      <a:cubicBezTo>
                        <a:pt x="30945" y="54424"/>
                        <a:pt x="34374" y="53000"/>
                        <a:pt x="36907" y="50467"/>
                      </a:cubicBezTo>
                      <a:cubicBezTo>
                        <a:pt x="39440" y="47934"/>
                        <a:pt x="40864" y="44505"/>
                        <a:pt x="40864" y="40917"/>
                      </a:cubicBezTo>
                      <a:lnTo>
                        <a:pt x="40864" y="13903"/>
                      </a:lnTo>
                      <a:cubicBezTo>
                        <a:pt x="40864" y="6463"/>
                        <a:pt x="34797" y="396"/>
                        <a:pt x="27357" y="396"/>
                      </a:cubicBezTo>
                      <a:cubicBezTo>
                        <a:pt x="19918" y="396"/>
                        <a:pt x="13850" y="6411"/>
                        <a:pt x="13850" y="13903"/>
                      </a:cubicBezTo>
                      <a:lnTo>
                        <a:pt x="13850" y="40917"/>
                      </a:lnTo>
                      <a:cubicBezTo>
                        <a:pt x="13850" y="44505"/>
                        <a:pt x="15275" y="47934"/>
                        <a:pt x="17807" y="50467"/>
                      </a:cubicBezTo>
                      <a:cubicBezTo>
                        <a:pt x="20340" y="53000"/>
                        <a:pt x="23769" y="54424"/>
                        <a:pt x="27357" y="54424"/>
                      </a:cubicBezTo>
                      <a:lnTo>
                        <a:pt x="27357" y="54424"/>
                      </a:lnTo>
                      <a:close/>
                      <a:moveTo>
                        <a:pt x="108505" y="54424"/>
                      </a:moveTo>
                      <a:cubicBezTo>
                        <a:pt x="112093" y="54424"/>
                        <a:pt x="115523" y="53000"/>
                        <a:pt x="118055" y="50467"/>
                      </a:cubicBezTo>
                      <a:cubicBezTo>
                        <a:pt x="120588" y="47934"/>
                        <a:pt x="122012" y="44505"/>
                        <a:pt x="122012" y="40917"/>
                      </a:cubicBezTo>
                      <a:lnTo>
                        <a:pt x="122012" y="13903"/>
                      </a:lnTo>
                      <a:cubicBezTo>
                        <a:pt x="122012" y="6463"/>
                        <a:pt x="115997" y="396"/>
                        <a:pt x="108505" y="396"/>
                      </a:cubicBezTo>
                      <a:cubicBezTo>
                        <a:pt x="101066" y="396"/>
                        <a:pt x="94998" y="6411"/>
                        <a:pt x="94998" y="13903"/>
                      </a:cubicBezTo>
                      <a:lnTo>
                        <a:pt x="94998" y="40917"/>
                      </a:lnTo>
                      <a:cubicBezTo>
                        <a:pt x="94998" y="44505"/>
                        <a:pt x="96423" y="47934"/>
                        <a:pt x="98955" y="50467"/>
                      </a:cubicBezTo>
                      <a:cubicBezTo>
                        <a:pt x="101488" y="53000"/>
                        <a:pt x="104917" y="54424"/>
                        <a:pt x="108505" y="54424"/>
                      </a:cubicBezTo>
                      <a:lnTo>
                        <a:pt x="108505" y="54424"/>
                      </a:lnTo>
                      <a:close/>
                      <a:moveTo>
                        <a:pt x="121960" y="175988"/>
                      </a:moveTo>
                      <a:lnTo>
                        <a:pt x="13903" y="175988"/>
                      </a:lnTo>
                      <a:cubicBezTo>
                        <a:pt x="6463" y="175988"/>
                        <a:pt x="396" y="182056"/>
                        <a:pt x="396" y="189495"/>
                      </a:cubicBezTo>
                      <a:cubicBezTo>
                        <a:pt x="396" y="196935"/>
                        <a:pt x="6463" y="203002"/>
                        <a:pt x="13903" y="203002"/>
                      </a:cubicBezTo>
                      <a:lnTo>
                        <a:pt x="96581" y="203002"/>
                      </a:lnTo>
                      <a:cubicBezTo>
                        <a:pt x="92413" y="209650"/>
                        <a:pt x="87717" y="217670"/>
                        <a:pt x="83021" y="226587"/>
                      </a:cubicBezTo>
                      <a:cubicBezTo>
                        <a:pt x="74790" y="242204"/>
                        <a:pt x="68248" y="257505"/>
                        <a:pt x="63552" y="272121"/>
                      </a:cubicBezTo>
                      <a:cubicBezTo>
                        <a:pt x="57537" y="290798"/>
                        <a:pt x="54424" y="308474"/>
                        <a:pt x="54424" y="324566"/>
                      </a:cubicBezTo>
                      <a:cubicBezTo>
                        <a:pt x="54424" y="329367"/>
                        <a:pt x="57009" y="333852"/>
                        <a:pt x="61178" y="336226"/>
                      </a:cubicBezTo>
                      <a:cubicBezTo>
                        <a:pt x="65346" y="338654"/>
                        <a:pt x="70516" y="338654"/>
                        <a:pt x="74685" y="336226"/>
                      </a:cubicBezTo>
                      <a:cubicBezTo>
                        <a:pt x="78853" y="333799"/>
                        <a:pt x="81438" y="329367"/>
                        <a:pt x="81438" y="324566"/>
                      </a:cubicBezTo>
                      <a:cubicBezTo>
                        <a:pt x="81438" y="311323"/>
                        <a:pt x="84024" y="296549"/>
                        <a:pt x="89142" y="280668"/>
                      </a:cubicBezTo>
                      <a:cubicBezTo>
                        <a:pt x="93362" y="267583"/>
                        <a:pt x="99272" y="253759"/>
                        <a:pt x="106711" y="239566"/>
                      </a:cubicBezTo>
                      <a:cubicBezTo>
                        <a:pt x="119532" y="215085"/>
                        <a:pt x="132617" y="197884"/>
                        <a:pt x="132723" y="197726"/>
                      </a:cubicBezTo>
                      <a:cubicBezTo>
                        <a:pt x="135836" y="193663"/>
                        <a:pt x="136364" y="188176"/>
                        <a:pt x="134095" y="183533"/>
                      </a:cubicBezTo>
                      <a:cubicBezTo>
                        <a:pt x="131826" y="178890"/>
                        <a:pt x="127130" y="175988"/>
                        <a:pt x="121960" y="175988"/>
                      </a:cubicBezTo>
                      <a:lnTo>
                        <a:pt x="121960" y="17598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63790F46-BC9B-4E46-9A9C-143F1BBEC3BA}"/>
              </a:ext>
            </a:extLst>
          </p:cNvPr>
          <p:cNvGrpSpPr/>
          <p:nvPr/>
        </p:nvGrpSpPr>
        <p:grpSpPr>
          <a:xfrm>
            <a:off x="1367845" y="4302125"/>
            <a:ext cx="2877711" cy="1625543"/>
            <a:chOff x="1367845" y="4314825"/>
            <a:chExt cx="2877711" cy="1625543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0A14F4EC-599B-490A-A0EF-0FE685B37072}"/>
                </a:ext>
              </a:extLst>
            </p:cNvPr>
            <p:cNvSpPr/>
            <p:nvPr/>
          </p:nvSpPr>
          <p:spPr>
            <a:xfrm>
              <a:off x="1367845" y="4975552"/>
              <a:ext cx="2877711" cy="9648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建议在展示时采用微软雅黑字体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本模版图形线条及其相应素材</a:t>
              </a:r>
              <a:endParaRPr lang="en-US" altLang="zh-CN" sz="1500" dirty="0"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500" dirty="0">
                  <a:latin typeface="+mn-ea"/>
                </a:rPr>
                <a:t>均可自由编辑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BCE64AB2-C6FA-4E1B-863B-9E3C3F1181D3}"/>
                </a:ext>
              </a:extLst>
            </p:cNvPr>
            <p:cNvGrpSpPr/>
            <p:nvPr/>
          </p:nvGrpSpPr>
          <p:grpSpPr>
            <a:xfrm>
              <a:off x="2506664" y="4314825"/>
              <a:ext cx="600075" cy="600075"/>
              <a:chOff x="2506664" y="4238625"/>
              <a:chExt cx="600075" cy="600075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0C2B4562-91C0-4A16-8D69-2E8544A58513}"/>
                  </a:ext>
                </a:extLst>
              </p:cNvPr>
              <p:cNvSpPr/>
              <p:nvPr/>
            </p:nvSpPr>
            <p:spPr>
              <a:xfrm>
                <a:off x="2506664" y="4238625"/>
                <a:ext cx="600075" cy="6000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60347D3C-AAC8-48D4-B227-5A753FC1ECAD}"/>
                  </a:ext>
                </a:extLst>
              </p:cNvPr>
              <p:cNvGrpSpPr/>
              <p:nvPr/>
            </p:nvGrpSpPr>
            <p:grpSpPr>
              <a:xfrm>
                <a:off x="2648451" y="4380643"/>
                <a:ext cx="316500" cy="316038"/>
                <a:chOff x="7553947" y="2697902"/>
                <a:chExt cx="378855" cy="378305"/>
              </a:xfrm>
              <a:solidFill>
                <a:schemeClr val="bg1"/>
              </a:solidFill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xmlns="" id="{FE075585-431C-4B15-83A1-F277A7461BEE}"/>
                    </a:ext>
                  </a:extLst>
                </p:cNvPr>
                <p:cNvSpPr/>
                <p:nvPr/>
              </p:nvSpPr>
              <p:spPr>
                <a:xfrm>
                  <a:off x="7553947" y="2697902"/>
                  <a:ext cx="378855" cy="378305"/>
                </a:xfrm>
                <a:custGeom>
                  <a:avLst/>
                  <a:gdLst>
                    <a:gd name="connsiteX0" fmla="*/ 324367 w 378854"/>
                    <a:gd name="connsiteY0" fmla="*/ 413 h 378305"/>
                    <a:gd name="connsiteX1" fmla="*/ 54433 w 378854"/>
                    <a:gd name="connsiteY1" fmla="*/ 413 h 378305"/>
                    <a:gd name="connsiteX2" fmla="*/ 413 w 378854"/>
                    <a:gd name="connsiteY2" fmla="*/ 54378 h 378305"/>
                    <a:gd name="connsiteX3" fmla="*/ 413 w 378854"/>
                    <a:gd name="connsiteY3" fmla="*/ 324368 h 378305"/>
                    <a:gd name="connsiteX4" fmla="*/ 54433 w 378854"/>
                    <a:gd name="connsiteY4" fmla="*/ 378388 h 378305"/>
                    <a:gd name="connsiteX5" fmla="*/ 324422 w 378854"/>
                    <a:gd name="connsiteY5" fmla="*/ 378388 h 378305"/>
                    <a:gd name="connsiteX6" fmla="*/ 378442 w 378854"/>
                    <a:gd name="connsiteY6" fmla="*/ 324368 h 378305"/>
                    <a:gd name="connsiteX7" fmla="*/ 378442 w 378854"/>
                    <a:gd name="connsiteY7" fmla="*/ 54378 h 378305"/>
                    <a:gd name="connsiteX8" fmla="*/ 324367 w 378854"/>
                    <a:gd name="connsiteY8" fmla="*/ 413 h 378305"/>
                    <a:gd name="connsiteX9" fmla="*/ 324367 w 378854"/>
                    <a:gd name="connsiteY9" fmla="*/ 413 h 378305"/>
                    <a:gd name="connsiteX10" fmla="*/ 269576 w 378854"/>
                    <a:gd name="connsiteY10" fmla="*/ 28277 h 378305"/>
                    <a:gd name="connsiteX11" fmla="*/ 269576 w 378854"/>
                    <a:gd name="connsiteY11" fmla="*/ 134499 h 378305"/>
                    <a:gd name="connsiteX12" fmla="*/ 109389 w 378854"/>
                    <a:gd name="connsiteY12" fmla="*/ 134499 h 378305"/>
                    <a:gd name="connsiteX13" fmla="*/ 109389 w 378854"/>
                    <a:gd name="connsiteY13" fmla="*/ 28277 h 378305"/>
                    <a:gd name="connsiteX14" fmla="*/ 269576 w 378854"/>
                    <a:gd name="connsiteY14" fmla="*/ 28277 h 378305"/>
                    <a:gd name="connsiteX15" fmla="*/ 351404 w 378854"/>
                    <a:gd name="connsiteY15" fmla="*/ 324423 h 378305"/>
                    <a:gd name="connsiteX16" fmla="*/ 324477 w 378854"/>
                    <a:gd name="connsiteY16" fmla="*/ 351350 h 378305"/>
                    <a:gd name="connsiteX17" fmla="*/ 54488 w 378854"/>
                    <a:gd name="connsiteY17" fmla="*/ 351350 h 378305"/>
                    <a:gd name="connsiteX18" fmla="*/ 35325 w 378854"/>
                    <a:gd name="connsiteY18" fmla="*/ 343476 h 378305"/>
                    <a:gd name="connsiteX19" fmla="*/ 27395 w 378854"/>
                    <a:gd name="connsiteY19" fmla="*/ 324423 h 378305"/>
                    <a:gd name="connsiteX20" fmla="*/ 27395 w 378854"/>
                    <a:gd name="connsiteY20" fmla="*/ 54433 h 378305"/>
                    <a:gd name="connsiteX21" fmla="*/ 54488 w 378854"/>
                    <a:gd name="connsiteY21" fmla="*/ 27395 h 378305"/>
                    <a:gd name="connsiteX22" fmla="*/ 81525 w 378854"/>
                    <a:gd name="connsiteY22" fmla="*/ 27395 h 378305"/>
                    <a:gd name="connsiteX23" fmla="*/ 81525 w 378854"/>
                    <a:gd name="connsiteY23" fmla="*/ 135436 h 378305"/>
                    <a:gd name="connsiteX24" fmla="*/ 108398 w 378854"/>
                    <a:gd name="connsiteY24" fmla="*/ 162418 h 378305"/>
                    <a:gd name="connsiteX25" fmla="*/ 270457 w 378854"/>
                    <a:gd name="connsiteY25" fmla="*/ 162418 h 378305"/>
                    <a:gd name="connsiteX26" fmla="*/ 297439 w 378854"/>
                    <a:gd name="connsiteY26" fmla="*/ 135436 h 378305"/>
                    <a:gd name="connsiteX27" fmla="*/ 297439 w 378854"/>
                    <a:gd name="connsiteY27" fmla="*/ 27395 h 378305"/>
                    <a:gd name="connsiteX28" fmla="*/ 324422 w 378854"/>
                    <a:gd name="connsiteY28" fmla="*/ 27395 h 378305"/>
                    <a:gd name="connsiteX29" fmla="*/ 351404 w 378854"/>
                    <a:gd name="connsiteY29" fmla="*/ 54433 h 378305"/>
                    <a:gd name="connsiteX30" fmla="*/ 351404 w 378854"/>
                    <a:gd name="connsiteY30" fmla="*/ 324423 h 37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78854" h="378305">
                      <a:moveTo>
                        <a:pt x="324367" y="413"/>
                      </a:moveTo>
                      <a:lnTo>
                        <a:pt x="54433" y="413"/>
                      </a:lnTo>
                      <a:cubicBezTo>
                        <a:pt x="24587" y="413"/>
                        <a:pt x="413" y="24587"/>
                        <a:pt x="413" y="54378"/>
                      </a:cubicBezTo>
                      <a:lnTo>
                        <a:pt x="413" y="324368"/>
                      </a:lnTo>
                      <a:cubicBezTo>
                        <a:pt x="413" y="354214"/>
                        <a:pt x="24587" y="378388"/>
                        <a:pt x="54433" y="378388"/>
                      </a:cubicBezTo>
                      <a:lnTo>
                        <a:pt x="324422" y="378388"/>
                      </a:lnTo>
                      <a:cubicBezTo>
                        <a:pt x="354268" y="378388"/>
                        <a:pt x="378442" y="354214"/>
                        <a:pt x="378442" y="324368"/>
                      </a:cubicBezTo>
                      <a:lnTo>
                        <a:pt x="378442" y="54378"/>
                      </a:lnTo>
                      <a:cubicBezTo>
                        <a:pt x="378387" y="24587"/>
                        <a:pt x="354213" y="413"/>
                        <a:pt x="324367" y="413"/>
                      </a:cubicBezTo>
                      <a:lnTo>
                        <a:pt x="324367" y="413"/>
                      </a:lnTo>
                      <a:close/>
                      <a:moveTo>
                        <a:pt x="269576" y="28277"/>
                      </a:moveTo>
                      <a:lnTo>
                        <a:pt x="269576" y="134499"/>
                      </a:lnTo>
                      <a:lnTo>
                        <a:pt x="109389" y="134499"/>
                      </a:lnTo>
                      <a:lnTo>
                        <a:pt x="109389" y="28277"/>
                      </a:lnTo>
                      <a:lnTo>
                        <a:pt x="269576" y="28277"/>
                      </a:lnTo>
                      <a:close/>
                      <a:moveTo>
                        <a:pt x="351404" y="324423"/>
                      </a:moveTo>
                      <a:cubicBezTo>
                        <a:pt x="351404" y="339291"/>
                        <a:pt x="339345" y="351350"/>
                        <a:pt x="324477" y="351350"/>
                      </a:cubicBezTo>
                      <a:lnTo>
                        <a:pt x="54488" y="351350"/>
                      </a:lnTo>
                      <a:cubicBezTo>
                        <a:pt x="47274" y="351350"/>
                        <a:pt x="40446" y="348597"/>
                        <a:pt x="35325" y="343476"/>
                      </a:cubicBezTo>
                      <a:cubicBezTo>
                        <a:pt x="30204" y="338355"/>
                        <a:pt x="27395" y="331637"/>
                        <a:pt x="27395" y="324423"/>
                      </a:cubicBezTo>
                      <a:lnTo>
                        <a:pt x="27395" y="54433"/>
                      </a:lnTo>
                      <a:cubicBezTo>
                        <a:pt x="27395" y="39510"/>
                        <a:pt x="39510" y="27395"/>
                        <a:pt x="54488" y="27395"/>
                      </a:cubicBezTo>
                      <a:lnTo>
                        <a:pt x="81525" y="27395"/>
                      </a:lnTo>
                      <a:lnTo>
                        <a:pt x="81525" y="135436"/>
                      </a:lnTo>
                      <a:cubicBezTo>
                        <a:pt x="81525" y="150303"/>
                        <a:pt x="93530" y="162418"/>
                        <a:pt x="108398" y="162418"/>
                      </a:cubicBezTo>
                      <a:lnTo>
                        <a:pt x="270457" y="162418"/>
                      </a:lnTo>
                      <a:cubicBezTo>
                        <a:pt x="285380" y="162418"/>
                        <a:pt x="297439" y="150358"/>
                        <a:pt x="297439" y="135436"/>
                      </a:cubicBezTo>
                      <a:lnTo>
                        <a:pt x="297439" y="27395"/>
                      </a:lnTo>
                      <a:lnTo>
                        <a:pt x="324422" y="27395"/>
                      </a:lnTo>
                      <a:cubicBezTo>
                        <a:pt x="339345" y="27395"/>
                        <a:pt x="351404" y="39510"/>
                        <a:pt x="351404" y="54433"/>
                      </a:cubicBezTo>
                      <a:lnTo>
                        <a:pt x="351404" y="32442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xmlns="" id="{C10F5831-9A93-4FD1-B303-3EE4697B032E}"/>
                    </a:ext>
                  </a:extLst>
                </p:cNvPr>
                <p:cNvSpPr/>
                <p:nvPr/>
              </p:nvSpPr>
              <p:spPr>
                <a:xfrm>
                  <a:off x="7756040" y="2751537"/>
                  <a:ext cx="28634" cy="55617"/>
                </a:xfrm>
                <a:custGeom>
                  <a:avLst/>
                  <a:gdLst>
                    <a:gd name="connsiteX0" fmla="*/ 14345 w 28634"/>
                    <a:gd name="connsiteY0" fmla="*/ 55259 h 55616"/>
                    <a:gd name="connsiteX1" fmla="*/ 28276 w 28634"/>
                    <a:gd name="connsiteY1" fmla="*/ 41327 h 55616"/>
                    <a:gd name="connsiteX2" fmla="*/ 28276 w 28634"/>
                    <a:gd name="connsiteY2" fmla="*/ 14345 h 55616"/>
                    <a:gd name="connsiteX3" fmla="*/ 14345 w 28634"/>
                    <a:gd name="connsiteY3" fmla="*/ 413 h 55616"/>
                    <a:gd name="connsiteX4" fmla="*/ 413 w 28634"/>
                    <a:gd name="connsiteY4" fmla="*/ 14345 h 55616"/>
                    <a:gd name="connsiteX5" fmla="*/ 413 w 28634"/>
                    <a:gd name="connsiteY5" fmla="*/ 41327 h 55616"/>
                    <a:gd name="connsiteX6" fmla="*/ 14345 w 28634"/>
                    <a:gd name="connsiteY6" fmla="*/ 55259 h 55616"/>
                    <a:gd name="connsiteX7" fmla="*/ 14345 w 28634"/>
                    <a:gd name="connsiteY7" fmla="*/ 55259 h 5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34" h="55616">
                      <a:moveTo>
                        <a:pt x="14345" y="55259"/>
                      </a:moveTo>
                      <a:cubicBezTo>
                        <a:pt x="22054" y="55259"/>
                        <a:pt x="28276" y="49037"/>
                        <a:pt x="28276" y="41327"/>
                      </a:cubicBezTo>
                      <a:lnTo>
                        <a:pt x="28276" y="14345"/>
                      </a:lnTo>
                      <a:cubicBezTo>
                        <a:pt x="28276" y="6635"/>
                        <a:pt x="22054" y="413"/>
                        <a:pt x="14345" y="413"/>
                      </a:cubicBezTo>
                      <a:cubicBezTo>
                        <a:pt x="6635" y="413"/>
                        <a:pt x="413" y="6635"/>
                        <a:pt x="413" y="14345"/>
                      </a:cubicBezTo>
                      <a:lnTo>
                        <a:pt x="413" y="41327"/>
                      </a:lnTo>
                      <a:cubicBezTo>
                        <a:pt x="413" y="48981"/>
                        <a:pt x="6635" y="55259"/>
                        <a:pt x="14345" y="55259"/>
                      </a:cubicBezTo>
                      <a:lnTo>
                        <a:pt x="14345" y="5525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61B257A6-39DD-4463-87A9-854D75418DA1}"/>
              </a:ext>
            </a:extLst>
          </p:cNvPr>
          <p:cNvSpPr txBox="1"/>
          <p:nvPr/>
        </p:nvSpPr>
        <p:spPr>
          <a:xfrm>
            <a:off x="3696797" y="1102309"/>
            <a:ext cx="4798406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405918DA-3D04-4B97-B36C-A773EC2136DE}"/>
              </a:ext>
            </a:extLst>
          </p:cNvPr>
          <p:cNvSpPr txBox="1"/>
          <p:nvPr/>
        </p:nvSpPr>
        <p:spPr>
          <a:xfrm>
            <a:off x="4158462" y="651368"/>
            <a:ext cx="387507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总结页面的内容作为副标题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57746939-FC13-4A2B-8BFB-6FA45F8CA7B5}"/>
              </a:ext>
            </a:extLst>
          </p:cNvPr>
          <p:cNvGrpSpPr/>
          <p:nvPr/>
        </p:nvGrpSpPr>
        <p:grpSpPr>
          <a:xfrm>
            <a:off x="5877322" y="1911543"/>
            <a:ext cx="437356" cy="0"/>
            <a:chOff x="5877322" y="1949643"/>
            <a:chExt cx="437356" cy="0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F415DFBD-B543-4EAF-B011-BC1A0067D651}"/>
                </a:ext>
              </a:extLst>
            </p:cNvPr>
            <p:cNvCxnSpPr>
              <a:cxnSpLocks/>
            </p:cNvCxnSpPr>
            <p:nvPr/>
          </p:nvCxnSpPr>
          <p:spPr>
            <a:xfrm>
              <a:off x="6314678" y="1949643"/>
              <a:ext cx="0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77D88F67-EAAD-4D1D-8262-4B7683743DAF}"/>
                </a:ext>
              </a:extLst>
            </p:cNvPr>
            <p:cNvCxnSpPr>
              <a:cxnSpLocks/>
            </p:cNvCxnSpPr>
            <p:nvPr/>
          </p:nvCxnSpPr>
          <p:spPr>
            <a:xfrm>
              <a:off x="5877322" y="1949643"/>
              <a:ext cx="338442" cy="0"/>
            </a:xfrm>
            <a:prstGeom prst="line">
              <a:avLst/>
            </a:prstGeom>
            <a:ln w="508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288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514BB5F-8BD0-4533-8BE9-F065A6B6C4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19A4C735-23E5-4B08-8100-4C5844341BB0}"/>
              </a:ext>
            </a:extLst>
          </p:cNvPr>
          <p:cNvSpPr/>
          <p:nvPr/>
        </p:nvSpPr>
        <p:spPr>
          <a:xfrm>
            <a:off x="2" y="1"/>
            <a:ext cx="1069280" cy="3162299"/>
          </a:xfrm>
          <a:custGeom>
            <a:avLst/>
            <a:gdLst>
              <a:gd name="connsiteX0" fmla="*/ 0 w 1333501"/>
              <a:gd name="connsiteY0" fmla="*/ 0 h 3943709"/>
              <a:gd name="connsiteX1" fmla="*/ 503333 w 1333501"/>
              <a:gd name="connsiteY1" fmla="*/ 0 h 3943709"/>
              <a:gd name="connsiteX2" fmla="*/ 635119 w 1333501"/>
              <a:gd name="connsiteY2" fmla="*/ 119776 h 3943709"/>
              <a:gd name="connsiteX3" fmla="*/ 1333501 w 1333501"/>
              <a:gd name="connsiteY3" fmla="*/ 1805819 h 3943709"/>
              <a:gd name="connsiteX4" fmla="*/ 85635 w 1333501"/>
              <a:gd name="connsiteY4" fmla="*/ 3902457 h 3943709"/>
              <a:gd name="connsiteX5" fmla="*/ 0 w 1333501"/>
              <a:gd name="connsiteY5" fmla="*/ 3943709 h 39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3501" h="3943709">
                <a:moveTo>
                  <a:pt x="0" y="0"/>
                </a:moveTo>
                <a:lnTo>
                  <a:pt x="503333" y="0"/>
                </a:lnTo>
                <a:lnTo>
                  <a:pt x="635119" y="119776"/>
                </a:lnTo>
                <a:cubicBezTo>
                  <a:pt x="1066615" y="551272"/>
                  <a:pt x="1333501" y="1147378"/>
                  <a:pt x="1333501" y="1805819"/>
                </a:cubicBezTo>
                <a:cubicBezTo>
                  <a:pt x="1333501" y="2711176"/>
                  <a:pt x="828920" y="3498680"/>
                  <a:pt x="85635" y="3902457"/>
                </a:cubicBezTo>
                <a:lnTo>
                  <a:pt x="0" y="3943709"/>
                </a:ln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3354D97F-24FE-450E-A202-61D855BBAB86}"/>
              </a:ext>
            </a:extLst>
          </p:cNvPr>
          <p:cNvSpPr/>
          <p:nvPr/>
        </p:nvSpPr>
        <p:spPr>
          <a:xfrm>
            <a:off x="1" y="6277905"/>
            <a:ext cx="762000" cy="580095"/>
          </a:xfrm>
          <a:custGeom>
            <a:avLst/>
            <a:gdLst>
              <a:gd name="connsiteX0" fmla="*/ 205468 w 1610847"/>
              <a:gd name="connsiteY0" fmla="*/ 0 h 1226305"/>
              <a:gd name="connsiteX1" fmla="*/ 1596748 w 1610847"/>
              <a:gd name="connsiteY1" fmla="*/ 1133926 h 1226305"/>
              <a:gd name="connsiteX2" fmla="*/ 1610847 w 1610847"/>
              <a:gd name="connsiteY2" fmla="*/ 1226305 h 1226305"/>
              <a:gd name="connsiteX3" fmla="*/ 0 w 1610847"/>
              <a:gd name="connsiteY3" fmla="*/ 1226305 h 1226305"/>
              <a:gd name="connsiteX4" fmla="*/ 0 w 1610847"/>
              <a:gd name="connsiteY4" fmla="*/ 16530 h 1226305"/>
              <a:gd name="connsiteX5" fmla="*/ 60268 w 1610847"/>
              <a:gd name="connsiteY5" fmla="*/ 7332 h 1226305"/>
              <a:gd name="connsiteX6" fmla="*/ 205468 w 1610847"/>
              <a:gd name="connsiteY6" fmla="*/ 0 h 122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47" h="1226305">
                <a:moveTo>
                  <a:pt x="205468" y="0"/>
                </a:moveTo>
                <a:cubicBezTo>
                  <a:pt x="891746" y="0"/>
                  <a:pt x="1464326" y="486796"/>
                  <a:pt x="1596748" y="1133926"/>
                </a:cubicBezTo>
                <a:lnTo>
                  <a:pt x="1610847" y="1226305"/>
                </a:lnTo>
                <a:lnTo>
                  <a:pt x="0" y="1226305"/>
                </a:lnTo>
                <a:lnTo>
                  <a:pt x="0" y="16530"/>
                </a:lnTo>
                <a:lnTo>
                  <a:pt x="60268" y="7332"/>
                </a:lnTo>
                <a:cubicBezTo>
                  <a:pt x="108009" y="2484"/>
                  <a:pt x="156448" y="0"/>
                  <a:pt x="205468" y="0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3A3D91F-EF58-472E-B78B-C5264300EF74}"/>
              </a:ext>
            </a:extLst>
          </p:cNvPr>
          <p:cNvSpPr/>
          <p:nvPr/>
        </p:nvSpPr>
        <p:spPr>
          <a:xfrm>
            <a:off x="10855204" y="5513824"/>
            <a:ext cx="1336796" cy="1344176"/>
          </a:xfrm>
          <a:custGeom>
            <a:avLst/>
            <a:gdLst>
              <a:gd name="connsiteX0" fmla="*/ 1336796 w 1336796"/>
              <a:gd name="connsiteY0" fmla="*/ 0 h 1344176"/>
              <a:gd name="connsiteX1" fmla="*/ 1336796 w 1336796"/>
              <a:gd name="connsiteY1" fmla="*/ 1344176 h 1344176"/>
              <a:gd name="connsiteX2" fmla="*/ 0 w 1336796"/>
              <a:gd name="connsiteY2" fmla="*/ 1344176 h 1344176"/>
              <a:gd name="connsiteX3" fmla="*/ 57395 w 1336796"/>
              <a:gd name="connsiteY3" fmla="*/ 1187363 h 1344176"/>
              <a:gd name="connsiteX4" fmla="*/ 1191625 w 1336796"/>
              <a:gd name="connsiteY4" fmla="*/ 53133 h 134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796" h="1344176">
                <a:moveTo>
                  <a:pt x="1336796" y="0"/>
                </a:moveTo>
                <a:lnTo>
                  <a:pt x="1336796" y="1344176"/>
                </a:lnTo>
                <a:lnTo>
                  <a:pt x="0" y="1344176"/>
                </a:lnTo>
                <a:lnTo>
                  <a:pt x="57395" y="1187363"/>
                </a:lnTo>
                <a:cubicBezTo>
                  <a:pt x="273097" y="677385"/>
                  <a:pt x="681647" y="268835"/>
                  <a:pt x="1191625" y="53133"/>
                </a:cubicBez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A63D31D-5670-4226-BF59-20E07DBF518F}"/>
              </a:ext>
            </a:extLst>
          </p:cNvPr>
          <p:cNvSpPr/>
          <p:nvPr/>
        </p:nvSpPr>
        <p:spPr>
          <a:xfrm>
            <a:off x="5129894" y="1792514"/>
            <a:ext cx="2612572" cy="2612572"/>
          </a:xfrm>
          <a:prstGeom prst="ellipse">
            <a:avLst/>
          </a:pr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0A6C30D-0D1A-4B94-961A-DDFEDDBCAD56}"/>
              </a:ext>
            </a:extLst>
          </p:cNvPr>
          <p:cNvSpPr/>
          <p:nvPr/>
        </p:nvSpPr>
        <p:spPr>
          <a:xfrm>
            <a:off x="9691006" y="0"/>
            <a:ext cx="1698172" cy="1146629"/>
          </a:xfrm>
          <a:custGeom>
            <a:avLst/>
            <a:gdLst>
              <a:gd name="connsiteX0" fmla="*/ 56494 w 1698172"/>
              <a:gd name="connsiteY0" fmla="*/ 0 h 1146629"/>
              <a:gd name="connsiteX1" fmla="*/ 1641678 w 1698172"/>
              <a:gd name="connsiteY1" fmla="*/ 0 h 1146629"/>
              <a:gd name="connsiteX2" fmla="*/ 1680922 w 1698172"/>
              <a:gd name="connsiteY2" fmla="*/ 126423 h 1146629"/>
              <a:gd name="connsiteX3" fmla="*/ 1698172 w 1698172"/>
              <a:gd name="connsiteY3" fmla="*/ 297543 h 1146629"/>
              <a:gd name="connsiteX4" fmla="*/ 849086 w 1698172"/>
              <a:gd name="connsiteY4" fmla="*/ 1146629 h 1146629"/>
              <a:gd name="connsiteX5" fmla="*/ 0 w 1698172"/>
              <a:gd name="connsiteY5" fmla="*/ 297543 h 1146629"/>
              <a:gd name="connsiteX6" fmla="*/ 17250 w 1698172"/>
              <a:gd name="connsiteY6" fmla="*/ 126423 h 11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172" h="1146629">
                <a:moveTo>
                  <a:pt x="56494" y="0"/>
                </a:moveTo>
                <a:lnTo>
                  <a:pt x="1641678" y="0"/>
                </a:lnTo>
                <a:lnTo>
                  <a:pt x="1680922" y="126423"/>
                </a:lnTo>
                <a:cubicBezTo>
                  <a:pt x="1692232" y="181696"/>
                  <a:pt x="1698172" y="238926"/>
                  <a:pt x="1698172" y="297543"/>
                </a:cubicBezTo>
                <a:cubicBezTo>
                  <a:pt x="1698172" y="766480"/>
                  <a:pt x="1318023" y="1146629"/>
                  <a:pt x="849086" y="1146629"/>
                </a:cubicBezTo>
                <a:cubicBezTo>
                  <a:pt x="380149" y="1146629"/>
                  <a:pt x="0" y="766480"/>
                  <a:pt x="0" y="297543"/>
                </a:cubicBezTo>
                <a:cubicBezTo>
                  <a:pt x="0" y="238926"/>
                  <a:pt x="5940" y="181696"/>
                  <a:pt x="17250" y="126423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1A37351-8B4A-4BC3-B1C5-1AD299606B72}"/>
              </a:ext>
            </a:extLst>
          </p:cNvPr>
          <p:cNvSpPr txBox="1"/>
          <p:nvPr/>
        </p:nvSpPr>
        <p:spPr>
          <a:xfrm>
            <a:off x="1401990" y="1492704"/>
            <a:ext cx="67056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单击此处可以</a:t>
            </a:r>
          </a:p>
          <a:p>
            <a:pPr algn="l"/>
            <a:r>
              <a:rPr lang="zh-CN" altLang="en-US" sz="8000" b="1" dirty="0">
                <a:solidFill>
                  <a:schemeClr val="bg1"/>
                </a:solidFill>
                <a:latin typeface="+mj-ea"/>
                <a:ea typeface="+mj-ea"/>
              </a:rPr>
              <a:t>添加标题二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D7D4D98-2EF9-401C-B7C1-FF0028919529}"/>
              </a:ext>
            </a:extLst>
          </p:cNvPr>
          <p:cNvSpPr txBox="1"/>
          <p:nvPr/>
        </p:nvSpPr>
        <p:spPr>
          <a:xfrm>
            <a:off x="1401990" y="4464504"/>
            <a:ext cx="32880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00" dirty="0">
                <a:solidFill>
                  <a:schemeClr val="bg1"/>
                </a:solidFill>
                <a:latin typeface="+mn-ea"/>
              </a:rPr>
              <a:t>可以输入本次培训的主题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81C63F5-9637-433F-B994-538EF154113C}"/>
              </a:ext>
            </a:extLst>
          </p:cNvPr>
          <p:cNvSpPr txBox="1"/>
          <p:nvPr/>
        </p:nvSpPr>
        <p:spPr>
          <a:xfrm>
            <a:off x="6918325" y="-1504950"/>
            <a:ext cx="3019425" cy="10571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</a:pPr>
            <a:r>
              <a:rPr lang="en-US" altLang="zh-CN" sz="61000" b="1" dirty="0">
                <a:pattFill prst="wdUpDiag">
                  <a:fgClr>
                    <a:srgbClr val="F8F8F8"/>
                  </a:fgClr>
                  <a:bgClr>
                    <a:schemeClr val="bg1"/>
                  </a:bgClr>
                </a:pattFill>
                <a:latin typeface="+mj-ea"/>
                <a:ea typeface="+mj-ea"/>
              </a:rPr>
              <a:t>2</a:t>
            </a:r>
            <a:endParaRPr lang="zh-CN" altLang="en-US" sz="61000" b="1" dirty="0">
              <a:pattFill prst="wdUpDiag">
                <a:fgClr>
                  <a:srgbClr val="F8F8F8"/>
                </a:fgClr>
                <a:bgClr>
                  <a:schemeClr val="bg1"/>
                </a:bgClr>
              </a:pattFill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5CB6EE7-1CBF-4579-BD9C-B4C975A2E9EA}"/>
              </a:ext>
            </a:extLst>
          </p:cNvPr>
          <p:cNvGrpSpPr/>
          <p:nvPr/>
        </p:nvGrpSpPr>
        <p:grpSpPr>
          <a:xfrm>
            <a:off x="1520882" y="4021932"/>
            <a:ext cx="442118" cy="0"/>
            <a:chOff x="1520882" y="4021932"/>
            <a:chExt cx="442118" cy="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6086425-BD90-4D83-B498-4506D7C8DE54}"/>
                </a:ext>
              </a:extLst>
            </p:cNvPr>
            <p:cNvCxnSpPr>
              <a:cxnSpLocks/>
            </p:cNvCxnSpPr>
            <p:nvPr/>
          </p:nvCxnSpPr>
          <p:spPr>
            <a:xfrm>
              <a:off x="1963000" y="4021932"/>
              <a:ext cx="0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76C7351-21D4-4B8E-A487-CF8296571E01}"/>
                </a:ext>
              </a:extLst>
            </p:cNvPr>
            <p:cNvCxnSpPr>
              <a:cxnSpLocks/>
            </p:cNvCxnSpPr>
            <p:nvPr/>
          </p:nvCxnSpPr>
          <p:spPr>
            <a:xfrm>
              <a:off x="1520882" y="4021932"/>
              <a:ext cx="338442" cy="0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6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2128A2C-76F8-45E7-B1FB-8301DA97C8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" t="16873" r="413" b="8748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69AA4806-8731-499D-AD9B-760E321231F3}"/>
              </a:ext>
            </a:extLst>
          </p:cNvPr>
          <p:cNvSpPr/>
          <p:nvPr/>
        </p:nvSpPr>
        <p:spPr>
          <a:xfrm>
            <a:off x="1141291" y="0"/>
            <a:ext cx="9882310" cy="6858000"/>
          </a:xfrm>
          <a:custGeom>
            <a:avLst/>
            <a:gdLst>
              <a:gd name="connsiteX0" fmla="*/ 8620584 w 9882310"/>
              <a:gd name="connsiteY0" fmla="*/ 0 h 6858000"/>
              <a:gd name="connsiteX1" fmla="*/ 8841082 w 9882310"/>
              <a:gd name="connsiteY1" fmla="*/ 0 h 6858000"/>
              <a:gd name="connsiteX2" fmla="*/ 9038438 w 9882310"/>
              <a:gd name="connsiteY2" fmla="*/ 263921 h 6858000"/>
              <a:gd name="connsiteX3" fmla="*/ 9882310 w 9882310"/>
              <a:gd name="connsiteY3" fmla="*/ 3026566 h 6858000"/>
              <a:gd name="connsiteX4" fmla="*/ 8084189 w 9882310"/>
              <a:gd name="connsiteY4" fmla="*/ 6839399 h 6858000"/>
              <a:gd name="connsiteX5" fmla="*/ 8060518 w 9882310"/>
              <a:gd name="connsiteY5" fmla="*/ 6858000 h 6858000"/>
              <a:gd name="connsiteX6" fmla="*/ 7767924 w 9882310"/>
              <a:gd name="connsiteY6" fmla="*/ 6858000 h 6858000"/>
              <a:gd name="connsiteX7" fmla="*/ 7798965 w 9882310"/>
              <a:gd name="connsiteY7" fmla="*/ 6835927 h 6858000"/>
              <a:gd name="connsiteX8" fmla="*/ 9708478 w 9882310"/>
              <a:gd name="connsiteY8" fmla="*/ 3026566 h 6858000"/>
              <a:gd name="connsiteX9" fmla="*/ 8622948 w 9882310"/>
              <a:gd name="connsiteY9" fmla="*/ 2730 h 6858000"/>
              <a:gd name="connsiteX10" fmla="*/ 1041228 w 9882310"/>
              <a:gd name="connsiteY10" fmla="*/ 0 h 6858000"/>
              <a:gd name="connsiteX11" fmla="*/ 1288835 w 9882310"/>
              <a:gd name="connsiteY11" fmla="*/ 0 h 6858000"/>
              <a:gd name="connsiteX12" fmla="*/ 1286470 w 9882310"/>
              <a:gd name="connsiteY12" fmla="*/ 2730 h 6858000"/>
              <a:gd name="connsiteX13" fmla="*/ 200940 w 9882310"/>
              <a:gd name="connsiteY13" fmla="*/ 3026566 h 6858000"/>
              <a:gd name="connsiteX14" fmla="*/ 2110453 w 9882310"/>
              <a:gd name="connsiteY14" fmla="*/ 6835927 h 6858000"/>
              <a:gd name="connsiteX15" fmla="*/ 2141494 w 9882310"/>
              <a:gd name="connsiteY15" fmla="*/ 6858000 h 6858000"/>
              <a:gd name="connsiteX16" fmla="*/ 1821792 w 9882310"/>
              <a:gd name="connsiteY16" fmla="*/ 6858000 h 6858000"/>
              <a:gd name="connsiteX17" fmla="*/ 1798122 w 9882310"/>
              <a:gd name="connsiteY17" fmla="*/ 6839399 h 6858000"/>
              <a:gd name="connsiteX18" fmla="*/ 0 w 9882310"/>
              <a:gd name="connsiteY18" fmla="*/ 3026566 h 6858000"/>
              <a:gd name="connsiteX19" fmla="*/ 843872 w 9882310"/>
              <a:gd name="connsiteY19" fmla="*/ 2639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82310" h="6858000">
                <a:moveTo>
                  <a:pt x="8620584" y="0"/>
                </a:moveTo>
                <a:lnTo>
                  <a:pt x="8841082" y="0"/>
                </a:lnTo>
                <a:lnTo>
                  <a:pt x="9038438" y="263921"/>
                </a:lnTo>
                <a:cubicBezTo>
                  <a:pt x="9571215" y="1052534"/>
                  <a:pt x="9882310" y="2003220"/>
                  <a:pt x="9882310" y="3026566"/>
                </a:cubicBezTo>
                <a:cubicBezTo>
                  <a:pt x="9882310" y="4561585"/>
                  <a:pt x="9182347" y="5933119"/>
                  <a:pt x="8084189" y="6839399"/>
                </a:cubicBezTo>
                <a:lnTo>
                  <a:pt x="8060518" y="6858000"/>
                </a:lnTo>
                <a:lnTo>
                  <a:pt x="7767924" y="6858000"/>
                </a:lnTo>
                <a:lnTo>
                  <a:pt x="7798965" y="6835927"/>
                </a:lnTo>
                <a:cubicBezTo>
                  <a:pt x="8958157" y="5969020"/>
                  <a:pt x="9708478" y="4585416"/>
                  <a:pt x="9708478" y="3026566"/>
                </a:cubicBezTo>
                <a:cubicBezTo>
                  <a:pt x="9708478" y="1877940"/>
                  <a:pt x="9301101" y="824461"/>
                  <a:pt x="8622948" y="2730"/>
                </a:cubicBezTo>
                <a:close/>
                <a:moveTo>
                  <a:pt x="1041228" y="0"/>
                </a:moveTo>
                <a:lnTo>
                  <a:pt x="1288835" y="0"/>
                </a:lnTo>
                <a:lnTo>
                  <a:pt x="1286470" y="2730"/>
                </a:lnTo>
                <a:cubicBezTo>
                  <a:pt x="608317" y="824461"/>
                  <a:pt x="200940" y="1877940"/>
                  <a:pt x="200940" y="3026566"/>
                </a:cubicBezTo>
                <a:cubicBezTo>
                  <a:pt x="200940" y="4585416"/>
                  <a:pt x="951261" y="5969020"/>
                  <a:pt x="2110453" y="6835927"/>
                </a:cubicBezTo>
                <a:lnTo>
                  <a:pt x="2141494" y="6858000"/>
                </a:lnTo>
                <a:lnTo>
                  <a:pt x="1821792" y="6858000"/>
                </a:lnTo>
                <a:lnTo>
                  <a:pt x="1798122" y="6839399"/>
                </a:lnTo>
                <a:cubicBezTo>
                  <a:pt x="699964" y="5933119"/>
                  <a:pt x="0" y="4561585"/>
                  <a:pt x="0" y="3026566"/>
                </a:cubicBezTo>
                <a:cubicBezTo>
                  <a:pt x="0" y="2003220"/>
                  <a:pt x="311095" y="1052534"/>
                  <a:pt x="843872" y="26392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9BF9FE0-8428-4D35-A71A-9FB6E10830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000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72D36CB8-EF2A-4EC2-B603-48710908F9BD}"/>
              </a:ext>
            </a:extLst>
          </p:cNvPr>
          <p:cNvSpPr/>
          <p:nvPr/>
        </p:nvSpPr>
        <p:spPr>
          <a:xfrm>
            <a:off x="4235450" y="1204016"/>
            <a:ext cx="3721100" cy="3721100"/>
          </a:xfrm>
          <a:prstGeom prst="ellipse">
            <a:avLst/>
          </a:prstGeom>
          <a:solidFill>
            <a:srgbClr val="377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31D23DC-C868-42CF-8AA4-2B06CE94F01E}"/>
              </a:ext>
            </a:extLst>
          </p:cNvPr>
          <p:cNvSpPr txBox="1"/>
          <p:nvPr/>
        </p:nvSpPr>
        <p:spPr>
          <a:xfrm>
            <a:off x="3696797" y="5529846"/>
            <a:ext cx="4798406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46EB408-BE95-44E4-A20A-B9E8203754BD}"/>
              </a:ext>
            </a:extLst>
          </p:cNvPr>
          <p:cNvSpPr txBox="1"/>
          <p:nvPr/>
        </p:nvSpPr>
        <p:spPr>
          <a:xfrm>
            <a:off x="4158462" y="5078905"/>
            <a:ext cx="387507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总结页面的内容作为副标题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215A59B-9B6F-4AEB-AA65-E59FA968790B}"/>
              </a:ext>
            </a:extLst>
          </p:cNvPr>
          <p:cNvGrpSpPr/>
          <p:nvPr/>
        </p:nvGrpSpPr>
        <p:grpSpPr>
          <a:xfrm>
            <a:off x="4330901" y="-64676"/>
            <a:ext cx="3568299" cy="4882422"/>
            <a:chOff x="4076700" y="51391"/>
            <a:chExt cx="4102100" cy="5612809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8B621B58-7A57-4BC3-83BB-3DEF50D7A22C}"/>
                </a:ext>
              </a:extLst>
            </p:cNvPr>
            <p:cNvSpPr/>
            <p:nvPr/>
          </p:nvSpPr>
          <p:spPr>
            <a:xfrm>
              <a:off x="4076700" y="1625600"/>
              <a:ext cx="4038600" cy="4038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5420DB69-05A7-43F8-90CB-0860ACB10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657" r="1553" b="15650"/>
            <a:stretch>
              <a:fillRect/>
            </a:stretch>
          </p:blipFill>
          <p:spPr>
            <a:xfrm>
              <a:off x="4091214" y="1625600"/>
              <a:ext cx="4024086" cy="4038600"/>
            </a:xfrm>
            <a:custGeom>
              <a:avLst/>
              <a:gdLst>
                <a:gd name="connsiteX0" fmla="*/ 2004786 w 4024086"/>
                <a:gd name="connsiteY0" fmla="*/ 0 h 4038600"/>
                <a:gd name="connsiteX1" fmla="*/ 4024086 w 4024086"/>
                <a:gd name="connsiteY1" fmla="*/ 2019300 h 4038600"/>
                <a:gd name="connsiteX2" fmla="*/ 2004786 w 4024086"/>
                <a:gd name="connsiteY2" fmla="*/ 4038600 h 4038600"/>
                <a:gd name="connsiteX3" fmla="*/ 26511 w 4024086"/>
                <a:gd name="connsiteY3" fmla="*/ 2426260 h 4038600"/>
                <a:gd name="connsiteX4" fmla="*/ 0 w 4024086"/>
                <a:gd name="connsiteY4" fmla="*/ 2252552 h 4038600"/>
                <a:gd name="connsiteX5" fmla="*/ 0 w 4024086"/>
                <a:gd name="connsiteY5" fmla="*/ 1786049 h 4038600"/>
                <a:gd name="connsiteX6" fmla="*/ 26511 w 4024086"/>
                <a:gd name="connsiteY6" fmla="*/ 1612341 h 4038600"/>
                <a:gd name="connsiteX7" fmla="*/ 2004786 w 4024086"/>
                <a:gd name="connsiteY7" fmla="*/ 0 h 403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4086" h="4038600">
                  <a:moveTo>
                    <a:pt x="2004786" y="0"/>
                  </a:moveTo>
                  <a:cubicBezTo>
                    <a:pt x="3120015" y="0"/>
                    <a:pt x="4024086" y="904071"/>
                    <a:pt x="4024086" y="2019300"/>
                  </a:cubicBezTo>
                  <a:cubicBezTo>
                    <a:pt x="4024086" y="3134529"/>
                    <a:pt x="3120015" y="4038600"/>
                    <a:pt x="2004786" y="4038600"/>
                  </a:cubicBezTo>
                  <a:cubicBezTo>
                    <a:pt x="1028961" y="4038600"/>
                    <a:pt x="214803" y="3346421"/>
                    <a:pt x="26511" y="2426260"/>
                  </a:cubicBezTo>
                  <a:lnTo>
                    <a:pt x="0" y="2252552"/>
                  </a:lnTo>
                  <a:lnTo>
                    <a:pt x="0" y="1786049"/>
                  </a:lnTo>
                  <a:lnTo>
                    <a:pt x="26511" y="1612341"/>
                  </a:lnTo>
                  <a:cubicBezTo>
                    <a:pt x="214803" y="692180"/>
                    <a:pt x="1028961" y="0"/>
                    <a:pt x="2004786" y="0"/>
                  </a:cubicBezTo>
                  <a:close/>
                </a:path>
              </a:pathLst>
            </a:cu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CEBE1ABC-1EE2-4096-A103-23B592549D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96"/>
            <a:stretch/>
          </p:blipFill>
          <p:spPr>
            <a:xfrm>
              <a:off x="4091214" y="51391"/>
              <a:ext cx="4087586" cy="359351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035113-A375-4B3D-8E91-D8E99AFCDB7B}"/>
              </a:ext>
            </a:extLst>
          </p:cNvPr>
          <p:cNvGrpSpPr/>
          <p:nvPr/>
        </p:nvGrpSpPr>
        <p:grpSpPr>
          <a:xfrm>
            <a:off x="8266858" y="2882900"/>
            <a:ext cx="3382912" cy="1675007"/>
            <a:chOff x="8266858" y="2882900"/>
            <a:chExt cx="3382912" cy="1675007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A1C01987-15D2-4CB0-8237-A58D6EA06E3A}"/>
                </a:ext>
              </a:extLst>
            </p:cNvPr>
            <p:cNvGrpSpPr/>
            <p:nvPr/>
          </p:nvGrpSpPr>
          <p:grpSpPr>
            <a:xfrm>
              <a:off x="8266858" y="2882900"/>
              <a:ext cx="3382912" cy="1675007"/>
              <a:chOff x="8190658" y="1050132"/>
              <a:chExt cx="2903587" cy="1437675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45777CF7-D8BD-420C-9A0D-01A3D63D7906}"/>
                  </a:ext>
                </a:extLst>
              </p:cNvPr>
              <p:cNvSpPr/>
              <p:nvPr/>
            </p:nvSpPr>
            <p:spPr>
              <a:xfrm rot="5400000">
                <a:off x="8939802" y="453075"/>
                <a:ext cx="1280031" cy="2754865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5375" h="5370512">
                    <a:moveTo>
                      <a:pt x="0" y="5240806"/>
                    </a:moveTo>
                    <a:lnTo>
                      <a:pt x="0" y="129706"/>
                    </a:lnTo>
                    <a:cubicBezTo>
                      <a:pt x="0" y="58071"/>
                      <a:pt x="58071" y="0"/>
                      <a:pt x="129706" y="0"/>
                    </a:cubicBezTo>
                    <a:lnTo>
                      <a:pt x="1959295" y="0"/>
                    </a:lnTo>
                    <a:cubicBezTo>
                      <a:pt x="2030930" y="0"/>
                      <a:pt x="2089001" y="58071"/>
                      <a:pt x="2089001" y="129706"/>
                    </a:cubicBezTo>
                    <a:lnTo>
                      <a:pt x="2089001" y="4329133"/>
                    </a:lnTo>
                    <a:lnTo>
                      <a:pt x="2495375" y="4735507"/>
                    </a:lnTo>
                    <a:lnTo>
                      <a:pt x="2089001" y="4735507"/>
                    </a:lnTo>
                    <a:lnTo>
                      <a:pt x="2089001" y="5240806"/>
                    </a:lnTo>
                    <a:cubicBezTo>
                      <a:pt x="2089001" y="5312441"/>
                      <a:pt x="2030930" y="5370512"/>
                      <a:pt x="1959295" y="5370512"/>
                    </a:cubicBezTo>
                    <a:lnTo>
                      <a:pt x="129706" y="5370512"/>
                    </a:lnTo>
                    <a:cubicBezTo>
                      <a:pt x="58071" y="5370512"/>
                      <a:pt x="0" y="5312441"/>
                      <a:pt x="0" y="524080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D384C4C3-3A85-4887-B990-927ABC042DB5}"/>
                  </a:ext>
                </a:extLst>
              </p:cNvPr>
              <p:cNvSpPr/>
              <p:nvPr/>
            </p:nvSpPr>
            <p:spPr>
              <a:xfrm rot="5400000">
                <a:off x="8928076" y="536893"/>
                <a:ext cx="1213496" cy="2688331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  <a:gd name="connsiteX0" fmla="*/ 0 w 2495375"/>
                  <a:gd name="connsiteY0" fmla="*/ 5240806 h 5370512"/>
                  <a:gd name="connsiteX1" fmla="*/ 129706 w 2495375"/>
                  <a:gd name="connsiteY1" fmla="*/ 0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0 w 2495375"/>
                  <a:gd name="connsiteY0" fmla="*/ 5240806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0" fmla="*/ 0 w 2495375"/>
                  <a:gd name="connsiteY0" fmla="*/ 5240806 h 5370512"/>
                  <a:gd name="connsiteX1" fmla="*/ 1233147 w 2495375"/>
                  <a:gd name="connsiteY1" fmla="*/ 1934977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1233147 w 2495375"/>
                  <a:gd name="connsiteY0" fmla="*/ 1934977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10" fmla="*/ 1324587 w 2495375"/>
                  <a:gd name="connsiteY10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9" fmla="*/ 1324587 w 2495375"/>
                  <a:gd name="connsiteY9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0" fmla="*/ 1829589 w 2365669"/>
                  <a:gd name="connsiteY0" fmla="*/ 0 h 5370512"/>
                  <a:gd name="connsiteX1" fmla="*/ 1959295 w 2365669"/>
                  <a:gd name="connsiteY1" fmla="*/ 129706 h 5370512"/>
                  <a:gd name="connsiteX2" fmla="*/ 1959295 w 2365669"/>
                  <a:gd name="connsiteY2" fmla="*/ 4329133 h 5370512"/>
                  <a:gd name="connsiteX3" fmla="*/ 2365669 w 2365669"/>
                  <a:gd name="connsiteY3" fmla="*/ 4735507 h 5370512"/>
                  <a:gd name="connsiteX4" fmla="*/ 1959295 w 2365669"/>
                  <a:gd name="connsiteY4" fmla="*/ 4735507 h 5370512"/>
                  <a:gd name="connsiteX5" fmla="*/ 1959295 w 2365669"/>
                  <a:gd name="connsiteY5" fmla="*/ 5240806 h 5370512"/>
                  <a:gd name="connsiteX6" fmla="*/ 1829589 w 2365669"/>
                  <a:gd name="connsiteY6" fmla="*/ 5370512 h 5370512"/>
                  <a:gd name="connsiteX7" fmla="*/ 0 w 2365669"/>
                  <a:gd name="connsiteY7" fmla="*/ 5370512 h 5370512"/>
                  <a:gd name="connsiteX0" fmla="*/ 1959295 w 2365669"/>
                  <a:gd name="connsiteY0" fmla="*/ 0 h 5240806"/>
                  <a:gd name="connsiteX1" fmla="*/ 1959295 w 2365669"/>
                  <a:gd name="connsiteY1" fmla="*/ 4199427 h 5240806"/>
                  <a:gd name="connsiteX2" fmla="*/ 2365669 w 2365669"/>
                  <a:gd name="connsiteY2" fmla="*/ 4605801 h 5240806"/>
                  <a:gd name="connsiteX3" fmla="*/ 1959295 w 2365669"/>
                  <a:gd name="connsiteY3" fmla="*/ 4605801 h 5240806"/>
                  <a:gd name="connsiteX4" fmla="*/ 1959295 w 2365669"/>
                  <a:gd name="connsiteY4" fmla="*/ 5111100 h 5240806"/>
                  <a:gd name="connsiteX5" fmla="*/ 1829589 w 2365669"/>
                  <a:gd name="connsiteY5" fmla="*/ 5240806 h 5240806"/>
                  <a:gd name="connsiteX6" fmla="*/ 0 w 2365669"/>
                  <a:gd name="connsiteY6" fmla="*/ 5240806 h 524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5669" h="5240806">
                    <a:moveTo>
                      <a:pt x="1959295" y="0"/>
                    </a:moveTo>
                    <a:lnTo>
                      <a:pt x="1959295" y="4199427"/>
                    </a:lnTo>
                    <a:lnTo>
                      <a:pt x="2365669" y="4605801"/>
                    </a:lnTo>
                    <a:lnTo>
                      <a:pt x="1959295" y="4605801"/>
                    </a:lnTo>
                    <a:lnTo>
                      <a:pt x="1959295" y="5111100"/>
                    </a:lnTo>
                    <a:cubicBezTo>
                      <a:pt x="1959295" y="5182735"/>
                      <a:pt x="1901224" y="5240806"/>
                      <a:pt x="1829589" y="5240806"/>
                    </a:cubicBezTo>
                    <a:lnTo>
                      <a:pt x="0" y="5240806"/>
                    </a:ln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xmlns="" id="{2F560AE5-D245-46D6-8EB6-064B6D581DC4}"/>
                  </a:ext>
                </a:extLst>
              </p:cNvPr>
              <p:cNvGrpSpPr/>
              <p:nvPr/>
            </p:nvGrpSpPr>
            <p:grpSpPr>
              <a:xfrm>
                <a:off x="10810875" y="1050132"/>
                <a:ext cx="283370" cy="283368"/>
                <a:chOff x="10637044" y="1064419"/>
                <a:chExt cx="416719" cy="416719"/>
              </a:xfrm>
            </p:grpSpPr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xmlns="" id="{BA7071A6-956D-472E-A124-493F6C8C64CC}"/>
                    </a:ext>
                  </a:extLst>
                </p:cNvPr>
                <p:cNvSpPr/>
                <p:nvPr/>
              </p:nvSpPr>
              <p:spPr>
                <a:xfrm>
                  <a:off x="10637044" y="1064419"/>
                  <a:ext cx="416719" cy="4167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xmlns="" id="{1185BE2D-2A0C-4EE4-A71D-6E1ED02B1C14}"/>
                    </a:ext>
                  </a:extLst>
                </p:cNvPr>
                <p:cNvSpPr txBox="1"/>
                <p:nvPr/>
              </p:nvSpPr>
              <p:spPr>
                <a:xfrm rot="10800000">
                  <a:off x="10736095" y="1194621"/>
                  <a:ext cx="239086" cy="17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26" h="719770">
                      <a:moveTo>
                        <a:pt x="916967" y="0"/>
                      </a:moveTo>
                      <a:lnTo>
                        <a:pt x="966266" y="69019"/>
                      </a:lnTo>
                      <a:cubicBezTo>
                        <a:pt x="861094" y="134751"/>
                        <a:pt x="792075" y="197197"/>
                        <a:pt x="759209" y="256356"/>
                      </a:cubicBezTo>
                      <a:cubicBezTo>
                        <a:pt x="732916" y="308942"/>
                        <a:pt x="746063" y="335235"/>
                        <a:pt x="798649" y="335235"/>
                      </a:cubicBezTo>
                      <a:cubicBezTo>
                        <a:pt x="910394" y="354955"/>
                        <a:pt x="969553" y="417401"/>
                        <a:pt x="976126" y="522572"/>
                      </a:cubicBezTo>
                      <a:cubicBezTo>
                        <a:pt x="962980" y="640891"/>
                        <a:pt x="893961" y="706623"/>
                        <a:pt x="769069" y="719770"/>
                      </a:cubicBezTo>
                      <a:cubicBezTo>
                        <a:pt x="631031" y="713196"/>
                        <a:pt x="558725" y="631031"/>
                        <a:pt x="552152" y="473273"/>
                      </a:cubicBezTo>
                      <a:cubicBezTo>
                        <a:pt x="552152" y="262929"/>
                        <a:pt x="673757" y="105172"/>
                        <a:pt x="916967" y="0"/>
                      </a:cubicBezTo>
                      <a:close/>
                      <a:moveTo>
                        <a:pt x="364815" y="0"/>
                      </a:moveTo>
                      <a:lnTo>
                        <a:pt x="423974" y="69019"/>
                      </a:lnTo>
                      <a:cubicBezTo>
                        <a:pt x="305656" y="141324"/>
                        <a:pt x="233350" y="203770"/>
                        <a:pt x="207057" y="256356"/>
                      </a:cubicBezTo>
                      <a:cubicBezTo>
                        <a:pt x="193911" y="308942"/>
                        <a:pt x="207057" y="335235"/>
                        <a:pt x="246496" y="335235"/>
                      </a:cubicBezTo>
                      <a:cubicBezTo>
                        <a:pt x="358241" y="348381"/>
                        <a:pt x="417401" y="410827"/>
                        <a:pt x="423974" y="522572"/>
                      </a:cubicBezTo>
                      <a:cubicBezTo>
                        <a:pt x="417401" y="647464"/>
                        <a:pt x="348382" y="713196"/>
                        <a:pt x="216917" y="719770"/>
                      </a:cubicBezTo>
                      <a:cubicBezTo>
                        <a:pt x="78879" y="706623"/>
                        <a:pt x="6573" y="624458"/>
                        <a:pt x="0" y="473273"/>
                      </a:cubicBezTo>
                      <a:cubicBezTo>
                        <a:pt x="0" y="269503"/>
                        <a:pt x="121605" y="111745"/>
                        <a:pt x="3648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>
                    <a:defRPr sz="199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颜宋简体_中" panose="02000000000000000000" pitchFamily="2" charset="-122"/>
                      <a:ea typeface="方正颜宋简体_中" panose="02000000000000000000" pitchFamily="2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</p:grpSp>
        </p:grp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FAECA695-363B-441A-831E-A3A3EFD57FD6}"/>
                </a:ext>
              </a:extLst>
            </p:cNvPr>
            <p:cNvSpPr/>
            <p:nvPr/>
          </p:nvSpPr>
          <p:spPr>
            <a:xfrm>
              <a:off x="8434190" y="3193122"/>
              <a:ext cx="2901255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建议您在展示时采用微软雅黑字体，本模版所有图形线条及其相应素材均可自由编辑。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156EE7F-80BC-4CD1-AA72-846F6828AD0E}"/>
              </a:ext>
            </a:extLst>
          </p:cNvPr>
          <p:cNvGrpSpPr/>
          <p:nvPr/>
        </p:nvGrpSpPr>
        <p:grpSpPr>
          <a:xfrm>
            <a:off x="532558" y="2882900"/>
            <a:ext cx="3382912" cy="1675007"/>
            <a:chOff x="532558" y="2882900"/>
            <a:chExt cx="3382912" cy="1675007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17A751DA-883D-4163-9F40-DA95BBECF01B}"/>
                </a:ext>
              </a:extLst>
            </p:cNvPr>
            <p:cNvGrpSpPr/>
            <p:nvPr/>
          </p:nvGrpSpPr>
          <p:grpSpPr>
            <a:xfrm flipH="1">
              <a:off x="532558" y="2882900"/>
              <a:ext cx="3382912" cy="1675007"/>
              <a:chOff x="8190658" y="1050132"/>
              <a:chExt cx="2903587" cy="1437675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FF622075-E2A7-4F10-BB29-C1810875179E}"/>
                  </a:ext>
                </a:extLst>
              </p:cNvPr>
              <p:cNvSpPr/>
              <p:nvPr/>
            </p:nvSpPr>
            <p:spPr>
              <a:xfrm rot="5400000">
                <a:off x="8939802" y="453075"/>
                <a:ext cx="1280031" cy="2754865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5375" h="5370512">
                    <a:moveTo>
                      <a:pt x="0" y="5240806"/>
                    </a:moveTo>
                    <a:lnTo>
                      <a:pt x="0" y="129706"/>
                    </a:lnTo>
                    <a:cubicBezTo>
                      <a:pt x="0" y="58071"/>
                      <a:pt x="58071" y="0"/>
                      <a:pt x="129706" y="0"/>
                    </a:cubicBezTo>
                    <a:lnTo>
                      <a:pt x="1959295" y="0"/>
                    </a:lnTo>
                    <a:cubicBezTo>
                      <a:pt x="2030930" y="0"/>
                      <a:pt x="2089001" y="58071"/>
                      <a:pt x="2089001" y="129706"/>
                    </a:cubicBezTo>
                    <a:lnTo>
                      <a:pt x="2089001" y="4329133"/>
                    </a:lnTo>
                    <a:lnTo>
                      <a:pt x="2495375" y="4735507"/>
                    </a:lnTo>
                    <a:lnTo>
                      <a:pt x="2089001" y="4735507"/>
                    </a:lnTo>
                    <a:lnTo>
                      <a:pt x="2089001" y="5240806"/>
                    </a:lnTo>
                    <a:cubicBezTo>
                      <a:pt x="2089001" y="5312441"/>
                      <a:pt x="2030930" y="5370512"/>
                      <a:pt x="1959295" y="5370512"/>
                    </a:cubicBezTo>
                    <a:lnTo>
                      <a:pt x="129706" y="5370512"/>
                    </a:lnTo>
                    <a:cubicBezTo>
                      <a:pt x="58071" y="5370512"/>
                      <a:pt x="0" y="5312441"/>
                      <a:pt x="0" y="524080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D0F15E2B-53EE-4C4C-BF6D-CB8A716553F4}"/>
                  </a:ext>
                </a:extLst>
              </p:cNvPr>
              <p:cNvSpPr/>
              <p:nvPr/>
            </p:nvSpPr>
            <p:spPr>
              <a:xfrm rot="5400000">
                <a:off x="8928076" y="536893"/>
                <a:ext cx="1213496" cy="2688331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  <a:gd name="connsiteX0" fmla="*/ 0 w 2495375"/>
                  <a:gd name="connsiteY0" fmla="*/ 5240806 h 5370512"/>
                  <a:gd name="connsiteX1" fmla="*/ 129706 w 2495375"/>
                  <a:gd name="connsiteY1" fmla="*/ 0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0 w 2495375"/>
                  <a:gd name="connsiteY0" fmla="*/ 5240806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0" fmla="*/ 0 w 2495375"/>
                  <a:gd name="connsiteY0" fmla="*/ 5240806 h 5370512"/>
                  <a:gd name="connsiteX1" fmla="*/ 1233147 w 2495375"/>
                  <a:gd name="connsiteY1" fmla="*/ 1934977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1233147 w 2495375"/>
                  <a:gd name="connsiteY0" fmla="*/ 1934977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10" fmla="*/ 1324587 w 2495375"/>
                  <a:gd name="connsiteY10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9" fmla="*/ 1324587 w 2495375"/>
                  <a:gd name="connsiteY9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0" fmla="*/ 1829589 w 2365669"/>
                  <a:gd name="connsiteY0" fmla="*/ 0 h 5370512"/>
                  <a:gd name="connsiteX1" fmla="*/ 1959295 w 2365669"/>
                  <a:gd name="connsiteY1" fmla="*/ 129706 h 5370512"/>
                  <a:gd name="connsiteX2" fmla="*/ 1959295 w 2365669"/>
                  <a:gd name="connsiteY2" fmla="*/ 4329133 h 5370512"/>
                  <a:gd name="connsiteX3" fmla="*/ 2365669 w 2365669"/>
                  <a:gd name="connsiteY3" fmla="*/ 4735507 h 5370512"/>
                  <a:gd name="connsiteX4" fmla="*/ 1959295 w 2365669"/>
                  <a:gd name="connsiteY4" fmla="*/ 4735507 h 5370512"/>
                  <a:gd name="connsiteX5" fmla="*/ 1959295 w 2365669"/>
                  <a:gd name="connsiteY5" fmla="*/ 5240806 h 5370512"/>
                  <a:gd name="connsiteX6" fmla="*/ 1829589 w 2365669"/>
                  <a:gd name="connsiteY6" fmla="*/ 5370512 h 5370512"/>
                  <a:gd name="connsiteX7" fmla="*/ 0 w 2365669"/>
                  <a:gd name="connsiteY7" fmla="*/ 5370512 h 5370512"/>
                  <a:gd name="connsiteX0" fmla="*/ 1959295 w 2365669"/>
                  <a:gd name="connsiteY0" fmla="*/ 0 h 5240806"/>
                  <a:gd name="connsiteX1" fmla="*/ 1959295 w 2365669"/>
                  <a:gd name="connsiteY1" fmla="*/ 4199427 h 5240806"/>
                  <a:gd name="connsiteX2" fmla="*/ 2365669 w 2365669"/>
                  <a:gd name="connsiteY2" fmla="*/ 4605801 h 5240806"/>
                  <a:gd name="connsiteX3" fmla="*/ 1959295 w 2365669"/>
                  <a:gd name="connsiteY3" fmla="*/ 4605801 h 5240806"/>
                  <a:gd name="connsiteX4" fmla="*/ 1959295 w 2365669"/>
                  <a:gd name="connsiteY4" fmla="*/ 5111100 h 5240806"/>
                  <a:gd name="connsiteX5" fmla="*/ 1829589 w 2365669"/>
                  <a:gd name="connsiteY5" fmla="*/ 5240806 h 5240806"/>
                  <a:gd name="connsiteX6" fmla="*/ 0 w 2365669"/>
                  <a:gd name="connsiteY6" fmla="*/ 5240806 h 524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5669" h="5240806">
                    <a:moveTo>
                      <a:pt x="1959295" y="0"/>
                    </a:moveTo>
                    <a:lnTo>
                      <a:pt x="1959295" y="4199427"/>
                    </a:lnTo>
                    <a:lnTo>
                      <a:pt x="2365669" y="4605801"/>
                    </a:lnTo>
                    <a:lnTo>
                      <a:pt x="1959295" y="4605801"/>
                    </a:lnTo>
                    <a:lnTo>
                      <a:pt x="1959295" y="5111100"/>
                    </a:lnTo>
                    <a:cubicBezTo>
                      <a:pt x="1959295" y="5182735"/>
                      <a:pt x="1901224" y="5240806"/>
                      <a:pt x="1829589" y="5240806"/>
                    </a:cubicBezTo>
                    <a:lnTo>
                      <a:pt x="0" y="5240806"/>
                    </a:ln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25768B48-FAD5-45AD-83F9-545AECDFC13E}"/>
                  </a:ext>
                </a:extLst>
              </p:cNvPr>
              <p:cNvGrpSpPr/>
              <p:nvPr/>
            </p:nvGrpSpPr>
            <p:grpSpPr>
              <a:xfrm>
                <a:off x="10810875" y="1050132"/>
                <a:ext cx="283370" cy="283368"/>
                <a:chOff x="10637044" y="1064419"/>
                <a:chExt cx="416719" cy="416719"/>
              </a:xfrm>
            </p:grpSpPr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xmlns="" id="{8AF23EB3-668D-4490-8006-3DDA44AFF3AE}"/>
                    </a:ext>
                  </a:extLst>
                </p:cNvPr>
                <p:cNvSpPr/>
                <p:nvPr/>
              </p:nvSpPr>
              <p:spPr>
                <a:xfrm>
                  <a:off x="10637044" y="1064419"/>
                  <a:ext cx="416719" cy="4167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xmlns="" id="{64EFAC48-73E7-4177-86C4-DBB45EA444D4}"/>
                    </a:ext>
                  </a:extLst>
                </p:cNvPr>
                <p:cNvSpPr txBox="1"/>
                <p:nvPr/>
              </p:nvSpPr>
              <p:spPr>
                <a:xfrm rot="10800000">
                  <a:off x="10736095" y="1194621"/>
                  <a:ext cx="239086" cy="17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26" h="719770">
                      <a:moveTo>
                        <a:pt x="916967" y="0"/>
                      </a:moveTo>
                      <a:lnTo>
                        <a:pt x="966266" y="69019"/>
                      </a:lnTo>
                      <a:cubicBezTo>
                        <a:pt x="861094" y="134751"/>
                        <a:pt x="792075" y="197197"/>
                        <a:pt x="759209" y="256356"/>
                      </a:cubicBezTo>
                      <a:cubicBezTo>
                        <a:pt x="732916" y="308942"/>
                        <a:pt x="746063" y="335235"/>
                        <a:pt x="798649" y="335235"/>
                      </a:cubicBezTo>
                      <a:cubicBezTo>
                        <a:pt x="910394" y="354955"/>
                        <a:pt x="969553" y="417401"/>
                        <a:pt x="976126" y="522572"/>
                      </a:cubicBezTo>
                      <a:cubicBezTo>
                        <a:pt x="962980" y="640891"/>
                        <a:pt x="893961" y="706623"/>
                        <a:pt x="769069" y="719770"/>
                      </a:cubicBezTo>
                      <a:cubicBezTo>
                        <a:pt x="631031" y="713196"/>
                        <a:pt x="558725" y="631031"/>
                        <a:pt x="552152" y="473273"/>
                      </a:cubicBezTo>
                      <a:cubicBezTo>
                        <a:pt x="552152" y="262929"/>
                        <a:pt x="673757" y="105172"/>
                        <a:pt x="916967" y="0"/>
                      </a:cubicBezTo>
                      <a:close/>
                      <a:moveTo>
                        <a:pt x="364815" y="0"/>
                      </a:moveTo>
                      <a:lnTo>
                        <a:pt x="423974" y="69019"/>
                      </a:lnTo>
                      <a:cubicBezTo>
                        <a:pt x="305656" y="141324"/>
                        <a:pt x="233350" y="203770"/>
                        <a:pt x="207057" y="256356"/>
                      </a:cubicBezTo>
                      <a:cubicBezTo>
                        <a:pt x="193911" y="308942"/>
                        <a:pt x="207057" y="335235"/>
                        <a:pt x="246496" y="335235"/>
                      </a:cubicBezTo>
                      <a:cubicBezTo>
                        <a:pt x="358241" y="348381"/>
                        <a:pt x="417401" y="410827"/>
                        <a:pt x="423974" y="522572"/>
                      </a:cubicBezTo>
                      <a:cubicBezTo>
                        <a:pt x="417401" y="647464"/>
                        <a:pt x="348382" y="713196"/>
                        <a:pt x="216917" y="719770"/>
                      </a:cubicBezTo>
                      <a:cubicBezTo>
                        <a:pt x="78879" y="706623"/>
                        <a:pt x="6573" y="624458"/>
                        <a:pt x="0" y="473273"/>
                      </a:cubicBezTo>
                      <a:cubicBezTo>
                        <a:pt x="0" y="269503"/>
                        <a:pt x="121605" y="111745"/>
                        <a:pt x="3648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>
                    <a:defRPr sz="199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颜宋简体_中" panose="02000000000000000000" pitchFamily="2" charset="-122"/>
                      <a:ea typeface="方正颜宋简体_中" panose="02000000000000000000" pitchFamily="2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</p:grpSp>
        </p:grp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736423B7-34CA-4EF0-858A-546550329B36}"/>
                </a:ext>
              </a:extLst>
            </p:cNvPr>
            <p:cNvSpPr/>
            <p:nvPr/>
          </p:nvSpPr>
          <p:spPr>
            <a:xfrm>
              <a:off x="899915" y="3193122"/>
              <a:ext cx="2901255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建议您在展示时采用微软雅黑字体，本模版所有图形线条及其相应素材均可自由编辑。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9599425-63BD-48AA-9D83-D59A420A6235}"/>
              </a:ext>
            </a:extLst>
          </p:cNvPr>
          <p:cNvGrpSpPr/>
          <p:nvPr/>
        </p:nvGrpSpPr>
        <p:grpSpPr>
          <a:xfrm>
            <a:off x="732657" y="952500"/>
            <a:ext cx="3382912" cy="1675007"/>
            <a:chOff x="837358" y="952500"/>
            <a:chExt cx="3382912" cy="1675007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9B6BE32E-F9C7-417A-A82D-F072EDF2FD65}"/>
                </a:ext>
              </a:extLst>
            </p:cNvPr>
            <p:cNvGrpSpPr/>
            <p:nvPr/>
          </p:nvGrpSpPr>
          <p:grpSpPr>
            <a:xfrm flipH="1">
              <a:off x="837358" y="952500"/>
              <a:ext cx="3382912" cy="1675007"/>
              <a:chOff x="8190658" y="1050132"/>
              <a:chExt cx="2903587" cy="1437675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8FA37C5B-D850-42A1-B34B-07968B0A2099}"/>
                  </a:ext>
                </a:extLst>
              </p:cNvPr>
              <p:cNvSpPr/>
              <p:nvPr/>
            </p:nvSpPr>
            <p:spPr>
              <a:xfrm rot="5400000">
                <a:off x="8939802" y="453075"/>
                <a:ext cx="1280031" cy="2754865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5375" h="5370512">
                    <a:moveTo>
                      <a:pt x="0" y="5240806"/>
                    </a:moveTo>
                    <a:lnTo>
                      <a:pt x="0" y="129706"/>
                    </a:lnTo>
                    <a:cubicBezTo>
                      <a:pt x="0" y="58071"/>
                      <a:pt x="58071" y="0"/>
                      <a:pt x="129706" y="0"/>
                    </a:cubicBezTo>
                    <a:lnTo>
                      <a:pt x="1959295" y="0"/>
                    </a:lnTo>
                    <a:cubicBezTo>
                      <a:pt x="2030930" y="0"/>
                      <a:pt x="2089001" y="58071"/>
                      <a:pt x="2089001" y="129706"/>
                    </a:cubicBezTo>
                    <a:lnTo>
                      <a:pt x="2089001" y="4329133"/>
                    </a:lnTo>
                    <a:lnTo>
                      <a:pt x="2495375" y="4735507"/>
                    </a:lnTo>
                    <a:lnTo>
                      <a:pt x="2089001" y="4735507"/>
                    </a:lnTo>
                    <a:lnTo>
                      <a:pt x="2089001" y="5240806"/>
                    </a:lnTo>
                    <a:cubicBezTo>
                      <a:pt x="2089001" y="5312441"/>
                      <a:pt x="2030930" y="5370512"/>
                      <a:pt x="1959295" y="5370512"/>
                    </a:cubicBezTo>
                    <a:lnTo>
                      <a:pt x="129706" y="5370512"/>
                    </a:lnTo>
                    <a:cubicBezTo>
                      <a:pt x="58071" y="5370512"/>
                      <a:pt x="0" y="5312441"/>
                      <a:pt x="0" y="524080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4BB5F199-B059-434D-9309-BE276311104F}"/>
                  </a:ext>
                </a:extLst>
              </p:cNvPr>
              <p:cNvSpPr/>
              <p:nvPr/>
            </p:nvSpPr>
            <p:spPr>
              <a:xfrm rot="5400000">
                <a:off x="8928076" y="536893"/>
                <a:ext cx="1213496" cy="2688331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  <a:gd name="connsiteX0" fmla="*/ 0 w 2495375"/>
                  <a:gd name="connsiteY0" fmla="*/ 5240806 h 5370512"/>
                  <a:gd name="connsiteX1" fmla="*/ 129706 w 2495375"/>
                  <a:gd name="connsiteY1" fmla="*/ 0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0 w 2495375"/>
                  <a:gd name="connsiteY0" fmla="*/ 5240806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0" fmla="*/ 0 w 2495375"/>
                  <a:gd name="connsiteY0" fmla="*/ 5240806 h 5370512"/>
                  <a:gd name="connsiteX1" fmla="*/ 1233147 w 2495375"/>
                  <a:gd name="connsiteY1" fmla="*/ 1934977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1233147 w 2495375"/>
                  <a:gd name="connsiteY0" fmla="*/ 1934977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10" fmla="*/ 1324587 w 2495375"/>
                  <a:gd name="connsiteY10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9" fmla="*/ 1324587 w 2495375"/>
                  <a:gd name="connsiteY9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0" fmla="*/ 1829589 w 2365669"/>
                  <a:gd name="connsiteY0" fmla="*/ 0 h 5370512"/>
                  <a:gd name="connsiteX1" fmla="*/ 1959295 w 2365669"/>
                  <a:gd name="connsiteY1" fmla="*/ 129706 h 5370512"/>
                  <a:gd name="connsiteX2" fmla="*/ 1959295 w 2365669"/>
                  <a:gd name="connsiteY2" fmla="*/ 4329133 h 5370512"/>
                  <a:gd name="connsiteX3" fmla="*/ 2365669 w 2365669"/>
                  <a:gd name="connsiteY3" fmla="*/ 4735507 h 5370512"/>
                  <a:gd name="connsiteX4" fmla="*/ 1959295 w 2365669"/>
                  <a:gd name="connsiteY4" fmla="*/ 4735507 h 5370512"/>
                  <a:gd name="connsiteX5" fmla="*/ 1959295 w 2365669"/>
                  <a:gd name="connsiteY5" fmla="*/ 5240806 h 5370512"/>
                  <a:gd name="connsiteX6" fmla="*/ 1829589 w 2365669"/>
                  <a:gd name="connsiteY6" fmla="*/ 5370512 h 5370512"/>
                  <a:gd name="connsiteX7" fmla="*/ 0 w 2365669"/>
                  <a:gd name="connsiteY7" fmla="*/ 5370512 h 5370512"/>
                  <a:gd name="connsiteX0" fmla="*/ 1959295 w 2365669"/>
                  <a:gd name="connsiteY0" fmla="*/ 0 h 5240806"/>
                  <a:gd name="connsiteX1" fmla="*/ 1959295 w 2365669"/>
                  <a:gd name="connsiteY1" fmla="*/ 4199427 h 5240806"/>
                  <a:gd name="connsiteX2" fmla="*/ 2365669 w 2365669"/>
                  <a:gd name="connsiteY2" fmla="*/ 4605801 h 5240806"/>
                  <a:gd name="connsiteX3" fmla="*/ 1959295 w 2365669"/>
                  <a:gd name="connsiteY3" fmla="*/ 4605801 h 5240806"/>
                  <a:gd name="connsiteX4" fmla="*/ 1959295 w 2365669"/>
                  <a:gd name="connsiteY4" fmla="*/ 5111100 h 5240806"/>
                  <a:gd name="connsiteX5" fmla="*/ 1829589 w 2365669"/>
                  <a:gd name="connsiteY5" fmla="*/ 5240806 h 5240806"/>
                  <a:gd name="connsiteX6" fmla="*/ 0 w 2365669"/>
                  <a:gd name="connsiteY6" fmla="*/ 5240806 h 524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5669" h="5240806">
                    <a:moveTo>
                      <a:pt x="1959295" y="0"/>
                    </a:moveTo>
                    <a:lnTo>
                      <a:pt x="1959295" y="4199427"/>
                    </a:lnTo>
                    <a:lnTo>
                      <a:pt x="2365669" y="4605801"/>
                    </a:lnTo>
                    <a:lnTo>
                      <a:pt x="1959295" y="4605801"/>
                    </a:lnTo>
                    <a:lnTo>
                      <a:pt x="1959295" y="5111100"/>
                    </a:lnTo>
                    <a:cubicBezTo>
                      <a:pt x="1959295" y="5182735"/>
                      <a:pt x="1901224" y="5240806"/>
                      <a:pt x="1829589" y="5240806"/>
                    </a:cubicBezTo>
                    <a:lnTo>
                      <a:pt x="0" y="5240806"/>
                    </a:ln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65F601F5-5BCC-4366-9C37-EF70281B6BF0}"/>
                  </a:ext>
                </a:extLst>
              </p:cNvPr>
              <p:cNvGrpSpPr/>
              <p:nvPr/>
            </p:nvGrpSpPr>
            <p:grpSpPr>
              <a:xfrm>
                <a:off x="10810875" y="1050132"/>
                <a:ext cx="283370" cy="283368"/>
                <a:chOff x="10637044" y="1064419"/>
                <a:chExt cx="416719" cy="416719"/>
              </a:xfrm>
            </p:grpSpPr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xmlns="" id="{07AA601E-A3D3-4C36-8F19-0A90FABD364A}"/>
                    </a:ext>
                  </a:extLst>
                </p:cNvPr>
                <p:cNvSpPr/>
                <p:nvPr/>
              </p:nvSpPr>
              <p:spPr>
                <a:xfrm>
                  <a:off x="10637044" y="1064419"/>
                  <a:ext cx="416719" cy="4167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xmlns="" id="{B144F106-DF54-4FE5-8EBD-15374A4239AA}"/>
                    </a:ext>
                  </a:extLst>
                </p:cNvPr>
                <p:cNvSpPr txBox="1"/>
                <p:nvPr/>
              </p:nvSpPr>
              <p:spPr>
                <a:xfrm rot="10800000">
                  <a:off x="10736095" y="1194621"/>
                  <a:ext cx="239086" cy="17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26" h="719770">
                      <a:moveTo>
                        <a:pt x="916967" y="0"/>
                      </a:moveTo>
                      <a:lnTo>
                        <a:pt x="966266" y="69019"/>
                      </a:lnTo>
                      <a:cubicBezTo>
                        <a:pt x="861094" y="134751"/>
                        <a:pt x="792075" y="197197"/>
                        <a:pt x="759209" y="256356"/>
                      </a:cubicBezTo>
                      <a:cubicBezTo>
                        <a:pt x="732916" y="308942"/>
                        <a:pt x="746063" y="335235"/>
                        <a:pt x="798649" y="335235"/>
                      </a:cubicBezTo>
                      <a:cubicBezTo>
                        <a:pt x="910394" y="354955"/>
                        <a:pt x="969553" y="417401"/>
                        <a:pt x="976126" y="522572"/>
                      </a:cubicBezTo>
                      <a:cubicBezTo>
                        <a:pt x="962980" y="640891"/>
                        <a:pt x="893961" y="706623"/>
                        <a:pt x="769069" y="719770"/>
                      </a:cubicBezTo>
                      <a:cubicBezTo>
                        <a:pt x="631031" y="713196"/>
                        <a:pt x="558725" y="631031"/>
                        <a:pt x="552152" y="473273"/>
                      </a:cubicBezTo>
                      <a:cubicBezTo>
                        <a:pt x="552152" y="262929"/>
                        <a:pt x="673757" y="105172"/>
                        <a:pt x="916967" y="0"/>
                      </a:cubicBezTo>
                      <a:close/>
                      <a:moveTo>
                        <a:pt x="364815" y="0"/>
                      </a:moveTo>
                      <a:lnTo>
                        <a:pt x="423974" y="69019"/>
                      </a:lnTo>
                      <a:cubicBezTo>
                        <a:pt x="305656" y="141324"/>
                        <a:pt x="233350" y="203770"/>
                        <a:pt x="207057" y="256356"/>
                      </a:cubicBezTo>
                      <a:cubicBezTo>
                        <a:pt x="193911" y="308942"/>
                        <a:pt x="207057" y="335235"/>
                        <a:pt x="246496" y="335235"/>
                      </a:cubicBezTo>
                      <a:cubicBezTo>
                        <a:pt x="358241" y="348381"/>
                        <a:pt x="417401" y="410827"/>
                        <a:pt x="423974" y="522572"/>
                      </a:cubicBezTo>
                      <a:cubicBezTo>
                        <a:pt x="417401" y="647464"/>
                        <a:pt x="348382" y="713196"/>
                        <a:pt x="216917" y="719770"/>
                      </a:cubicBezTo>
                      <a:cubicBezTo>
                        <a:pt x="78879" y="706623"/>
                        <a:pt x="6573" y="624458"/>
                        <a:pt x="0" y="473273"/>
                      </a:cubicBezTo>
                      <a:cubicBezTo>
                        <a:pt x="0" y="269503"/>
                        <a:pt x="121605" y="111745"/>
                        <a:pt x="3648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>
                    <a:defRPr sz="199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颜宋简体_中" panose="02000000000000000000" pitchFamily="2" charset="-122"/>
                      <a:ea typeface="方正颜宋简体_中" panose="02000000000000000000" pitchFamily="2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</p:grpSp>
        </p:grp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31E7C7CE-D4B6-4234-B2DA-36F9E599679A}"/>
                </a:ext>
              </a:extLst>
            </p:cNvPr>
            <p:cNvSpPr/>
            <p:nvPr/>
          </p:nvSpPr>
          <p:spPr>
            <a:xfrm>
              <a:off x="1166615" y="1250022"/>
              <a:ext cx="2901255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建议您在展示时采用微软雅黑字体，本模版所有图形线条及其相应素材均可自由编辑。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8C07F06-D717-4DC5-9CF3-0185B5668127}"/>
              </a:ext>
            </a:extLst>
          </p:cNvPr>
          <p:cNvGrpSpPr/>
          <p:nvPr/>
        </p:nvGrpSpPr>
        <p:grpSpPr>
          <a:xfrm>
            <a:off x="8076432" y="952500"/>
            <a:ext cx="3382912" cy="1675007"/>
            <a:chOff x="7962058" y="952500"/>
            <a:chExt cx="3382912" cy="167500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19BDF33-4094-481B-A95D-F85749F78E16}"/>
                </a:ext>
              </a:extLst>
            </p:cNvPr>
            <p:cNvGrpSpPr/>
            <p:nvPr/>
          </p:nvGrpSpPr>
          <p:grpSpPr>
            <a:xfrm>
              <a:off x="7962058" y="952500"/>
              <a:ext cx="3382912" cy="1675007"/>
              <a:chOff x="8190658" y="1050132"/>
              <a:chExt cx="2903587" cy="1437675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B822905B-4987-4337-9FBB-4ADBDFAFEA70}"/>
                  </a:ext>
                </a:extLst>
              </p:cNvPr>
              <p:cNvSpPr/>
              <p:nvPr/>
            </p:nvSpPr>
            <p:spPr>
              <a:xfrm rot="5400000">
                <a:off x="8939802" y="453075"/>
                <a:ext cx="1280031" cy="2754865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5375" h="5370512">
                    <a:moveTo>
                      <a:pt x="0" y="5240806"/>
                    </a:moveTo>
                    <a:lnTo>
                      <a:pt x="0" y="129706"/>
                    </a:lnTo>
                    <a:cubicBezTo>
                      <a:pt x="0" y="58071"/>
                      <a:pt x="58071" y="0"/>
                      <a:pt x="129706" y="0"/>
                    </a:cubicBezTo>
                    <a:lnTo>
                      <a:pt x="1959295" y="0"/>
                    </a:lnTo>
                    <a:cubicBezTo>
                      <a:pt x="2030930" y="0"/>
                      <a:pt x="2089001" y="58071"/>
                      <a:pt x="2089001" y="129706"/>
                    </a:cubicBezTo>
                    <a:lnTo>
                      <a:pt x="2089001" y="4329133"/>
                    </a:lnTo>
                    <a:lnTo>
                      <a:pt x="2495375" y="4735507"/>
                    </a:lnTo>
                    <a:lnTo>
                      <a:pt x="2089001" y="4735507"/>
                    </a:lnTo>
                    <a:lnTo>
                      <a:pt x="2089001" y="5240806"/>
                    </a:lnTo>
                    <a:cubicBezTo>
                      <a:pt x="2089001" y="5312441"/>
                      <a:pt x="2030930" y="5370512"/>
                      <a:pt x="1959295" y="5370512"/>
                    </a:cubicBezTo>
                    <a:lnTo>
                      <a:pt x="129706" y="5370512"/>
                    </a:lnTo>
                    <a:cubicBezTo>
                      <a:pt x="58071" y="5370512"/>
                      <a:pt x="0" y="5312441"/>
                      <a:pt x="0" y="524080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A119279D-3D8E-48B5-AF53-638309A313F6}"/>
                  </a:ext>
                </a:extLst>
              </p:cNvPr>
              <p:cNvSpPr/>
              <p:nvPr/>
            </p:nvSpPr>
            <p:spPr>
              <a:xfrm rot="5400000">
                <a:off x="8928076" y="536893"/>
                <a:ext cx="1213496" cy="2688331"/>
              </a:xfrm>
              <a:custGeom>
                <a:avLst/>
                <a:gdLst>
                  <a:gd name="connsiteX0" fmla="*/ 0 w 2495375"/>
                  <a:gd name="connsiteY0" fmla="*/ 5240806 h 5370512"/>
                  <a:gd name="connsiteX1" fmla="*/ 0 w 2495375"/>
                  <a:gd name="connsiteY1" fmla="*/ 129706 h 5370512"/>
                  <a:gd name="connsiteX2" fmla="*/ 129706 w 2495375"/>
                  <a:gd name="connsiteY2" fmla="*/ 0 h 5370512"/>
                  <a:gd name="connsiteX3" fmla="*/ 1959295 w 2495375"/>
                  <a:gd name="connsiteY3" fmla="*/ 0 h 5370512"/>
                  <a:gd name="connsiteX4" fmla="*/ 2089001 w 2495375"/>
                  <a:gd name="connsiteY4" fmla="*/ 129706 h 5370512"/>
                  <a:gd name="connsiteX5" fmla="*/ 2089001 w 2495375"/>
                  <a:gd name="connsiteY5" fmla="*/ 4329133 h 5370512"/>
                  <a:gd name="connsiteX6" fmla="*/ 2495375 w 2495375"/>
                  <a:gd name="connsiteY6" fmla="*/ 4735507 h 5370512"/>
                  <a:gd name="connsiteX7" fmla="*/ 2089001 w 2495375"/>
                  <a:gd name="connsiteY7" fmla="*/ 4735507 h 5370512"/>
                  <a:gd name="connsiteX8" fmla="*/ 2089001 w 2495375"/>
                  <a:gd name="connsiteY8" fmla="*/ 5240806 h 5370512"/>
                  <a:gd name="connsiteX9" fmla="*/ 1959295 w 2495375"/>
                  <a:gd name="connsiteY9" fmla="*/ 5370512 h 5370512"/>
                  <a:gd name="connsiteX10" fmla="*/ 129706 w 2495375"/>
                  <a:gd name="connsiteY10" fmla="*/ 5370512 h 5370512"/>
                  <a:gd name="connsiteX11" fmla="*/ 0 w 2495375"/>
                  <a:gd name="connsiteY11" fmla="*/ 5240806 h 5370512"/>
                  <a:gd name="connsiteX0" fmla="*/ 0 w 2495375"/>
                  <a:gd name="connsiteY0" fmla="*/ 5240806 h 5370512"/>
                  <a:gd name="connsiteX1" fmla="*/ 129706 w 2495375"/>
                  <a:gd name="connsiteY1" fmla="*/ 0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0 w 2495375"/>
                  <a:gd name="connsiteY0" fmla="*/ 5240806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0" fmla="*/ 0 w 2495375"/>
                  <a:gd name="connsiteY0" fmla="*/ 5240806 h 5370512"/>
                  <a:gd name="connsiteX1" fmla="*/ 1233147 w 2495375"/>
                  <a:gd name="connsiteY1" fmla="*/ 1934977 h 5370512"/>
                  <a:gd name="connsiteX2" fmla="*/ 1959295 w 2495375"/>
                  <a:gd name="connsiteY2" fmla="*/ 0 h 5370512"/>
                  <a:gd name="connsiteX3" fmla="*/ 2089001 w 2495375"/>
                  <a:gd name="connsiteY3" fmla="*/ 129706 h 5370512"/>
                  <a:gd name="connsiteX4" fmla="*/ 2089001 w 2495375"/>
                  <a:gd name="connsiteY4" fmla="*/ 4329133 h 5370512"/>
                  <a:gd name="connsiteX5" fmla="*/ 2495375 w 2495375"/>
                  <a:gd name="connsiteY5" fmla="*/ 4735507 h 5370512"/>
                  <a:gd name="connsiteX6" fmla="*/ 2089001 w 2495375"/>
                  <a:gd name="connsiteY6" fmla="*/ 4735507 h 5370512"/>
                  <a:gd name="connsiteX7" fmla="*/ 2089001 w 2495375"/>
                  <a:gd name="connsiteY7" fmla="*/ 5240806 h 5370512"/>
                  <a:gd name="connsiteX8" fmla="*/ 1959295 w 2495375"/>
                  <a:gd name="connsiteY8" fmla="*/ 5370512 h 5370512"/>
                  <a:gd name="connsiteX9" fmla="*/ 129706 w 2495375"/>
                  <a:gd name="connsiteY9" fmla="*/ 5370512 h 5370512"/>
                  <a:gd name="connsiteX10" fmla="*/ 0 w 2495375"/>
                  <a:gd name="connsiteY10" fmla="*/ 5240806 h 5370512"/>
                  <a:gd name="connsiteX0" fmla="*/ 1233147 w 2495375"/>
                  <a:gd name="connsiteY0" fmla="*/ 1934977 h 5370512"/>
                  <a:gd name="connsiteX1" fmla="*/ 1959295 w 2495375"/>
                  <a:gd name="connsiteY1" fmla="*/ 0 h 5370512"/>
                  <a:gd name="connsiteX2" fmla="*/ 2089001 w 2495375"/>
                  <a:gd name="connsiteY2" fmla="*/ 129706 h 5370512"/>
                  <a:gd name="connsiteX3" fmla="*/ 2089001 w 2495375"/>
                  <a:gd name="connsiteY3" fmla="*/ 4329133 h 5370512"/>
                  <a:gd name="connsiteX4" fmla="*/ 2495375 w 2495375"/>
                  <a:gd name="connsiteY4" fmla="*/ 4735507 h 5370512"/>
                  <a:gd name="connsiteX5" fmla="*/ 2089001 w 2495375"/>
                  <a:gd name="connsiteY5" fmla="*/ 4735507 h 5370512"/>
                  <a:gd name="connsiteX6" fmla="*/ 2089001 w 2495375"/>
                  <a:gd name="connsiteY6" fmla="*/ 5240806 h 5370512"/>
                  <a:gd name="connsiteX7" fmla="*/ 1959295 w 2495375"/>
                  <a:gd name="connsiteY7" fmla="*/ 5370512 h 5370512"/>
                  <a:gd name="connsiteX8" fmla="*/ 129706 w 2495375"/>
                  <a:gd name="connsiteY8" fmla="*/ 5370512 h 5370512"/>
                  <a:gd name="connsiteX9" fmla="*/ 0 w 2495375"/>
                  <a:gd name="connsiteY9" fmla="*/ 5240806 h 5370512"/>
                  <a:gd name="connsiteX10" fmla="*/ 1324587 w 2495375"/>
                  <a:gd name="connsiteY10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9" fmla="*/ 1324587 w 2495375"/>
                  <a:gd name="connsiteY9" fmla="*/ 2026417 h 5370512"/>
                  <a:gd name="connsiteX0" fmla="*/ 1959295 w 2495375"/>
                  <a:gd name="connsiteY0" fmla="*/ 0 h 5370512"/>
                  <a:gd name="connsiteX1" fmla="*/ 2089001 w 2495375"/>
                  <a:gd name="connsiteY1" fmla="*/ 129706 h 5370512"/>
                  <a:gd name="connsiteX2" fmla="*/ 2089001 w 2495375"/>
                  <a:gd name="connsiteY2" fmla="*/ 4329133 h 5370512"/>
                  <a:gd name="connsiteX3" fmla="*/ 2495375 w 2495375"/>
                  <a:gd name="connsiteY3" fmla="*/ 4735507 h 5370512"/>
                  <a:gd name="connsiteX4" fmla="*/ 2089001 w 2495375"/>
                  <a:gd name="connsiteY4" fmla="*/ 4735507 h 5370512"/>
                  <a:gd name="connsiteX5" fmla="*/ 2089001 w 2495375"/>
                  <a:gd name="connsiteY5" fmla="*/ 5240806 h 5370512"/>
                  <a:gd name="connsiteX6" fmla="*/ 1959295 w 2495375"/>
                  <a:gd name="connsiteY6" fmla="*/ 5370512 h 5370512"/>
                  <a:gd name="connsiteX7" fmla="*/ 129706 w 2495375"/>
                  <a:gd name="connsiteY7" fmla="*/ 5370512 h 5370512"/>
                  <a:gd name="connsiteX8" fmla="*/ 0 w 2495375"/>
                  <a:gd name="connsiteY8" fmla="*/ 5240806 h 5370512"/>
                  <a:gd name="connsiteX0" fmla="*/ 1829589 w 2365669"/>
                  <a:gd name="connsiteY0" fmla="*/ 0 h 5370512"/>
                  <a:gd name="connsiteX1" fmla="*/ 1959295 w 2365669"/>
                  <a:gd name="connsiteY1" fmla="*/ 129706 h 5370512"/>
                  <a:gd name="connsiteX2" fmla="*/ 1959295 w 2365669"/>
                  <a:gd name="connsiteY2" fmla="*/ 4329133 h 5370512"/>
                  <a:gd name="connsiteX3" fmla="*/ 2365669 w 2365669"/>
                  <a:gd name="connsiteY3" fmla="*/ 4735507 h 5370512"/>
                  <a:gd name="connsiteX4" fmla="*/ 1959295 w 2365669"/>
                  <a:gd name="connsiteY4" fmla="*/ 4735507 h 5370512"/>
                  <a:gd name="connsiteX5" fmla="*/ 1959295 w 2365669"/>
                  <a:gd name="connsiteY5" fmla="*/ 5240806 h 5370512"/>
                  <a:gd name="connsiteX6" fmla="*/ 1829589 w 2365669"/>
                  <a:gd name="connsiteY6" fmla="*/ 5370512 h 5370512"/>
                  <a:gd name="connsiteX7" fmla="*/ 0 w 2365669"/>
                  <a:gd name="connsiteY7" fmla="*/ 5370512 h 5370512"/>
                  <a:gd name="connsiteX0" fmla="*/ 1959295 w 2365669"/>
                  <a:gd name="connsiteY0" fmla="*/ 0 h 5240806"/>
                  <a:gd name="connsiteX1" fmla="*/ 1959295 w 2365669"/>
                  <a:gd name="connsiteY1" fmla="*/ 4199427 h 5240806"/>
                  <a:gd name="connsiteX2" fmla="*/ 2365669 w 2365669"/>
                  <a:gd name="connsiteY2" fmla="*/ 4605801 h 5240806"/>
                  <a:gd name="connsiteX3" fmla="*/ 1959295 w 2365669"/>
                  <a:gd name="connsiteY3" fmla="*/ 4605801 h 5240806"/>
                  <a:gd name="connsiteX4" fmla="*/ 1959295 w 2365669"/>
                  <a:gd name="connsiteY4" fmla="*/ 5111100 h 5240806"/>
                  <a:gd name="connsiteX5" fmla="*/ 1829589 w 2365669"/>
                  <a:gd name="connsiteY5" fmla="*/ 5240806 h 5240806"/>
                  <a:gd name="connsiteX6" fmla="*/ 0 w 2365669"/>
                  <a:gd name="connsiteY6" fmla="*/ 5240806 h 524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5669" h="5240806">
                    <a:moveTo>
                      <a:pt x="1959295" y="0"/>
                    </a:moveTo>
                    <a:lnTo>
                      <a:pt x="1959295" y="4199427"/>
                    </a:lnTo>
                    <a:lnTo>
                      <a:pt x="2365669" y="4605801"/>
                    </a:lnTo>
                    <a:lnTo>
                      <a:pt x="1959295" y="4605801"/>
                    </a:lnTo>
                    <a:lnTo>
                      <a:pt x="1959295" y="5111100"/>
                    </a:lnTo>
                    <a:cubicBezTo>
                      <a:pt x="1959295" y="5182735"/>
                      <a:pt x="1901224" y="5240806"/>
                      <a:pt x="1829589" y="5240806"/>
                    </a:cubicBezTo>
                    <a:lnTo>
                      <a:pt x="0" y="5240806"/>
                    </a:lnTo>
                  </a:path>
                </a:pathLst>
              </a:custGeom>
              <a:noFill/>
              <a:ln w="38100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9AC73E87-C03C-48A3-9F50-9E8BEFF0537C}"/>
                  </a:ext>
                </a:extLst>
              </p:cNvPr>
              <p:cNvGrpSpPr/>
              <p:nvPr/>
            </p:nvGrpSpPr>
            <p:grpSpPr>
              <a:xfrm>
                <a:off x="10810875" y="1050132"/>
                <a:ext cx="283370" cy="283368"/>
                <a:chOff x="10637044" y="1064419"/>
                <a:chExt cx="416719" cy="416719"/>
              </a:xfrm>
            </p:grpSpPr>
            <p:sp>
              <p:nvSpPr>
                <p:cNvPr id="2" name="椭圆 1">
                  <a:extLst>
                    <a:ext uri="{FF2B5EF4-FFF2-40B4-BE49-F238E27FC236}">
                      <a16:creationId xmlns:a16="http://schemas.microsoft.com/office/drawing/2014/main" xmlns="" id="{364A716B-A8F3-495A-9F2B-4CBD33E8D465}"/>
                    </a:ext>
                  </a:extLst>
                </p:cNvPr>
                <p:cNvSpPr/>
                <p:nvPr/>
              </p:nvSpPr>
              <p:spPr>
                <a:xfrm>
                  <a:off x="10637044" y="1064419"/>
                  <a:ext cx="416719" cy="416719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xmlns="" id="{D22A6EEA-7F64-4CA8-9534-989063811AFB}"/>
                    </a:ext>
                  </a:extLst>
                </p:cNvPr>
                <p:cNvSpPr txBox="1"/>
                <p:nvPr/>
              </p:nvSpPr>
              <p:spPr>
                <a:xfrm rot="10800000">
                  <a:off x="10736095" y="1194621"/>
                  <a:ext cx="239086" cy="17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126" h="719770">
                      <a:moveTo>
                        <a:pt x="916967" y="0"/>
                      </a:moveTo>
                      <a:lnTo>
                        <a:pt x="966266" y="69019"/>
                      </a:lnTo>
                      <a:cubicBezTo>
                        <a:pt x="861094" y="134751"/>
                        <a:pt x="792075" y="197197"/>
                        <a:pt x="759209" y="256356"/>
                      </a:cubicBezTo>
                      <a:cubicBezTo>
                        <a:pt x="732916" y="308942"/>
                        <a:pt x="746063" y="335235"/>
                        <a:pt x="798649" y="335235"/>
                      </a:cubicBezTo>
                      <a:cubicBezTo>
                        <a:pt x="910394" y="354955"/>
                        <a:pt x="969553" y="417401"/>
                        <a:pt x="976126" y="522572"/>
                      </a:cubicBezTo>
                      <a:cubicBezTo>
                        <a:pt x="962980" y="640891"/>
                        <a:pt x="893961" y="706623"/>
                        <a:pt x="769069" y="719770"/>
                      </a:cubicBezTo>
                      <a:cubicBezTo>
                        <a:pt x="631031" y="713196"/>
                        <a:pt x="558725" y="631031"/>
                        <a:pt x="552152" y="473273"/>
                      </a:cubicBezTo>
                      <a:cubicBezTo>
                        <a:pt x="552152" y="262929"/>
                        <a:pt x="673757" y="105172"/>
                        <a:pt x="916967" y="0"/>
                      </a:cubicBezTo>
                      <a:close/>
                      <a:moveTo>
                        <a:pt x="364815" y="0"/>
                      </a:moveTo>
                      <a:lnTo>
                        <a:pt x="423974" y="69019"/>
                      </a:lnTo>
                      <a:cubicBezTo>
                        <a:pt x="305656" y="141324"/>
                        <a:pt x="233350" y="203770"/>
                        <a:pt x="207057" y="256356"/>
                      </a:cubicBezTo>
                      <a:cubicBezTo>
                        <a:pt x="193911" y="308942"/>
                        <a:pt x="207057" y="335235"/>
                        <a:pt x="246496" y="335235"/>
                      </a:cubicBezTo>
                      <a:cubicBezTo>
                        <a:pt x="358241" y="348381"/>
                        <a:pt x="417401" y="410827"/>
                        <a:pt x="423974" y="522572"/>
                      </a:cubicBezTo>
                      <a:cubicBezTo>
                        <a:pt x="417401" y="647464"/>
                        <a:pt x="348382" y="713196"/>
                        <a:pt x="216917" y="719770"/>
                      </a:cubicBezTo>
                      <a:cubicBezTo>
                        <a:pt x="78879" y="706623"/>
                        <a:pt x="6573" y="624458"/>
                        <a:pt x="0" y="473273"/>
                      </a:cubicBezTo>
                      <a:cubicBezTo>
                        <a:pt x="0" y="269503"/>
                        <a:pt x="121605" y="111745"/>
                        <a:pt x="3648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>
                    <a:defRPr sz="199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颜宋简体_中" panose="02000000000000000000" pitchFamily="2" charset="-122"/>
                      <a:ea typeface="方正颜宋简体_中" panose="02000000000000000000" pitchFamily="2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</p:grpSp>
        </p:grp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="" id="{5672CD13-A68B-4A04-9BB8-DA0DD33D761E}"/>
                </a:ext>
              </a:extLst>
            </p:cNvPr>
            <p:cNvSpPr/>
            <p:nvPr/>
          </p:nvSpPr>
          <p:spPr>
            <a:xfrm>
              <a:off x="8129390" y="1250022"/>
              <a:ext cx="2901255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+mn-ea"/>
                  <a:sym typeface="Arial" panose="020B0604020202020204" pitchFamily="34" charset="0"/>
                </a:rPr>
                <a:t>建议您在展示时采用微软雅黑字体，本模版所有图形线条及其相应素材均可自由编辑。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11A2861-7070-4DD7-A968-88D664DBF4ED}"/>
              </a:ext>
            </a:extLst>
          </p:cNvPr>
          <p:cNvGrpSpPr/>
          <p:nvPr/>
        </p:nvGrpSpPr>
        <p:grpSpPr>
          <a:xfrm rot="1021994">
            <a:off x="6865542" y="1315480"/>
            <a:ext cx="844192" cy="844192"/>
            <a:chOff x="6911521" y="1446893"/>
            <a:chExt cx="657225" cy="657225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C4204E96-DE34-4FAF-B292-45177B51E854}"/>
                </a:ext>
              </a:extLst>
            </p:cNvPr>
            <p:cNvSpPr/>
            <p:nvPr/>
          </p:nvSpPr>
          <p:spPr>
            <a:xfrm>
              <a:off x="6911521" y="1446893"/>
              <a:ext cx="657225" cy="657225"/>
            </a:xfrm>
            <a:prstGeom prst="ellipse">
              <a:avLst/>
            </a:prstGeom>
            <a:solidFill>
              <a:srgbClr val="DA8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7" name="图形 106">
              <a:extLst>
                <a:ext uri="{FF2B5EF4-FFF2-40B4-BE49-F238E27FC236}">
                  <a16:creationId xmlns:a16="http://schemas.microsoft.com/office/drawing/2014/main" xmlns="" id="{BA140CA0-1E85-4057-910F-4154F4C2F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7001930" y="1538288"/>
              <a:ext cx="475382" cy="4753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747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去吧哥斯拉">
  <a:themeElements>
    <a:clrScheme name="A15-森林绿">
      <a:dk1>
        <a:srgbClr val="363636"/>
      </a:dk1>
      <a:lt1>
        <a:srgbClr val="FFFFFF"/>
      </a:lt1>
      <a:dk2>
        <a:srgbClr val="1A2632"/>
      </a:dk2>
      <a:lt2>
        <a:srgbClr val="FFFFFF"/>
      </a:lt2>
      <a:accent1>
        <a:srgbClr val="378F77"/>
      </a:accent1>
      <a:accent2>
        <a:srgbClr val="296B59"/>
      </a:accent2>
      <a:accent3>
        <a:srgbClr val="378F77"/>
      </a:accent3>
      <a:accent4>
        <a:srgbClr val="296B59"/>
      </a:accent4>
      <a:accent5>
        <a:srgbClr val="378F77"/>
      </a:accent5>
      <a:accent6>
        <a:srgbClr val="296B59"/>
      </a:accent6>
      <a:hlink>
        <a:srgbClr val="F33B48"/>
      </a:hlink>
      <a:folHlink>
        <a:srgbClr val="FFC000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10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8E2698AA-E730-4C12-9DAD-E70D6E8012FC}" vid="{C067184A-C3BA-4FB0-8B05-866BE0D54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258</TotalTime>
  <Words>1427</Words>
  <Application>Microsoft Office PowerPoint</Application>
  <PresentationFormat>宽屏</PresentationFormat>
  <Paragraphs>125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86" baseType="lpstr">
      <vt:lpstr>07NikumaruFont</vt:lpstr>
      <vt:lpstr>GenSenMaruGothic TW TTF Medium</vt:lpstr>
      <vt:lpstr>I.Ngaan</vt:lpstr>
      <vt:lpstr>IPix</vt:lpstr>
      <vt:lpstr>jf-openhuninn-1.0</vt:lpstr>
      <vt:lpstr>KouzanBrushFont</vt:lpstr>
      <vt:lpstr>qiando手写楷体</vt:lpstr>
      <vt:lpstr>QIJIFALLBACK</vt:lpstr>
      <vt:lpstr>Resource Han Rounded CN Medium</vt:lpstr>
      <vt:lpstr>SetoFont</vt:lpstr>
      <vt:lpstr>SoukouMincho</vt:lpstr>
      <vt:lpstr>Unifont</vt:lpstr>
      <vt:lpstr>WenCang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包图小白体</vt:lpstr>
      <vt:lpstr>方正特雅宋简</vt:lpstr>
      <vt:lpstr>方正颜宋简体_中</vt:lpstr>
      <vt:lpstr>寒蝉手拙体</vt:lpstr>
      <vt:lpstr>鸿雷板书简体</vt:lpstr>
      <vt:lpstr>胡晓波男神体</vt:lpstr>
      <vt:lpstr>胡晓波骚包体</vt:lpstr>
      <vt:lpstr>胡晓波真帅体</vt:lpstr>
      <vt:lpstr>黄引齐招牌4aqq.com</vt:lpstr>
      <vt:lpstr>江西拙楷</vt:lpstr>
      <vt:lpstr>莫大毛筆-Bold</vt:lpstr>
      <vt:lpstr>沐瑶随心手写体</vt:lpstr>
      <vt:lpstr>庞门正道标题体</vt:lpstr>
      <vt:lpstr>庞门正道粗书体</vt:lpstr>
      <vt:lpstr>庞门正道轻松体</vt:lpstr>
      <vt:lpstr>品如手写体</vt:lpstr>
      <vt:lpstr>清松手寫體2</vt:lpstr>
      <vt:lpstr>锐字真言体免费商用</vt:lpstr>
      <vt:lpstr>手书体</vt:lpstr>
      <vt:lpstr>思源宋体 CN Heavy</vt:lpstr>
      <vt:lpstr>思源宋体 CN SemiBold</vt:lpstr>
      <vt:lpstr>途牛类圆体</vt:lpstr>
      <vt:lpstr>微米简书</vt:lpstr>
      <vt:lpstr>微软雅黑</vt:lpstr>
      <vt:lpstr>微软雅黑 Light</vt:lpstr>
      <vt:lpstr>贤二体</vt:lpstr>
      <vt:lpstr>新叶念体</vt:lpstr>
      <vt:lpstr>演示佛系体</vt:lpstr>
      <vt:lpstr>演示斜黑体</vt:lpstr>
      <vt:lpstr>演示新手书</vt:lpstr>
      <vt:lpstr>演示悠然小楷</vt:lpstr>
      <vt:lpstr>演示镇魂行楷</vt:lpstr>
      <vt:lpstr>演示镇魂行楷斜体</vt:lpstr>
      <vt:lpstr>杨任东竹石体-Bold</vt:lpstr>
      <vt:lpstr>叶根友锐劲体</vt:lpstr>
      <vt:lpstr>叶根友守中曲画</vt:lpstr>
      <vt:lpstr>优设标题黑</vt:lpstr>
      <vt:lpstr>优设好身体</vt:lpstr>
      <vt:lpstr>站酷高端黑</vt:lpstr>
      <vt:lpstr>站酷酷黑</vt:lpstr>
      <vt:lpstr>站酷快乐体2016修订版</vt:lpstr>
      <vt:lpstr>站酷庆科黄油体</vt:lpstr>
      <vt:lpstr>站酷文艺体</vt:lpstr>
      <vt:lpstr>站酷小薇LOGO体</vt:lpstr>
      <vt:lpstr>卓健橄榄简体</vt:lpstr>
      <vt:lpstr>字体圈欣意冠黑体</vt:lpstr>
      <vt:lpstr>字体视界法棍体</vt:lpstr>
      <vt:lpstr>Arial</vt:lpstr>
      <vt:lpstr>Long Cang</vt:lpstr>
      <vt:lpstr>Ma Shan Zheng</vt:lpstr>
      <vt:lpstr>钟齐志莽行书</vt:lpstr>
      <vt:lpstr>去吧哥斯拉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 ptm oban.com</dc:description>
  <cp:lastModifiedBy>YANGs</cp:lastModifiedBy>
  <cp:revision>114</cp:revision>
  <dcterms:created xsi:type="dcterms:W3CDTF">2020-08-03T02:39:01Z</dcterms:created>
  <dcterms:modified xsi:type="dcterms:W3CDTF">2020-08-27T12:18:53Z</dcterms:modified>
</cp:coreProperties>
</file>