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9" r:id="rId2"/>
    <p:sldId id="263" r:id="rId3"/>
    <p:sldId id="258" r:id="rId4"/>
    <p:sldId id="261" r:id="rId5"/>
    <p:sldId id="264" r:id="rId6"/>
    <p:sldId id="266" r:id="rId7"/>
    <p:sldId id="267" r:id="rId8"/>
    <p:sldId id="268" r:id="rId9"/>
    <p:sldId id="269" r:id="rId10"/>
    <p:sldId id="270" r:id="rId11"/>
    <p:sldId id="274" r:id="rId12"/>
    <p:sldId id="271" r:id="rId13"/>
    <p:sldId id="272" r:id="rId14"/>
    <p:sldId id="275" r:id="rId15"/>
    <p:sldId id="276" r:id="rId16"/>
    <p:sldId id="273" r:id="rId17"/>
    <p:sldId id="278" r:id="rId18"/>
    <p:sldId id="279" r:id="rId19"/>
    <p:sldId id="277" r:id="rId20"/>
    <p:sldId id="281" r:id="rId21"/>
    <p:sldId id="282" r:id="rId22"/>
    <p:sldId id="280" r:id="rId23"/>
    <p:sldId id="283" r:id="rId24"/>
    <p:sldId id="286" r:id="rId25"/>
    <p:sldId id="285" r:id="rId26"/>
    <p:sldId id="292" r:id="rId27"/>
    <p:sldId id="289" r:id="rId28"/>
    <p:sldId id="287" r:id="rId29"/>
    <p:sldId id="290" r:id="rId30"/>
    <p:sldId id="284" r:id="rId31"/>
    <p:sldId id="291" r:id="rId32"/>
    <p:sldId id="288" r:id="rId33"/>
    <p:sldId id="293" r:id="rId34"/>
    <p:sldId id="294" r:id="rId35"/>
    <p:sldId id="295" r:id="rId36"/>
    <p:sldId id="298" r:id="rId37"/>
    <p:sldId id="296" r:id="rId38"/>
    <p:sldId id="297" r:id="rId39"/>
    <p:sldId id="299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4" orient="horz" pos="2387" userDrawn="1">
          <p15:clr>
            <a:srgbClr val="A4A3A4"/>
          </p15:clr>
        </p15:guide>
        <p15:guide id="6" pos="506" userDrawn="1">
          <p15:clr>
            <a:srgbClr val="A4A3A4"/>
          </p15:clr>
        </p15:guide>
        <p15:guide id="7" pos="71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0000"/>
    <a:srgbClr val="F5F5F5"/>
    <a:srgbClr val="FBFBFB"/>
    <a:srgbClr val="E8E4E3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84" autoAdjust="0"/>
    <p:restoredTop sz="94660"/>
  </p:normalViewPr>
  <p:slideViewPr>
    <p:cSldViewPr snapToGrid="0">
      <p:cViewPr varScale="1">
        <p:scale>
          <a:sx n="80" d="100"/>
          <a:sy n="80" d="100"/>
        </p:scale>
        <p:origin x="114" y="144"/>
      </p:cViewPr>
      <p:guideLst>
        <p:guide pos="3840"/>
        <p:guide orient="horz" pos="2387"/>
        <p:guide pos="506"/>
        <p:guide pos="71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F2347D-8A45-478F-8A19-0FB7081360CA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9A0B1-B087-4555-B387-1C9E5DDFF6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833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120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484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8586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3007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4702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3907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8189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2349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5453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1926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52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20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9253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752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629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1062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4436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3253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8653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741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7038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74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9298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377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59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4181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1177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18123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1473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3474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526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089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021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816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142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607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9A0B1-B087-4555-B387-1C9E5DDFF6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749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0101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26E07A0-CBA2-4706-B147-4490908A4570}"/>
              </a:ext>
            </a:extLst>
          </p:cNvPr>
          <p:cNvSpPr/>
          <p:nvPr userDrawn="1"/>
        </p:nvSpPr>
        <p:spPr>
          <a:xfrm>
            <a:off x="986971" y="2312380"/>
            <a:ext cx="10218058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873245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4EEA383-6A62-4BAC-9182-848FAE197194}"/>
              </a:ext>
            </a:extLst>
          </p:cNvPr>
          <p:cNvSpPr/>
          <p:nvPr userDrawn="1"/>
        </p:nvSpPr>
        <p:spPr>
          <a:xfrm>
            <a:off x="-1458464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3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9A83813-A2AD-45D0-9415-03625ABB1A06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2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4E36BFC-7AF0-4C6F-BB2B-BEAC270E619C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C9EE707-E437-4D06-BA33-9BEDF72A0F39}"/>
              </a:ext>
            </a:extLst>
          </p:cNvPr>
          <p:cNvSpPr/>
          <p:nvPr userDrawn="1"/>
        </p:nvSpPr>
        <p:spPr>
          <a:xfrm>
            <a:off x="4041591" y="775734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524394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image" Target="../media/image11.jp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A6CA88C9-FF04-4C82-9B72-9936C81765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5001"/>
          <a:stretch/>
        </p:blipFill>
        <p:spPr>
          <a:xfrm>
            <a:off x="0" y="0"/>
            <a:ext cx="12192000" cy="36576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2B705A9-D1C6-4CC7-A301-57F628D46019}"/>
              </a:ext>
            </a:extLst>
          </p:cNvPr>
          <p:cNvSpPr/>
          <p:nvPr/>
        </p:nvSpPr>
        <p:spPr>
          <a:xfrm>
            <a:off x="0" y="0"/>
            <a:ext cx="12192000" cy="3657600"/>
          </a:xfrm>
          <a:prstGeom prst="rect">
            <a:avLst/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C9A033-C6D2-40A9-AAB8-B58DEDE6309E}"/>
              </a:ext>
            </a:extLst>
          </p:cNvPr>
          <p:cNvGrpSpPr/>
          <p:nvPr/>
        </p:nvGrpSpPr>
        <p:grpSpPr>
          <a:xfrm>
            <a:off x="571500" y="533400"/>
            <a:ext cx="11049000" cy="5791200"/>
            <a:chOff x="571500" y="533400"/>
            <a:chExt cx="11049000" cy="579120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A35C8A38-B1EA-4520-B6B0-A7D666D8FC2A}"/>
                </a:ext>
              </a:extLst>
            </p:cNvPr>
            <p:cNvSpPr/>
            <p:nvPr/>
          </p:nvSpPr>
          <p:spPr>
            <a:xfrm>
              <a:off x="571500" y="533400"/>
              <a:ext cx="11049000" cy="5791200"/>
            </a:xfrm>
            <a:prstGeom prst="roundRect">
              <a:avLst>
                <a:gd name="adj" fmla="val 1828"/>
              </a:avLst>
            </a:prstGeom>
            <a:solidFill>
              <a:schemeClr val="bg1"/>
            </a:solidFill>
            <a:ln>
              <a:solidFill>
                <a:srgbClr val="E8E4E3"/>
              </a:solidFill>
            </a:ln>
            <a:effectLst>
              <a:outerShdw blurRad="2286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713C3EF7-6D67-41BC-8DE1-C09821E7619A}"/>
                </a:ext>
              </a:extLst>
            </p:cNvPr>
            <p:cNvSpPr/>
            <p:nvPr/>
          </p:nvSpPr>
          <p:spPr>
            <a:xfrm>
              <a:off x="571500" y="533400"/>
              <a:ext cx="11049000" cy="5791200"/>
            </a:xfrm>
            <a:prstGeom prst="roundRect">
              <a:avLst>
                <a:gd name="adj" fmla="val 1828"/>
              </a:avLst>
            </a:prstGeom>
            <a:blipFill dpi="0" rotWithShape="1">
              <a:blip r:embed="rId4">
                <a:alphaModFix amt="10000"/>
              </a:blip>
              <a:srcRect/>
              <a:tile tx="0" ty="0" sx="100000" sy="100000" flip="none" algn="ctr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2F72A19-7682-4615-9A2E-5ADEEE118626}"/>
              </a:ext>
            </a:extLst>
          </p:cNvPr>
          <p:cNvSpPr txBox="1"/>
          <p:nvPr/>
        </p:nvSpPr>
        <p:spPr>
          <a:xfrm>
            <a:off x="2148114" y="3091810"/>
            <a:ext cx="78957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C00000"/>
                </a:solidFill>
                <a:ea typeface="微软简老宋" pitchFamily="2" charset="-122"/>
              </a:rPr>
              <a:t>通用工作总结汇报模版</a:t>
            </a:r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:a16="http://schemas.microsoft.com/office/drawing/2014/main" xmlns="" id="{4E3FFD27-FAB2-4480-9806-EC625DAE7C3A}"/>
              </a:ext>
            </a:extLst>
          </p:cNvPr>
          <p:cNvSpPr/>
          <p:nvPr/>
        </p:nvSpPr>
        <p:spPr>
          <a:xfrm>
            <a:off x="5792290" y="1041134"/>
            <a:ext cx="607421" cy="607421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C482DC0-E3CB-4166-A727-A7F8EA544758}"/>
              </a:ext>
            </a:extLst>
          </p:cNvPr>
          <p:cNvSpPr txBox="1"/>
          <p:nvPr/>
        </p:nvSpPr>
        <p:spPr>
          <a:xfrm>
            <a:off x="5041900" y="2108524"/>
            <a:ext cx="210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300" dirty="0">
                <a:solidFill>
                  <a:srgbClr val="C00000"/>
                </a:solidFill>
                <a:latin typeface="Bahnschrift" panose="020B0502040204020203" pitchFamily="34" charset="0"/>
                <a:ea typeface="思源黑体 CN Bold" panose="020B0800000000000000" pitchFamily="34" charset="-122"/>
              </a:rPr>
              <a:t>2025</a:t>
            </a:r>
            <a:endParaRPr lang="zh-CN" altLang="en-US" sz="4400" spc="300" dirty="0">
              <a:solidFill>
                <a:srgbClr val="C00000"/>
              </a:solidFill>
              <a:latin typeface="Bahnschrift" panose="020B0502040204020203" pitchFamily="34" charset="0"/>
              <a:ea typeface="思源黑体 CN Bold" panose="020B0800000000000000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FE5658E-29B6-4DD7-8D96-6A40AECE9B56}"/>
              </a:ext>
            </a:extLst>
          </p:cNvPr>
          <p:cNvGrpSpPr/>
          <p:nvPr/>
        </p:nvGrpSpPr>
        <p:grpSpPr>
          <a:xfrm>
            <a:off x="4281358" y="2474734"/>
            <a:ext cx="3626109" cy="107360"/>
            <a:chOff x="4200039" y="2527489"/>
            <a:chExt cx="3626109" cy="10736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874AA4F8-32E3-4E14-A018-273B9E9DAB2C}"/>
                </a:ext>
              </a:extLst>
            </p:cNvPr>
            <p:cNvGrpSpPr/>
            <p:nvPr/>
          </p:nvGrpSpPr>
          <p:grpSpPr>
            <a:xfrm>
              <a:off x="6904105" y="2527489"/>
              <a:ext cx="922043" cy="107360"/>
              <a:chOff x="7096420" y="2527906"/>
              <a:chExt cx="922043" cy="107360"/>
            </a:xfrm>
          </p:grpSpPr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xmlns="" id="{80662B0D-9532-4079-9C6D-C23F104DFF05}"/>
                  </a:ext>
                </a:extLst>
              </p:cNvPr>
              <p:cNvSpPr/>
              <p:nvPr/>
            </p:nvSpPr>
            <p:spPr>
              <a:xfrm rot="18900000">
                <a:off x="7096420" y="2527906"/>
                <a:ext cx="107360" cy="107360"/>
              </a:xfrm>
              <a:prstGeom prst="plaque">
                <a:avLst>
                  <a:gd name="adj" fmla="val 21300"/>
                </a:avLst>
              </a:prstGeom>
              <a:noFill/>
              <a:ln>
                <a:solidFill>
                  <a:srgbClr val="C0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88CA61B7-FE7F-44E1-A1FC-D782F2A6FCEC}"/>
                  </a:ext>
                </a:extLst>
              </p:cNvPr>
              <p:cNvCxnSpPr/>
              <p:nvPr/>
            </p:nvCxnSpPr>
            <p:spPr>
              <a:xfrm>
                <a:off x="7208838" y="2579303"/>
                <a:ext cx="809625" cy="0"/>
              </a:xfrm>
              <a:prstGeom prst="line">
                <a:avLst/>
              </a:prstGeom>
              <a:ln w="15875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C61EBB22-4A5D-4102-A64F-5E522322EE19}"/>
                </a:ext>
              </a:extLst>
            </p:cNvPr>
            <p:cNvGrpSpPr/>
            <p:nvPr/>
          </p:nvGrpSpPr>
          <p:grpSpPr>
            <a:xfrm flipH="1">
              <a:off x="4200039" y="2527489"/>
              <a:ext cx="925218" cy="107360"/>
              <a:chOff x="7096420" y="2527906"/>
              <a:chExt cx="925218" cy="107360"/>
            </a:xfrm>
          </p:grpSpPr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E6080FC7-2EFC-42E8-9BDC-7BD16C3D49AB}"/>
                  </a:ext>
                </a:extLst>
              </p:cNvPr>
              <p:cNvSpPr/>
              <p:nvPr/>
            </p:nvSpPr>
            <p:spPr>
              <a:xfrm rot="18900000">
                <a:off x="7096420" y="2527906"/>
                <a:ext cx="107360" cy="107360"/>
              </a:xfrm>
              <a:prstGeom prst="plaque">
                <a:avLst>
                  <a:gd name="adj" fmla="val 21300"/>
                </a:avLst>
              </a:prstGeom>
              <a:noFill/>
              <a:ln>
                <a:solidFill>
                  <a:srgbClr val="C0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2AA5813E-881E-467E-9C93-86ED21DB80DC}"/>
                  </a:ext>
                </a:extLst>
              </p:cNvPr>
              <p:cNvCxnSpPr/>
              <p:nvPr/>
            </p:nvCxnSpPr>
            <p:spPr>
              <a:xfrm>
                <a:off x="7212013" y="2579303"/>
                <a:ext cx="809625" cy="0"/>
              </a:xfrm>
              <a:prstGeom prst="line">
                <a:avLst/>
              </a:prstGeom>
              <a:ln w="15875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60E1D1C-158F-4F82-A087-4238D4F1542D}"/>
              </a:ext>
            </a:extLst>
          </p:cNvPr>
          <p:cNvSpPr txBox="1"/>
          <p:nvPr/>
        </p:nvSpPr>
        <p:spPr>
          <a:xfrm>
            <a:off x="3248025" y="4006749"/>
            <a:ext cx="569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C00000"/>
                </a:solidFill>
              </a:rPr>
              <a:t>陈西设计之家出品免费通用型</a:t>
            </a:r>
            <a:r>
              <a:rPr lang="en-US" altLang="zh-CN" sz="2000" dirty="0">
                <a:solidFill>
                  <a:srgbClr val="C00000"/>
                </a:solidFill>
              </a:rPr>
              <a:t>PPT</a:t>
            </a:r>
            <a:r>
              <a:rPr lang="zh-CN" altLang="en-US" sz="2000" dirty="0">
                <a:solidFill>
                  <a:srgbClr val="C00000"/>
                </a:solidFill>
              </a:rPr>
              <a:t>模版作品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F2E979C-E30C-4600-9684-9BED0D862362}"/>
              </a:ext>
            </a:extLst>
          </p:cNvPr>
          <p:cNvGrpSpPr/>
          <p:nvPr/>
        </p:nvGrpSpPr>
        <p:grpSpPr>
          <a:xfrm>
            <a:off x="4905375" y="5141234"/>
            <a:ext cx="2381250" cy="356385"/>
            <a:chOff x="4905375" y="5184776"/>
            <a:chExt cx="2381250" cy="356385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5D167370-48C8-4FBD-BC5D-BAE90DEB37AD}"/>
                </a:ext>
              </a:extLst>
            </p:cNvPr>
            <p:cNvSpPr/>
            <p:nvPr/>
          </p:nvSpPr>
          <p:spPr>
            <a:xfrm>
              <a:off x="4905375" y="5184776"/>
              <a:ext cx="2381250" cy="35638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CB2B143-28FA-405D-ABD0-1ED23B5CBD47}"/>
                </a:ext>
              </a:extLst>
            </p:cNvPr>
            <p:cNvSpPr txBox="1"/>
            <p:nvPr/>
          </p:nvSpPr>
          <p:spPr>
            <a:xfrm>
              <a:off x="4972051" y="5216205"/>
              <a:ext cx="2247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C00000"/>
                  </a:solidFill>
                </a:rPr>
                <a:t>公众号：陈西设计之家</a:t>
              </a: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F138C14D-8793-46DA-9BEF-B19097A25576}"/>
              </a:ext>
            </a:extLst>
          </p:cNvPr>
          <p:cNvCxnSpPr/>
          <p:nvPr/>
        </p:nvCxnSpPr>
        <p:spPr>
          <a:xfrm>
            <a:off x="9048750" y="4206804"/>
            <a:ext cx="866775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3A6EBA95-3620-4505-9B51-FBC8B338C0E0}"/>
              </a:ext>
            </a:extLst>
          </p:cNvPr>
          <p:cNvCxnSpPr/>
          <p:nvPr/>
        </p:nvCxnSpPr>
        <p:spPr>
          <a:xfrm>
            <a:off x="2266950" y="4206804"/>
            <a:ext cx="866775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2617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B55C740C-3915-4744-8835-0FD8BCAC3B30}"/>
              </a:ext>
            </a:extLst>
          </p:cNvPr>
          <p:cNvSpPr/>
          <p:nvPr/>
        </p:nvSpPr>
        <p:spPr>
          <a:xfrm>
            <a:off x="808702" y="1389185"/>
            <a:ext cx="10574597" cy="25673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公众号：陈西设计之家。微信搜索即可" descr="桌子上的笔记本电脑&#10;&#10;描述已自动生成">
            <a:extLst>
              <a:ext uri="{FF2B5EF4-FFF2-40B4-BE49-F238E27FC236}">
                <a16:creationId xmlns:a16="http://schemas.microsoft.com/office/drawing/2014/main" xmlns="" id="{21B49AA6-617B-4966-8E64-F045F7A84D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1" t="1234" r="23025" b="25270"/>
          <a:stretch/>
        </p:blipFill>
        <p:spPr>
          <a:xfrm>
            <a:off x="1423987" y="1986292"/>
            <a:ext cx="4329113" cy="4145727"/>
          </a:xfrm>
          <a:custGeom>
            <a:avLst/>
            <a:gdLst>
              <a:gd name="connsiteX0" fmla="*/ 0 w 4329113"/>
              <a:gd name="connsiteY0" fmla="*/ 0 h 4145727"/>
              <a:gd name="connsiteX1" fmla="*/ 4329113 w 4329113"/>
              <a:gd name="connsiteY1" fmla="*/ 0 h 4145727"/>
              <a:gd name="connsiteX2" fmla="*/ 4329113 w 4329113"/>
              <a:gd name="connsiteY2" fmla="*/ 4145727 h 4145727"/>
              <a:gd name="connsiteX3" fmla="*/ 0 w 4329113"/>
              <a:gd name="connsiteY3" fmla="*/ 4145727 h 414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3" h="4145727">
                <a:moveTo>
                  <a:pt x="0" y="0"/>
                </a:moveTo>
                <a:lnTo>
                  <a:pt x="4329113" y="0"/>
                </a:lnTo>
                <a:lnTo>
                  <a:pt x="4329113" y="4145727"/>
                </a:lnTo>
                <a:lnTo>
                  <a:pt x="0" y="4145727"/>
                </a:lnTo>
                <a:close/>
              </a:path>
            </a:pathLst>
          </a:custGeom>
          <a:ln w="3175">
            <a:solidFill>
              <a:srgbClr val="E8E4E3"/>
            </a:solidFill>
          </a:ln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EA1B4CA9-058B-4CFF-81D4-C348B7BBB697}"/>
              </a:ext>
            </a:extLst>
          </p:cNvPr>
          <p:cNvSpPr/>
          <p:nvPr/>
        </p:nvSpPr>
        <p:spPr>
          <a:xfrm>
            <a:off x="1417925" y="1986291"/>
            <a:ext cx="4329113" cy="4145727"/>
          </a:xfrm>
          <a:prstGeom prst="rect">
            <a:avLst/>
          </a:prstGeom>
          <a:gradFill>
            <a:gsLst>
              <a:gs pos="100000">
                <a:srgbClr val="C00000">
                  <a:alpha val="4000"/>
                </a:srgbClr>
              </a:gs>
              <a:gs pos="0">
                <a:srgbClr val="C00000">
                  <a:alpha val="1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FA78071-B974-4530-BBD9-62C7E9E10A9E}"/>
              </a:ext>
            </a:extLst>
          </p:cNvPr>
          <p:cNvSpPr txBox="1"/>
          <p:nvPr/>
        </p:nvSpPr>
        <p:spPr>
          <a:xfrm>
            <a:off x="6368383" y="2120929"/>
            <a:ext cx="2038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effectLst>
                  <a:outerShdw blurRad="76200" sx="102000" sy="102000" algn="ctr" rotWithShape="0">
                    <a:prstClr val="black">
                      <a:alpha val="10000"/>
                    </a:prstClr>
                  </a:outerShdw>
                </a:effectLst>
                <a:ea typeface="微软简老宋" pitchFamily="2" charset="-122"/>
              </a:rPr>
              <a:t>陈西设计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72B01FD-022B-436C-9D28-D291DFCC1AE8}"/>
              </a:ext>
            </a:extLst>
          </p:cNvPr>
          <p:cNvSpPr txBox="1"/>
          <p:nvPr/>
        </p:nvSpPr>
        <p:spPr>
          <a:xfrm>
            <a:off x="6368383" y="2672861"/>
            <a:ext cx="3514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effectLst>
                  <a:outerShdw blurRad="76200" sx="102000" sy="102000" algn="ctr" rotWithShape="0">
                    <a:prstClr val="black">
                      <a:alpha val="10000"/>
                    </a:prstClr>
                  </a:outerShdw>
                </a:effectLst>
                <a:ea typeface="微软简老宋" pitchFamily="2" charset="-122"/>
              </a:rPr>
              <a:t>相关产品总结分析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5F0E9988-568B-4989-BB3B-35024F763F7A}"/>
              </a:ext>
            </a:extLst>
          </p:cNvPr>
          <p:cNvSpPr/>
          <p:nvPr/>
        </p:nvSpPr>
        <p:spPr>
          <a:xfrm>
            <a:off x="6489700" y="3474594"/>
            <a:ext cx="963889" cy="96388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D21F9C9-6ABF-4857-958C-3F73AF916B56}"/>
              </a:ext>
            </a:extLst>
          </p:cNvPr>
          <p:cNvSpPr txBox="1"/>
          <p:nvPr/>
        </p:nvSpPr>
        <p:spPr>
          <a:xfrm>
            <a:off x="6312809" y="3761258"/>
            <a:ext cx="131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</a:rPr>
              <a:t>第一点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50A7D1ED-930E-4DD3-B9F1-638AA0721292}"/>
              </a:ext>
            </a:extLst>
          </p:cNvPr>
          <p:cNvSpPr/>
          <p:nvPr/>
        </p:nvSpPr>
        <p:spPr>
          <a:xfrm>
            <a:off x="7984261" y="3474594"/>
            <a:ext cx="963889" cy="96388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58B9413A-DA76-457A-9B50-B9BFB3B75CC0}"/>
              </a:ext>
            </a:extLst>
          </p:cNvPr>
          <p:cNvSpPr txBox="1"/>
          <p:nvPr/>
        </p:nvSpPr>
        <p:spPr>
          <a:xfrm>
            <a:off x="7807370" y="3761258"/>
            <a:ext cx="131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</a:rPr>
              <a:t>第二点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3E38E9FB-5C29-4F4D-857F-65F94B5259D6}"/>
              </a:ext>
            </a:extLst>
          </p:cNvPr>
          <p:cNvSpPr/>
          <p:nvPr/>
        </p:nvSpPr>
        <p:spPr>
          <a:xfrm>
            <a:off x="9478822" y="3474594"/>
            <a:ext cx="963889" cy="96388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F33F1F43-4E37-4537-B6B1-383060C0D3B4}"/>
              </a:ext>
            </a:extLst>
          </p:cNvPr>
          <p:cNvSpPr txBox="1"/>
          <p:nvPr/>
        </p:nvSpPr>
        <p:spPr>
          <a:xfrm>
            <a:off x="9301931" y="3761258"/>
            <a:ext cx="131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</a:rPr>
              <a:t>第三点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2F16F5A0-7A91-4AFB-9DE3-E2440715B363}"/>
              </a:ext>
            </a:extLst>
          </p:cNvPr>
          <p:cNvSpPr txBox="1"/>
          <p:nvPr/>
        </p:nvSpPr>
        <p:spPr>
          <a:xfrm>
            <a:off x="6372284" y="4728355"/>
            <a:ext cx="2093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</a:rPr>
              <a:t>陈西好帅系列产品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43553A25-2534-427F-AABA-668292DA8468}"/>
              </a:ext>
            </a:extLst>
          </p:cNvPr>
          <p:cNvSpPr txBox="1"/>
          <p:nvPr/>
        </p:nvSpPr>
        <p:spPr>
          <a:xfrm>
            <a:off x="6372283" y="5170678"/>
            <a:ext cx="5100041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C00000"/>
                </a:solidFill>
              </a:rPr>
              <a:t>urna.Nunc</a:t>
            </a:r>
            <a:r>
              <a:rPr lang="en-US" altLang="zh-CN" sz="1200" dirty="0">
                <a:solidFill>
                  <a:srgbClr val="C00000"/>
                </a:solidFill>
              </a:rPr>
              <a:t> viverra imperdiet enim. Fusce est. Vivamus a </a:t>
            </a:r>
            <a:r>
              <a:rPr lang="en-US" altLang="zh-CN" sz="1200" dirty="0" err="1">
                <a:solidFill>
                  <a:srgbClr val="C00000"/>
                </a:solidFill>
              </a:rPr>
              <a:t>tellus</a:t>
            </a:r>
            <a:r>
              <a:rPr lang="en-US" altLang="zh-CN" sz="1200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4854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5FD4C3EA-56AC-4829-BDDD-CCBDD06023E5}"/>
              </a:ext>
            </a:extLst>
          </p:cNvPr>
          <p:cNvSpPr/>
          <p:nvPr/>
        </p:nvSpPr>
        <p:spPr>
          <a:xfrm>
            <a:off x="-38100" y="2493779"/>
            <a:ext cx="9582150" cy="997764"/>
          </a:xfrm>
          <a:custGeom>
            <a:avLst/>
            <a:gdLst>
              <a:gd name="connsiteX0" fmla="*/ 0 w 9734550"/>
              <a:gd name="connsiteY0" fmla="*/ 839268 h 997061"/>
              <a:gd name="connsiteX1" fmla="*/ 3714750 w 9734550"/>
              <a:gd name="connsiteY1" fmla="*/ 1068 h 997061"/>
              <a:gd name="connsiteX2" fmla="*/ 7562850 w 9734550"/>
              <a:gd name="connsiteY2" fmla="*/ 991668 h 997061"/>
              <a:gd name="connsiteX3" fmla="*/ 9734550 w 9734550"/>
              <a:gd name="connsiteY3" fmla="*/ 324918 h 997061"/>
              <a:gd name="connsiteX0" fmla="*/ 0 w 9582150"/>
              <a:gd name="connsiteY0" fmla="*/ 801871 h 997764"/>
              <a:gd name="connsiteX1" fmla="*/ 3562350 w 9582150"/>
              <a:gd name="connsiteY1" fmla="*/ 1771 h 997764"/>
              <a:gd name="connsiteX2" fmla="*/ 7410450 w 9582150"/>
              <a:gd name="connsiteY2" fmla="*/ 992371 h 997764"/>
              <a:gd name="connsiteX3" fmla="*/ 9582150 w 9582150"/>
              <a:gd name="connsiteY3" fmla="*/ 325621 h 997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82150" h="997764">
                <a:moveTo>
                  <a:pt x="0" y="801871"/>
                </a:moveTo>
                <a:cubicBezTo>
                  <a:pt x="1227137" y="370071"/>
                  <a:pt x="2327275" y="-29979"/>
                  <a:pt x="3562350" y="1771"/>
                </a:cubicBezTo>
                <a:cubicBezTo>
                  <a:pt x="4797425" y="33521"/>
                  <a:pt x="6407150" y="938396"/>
                  <a:pt x="7410450" y="992371"/>
                </a:cubicBezTo>
                <a:cubicBezTo>
                  <a:pt x="8413750" y="1046346"/>
                  <a:pt x="8997950" y="685983"/>
                  <a:pt x="9582150" y="325621"/>
                </a:cubicBezTo>
              </a:path>
            </a:pathLst>
          </a:custGeom>
          <a:noFill/>
          <a:ln w="15875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B0F3F8A-B266-47FE-B0EF-87A57092FE3A}"/>
              </a:ext>
            </a:extLst>
          </p:cNvPr>
          <p:cNvSpPr/>
          <p:nvPr/>
        </p:nvSpPr>
        <p:spPr>
          <a:xfrm>
            <a:off x="1430809" y="2235408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9FAA2C32-8F70-4371-B7F2-84314A0D27FC}"/>
              </a:ext>
            </a:extLst>
          </p:cNvPr>
          <p:cNvSpPr/>
          <p:nvPr/>
        </p:nvSpPr>
        <p:spPr>
          <a:xfrm>
            <a:off x="4491186" y="2311653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公众号：陈西设计之家。微信搜索即可">
            <a:extLst>
              <a:ext uri="{FF2B5EF4-FFF2-40B4-BE49-F238E27FC236}">
                <a16:creationId xmlns:a16="http://schemas.microsoft.com/office/drawing/2014/main" xmlns="" id="{87FA1E5F-FAC1-40CC-BC7B-F29D8556E5ED}"/>
              </a:ext>
            </a:extLst>
          </p:cNvPr>
          <p:cNvSpPr/>
          <p:nvPr/>
        </p:nvSpPr>
        <p:spPr>
          <a:xfrm>
            <a:off x="7313459" y="2958329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7D52F1D-80B9-4B2D-AAE2-57DD636C2A89}"/>
              </a:ext>
            </a:extLst>
          </p:cNvPr>
          <p:cNvSpPr txBox="1"/>
          <p:nvPr/>
        </p:nvSpPr>
        <p:spPr>
          <a:xfrm>
            <a:off x="1444576" y="2446012"/>
            <a:ext cx="967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</a:rPr>
              <a:t>01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701F5AF-B62A-4CD9-B895-E7C1CA4D5CCF}"/>
              </a:ext>
            </a:extLst>
          </p:cNvPr>
          <p:cNvSpPr txBox="1"/>
          <p:nvPr/>
        </p:nvSpPr>
        <p:spPr>
          <a:xfrm>
            <a:off x="635102" y="3525046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10C66A2-CA74-49DE-AE05-C2055319667E}"/>
              </a:ext>
            </a:extLst>
          </p:cNvPr>
          <p:cNvSpPr txBox="1"/>
          <p:nvPr/>
        </p:nvSpPr>
        <p:spPr>
          <a:xfrm>
            <a:off x="635102" y="4122946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5BA0547-4874-47B7-8F51-A5F379F33E86}"/>
              </a:ext>
            </a:extLst>
          </p:cNvPr>
          <p:cNvSpPr/>
          <p:nvPr/>
        </p:nvSpPr>
        <p:spPr>
          <a:xfrm>
            <a:off x="1756514" y="5288209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65755CB-F7B6-477E-8AB4-38BF98701EAB}"/>
              </a:ext>
            </a:extLst>
          </p:cNvPr>
          <p:cNvSpPr txBox="1"/>
          <p:nvPr/>
        </p:nvSpPr>
        <p:spPr>
          <a:xfrm>
            <a:off x="4506140" y="2515069"/>
            <a:ext cx="967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</a:rPr>
              <a:t>02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222C776-B4BE-41FB-BB91-8983462408ED}"/>
              </a:ext>
            </a:extLst>
          </p:cNvPr>
          <p:cNvSpPr txBox="1"/>
          <p:nvPr/>
        </p:nvSpPr>
        <p:spPr>
          <a:xfrm>
            <a:off x="3724846" y="3689388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6987644-9404-482A-9F04-3EC0F8EF8FF7}"/>
              </a:ext>
            </a:extLst>
          </p:cNvPr>
          <p:cNvSpPr txBox="1"/>
          <p:nvPr/>
        </p:nvSpPr>
        <p:spPr>
          <a:xfrm>
            <a:off x="3724846" y="4287288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F69DE1D1-592E-4793-859A-FCB3517D0FEB}"/>
              </a:ext>
            </a:extLst>
          </p:cNvPr>
          <p:cNvSpPr/>
          <p:nvPr/>
        </p:nvSpPr>
        <p:spPr>
          <a:xfrm>
            <a:off x="4846258" y="5452551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C9D2FDF-CC9F-4C92-89DB-E2D5FEC0F38C}"/>
              </a:ext>
            </a:extLst>
          </p:cNvPr>
          <p:cNvSpPr txBox="1"/>
          <p:nvPr/>
        </p:nvSpPr>
        <p:spPr>
          <a:xfrm>
            <a:off x="7333229" y="3146345"/>
            <a:ext cx="967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</a:rPr>
              <a:t>03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4FC49E0-92F3-40FA-8219-5741F43E8FE3}"/>
              </a:ext>
            </a:extLst>
          </p:cNvPr>
          <p:cNvSpPr txBox="1"/>
          <p:nvPr/>
        </p:nvSpPr>
        <p:spPr>
          <a:xfrm>
            <a:off x="6531710" y="4294725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F4A943D-4FAC-44E6-B65E-C72F004CC535}"/>
              </a:ext>
            </a:extLst>
          </p:cNvPr>
          <p:cNvSpPr txBox="1"/>
          <p:nvPr/>
        </p:nvSpPr>
        <p:spPr>
          <a:xfrm>
            <a:off x="6531710" y="4892625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D6CA1C35-CBCD-4605-9A1B-13B4437D8264}"/>
              </a:ext>
            </a:extLst>
          </p:cNvPr>
          <p:cNvSpPr/>
          <p:nvPr/>
        </p:nvSpPr>
        <p:spPr>
          <a:xfrm>
            <a:off x="7653122" y="6057888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B3416608-7EEE-4C01-B1A8-773BD117F8B4}"/>
              </a:ext>
            </a:extLst>
          </p:cNvPr>
          <p:cNvSpPr/>
          <p:nvPr/>
        </p:nvSpPr>
        <p:spPr>
          <a:xfrm>
            <a:off x="9640870" y="1811676"/>
            <a:ext cx="1744326" cy="1744324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8CA76AF-5C4D-4CB5-A2DD-A8C8B2467525}"/>
              </a:ext>
            </a:extLst>
          </p:cNvPr>
          <p:cNvSpPr txBox="1"/>
          <p:nvPr/>
        </p:nvSpPr>
        <p:spPr>
          <a:xfrm>
            <a:off x="9709894" y="2263577"/>
            <a:ext cx="1653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标题</a:t>
            </a:r>
            <a:endParaRPr lang="en-US" altLang="zh-CN" sz="2400" spc="300" dirty="0">
              <a:solidFill>
                <a:srgbClr val="C00000"/>
              </a:solidFill>
              <a:ea typeface="微软简老宋" pitchFamily="2" charset="-122"/>
            </a:endParaRPr>
          </a:p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陈西好帅</a:t>
            </a:r>
          </a:p>
        </p:txBody>
      </p:sp>
    </p:spTree>
    <p:extLst>
      <p:ext uri="{BB962C8B-B14F-4D97-AF65-F5344CB8AC3E}">
        <p14:creationId xmlns:p14="http://schemas.microsoft.com/office/powerpoint/2010/main" val="3786451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peelOff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公众号：陈西设计之家。微信搜索即可" descr="桌子上的手机&#10;&#10;描述已自动生成">
            <a:extLst>
              <a:ext uri="{FF2B5EF4-FFF2-40B4-BE49-F238E27FC236}">
                <a16:creationId xmlns:a16="http://schemas.microsoft.com/office/drawing/2014/main" xmlns="" id="{2373A82D-BCB8-4CEF-A8A0-61910D86FB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3" t="24193" r="28755" b="15665"/>
          <a:stretch>
            <a:fillRect/>
          </a:stretch>
        </p:blipFill>
        <p:spPr>
          <a:xfrm>
            <a:off x="1422400" y="2448012"/>
            <a:ext cx="3987800" cy="2537496"/>
          </a:xfrm>
          <a:custGeom>
            <a:avLst/>
            <a:gdLst>
              <a:gd name="connsiteX0" fmla="*/ 0 w 3987800"/>
              <a:gd name="connsiteY0" fmla="*/ 0 h 2537496"/>
              <a:gd name="connsiteX1" fmla="*/ 3987800 w 3987800"/>
              <a:gd name="connsiteY1" fmla="*/ 0 h 2537496"/>
              <a:gd name="connsiteX2" fmla="*/ 3987800 w 3987800"/>
              <a:gd name="connsiteY2" fmla="*/ 2537496 h 2537496"/>
              <a:gd name="connsiteX3" fmla="*/ 0 w 3987800"/>
              <a:gd name="connsiteY3" fmla="*/ 2537496 h 2537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7800" h="2537496">
                <a:moveTo>
                  <a:pt x="0" y="0"/>
                </a:moveTo>
                <a:lnTo>
                  <a:pt x="3987800" y="0"/>
                </a:lnTo>
                <a:lnTo>
                  <a:pt x="3987800" y="2537496"/>
                </a:lnTo>
                <a:lnTo>
                  <a:pt x="0" y="2537496"/>
                </a:lnTo>
                <a:close/>
              </a:path>
            </a:pathLst>
          </a:custGeom>
        </p:spPr>
      </p:pic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9CF162D7-9BB0-42D0-A141-70681863545A}"/>
              </a:ext>
            </a:extLst>
          </p:cNvPr>
          <p:cNvSpPr/>
          <p:nvPr/>
        </p:nvSpPr>
        <p:spPr>
          <a:xfrm>
            <a:off x="1422400" y="2458348"/>
            <a:ext cx="3987800" cy="2537496"/>
          </a:xfrm>
          <a:prstGeom prst="rect">
            <a:avLst/>
          </a:prstGeom>
          <a:gradFill>
            <a:gsLst>
              <a:gs pos="100000">
                <a:srgbClr val="C00000">
                  <a:alpha val="10000"/>
                </a:srgbClr>
              </a:gs>
              <a:gs pos="0">
                <a:srgbClr val="C00000">
                  <a:alpha val="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59D93BC2-AF06-4A11-B291-5532A1B859D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91" y="2093931"/>
            <a:ext cx="5243206" cy="3244813"/>
          </a:xfrm>
          <a:prstGeom prst="rect">
            <a:avLst/>
          </a:prstGeom>
        </p:spPr>
      </p:pic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F315E713-C2A2-495D-8594-90C375BB99C5}"/>
              </a:ext>
            </a:extLst>
          </p:cNvPr>
          <p:cNvSpPr/>
          <p:nvPr/>
        </p:nvSpPr>
        <p:spPr>
          <a:xfrm>
            <a:off x="6500879" y="2016756"/>
            <a:ext cx="847726" cy="84772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F854D78-4140-4997-A4F6-707FB9FD5F6E}"/>
              </a:ext>
            </a:extLst>
          </p:cNvPr>
          <p:cNvSpPr txBox="1"/>
          <p:nvPr/>
        </p:nvSpPr>
        <p:spPr>
          <a:xfrm>
            <a:off x="6441165" y="2179009"/>
            <a:ext cx="967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01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5FE8890-1628-49EB-91D5-6CF99FF05810}"/>
              </a:ext>
            </a:extLst>
          </p:cNvPr>
          <p:cNvSpPr txBox="1"/>
          <p:nvPr/>
        </p:nvSpPr>
        <p:spPr>
          <a:xfrm>
            <a:off x="7519819" y="2064381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533BA93-A3F7-4289-854C-7AACD6D94A0E}"/>
              </a:ext>
            </a:extLst>
          </p:cNvPr>
          <p:cNvSpPr txBox="1"/>
          <p:nvPr/>
        </p:nvSpPr>
        <p:spPr>
          <a:xfrm>
            <a:off x="7530764" y="2488244"/>
            <a:ext cx="3814046" cy="29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endParaRPr lang="en-US" altLang="zh-CN" sz="1200" dirty="0">
              <a:solidFill>
                <a:srgbClr val="C00000"/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85DA7F1D-2041-4E37-A4B1-CE7B2563B057}"/>
              </a:ext>
            </a:extLst>
          </p:cNvPr>
          <p:cNvSpPr/>
          <p:nvPr/>
        </p:nvSpPr>
        <p:spPr>
          <a:xfrm>
            <a:off x="6500879" y="3297467"/>
            <a:ext cx="847726" cy="84772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C10A2007-4CCB-4B4F-9211-B505AAD527BE}"/>
              </a:ext>
            </a:extLst>
          </p:cNvPr>
          <p:cNvSpPr txBox="1"/>
          <p:nvPr/>
        </p:nvSpPr>
        <p:spPr>
          <a:xfrm>
            <a:off x="6441165" y="3459720"/>
            <a:ext cx="967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02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CA438157-E42C-4E1F-89A6-65282861D3A6}"/>
              </a:ext>
            </a:extLst>
          </p:cNvPr>
          <p:cNvSpPr txBox="1"/>
          <p:nvPr/>
        </p:nvSpPr>
        <p:spPr>
          <a:xfrm>
            <a:off x="7519819" y="3345092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AA80DA62-E1D8-43FE-A766-C961369F0C4E}"/>
              </a:ext>
            </a:extLst>
          </p:cNvPr>
          <p:cNvSpPr txBox="1"/>
          <p:nvPr/>
        </p:nvSpPr>
        <p:spPr>
          <a:xfrm>
            <a:off x="7530764" y="3768955"/>
            <a:ext cx="3814046" cy="29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endParaRPr lang="en-US" altLang="zh-CN" sz="1200" dirty="0">
              <a:solidFill>
                <a:srgbClr val="C00000"/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9522566C-6F4B-4A34-BF64-3B2270D51E0A}"/>
              </a:ext>
            </a:extLst>
          </p:cNvPr>
          <p:cNvSpPr/>
          <p:nvPr/>
        </p:nvSpPr>
        <p:spPr>
          <a:xfrm>
            <a:off x="6500879" y="4568031"/>
            <a:ext cx="847726" cy="84772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39C8F1CF-D7BF-4F82-883E-23F550EF160B}"/>
              </a:ext>
            </a:extLst>
          </p:cNvPr>
          <p:cNvSpPr txBox="1"/>
          <p:nvPr/>
        </p:nvSpPr>
        <p:spPr>
          <a:xfrm>
            <a:off x="6441165" y="4730284"/>
            <a:ext cx="967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03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1D6A54C4-87C4-4373-BBAF-99B357761F12}"/>
              </a:ext>
            </a:extLst>
          </p:cNvPr>
          <p:cNvSpPr txBox="1"/>
          <p:nvPr/>
        </p:nvSpPr>
        <p:spPr>
          <a:xfrm>
            <a:off x="7519819" y="4615656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DA41D3A-E413-4F60-A837-2186B5226311}"/>
              </a:ext>
            </a:extLst>
          </p:cNvPr>
          <p:cNvSpPr txBox="1"/>
          <p:nvPr/>
        </p:nvSpPr>
        <p:spPr>
          <a:xfrm>
            <a:off x="7530764" y="5039519"/>
            <a:ext cx="3814046" cy="29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endParaRPr lang="en-US" altLang="zh-CN" sz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356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702BA818-1B1E-421C-A48D-D6C07CED94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6" b="46802"/>
          <a:stretch>
            <a:fillRect/>
          </a:stretch>
        </p:blipFill>
        <p:spPr>
          <a:xfrm>
            <a:off x="6232890" y="1740878"/>
            <a:ext cx="4991101" cy="5117123"/>
          </a:xfrm>
          <a:custGeom>
            <a:avLst/>
            <a:gdLst>
              <a:gd name="connsiteX0" fmla="*/ 404532 w 4991101"/>
              <a:gd name="connsiteY0" fmla="*/ 0 h 5117123"/>
              <a:gd name="connsiteX1" fmla="*/ 4508294 w 4991101"/>
              <a:gd name="connsiteY1" fmla="*/ 0 h 5117123"/>
              <a:gd name="connsiteX2" fmla="*/ 4991101 w 4991101"/>
              <a:gd name="connsiteY2" fmla="*/ 482807 h 5117123"/>
              <a:gd name="connsiteX3" fmla="*/ 4991101 w 4991101"/>
              <a:gd name="connsiteY3" fmla="*/ 5117123 h 5117123"/>
              <a:gd name="connsiteX4" fmla="*/ 0 w 4991101"/>
              <a:gd name="connsiteY4" fmla="*/ 5117123 h 5117123"/>
              <a:gd name="connsiteX5" fmla="*/ 0 w 4991101"/>
              <a:gd name="connsiteY5" fmla="*/ 220568 h 5117123"/>
              <a:gd name="connsiteX6" fmla="*/ 4181 w 4991101"/>
              <a:gd name="connsiteY6" fmla="*/ 212865 h 5117123"/>
              <a:gd name="connsiteX7" fmla="*/ 404532 w 4991101"/>
              <a:gd name="connsiteY7" fmla="*/ 0 h 511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91101" h="5117123">
                <a:moveTo>
                  <a:pt x="404532" y="0"/>
                </a:moveTo>
                <a:lnTo>
                  <a:pt x="4508294" y="0"/>
                </a:lnTo>
                <a:cubicBezTo>
                  <a:pt x="4774941" y="0"/>
                  <a:pt x="4991101" y="216160"/>
                  <a:pt x="4991101" y="482807"/>
                </a:cubicBezTo>
                <a:lnTo>
                  <a:pt x="4991101" y="5117123"/>
                </a:lnTo>
                <a:lnTo>
                  <a:pt x="0" y="5117123"/>
                </a:lnTo>
                <a:lnTo>
                  <a:pt x="0" y="220568"/>
                </a:lnTo>
                <a:lnTo>
                  <a:pt x="4181" y="212865"/>
                </a:lnTo>
                <a:cubicBezTo>
                  <a:pt x="90945" y="84438"/>
                  <a:pt x="237878" y="0"/>
                  <a:pt x="404532" y="0"/>
                </a:cubicBezTo>
                <a:close/>
              </a:path>
            </a:pathLst>
          </a:custGeom>
        </p:spPr>
      </p:pic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47F97CF-ECFC-482C-8F8A-A9D7F58CE113}"/>
              </a:ext>
            </a:extLst>
          </p:cNvPr>
          <p:cNvSpPr/>
          <p:nvPr/>
        </p:nvSpPr>
        <p:spPr>
          <a:xfrm>
            <a:off x="6096000" y="5907314"/>
            <a:ext cx="5127991" cy="950686"/>
          </a:xfrm>
          <a:prstGeom prst="rect">
            <a:avLst/>
          </a:prstGeom>
          <a:gradFill>
            <a:gsLst>
              <a:gs pos="100000">
                <a:srgbClr val="EDEDED"/>
              </a:gs>
              <a:gs pos="0">
                <a:srgbClr val="EDEDE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F14C90E-48BE-4240-A0E8-7C83F661C669}"/>
              </a:ext>
            </a:extLst>
          </p:cNvPr>
          <p:cNvPicPr>
            <a:picLocks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47"/>
          <a:stretch/>
        </p:blipFill>
        <p:spPr>
          <a:xfrm>
            <a:off x="5711885" y="1266293"/>
            <a:ext cx="5954836" cy="559170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D94CB56-5F21-448E-A668-3B76CD07301C}"/>
              </a:ext>
            </a:extLst>
          </p:cNvPr>
          <p:cNvSpPr txBox="1"/>
          <p:nvPr/>
        </p:nvSpPr>
        <p:spPr>
          <a:xfrm>
            <a:off x="700305" y="1686556"/>
            <a:ext cx="2262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陈西设计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05FDE2B-78B1-47E5-B551-4CB9F405EF74}"/>
              </a:ext>
            </a:extLst>
          </p:cNvPr>
          <p:cNvSpPr txBox="1"/>
          <p:nvPr/>
        </p:nvSpPr>
        <p:spPr>
          <a:xfrm>
            <a:off x="700305" y="2296544"/>
            <a:ext cx="3900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相关产品总结分析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1FE6184-27DD-465A-AB06-979ADAF2668A}"/>
              </a:ext>
            </a:extLst>
          </p:cNvPr>
          <p:cNvSpPr txBox="1"/>
          <p:nvPr/>
        </p:nvSpPr>
        <p:spPr>
          <a:xfrm>
            <a:off x="700305" y="3369007"/>
            <a:ext cx="4434403" cy="1386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C00000"/>
                </a:solidFill>
              </a:rPr>
              <a:t>urna</a:t>
            </a:r>
            <a:r>
              <a:rPr lang="en-US" altLang="zh-CN" sz="1200" dirty="0">
                <a:solidFill>
                  <a:srgbClr val="C00000"/>
                </a:solidFill>
              </a:rPr>
              <a:t>.</a:t>
            </a:r>
          </a:p>
          <a:p>
            <a:pPr>
              <a:lnSpc>
                <a:spcPct val="118000"/>
              </a:lnSpc>
            </a:pPr>
            <a:endParaRPr lang="en-US" altLang="zh-CN" sz="1200" dirty="0">
              <a:solidFill>
                <a:srgbClr val="C00000"/>
              </a:solidFill>
            </a:endParaRPr>
          </a:p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rgbClr val="C00000"/>
                </a:solidFill>
              </a:rPr>
              <a:t>tellus</a:t>
            </a:r>
            <a:r>
              <a:rPr lang="en-US" altLang="zh-CN" sz="1200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B552621-1E75-46B5-B6A9-90B3B0C9D61E}"/>
              </a:ext>
            </a:extLst>
          </p:cNvPr>
          <p:cNvSpPr/>
          <p:nvPr/>
        </p:nvSpPr>
        <p:spPr>
          <a:xfrm>
            <a:off x="814128" y="3093363"/>
            <a:ext cx="757497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B0A0CEAF-C376-41F0-BA6E-B49A26B70D18}"/>
              </a:ext>
            </a:extLst>
          </p:cNvPr>
          <p:cNvSpPr/>
          <p:nvPr/>
        </p:nvSpPr>
        <p:spPr>
          <a:xfrm>
            <a:off x="824889" y="5171444"/>
            <a:ext cx="847726" cy="84772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iconfont-1186-560667">
            <a:extLst>
              <a:ext uri="{FF2B5EF4-FFF2-40B4-BE49-F238E27FC236}">
                <a16:creationId xmlns:a16="http://schemas.microsoft.com/office/drawing/2014/main" xmlns="" id="{06E3F5FC-27CE-4A76-9849-68074B23415E}"/>
              </a:ext>
            </a:extLst>
          </p:cNvPr>
          <p:cNvSpPr>
            <a:spLocks noChangeAspect="1"/>
          </p:cNvSpPr>
          <p:nvPr/>
        </p:nvSpPr>
        <p:spPr bwMode="auto">
          <a:xfrm>
            <a:off x="1042032" y="5426532"/>
            <a:ext cx="413440" cy="337550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F4282776-2A8F-459D-8494-42E4947D1C37}"/>
              </a:ext>
            </a:extLst>
          </p:cNvPr>
          <p:cNvSpPr/>
          <p:nvPr/>
        </p:nvSpPr>
        <p:spPr>
          <a:xfrm>
            <a:off x="2032649" y="5171444"/>
            <a:ext cx="847726" cy="84772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iconfont-11143-5260069">
            <a:extLst>
              <a:ext uri="{FF2B5EF4-FFF2-40B4-BE49-F238E27FC236}">
                <a16:creationId xmlns:a16="http://schemas.microsoft.com/office/drawing/2014/main" xmlns="" id="{90D9DDCE-40FC-4DEE-9DF5-40D0AEAF4DD0}"/>
              </a:ext>
            </a:extLst>
          </p:cNvPr>
          <p:cNvSpPr>
            <a:spLocks noChangeAspect="1"/>
          </p:cNvSpPr>
          <p:nvPr/>
        </p:nvSpPr>
        <p:spPr bwMode="auto">
          <a:xfrm>
            <a:off x="2251067" y="5426532"/>
            <a:ext cx="413440" cy="356714"/>
          </a:xfrm>
          <a:custGeom>
            <a:avLst/>
            <a:gdLst>
              <a:gd name="T0" fmla="*/ 10827 w 12054"/>
              <a:gd name="T1" fmla="*/ 2987 h 10400"/>
              <a:gd name="T2" fmla="*/ 10827 w 12054"/>
              <a:gd name="T3" fmla="*/ 2667 h 10400"/>
              <a:gd name="T4" fmla="*/ 12054 w 12054"/>
              <a:gd name="T5" fmla="*/ 1334 h 10400"/>
              <a:gd name="T6" fmla="*/ 10614 w 12054"/>
              <a:gd name="T7" fmla="*/ 1707 h 10400"/>
              <a:gd name="T8" fmla="*/ 11680 w 12054"/>
              <a:gd name="T9" fmla="*/ 267 h 10400"/>
              <a:gd name="T10" fmla="*/ 10134 w 12054"/>
              <a:gd name="T11" fmla="*/ 854 h 10400"/>
              <a:gd name="T12" fmla="*/ 8320 w 12054"/>
              <a:gd name="T13" fmla="*/ 0 h 10400"/>
              <a:gd name="T14" fmla="*/ 5867 w 12054"/>
              <a:gd name="T15" fmla="*/ 2560 h 10400"/>
              <a:gd name="T16" fmla="*/ 5920 w 12054"/>
              <a:gd name="T17" fmla="*/ 3147 h 10400"/>
              <a:gd name="T18" fmla="*/ 854 w 12054"/>
              <a:gd name="T19" fmla="*/ 427 h 10400"/>
              <a:gd name="T20" fmla="*/ 534 w 12054"/>
              <a:gd name="T21" fmla="*/ 1760 h 10400"/>
              <a:gd name="T22" fmla="*/ 1654 w 12054"/>
              <a:gd name="T23" fmla="*/ 3947 h 10400"/>
              <a:gd name="T24" fmla="*/ 480 w 12054"/>
              <a:gd name="T25" fmla="*/ 3627 h 10400"/>
              <a:gd name="T26" fmla="*/ 480 w 12054"/>
              <a:gd name="T27" fmla="*/ 3680 h 10400"/>
              <a:gd name="T28" fmla="*/ 2454 w 12054"/>
              <a:gd name="T29" fmla="*/ 6294 h 10400"/>
              <a:gd name="T30" fmla="*/ 1814 w 12054"/>
              <a:gd name="T31" fmla="*/ 6347 h 10400"/>
              <a:gd name="T32" fmla="*/ 1334 w 12054"/>
              <a:gd name="T33" fmla="*/ 6294 h 10400"/>
              <a:gd name="T34" fmla="*/ 3627 w 12054"/>
              <a:gd name="T35" fmla="*/ 8107 h 10400"/>
              <a:gd name="T36" fmla="*/ 587 w 12054"/>
              <a:gd name="T37" fmla="*/ 9227 h 10400"/>
              <a:gd name="T38" fmla="*/ 0 w 12054"/>
              <a:gd name="T39" fmla="*/ 9174 h 10400"/>
              <a:gd name="T40" fmla="*/ 3787 w 12054"/>
              <a:gd name="T41" fmla="*/ 10347 h 10400"/>
              <a:gd name="T42" fmla="*/ 10827 w 12054"/>
              <a:gd name="T43" fmla="*/ 2987 h 10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54" h="10400">
                <a:moveTo>
                  <a:pt x="10827" y="2987"/>
                </a:moveTo>
                <a:lnTo>
                  <a:pt x="10827" y="2667"/>
                </a:lnTo>
                <a:cubicBezTo>
                  <a:pt x="11307" y="2294"/>
                  <a:pt x="11734" y="1867"/>
                  <a:pt x="12054" y="1334"/>
                </a:cubicBezTo>
                <a:cubicBezTo>
                  <a:pt x="11627" y="1547"/>
                  <a:pt x="11147" y="1654"/>
                  <a:pt x="10614" y="1707"/>
                </a:cubicBezTo>
                <a:cubicBezTo>
                  <a:pt x="11147" y="1387"/>
                  <a:pt x="11520" y="907"/>
                  <a:pt x="11680" y="267"/>
                </a:cubicBezTo>
                <a:cubicBezTo>
                  <a:pt x="11200" y="534"/>
                  <a:pt x="10667" y="747"/>
                  <a:pt x="10134" y="854"/>
                </a:cubicBezTo>
                <a:cubicBezTo>
                  <a:pt x="9707" y="320"/>
                  <a:pt x="9067" y="0"/>
                  <a:pt x="8320" y="0"/>
                </a:cubicBezTo>
                <a:cubicBezTo>
                  <a:pt x="6934" y="0"/>
                  <a:pt x="5867" y="1120"/>
                  <a:pt x="5867" y="2560"/>
                </a:cubicBezTo>
                <a:cubicBezTo>
                  <a:pt x="5867" y="2774"/>
                  <a:pt x="5867" y="2987"/>
                  <a:pt x="5920" y="3147"/>
                </a:cubicBezTo>
                <a:cubicBezTo>
                  <a:pt x="3894" y="3094"/>
                  <a:pt x="2080" y="2027"/>
                  <a:pt x="854" y="427"/>
                </a:cubicBezTo>
                <a:cubicBezTo>
                  <a:pt x="640" y="800"/>
                  <a:pt x="534" y="1280"/>
                  <a:pt x="534" y="1760"/>
                </a:cubicBezTo>
                <a:cubicBezTo>
                  <a:pt x="534" y="2667"/>
                  <a:pt x="960" y="3467"/>
                  <a:pt x="1654" y="3947"/>
                </a:cubicBezTo>
                <a:cubicBezTo>
                  <a:pt x="1227" y="3947"/>
                  <a:pt x="854" y="3840"/>
                  <a:pt x="480" y="3627"/>
                </a:cubicBezTo>
                <a:lnTo>
                  <a:pt x="480" y="3680"/>
                </a:lnTo>
                <a:cubicBezTo>
                  <a:pt x="480" y="4960"/>
                  <a:pt x="1334" y="6027"/>
                  <a:pt x="2454" y="6294"/>
                </a:cubicBezTo>
                <a:cubicBezTo>
                  <a:pt x="2294" y="6294"/>
                  <a:pt x="2080" y="6347"/>
                  <a:pt x="1814" y="6347"/>
                </a:cubicBezTo>
                <a:cubicBezTo>
                  <a:pt x="1654" y="6347"/>
                  <a:pt x="1494" y="6347"/>
                  <a:pt x="1334" y="6294"/>
                </a:cubicBezTo>
                <a:cubicBezTo>
                  <a:pt x="1654" y="7360"/>
                  <a:pt x="2560" y="8107"/>
                  <a:pt x="3627" y="8107"/>
                </a:cubicBezTo>
                <a:cubicBezTo>
                  <a:pt x="2827" y="8800"/>
                  <a:pt x="1760" y="9227"/>
                  <a:pt x="587" y="9227"/>
                </a:cubicBezTo>
                <a:cubicBezTo>
                  <a:pt x="374" y="9227"/>
                  <a:pt x="214" y="9227"/>
                  <a:pt x="0" y="9174"/>
                </a:cubicBezTo>
                <a:cubicBezTo>
                  <a:pt x="1067" y="9920"/>
                  <a:pt x="2400" y="10347"/>
                  <a:pt x="3787" y="10347"/>
                </a:cubicBezTo>
                <a:cubicBezTo>
                  <a:pt x="8320" y="10400"/>
                  <a:pt x="10827" y="6454"/>
                  <a:pt x="10827" y="298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E832B07A-3695-470D-842F-20EC68B466C5}"/>
              </a:ext>
            </a:extLst>
          </p:cNvPr>
          <p:cNvSpPr/>
          <p:nvPr/>
        </p:nvSpPr>
        <p:spPr>
          <a:xfrm>
            <a:off x="3240409" y="5171444"/>
            <a:ext cx="847726" cy="84772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iconfont-11253-5321892">
            <a:extLst>
              <a:ext uri="{FF2B5EF4-FFF2-40B4-BE49-F238E27FC236}">
                <a16:creationId xmlns:a16="http://schemas.microsoft.com/office/drawing/2014/main" xmlns="" id="{BAC268EB-3806-43FB-8B8E-C1C235DACE91}"/>
              </a:ext>
            </a:extLst>
          </p:cNvPr>
          <p:cNvSpPr>
            <a:spLocks noChangeAspect="1"/>
          </p:cNvSpPr>
          <p:nvPr/>
        </p:nvSpPr>
        <p:spPr bwMode="auto">
          <a:xfrm>
            <a:off x="3457552" y="5426532"/>
            <a:ext cx="413440" cy="320153"/>
          </a:xfrm>
          <a:custGeom>
            <a:avLst/>
            <a:gdLst>
              <a:gd name="T0" fmla="*/ 7505 w 10580"/>
              <a:gd name="T1" fmla="*/ 3968 h 8192"/>
              <a:gd name="T2" fmla="*/ 7305 w 10580"/>
              <a:gd name="T3" fmla="*/ 3683 h 8192"/>
              <a:gd name="T4" fmla="*/ 7230 w 10580"/>
              <a:gd name="T5" fmla="*/ 2598 h 8192"/>
              <a:gd name="T6" fmla="*/ 5293 w 10580"/>
              <a:gd name="T7" fmla="*/ 2670 h 8192"/>
              <a:gd name="T8" fmla="*/ 4981 w 10580"/>
              <a:gd name="T9" fmla="*/ 2192 h 8192"/>
              <a:gd name="T10" fmla="*/ 3423 w 10580"/>
              <a:gd name="T11" fmla="*/ 1385 h 8192"/>
              <a:gd name="T12" fmla="*/ 833 w 10580"/>
              <a:gd name="T13" fmla="*/ 3540 h 8192"/>
              <a:gd name="T14" fmla="*/ 110 w 10580"/>
              <a:gd name="T15" fmla="*/ 5515 h 8192"/>
              <a:gd name="T16" fmla="*/ 3899 w 10580"/>
              <a:gd name="T17" fmla="*/ 8061 h 8192"/>
              <a:gd name="T18" fmla="*/ 8446 w 10580"/>
              <a:gd name="T19" fmla="*/ 6055 h 8192"/>
              <a:gd name="T20" fmla="*/ 7505 w 10580"/>
              <a:gd name="T21" fmla="*/ 3968 h 8192"/>
              <a:gd name="T22" fmla="*/ 4021 w 10580"/>
              <a:gd name="T23" fmla="*/ 7525 h 8192"/>
              <a:gd name="T24" fmla="*/ 1061 w 10580"/>
              <a:gd name="T25" fmla="*/ 5684 h 8192"/>
              <a:gd name="T26" fmla="*/ 4021 w 10580"/>
              <a:gd name="T27" fmla="*/ 3633 h 8192"/>
              <a:gd name="T28" fmla="*/ 6984 w 10580"/>
              <a:gd name="T29" fmla="*/ 5328 h 8192"/>
              <a:gd name="T30" fmla="*/ 4021 w 10580"/>
              <a:gd name="T31" fmla="*/ 7525 h 8192"/>
              <a:gd name="T32" fmla="*/ 3695 w 10580"/>
              <a:gd name="T33" fmla="*/ 4355 h 8192"/>
              <a:gd name="T34" fmla="*/ 2239 w 10580"/>
              <a:gd name="T35" fmla="*/ 6094 h 8192"/>
              <a:gd name="T36" fmla="*/ 2680 w 10580"/>
              <a:gd name="T37" fmla="*/ 6833 h 8192"/>
              <a:gd name="T38" fmla="*/ 5136 w 10580"/>
              <a:gd name="T39" fmla="*/ 6390 h 8192"/>
              <a:gd name="T40" fmla="*/ 3695 w 10580"/>
              <a:gd name="T41" fmla="*/ 4355 h 8192"/>
              <a:gd name="T42" fmla="*/ 3279 w 10580"/>
              <a:gd name="T43" fmla="*/ 6525 h 8192"/>
              <a:gd name="T44" fmla="*/ 2724 w 10580"/>
              <a:gd name="T45" fmla="*/ 6127 h 8192"/>
              <a:gd name="T46" fmla="*/ 3251 w 10580"/>
              <a:gd name="T47" fmla="*/ 5569 h 8192"/>
              <a:gd name="T48" fmla="*/ 3834 w 10580"/>
              <a:gd name="T49" fmla="*/ 5997 h 8192"/>
              <a:gd name="T50" fmla="*/ 3279 w 10580"/>
              <a:gd name="T51" fmla="*/ 6525 h 8192"/>
              <a:gd name="T52" fmla="*/ 4250 w 10580"/>
              <a:gd name="T53" fmla="*/ 5697 h 8192"/>
              <a:gd name="T54" fmla="*/ 3963 w 10580"/>
              <a:gd name="T55" fmla="*/ 5670 h 8192"/>
              <a:gd name="T56" fmla="*/ 4031 w 10580"/>
              <a:gd name="T57" fmla="*/ 5357 h 8192"/>
              <a:gd name="T58" fmla="*/ 4335 w 10580"/>
              <a:gd name="T59" fmla="*/ 5383 h 8192"/>
              <a:gd name="T60" fmla="*/ 4250 w 10580"/>
              <a:gd name="T61" fmla="*/ 5697 h 8192"/>
              <a:gd name="T62" fmla="*/ 8308 w 10580"/>
              <a:gd name="T63" fmla="*/ 3299 h 8192"/>
              <a:gd name="T64" fmla="*/ 8571 w 10580"/>
              <a:gd name="T65" fmla="*/ 3073 h 8192"/>
              <a:gd name="T66" fmla="*/ 8575 w 10580"/>
              <a:gd name="T67" fmla="*/ 3044 h 8192"/>
              <a:gd name="T68" fmla="*/ 7094 w 10580"/>
              <a:gd name="T69" fmla="*/ 1544 h 8192"/>
              <a:gd name="T70" fmla="*/ 6825 w 10580"/>
              <a:gd name="T71" fmla="*/ 1817 h 8192"/>
              <a:gd name="T72" fmla="*/ 7094 w 10580"/>
              <a:gd name="T73" fmla="*/ 2087 h 8192"/>
              <a:gd name="T74" fmla="*/ 8035 w 10580"/>
              <a:gd name="T75" fmla="*/ 3030 h 8192"/>
              <a:gd name="T76" fmla="*/ 8308 w 10580"/>
              <a:gd name="T77" fmla="*/ 3299 h 8192"/>
              <a:gd name="T78" fmla="*/ 8111 w 10580"/>
              <a:gd name="T79" fmla="*/ 137 h 8192"/>
              <a:gd name="T80" fmla="*/ 6764 w 10580"/>
              <a:gd name="T81" fmla="*/ 150 h 8192"/>
              <a:gd name="T82" fmla="*/ 6726 w 10580"/>
              <a:gd name="T83" fmla="*/ 167 h 8192"/>
              <a:gd name="T84" fmla="*/ 6718 w 10580"/>
              <a:gd name="T85" fmla="*/ 174 h 8192"/>
              <a:gd name="T86" fmla="*/ 6431 w 10580"/>
              <a:gd name="T87" fmla="*/ 555 h 8192"/>
              <a:gd name="T88" fmla="*/ 6824 w 10580"/>
              <a:gd name="T89" fmla="*/ 949 h 8192"/>
              <a:gd name="T90" fmla="*/ 7179 w 10580"/>
              <a:gd name="T91" fmla="*/ 864 h 8192"/>
              <a:gd name="T92" fmla="*/ 9124 w 10580"/>
              <a:gd name="T93" fmla="*/ 1829 h 8192"/>
              <a:gd name="T94" fmla="*/ 9245 w 10580"/>
              <a:gd name="T95" fmla="*/ 3135 h 8192"/>
              <a:gd name="T96" fmla="*/ 9168 w 10580"/>
              <a:gd name="T97" fmla="*/ 3514 h 8192"/>
              <a:gd name="T98" fmla="*/ 9559 w 10580"/>
              <a:gd name="T99" fmla="*/ 3868 h 8192"/>
              <a:gd name="T100" fmla="*/ 9936 w 10580"/>
              <a:gd name="T101" fmla="*/ 3537 h 8192"/>
              <a:gd name="T102" fmla="*/ 9939 w 10580"/>
              <a:gd name="T103" fmla="*/ 3537 h 8192"/>
              <a:gd name="T104" fmla="*/ 8111 w 10580"/>
              <a:gd name="T105" fmla="*/ 137 h 8192"/>
              <a:gd name="T106" fmla="*/ 8111 w 10580"/>
              <a:gd name="T107" fmla="*/ 137 h 8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580" h="8192">
                <a:moveTo>
                  <a:pt x="7505" y="3968"/>
                </a:moveTo>
                <a:cubicBezTo>
                  <a:pt x="7116" y="3893"/>
                  <a:pt x="7305" y="3683"/>
                  <a:pt x="7305" y="3683"/>
                </a:cubicBezTo>
                <a:cubicBezTo>
                  <a:pt x="7305" y="3683"/>
                  <a:pt x="7685" y="3054"/>
                  <a:pt x="7230" y="2598"/>
                </a:cubicBezTo>
                <a:cubicBezTo>
                  <a:pt x="6665" y="2032"/>
                  <a:pt x="5293" y="2670"/>
                  <a:pt x="5293" y="2670"/>
                </a:cubicBezTo>
                <a:cubicBezTo>
                  <a:pt x="4769" y="2833"/>
                  <a:pt x="4908" y="2595"/>
                  <a:pt x="4981" y="2192"/>
                </a:cubicBezTo>
                <a:cubicBezTo>
                  <a:pt x="4981" y="1715"/>
                  <a:pt x="4819" y="909"/>
                  <a:pt x="3423" y="1385"/>
                </a:cubicBezTo>
                <a:cubicBezTo>
                  <a:pt x="2030" y="1864"/>
                  <a:pt x="833" y="3540"/>
                  <a:pt x="833" y="3540"/>
                </a:cubicBezTo>
                <a:cubicBezTo>
                  <a:pt x="0" y="4654"/>
                  <a:pt x="110" y="5515"/>
                  <a:pt x="110" y="5515"/>
                </a:cubicBezTo>
                <a:cubicBezTo>
                  <a:pt x="318" y="7415"/>
                  <a:pt x="2333" y="7938"/>
                  <a:pt x="3899" y="8061"/>
                </a:cubicBezTo>
                <a:cubicBezTo>
                  <a:pt x="5548" y="8192"/>
                  <a:pt x="7773" y="7492"/>
                  <a:pt x="8446" y="6055"/>
                </a:cubicBezTo>
                <a:cubicBezTo>
                  <a:pt x="9121" y="4615"/>
                  <a:pt x="7895" y="4047"/>
                  <a:pt x="7505" y="3968"/>
                </a:cubicBezTo>
                <a:close/>
                <a:moveTo>
                  <a:pt x="4021" y="7525"/>
                </a:moveTo>
                <a:cubicBezTo>
                  <a:pt x="2385" y="7602"/>
                  <a:pt x="1061" y="6779"/>
                  <a:pt x="1061" y="5684"/>
                </a:cubicBezTo>
                <a:cubicBezTo>
                  <a:pt x="1061" y="4588"/>
                  <a:pt x="2384" y="3709"/>
                  <a:pt x="4021" y="3633"/>
                </a:cubicBezTo>
                <a:cubicBezTo>
                  <a:pt x="5659" y="3557"/>
                  <a:pt x="6984" y="4234"/>
                  <a:pt x="6984" y="5328"/>
                </a:cubicBezTo>
                <a:cubicBezTo>
                  <a:pt x="6984" y="6423"/>
                  <a:pt x="5659" y="7450"/>
                  <a:pt x="4021" y="7525"/>
                </a:cubicBezTo>
                <a:close/>
                <a:moveTo>
                  <a:pt x="3695" y="4355"/>
                </a:moveTo>
                <a:cubicBezTo>
                  <a:pt x="2049" y="4549"/>
                  <a:pt x="2239" y="6094"/>
                  <a:pt x="2239" y="6094"/>
                </a:cubicBezTo>
                <a:cubicBezTo>
                  <a:pt x="2239" y="6094"/>
                  <a:pt x="2222" y="6584"/>
                  <a:pt x="2680" y="6833"/>
                </a:cubicBezTo>
                <a:cubicBezTo>
                  <a:pt x="3643" y="7355"/>
                  <a:pt x="4635" y="7039"/>
                  <a:pt x="5136" y="6390"/>
                </a:cubicBezTo>
                <a:cubicBezTo>
                  <a:pt x="5638" y="5742"/>
                  <a:pt x="5344" y="4164"/>
                  <a:pt x="3695" y="4355"/>
                </a:cubicBezTo>
                <a:close/>
                <a:moveTo>
                  <a:pt x="3279" y="6525"/>
                </a:moveTo>
                <a:cubicBezTo>
                  <a:pt x="2971" y="6562"/>
                  <a:pt x="2724" y="6384"/>
                  <a:pt x="2724" y="6127"/>
                </a:cubicBezTo>
                <a:cubicBezTo>
                  <a:pt x="2724" y="5870"/>
                  <a:pt x="2944" y="5602"/>
                  <a:pt x="3251" y="5569"/>
                </a:cubicBezTo>
                <a:cubicBezTo>
                  <a:pt x="3604" y="5535"/>
                  <a:pt x="3834" y="5739"/>
                  <a:pt x="3834" y="5997"/>
                </a:cubicBezTo>
                <a:cubicBezTo>
                  <a:pt x="3835" y="6253"/>
                  <a:pt x="3586" y="6490"/>
                  <a:pt x="3279" y="6525"/>
                </a:cubicBezTo>
                <a:close/>
                <a:moveTo>
                  <a:pt x="4250" y="5697"/>
                </a:moveTo>
                <a:cubicBezTo>
                  <a:pt x="4146" y="5774"/>
                  <a:pt x="4017" y="5764"/>
                  <a:pt x="3963" y="5670"/>
                </a:cubicBezTo>
                <a:cubicBezTo>
                  <a:pt x="3905" y="5579"/>
                  <a:pt x="3926" y="5433"/>
                  <a:pt x="4031" y="5357"/>
                </a:cubicBezTo>
                <a:cubicBezTo>
                  <a:pt x="4152" y="5265"/>
                  <a:pt x="4280" y="5292"/>
                  <a:pt x="4335" y="5383"/>
                </a:cubicBezTo>
                <a:cubicBezTo>
                  <a:pt x="4391" y="5475"/>
                  <a:pt x="4351" y="5615"/>
                  <a:pt x="4250" y="5697"/>
                </a:cubicBezTo>
                <a:close/>
                <a:moveTo>
                  <a:pt x="8308" y="3299"/>
                </a:moveTo>
                <a:cubicBezTo>
                  <a:pt x="8440" y="3299"/>
                  <a:pt x="8553" y="3200"/>
                  <a:pt x="8571" y="3073"/>
                </a:cubicBezTo>
                <a:cubicBezTo>
                  <a:pt x="8574" y="3063"/>
                  <a:pt x="8575" y="3055"/>
                  <a:pt x="8575" y="3044"/>
                </a:cubicBezTo>
                <a:cubicBezTo>
                  <a:pt x="8776" y="1232"/>
                  <a:pt x="7094" y="1544"/>
                  <a:pt x="7094" y="1544"/>
                </a:cubicBezTo>
                <a:cubicBezTo>
                  <a:pt x="6945" y="1544"/>
                  <a:pt x="6825" y="1665"/>
                  <a:pt x="6825" y="1817"/>
                </a:cubicBezTo>
                <a:cubicBezTo>
                  <a:pt x="6825" y="1965"/>
                  <a:pt x="6945" y="2087"/>
                  <a:pt x="7094" y="2087"/>
                </a:cubicBezTo>
                <a:cubicBezTo>
                  <a:pt x="8303" y="1819"/>
                  <a:pt x="8035" y="3030"/>
                  <a:pt x="8035" y="3030"/>
                </a:cubicBezTo>
                <a:cubicBezTo>
                  <a:pt x="8036" y="3179"/>
                  <a:pt x="8158" y="3299"/>
                  <a:pt x="8308" y="3299"/>
                </a:cubicBezTo>
                <a:close/>
                <a:moveTo>
                  <a:pt x="8111" y="137"/>
                </a:moveTo>
                <a:cubicBezTo>
                  <a:pt x="7530" y="0"/>
                  <a:pt x="6931" y="118"/>
                  <a:pt x="6764" y="150"/>
                </a:cubicBezTo>
                <a:cubicBezTo>
                  <a:pt x="6751" y="152"/>
                  <a:pt x="6739" y="164"/>
                  <a:pt x="6726" y="167"/>
                </a:cubicBezTo>
                <a:cubicBezTo>
                  <a:pt x="6720" y="168"/>
                  <a:pt x="6718" y="174"/>
                  <a:pt x="6718" y="174"/>
                </a:cubicBezTo>
                <a:cubicBezTo>
                  <a:pt x="6552" y="220"/>
                  <a:pt x="6431" y="374"/>
                  <a:pt x="6431" y="555"/>
                </a:cubicBezTo>
                <a:cubicBezTo>
                  <a:pt x="6431" y="772"/>
                  <a:pt x="6606" y="949"/>
                  <a:pt x="6824" y="949"/>
                </a:cubicBezTo>
                <a:cubicBezTo>
                  <a:pt x="6824" y="949"/>
                  <a:pt x="7035" y="920"/>
                  <a:pt x="7179" y="864"/>
                </a:cubicBezTo>
                <a:cubicBezTo>
                  <a:pt x="7321" y="807"/>
                  <a:pt x="8525" y="822"/>
                  <a:pt x="9124" y="1829"/>
                </a:cubicBezTo>
                <a:cubicBezTo>
                  <a:pt x="9450" y="2564"/>
                  <a:pt x="9268" y="3057"/>
                  <a:pt x="9245" y="3135"/>
                </a:cubicBezTo>
                <a:cubicBezTo>
                  <a:pt x="9245" y="3135"/>
                  <a:pt x="9168" y="3327"/>
                  <a:pt x="9168" y="3514"/>
                </a:cubicBezTo>
                <a:cubicBezTo>
                  <a:pt x="9168" y="3732"/>
                  <a:pt x="9343" y="3868"/>
                  <a:pt x="9559" y="3868"/>
                </a:cubicBezTo>
                <a:cubicBezTo>
                  <a:pt x="9740" y="3868"/>
                  <a:pt x="9891" y="3843"/>
                  <a:pt x="9936" y="3537"/>
                </a:cubicBezTo>
                <a:lnTo>
                  <a:pt x="9939" y="3537"/>
                </a:lnTo>
                <a:cubicBezTo>
                  <a:pt x="10580" y="1388"/>
                  <a:pt x="9151" y="379"/>
                  <a:pt x="8111" y="137"/>
                </a:cubicBezTo>
                <a:close/>
                <a:moveTo>
                  <a:pt x="8111" y="137"/>
                </a:move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1927121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FF8BCE50-B2FB-48C0-97B9-3E2168A647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1" r="4087" b="8311"/>
          <a:stretch/>
        </p:blipFill>
        <p:spPr>
          <a:xfrm>
            <a:off x="5591908" y="1371803"/>
            <a:ext cx="5785963" cy="4801991"/>
          </a:xfrm>
          <a:prstGeom prst="rect">
            <a:avLst/>
          </a:prstGeom>
          <a:ln w="6350">
            <a:solidFill>
              <a:srgbClr val="E8E4E3"/>
            </a:solidFill>
          </a:ln>
        </p:spPr>
      </p:pic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31A8095-3717-4816-A153-163B60F882B1}"/>
              </a:ext>
            </a:extLst>
          </p:cNvPr>
          <p:cNvSpPr/>
          <p:nvPr/>
        </p:nvSpPr>
        <p:spPr>
          <a:xfrm>
            <a:off x="5591907" y="1371803"/>
            <a:ext cx="5785963" cy="4801991"/>
          </a:xfrm>
          <a:prstGeom prst="rect">
            <a:avLst/>
          </a:prstGeom>
          <a:gradFill>
            <a:gsLst>
              <a:gs pos="0">
                <a:srgbClr val="C00000">
                  <a:alpha val="25000"/>
                </a:srgbClr>
              </a:gs>
              <a:gs pos="100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381013C-02EF-4444-B19D-09A5F78A1E83}"/>
              </a:ext>
            </a:extLst>
          </p:cNvPr>
          <p:cNvGrpSpPr/>
          <p:nvPr/>
        </p:nvGrpSpPr>
        <p:grpSpPr>
          <a:xfrm>
            <a:off x="814129" y="1752846"/>
            <a:ext cx="8520373" cy="3962154"/>
            <a:chOff x="814129" y="1735261"/>
            <a:chExt cx="8520373" cy="3962154"/>
          </a:xfrm>
          <a:effectLst>
            <a:outerShdw blurRad="254000" dist="279400" dir="8100000" algn="tr" rotWithShape="0">
              <a:prstClr val="black">
                <a:alpha val="18000"/>
              </a:prstClr>
            </a:outerShdw>
          </a:effectLst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6F96186F-97D2-4ED9-B6B6-16A1629C4525}"/>
                </a:ext>
              </a:extLst>
            </p:cNvPr>
            <p:cNvSpPr/>
            <p:nvPr/>
          </p:nvSpPr>
          <p:spPr>
            <a:xfrm>
              <a:off x="814129" y="1735261"/>
              <a:ext cx="8520372" cy="3962154"/>
            </a:xfrm>
            <a:prstGeom prst="roundRect">
              <a:avLst>
                <a:gd name="adj" fmla="val 3591"/>
              </a:avLst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01F5CF22-CFF0-41D4-A7D7-2309094E440A}"/>
                </a:ext>
              </a:extLst>
            </p:cNvPr>
            <p:cNvSpPr/>
            <p:nvPr/>
          </p:nvSpPr>
          <p:spPr>
            <a:xfrm>
              <a:off x="814130" y="1735261"/>
              <a:ext cx="151071" cy="3962154"/>
            </a:xfrm>
            <a:custGeom>
              <a:avLst/>
              <a:gdLst>
                <a:gd name="connsiteX0" fmla="*/ 142281 w 151071"/>
                <a:gd name="connsiteY0" fmla="*/ 0 h 3962154"/>
                <a:gd name="connsiteX1" fmla="*/ 151071 w 151071"/>
                <a:gd name="connsiteY1" fmla="*/ 0 h 3962154"/>
                <a:gd name="connsiteX2" fmla="*/ 151071 w 151071"/>
                <a:gd name="connsiteY2" fmla="*/ 3962154 h 3962154"/>
                <a:gd name="connsiteX3" fmla="*/ 142281 w 151071"/>
                <a:gd name="connsiteY3" fmla="*/ 3962154 h 3962154"/>
                <a:gd name="connsiteX4" fmla="*/ 0 w 151071"/>
                <a:gd name="connsiteY4" fmla="*/ 3819873 h 3962154"/>
                <a:gd name="connsiteX5" fmla="*/ 0 w 151071"/>
                <a:gd name="connsiteY5" fmla="*/ 142281 h 3962154"/>
                <a:gd name="connsiteX6" fmla="*/ 142281 w 151071"/>
                <a:gd name="connsiteY6" fmla="*/ 0 h 396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071" h="3962154">
                  <a:moveTo>
                    <a:pt x="142281" y="0"/>
                  </a:moveTo>
                  <a:lnTo>
                    <a:pt x="151071" y="0"/>
                  </a:lnTo>
                  <a:lnTo>
                    <a:pt x="151071" y="3962154"/>
                  </a:lnTo>
                  <a:lnTo>
                    <a:pt x="142281" y="3962154"/>
                  </a:lnTo>
                  <a:cubicBezTo>
                    <a:pt x="63701" y="3962154"/>
                    <a:pt x="0" y="3898453"/>
                    <a:pt x="0" y="3819873"/>
                  </a:cubicBezTo>
                  <a:lnTo>
                    <a:pt x="0" y="142281"/>
                  </a:lnTo>
                  <a:cubicBezTo>
                    <a:pt x="0" y="63701"/>
                    <a:pt x="63701" y="0"/>
                    <a:pt x="14228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01A2709F-B631-481D-A646-8699A823AF8C}"/>
                </a:ext>
              </a:extLst>
            </p:cNvPr>
            <p:cNvSpPr/>
            <p:nvPr/>
          </p:nvSpPr>
          <p:spPr>
            <a:xfrm>
              <a:off x="8128001" y="1735261"/>
              <a:ext cx="1206501" cy="3962154"/>
            </a:xfrm>
            <a:custGeom>
              <a:avLst/>
              <a:gdLst>
                <a:gd name="connsiteX0" fmla="*/ 0 w 1206501"/>
                <a:gd name="connsiteY0" fmla="*/ 0 h 3962154"/>
                <a:gd name="connsiteX1" fmla="*/ 1064220 w 1206501"/>
                <a:gd name="connsiteY1" fmla="*/ 0 h 3962154"/>
                <a:gd name="connsiteX2" fmla="*/ 1206501 w 1206501"/>
                <a:gd name="connsiteY2" fmla="*/ 142281 h 3962154"/>
                <a:gd name="connsiteX3" fmla="*/ 1206501 w 1206501"/>
                <a:gd name="connsiteY3" fmla="*/ 3819873 h 3962154"/>
                <a:gd name="connsiteX4" fmla="*/ 1064220 w 1206501"/>
                <a:gd name="connsiteY4" fmla="*/ 3962154 h 3962154"/>
                <a:gd name="connsiteX5" fmla="*/ 0 w 1206501"/>
                <a:gd name="connsiteY5" fmla="*/ 3962154 h 3962154"/>
                <a:gd name="connsiteX6" fmla="*/ 0 w 1206501"/>
                <a:gd name="connsiteY6" fmla="*/ 0 h 396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6501" h="3962154">
                  <a:moveTo>
                    <a:pt x="0" y="0"/>
                  </a:moveTo>
                  <a:lnTo>
                    <a:pt x="1064220" y="0"/>
                  </a:lnTo>
                  <a:cubicBezTo>
                    <a:pt x="1142800" y="0"/>
                    <a:pt x="1206501" y="63701"/>
                    <a:pt x="1206501" y="142281"/>
                  </a:cubicBezTo>
                  <a:lnTo>
                    <a:pt x="1206501" y="3819873"/>
                  </a:lnTo>
                  <a:cubicBezTo>
                    <a:pt x="1206501" y="3898453"/>
                    <a:pt x="1142800" y="3962154"/>
                    <a:pt x="1064220" y="3962154"/>
                  </a:cubicBezTo>
                  <a:lnTo>
                    <a:pt x="0" y="3962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DD6719E-F35C-4090-8295-FBA014174BC6}"/>
              </a:ext>
            </a:extLst>
          </p:cNvPr>
          <p:cNvSpPr txBox="1"/>
          <p:nvPr/>
        </p:nvSpPr>
        <p:spPr>
          <a:xfrm>
            <a:off x="1661597" y="2249264"/>
            <a:ext cx="2262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陈西设计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8C96C04-1E73-4BD2-A509-7174696557DD}"/>
              </a:ext>
            </a:extLst>
          </p:cNvPr>
          <p:cNvSpPr txBox="1"/>
          <p:nvPr/>
        </p:nvSpPr>
        <p:spPr>
          <a:xfrm>
            <a:off x="1661597" y="2859252"/>
            <a:ext cx="3900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相关产品总结分析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C743F8A-79A0-4ACA-9293-8A2200BF42A5}"/>
              </a:ext>
            </a:extLst>
          </p:cNvPr>
          <p:cNvSpPr txBox="1"/>
          <p:nvPr/>
        </p:nvSpPr>
        <p:spPr>
          <a:xfrm>
            <a:off x="1661597" y="3931715"/>
            <a:ext cx="5917372" cy="116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C00000"/>
                </a:solidFill>
              </a:rPr>
              <a:t>urna</a:t>
            </a:r>
            <a:r>
              <a:rPr lang="en-US" altLang="zh-CN" sz="1200" dirty="0">
                <a:solidFill>
                  <a:srgbClr val="C00000"/>
                </a:solidFill>
              </a:rPr>
              <a:t>.</a:t>
            </a:r>
          </a:p>
          <a:p>
            <a:pPr>
              <a:lnSpc>
                <a:spcPct val="118000"/>
              </a:lnSpc>
            </a:pPr>
            <a:endParaRPr lang="en-US" altLang="zh-CN" sz="1200" dirty="0">
              <a:solidFill>
                <a:srgbClr val="C00000"/>
              </a:solidFill>
            </a:endParaRPr>
          </a:p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rgbClr val="C00000"/>
                </a:solidFill>
              </a:rPr>
              <a:t>tellus</a:t>
            </a:r>
            <a:r>
              <a:rPr lang="en-US" altLang="zh-CN" sz="1200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E6B431E-133E-4E28-8A5F-701A19872C83}"/>
              </a:ext>
            </a:extLst>
          </p:cNvPr>
          <p:cNvSpPr/>
          <p:nvPr/>
        </p:nvSpPr>
        <p:spPr>
          <a:xfrm>
            <a:off x="1775420" y="3656071"/>
            <a:ext cx="757497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EACBD0A-4161-4A5B-A22D-C93A13DE29E8}"/>
              </a:ext>
            </a:extLst>
          </p:cNvPr>
          <p:cNvSpPr txBox="1"/>
          <p:nvPr/>
        </p:nvSpPr>
        <p:spPr>
          <a:xfrm>
            <a:off x="8435690" y="2424318"/>
            <a:ext cx="615553" cy="26192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800" i="1" spc="300" dirty="0">
                <a:solidFill>
                  <a:schemeClr val="bg1"/>
                </a:solidFill>
              </a:rPr>
              <a:t>2020-2025</a:t>
            </a:r>
            <a:endParaRPr lang="zh-CN" altLang="en-US" sz="2800" i="1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1783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B5653B6-0274-48DB-9C9E-51144769FAD6}"/>
              </a:ext>
            </a:extLst>
          </p:cNvPr>
          <p:cNvGrpSpPr/>
          <p:nvPr/>
        </p:nvGrpSpPr>
        <p:grpSpPr>
          <a:xfrm>
            <a:off x="4732255" y="1434306"/>
            <a:ext cx="2728088" cy="2727418"/>
            <a:chOff x="4887059" y="1553902"/>
            <a:chExt cx="2418480" cy="2417886"/>
          </a:xfrm>
        </p:grpSpPr>
        <p:pic>
          <p:nvPicPr>
            <p:cNvPr id="46" name="公众号：陈西设计之家。微信搜索即可">
              <a:extLst>
                <a:ext uri="{FF2B5EF4-FFF2-40B4-BE49-F238E27FC236}">
                  <a16:creationId xmlns:a16="http://schemas.microsoft.com/office/drawing/2014/main" xmlns="" id="{8FB00111-D929-4B12-AAE1-54C982F58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03" t="19292" r="22010" b="27478"/>
            <a:stretch>
              <a:fillRect/>
            </a:stretch>
          </p:blipFill>
          <p:spPr>
            <a:xfrm>
              <a:off x="4887059" y="1553904"/>
              <a:ext cx="2417884" cy="2417884"/>
            </a:xfrm>
            <a:custGeom>
              <a:avLst/>
              <a:gdLst>
                <a:gd name="connsiteX0" fmla="*/ 1208942 w 2417884"/>
                <a:gd name="connsiteY0" fmla="*/ 0 h 2417884"/>
                <a:gd name="connsiteX1" fmla="*/ 2417884 w 2417884"/>
                <a:gd name="connsiteY1" fmla="*/ 1208942 h 2417884"/>
                <a:gd name="connsiteX2" fmla="*/ 1208942 w 2417884"/>
                <a:gd name="connsiteY2" fmla="*/ 2417884 h 2417884"/>
                <a:gd name="connsiteX3" fmla="*/ 0 w 2417884"/>
                <a:gd name="connsiteY3" fmla="*/ 1208942 h 2417884"/>
                <a:gd name="connsiteX4" fmla="*/ 1208942 w 2417884"/>
                <a:gd name="connsiteY4" fmla="*/ 0 h 2417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7884" h="2417884">
                  <a:moveTo>
                    <a:pt x="1208942" y="0"/>
                  </a:moveTo>
                  <a:cubicBezTo>
                    <a:pt x="1876622" y="0"/>
                    <a:pt x="2417884" y="541262"/>
                    <a:pt x="2417884" y="1208942"/>
                  </a:cubicBezTo>
                  <a:cubicBezTo>
                    <a:pt x="2417884" y="1876622"/>
                    <a:pt x="1876622" y="2417884"/>
                    <a:pt x="1208942" y="2417884"/>
                  </a:cubicBezTo>
                  <a:cubicBezTo>
                    <a:pt x="541262" y="2417884"/>
                    <a:pt x="0" y="1876622"/>
                    <a:pt x="0" y="1208942"/>
                  </a:cubicBezTo>
                  <a:cubicBezTo>
                    <a:pt x="0" y="541262"/>
                    <a:pt x="541262" y="0"/>
                    <a:pt x="1208942" y="0"/>
                  </a:cubicBezTo>
                  <a:close/>
                </a:path>
              </a:pathLst>
            </a:custGeom>
          </p:spPr>
        </p:pic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C5B2BFF-F0D0-4E23-9DE6-B2CBE1DE0B45}"/>
                </a:ext>
              </a:extLst>
            </p:cNvPr>
            <p:cNvSpPr/>
            <p:nvPr/>
          </p:nvSpPr>
          <p:spPr>
            <a:xfrm>
              <a:off x="4887654" y="1553902"/>
              <a:ext cx="2417885" cy="2417883"/>
            </a:xfrm>
            <a:prstGeom prst="ellipse">
              <a:avLst/>
            </a:prstGeom>
            <a:gradFill>
              <a:gsLst>
                <a:gs pos="100000">
                  <a:schemeClr val="bg1">
                    <a:alpha val="40000"/>
                  </a:schemeClr>
                </a:gs>
                <a:gs pos="0">
                  <a:schemeClr val="bg1">
                    <a:alpha val="1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5C01FCDF-F9A5-49C4-BBAF-56A88A2CF1CA}"/>
              </a:ext>
            </a:extLst>
          </p:cNvPr>
          <p:cNvSpPr/>
          <p:nvPr/>
        </p:nvSpPr>
        <p:spPr>
          <a:xfrm>
            <a:off x="5073052" y="1775071"/>
            <a:ext cx="2045894" cy="204589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2B83891-30D3-4022-AD9C-1CBE0C987A3A}"/>
              </a:ext>
            </a:extLst>
          </p:cNvPr>
          <p:cNvSpPr txBox="1"/>
          <p:nvPr/>
        </p:nvSpPr>
        <p:spPr>
          <a:xfrm>
            <a:off x="5128846" y="2136295"/>
            <a:ext cx="1934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C00000"/>
                </a:solidFill>
              </a:rPr>
              <a:t>02</a:t>
            </a:r>
            <a:endParaRPr lang="zh-CN" altLang="en-US" sz="8000" b="1" dirty="0">
              <a:solidFill>
                <a:srgbClr val="C0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6ECFF40-28C5-4549-A91B-009F08410895}"/>
              </a:ext>
            </a:extLst>
          </p:cNvPr>
          <p:cNvSpPr txBox="1"/>
          <p:nvPr/>
        </p:nvSpPr>
        <p:spPr>
          <a:xfrm>
            <a:off x="4194629" y="4485652"/>
            <a:ext cx="38027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C00000"/>
                </a:solidFill>
                <a:ea typeface="微软简老宋" pitchFamily="2" charset="-122"/>
              </a:rPr>
              <a:t>项目展示</a:t>
            </a:r>
          </a:p>
        </p:txBody>
      </p:sp>
    </p:spTree>
    <p:extLst>
      <p:ext uri="{BB962C8B-B14F-4D97-AF65-F5344CB8AC3E}">
        <p14:creationId xmlns:p14="http://schemas.microsoft.com/office/powerpoint/2010/main" val="495412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缺角矩形 13">
            <a:extLst>
              <a:ext uri="{FF2B5EF4-FFF2-40B4-BE49-F238E27FC236}">
                <a16:creationId xmlns:a16="http://schemas.microsoft.com/office/drawing/2014/main" xmlns="" id="{4875BB91-2BA6-4D3C-891F-C1188569AEBA}"/>
              </a:ext>
            </a:extLst>
          </p:cNvPr>
          <p:cNvSpPr/>
          <p:nvPr/>
        </p:nvSpPr>
        <p:spPr>
          <a:xfrm>
            <a:off x="1004628" y="1533533"/>
            <a:ext cx="152400" cy="4479907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pic>
        <p:nvPicPr>
          <p:cNvPr id="3" name="公众号：陈西设计之家。微信搜索即可" descr="桌子上的笔记本电脑&#10;&#10;描述已自动生成">
            <a:extLst>
              <a:ext uri="{FF2B5EF4-FFF2-40B4-BE49-F238E27FC236}">
                <a16:creationId xmlns:a16="http://schemas.microsoft.com/office/drawing/2014/main" xmlns="" id="{EB0631F4-5CE1-4B71-9DCA-DDB3401DBA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1" t="1234" r="23025" b="25270"/>
          <a:stretch/>
        </p:blipFill>
        <p:spPr>
          <a:xfrm>
            <a:off x="1157028" y="1533535"/>
            <a:ext cx="4678075" cy="4479907"/>
          </a:xfrm>
          <a:custGeom>
            <a:avLst/>
            <a:gdLst>
              <a:gd name="connsiteX0" fmla="*/ 0 w 4329113"/>
              <a:gd name="connsiteY0" fmla="*/ 0 h 4145727"/>
              <a:gd name="connsiteX1" fmla="*/ 4329113 w 4329113"/>
              <a:gd name="connsiteY1" fmla="*/ 0 h 4145727"/>
              <a:gd name="connsiteX2" fmla="*/ 4329113 w 4329113"/>
              <a:gd name="connsiteY2" fmla="*/ 4145727 h 4145727"/>
              <a:gd name="connsiteX3" fmla="*/ 0 w 4329113"/>
              <a:gd name="connsiteY3" fmla="*/ 4145727 h 414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3" h="4145727">
                <a:moveTo>
                  <a:pt x="0" y="0"/>
                </a:moveTo>
                <a:lnTo>
                  <a:pt x="4329113" y="0"/>
                </a:lnTo>
                <a:lnTo>
                  <a:pt x="4329113" y="4145727"/>
                </a:lnTo>
                <a:lnTo>
                  <a:pt x="0" y="4145727"/>
                </a:lnTo>
                <a:close/>
              </a:path>
            </a:pathLst>
          </a:custGeom>
          <a:ln w="3175">
            <a:solidFill>
              <a:srgbClr val="E8E4E3"/>
            </a:solidFill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233ADAB-F7AE-4C1E-8C60-FE2823494A90}"/>
              </a:ext>
            </a:extLst>
          </p:cNvPr>
          <p:cNvSpPr/>
          <p:nvPr/>
        </p:nvSpPr>
        <p:spPr>
          <a:xfrm>
            <a:off x="1150966" y="1533534"/>
            <a:ext cx="4678075" cy="4479907"/>
          </a:xfrm>
          <a:prstGeom prst="rect">
            <a:avLst/>
          </a:prstGeom>
          <a:gradFill>
            <a:gsLst>
              <a:gs pos="100000">
                <a:srgbClr val="C00000">
                  <a:alpha val="4000"/>
                </a:srgbClr>
              </a:gs>
              <a:gs pos="0">
                <a:srgbClr val="C00000">
                  <a:alpha val="1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83C9FF2-8E8D-4F4A-BEFA-EB1F3AF32795}"/>
              </a:ext>
            </a:extLst>
          </p:cNvPr>
          <p:cNvSpPr txBox="1"/>
          <p:nvPr/>
        </p:nvSpPr>
        <p:spPr>
          <a:xfrm>
            <a:off x="6848219" y="1516390"/>
            <a:ext cx="2262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陈西设计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A488AE2-7831-4206-B196-B5210F3089E8}"/>
              </a:ext>
            </a:extLst>
          </p:cNvPr>
          <p:cNvSpPr txBox="1"/>
          <p:nvPr/>
        </p:nvSpPr>
        <p:spPr>
          <a:xfrm>
            <a:off x="6848219" y="2126378"/>
            <a:ext cx="3900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相关项目展示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61B5A46-5243-4F74-B340-E10C2D97004F}"/>
              </a:ext>
            </a:extLst>
          </p:cNvPr>
          <p:cNvSpPr txBox="1"/>
          <p:nvPr/>
        </p:nvSpPr>
        <p:spPr>
          <a:xfrm>
            <a:off x="6848219" y="3198841"/>
            <a:ext cx="4434403" cy="1386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C00000"/>
                </a:solidFill>
              </a:rPr>
              <a:t>urna</a:t>
            </a:r>
            <a:r>
              <a:rPr lang="en-US" altLang="zh-CN" sz="1200" dirty="0">
                <a:solidFill>
                  <a:srgbClr val="C00000"/>
                </a:solidFill>
              </a:rPr>
              <a:t>.</a:t>
            </a:r>
          </a:p>
          <a:p>
            <a:pPr>
              <a:lnSpc>
                <a:spcPct val="118000"/>
              </a:lnSpc>
            </a:pPr>
            <a:endParaRPr lang="en-US" altLang="zh-CN" sz="1200" dirty="0">
              <a:solidFill>
                <a:srgbClr val="C00000"/>
              </a:solidFill>
            </a:endParaRPr>
          </a:p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rgbClr val="C00000"/>
                </a:solidFill>
              </a:rPr>
              <a:t>tellus</a:t>
            </a:r>
            <a:r>
              <a:rPr lang="en-US" altLang="zh-CN" sz="1200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7887E9B-93FA-4030-AC09-E6A66A5484E1}"/>
              </a:ext>
            </a:extLst>
          </p:cNvPr>
          <p:cNvSpPr/>
          <p:nvPr/>
        </p:nvSpPr>
        <p:spPr>
          <a:xfrm>
            <a:off x="6962042" y="2923197"/>
            <a:ext cx="757497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CF686D00-C553-4FA3-9733-6FA2C8BB0DF6}"/>
              </a:ext>
            </a:extLst>
          </p:cNvPr>
          <p:cNvSpPr/>
          <p:nvPr/>
        </p:nvSpPr>
        <p:spPr>
          <a:xfrm>
            <a:off x="6972803" y="5001278"/>
            <a:ext cx="847726" cy="84772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iconfont-1186-560667">
            <a:extLst>
              <a:ext uri="{FF2B5EF4-FFF2-40B4-BE49-F238E27FC236}">
                <a16:creationId xmlns:a16="http://schemas.microsoft.com/office/drawing/2014/main" xmlns="" id="{A9D95F62-12B5-437B-AB43-75FF2CAE34EA}"/>
              </a:ext>
            </a:extLst>
          </p:cNvPr>
          <p:cNvSpPr>
            <a:spLocks noChangeAspect="1"/>
          </p:cNvSpPr>
          <p:nvPr/>
        </p:nvSpPr>
        <p:spPr bwMode="auto">
          <a:xfrm>
            <a:off x="7189946" y="5256366"/>
            <a:ext cx="413440" cy="337550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8EFC54E0-5EE7-42EC-8D51-5E81263E949A}"/>
              </a:ext>
            </a:extLst>
          </p:cNvPr>
          <p:cNvSpPr/>
          <p:nvPr/>
        </p:nvSpPr>
        <p:spPr>
          <a:xfrm>
            <a:off x="8180563" y="5001278"/>
            <a:ext cx="847726" cy="84772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iconfont-11143-5260069">
            <a:extLst>
              <a:ext uri="{FF2B5EF4-FFF2-40B4-BE49-F238E27FC236}">
                <a16:creationId xmlns:a16="http://schemas.microsoft.com/office/drawing/2014/main" xmlns="" id="{CA563F01-379B-4916-AB31-00CD8D6A0CBA}"/>
              </a:ext>
            </a:extLst>
          </p:cNvPr>
          <p:cNvSpPr>
            <a:spLocks noChangeAspect="1"/>
          </p:cNvSpPr>
          <p:nvPr/>
        </p:nvSpPr>
        <p:spPr bwMode="auto">
          <a:xfrm>
            <a:off x="8398981" y="5256366"/>
            <a:ext cx="413440" cy="356714"/>
          </a:xfrm>
          <a:custGeom>
            <a:avLst/>
            <a:gdLst>
              <a:gd name="T0" fmla="*/ 10827 w 12054"/>
              <a:gd name="T1" fmla="*/ 2987 h 10400"/>
              <a:gd name="T2" fmla="*/ 10827 w 12054"/>
              <a:gd name="T3" fmla="*/ 2667 h 10400"/>
              <a:gd name="T4" fmla="*/ 12054 w 12054"/>
              <a:gd name="T5" fmla="*/ 1334 h 10400"/>
              <a:gd name="T6" fmla="*/ 10614 w 12054"/>
              <a:gd name="T7" fmla="*/ 1707 h 10400"/>
              <a:gd name="T8" fmla="*/ 11680 w 12054"/>
              <a:gd name="T9" fmla="*/ 267 h 10400"/>
              <a:gd name="T10" fmla="*/ 10134 w 12054"/>
              <a:gd name="T11" fmla="*/ 854 h 10400"/>
              <a:gd name="T12" fmla="*/ 8320 w 12054"/>
              <a:gd name="T13" fmla="*/ 0 h 10400"/>
              <a:gd name="T14" fmla="*/ 5867 w 12054"/>
              <a:gd name="T15" fmla="*/ 2560 h 10400"/>
              <a:gd name="T16" fmla="*/ 5920 w 12054"/>
              <a:gd name="T17" fmla="*/ 3147 h 10400"/>
              <a:gd name="T18" fmla="*/ 854 w 12054"/>
              <a:gd name="T19" fmla="*/ 427 h 10400"/>
              <a:gd name="T20" fmla="*/ 534 w 12054"/>
              <a:gd name="T21" fmla="*/ 1760 h 10400"/>
              <a:gd name="T22" fmla="*/ 1654 w 12054"/>
              <a:gd name="T23" fmla="*/ 3947 h 10400"/>
              <a:gd name="T24" fmla="*/ 480 w 12054"/>
              <a:gd name="T25" fmla="*/ 3627 h 10400"/>
              <a:gd name="T26" fmla="*/ 480 w 12054"/>
              <a:gd name="T27" fmla="*/ 3680 h 10400"/>
              <a:gd name="T28" fmla="*/ 2454 w 12054"/>
              <a:gd name="T29" fmla="*/ 6294 h 10400"/>
              <a:gd name="T30" fmla="*/ 1814 w 12054"/>
              <a:gd name="T31" fmla="*/ 6347 h 10400"/>
              <a:gd name="T32" fmla="*/ 1334 w 12054"/>
              <a:gd name="T33" fmla="*/ 6294 h 10400"/>
              <a:gd name="T34" fmla="*/ 3627 w 12054"/>
              <a:gd name="T35" fmla="*/ 8107 h 10400"/>
              <a:gd name="T36" fmla="*/ 587 w 12054"/>
              <a:gd name="T37" fmla="*/ 9227 h 10400"/>
              <a:gd name="T38" fmla="*/ 0 w 12054"/>
              <a:gd name="T39" fmla="*/ 9174 h 10400"/>
              <a:gd name="T40" fmla="*/ 3787 w 12054"/>
              <a:gd name="T41" fmla="*/ 10347 h 10400"/>
              <a:gd name="T42" fmla="*/ 10827 w 12054"/>
              <a:gd name="T43" fmla="*/ 2987 h 10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54" h="10400">
                <a:moveTo>
                  <a:pt x="10827" y="2987"/>
                </a:moveTo>
                <a:lnTo>
                  <a:pt x="10827" y="2667"/>
                </a:lnTo>
                <a:cubicBezTo>
                  <a:pt x="11307" y="2294"/>
                  <a:pt x="11734" y="1867"/>
                  <a:pt x="12054" y="1334"/>
                </a:cubicBezTo>
                <a:cubicBezTo>
                  <a:pt x="11627" y="1547"/>
                  <a:pt x="11147" y="1654"/>
                  <a:pt x="10614" y="1707"/>
                </a:cubicBezTo>
                <a:cubicBezTo>
                  <a:pt x="11147" y="1387"/>
                  <a:pt x="11520" y="907"/>
                  <a:pt x="11680" y="267"/>
                </a:cubicBezTo>
                <a:cubicBezTo>
                  <a:pt x="11200" y="534"/>
                  <a:pt x="10667" y="747"/>
                  <a:pt x="10134" y="854"/>
                </a:cubicBezTo>
                <a:cubicBezTo>
                  <a:pt x="9707" y="320"/>
                  <a:pt x="9067" y="0"/>
                  <a:pt x="8320" y="0"/>
                </a:cubicBezTo>
                <a:cubicBezTo>
                  <a:pt x="6934" y="0"/>
                  <a:pt x="5867" y="1120"/>
                  <a:pt x="5867" y="2560"/>
                </a:cubicBezTo>
                <a:cubicBezTo>
                  <a:pt x="5867" y="2774"/>
                  <a:pt x="5867" y="2987"/>
                  <a:pt x="5920" y="3147"/>
                </a:cubicBezTo>
                <a:cubicBezTo>
                  <a:pt x="3894" y="3094"/>
                  <a:pt x="2080" y="2027"/>
                  <a:pt x="854" y="427"/>
                </a:cubicBezTo>
                <a:cubicBezTo>
                  <a:pt x="640" y="800"/>
                  <a:pt x="534" y="1280"/>
                  <a:pt x="534" y="1760"/>
                </a:cubicBezTo>
                <a:cubicBezTo>
                  <a:pt x="534" y="2667"/>
                  <a:pt x="960" y="3467"/>
                  <a:pt x="1654" y="3947"/>
                </a:cubicBezTo>
                <a:cubicBezTo>
                  <a:pt x="1227" y="3947"/>
                  <a:pt x="854" y="3840"/>
                  <a:pt x="480" y="3627"/>
                </a:cubicBezTo>
                <a:lnTo>
                  <a:pt x="480" y="3680"/>
                </a:lnTo>
                <a:cubicBezTo>
                  <a:pt x="480" y="4960"/>
                  <a:pt x="1334" y="6027"/>
                  <a:pt x="2454" y="6294"/>
                </a:cubicBezTo>
                <a:cubicBezTo>
                  <a:pt x="2294" y="6294"/>
                  <a:pt x="2080" y="6347"/>
                  <a:pt x="1814" y="6347"/>
                </a:cubicBezTo>
                <a:cubicBezTo>
                  <a:pt x="1654" y="6347"/>
                  <a:pt x="1494" y="6347"/>
                  <a:pt x="1334" y="6294"/>
                </a:cubicBezTo>
                <a:cubicBezTo>
                  <a:pt x="1654" y="7360"/>
                  <a:pt x="2560" y="8107"/>
                  <a:pt x="3627" y="8107"/>
                </a:cubicBezTo>
                <a:cubicBezTo>
                  <a:pt x="2827" y="8800"/>
                  <a:pt x="1760" y="9227"/>
                  <a:pt x="587" y="9227"/>
                </a:cubicBezTo>
                <a:cubicBezTo>
                  <a:pt x="374" y="9227"/>
                  <a:pt x="214" y="9227"/>
                  <a:pt x="0" y="9174"/>
                </a:cubicBezTo>
                <a:cubicBezTo>
                  <a:pt x="1067" y="9920"/>
                  <a:pt x="2400" y="10347"/>
                  <a:pt x="3787" y="10347"/>
                </a:cubicBezTo>
                <a:cubicBezTo>
                  <a:pt x="8320" y="10400"/>
                  <a:pt x="10827" y="6454"/>
                  <a:pt x="10827" y="298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4D549382-BFF9-4219-BC63-7788DDBC3C66}"/>
              </a:ext>
            </a:extLst>
          </p:cNvPr>
          <p:cNvSpPr/>
          <p:nvPr/>
        </p:nvSpPr>
        <p:spPr>
          <a:xfrm>
            <a:off x="9388323" y="5001278"/>
            <a:ext cx="847726" cy="84772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iconfont-11253-5321892">
            <a:extLst>
              <a:ext uri="{FF2B5EF4-FFF2-40B4-BE49-F238E27FC236}">
                <a16:creationId xmlns:a16="http://schemas.microsoft.com/office/drawing/2014/main" xmlns="" id="{7B2949A1-B84A-42AC-B6E2-615E4A0EFB0E}"/>
              </a:ext>
            </a:extLst>
          </p:cNvPr>
          <p:cNvSpPr>
            <a:spLocks noChangeAspect="1"/>
          </p:cNvSpPr>
          <p:nvPr/>
        </p:nvSpPr>
        <p:spPr bwMode="auto">
          <a:xfrm>
            <a:off x="9605466" y="5256366"/>
            <a:ext cx="413440" cy="320153"/>
          </a:xfrm>
          <a:custGeom>
            <a:avLst/>
            <a:gdLst>
              <a:gd name="T0" fmla="*/ 7505 w 10580"/>
              <a:gd name="T1" fmla="*/ 3968 h 8192"/>
              <a:gd name="T2" fmla="*/ 7305 w 10580"/>
              <a:gd name="T3" fmla="*/ 3683 h 8192"/>
              <a:gd name="T4" fmla="*/ 7230 w 10580"/>
              <a:gd name="T5" fmla="*/ 2598 h 8192"/>
              <a:gd name="T6" fmla="*/ 5293 w 10580"/>
              <a:gd name="T7" fmla="*/ 2670 h 8192"/>
              <a:gd name="T8" fmla="*/ 4981 w 10580"/>
              <a:gd name="T9" fmla="*/ 2192 h 8192"/>
              <a:gd name="T10" fmla="*/ 3423 w 10580"/>
              <a:gd name="T11" fmla="*/ 1385 h 8192"/>
              <a:gd name="T12" fmla="*/ 833 w 10580"/>
              <a:gd name="T13" fmla="*/ 3540 h 8192"/>
              <a:gd name="T14" fmla="*/ 110 w 10580"/>
              <a:gd name="T15" fmla="*/ 5515 h 8192"/>
              <a:gd name="T16" fmla="*/ 3899 w 10580"/>
              <a:gd name="T17" fmla="*/ 8061 h 8192"/>
              <a:gd name="T18" fmla="*/ 8446 w 10580"/>
              <a:gd name="T19" fmla="*/ 6055 h 8192"/>
              <a:gd name="T20" fmla="*/ 7505 w 10580"/>
              <a:gd name="T21" fmla="*/ 3968 h 8192"/>
              <a:gd name="T22" fmla="*/ 4021 w 10580"/>
              <a:gd name="T23" fmla="*/ 7525 h 8192"/>
              <a:gd name="T24" fmla="*/ 1061 w 10580"/>
              <a:gd name="T25" fmla="*/ 5684 h 8192"/>
              <a:gd name="T26" fmla="*/ 4021 w 10580"/>
              <a:gd name="T27" fmla="*/ 3633 h 8192"/>
              <a:gd name="T28" fmla="*/ 6984 w 10580"/>
              <a:gd name="T29" fmla="*/ 5328 h 8192"/>
              <a:gd name="T30" fmla="*/ 4021 w 10580"/>
              <a:gd name="T31" fmla="*/ 7525 h 8192"/>
              <a:gd name="T32" fmla="*/ 3695 w 10580"/>
              <a:gd name="T33" fmla="*/ 4355 h 8192"/>
              <a:gd name="T34" fmla="*/ 2239 w 10580"/>
              <a:gd name="T35" fmla="*/ 6094 h 8192"/>
              <a:gd name="T36" fmla="*/ 2680 w 10580"/>
              <a:gd name="T37" fmla="*/ 6833 h 8192"/>
              <a:gd name="T38" fmla="*/ 5136 w 10580"/>
              <a:gd name="T39" fmla="*/ 6390 h 8192"/>
              <a:gd name="T40" fmla="*/ 3695 w 10580"/>
              <a:gd name="T41" fmla="*/ 4355 h 8192"/>
              <a:gd name="T42" fmla="*/ 3279 w 10580"/>
              <a:gd name="T43" fmla="*/ 6525 h 8192"/>
              <a:gd name="T44" fmla="*/ 2724 w 10580"/>
              <a:gd name="T45" fmla="*/ 6127 h 8192"/>
              <a:gd name="T46" fmla="*/ 3251 w 10580"/>
              <a:gd name="T47" fmla="*/ 5569 h 8192"/>
              <a:gd name="T48" fmla="*/ 3834 w 10580"/>
              <a:gd name="T49" fmla="*/ 5997 h 8192"/>
              <a:gd name="T50" fmla="*/ 3279 w 10580"/>
              <a:gd name="T51" fmla="*/ 6525 h 8192"/>
              <a:gd name="T52" fmla="*/ 4250 w 10580"/>
              <a:gd name="T53" fmla="*/ 5697 h 8192"/>
              <a:gd name="T54" fmla="*/ 3963 w 10580"/>
              <a:gd name="T55" fmla="*/ 5670 h 8192"/>
              <a:gd name="T56" fmla="*/ 4031 w 10580"/>
              <a:gd name="T57" fmla="*/ 5357 h 8192"/>
              <a:gd name="T58" fmla="*/ 4335 w 10580"/>
              <a:gd name="T59" fmla="*/ 5383 h 8192"/>
              <a:gd name="T60" fmla="*/ 4250 w 10580"/>
              <a:gd name="T61" fmla="*/ 5697 h 8192"/>
              <a:gd name="T62" fmla="*/ 8308 w 10580"/>
              <a:gd name="T63" fmla="*/ 3299 h 8192"/>
              <a:gd name="T64" fmla="*/ 8571 w 10580"/>
              <a:gd name="T65" fmla="*/ 3073 h 8192"/>
              <a:gd name="T66" fmla="*/ 8575 w 10580"/>
              <a:gd name="T67" fmla="*/ 3044 h 8192"/>
              <a:gd name="T68" fmla="*/ 7094 w 10580"/>
              <a:gd name="T69" fmla="*/ 1544 h 8192"/>
              <a:gd name="T70" fmla="*/ 6825 w 10580"/>
              <a:gd name="T71" fmla="*/ 1817 h 8192"/>
              <a:gd name="T72" fmla="*/ 7094 w 10580"/>
              <a:gd name="T73" fmla="*/ 2087 h 8192"/>
              <a:gd name="T74" fmla="*/ 8035 w 10580"/>
              <a:gd name="T75" fmla="*/ 3030 h 8192"/>
              <a:gd name="T76" fmla="*/ 8308 w 10580"/>
              <a:gd name="T77" fmla="*/ 3299 h 8192"/>
              <a:gd name="T78" fmla="*/ 8111 w 10580"/>
              <a:gd name="T79" fmla="*/ 137 h 8192"/>
              <a:gd name="T80" fmla="*/ 6764 w 10580"/>
              <a:gd name="T81" fmla="*/ 150 h 8192"/>
              <a:gd name="T82" fmla="*/ 6726 w 10580"/>
              <a:gd name="T83" fmla="*/ 167 h 8192"/>
              <a:gd name="T84" fmla="*/ 6718 w 10580"/>
              <a:gd name="T85" fmla="*/ 174 h 8192"/>
              <a:gd name="T86" fmla="*/ 6431 w 10580"/>
              <a:gd name="T87" fmla="*/ 555 h 8192"/>
              <a:gd name="T88" fmla="*/ 6824 w 10580"/>
              <a:gd name="T89" fmla="*/ 949 h 8192"/>
              <a:gd name="T90" fmla="*/ 7179 w 10580"/>
              <a:gd name="T91" fmla="*/ 864 h 8192"/>
              <a:gd name="T92" fmla="*/ 9124 w 10580"/>
              <a:gd name="T93" fmla="*/ 1829 h 8192"/>
              <a:gd name="T94" fmla="*/ 9245 w 10580"/>
              <a:gd name="T95" fmla="*/ 3135 h 8192"/>
              <a:gd name="T96" fmla="*/ 9168 w 10580"/>
              <a:gd name="T97" fmla="*/ 3514 h 8192"/>
              <a:gd name="T98" fmla="*/ 9559 w 10580"/>
              <a:gd name="T99" fmla="*/ 3868 h 8192"/>
              <a:gd name="T100" fmla="*/ 9936 w 10580"/>
              <a:gd name="T101" fmla="*/ 3537 h 8192"/>
              <a:gd name="T102" fmla="*/ 9939 w 10580"/>
              <a:gd name="T103" fmla="*/ 3537 h 8192"/>
              <a:gd name="T104" fmla="*/ 8111 w 10580"/>
              <a:gd name="T105" fmla="*/ 137 h 8192"/>
              <a:gd name="T106" fmla="*/ 8111 w 10580"/>
              <a:gd name="T107" fmla="*/ 137 h 8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580" h="8192">
                <a:moveTo>
                  <a:pt x="7505" y="3968"/>
                </a:moveTo>
                <a:cubicBezTo>
                  <a:pt x="7116" y="3893"/>
                  <a:pt x="7305" y="3683"/>
                  <a:pt x="7305" y="3683"/>
                </a:cubicBezTo>
                <a:cubicBezTo>
                  <a:pt x="7305" y="3683"/>
                  <a:pt x="7685" y="3054"/>
                  <a:pt x="7230" y="2598"/>
                </a:cubicBezTo>
                <a:cubicBezTo>
                  <a:pt x="6665" y="2032"/>
                  <a:pt x="5293" y="2670"/>
                  <a:pt x="5293" y="2670"/>
                </a:cubicBezTo>
                <a:cubicBezTo>
                  <a:pt x="4769" y="2833"/>
                  <a:pt x="4908" y="2595"/>
                  <a:pt x="4981" y="2192"/>
                </a:cubicBezTo>
                <a:cubicBezTo>
                  <a:pt x="4981" y="1715"/>
                  <a:pt x="4819" y="909"/>
                  <a:pt x="3423" y="1385"/>
                </a:cubicBezTo>
                <a:cubicBezTo>
                  <a:pt x="2030" y="1864"/>
                  <a:pt x="833" y="3540"/>
                  <a:pt x="833" y="3540"/>
                </a:cubicBezTo>
                <a:cubicBezTo>
                  <a:pt x="0" y="4654"/>
                  <a:pt x="110" y="5515"/>
                  <a:pt x="110" y="5515"/>
                </a:cubicBezTo>
                <a:cubicBezTo>
                  <a:pt x="318" y="7415"/>
                  <a:pt x="2333" y="7938"/>
                  <a:pt x="3899" y="8061"/>
                </a:cubicBezTo>
                <a:cubicBezTo>
                  <a:pt x="5548" y="8192"/>
                  <a:pt x="7773" y="7492"/>
                  <a:pt x="8446" y="6055"/>
                </a:cubicBezTo>
                <a:cubicBezTo>
                  <a:pt x="9121" y="4615"/>
                  <a:pt x="7895" y="4047"/>
                  <a:pt x="7505" y="3968"/>
                </a:cubicBezTo>
                <a:close/>
                <a:moveTo>
                  <a:pt x="4021" y="7525"/>
                </a:moveTo>
                <a:cubicBezTo>
                  <a:pt x="2385" y="7602"/>
                  <a:pt x="1061" y="6779"/>
                  <a:pt x="1061" y="5684"/>
                </a:cubicBezTo>
                <a:cubicBezTo>
                  <a:pt x="1061" y="4588"/>
                  <a:pt x="2384" y="3709"/>
                  <a:pt x="4021" y="3633"/>
                </a:cubicBezTo>
                <a:cubicBezTo>
                  <a:pt x="5659" y="3557"/>
                  <a:pt x="6984" y="4234"/>
                  <a:pt x="6984" y="5328"/>
                </a:cubicBezTo>
                <a:cubicBezTo>
                  <a:pt x="6984" y="6423"/>
                  <a:pt x="5659" y="7450"/>
                  <a:pt x="4021" y="7525"/>
                </a:cubicBezTo>
                <a:close/>
                <a:moveTo>
                  <a:pt x="3695" y="4355"/>
                </a:moveTo>
                <a:cubicBezTo>
                  <a:pt x="2049" y="4549"/>
                  <a:pt x="2239" y="6094"/>
                  <a:pt x="2239" y="6094"/>
                </a:cubicBezTo>
                <a:cubicBezTo>
                  <a:pt x="2239" y="6094"/>
                  <a:pt x="2222" y="6584"/>
                  <a:pt x="2680" y="6833"/>
                </a:cubicBezTo>
                <a:cubicBezTo>
                  <a:pt x="3643" y="7355"/>
                  <a:pt x="4635" y="7039"/>
                  <a:pt x="5136" y="6390"/>
                </a:cubicBezTo>
                <a:cubicBezTo>
                  <a:pt x="5638" y="5742"/>
                  <a:pt x="5344" y="4164"/>
                  <a:pt x="3695" y="4355"/>
                </a:cubicBezTo>
                <a:close/>
                <a:moveTo>
                  <a:pt x="3279" y="6525"/>
                </a:moveTo>
                <a:cubicBezTo>
                  <a:pt x="2971" y="6562"/>
                  <a:pt x="2724" y="6384"/>
                  <a:pt x="2724" y="6127"/>
                </a:cubicBezTo>
                <a:cubicBezTo>
                  <a:pt x="2724" y="5870"/>
                  <a:pt x="2944" y="5602"/>
                  <a:pt x="3251" y="5569"/>
                </a:cubicBezTo>
                <a:cubicBezTo>
                  <a:pt x="3604" y="5535"/>
                  <a:pt x="3834" y="5739"/>
                  <a:pt x="3834" y="5997"/>
                </a:cubicBezTo>
                <a:cubicBezTo>
                  <a:pt x="3835" y="6253"/>
                  <a:pt x="3586" y="6490"/>
                  <a:pt x="3279" y="6525"/>
                </a:cubicBezTo>
                <a:close/>
                <a:moveTo>
                  <a:pt x="4250" y="5697"/>
                </a:moveTo>
                <a:cubicBezTo>
                  <a:pt x="4146" y="5774"/>
                  <a:pt x="4017" y="5764"/>
                  <a:pt x="3963" y="5670"/>
                </a:cubicBezTo>
                <a:cubicBezTo>
                  <a:pt x="3905" y="5579"/>
                  <a:pt x="3926" y="5433"/>
                  <a:pt x="4031" y="5357"/>
                </a:cubicBezTo>
                <a:cubicBezTo>
                  <a:pt x="4152" y="5265"/>
                  <a:pt x="4280" y="5292"/>
                  <a:pt x="4335" y="5383"/>
                </a:cubicBezTo>
                <a:cubicBezTo>
                  <a:pt x="4391" y="5475"/>
                  <a:pt x="4351" y="5615"/>
                  <a:pt x="4250" y="5697"/>
                </a:cubicBezTo>
                <a:close/>
                <a:moveTo>
                  <a:pt x="8308" y="3299"/>
                </a:moveTo>
                <a:cubicBezTo>
                  <a:pt x="8440" y="3299"/>
                  <a:pt x="8553" y="3200"/>
                  <a:pt x="8571" y="3073"/>
                </a:cubicBezTo>
                <a:cubicBezTo>
                  <a:pt x="8574" y="3063"/>
                  <a:pt x="8575" y="3055"/>
                  <a:pt x="8575" y="3044"/>
                </a:cubicBezTo>
                <a:cubicBezTo>
                  <a:pt x="8776" y="1232"/>
                  <a:pt x="7094" y="1544"/>
                  <a:pt x="7094" y="1544"/>
                </a:cubicBezTo>
                <a:cubicBezTo>
                  <a:pt x="6945" y="1544"/>
                  <a:pt x="6825" y="1665"/>
                  <a:pt x="6825" y="1817"/>
                </a:cubicBezTo>
                <a:cubicBezTo>
                  <a:pt x="6825" y="1965"/>
                  <a:pt x="6945" y="2087"/>
                  <a:pt x="7094" y="2087"/>
                </a:cubicBezTo>
                <a:cubicBezTo>
                  <a:pt x="8303" y="1819"/>
                  <a:pt x="8035" y="3030"/>
                  <a:pt x="8035" y="3030"/>
                </a:cubicBezTo>
                <a:cubicBezTo>
                  <a:pt x="8036" y="3179"/>
                  <a:pt x="8158" y="3299"/>
                  <a:pt x="8308" y="3299"/>
                </a:cubicBezTo>
                <a:close/>
                <a:moveTo>
                  <a:pt x="8111" y="137"/>
                </a:moveTo>
                <a:cubicBezTo>
                  <a:pt x="7530" y="0"/>
                  <a:pt x="6931" y="118"/>
                  <a:pt x="6764" y="150"/>
                </a:cubicBezTo>
                <a:cubicBezTo>
                  <a:pt x="6751" y="152"/>
                  <a:pt x="6739" y="164"/>
                  <a:pt x="6726" y="167"/>
                </a:cubicBezTo>
                <a:cubicBezTo>
                  <a:pt x="6720" y="168"/>
                  <a:pt x="6718" y="174"/>
                  <a:pt x="6718" y="174"/>
                </a:cubicBezTo>
                <a:cubicBezTo>
                  <a:pt x="6552" y="220"/>
                  <a:pt x="6431" y="374"/>
                  <a:pt x="6431" y="555"/>
                </a:cubicBezTo>
                <a:cubicBezTo>
                  <a:pt x="6431" y="772"/>
                  <a:pt x="6606" y="949"/>
                  <a:pt x="6824" y="949"/>
                </a:cubicBezTo>
                <a:cubicBezTo>
                  <a:pt x="6824" y="949"/>
                  <a:pt x="7035" y="920"/>
                  <a:pt x="7179" y="864"/>
                </a:cubicBezTo>
                <a:cubicBezTo>
                  <a:pt x="7321" y="807"/>
                  <a:pt x="8525" y="822"/>
                  <a:pt x="9124" y="1829"/>
                </a:cubicBezTo>
                <a:cubicBezTo>
                  <a:pt x="9450" y="2564"/>
                  <a:pt x="9268" y="3057"/>
                  <a:pt x="9245" y="3135"/>
                </a:cubicBezTo>
                <a:cubicBezTo>
                  <a:pt x="9245" y="3135"/>
                  <a:pt x="9168" y="3327"/>
                  <a:pt x="9168" y="3514"/>
                </a:cubicBezTo>
                <a:cubicBezTo>
                  <a:pt x="9168" y="3732"/>
                  <a:pt x="9343" y="3868"/>
                  <a:pt x="9559" y="3868"/>
                </a:cubicBezTo>
                <a:cubicBezTo>
                  <a:pt x="9740" y="3868"/>
                  <a:pt x="9891" y="3843"/>
                  <a:pt x="9936" y="3537"/>
                </a:cubicBezTo>
                <a:lnTo>
                  <a:pt x="9939" y="3537"/>
                </a:lnTo>
                <a:cubicBezTo>
                  <a:pt x="10580" y="1388"/>
                  <a:pt x="9151" y="379"/>
                  <a:pt x="8111" y="137"/>
                </a:cubicBezTo>
                <a:close/>
                <a:moveTo>
                  <a:pt x="8111" y="137"/>
                </a:move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561893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03B67722-0D5F-4F15-9D74-7588BA91E28E}"/>
              </a:ext>
            </a:extLst>
          </p:cNvPr>
          <p:cNvSpPr/>
          <p:nvPr/>
        </p:nvSpPr>
        <p:spPr>
          <a:xfrm>
            <a:off x="1591405" y="1482171"/>
            <a:ext cx="9561798" cy="1134010"/>
          </a:xfrm>
          <a:prstGeom prst="round2DiagRect">
            <a:avLst>
              <a:gd name="adj1" fmla="val 0"/>
              <a:gd name="adj2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FD117213-8887-4A62-9571-904A1C763EEC}"/>
              </a:ext>
            </a:extLst>
          </p:cNvPr>
          <p:cNvSpPr/>
          <p:nvPr/>
        </p:nvSpPr>
        <p:spPr>
          <a:xfrm>
            <a:off x="1113501" y="1397279"/>
            <a:ext cx="1303795" cy="1303794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9A2C3FA-F200-435B-9928-673EFFFF9613}"/>
              </a:ext>
            </a:extLst>
          </p:cNvPr>
          <p:cNvSpPr txBox="1"/>
          <p:nvPr/>
        </p:nvSpPr>
        <p:spPr>
          <a:xfrm>
            <a:off x="1232443" y="1633678"/>
            <a:ext cx="1065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添加标题</a:t>
            </a:r>
          </a:p>
        </p:txBody>
      </p:sp>
      <p:sp>
        <p:nvSpPr>
          <p:cNvPr id="22" name="矩形: 对角圆角 21">
            <a:extLst>
              <a:ext uri="{FF2B5EF4-FFF2-40B4-BE49-F238E27FC236}">
                <a16:creationId xmlns:a16="http://schemas.microsoft.com/office/drawing/2014/main" xmlns="" id="{4F4A24B1-A758-4E69-A694-D150E358B513}"/>
              </a:ext>
            </a:extLst>
          </p:cNvPr>
          <p:cNvSpPr/>
          <p:nvPr/>
        </p:nvSpPr>
        <p:spPr>
          <a:xfrm>
            <a:off x="1274875" y="3153622"/>
            <a:ext cx="9561798" cy="1134010"/>
          </a:xfrm>
          <a:prstGeom prst="round2DiagRect">
            <a:avLst>
              <a:gd name="adj1" fmla="val 0"/>
              <a:gd name="adj2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CFE6D1E7-3F04-44BD-BAA3-4F97D66CE065}"/>
              </a:ext>
            </a:extLst>
          </p:cNvPr>
          <p:cNvSpPr/>
          <p:nvPr/>
        </p:nvSpPr>
        <p:spPr>
          <a:xfrm>
            <a:off x="9852000" y="3068730"/>
            <a:ext cx="1303795" cy="1303794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453DB3D-423C-47E2-803A-F5134094614B}"/>
              </a:ext>
            </a:extLst>
          </p:cNvPr>
          <p:cNvSpPr txBox="1"/>
          <p:nvPr/>
        </p:nvSpPr>
        <p:spPr>
          <a:xfrm>
            <a:off x="9970942" y="3305129"/>
            <a:ext cx="1065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添加标题</a:t>
            </a:r>
          </a:p>
        </p:txBody>
      </p:sp>
      <p:sp>
        <p:nvSpPr>
          <p:cNvPr id="26" name="矩形: 对角圆角 25">
            <a:extLst>
              <a:ext uri="{FF2B5EF4-FFF2-40B4-BE49-F238E27FC236}">
                <a16:creationId xmlns:a16="http://schemas.microsoft.com/office/drawing/2014/main" xmlns="" id="{63253876-02A4-4ADF-8DCB-601205BE3B18}"/>
              </a:ext>
            </a:extLst>
          </p:cNvPr>
          <p:cNvSpPr/>
          <p:nvPr/>
        </p:nvSpPr>
        <p:spPr>
          <a:xfrm>
            <a:off x="1591405" y="4845691"/>
            <a:ext cx="9561798" cy="1134010"/>
          </a:xfrm>
          <a:prstGeom prst="round2DiagRect">
            <a:avLst>
              <a:gd name="adj1" fmla="val 0"/>
              <a:gd name="adj2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公众号：陈西设计之家。微信搜索即可">
            <a:extLst>
              <a:ext uri="{FF2B5EF4-FFF2-40B4-BE49-F238E27FC236}">
                <a16:creationId xmlns:a16="http://schemas.microsoft.com/office/drawing/2014/main" xmlns="" id="{0FD3196D-122F-49AF-A01C-223737612218}"/>
              </a:ext>
            </a:extLst>
          </p:cNvPr>
          <p:cNvSpPr/>
          <p:nvPr/>
        </p:nvSpPr>
        <p:spPr>
          <a:xfrm>
            <a:off x="1113501" y="4760799"/>
            <a:ext cx="1303795" cy="1303794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0574C5A-D603-4D7D-ABDA-26C50D5DB73E}"/>
              </a:ext>
            </a:extLst>
          </p:cNvPr>
          <p:cNvSpPr txBox="1"/>
          <p:nvPr/>
        </p:nvSpPr>
        <p:spPr>
          <a:xfrm>
            <a:off x="1232443" y="4997198"/>
            <a:ext cx="1065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C1C507B-91F3-48A7-A219-B08985F93504}"/>
              </a:ext>
            </a:extLst>
          </p:cNvPr>
          <p:cNvSpPr txBox="1"/>
          <p:nvPr/>
        </p:nvSpPr>
        <p:spPr>
          <a:xfrm>
            <a:off x="2536238" y="1675993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1F7E32E-9FC1-4B88-A640-81AD68E7D6C3}"/>
              </a:ext>
            </a:extLst>
          </p:cNvPr>
          <p:cNvSpPr txBox="1"/>
          <p:nvPr/>
        </p:nvSpPr>
        <p:spPr>
          <a:xfrm>
            <a:off x="2536238" y="2135779"/>
            <a:ext cx="8300435" cy="29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CBD86D2-C67A-4FC6-B2F4-B05219663FAD}"/>
              </a:ext>
            </a:extLst>
          </p:cNvPr>
          <p:cNvSpPr txBox="1"/>
          <p:nvPr/>
        </p:nvSpPr>
        <p:spPr>
          <a:xfrm>
            <a:off x="2536238" y="5038680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CDCFB35-8FF6-4F7B-B66C-D838BD698262}"/>
              </a:ext>
            </a:extLst>
          </p:cNvPr>
          <p:cNvSpPr txBox="1"/>
          <p:nvPr/>
        </p:nvSpPr>
        <p:spPr>
          <a:xfrm>
            <a:off x="2536238" y="5498466"/>
            <a:ext cx="8300435" cy="29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E745CBF-1BE8-45C3-90AF-43D7CEFF9CE3}"/>
              </a:ext>
            </a:extLst>
          </p:cNvPr>
          <p:cNvSpPr txBox="1"/>
          <p:nvPr/>
        </p:nvSpPr>
        <p:spPr>
          <a:xfrm>
            <a:off x="7046939" y="3331064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012CED2-35A6-4648-856E-2645F7D5352C}"/>
              </a:ext>
            </a:extLst>
          </p:cNvPr>
          <p:cNvSpPr txBox="1"/>
          <p:nvPr/>
        </p:nvSpPr>
        <p:spPr>
          <a:xfrm>
            <a:off x="1351385" y="3790850"/>
            <a:ext cx="8300435" cy="29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</p:spTree>
    <p:extLst>
      <p:ext uri="{BB962C8B-B14F-4D97-AF65-F5344CB8AC3E}">
        <p14:creationId xmlns:p14="http://schemas.microsoft.com/office/powerpoint/2010/main" val="122733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C2BC7D5-722B-4B98-AE34-A37917817966}"/>
              </a:ext>
            </a:extLst>
          </p:cNvPr>
          <p:cNvSpPr/>
          <p:nvPr/>
        </p:nvSpPr>
        <p:spPr>
          <a:xfrm>
            <a:off x="0" y="2341563"/>
            <a:ext cx="12192000" cy="28956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481CDED-A5F2-4B5B-8E47-2C7DF1571B7D}"/>
              </a:ext>
            </a:extLst>
          </p:cNvPr>
          <p:cNvSpPr/>
          <p:nvPr/>
        </p:nvSpPr>
        <p:spPr>
          <a:xfrm>
            <a:off x="1333501" y="1494672"/>
            <a:ext cx="9524998" cy="4589382"/>
          </a:xfrm>
          <a:prstGeom prst="rect">
            <a:avLst/>
          </a:prstGeom>
          <a:solidFill>
            <a:srgbClr val="FBFBFB"/>
          </a:solidFill>
          <a:ln w="6350">
            <a:solidFill>
              <a:srgbClr val="E8E4E3"/>
            </a:solidFill>
          </a:ln>
          <a:effectLst>
            <a:outerShdw blurRad="279400" dist="304800" dir="8100000" algn="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桌子上的笔记本电脑&#10;&#10;描述已自动生成">
            <a:extLst>
              <a:ext uri="{FF2B5EF4-FFF2-40B4-BE49-F238E27FC236}">
                <a16:creationId xmlns:a16="http://schemas.microsoft.com/office/drawing/2014/main" xmlns="" id="{9EA47B66-C44F-4875-BBD5-2D7EF4830E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1" t="1234" r="23025" b="25270"/>
          <a:stretch/>
        </p:blipFill>
        <p:spPr>
          <a:xfrm>
            <a:off x="1956149" y="2104712"/>
            <a:ext cx="3518344" cy="3369303"/>
          </a:xfrm>
          <a:custGeom>
            <a:avLst/>
            <a:gdLst>
              <a:gd name="connsiteX0" fmla="*/ 0 w 4329113"/>
              <a:gd name="connsiteY0" fmla="*/ 0 h 4145727"/>
              <a:gd name="connsiteX1" fmla="*/ 4329113 w 4329113"/>
              <a:gd name="connsiteY1" fmla="*/ 0 h 4145727"/>
              <a:gd name="connsiteX2" fmla="*/ 4329113 w 4329113"/>
              <a:gd name="connsiteY2" fmla="*/ 4145727 h 4145727"/>
              <a:gd name="connsiteX3" fmla="*/ 0 w 4329113"/>
              <a:gd name="connsiteY3" fmla="*/ 4145727 h 414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3" h="4145727">
                <a:moveTo>
                  <a:pt x="0" y="0"/>
                </a:moveTo>
                <a:lnTo>
                  <a:pt x="4329113" y="0"/>
                </a:lnTo>
                <a:lnTo>
                  <a:pt x="4329113" y="4145727"/>
                </a:lnTo>
                <a:lnTo>
                  <a:pt x="0" y="4145727"/>
                </a:lnTo>
                <a:close/>
              </a:path>
            </a:pathLst>
          </a:custGeom>
          <a:ln w="3175">
            <a:solidFill>
              <a:srgbClr val="E8E4E3"/>
            </a:solidFill>
          </a:ln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BBED6B5-5FDA-4BC0-877C-A5ABFCAD4865}"/>
              </a:ext>
            </a:extLst>
          </p:cNvPr>
          <p:cNvSpPr txBox="1"/>
          <p:nvPr/>
        </p:nvSpPr>
        <p:spPr>
          <a:xfrm>
            <a:off x="10784300" y="2081203"/>
            <a:ext cx="19326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600" b="1" dirty="0">
                <a:solidFill>
                  <a:schemeClr val="bg1">
                    <a:alpha val="10000"/>
                  </a:schemeClr>
                </a:solidFill>
              </a:rPr>
              <a:t>X</a:t>
            </a:r>
            <a:endParaRPr lang="zh-CN" altLang="en-US" sz="21600" b="1" dirty="0">
              <a:solidFill>
                <a:schemeClr val="bg1">
                  <a:alpha val="10000"/>
                </a:schemeClr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637A627-3072-4DF6-8CEC-0D9FE3CAD6B0}"/>
              </a:ext>
            </a:extLst>
          </p:cNvPr>
          <p:cNvSpPr/>
          <p:nvPr/>
        </p:nvSpPr>
        <p:spPr>
          <a:xfrm>
            <a:off x="1950087" y="2104711"/>
            <a:ext cx="3518344" cy="3369303"/>
          </a:xfrm>
          <a:prstGeom prst="rect">
            <a:avLst/>
          </a:prstGeom>
          <a:gradFill>
            <a:gsLst>
              <a:gs pos="100000">
                <a:srgbClr val="C00000">
                  <a:alpha val="4000"/>
                </a:srgbClr>
              </a:gs>
              <a:gs pos="0">
                <a:srgbClr val="C00000">
                  <a:alpha val="1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5A336D0-D128-4773-B868-F25E79655161}"/>
              </a:ext>
            </a:extLst>
          </p:cNvPr>
          <p:cNvSpPr txBox="1"/>
          <p:nvPr/>
        </p:nvSpPr>
        <p:spPr>
          <a:xfrm>
            <a:off x="6448705" y="2035005"/>
            <a:ext cx="2262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陈西设计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339B81C-66E4-4738-BDEB-FA2774474EEF}"/>
              </a:ext>
            </a:extLst>
          </p:cNvPr>
          <p:cNvSpPr txBox="1"/>
          <p:nvPr/>
        </p:nvSpPr>
        <p:spPr>
          <a:xfrm>
            <a:off x="6448705" y="2644993"/>
            <a:ext cx="3900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相关项目展示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5FFB46E-99D5-4C5E-8C35-8D8F77BC9BD8}"/>
              </a:ext>
            </a:extLst>
          </p:cNvPr>
          <p:cNvSpPr txBox="1"/>
          <p:nvPr/>
        </p:nvSpPr>
        <p:spPr>
          <a:xfrm>
            <a:off x="6493710" y="3595798"/>
            <a:ext cx="3640889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consectetuer adipiscing elit. Maecenas porttitor congue massa. Fusce posuere, magna sed pulvinar ultricies, purus </a:t>
            </a:r>
            <a:r>
              <a:rPr lang="en-US" altLang="zh-CN" sz="1200" dirty="0" err="1">
                <a:solidFill>
                  <a:srgbClr val="C00000"/>
                </a:solidFill>
              </a:rPr>
              <a:t>lectus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malesuada</a:t>
            </a:r>
            <a:endParaRPr lang="en-US" altLang="zh-CN" sz="1200" dirty="0">
              <a:solidFill>
                <a:srgbClr val="C0000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C1D6DA-9DE1-464E-9EDE-03D45890CDBA}"/>
              </a:ext>
            </a:extLst>
          </p:cNvPr>
          <p:cNvSpPr/>
          <p:nvPr/>
        </p:nvSpPr>
        <p:spPr>
          <a:xfrm>
            <a:off x="6562528" y="3441812"/>
            <a:ext cx="757497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C4FF34E-377F-4986-B963-81A77424C47E}"/>
              </a:ext>
            </a:extLst>
          </p:cNvPr>
          <p:cNvGrpSpPr/>
          <p:nvPr/>
        </p:nvGrpSpPr>
        <p:grpSpPr>
          <a:xfrm>
            <a:off x="6562528" y="4818623"/>
            <a:ext cx="630584" cy="630584"/>
            <a:chOff x="6972803" y="5001278"/>
            <a:chExt cx="847726" cy="84772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B7EFDE8B-0DB5-494E-A887-5E07704A1B79}"/>
                </a:ext>
              </a:extLst>
            </p:cNvPr>
            <p:cNvSpPr/>
            <p:nvPr/>
          </p:nvSpPr>
          <p:spPr>
            <a:xfrm>
              <a:off x="6972803" y="5001278"/>
              <a:ext cx="847726" cy="8477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2286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iconfont-1186-560667">
              <a:extLst>
                <a:ext uri="{FF2B5EF4-FFF2-40B4-BE49-F238E27FC236}">
                  <a16:creationId xmlns:a16="http://schemas.microsoft.com/office/drawing/2014/main" xmlns="" id="{D63DBC93-DB2E-4BCD-A5DA-F33F923085B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89946" y="5256366"/>
              <a:ext cx="413440" cy="337550"/>
            </a:xfrm>
            <a:custGeom>
              <a:avLst/>
              <a:gdLst>
                <a:gd name="T0" fmla="*/ 8626 w 12744"/>
                <a:gd name="T1" fmla="*/ 3144 h 10406"/>
                <a:gd name="T2" fmla="*/ 9071 w 12744"/>
                <a:gd name="T3" fmla="*/ 3172 h 10406"/>
                <a:gd name="T4" fmla="*/ 4508 w 12744"/>
                <a:gd name="T5" fmla="*/ 0 h 10406"/>
                <a:gd name="T6" fmla="*/ 0 w 12744"/>
                <a:gd name="T7" fmla="*/ 3840 h 10406"/>
                <a:gd name="T8" fmla="*/ 1809 w 12744"/>
                <a:gd name="T9" fmla="*/ 6873 h 10406"/>
                <a:gd name="T10" fmla="*/ 1363 w 12744"/>
                <a:gd name="T11" fmla="*/ 8264 h 10406"/>
                <a:gd name="T12" fmla="*/ 2949 w 12744"/>
                <a:gd name="T13" fmla="*/ 7485 h 10406"/>
                <a:gd name="T14" fmla="*/ 4535 w 12744"/>
                <a:gd name="T15" fmla="*/ 7707 h 10406"/>
                <a:gd name="T16" fmla="*/ 4953 w 12744"/>
                <a:gd name="T17" fmla="*/ 7680 h 10406"/>
                <a:gd name="T18" fmla="*/ 4814 w 12744"/>
                <a:gd name="T19" fmla="*/ 6733 h 10406"/>
                <a:gd name="T20" fmla="*/ 8626 w 12744"/>
                <a:gd name="T21" fmla="*/ 3144 h 10406"/>
                <a:gd name="T22" fmla="*/ 6205 w 12744"/>
                <a:gd name="T23" fmla="*/ 1920 h 10406"/>
                <a:gd name="T24" fmla="*/ 6762 w 12744"/>
                <a:gd name="T25" fmla="*/ 2476 h 10406"/>
                <a:gd name="T26" fmla="*/ 6205 w 12744"/>
                <a:gd name="T27" fmla="*/ 3033 h 10406"/>
                <a:gd name="T28" fmla="*/ 5537 w 12744"/>
                <a:gd name="T29" fmla="*/ 2476 h 10406"/>
                <a:gd name="T30" fmla="*/ 6205 w 12744"/>
                <a:gd name="T31" fmla="*/ 1920 h 10406"/>
                <a:gd name="T32" fmla="*/ 3033 w 12744"/>
                <a:gd name="T33" fmla="*/ 3060 h 10406"/>
                <a:gd name="T34" fmla="*/ 2365 w 12744"/>
                <a:gd name="T35" fmla="*/ 2504 h 10406"/>
                <a:gd name="T36" fmla="*/ 3033 w 12744"/>
                <a:gd name="T37" fmla="*/ 1947 h 10406"/>
                <a:gd name="T38" fmla="*/ 3589 w 12744"/>
                <a:gd name="T39" fmla="*/ 2504 h 10406"/>
                <a:gd name="T40" fmla="*/ 3033 w 12744"/>
                <a:gd name="T41" fmla="*/ 3060 h 10406"/>
                <a:gd name="T42" fmla="*/ 3033 w 12744"/>
                <a:gd name="T43" fmla="*/ 3060 h 10406"/>
                <a:gd name="T44" fmla="*/ 12744 w 12744"/>
                <a:gd name="T45" fmla="*/ 6678 h 10406"/>
                <a:gd name="T46" fmla="*/ 8904 w 12744"/>
                <a:gd name="T47" fmla="*/ 3394 h 10406"/>
                <a:gd name="T48" fmla="*/ 5064 w 12744"/>
                <a:gd name="T49" fmla="*/ 6678 h 10406"/>
                <a:gd name="T50" fmla="*/ 8904 w 12744"/>
                <a:gd name="T51" fmla="*/ 9961 h 10406"/>
                <a:gd name="T52" fmla="*/ 10268 w 12744"/>
                <a:gd name="T53" fmla="*/ 9739 h 10406"/>
                <a:gd name="T54" fmla="*/ 11492 w 12744"/>
                <a:gd name="T55" fmla="*/ 10406 h 10406"/>
                <a:gd name="T56" fmla="*/ 11158 w 12744"/>
                <a:gd name="T57" fmla="*/ 9266 h 10406"/>
                <a:gd name="T58" fmla="*/ 12744 w 12744"/>
                <a:gd name="T59" fmla="*/ 6678 h 10406"/>
                <a:gd name="T60" fmla="*/ 7680 w 12744"/>
                <a:gd name="T61" fmla="*/ 6093 h 10406"/>
                <a:gd name="T62" fmla="*/ 7235 w 12744"/>
                <a:gd name="T63" fmla="*/ 5648 h 10406"/>
                <a:gd name="T64" fmla="*/ 7680 w 12744"/>
                <a:gd name="T65" fmla="*/ 5203 h 10406"/>
                <a:gd name="T66" fmla="*/ 8236 w 12744"/>
                <a:gd name="T67" fmla="*/ 5648 h 10406"/>
                <a:gd name="T68" fmla="*/ 7680 w 12744"/>
                <a:gd name="T69" fmla="*/ 6093 h 10406"/>
                <a:gd name="T70" fmla="*/ 10156 w 12744"/>
                <a:gd name="T71" fmla="*/ 6093 h 10406"/>
                <a:gd name="T72" fmla="*/ 9711 w 12744"/>
                <a:gd name="T73" fmla="*/ 5648 h 10406"/>
                <a:gd name="T74" fmla="*/ 10156 w 12744"/>
                <a:gd name="T75" fmla="*/ 5203 h 10406"/>
                <a:gd name="T76" fmla="*/ 10713 w 12744"/>
                <a:gd name="T77" fmla="*/ 5648 h 10406"/>
                <a:gd name="T78" fmla="*/ 10156 w 12744"/>
                <a:gd name="T79" fmla="*/ 6093 h 10406"/>
                <a:gd name="T80" fmla="*/ 10156 w 12744"/>
                <a:gd name="T81" fmla="*/ 6093 h 10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44" h="10406">
                  <a:moveTo>
                    <a:pt x="8626" y="3144"/>
                  </a:moveTo>
                  <a:cubicBezTo>
                    <a:pt x="8765" y="3144"/>
                    <a:pt x="8904" y="3144"/>
                    <a:pt x="9071" y="3172"/>
                  </a:cubicBezTo>
                  <a:cubicBezTo>
                    <a:pt x="8682" y="1363"/>
                    <a:pt x="6734" y="0"/>
                    <a:pt x="4508" y="0"/>
                  </a:cubicBezTo>
                  <a:cubicBezTo>
                    <a:pt x="2031" y="0"/>
                    <a:pt x="0" y="1697"/>
                    <a:pt x="0" y="3840"/>
                  </a:cubicBezTo>
                  <a:cubicBezTo>
                    <a:pt x="0" y="5092"/>
                    <a:pt x="668" y="6093"/>
                    <a:pt x="1809" y="6873"/>
                  </a:cubicBezTo>
                  <a:lnTo>
                    <a:pt x="1363" y="8264"/>
                  </a:lnTo>
                  <a:lnTo>
                    <a:pt x="2949" y="7485"/>
                  </a:lnTo>
                  <a:cubicBezTo>
                    <a:pt x="3506" y="7596"/>
                    <a:pt x="3979" y="7707"/>
                    <a:pt x="4535" y="7707"/>
                  </a:cubicBezTo>
                  <a:cubicBezTo>
                    <a:pt x="4675" y="7707"/>
                    <a:pt x="4814" y="7707"/>
                    <a:pt x="4953" y="7680"/>
                  </a:cubicBezTo>
                  <a:cubicBezTo>
                    <a:pt x="4869" y="7373"/>
                    <a:pt x="4814" y="7067"/>
                    <a:pt x="4814" y="6733"/>
                  </a:cubicBezTo>
                  <a:cubicBezTo>
                    <a:pt x="4786" y="4758"/>
                    <a:pt x="6483" y="3144"/>
                    <a:pt x="8626" y="3144"/>
                  </a:cubicBezTo>
                  <a:close/>
                  <a:moveTo>
                    <a:pt x="6205" y="1920"/>
                  </a:moveTo>
                  <a:cubicBezTo>
                    <a:pt x="6539" y="1920"/>
                    <a:pt x="6762" y="2142"/>
                    <a:pt x="6762" y="2476"/>
                  </a:cubicBezTo>
                  <a:cubicBezTo>
                    <a:pt x="6762" y="2810"/>
                    <a:pt x="6539" y="3033"/>
                    <a:pt x="6205" y="3033"/>
                  </a:cubicBezTo>
                  <a:cubicBezTo>
                    <a:pt x="5871" y="3033"/>
                    <a:pt x="5537" y="2810"/>
                    <a:pt x="5537" y="2476"/>
                  </a:cubicBezTo>
                  <a:cubicBezTo>
                    <a:pt x="5537" y="2142"/>
                    <a:pt x="5871" y="1920"/>
                    <a:pt x="6205" y="1920"/>
                  </a:cubicBezTo>
                  <a:close/>
                  <a:moveTo>
                    <a:pt x="3033" y="3060"/>
                  </a:moveTo>
                  <a:cubicBezTo>
                    <a:pt x="2699" y="3060"/>
                    <a:pt x="2365" y="2838"/>
                    <a:pt x="2365" y="2504"/>
                  </a:cubicBezTo>
                  <a:cubicBezTo>
                    <a:pt x="2365" y="2170"/>
                    <a:pt x="2699" y="1947"/>
                    <a:pt x="3033" y="1947"/>
                  </a:cubicBezTo>
                  <a:cubicBezTo>
                    <a:pt x="3367" y="1947"/>
                    <a:pt x="3589" y="2170"/>
                    <a:pt x="3589" y="2504"/>
                  </a:cubicBezTo>
                  <a:cubicBezTo>
                    <a:pt x="3617" y="2838"/>
                    <a:pt x="3395" y="3060"/>
                    <a:pt x="3033" y="3060"/>
                  </a:cubicBezTo>
                  <a:close/>
                  <a:moveTo>
                    <a:pt x="3033" y="3060"/>
                  </a:moveTo>
                  <a:close/>
                  <a:moveTo>
                    <a:pt x="12744" y="6678"/>
                  </a:moveTo>
                  <a:cubicBezTo>
                    <a:pt x="12744" y="4869"/>
                    <a:pt x="10935" y="3394"/>
                    <a:pt x="8904" y="3394"/>
                  </a:cubicBezTo>
                  <a:cubicBezTo>
                    <a:pt x="6762" y="3394"/>
                    <a:pt x="5064" y="4869"/>
                    <a:pt x="5064" y="6678"/>
                  </a:cubicBezTo>
                  <a:cubicBezTo>
                    <a:pt x="5064" y="8486"/>
                    <a:pt x="6762" y="9961"/>
                    <a:pt x="8904" y="9961"/>
                  </a:cubicBezTo>
                  <a:cubicBezTo>
                    <a:pt x="9349" y="9961"/>
                    <a:pt x="9795" y="9850"/>
                    <a:pt x="10268" y="9739"/>
                  </a:cubicBezTo>
                  <a:lnTo>
                    <a:pt x="11492" y="10406"/>
                  </a:lnTo>
                  <a:lnTo>
                    <a:pt x="11158" y="9266"/>
                  </a:lnTo>
                  <a:cubicBezTo>
                    <a:pt x="12076" y="8598"/>
                    <a:pt x="12744" y="7680"/>
                    <a:pt x="12744" y="6678"/>
                  </a:cubicBezTo>
                  <a:close/>
                  <a:moveTo>
                    <a:pt x="7680" y="6093"/>
                  </a:moveTo>
                  <a:cubicBezTo>
                    <a:pt x="7457" y="6093"/>
                    <a:pt x="7235" y="5871"/>
                    <a:pt x="7235" y="5648"/>
                  </a:cubicBezTo>
                  <a:cubicBezTo>
                    <a:pt x="7235" y="5426"/>
                    <a:pt x="7457" y="5203"/>
                    <a:pt x="7680" y="5203"/>
                  </a:cubicBezTo>
                  <a:cubicBezTo>
                    <a:pt x="8014" y="5203"/>
                    <a:pt x="8236" y="5426"/>
                    <a:pt x="8236" y="5648"/>
                  </a:cubicBezTo>
                  <a:cubicBezTo>
                    <a:pt x="8236" y="5871"/>
                    <a:pt x="8014" y="6093"/>
                    <a:pt x="7680" y="6093"/>
                  </a:cubicBezTo>
                  <a:close/>
                  <a:moveTo>
                    <a:pt x="10156" y="6093"/>
                  </a:moveTo>
                  <a:cubicBezTo>
                    <a:pt x="9934" y="6093"/>
                    <a:pt x="9711" y="5871"/>
                    <a:pt x="9711" y="5648"/>
                  </a:cubicBezTo>
                  <a:cubicBezTo>
                    <a:pt x="9711" y="5426"/>
                    <a:pt x="9934" y="5203"/>
                    <a:pt x="10156" y="5203"/>
                  </a:cubicBezTo>
                  <a:cubicBezTo>
                    <a:pt x="10490" y="5203"/>
                    <a:pt x="10713" y="5426"/>
                    <a:pt x="10713" y="5648"/>
                  </a:cubicBezTo>
                  <a:cubicBezTo>
                    <a:pt x="10713" y="5871"/>
                    <a:pt x="10490" y="6093"/>
                    <a:pt x="10156" y="6093"/>
                  </a:cubicBezTo>
                  <a:close/>
                  <a:moveTo>
                    <a:pt x="10156" y="6093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1D77A91F-01DD-443B-A9E5-022347DF0439}"/>
              </a:ext>
            </a:extLst>
          </p:cNvPr>
          <p:cNvGrpSpPr/>
          <p:nvPr/>
        </p:nvGrpSpPr>
        <p:grpSpPr>
          <a:xfrm>
            <a:off x="7579808" y="4818623"/>
            <a:ext cx="630584" cy="630584"/>
            <a:chOff x="9388323" y="5001278"/>
            <a:chExt cx="847726" cy="847726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B6A1AC53-9D59-4275-A333-843FB5FA4F44}"/>
                </a:ext>
              </a:extLst>
            </p:cNvPr>
            <p:cNvSpPr/>
            <p:nvPr/>
          </p:nvSpPr>
          <p:spPr>
            <a:xfrm>
              <a:off x="9388323" y="5001278"/>
              <a:ext cx="847726" cy="8477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2286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iconfont-11253-5321892">
              <a:extLst>
                <a:ext uri="{FF2B5EF4-FFF2-40B4-BE49-F238E27FC236}">
                  <a16:creationId xmlns:a16="http://schemas.microsoft.com/office/drawing/2014/main" xmlns="" id="{A594029E-9A31-4742-A14A-CDCBF09C05A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605466" y="5256366"/>
              <a:ext cx="413440" cy="320153"/>
            </a:xfrm>
            <a:custGeom>
              <a:avLst/>
              <a:gdLst>
                <a:gd name="T0" fmla="*/ 7505 w 10580"/>
                <a:gd name="T1" fmla="*/ 3968 h 8192"/>
                <a:gd name="T2" fmla="*/ 7305 w 10580"/>
                <a:gd name="T3" fmla="*/ 3683 h 8192"/>
                <a:gd name="T4" fmla="*/ 7230 w 10580"/>
                <a:gd name="T5" fmla="*/ 2598 h 8192"/>
                <a:gd name="T6" fmla="*/ 5293 w 10580"/>
                <a:gd name="T7" fmla="*/ 2670 h 8192"/>
                <a:gd name="T8" fmla="*/ 4981 w 10580"/>
                <a:gd name="T9" fmla="*/ 2192 h 8192"/>
                <a:gd name="T10" fmla="*/ 3423 w 10580"/>
                <a:gd name="T11" fmla="*/ 1385 h 8192"/>
                <a:gd name="T12" fmla="*/ 833 w 10580"/>
                <a:gd name="T13" fmla="*/ 3540 h 8192"/>
                <a:gd name="T14" fmla="*/ 110 w 10580"/>
                <a:gd name="T15" fmla="*/ 5515 h 8192"/>
                <a:gd name="T16" fmla="*/ 3899 w 10580"/>
                <a:gd name="T17" fmla="*/ 8061 h 8192"/>
                <a:gd name="T18" fmla="*/ 8446 w 10580"/>
                <a:gd name="T19" fmla="*/ 6055 h 8192"/>
                <a:gd name="T20" fmla="*/ 7505 w 10580"/>
                <a:gd name="T21" fmla="*/ 3968 h 8192"/>
                <a:gd name="T22" fmla="*/ 4021 w 10580"/>
                <a:gd name="T23" fmla="*/ 7525 h 8192"/>
                <a:gd name="T24" fmla="*/ 1061 w 10580"/>
                <a:gd name="T25" fmla="*/ 5684 h 8192"/>
                <a:gd name="T26" fmla="*/ 4021 w 10580"/>
                <a:gd name="T27" fmla="*/ 3633 h 8192"/>
                <a:gd name="T28" fmla="*/ 6984 w 10580"/>
                <a:gd name="T29" fmla="*/ 5328 h 8192"/>
                <a:gd name="T30" fmla="*/ 4021 w 10580"/>
                <a:gd name="T31" fmla="*/ 7525 h 8192"/>
                <a:gd name="T32" fmla="*/ 3695 w 10580"/>
                <a:gd name="T33" fmla="*/ 4355 h 8192"/>
                <a:gd name="T34" fmla="*/ 2239 w 10580"/>
                <a:gd name="T35" fmla="*/ 6094 h 8192"/>
                <a:gd name="T36" fmla="*/ 2680 w 10580"/>
                <a:gd name="T37" fmla="*/ 6833 h 8192"/>
                <a:gd name="T38" fmla="*/ 5136 w 10580"/>
                <a:gd name="T39" fmla="*/ 6390 h 8192"/>
                <a:gd name="T40" fmla="*/ 3695 w 10580"/>
                <a:gd name="T41" fmla="*/ 4355 h 8192"/>
                <a:gd name="T42" fmla="*/ 3279 w 10580"/>
                <a:gd name="T43" fmla="*/ 6525 h 8192"/>
                <a:gd name="T44" fmla="*/ 2724 w 10580"/>
                <a:gd name="T45" fmla="*/ 6127 h 8192"/>
                <a:gd name="T46" fmla="*/ 3251 w 10580"/>
                <a:gd name="T47" fmla="*/ 5569 h 8192"/>
                <a:gd name="T48" fmla="*/ 3834 w 10580"/>
                <a:gd name="T49" fmla="*/ 5997 h 8192"/>
                <a:gd name="T50" fmla="*/ 3279 w 10580"/>
                <a:gd name="T51" fmla="*/ 6525 h 8192"/>
                <a:gd name="T52" fmla="*/ 4250 w 10580"/>
                <a:gd name="T53" fmla="*/ 5697 h 8192"/>
                <a:gd name="T54" fmla="*/ 3963 w 10580"/>
                <a:gd name="T55" fmla="*/ 5670 h 8192"/>
                <a:gd name="T56" fmla="*/ 4031 w 10580"/>
                <a:gd name="T57" fmla="*/ 5357 h 8192"/>
                <a:gd name="T58" fmla="*/ 4335 w 10580"/>
                <a:gd name="T59" fmla="*/ 5383 h 8192"/>
                <a:gd name="T60" fmla="*/ 4250 w 10580"/>
                <a:gd name="T61" fmla="*/ 5697 h 8192"/>
                <a:gd name="T62" fmla="*/ 8308 w 10580"/>
                <a:gd name="T63" fmla="*/ 3299 h 8192"/>
                <a:gd name="T64" fmla="*/ 8571 w 10580"/>
                <a:gd name="T65" fmla="*/ 3073 h 8192"/>
                <a:gd name="T66" fmla="*/ 8575 w 10580"/>
                <a:gd name="T67" fmla="*/ 3044 h 8192"/>
                <a:gd name="T68" fmla="*/ 7094 w 10580"/>
                <a:gd name="T69" fmla="*/ 1544 h 8192"/>
                <a:gd name="T70" fmla="*/ 6825 w 10580"/>
                <a:gd name="T71" fmla="*/ 1817 h 8192"/>
                <a:gd name="T72" fmla="*/ 7094 w 10580"/>
                <a:gd name="T73" fmla="*/ 2087 h 8192"/>
                <a:gd name="T74" fmla="*/ 8035 w 10580"/>
                <a:gd name="T75" fmla="*/ 3030 h 8192"/>
                <a:gd name="T76" fmla="*/ 8308 w 10580"/>
                <a:gd name="T77" fmla="*/ 3299 h 8192"/>
                <a:gd name="T78" fmla="*/ 8111 w 10580"/>
                <a:gd name="T79" fmla="*/ 137 h 8192"/>
                <a:gd name="T80" fmla="*/ 6764 w 10580"/>
                <a:gd name="T81" fmla="*/ 150 h 8192"/>
                <a:gd name="T82" fmla="*/ 6726 w 10580"/>
                <a:gd name="T83" fmla="*/ 167 h 8192"/>
                <a:gd name="T84" fmla="*/ 6718 w 10580"/>
                <a:gd name="T85" fmla="*/ 174 h 8192"/>
                <a:gd name="T86" fmla="*/ 6431 w 10580"/>
                <a:gd name="T87" fmla="*/ 555 h 8192"/>
                <a:gd name="T88" fmla="*/ 6824 w 10580"/>
                <a:gd name="T89" fmla="*/ 949 h 8192"/>
                <a:gd name="T90" fmla="*/ 7179 w 10580"/>
                <a:gd name="T91" fmla="*/ 864 h 8192"/>
                <a:gd name="T92" fmla="*/ 9124 w 10580"/>
                <a:gd name="T93" fmla="*/ 1829 h 8192"/>
                <a:gd name="T94" fmla="*/ 9245 w 10580"/>
                <a:gd name="T95" fmla="*/ 3135 h 8192"/>
                <a:gd name="T96" fmla="*/ 9168 w 10580"/>
                <a:gd name="T97" fmla="*/ 3514 h 8192"/>
                <a:gd name="T98" fmla="*/ 9559 w 10580"/>
                <a:gd name="T99" fmla="*/ 3868 h 8192"/>
                <a:gd name="T100" fmla="*/ 9936 w 10580"/>
                <a:gd name="T101" fmla="*/ 3537 h 8192"/>
                <a:gd name="T102" fmla="*/ 9939 w 10580"/>
                <a:gd name="T103" fmla="*/ 3537 h 8192"/>
                <a:gd name="T104" fmla="*/ 8111 w 10580"/>
                <a:gd name="T105" fmla="*/ 137 h 8192"/>
                <a:gd name="T106" fmla="*/ 8111 w 10580"/>
                <a:gd name="T107" fmla="*/ 137 h 8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80" h="8192">
                  <a:moveTo>
                    <a:pt x="7505" y="3968"/>
                  </a:moveTo>
                  <a:cubicBezTo>
                    <a:pt x="7116" y="3893"/>
                    <a:pt x="7305" y="3683"/>
                    <a:pt x="7305" y="3683"/>
                  </a:cubicBezTo>
                  <a:cubicBezTo>
                    <a:pt x="7305" y="3683"/>
                    <a:pt x="7685" y="3054"/>
                    <a:pt x="7230" y="2598"/>
                  </a:cubicBezTo>
                  <a:cubicBezTo>
                    <a:pt x="6665" y="2032"/>
                    <a:pt x="5293" y="2670"/>
                    <a:pt x="5293" y="2670"/>
                  </a:cubicBezTo>
                  <a:cubicBezTo>
                    <a:pt x="4769" y="2833"/>
                    <a:pt x="4908" y="2595"/>
                    <a:pt x="4981" y="2192"/>
                  </a:cubicBezTo>
                  <a:cubicBezTo>
                    <a:pt x="4981" y="1715"/>
                    <a:pt x="4819" y="909"/>
                    <a:pt x="3423" y="1385"/>
                  </a:cubicBezTo>
                  <a:cubicBezTo>
                    <a:pt x="2030" y="1864"/>
                    <a:pt x="833" y="3540"/>
                    <a:pt x="833" y="3540"/>
                  </a:cubicBezTo>
                  <a:cubicBezTo>
                    <a:pt x="0" y="4654"/>
                    <a:pt x="110" y="5515"/>
                    <a:pt x="110" y="5515"/>
                  </a:cubicBezTo>
                  <a:cubicBezTo>
                    <a:pt x="318" y="7415"/>
                    <a:pt x="2333" y="7938"/>
                    <a:pt x="3899" y="8061"/>
                  </a:cubicBezTo>
                  <a:cubicBezTo>
                    <a:pt x="5548" y="8192"/>
                    <a:pt x="7773" y="7492"/>
                    <a:pt x="8446" y="6055"/>
                  </a:cubicBezTo>
                  <a:cubicBezTo>
                    <a:pt x="9121" y="4615"/>
                    <a:pt x="7895" y="4047"/>
                    <a:pt x="7505" y="3968"/>
                  </a:cubicBezTo>
                  <a:close/>
                  <a:moveTo>
                    <a:pt x="4021" y="7525"/>
                  </a:moveTo>
                  <a:cubicBezTo>
                    <a:pt x="2385" y="7602"/>
                    <a:pt x="1061" y="6779"/>
                    <a:pt x="1061" y="5684"/>
                  </a:cubicBezTo>
                  <a:cubicBezTo>
                    <a:pt x="1061" y="4588"/>
                    <a:pt x="2384" y="3709"/>
                    <a:pt x="4021" y="3633"/>
                  </a:cubicBezTo>
                  <a:cubicBezTo>
                    <a:pt x="5659" y="3557"/>
                    <a:pt x="6984" y="4234"/>
                    <a:pt x="6984" y="5328"/>
                  </a:cubicBezTo>
                  <a:cubicBezTo>
                    <a:pt x="6984" y="6423"/>
                    <a:pt x="5659" y="7450"/>
                    <a:pt x="4021" y="7525"/>
                  </a:cubicBezTo>
                  <a:close/>
                  <a:moveTo>
                    <a:pt x="3695" y="4355"/>
                  </a:moveTo>
                  <a:cubicBezTo>
                    <a:pt x="2049" y="4549"/>
                    <a:pt x="2239" y="6094"/>
                    <a:pt x="2239" y="6094"/>
                  </a:cubicBezTo>
                  <a:cubicBezTo>
                    <a:pt x="2239" y="6094"/>
                    <a:pt x="2222" y="6584"/>
                    <a:pt x="2680" y="6833"/>
                  </a:cubicBezTo>
                  <a:cubicBezTo>
                    <a:pt x="3643" y="7355"/>
                    <a:pt x="4635" y="7039"/>
                    <a:pt x="5136" y="6390"/>
                  </a:cubicBezTo>
                  <a:cubicBezTo>
                    <a:pt x="5638" y="5742"/>
                    <a:pt x="5344" y="4164"/>
                    <a:pt x="3695" y="4355"/>
                  </a:cubicBezTo>
                  <a:close/>
                  <a:moveTo>
                    <a:pt x="3279" y="6525"/>
                  </a:moveTo>
                  <a:cubicBezTo>
                    <a:pt x="2971" y="6562"/>
                    <a:pt x="2724" y="6384"/>
                    <a:pt x="2724" y="6127"/>
                  </a:cubicBezTo>
                  <a:cubicBezTo>
                    <a:pt x="2724" y="5870"/>
                    <a:pt x="2944" y="5602"/>
                    <a:pt x="3251" y="5569"/>
                  </a:cubicBezTo>
                  <a:cubicBezTo>
                    <a:pt x="3604" y="5535"/>
                    <a:pt x="3834" y="5739"/>
                    <a:pt x="3834" y="5997"/>
                  </a:cubicBezTo>
                  <a:cubicBezTo>
                    <a:pt x="3835" y="6253"/>
                    <a:pt x="3586" y="6490"/>
                    <a:pt x="3279" y="6525"/>
                  </a:cubicBezTo>
                  <a:close/>
                  <a:moveTo>
                    <a:pt x="4250" y="5697"/>
                  </a:moveTo>
                  <a:cubicBezTo>
                    <a:pt x="4146" y="5774"/>
                    <a:pt x="4017" y="5764"/>
                    <a:pt x="3963" y="5670"/>
                  </a:cubicBezTo>
                  <a:cubicBezTo>
                    <a:pt x="3905" y="5579"/>
                    <a:pt x="3926" y="5433"/>
                    <a:pt x="4031" y="5357"/>
                  </a:cubicBezTo>
                  <a:cubicBezTo>
                    <a:pt x="4152" y="5265"/>
                    <a:pt x="4280" y="5292"/>
                    <a:pt x="4335" y="5383"/>
                  </a:cubicBezTo>
                  <a:cubicBezTo>
                    <a:pt x="4391" y="5475"/>
                    <a:pt x="4351" y="5615"/>
                    <a:pt x="4250" y="5697"/>
                  </a:cubicBezTo>
                  <a:close/>
                  <a:moveTo>
                    <a:pt x="8308" y="3299"/>
                  </a:moveTo>
                  <a:cubicBezTo>
                    <a:pt x="8440" y="3299"/>
                    <a:pt x="8553" y="3200"/>
                    <a:pt x="8571" y="3073"/>
                  </a:cubicBezTo>
                  <a:cubicBezTo>
                    <a:pt x="8574" y="3063"/>
                    <a:pt x="8575" y="3055"/>
                    <a:pt x="8575" y="3044"/>
                  </a:cubicBezTo>
                  <a:cubicBezTo>
                    <a:pt x="8776" y="1232"/>
                    <a:pt x="7094" y="1544"/>
                    <a:pt x="7094" y="1544"/>
                  </a:cubicBezTo>
                  <a:cubicBezTo>
                    <a:pt x="6945" y="1544"/>
                    <a:pt x="6825" y="1665"/>
                    <a:pt x="6825" y="1817"/>
                  </a:cubicBezTo>
                  <a:cubicBezTo>
                    <a:pt x="6825" y="1965"/>
                    <a:pt x="6945" y="2087"/>
                    <a:pt x="7094" y="2087"/>
                  </a:cubicBezTo>
                  <a:cubicBezTo>
                    <a:pt x="8303" y="1819"/>
                    <a:pt x="8035" y="3030"/>
                    <a:pt x="8035" y="3030"/>
                  </a:cubicBezTo>
                  <a:cubicBezTo>
                    <a:pt x="8036" y="3179"/>
                    <a:pt x="8158" y="3299"/>
                    <a:pt x="8308" y="3299"/>
                  </a:cubicBezTo>
                  <a:close/>
                  <a:moveTo>
                    <a:pt x="8111" y="137"/>
                  </a:moveTo>
                  <a:cubicBezTo>
                    <a:pt x="7530" y="0"/>
                    <a:pt x="6931" y="118"/>
                    <a:pt x="6764" y="150"/>
                  </a:cubicBezTo>
                  <a:cubicBezTo>
                    <a:pt x="6751" y="152"/>
                    <a:pt x="6739" y="164"/>
                    <a:pt x="6726" y="167"/>
                  </a:cubicBezTo>
                  <a:cubicBezTo>
                    <a:pt x="6720" y="168"/>
                    <a:pt x="6718" y="174"/>
                    <a:pt x="6718" y="174"/>
                  </a:cubicBezTo>
                  <a:cubicBezTo>
                    <a:pt x="6552" y="220"/>
                    <a:pt x="6431" y="374"/>
                    <a:pt x="6431" y="555"/>
                  </a:cubicBezTo>
                  <a:cubicBezTo>
                    <a:pt x="6431" y="772"/>
                    <a:pt x="6606" y="949"/>
                    <a:pt x="6824" y="949"/>
                  </a:cubicBezTo>
                  <a:cubicBezTo>
                    <a:pt x="6824" y="949"/>
                    <a:pt x="7035" y="920"/>
                    <a:pt x="7179" y="864"/>
                  </a:cubicBezTo>
                  <a:cubicBezTo>
                    <a:pt x="7321" y="807"/>
                    <a:pt x="8525" y="822"/>
                    <a:pt x="9124" y="1829"/>
                  </a:cubicBezTo>
                  <a:cubicBezTo>
                    <a:pt x="9450" y="2564"/>
                    <a:pt x="9268" y="3057"/>
                    <a:pt x="9245" y="3135"/>
                  </a:cubicBezTo>
                  <a:cubicBezTo>
                    <a:pt x="9245" y="3135"/>
                    <a:pt x="9168" y="3327"/>
                    <a:pt x="9168" y="3514"/>
                  </a:cubicBezTo>
                  <a:cubicBezTo>
                    <a:pt x="9168" y="3732"/>
                    <a:pt x="9343" y="3868"/>
                    <a:pt x="9559" y="3868"/>
                  </a:cubicBezTo>
                  <a:cubicBezTo>
                    <a:pt x="9740" y="3868"/>
                    <a:pt x="9891" y="3843"/>
                    <a:pt x="9936" y="3537"/>
                  </a:cubicBezTo>
                  <a:lnTo>
                    <a:pt x="9939" y="3537"/>
                  </a:lnTo>
                  <a:cubicBezTo>
                    <a:pt x="10580" y="1388"/>
                    <a:pt x="9151" y="379"/>
                    <a:pt x="8111" y="137"/>
                  </a:cubicBezTo>
                  <a:close/>
                  <a:moveTo>
                    <a:pt x="8111" y="137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420B2AC-8D8E-4A12-B78D-53AD8B79A8B4}"/>
              </a:ext>
            </a:extLst>
          </p:cNvPr>
          <p:cNvSpPr txBox="1"/>
          <p:nvPr/>
        </p:nvSpPr>
        <p:spPr>
          <a:xfrm>
            <a:off x="-383110" y="2081203"/>
            <a:ext cx="19326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600" b="1" dirty="0">
                <a:solidFill>
                  <a:schemeClr val="bg1">
                    <a:alpha val="10000"/>
                  </a:schemeClr>
                </a:solidFill>
              </a:rPr>
              <a:t>C</a:t>
            </a:r>
            <a:endParaRPr lang="zh-CN" altLang="en-US" sz="21600" b="1" dirty="0">
              <a:solidFill>
                <a:schemeClr val="bg1">
                  <a:alpha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209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5F35F8B-7826-4305-A9DC-B26A42E4322E}"/>
              </a:ext>
            </a:extLst>
          </p:cNvPr>
          <p:cNvCxnSpPr>
            <a:cxnSpLocks/>
          </p:cNvCxnSpPr>
          <p:nvPr/>
        </p:nvCxnSpPr>
        <p:spPr>
          <a:xfrm>
            <a:off x="1081451" y="3789363"/>
            <a:ext cx="11526718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06928134-71F1-4C71-BE4A-BAD436AAB85C}"/>
              </a:ext>
            </a:extLst>
          </p:cNvPr>
          <p:cNvSpPr/>
          <p:nvPr/>
        </p:nvSpPr>
        <p:spPr>
          <a:xfrm>
            <a:off x="986201" y="3713163"/>
            <a:ext cx="152400" cy="1524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C783E6A-5CDA-410A-BE78-EF0E777F09F4}"/>
              </a:ext>
            </a:extLst>
          </p:cNvPr>
          <p:cNvSpPr/>
          <p:nvPr/>
        </p:nvSpPr>
        <p:spPr>
          <a:xfrm>
            <a:off x="3015370" y="2300568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475102A-114F-4080-9F69-4C0499146ED7}"/>
              </a:ext>
            </a:extLst>
          </p:cNvPr>
          <p:cNvSpPr txBox="1"/>
          <p:nvPr/>
        </p:nvSpPr>
        <p:spPr>
          <a:xfrm>
            <a:off x="2956928" y="2540691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</a:rPr>
              <a:t>月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8D3DF80-947B-42F7-9A85-44BC42A45D25}"/>
              </a:ext>
            </a:extLst>
          </p:cNvPr>
          <p:cNvSpPr txBox="1"/>
          <p:nvPr/>
        </p:nvSpPr>
        <p:spPr>
          <a:xfrm>
            <a:off x="2238713" y="4215630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AA39722-6B26-4807-9DA5-33A784A03588}"/>
              </a:ext>
            </a:extLst>
          </p:cNvPr>
          <p:cNvSpPr txBox="1"/>
          <p:nvPr/>
        </p:nvSpPr>
        <p:spPr>
          <a:xfrm>
            <a:off x="2238713" y="4813530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F93EC1A-09EB-4081-B2B5-DE5FCA288568}"/>
              </a:ext>
            </a:extLst>
          </p:cNvPr>
          <p:cNvSpPr/>
          <p:nvPr/>
        </p:nvSpPr>
        <p:spPr>
          <a:xfrm>
            <a:off x="3391333" y="5978793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>
            <a:extLst>
              <a:ext uri="{FF2B5EF4-FFF2-40B4-BE49-F238E27FC236}">
                <a16:creationId xmlns:a16="http://schemas.microsoft.com/office/drawing/2014/main" xmlns="" id="{8803AAC0-F0B5-4137-825A-139392772607}"/>
              </a:ext>
            </a:extLst>
          </p:cNvPr>
          <p:cNvSpPr/>
          <p:nvPr/>
        </p:nvSpPr>
        <p:spPr>
          <a:xfrm>
            <a:off x="3364887" y="3653639"/>
            <a:ext cx="266525" cy="266525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941BE309-7F0D-4015-8F7C-658DD3EE8756}"/>
              </a:ext>
            </a:extLst>
          </p:cNvPr>
          <p:cNvSpPr/>
          <p:nvPr/>
        </p:nvSpPr>
        <p:spPr>
          <a:xfrm>
            <a:off x="9222062" y="2300568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AA35567-61E9-47BB-BF9B-A92384F57C0A}"/>
              </a:ext>
            </a:extLst>
          </p:cNvPr>
          <p:cNvSpPr txBox="1"/>
          <p:nvPr/>
        </p:nvSpPr>
        <p:spPr>
          <a:xfrm>
            <a:off x="9163620" y="2540691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</a:rPr>
              <a:t>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0772835-89F2-45CA-BF5D-AAF9C3FDB2AA}"/>
              </a:ext>
            </a:extLst>
          </p:cNvPr>
          <p:cNvSpPr txBox="1"/>
          <p:nvPr/>
        </p:nvSpPr>
        <p:spPr>
          <a:xfrm>
            <a:off x="8445405" y="4215630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486CFD2-08D7-48CE-A3CE-BD70CF62E42C}"/>
              </a:ext>
            </a:extLst>
          </p:cNvPr>
          <p:cNvSpPr txBox="1"/>
          <p:nvPr/>
        </p:nvSpPr>
        <p:spPr>
          <a:xfrm>
            <a:off x="8445405" y="4813530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6B2EAD91-D23C-4726-9F9D-0CD8E5354FE6}"/>
              </a:ext>
            </a:extLst>
          </p:cNvPr>
          <p:cNvSpPr/>
          <p:nvPr/>
        </p:nvSpPr>
        <p:spPr>
          <a:xfrm>
            <a:off x="9598025" y="5978793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菱形 31">
            <a:extLst>
              <a:ext uri="{FF2B5EF4-FFF2-40B4-BE49-F238E27FC236}">
                <a16:creationId xmlns:a16="http://schemas.microsoft.com/office/drawing/2014/main" xmlns="" id="{9E2C2704-5939-48F9-B6F7-2D9420DB2777}"/>
              </a:ext>
            </a:extLst>
          </p:cNvPr>
          <p:cNvSpPr/>
          <p:nvPr/>
        </p:nvSpPr>
        <p:spPr>
          <a:xfrm>
            <a:off x="9571579" y="3653639"/>
            <a:ext cx="266525" cy="266525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40E524EF-1EAF-456E-9005-6833E5F296CE}"/>
              </a:ext>
            </a:extLst>
          </p:cNvPr>
          <p:cNvSpPr/>
          <p:nvPr/>
        </p:nvSpPr>
        <p:spPr>
          <a:xfrm>
            <a:off x="6169316" y="4286678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983285E-253F-46E5-8D1D-D48A39B7F7C7}"/>
              </a:ext>
            </a:extLst>
          </p:cNvPr>
          <p:cNvSpPr txBox="1"/>
          <p:nvPr/>
        </p:nvSpPr>
        <p:spPr>
          <a:xfrm>
            <a:off x="6110874" y="4526801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</a:rPr>
              <a:t>月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8D15A04-EC4F-4AE4-A107-6A987A960C8D}"/>
              </a:ext>
            </a:extLst>
          </p:cNvPr>
          <p:cNvSpPr txBox="1"/>
          <p:nvPr/>
        </p:nvSpPr>
        <p:spPr>
          <a:xfrm>
            <a:off x="5392659" y="1534466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1A72336-1804-4193-9582-77135178933B}"/>
              </a:ext>
            </a:extLst>
          </p:cNvPr>
          <p:cNvSpPr txBox="1"/>
          <p:nvPr/>
        </p:nvSpPr>
        <p:spPr>
          <a:xfrm>
            <a:off x="5392659" y="2132366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B811B7BE-C605-4287-AB52-C2264A823753}"/>
              </a:ext>
            </a:extLst>
          </p:cNvPr>
          <p:cNvSpPr/>
          <p:nvPr/>
        </p:nvSpPr>
        <p:spPr>
          <a:xfrm>
            <a:off x="6545279" y="3297629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菱形 37">
            <a:extLst>
              <a:ext uri="{FF2B5EF4-FFF2-40B4-BE49-F238E27FC236}">
                <a16:creationId xmlns:a16="http://schemas.microsoft.com/office/drawing/2014/main" xmlns="" id="{E396E772-0E41-4CF4-A120-187435C38FCA}"/>
              </a:ext>
            </a:extLst>
          </p:cNvPr>
          <p:cNvSpPr/>
          <p:nvPr/>
        </p:nvSpPr>
        <p:spPr>
          <a:xfrm>
            <a:off x="6518833" y="3653639"/>
            <a:ext cx="266525" cy="266525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779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wind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公众号：陈西设计之家。微信搜索即可">
            <a:extLst>
              <a:ext uri="{FF2B5EF4-FFF2-40B4-BE49-F238E27FC236}">
                <a16:creationId xmlns:a16="http://schemas.microsoft.com/office/drawing/2014/main" xmlns="" id="{A30C7663-9380-4DF6-A920-475926B5E6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255" b="348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1D12149-2CDB-4BCC-A1A6-463C6F32FB62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48C12B1D-8A0E-4CF5-A546-AA75A19B990A}"/>
              </a:ext>
            </a:extLst>
          </p:cNvPr>
          <p:cNvSpPr/>
          <p:nvPr/>
        </p:nvSpPr>
        <p:spPr>
          <a:xfrm>
            <a:off x="0" y="1"/>
            <a:ext cx="12192001" cy="5948575"/>
          </a:xfrm>
          <a:custGeom>
            <a:avLst/>
            <a:gdLst>
              <a:gd name="connsiteX0" fmla="*/ 0 w 12192001"/>
              <a:gd name="connsiteY0" fmla="*/ 0 h 5948575"/>
              <a:gd name="connsiteX1" fmla="*/ 12192001 w 12192001"/>
              <a:gd name="connsiteY1" fmla="*/ 0 h 5948575"/>
              <a:gd name="connsiteX2" fmla="*/ 12192001 w 12192001"/>
              <a:gd name="connsiteY2" fmla="*/ 4435717 h 5948575"/>
              <a:gd name="connsiteX3" fmla="*/ 12181366 w 12192001"/>
              <a:gd name="connsiteY3" fmla="*/ 4442070 h 5948575"/>
              <a:gd name="connsiteX4" fmla="*/ 6096001 w 12192001"/>
              <a:gd name="connsiteY4" fmla="*/ 5948575 h 5948575"/>
              <a:gd name="connsiteX5" fmla="*/ 10636 w 12192001"/>
              <a:gd name="connsiteY5" fmla="*/ 4442069 h 5948575"/>
              <a:gd name="connsiteX6" fmla="*/ 0 w 12192001"/>
              <a:gd name="connsiteY6" fmla="*/ 4435716 h 594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5948575">
                <a:moveTo>
                  <a:pt x="0" y="0"/>
                </a:moveTo>
                <a:lnTo>
                  <a:pt x="12192001" y="0"/>
                </a:lnTo>
                <a:lnTo>
                  <a:pt x="12192001" y="4435717"/>
                </a:lnTo>
                <a:lnTo>
                  <a:pt x="12181366" y="4442070"/>
                </a:lnTo>
                <a:cubicBezTo>
                  <a:pt x="10527661" y="5383215"/>
                  <a:pt x="8407572" y="5948575"/>
                  <a:pt x="6096001" y="5948575"/>
                </a:cubicBezTo>
                <a:cubicBezTo>
                  <a:pt x="3784430" y="5948575"/>
                  <a:pt x="1664341" y="5383215"/>
                  <a:pt x="10636" y="4442069"/>
                </a:cubicBezTo>
                <a:lnTo>
                  <a:pt x="0" y="4435716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E8E4E3"/>
            </a:solidFill>
          </a:ln>
          <a:effectLst>
            <a:outerShdw blurRad="304800" dist="381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FC13792-2C22-4F84-A776-473BBCF9B31F}"/>
              </a:ext>
            </a:extLst>
          </p:cNvPr>
          <p:cNvSpPr txBox="1"/>
          <p:nvPr/>
        </p:nvSpPr>
        <p:spPr>
          <a:xfrm>
            <a:off x="2148114" y="2678659"/>
            <a:ext cx="78957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C00000"/>
                </a:solidFill>
                <a:ea typeface="微软简老宋" pitchFamily="2" charset="-122"/>
              </a:rPr>
              <a:t>通用工作总结汇报模版</a:t>
            </a:r>
          </a:p>
        </p:txBody>
      </p:sp>
      <p:sp>
        <p:nvSpPr>
          <p:cNvPr id="25" name="公众号：陈西设计之家。微信搜索即可">
            <a:extLst>
              <a:ext uri="{FF2B5EF4-FFF2-40B4-BE49-F238E27FC236}">
                <a16:creationId xmlns:a16="http://schemas.microsoft.com/office/drawing/2014/main" xmlns="" id="{AB8A16DB-DF55-4232-A902-2311C05887A5}"/>
              </a:ext>
            </a:extLst>
          </p:cNvPr>
          <p:cNvSpPr/>
          <p:nvPr/>
        </p:nvSpPr>
        <p:spPr>
          <a:xfrm>
            <a:off x="5792290" y="627983"/>
            <a:ext cx="607421" cy="607421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97047A0-CCDE-4056-B0F3-B721DCF8E911}"/>
              </a:ext>
            </a:extLst>
          </p:cNvPr>
          <p:cNvSpPr txBox="1"/>
          <p:nvPr/>
        </p:nvSpPr>
        <p:spPr>
          <a:xfrm>
            <a:off x="5041900" y="1695373"/>
            <a:ext cx="210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300" dirty="0">
                <a:solidFill>
                  <a:srgbClr val="C00000"/>
                </a:solidFill>
                <a:latin typeface="Bahnschrift" panose="020B0502040204020203" pitchFamily="34" charset="0"/>
                <a:ea typeface="思源黑体 CN Bold" panose="020B0800000000000000" pitchFamily="34" charset="-122"/>
              </a:rPr>
              <a:t>2025</a:t>
            </a:r>
            <a:endParaRPr lang="zh-CN" altLang="en-US" sz="4400" spc="300" dirty="0">
              <a:solidFill>
                <a:srgbClr val="C00000"/>
              </a:solidFill>
              <a:latin typeface="Bahnschrift" panose="020B0502040204020203" pitchFamily="34" charset="0"/>
              <a:ea typeface="思源黑体 CN Bold" panose="020B0800000000000000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D6A53E1A-AC76-4B9C-8A14-DB1D8C2E0EF4}"/>
              </a:ext>
            </a:extLst>
          </p:cNvPr>
          <p:cNvGrpSpPr/>
          <p:nvPr/>
        </p:nvGrpSpPr>
        <p:grpSpPr>
          <a:xfrm>
            <a:off x="4281358" y="2061583"/>
            <a:ext cx="3626109" cy="107360"/>
            <a:chOff x="4200039" y="2527489"/>
            <a:chExt cx="3626109" cy="10736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47EAF09B-E111-4A50-8D00-C9FA6AC11BFA}"/>
                </a:ext>
              </a:extLst>
            </p:cNvPr>
            <p:cNvGrpSpPr/>
            <p:nvPr/>
          </p:nvGrpSpPr>
          <p:grpSpPr>
            <a:xfrm>
              <a:off x="6904105" y="2527489"/>
              <a:ext cx="922043" cy="107360"/>
              <a:chOff x="7096420" y="2527906"/>
              <a:chExt cx="922043" cy="107360"/>
            </a:xfrm>
          </p:grpSpPr>
          <p:sp>
            <p:nvSpPr>
              <p:cNvPr id="39" name="缺角矩形 38">
                <a:extLst>
                  <a:ext uri="{FF2B5EF4-FFF2-40B4-BE49-F238E27FC236}">
                    <a16:creationId xmlns:a16="http://schemas.microsoft.com/office/drawing/2014/main" xmlns="" id="{E5B236FE-A926-4257-AB10-206E0A856E8D}"/>
                  </a:ext>
                </a:extLst>
              </p:cNvPr>
              <p:cNvSpPr/>
              <p:nvPr/>
            </p:nvSpPr>
            <p:spPr>
              <a:xfrm rot="18900000">
                <a:off x="7096420" y="2527906"/>
                <a:ext cx="107360" cy="107360"/>
              </a:xfrm>
              <a:prstGeom prst="plaque">
                <a:avLst>
                  <a:gd name="adj" fmla="val 21300"/>
                </a:avLst>
              </a:prstGeom>
              <a:noFill/>
              <a:ln>
                <a:solidFill>
                  <a:srgbClr val="C0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0EDD19D4-9CBA-4453-A994-F4AD9684B31D}"/>
                  </a:ext>
                </a:extLst>
              </p:cNvPr>
              <p:cNvCxnSpPr/>
              <p:nvPr/>
            </p:nvCxnSpPr>
            <p:spPr>
              <a:xfrm>
                <a:off x="7208838" y="2579303"/>
                <a:ext cx="809625" cy="0"/>
              </a:xfrm>
              <a:prstGeom prst="line">
                <a:avLst/>
              </a:prstGeom>
              <a:ln w="15875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E94682BA-8D90-4B97-A752-66DEABF33F5D}"/>
                </a:ext>
              </a:extLst>
            </p:cNvPr>
            <p:cNvGrpSpPr/>
            <p:nvPr/>
          </p:nvGrpSpPr>
          <p:grpSpPr>
            <a:xfrm flipH="1">
              <a:off x="4200039" y="2527489"/>
              <a:ext cx="925218" cy="107360"/>
              <a:chOff x="7096420" y="2527906"/>
              <a:chExt cx="925218" cy="107360"/>
            </a:xfrm>
          </p:grpSpPr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684DED24-4A67-47FD-9826-1BD044E9337A}"/>
                  </a:ext>
                </a:extLst>
              </p:cNvPr>
              <p:cNvSpPr/>
              <p:nvPr/>
            </p:nvSpPr>
            <p:spPr>
              <a:xfrm rot="18900000">
                <a:off x="7096420" y="2527906"/>
                <a:ext cx="107360" cy="107360"/>
              </a:xfrm>
              <a:prstGeom prst="plaque">
                <a:avLst>
                  <a:gd name="adj" fmla="val 21300"/>
                </a:avLst>
              </a:prstGeom>
              <a:noFill/>
              <a:ln>
                <a:solidFill>
                  <a:srgbClr val="C0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F16DDA1C-50EF-49E7-97D1-B985027EC9EB}"/>
                  </a:ext>
                </a:extLst>
              </p:cNvPr>
              <p:cNvCxnSpPr/>
              <p:nvPr/>
            </p:nvCxnSpPr>
            <p:spPr>
              <a:xfrm>
                <a:off x="7212013" y="2579303"/>
                <a:ext cx="809625" cy="0"/>
              </a:xfrm>
              <a:prstGeom prst="line">
                <a:avLst/>
              </a:prstGeom>
              <a:ln w="15875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E4A6D6DE-F9E3-4F85-A19D-A57A22CCD2B6}"/>
              </a:ext>
            </a:extLst>
          </p:cNvPr>
          <p:cNvSpPr txBox="1"/>
          <p:nvPr/>
        </p:nvSpPr>
        <p:spPr>
          <a:xfrm>
            <a:off x="3248025" y="3593598"/>
            <a:ext cx="569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C00000"/>
                </a:solidFill>
              </a:rPr>
              <a:t>陈西设计之家出品免费通用型</a:t>
            </a:r>
            <a:r>
              <a:rPr lang="en-US" altLang="zh-CN" sz="2000" dirty="0">
                <a:solidFill>
                  <a:srgbClr val="C00000"/>
                </a:solidFill>
              </a:rPr>
              <a:t>PPT</a:t>
            </a:r>
            <a:r>
              <a:rPr lang="zh-CN" altLang="en-US" sz="2000" dirty="0">
                <a:solidFill>
                  <a:srgbClr val="C00000"/>
                </a:solidFill>
              </a:rPr>
              <a:t>模版作品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6A24B17-7668-47C1-A434-079C1AC4D4A3}"/>
              </a:ext>
            </a:extLst>
          </p:cNvPr>
          <p:cNvGrpSpPr/>
          <p:nvPr/>
        </p:nvGrpSpPr>
        <p:grpSpPr>
          <a:xfrm>
            <a:off x="4905375" y="4728083"/>
            <a:ext cx="2381250" cy="356385"/>
            <a:chOff x="4905375" y="5184776"/>
            <a:chExt cx="2381250" cy="356385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="" id="{DB65E368-C7F9-4D4D-AEA7-9EFD3A870D94}"/>
                </a:ext>
              </a:extLst>
            </p:cNvPr>
            <p:cNvSpPr/>
            <p:nvPr/>
          </p:nvSpPr>
          <p:spPr>
            <a:xfrm>
              <a:off x="4905375" y="5184776"/>
              <a:ext cx="2381250" cy="35638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1A2F440A-B135-4597-838D-B69A22FA70C5}"/>
                </a:ext>
              </a:extLst>
            </p:cNvPr>
            <p:cNvSpPr txBox="1"/>
            <p:nvPr/>
          </p:nvSpPr>
          <p:spPr>
            <a:xfrm>
              <a:off x="4972051" y="5216205"/>
              <a:ext cx="2247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C00000"/>
                  </a:solidFill>
                </a:rPr>
                <a:t>公众号：陈西设计之家</a:t>
              </a:r>
            </a:p>
          </p:txBody>
        </p: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2E9F96F1-0388-4E5E-B2D3-991085974274}"/>
              </a:ext>
            </a:extLst>
          </p:cNvPr>
          <p:cNvCxnSpPr/>
          <p:nvPr/>
        </p:nvCxnSpPr>
        <p:spPr>
          <a:xfrm>
            <a:off x="9048750" y="3793653"/>
            <a:ext cx="866775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9F97251E-EF8A-4884-B775-07E9F3DFF4A5}"/>
              </a:ext>
            </a:extLst>
          </p:cNvPr>
          <p:cNvCxnSpPr/>
          <p:nvPr/>
        </p:nvCxnSpPr>
        <p:spPr>
          <a:xfrm>
            <a:off x="2266950" y="3793653"/>
            <a:ext cx="866775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4AAC9DDA-23CD-4AC5-94E9-FB854FB6D192}"/>
              </a:ext>
            </a:extLst>
          </p:cNvPr>
          <p:cNvSpPr/>
          <p:nvPr/>
        </p:nvSpPr>
        <p:spPr>
          <a:xfrm>
            <a:off x="0" y="0"/>
            <a:ext cx="12192001" cy="5948575"/>
          </a:xfrm>
          <a:custGeom>
            <a:avLst/>
            <a:gdLst>
              <a:gd name="connsiteX0" fmla="*/ 0 w 12192001"/>
              <a:gd name="connsiteY0" fmla="*/ 0 h 5948575"/>
              <a:gd name="connsiteX1" fmla="*/ 12192001 w 12192001"/>
              <a:gd name="connsiteY1" fmla="*/ 0 h 5948575"/>
              <a:gd name="connsiteX2" fmla="*/ 12192001 w 12192001"/>
              <a:gd name="connsiteY2" fmla="*/ 4435717 h 5948575"/>
              <a:gd name="connsiteX3" fmla="*/ 12181366 w 12192001"/>
              <a:gd name="connsiteY3" fmla="*/ 4442070 h 5948575"/>
              <a:gd name="connsiteX4" fmla="*/ 6096001 w 12192001"/>
              <a:gd name="connsiteY4" fmla="*/ 5948575 h 5948575"/>
              <a:gd name="connsiteX5" fmla="*/ 10636 w 12192001"/>
              <a:gd name="connsiteY5" fmla="*/ 4442069 h 5948575"/>
              <a:gd name="connsiteX6" fmla="*/ 0 w 12192001"/>
              <a:gd name="connsiteY6" fmla="*/ 4435716 h 594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5948575">
                <a:moveTo>
                  <a:pt x="0" y="0"/>
                </a:moveTo>
                <a:lnTo>
                  <a:pt x="12192001" y="0"/>
                </a:lnTo>
                <a:lnTo>
                  <a:pt x="12192001" y="4435717"/>
                </a:lnTo>
                <a:lnTo>
                  <a:pt x="12181366" y="4442070"/>
                </a:lnTo>
                <a:cubicBezTo>
                  <a:pt x="10527661" y="5383215"/>
                  <a:pt x="8407572" y="5948575"/>
                  <a:pt x="6096001" y="5948575"/>
                </a:cubicBezTo>
                <a:cubicBezTo>
                  <a:pt x="3784430" y="5948575"/>
                  <a:pt x="1664341" y="5383215"/>
                  <a:pt x="10636" y="4442069"/>
                </a:cubicBezTo>
                <a:lnTo>
                  <a:pt x="0" y="4435716"/>
                </a:lnTo>
                <a:close/>
              </a:path>
            </a:pathLst>
          </a:custGeom>
          <a:blipFill dpi="0" rotWithShape="1">
            <a:blip r:embed="rId4">
              <a:alphaModFix amt="10000"/>
            </a:blip>
            <a:srcRect/>
            <a:tile tx="0" ty="0" sx="100000" sy="100000" flip="none" algn="ctr"/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597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5F35F8B-7826-4305-A9DC-B26A42E4322E}"/>
              </a:ext>
            </a:extLst>
          </p:cNvPr>
          <p:cNvCxnSpPr>
            <a:cxnSpLocks/>
          </p:cNvCxnSpPr>
          <p:nvPr/>
        </p:nvCxnSpPr>
        <p:spPr>
          <a:xfrm>
            <a:off x="-416887" y="3789363"/>
            <a:ext cx="10585191" cy="0"/>
          </a:xfrm>
          <a:prstGeom prst="line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C783E6A-5CDA-410A-BE78-EF0E777F09F4}"/>
              </a:ext>
            </a:extLst>
          </p:cNvPr>
          <p:cNvSpPr/>
          <p:nvPr/>
        </p:nvSpPr>
        <p:spPr>
          <a:xfrm>
            <a:off x="1517032" y="2300568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475102A-114F-4080-9F69-4C0499146ED7}"/>
              </a:ext>
            </a:extLst>
          </p:cNvPr>
          <p:cNvSpPr txBox="1"/>
          <p:nvPr/>
        </p:nvSpPr>
        <p:spPr>
          <a:xfrm>
            <a:off x="1458590" y="2540691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4</a:t>
            </a:r>
            <a:r>
              <a:rPr lang="zh-CN" altLang="en-US" sz="2800" b="1" dirty="0">
                <a:solidFill>
                  <a:srgbClr val="C00000"/>
                </a:solidFill>
              </a:rPr>
              <a:t>月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8D3DF80-947B-42F7-9A85-44BC42A45D25}"/>
              </a:ext>
            </a:extLst>
          </p:cNvPr>
          <p:cNvSpPr txBox="1"/>
          <p:nvPr/>
        </p:nvSpPr>
        <p:spPr>
          <a:xfrm>
            <a:off x="740375" y="4215630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AA39722-6B26-4807-9DA5-33A784A03588}"/>
              </a:ext>
            </a:extLst>
          </p:cNvPr>
          <p:cNvSpPr txBox="1"/>
          <p:nvPr/>
        </p:nvSpPr>
        <p:spPr>
          <a:xfrm>
            <a:off x="740375" y="4813530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F93EC1A-09EB-4081-B2B5-DE5FCA288568}"/>
              </a:ext>
            </a:extLst>
          </p:cNvPr>
          <p:cNvSpPr/>
          <p:nvPr/>
        </p:nvSpPr>
        <p:spPr>
          <a:xfrm>
            <a:off x="1892995" y="5978793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>
            <a:extLst>
              <a:ext uri="{FF2B5EF4-FFF2-40B4-BE49-F238E27FC236}">
                <a16:creationId xmlns:a16="http://schemas.microsoft.com/office/drawing/2014/main" xmlns="" id="{8803AAC0-F0B5-4137-825A-139392772607}"/>
              </a:ext>
            </a:extLst>
          </p:cNvPr>
          <p:cNvSpPr/>
          <p:nvPr/>
        </p:nvSpPr>
        <p:spPr>
          <a:xfrm>
            <a:off x="1866549" y="3653639"/>
            <a:ext cx="266525" cy="266525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941BE309-7F0D-4015-8F7C-658DD3EE8756}"/>
              </a:ext>
            </a:extLst>
          </p:cNvPr>
          <p:cNvSpPr/>
          <p:nvPr/>
        </p:nvSpPr>
        <p:spPr>
          <a:xfrm>
            <a:off x="7723724" y="2300568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AA35567-61E9-47BB-BF9B-A92384F57C0A}"/>
              </a:ext>
            </a:extLst>
          </p:cNvPr>
          <p:cNvSpPr txBox="1"/>
          <p:nvPr/>
        </p:nvSpPr>
        <p:spPr>
          <a:xfrm>
            <a:off x="7665282" y="2540691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6</a:t>
            </a:r>
            <a:r>
              <a:rPr lang="zh-CN" altLang="en-US" sz="2800" b="1" dirty="0">
                <a:solidFill>
                  <a:srgbClr val="C00000"/>
                </a:solidFill>
              </a:rPr>
              <a:t>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0772835-89F2-45CA-BF5D-AAF9C3FDB2AA}"/>
              </a:ext>
            </a:extLst>
          </p:cNvPr>
          <p:cNvSpPr txBox="1"/>
          <p:nvPr/>
        </p:nvSpPr>
        <p:spPr>
          <a:xfrm>
            <a:off x="6947067" y="4215630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486CFD2-08D7-48CE-A3CE-BD70CF62E42C}"/>
              </a:ext>
            </a:extLst>
          </p:cNvPr>
          <p:cNvSpPr txBox="1"/>
          <p:nvPr/>
        </p:nvSpPr>
        <p:spPr>
          <a:xfrm>
            <a:off x="6947067" y="4813530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6B2EAD91-D23C-4726-9F9D-0CD8E5354FE6}"/>
              </a:ext>
            </a:extLst>
          </p:cNvPr>
          <p:cNvSpPr/>
          <p:nvPr/>
        </p:nvSpPr>
        <p:spPr>
          <a:xfrm>
            <a:off x="8099687" y="5978793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菱形 31">
            <a:extLst>
              <a:ext uri="{FF2B5EF4-FFF2-40B4-BE49-F238E27FC236}">
                <a16:creationId xmlns:a16="http://schemas.microsoft.com/office/drawing/2014/main" xmlns="" id="{9E2C2704-5939-48F9-B6F7-2D9420DB2777}"/>
              </a:ext>
            </a:extLst>
          </p:cNvPr>
          <p:cNvSpPr/>
          <p:nvPr/>
        </p:nvSpPr>
        <p:spPr>
          <a:xfrm>
            <a:off x="8073241" y="3653639"/>
            <a:ext cx="266525" cy="266525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40E524EF-1EAF-456E-9005-6833E5F296CE}"/>
              </a:ext>
            </a:extLst>
          </p:cNvPr>
          <p:cNvSpPr/>
          <p:nvPr/>
        </p:nvSpPr>
        <p:spPr>
          <a:xfrm>
            <a:off x="4670978" y="4286678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983285E-253F-46E5-8D1D-D48A39B7F7C7}"/>
              </a:ext>
            </a:extLst>
          </p:cNvPr>
          <p:cNvSpPr txBox="1"/>
          <p:nvPr/>
        </p:nvSpPr>
        <p:spPr>
          <a:xfrm>
            <a:off x="4612536" y="4526801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5</a:t>
            </a:r>
            <a:r>
              <a:rPr lang="zh-CN" altLang="en-US" sz="2800" b="1" dirty="0">
                <a:solidFill>
                  <a:srgbClr val="C00000"/>
                </a:solidFill>
              </a:rPr>
              <a:t>月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8D15A04-EC4F-4AE4-A107-6A987A960C8D}"/>
              </a:ext>
            </a:extLst>
          </p:cNvPr>
          <p:cNvSpPr txBox="1"/>
          <p:nvPr/>
        </p:nvSpPr>
        <p:spPr>
          <a:xfrm>
            <a:off x="3894321" y="1534466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1A72336-1804-4193-9582-77135178933B}"/>
              </a:ext>
            </a:extLst>
          </p:cNvPr>
          <p:cNvSpPr txBox="1"/>
          <p:nvPr/>
        </p:nvSpPr>
        <p:spPr>
          <a:xfrm>
            <a:off x="3894321" y="2132366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B811B7BE-C605-4287-AB52-C2264A823753}"/>
              </a:ext>
            </a:extLst>
          </p:cNvPr>
          <p:cNvSpPr/>
          <p:nvPr/>
        </p:nvSpPr>
        <p:spPr>
          <a:xfrm>
            <a:off x="5046941" y="3297629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菱形 37">
            <a:extLst>
              <a:ext uri="{FF2B5EF4-FFF2-40B4-BE49-F238E27FC236}">
                <a16:creationId xmlns:a16="http://schemas.microsoft.com/office/drawing/2014/main" xmlns="" id="{E396E772-0E41-4CF4-A120-187435C38FCA}"/>
              </a:ext>
            </a:extLst>
          </p:cNvPr>
          <p:cNvSpPr/>
          <p:nvPr/>
        </p:nvSpPr>
        <p:spPr>
          <a:xfrm>
            <a:off x="5020495" y="3653639"/>
            <a:ext cx="266525" cy="266525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E1DC87E4-C8A0-4453-AF6E-13150D801526}"/>
              </a:ext>
            </a:extLst>
          </p:cNvPr>
          <p:cNvSpPr/>
          <p:nvPr/>
        </p:nvSpPr>
        <p:spPr>
          <a:xfrm>
            <a:off x="10291965" y="3262292"/>
            <a:ext cx="1054143" cy="1054142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293330A-BE43-4BCD-AA1C-070C31A6DF20}"/>
              </a:ext>
            </a:extLst>
          </p:cNvPr>
          <p:cNvSpPr txBox="1"/>
          <p:nvPr/>
        </p:nvSpPr>
        <p:spPr>
          <a:xfrm>
            <a:off x="10325211" y="3558531"/>
            <a:ext cx="999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未来</a:t>
            </a:r>
          </a:p>
        </p:txBody>
      </p:sp>
    </p:spTree>
    <p:extLst>
      <p:ext uri="{BB962C8B-B14F-4D97-AF65-F5344CB8AC3E}">
        <p14:creationId xmlns:p14="http://schemas.microsoft.com/office/powerpoint/2010/main" val="2837980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B5653B6-0274-48DB-9C9E-51144769FAD6}"/>
              </a:ext>
            </a:extLst>
          </p:cNvPr>
          <p:cNvGrpSpPr/>
          <p:nvPr/>
        </p:nvGrpSpPr>
        <p:grpSpPr>
          <a:xfrm>
            <a:off x="4732255" y="1434306"/>
            <a:ext cx="2728088" cy="2727418"/>
            <a:chOff x="4887059" y="1553902"/>
            <a:chExt cx="2418480" cy="2417886"/>
          </a:xfrm>
        </p:grpSpPr>
        <p:pic>
          <p:nvPicPr>
            <p:cNvPr id="46" name="公众号：陈西设计之家。微信搜索即可">
              <a:extLst>
                <a:ext uri="{FF2B5EF4-FFF2-40B4-BE49-F238E27FC236}">
                  <a16:creationId xmlns:a16="http://schemas.microsoft.com/office/drawing/2014/main" xmlns="" id="{8FB00111-D929-4B12-AAE1-54C982F58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03" t="19292" r="22010" b="27478"/>
            <a:stretch>
              <a:fillRect/>
            </a:stretch>
          </p:blipFill>
          <p:spPr>
            <a:xfrm>
              <a:off x="4887059" y="1553904"/>
              <a:ext cx="2417884" cy="2417884"/>
            </a:xfrm>
            <a:custGeom>
              <a:avLst/>
              <a:gdLst>
                <a:gd name="connsiteX0" fmla="*/ 1208942 w 2417884"/>
                <a:gd name="connsiteY0" fmla="*/ 0 h 2417884"/>
                <a:gd name="connsiteX1" fmla="*/ 2417884 w 2417884"/>
                <a:gd name="connsiteY1" fmla="*/ 1208942 h 2417884"/>
                <a:gd name="connsiteX2" fmla="*/ 1208942 w 2417884"/>
                <a:gd name="connsiteY2" fmla="*/ 2417884 h 2417884"/>
                <a:gd name="connsiteX3" fmla="*/ 0 w 2417884"/>
                <a:gd name="connsiteY3" fmla="*/ 1208942 h 2417884"/>
                <a:gd name="connsiteX4" fmla="*/ 1208942 w 2417884"/>
                <a:gd name="connsiteY4" fmla="*/ 0 h 2417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7884" h="2417884">
                  <a:moveTo>
                    <a:pt x="1208942" y="0"/>
                  </a:moveTo>
                  <a:cubicBezTo>
                    <a:pt x="1876622" y="0"/>
                    <a:pt x="2417884" y="541262"/>
                    <a:pt x="2417884" y="1208942"/>
                  </a:cubicBezTo>
                  <a:cubicBezTo>
                    <a:pt x="2417884" y="1876622"/>
                    <a:pt x="1876622" y="2417884"/>
                    <a:pt x="1208942" y="2417884"/>
                  </a:cubicBezTo>
                  <a:cubicBezTo>
                    <a:pt x="541262" y="2417884"/>
                    <a:pt x="0" y="1876622"/>
                    <a:pt x="0" y="1208942"/>
                  </a:cubicBezTo>
                  <a:cubicBezTo>
                    <a:pt x="0" y="541262"/>
                    <a:pt x="541262" y="0"/>
                    <a:pt x="1208942" y="0"/>
                  </a:cubicBezTo>
                  <a:close/>
                </a:path>
              </a:pathLst>
            </a:custGeom>
          </p:spPr>
        </p:pic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C5B2BFF-F0D0-4E23-9DE6-B2CBE1DE0B45}"/>
                </a:ext>
              </a:extLst>
            </p:cNvPr>
            <p:cNvSpPr/>
            <p:nvPr/>
          </p:nvSpPr>
          <p:spPr>
            <a:xfrm>
              <a:off x="4887654" y="1553902"/>
              <a:ext cx="2417885" cy="2417883"/>
            </a:xfrm>
            <a:prstGeom prst="ellipse">
              <a:avLst/>
            </a:prstGeom>
            <a:gradFill>
              <a:gsLst>
                <a:gs pos="100000">
                  <a:schemeClr val="bg1">
                    <a:alpha val="40000"/>
                  </a:schemeClr>
                </a:gs>
                <a:gs pos="0">
                  <a:schemeClr val="bg1">
                    <a:alpha val="1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5C01FCDF-F9A5-49C4-BBAF-56A88A2CF1CA}"/>
              </a:ext>
            </a:extLst>
          </p:cNvPr>
          <p:cNvSpPr/>
          <p:nvPr/>
        </p:nvSpPr>
        <p:spPr>
          <a:xfrm>
            <a:off x="5073052" y="1775071"/>
            <a:ext cx="2045894" cy="204589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2B83891-30D3-4022-AD9C-1CBE0C987A3A}"/>
              </a:ext>
            </a:extLst>
          </p:cNvPr>
          <p:cNvSpPr txBox="1"/>
          <p:nvPr/>
        </p:nvSpPr>
        <p:spPr>
          <a:xfrm>
            <a:off x="5128846" y="2136295"/>
            <a:ext cx="1934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C00000"/>
                </a:solidFill>
              </a:rPr>
              <a:t>03</a:t>
            </a:r>
            <a:endParaRPr lang="zh-CN" altLang="en-US" sz="8000" b="1" dirty="0">
              <a:solidFill>
                <a:srgbClr val="C0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6ECFF40-28C5-4549-A91B-009F08410895}"/>
              </a:ext>
            </a:extLst>
          </p:cNvPr>
          <p:cNvSpPr txBox="1"/>
          <p:nvPr/>
        </p:nvSpPr>
        <p:spPr>
          <a:xfrm>
            <a:off x="4194629" y="4485652"/>
            <a:ext cx="38027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C00000"/>
                </a:solidFill>
                <a:ea typeface="微软简老宋" pitchFamily="2" charset="-122"/>
              </a:rPr>
              <a:t>经验总结</a:t>
            </a:r>
          </a:p>
        </p:txBody>
      </p:sp>
    </p:spTree>
    <p:extLst>
      <p:ext uri="{BB962C8B-B14F-4D97-AF65-F5344CB8AC3E}">
        <p14:creationId xmlns:p14="http://schemas.microsoft.com/office/powerpoint/2010/main" val="331839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E9FE9E9-DA38-4C64-9F61-031041924D83}"/>
              </a:ext>
            </a:extLst>
          </p:cNvPr>
          <p:cNvSpPr/>
          <p:nvPr/>
        </p:nvSpPr>
        <p:spPr>
          <a:xfrm>
            <a:off x="0" y="3789363"/>
            <a:ext cx="12192000" cy="306863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5520A68-3266-4FBB-8142-C3D9C85B327B}"/>
              </a:ext>
            </a:extLst>
          </p:cNvPr>
          <p:cNvGrpSpPr/>
          <p:nvPr/>
        </p:nvGrpSpPr>
        <p:grpSpPr>
          <a:xfrm>
            <a:off x="2576479" y="1914432"/>
            <a:ext cx="7039041" cy="3609181"/>
            <a:chOff x="2576479" y="1984772"/>
            <a:chExt cx="7039041" cy="3609181"/>
          </a:xfrm>
          <a:effectLst>
            <a:outerShdw blurRad="304800" dist="292100" dir="8100000" algn="tr" rotWithShape="0">
              <a:prstClr val="black">
                <a:alpha val="22000"/>
              </a:prstClr>
            </a:outerShdw>
          </a:effectLst>
        </p:grpSpPr>
        <p:pic>
          <p:nvPicPr>
            <p:cNvPr id="22" name="公众号：陈西设计之家。微信搜索即可" descr="桌子上的笔记本电脑&#10;&#10;描述已自动生成">
              <a:extLst>
                <a:ext uri="{FF2B5EF4-FFF2-40B4-BE49-F238E27FC236}">
                  <a16:creationId xmlns:a16="http://schemas.microsoft.com/office/drawing/2014/main" xmlns="" id="{85501D9C-F405-47FE-99AA-4F4BF51F1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6" t="16251" r="4421" b="17228"/>
            <a:stretch>
              <a:fillRect/>
            </a:stretch>
          </p:blipFill>
          <p:spPr>
            <a:xfrm>
              <a:off x="2857500" y="2247900"/>
              <a:ext cx="6451600" cy="3073400"/>
            </a:xfrm>
            <a:custGeom>
              <a:avLst/>
              <a:gdLst>
                <a:gd name="connsiteX0" fmla="*/ 329161 w 6451600"/>
                <a:gd name="connsiteY0" fmla="*/ 0 h 3073400"/>
                <a:gd name="connsiteX1" fmla="*/ 6122439 w 6451600"/>
                <a:gd name="connsiteY1" fmla="*/ 0 h 3073400"/>
                <a:gd name="connsiteX2" fmla="*/ 6451600 w 6451600"/>
                <a:gd name="connsiteY2" fmla="*/ 329161 h 3073400"/>
                <a:gd name="connsiteX3" fmla="*/ 6451600 w 6451600"/>
                <a:gd name="connsiteY3" fmla="*/ 2744239 h 3073400"/>
                <a:gd name="connsiteX4" fmla="*/ 6122439 w 6451600"/>
                <a:gd name="connsiteY4" fmla="*/ 3073400 h 3073400"/>
                <a:gd name="connsiteX5" fmla="*/ 329161 w 6451600"/>
                <a:gd name="connsiteY5" fmla="*/ 3073400 h 3073400"/>
                <a:gd name="connsiteX6" fmla="*/ 0 w 6451600"/>
                <a:gd name="connsiteY6" fmla="*/ 2744239 h 3073400"/>
                <a:gd name="connsiteX7" fmla="*/ 0 w 6451600"/>
                <a:gd name="connsiteY7" fmla="*/ 329161 h 3073400"/>
                <a:gd name="connsiteX8" fmla="*/ 329161 w 6451600"/>
                <a:gd name="connsiteY8" fmla="*/ 0 h 307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51600" h="3073400">
                  <a:moveTo>
                    <a:pt x="329161" y="0"/>
                  </a:moveTo>
                  <a:lnTo>
                    <a:pt x="6122439" y="0"/>
                  </a:lnTo>
                  <a:cubicBezTo>
                    <a:pt x="6304230" y="0"/>
                    <a:pt x="6451600" y="147370"/>
                    <a:pt x="6451600" y="329161"/>
                  </a:cubicBezTo>
                  <a:lnTo>
                    <a:pt x="6451600" y="2744239"/>
                  </a:lnTo>
                  <a:cubicBezTo>
                    <a:pt x="6451600" y="2926030"/>
                    <a:pt x="6304230" y="3073400"/>
                    <a:pt x="6122439" y="3073400"/>
                  </a:cubicBezTo>
                  <a:lnTo>
                    <a:pt x="329161" y="3073400"/>
                  </a:lnTo>
                  <a:cubicBezTo>
                    <a:pt x="147370" y="3073400"/>
                    <a:pt x="0" y="2926030"/>
                    <a:pt x="0" y="2744239"/>
                  </a:cubicBezTo>
                  <a:lnTo>
                    <a:pt x="0" y="329161"/>
                  </a:lnTo>
                  <a:cubicBezTo>
                    <a:pt x="0" y="147370"/>
                    <a:pt x="147370" y="0"/>
                    <a:pt x="329161" y="0"/>
                  </a:cubicBez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C4134FE-8B63-4A6E-9CFB-157E36433839}"/>
                </a:ext>
              </a:extLst>
            </p:cNvPr>
            <p:cNvPicPr>
              <a:picLocks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 rot="16200000">
              <a:off x="4291409" y="269842"/>
              <a:ext cx="3609181" cy="7039041"/>
            </a:xfrm>
            <a:prstGeom prst="rect">
              <a:avLst/>
            </a:pr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E746156-795E-4543-B7C8-A551974C30BF}"/>
              </a:ext>
            </a:extLst>
          </p:cNvPr>
          <p:cNvSpPr txBox="1"/>
          <p:nvPr/>
        </p:nvSpPr>
        <p:spPr>
          <a:xfrm>
            <a:off x="4145638" y="1216615"/>
            <a:ext cx="3900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工作经验总结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4F976C8-80DE-4E9F-BBF0-323905467349}"/>
              </a:ext>
            </a:extLst>
          </p:cNvPr>
          <p:cNvSpPr txBox="1"/>
          <p:nvPr/>
        </p:nvSpPr>
        <p:spPr>
          <a:xfrm>
            <a:off x="1113692" y="5786742"/>
            <a:ext cx="9964616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00860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xmlns="" id="{77F50D3A-E90E-41A6-8731-3062BD2C5B13}"/>
              </a:ext>
            </a:extLst>
          </p:cNvPr>
          <p:cNvSpPr/>
          <p:nvPr/>
        </p:nvSpPr>
        <p:spPr>
          <a:xfrm>
            <a:off x="1354013" y="1584289"/>
            <a:ext cx="2321170" cy="2321170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8E4FD388-311C-432D-AA7C-5B16365E68EB}"/>
              </a:ext>
            </a:extLst>
          </p:cNvPr>
          <p:cNvSpPr/>
          <p:nvPr/>
        </p:nvSpPr>
        <p:spPr>
          <a:xfrm>
            <a:off x="1902066" y="2132343"/>
            <a:ext cx="1225064" cy="1225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B62727D-0E66-4B2D-AF0F-D468763ABEE2}"/>
              </a:ext>
            </a:extLst>
          </p:cNvPr>
          <p:cNvSpPr txBox="1"/>
          <p:nvPr/>
        </p:nvSpPr>
        <p:spPr>
          <a:xfrm>
            <a:off x="1853682" y="2237042"/>
            <a:ext cx="1321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C00000"/>
                </a:solidFill>
              </a:rPr>
              <a:t>01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0C295FF-F317-4CA0-9B32-0C2FE8CEA4F9}"/>
              </a:ext>
            </a:extLst>
          </p:cNvPr>
          <p:cNvSpPr txBox="1"/>
          <p:nvPr/>
        </p:nvSpPr>
        <p:spPr>
          <a:xfrm>
            <a:off x="1220113" y="4275435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C209CF4-056B-4A3A-83B9-323BF754C1AC}"/>
              </a:ext>
            </a:extLst>
          </p:cNvPr>
          <p:cNvSpPr txBox="1"/>
          <p:nvPr/>
        </p:nvSpPr>
        <p:spPr>
          <a:xfrm>
            <a:off x="1220113" y="4873335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08F1BD2-00EE-4A5A-8665-F96C2555791D}"/>
              </a:ext>
            </a:extLst>
          </p:cNvPr>
          <p:cNvSpPr/>
          <p:nvPr/>
        </p:nvSpPr>
        <p:spPr>
          <a:xfrm>
            <a:off x="2372733" y="6038598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公众号：陈西设计之家。微信搜索即可">
            <a:extLst>
              <a:ext uri="{FF2B5EF4-FFF2-40B4-BE49-F238E27FC236}">
                <a16:creationId xmlns:a16="http://schemas.microsoft.com/office/drawing/2014/main" xmlns="" id="{58303509-402F-4076-A2C6-762C2CED51F1}"/>
              </a:ext>
            </a:extLst>
          </p:cNvPr>
          <p:cNvSpPr/>
          <p:nvPr/>
        </p:nvSpPr>
        <p:spPr>
          <a:xfrm>
            <a:off x="4935415" y="1584289"/>
            <a:ext cx="2321170" cy="2321170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8E631AE8-4CC8-4798-8084-BB84549288BF}"/>
              </a:ext>
            </a:extLst>
          </p:cNvPr>
          <p:cNvSpPr/>
          <p:nvPr/>
        </p:nvSpPr>
        <p:spPr>
          <a:xfrm>
            <a:off x="5483468" y="2132343"/>
            <a:ext cx="1225064" cy="1225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AD2984C-5425-4177-8B4F-93D422097EEF}"/>
              </a:ext>
            </a:extLst>
          </p:cNvPr>
          <p:cNvSpPr txBox="1"/>
          <p:nvPr/>
        </p:nvSpPr>
        <p:spPr>
          <a:xfrm>
            <a:off x="5435084" y="2237042"/>
            <a:ext cx="1321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C00000"/>
                </a:solidFill>
              </a:rPr>
              <a:t>02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51E4830-C65B-4B50-9A1D-ED0EE47A05E4}"/>
              </a:ext>
            </a:extLst>
          </p:cNvPr>
          <p:cNvSpPr txBox="1"/>
          <p:nvPr/>
        </p:nvSpPr>
        <p:spPr>
          <a:xfrm>
            <a:off x="4801515" y="4275435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8A64EEA-E7E0-452C-A7D4-D2299A583553}"/>
              </a:ext>
            </a:extLst>
          </p:cNvPr>
          <p:cNvSpPr txBox="1"/>
          <p:nvPr/>
        </p:nvSpPr>
        <p:spPr>
          <a:xfrm>
            <a:off x="4801515" y="4873335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6FA13DF-3A5C-4B03-8D9E-0555C394EAB4}"/>
              </a:ext>
            </a:extLst>
          </p:cNvPr>
          <p:cNvSpPr/>
          <p:nvPr/>
        </p:nvSpPr>
        <p:spPr>
          <a:xfrm>
            <a:off x="5954135" y="6038598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菱形 30">
            <a:extLst>
              <a:ext uri="{FF2B5EF4-FFF2-40B4-BE49-F238E27FC236}">
                <a16:creationId xmlns:a16="http://schemas.microsoft.com/office/drawing/2014/main" xmlns="" id="{FDCABD7E-4AE4-42B1-B32F-9089601DE1D6}"/>
              </a:ext>
            </a:extLst>
          </p:cNvPr>
          <p:cNvSpPr/>
          <p:nvPr/>
        </p:nvSpPr>
        <p:spPr>
          <a:xfrm>
            <a:off x="8500908" y="1584289"/>
            <a:ext cx="2321170" cy="2321170"/>
          </a:xfrm>
          <a:prstGeom prst="diamond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公众号：陈西设计之家。微信搜索即可">
            <a:extLst>
              <a:ext uri="{FF2B5EF4-FFF2-40B4-BE49-F238E27FC236}">
                <a16:creationId xmlns:a16="http://schemas.microsoft.com/office/drawing/2014/main" xmlns="" id="{AF4B652B-D70A-4C5B-9E24-EF22C4EEA8B6}"/>
              </a:ext>
            </a:extLst>
          </p:cNvPr>
          <p:cNvSpPr/>
          <p:nvPr/>
        </p:nvSpPr>
        <p:spPr>
          <a:xfrm>
            <a:off x="9048961" y="2132343"/>
            <a:ext cx="1225064" cy="122506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1F231CC-76A9-49B5-9FB6-475234C27981}"/>
              </a:ext>
            </a:extLst>
          </p:cNvPr>
          <p:cNvSpPr txBox="1"/>
          <p:nvPr/>
        </p:nvSpPr>
        <p:spPr>
          <a:xfrm>
            <a:off x="9000577" y="2237042"/>
            <a:ext cx="1321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C00000"/>
                </a:solidFill>
              </a:rPr>
              <a:t>03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560A8A90-9420-41C7-88D7-27C17B6FBC31}"/>
              </a:ext>
            </a:extLst>
          </p:cNvPr>
          <p:cNvSpPr txBox="1"/>
          <p:nvPr/>
        </p:nvSpPr>
        <p:spPr>
          <a:xfrm>
            <a:off x="8367008" y="4275435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16E8890-BECC-4AEB-AB2F-CADE9C735BDF}"/>
              </a:ext>
            </a:extLst>
          </p:cNvPr>
          <p:cNvSpPr txBox="1"/>
          <p:nvPr/>
        </p:nvSpPr>
        <p:spPr>
          <a:xfrm>
            <a:off x="8367008" y="4873335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183F56D-1049-42B0-9186-8A5917049D68}"/>
              </a:ext>
            </a:extLst>
          </p:cNvPr>
          <p:cNvSpPr/>
          <p:nvPr/>
        </p:nvSpPr>
        <p:spPr>
          <a:xfrm>
            <a:off x="9519628" y="6038598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620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3B243FF5-538B-4A68-9476-415378FAF26F}"/>
              </a:ext>
            </a:extLst>
          </p:cNvPr>
          <p:cNvSpPr/>
          <p:nvPr/>
        </p:nvSpPr>
        <p:spPr>
          <a:xfrm>
            <a:off x="2764868" y="1473570"/>
            <a:ext cx="3720359" cy="372035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61EEEE4-32B4-4BB7-A12E-454ADCB9101D}"/>
              </a:ext>
            </a:extLst>
          </p:cNvPr>
          <p:cNvSpPr/>
          <p:nvPr/>
        </p:nvSpPr>
        <p:spPr>
          <a:xfrm>
            <a:off x="5707804" y="1473570"/>
            <a:ext cx="3720359" cy="372035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pic>
        <p:nvPicPr>
          <p:cNvPr id="14" name="公众号：陈西设计之家。微信搜索即可" descr="桌子上的笔记本电脑&#10;&#10;描述已自动生成">
            <a:extLst>
              <a:ext uri="{FF2B5EF4-FFF2-40B4-BE49-F238E27FC236}">
                <a16:creationId xmlns:a16="http://schemas.microsoft.com/office/drawing/2014/main" xmlns="" id="{B4DFDF2E-8671-43AE-B144-DF95A8A68D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8" t="14350" r="28466" b="14361"/>
          <a:stretch>
            <a:fillRect/>
          </a:stretch>
        </p:blipFill>
        <p:spPr>
          <a:xfrm>
            <a:off x="4459540" y="1697290"/>
            <a:ext cx="3272920" cy="3272920"/>
          </a:xfrm>
          <a:custGeom>
            <a:avLst/>
            <a:gdLst>
              <a:gd name="connsiteX0" fmla="*/ 1636460 w 3272920"/>
              <a:gd name="connsiteY0" fmla="*/ 0 h 3272920"/>
              <a:gd name="connsiteX1" fmla="*/ 3272920 w 3272920"/>
              <a:gd name="connsiteY1" fmla="*/ 1636460 h 3272920"/>
              <a:gd name="connsiteX2" fmla="*/ 1636460 w 3272920"/>
              <a:gd name="connsiteY2" fmla="*/ 3272920 h 3272920"/>
              <a:gd name="connsiteX3" fmla="*/ 0 w 3272920"/>
              <a:gd name="connsiteY3" fmla="*/ 1636460 h 3272920"/>
              <a:gd name="connsiteX4" fmla="*/ 1636460 w 3272920"/>
              <a:gd name="connsiteY4" fmla="*/ 0 h 327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2920" h="3272920">
                <a:moveTo>
                  <a:pt x="1636460" y="0"/>
                </a:moveTo>
                <a:cubicBezTo>
                  <a:pt x="2540252" y="0"/>
                  <a:pt x="3272920" y="732668"/>
                  <a:pt x="3272920" y="1636460"/>
                </a:cubicBezTo>
                <a:cubicBezTo>
                  <a:pt x="3272920" y="2540252"/>
                  <a:pt x="2540252" y="3272920"/>
                  <a:pt x="1636460" y="3272920"/>
                </a:cubicBezTo>
                <a:cubicBezTo>
                  <a:pt x="732668" y="3272920"/>
                  <a:pt x="0" y="2540252"/>
                  <a:pt x="0" y="1636460"/>
                </a:cubicBezTo>
                <a:cubicBezTo>
                  <a:pt x="0" y="732668"/>
                  <a:pt x="732668" y="0"/>
                  <a:pt x="1636460" y="0"/>
                </a:cubicBezTo>
                <a:close/>
              </a:path>
            </a:pathLst>
          </a:custGeom>
          <a:ln w="38100">
            <a:solidFill>
              <a:srgbClr val="C00000"/>
            </a:solidFill>
          </a:ln>
          <a:effectLst>
            <a:outerShdw blurRad="355600" dist="2921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13338E3B-EFCD-401F-A96E-B801DC1F203D}"/>
              </a:ext>
            </a:extLst>
          </p:cNvPr>
          <p:cNvSpPr/>
          <p:nvPr/>
        </p:nvSpPr>
        <p:spPr>
          <a:xfrm>
            <a:off x="8454941" y="1473570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3F578A7-36ED-47ED-89EB-6DF2C960D694}"/>
              </a:ext>
            </a:extLst>
          </p:cNvPr>
          <p:cNvSpPr txBox="1"/>
          <p:nvPr/>
        </p:nvSpPr>
        <p:spPr>
          <a:xfrm>
            <a:off x="8396499" y="1713693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</a:rPr>
              <a:t>标题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E5EF5E84-E687-4911-BEE2-BEDA4FD4619B}"/>
              </a:ext>
            </a:extLst>
          </p:cNvPr>
          <p:cNvSpPr/>
          <p:nvPr/>
        </p:nvSpPr>
        <p:spPr>
          <a:xfrm>
            <a:off x="8929632" y="2995360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0BB96C4-95ED-4DAB-B7F8-25B3605BF38A}"/>
              </a:ext>
            </a:extLst>
          </p:cNvPr>
          <p:cNvSpPr txBox="1"/>
          <p:nvPr/>
        </p:nvSpPr>
        <p:spPr>
          <a:xfrm>
            <a:off x="8871190" y="3235483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</a:rPr>
              <a:t>标题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DE201E48-C276-4902-BF37-DF8814CC2713}"/>
              </a:ext>
            </a:extLst>
          </p:cNvPr>
          <p:cNvSpPr/>
          <p:nvPr/>
        </p:nvSpPr>
        <p:spPr>
          <a:xfrm>
            <a:off x="8352957" y="4430588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874F6FB-BF72-45CE-8AD9-CD3E3D5DFB85}"/>
              </a:ext>
            </a:extLst>
          </p:cNvPr>
          <p:cNvSpPr txBox="1"/>
          <p:nvPr/>
        </p:nvSpPr>
        <p:spPr>
          <a:xfrm>
            <a:off x="8294515" y="4670711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</a:rPr>
              <a:t>标题</a:t>
            </a:r>
          </a:p>
        </p:txBody>
      </p:sp>
      <p:sp>
        <p:nvSpPr>
          <p:cNvPr id="28" name="公众号：陈西设计之家。微信搜索即可">
            <a:extLst>
              <a:ext uri="{FF2B5EF4-FFF2-40B4-BE49-F238E27FC236}">
                <a16:creationId xmlns:a16="http://schemas.microsoft.com/office/drawing/2014/main" xmlns="" id="{466CB53F-C5D1-44CB-A3B5-16DF76CCCBBD}"/>
              </a:ext>
            </a:extLst>
          </p:cNvPr>
          <p:cNvSpPr/>
          <p:nvPr/>
        </p:nvSpPr>
        <p:spPr>
          <a:xfrm>
            <a:off x="2978122" y="1473570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1A172DF3-AACD-4520-929A-F3E3A7318768}"/>
              </a:ext>
            </a:extLst>
          </p:cNvPr>
          <p:cNvSpPr txBox="1"/>
          <p:nvPr/>
        </p:nvSpPr>
        <p:spPr>
          <a:xfrm>
            <a:off x="2919680" y="1713693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</a:rPr>
              <a:t>标题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CD9BEBA6-37F8-4D3D-9296-6737768BBD0F}"/>
              </a:ext>
            </a:extLst>
          </p:cNvPr>
          <p:cNvSpPr/>
          <p:nvPr/>
        </p:nvSpPr>
        <p:spPr>
          <a:xfrm>
            <a:off x="2279668" y="2995360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0058BBD-F3BC-4FFC-B27C-382DB0698FBE}"/>
              </a:ext>
            </a:extLst>
          </p:cNvPr>
          <p:cNvSpPr txBox="1"/>
          <p:nvPr/>
        </p:nvSpPr>
        <p:spPr>
          <a:xfrm>
            <a:off x="2221226" y="3235483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</a:rPr>
              <a:t>标题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14D4CC21-27D0-43BD-84B6-09A7F282D297}"/>
              </a:ext>
            </a:extLst>
          </p:cNvPr>
          <p:cNvSpPr/>
          <p:nvPr/>
        </p:nvSpPr>
        <p:spPr>
          <a:xfrm>
            <a:off x="2963222" y="4430588"/>
            <a:ext cx="997062" cy="997061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F9125AC-5E06-4BAD-9596-505E2AF2D73B}"/>
              </a:ext>
            </a:extLst>
          </p:cNvPr>
          <p:cNvSpPr txBox="1"/>
          <p:nvPr/>
        </p:nvSpPr>
        <p:spPr>
          <a:xfrm>
            <a:off x="2904780" y="4670711"/>
            <a:ext cx="116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</a:rPr>
              <a:t>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734F146-20DD-450E-A89A-76F7C3571AAD}"/>
              </a:ext>
            </a:extLst>
          </p:cNvPr>
          <p:cNvSpPr txBox="1"/>
          <p:nvPr/>
        </p:nvSpPr>
        <p:spPr>
          <a:xfrm>
            <a:off x="1072765" y="5839871"/>
            <a:ext cx="10046470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C00000"/>
                </a:solidFill>
              </a:rPr>
              <a:t>urna.Nunc</a:t>
            </a:r>
            <a:r>
              <a:rPr lang="en-US" altLang="zh-CN" sz="1200" dirty="0">
                <a:solidFill>
                  <a:srgbClr val="C00000"/>
                </a:solidFill>
              </a:rPr>
              <a:t> viverra imperdiet enim. </a:t>
            </a:r>
          </a:p>
        </p:txBody>
      </p:sp>
    </p:spTree>
    <p:extLst>
      <p:ext uri="{BB962C8B-B14F-4D97-AF65-F5344CB8AC3E}">
        <p14:creationId xmlns:p14="http://schemas.microsoft.com/office/powerpoint/2010/main" val="574534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749866E0-4CF8-4E6F-AB4C-17650DEA9275}"/>
              </a:ext>
            </a:extLst>
          </p:cNvPr>
          <p:cNvSpPr/>
          <p:nvPr/>
        </p:nvSpPr>
        <p:spPr>
          <a:xfrm>
            <a:off x="3730869" y="1354218"/>
            <a:ext cx="4730262" cy="4730262"/>
          </a:xfrm>
          <a:prstGeom prst="donut">
            <a:avLst/>
          </a:prstGeom>
          <a:solidFill>
            <a:srgbClr val="C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118DF9CE-898D-4F5F-9AF0-DB518FD79770}"/>
              </a:ext>
            </a:extLst>
          </p:cNvPr>
          <p:cNvSpPr/>
          <p:nvPr/>
        </p:nvSpPr>
        <p:spPr>
          <a:xfrm>
            <a:off x="5754446" y="1815883"/>
            <a:ext cx="683108" cy="570550"/>
          </a:xfrm>
          <a:custGeom>
            <a:avLst/>
            <a:gdLst/>
            <a:ahLst/>
            <a:cxnLst/>
            <a:rect l="l" t="t" r="r" b="b"/>
            <a:pathLst>
              <a:path w="616915" h="515264">
                <a:moveTo>
                  <a:pt x="573100" y="0"/>
                </a:moveTo>
                <a:lnTo>
                  <a:pt x="615162" y="77114"/>
                </a:lnTo>
                <a:cubicBezTo>
                  <a:pt x="565761" y="102308"/>
                  <a:pt x="527423" y="134731"/>
                  <a:pt x="500148" y="174384"/>
                </a:cubicBezTo>
                <a:cubicBezTo>
                  <a:pt x="472873" y="214036"/>
                  <a:pt x="458633" y="251717"/>
                  <a:pt x="457428" y="287426"/>
                </a:cubicBezTo>
                <a:cubicBezTo>
                  <a:pt x="461993" y="283848"/>
                  <a:pt x="468200" y="280927"/>
                  <a:pt x="476050" y="278663"/>
                </a:cubicBezTo>
                <a:cubicBezTo>
                  <a:pt x="483900" y="276400"/>
                  <a:pt x="492298" y="275231"/>
                  <a:pt x="501243" y="275158"/>
                </a:cubicBezTo>
                <a:cubicBezTo>
                  <a:pt x="536734" y="275961"/>
                  <a:pt x="564775" y="287499"/>
                  <a:pt x="585368" y="309772"/>
                </a:cubicBezTo>
                <a:cubicBezTo>
                  <a:pt x="605961" y="332045"/>
                  <a:pt x="616477" y="360232"/>
                  <a:pt x="616915" y="394335"/>
                </a:cubicBezTo>
                <a:cubicBezTo>
                  <a:pt x="616696" y="426210"/>
                  <a:pt x="605742" y="454033"/>
                  <a:pt x="584054" y="477803"/>
                </a:cubicBezTo>
                <a:cubicBezTo>
                  <a:pt x="562365" y="501572"/>
                  <a:pt x="531257" y="514059"/>
                  <a:pt x="490728" y="515264"/>
                </a:cubicBezTo>
                <a:cubicBezTo>
                  <a:pt x="448629" y="514242"/>
                  <a:pt x="414088" y="497446"/>
                  <a:pt x="387105" y="464877"/>
                </a:cubicBezTo>
                <a:cubicBezTo>
                  <a:pt x="360123" y="432308"/>
                  <a:pt x="346175" y="390099"/>
                  <a:pt x="345262" y="338252"/>
                </a:cubicBezTo>
                <a:cubicBezTo>
                  <a:pt x="347307" y="256245"/>
                  <a:pt x="370383" y="186287"/>
                  <a:pt x="414490" y="128378"/>
                </a:cubicBezTo>
                <a:cubicBezTo>
                  <a:pt x="458597" y="70469"/>
                  <a:pt x="511467" y="27676"/>
                  <a:pt x="573100" y="0"/>
                </a:cubicBezTo>
                <a:close/>
                <a:moveTo>
                  <a:pt x="227838" y="0"/>
                </a:moveTo>
                <a:lnTo>
                  <a:pt x="271653" y="77114"/>
                </a:lnTo>
                <a:cubicBezTo>
                  <a:pt x="221412" y="102308"/>
                  <a:pt x="182562" y="134731"/>
                  <a:pt x="155105" y="174384"/>
                </a:cubicBezTo>
                <a:cubicBezTo>
                  <a:pt x="127648" y="214036"/>
                  <a:pt x="113335" y="251717"/>
                  <a:pt x="112166" y="287426"/>
                </a:cubicBezTo>
                <a:cubicBezTo>
                  <a:pt x="117497" y="283848"/>
                  <a:pt x="123923" y="280927"/>
                  <a:pt x="131445" y="278663"/>
                </a:cubicBezTo>
                <a:cubicBezTo>
                  <a:pt x="138966" y="276400"/>
                  <a:pt x="147145" y="275231"/>
                  <a:pt x="155981" y="275158"/>
                </a:cubicBezTo>
                <a:cubicBezTo>
                  <a:pt x="191471" y="275961"/>
                  <a:pt x="219513" y="287499"/>
                  <a:pt x="240106" y="309772"/>
                </a:cubicBezTo>
                <a:cubicBezTo>
                  <a:pt x="260699" y="332045"/>
                  <a:pt x="271215" y="360232"/>
                  <a:pt x="271653" y="394335"/>
                </a:cubicBezTo>
                <a:cubicBezTo>
                  <a:pt x="271543" y="426210"/>
                  <a:pt x="260809" y="454033"/>
                  <a:pt x="239449" y="477803"/>
                </a:cubicBezTo>
                <a:cubicBezTo>
                  <a:pt x="218089" y="501572"/>
                  <a:pt x="186761" y="514059"/>
                  <a:pt x="145466" y="515264"/>
                </a:cubicBezTo>
                <a:cubicBezTo>
                  <a:pt x="103367" y="514242"/>
                  <a:pt x="68826" y="497446"/>
                  <a:pt x="41843" y="464877"/>
                </a:cubicBezTo>
                <a:cubicBezTo>
                  <a:pt x="14860" y="432308"/>
                  <a:pt x="913" y="390099"/>
                  <a:pt x="0" y="338252"/>
                </a:cubicBezTo>
                <a:cubicBezTo>
                  <a:pt x="2154" y="256245"/>
                  <a:pt x="25449" y="186287"/>
                  <a:pt x="69885" y="128378"/>
                </a:cubicBezTo>
                <a:cubicBezTo>
                  <a:pt x="114320" y="70469"/>
                  <a:pt x="166971" y="27676"/>
                  <a:pt x="227838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3E96107-0F02-42B3-B86C-D25DF5639DA7}"/>
              </a:ext>
            </a:extLst>
          </p:cNvPr>
          <p:cNvSpPr txBox="1"/>
          <p:nvPr/>
        </p:nvSpPr>
        <p:spPr>
          <a:xfrm>
            <a:off x="4145638" y="2921216"/>
            <a:ext cx="3900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工作经验总结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DF66622-E579-4022-BF75-615A809A0660}"/>
              </a:ext>
            </a:extLst>
          </p:cNvPr>
          <p:cNvSpPr txBox="1"/>
          <p:nvPr/>
        </p:nvSpPr>
        <p:spPr>
          <a:xfrm>
            <a:off x="2214121" y="3818391"/>
            <a:ext cx="7763758" cy="732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C00000"/>
                </a:solidFill>
              </a:rPr>
              <a:t>urna.Nunc</a:t>
            </a:r>
            <a:r>
              <a:rPr lang="en-US" altLang="zh-CN" sz="1200" dirty="0">
                <a:solidFill>
                  <a:srgbClr val="C00000"/>
                </a:solidFill>
              </a:rPr>
              <a:t> viverra imperdiet enim. Fusce est. Vivamus a </a:t>
            </a:r>
            <a:r>
              <a:rPr lang="en-US" altLang="zh-CN" sz="1200" dirty="0" err="1">
                <a:solidFill>
                  <a:srgbClr val="C00000"/>
                </a:solidFill>
              </a:rPr>
              <a:t>tellus</a:t>
            </a:r>
            <a:r>
              <a:rPr lang="en-US" altLang="zh-CN" sz="1200" dirty="0">
                <a:solidFill>
                  <a:srgbClr val="C00000"/>
                </a:solidFill>
              </a:rPr>
              <a:t>.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80B07D5-EA41-48CE-B2D0-EA665297557A}"/>
              </a:ext>
            </a:extLst>
          </p:cNvPr>
          <p:cNvGrpSpPr/>
          <p:nvPr/>
        </p:nvGrpSpPr>
        <p:grpSpPr>
          <a:xfrm>
            <a:off x="5737547" y="5455375"/>
            <a:ext cx="716906" cy="122318"/>
            <a:chOff x="5781807" y="5560932"/>
            <a:chExt cx="716906" cy="12231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DE49125D-85C5-49E9-90F5-66EAC57DEADE}"/>
                </a:ext>
              </a:extLst>
            </p:cNvPr>
            <p:cNvSpPr/>
            <p:nvPr/>
          </p:nvSpPr>
          <p:spPr>
            <a:xfrm>
              <a:off x="5781807" y="5560932"/>
              <a:ext cx="122318" cy="12231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3406247D-E5C7-4A22-BB2F-9CD888910EE7}"/>
                </a:ext>
              </a:extLst>
            </p:cNvPr>
            <p:cNvSpPr/>
            <p:nvPr/>
          </p:nvSpPr>
          <p:spPr>
            <a:xfrm>
              <a:off x="5980003" y="5560932"/>
              <a:ext cx="122318" cy="12231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3A53148F-DDDE-449C-AA79-DB7B5CF7EF6F}"/>
                </a:ext>
              </a:extLst>
            </p:cNvPr>
            <p:cNvSpPr/>
            <p:nvPr/>
          </p:nvSpPr>
          <p:spPr>
            <a:xfrm>
              <a:off x="6178199" y="5560932"/>
              <a:ext cx="122318" cy="12231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6ACA9350-36C7-4631-879B-EB01A36D39EE}"/>
                </a:ext>
              </a:extLst>
            </p:cNvPr>
            <p:cNvSpPr/>
            <p:nvPr/>
          </p:nvSpPr>
          <p:spPr>
            <a:xfrm>
              <a:off x="6376395" y="5560932"/>
              <a:ext cx="122318" cy="12231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36242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75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pic>
        <p:nvPicPr>
          <p:cNvPr id="3" name="图片 2" descr="桌子上的笔记本电脑&#10;&#10;描述已自动生成">
            <a:extLst>
              <a:ext uri="{FF2B5EF4-FFF2-40B4-BE49-F238E27FC236}">
                <a16:creationId xmlns:a16="http://schemas.microsoft.com/office/drawing/2014/main" xmlns="" id="{79702CA2-0441-4E52-96D8-66BC4926DF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8" t="14350" r="28466" b="14361"/>
          <a:stretch>
            <a:fillRect/>
          </a:stretch>
        </p:blipFill>
        <p:spPr>
          <a:xfrm>
            <a:off x="4342115" y="2169130"/>
            <a:ext cx="3507770" cy="3507770"/>
          </a:xfrm>
          <a:custGeom>
            <a:avLst/>
            <a:gdLst>
              <a:gd name="connsiteX0" fmla="*/ 1636460 w 3272920"/>
              <a:gd name="connsiteY0" fmla="*/ 0 h 3272920"/>
              <a:gd name="connsiteX1" fmla="*/ 3272920 w 3272920"/>
              <a:gd name="connsiteY1" fmla="*/ 1636460 h 3272920"/>
              <a:gd name="connsiteX2" fmla="*/ 1636460 w 3272920"/>
              <a:gd name="connsiteY2" fmla="*/ 3272920 h 3272920"/>
              <a:gd name="connsiteX3" fmla="*/ 0 w 3272920"/>
              <a:gd name="connsiteY3" fmla="*/ 1636460 h 3272920"/>
              <a:gd name="connsiteX4" fmla="*/ 1636460 w 3272920"/>
              <a:gd name="connsiteY4" fmla="*/ 0 h 327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2920" h="3272920">
                <a:moveTo>
                  <a:pt x="1636460" y="0"/>
                </a:moveTo>
                <a:cubicBezTo>
                  <a:pt x="2540252" y="0"/>
                  <a:pt x="3272920" y="732668"/>
                  <a:pt x="3272920" y="1636460"/>
                </a:cubicBezTo>
                <a:cubicBezTo>
                  <a:pt x="3272920" y="2540252"/>
                  <a:pt x="2540252" y="3272920"/>
                  <a:pt x="1636460" y="3272920"/>
                </a:cubicBezTo>
                <a:cubicBezTo>
                  <a:pt x="732668" y="3272920"/>
                  <a:pt x="0" y="2540252"/>
                  <a:pt x="0" y="1636460"/>
                </a:cubicBezTo>
                <a:cubicBezTo>
                  <a:pt x="0" y="732668"/>
                  <a:pt x="732668" y="0"/>
                  <a:pt x="1636460" y="0"/>
                </a:cubicBezTo>
                <a:close/>
              </a:path>
            </a:pathLst>
          </a:custGeom>
          <a:ln w="38100">
            <a:noFill/>
          </a:ln>
          <a:effectLst>
            <a:outerShdw blurRad="355600" dist="2921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94BCB031-8A9F-410E-AE8A-2D0F12DBB36B}"/>
              </a:ext>
            </a:extLst>
          </p:cNvPr>
          <p:cNvSpPr/>
          <p:nvPr/>
        </p:nvSpPr>
        <p:spPr>
          <a:xfrm>
            <a:off x="4067175" y="1894189"/>
            <a:ext cx="4057650" cy="405765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7205979-3135-416C-A7E7-FCE239EFAB91}"/>
              </a:ext>
            </a:extLst>
          </p:cNvPr>
          <p:cNvSpPr/>
          <p:nvPr/>
        </p:nvSpPr>
        <p:spPr>
          <a:xfrm>
            <a:off x="4078589" y="2350320"/>
            <a:ext cx="641086" cy="641085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C222410-0D6C-4A65-9D78-A6CCF2E3DF93}"/>
              </a:ext>
            </a:extLst>
          </p:cNvPr>
          <p:cNvSpPr txBox="1"/>
          <p:nvPr/>
        </p:nvSpPr>
        <p:spPr>
          <a:xfrm>
            <a:off x="4005703" y="2409252"/>
            <a:ext cx="786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S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96B7FD3-AE92-4E6D-8A44-C1D45E18DAD7}"/>
              </a:ext>
            </a:extLst>
          </p:cNvPr>
          <p:cNvSpPr/>
          <p:nvPr/>
        </p:nvSpPr>
        <p:spPr>
          <a:xfrm>
            <a:off x="5219056" y="3046071"/>
            <a:ext cx="1753887" cy="1753885"/>
          </a:xfrm>
          <a:prstGeom prst="ellipse">
            <a:avLst/>
          </a:prstGeom>
          <a:solidFill>
            <a:schemeClr val="bg1"/>
          </a:solidFill>
          <a:ln w="15875">
            <a:noFill/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2FB79FF-4522-4BDE-816F-F32CB3F7ABFB}"/>
              </a:ext>
            </a:extLst>
          </p:cNvPr>
          <p:cNvSpPr txBox="1"/>
          <p:nvPr/>
        </p:nvSpPr>
        <p:spPr>
          <a:xfrm>
            <a:off x="5365415" y="3630625"/>
            <a:ext cx="1461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</a:rPr>
              <a:t>SWOT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0AA7669-FF6C-4290-88C7-ECA98D120890}"/>
              </a:ext>
            </a:extLst>
          </p:cNvPr>
          <p:cNvSpPr/>
          <p:nvPr/>
        </p:nvSpPr>
        <p:spPr>
          <a:xfrm>
            <a:off x="990437" y="1894189"/>
            <a:ext cx="2626395" cy="1214982"/>
          </a:xfrm>
          <a:prstGeom prst="rect">
            <a:avLst/>
          </a:prstGeom>
          <a:solidFill>
            <a:schemeClr val="bg1"/>
          </a:solidFill>
          <a:ln w="15875">
            <a:noFill/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公众号：陈西设计之家。微信搜索即可">
            <a:extLst>
              <a:ext uri="{FF2B5EF4-FFF2-40B4-BE49-F238E27FC236}">
                <a16:creationId xmlns:a16="http://schemas.microsoft.com/office/drawing/2014/main" xmlns="" id="{F7C65414-8DC8-4C09-84C9-611367E0A317}"/>
              </a:ext>
            </a:extLst>
          </p:cNvPr>
          <p:cNvSpPr/>
          <p:nvPr/>
        </p:nvSpPr>
        <p:spPr>
          <a:xfrm>
            <a:off x="990437" y="1892607"/>
            <a:ext cx="2626396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1820128-E3EF-448B-BAE1-FEB2FF7A2124}"/>
              </a:ext>
            </a:extLst>
          </p:cNvPr>
          <p:cNvSpPr txBox="1"/>
          <p:nvPr/>
        </p:nvSpPr>
        <p:spPr>
          <a:xfrm>
            <a:off x="1239448" y="2089395"/>
            <a:ext cx="1595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rgbClr val="C00000"/>
                </a:solidFill>
                <a:ea typeface="微软简老宋" pitchFamily="2" charset="-122"/>
              </a:rPr>
              <a:t>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8F161B9-068A-4D08-BF55-1E85551430DE}"/>
              </a:ext>
            </a:extLst>
          </p:cNvPr>
          <p:cNvSpPr txBox="1"/>
          <p:nvPr/>
        </p:nvSpPr>
        <p:spPr>
          <a:xfrm>
            <a:off x="1239448" y="2463956"/>
            <a:ext cx="2087952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endParaRPr lang="en-US" altLang="zh-CN" sz="1200" dirty="0">
              <a:solidFill>
                <a:srgbClr val="C00000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598DF73D-126C-4A0E-9818-A4D6EB5D1CAE}"/>
              </a:ext>
            </a:extLst>
          </p:cNvPr>
          <p:cNvSpPr/>
          <p:nvPr/>
        </p:nvSpPr>
        <p:spPr>
          <a:xfrm>
            <a:off x="4078589" y="4827819"/>
            <a:ext cx="641086" cy="641085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1ABFC81-940F-462E-B155-098BE797FADB}"/>
              </a:ext>
            </a:extLst>
          </p:cNvPr>
          <p:cNvSpPr txBox="1"/>
          <p:nvPr/>
        </p:nvSpPr>
        <p:spPr>
          <a:xfrm>
            <a:off x="4005703" y="4886751"/>
            <a:ext cx="786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O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CCF66D5-F2BD-4D7E-BF8D-47263AC2198D}"/>
              </a:ext>
            </a:extLst>
          </p:cNvPr>
          <p:cNvSpPr/>
          <p:nvPr/>
        </p:nvSpPr>
        <p:spPr>
          <a:xfrm>
            <a:off x="990437" y="4371688"/>
            <a:ext cx="2626395" cy="1214982"/>
          </a:xfrm>
          <a:prstGeom prst="rect">
            <a:avLst/>
          </a:prstGeom>
          <a:solidFill>
            <a:schemeClr val="bg1"/>
          </a:solidFill>
          <a:ln w="15875">
            <a:noFill/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5DD10D1-899E-4DD7-BED8-7591D9E50CF5}"/>
              </a:ext>
            </a:extLst>
          </p:cNvPr>
          <p:cNvSpPr/>
          <p:nvPr/>
        </p:nvSpPr>
        <p:spPr>
          <a:xfrm>
            <a:off x="990437" y="4370106"/>
            <a:ext cx="2626396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9EB3F62-8E57-4116-80B6-69BB670B2CE5}"/>
              </a:ext>
            </a:extLst>
          </p:cNvPr>
          <p:cNvSpPr txBox="1"/>
          <p:nvPr/>
        </p:nvSpPr>
        <p:spPr>
          <a:xfrm>
            <a:off x="1239448" y="4566894"/>
            <a:ext cx="1595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rgbClr val="C00000"/>
                </a:solidFill>
                <a:ea typeface="微软简老宋" pitchFamily="2" charset="-122"/>
              </a:rPr>
              <a:t>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3C9671B-240A-4296-A396-DEC3A851045D}"/>
              </a:ext>
            </a:extLst>
          </p:cNvPr>
          <p:cNvSpPr txBox="1"/>
          <p:nvPr/>
        </p:nvSpPr>
        <p:spPr>
          <a:xfrm>
            <a:off x="1239448" y="4941455"/>
            <a:ext cx="2087952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endParaRPr lang="en-US" altLang="zh-CN" sz="1200" dirty="0">
              <a:solidFill>
                <a:srgbClr val="C00000"/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91538945-0BFC-47C4-94D2-ADB0BA0E00BA}"/>
              </a:ext>
            </a:extLst>
          </p:cNvPr>
          <p:cNvSpPr/>
          <p:nvPr/>
        </p:nvSpPr>
        <p:spPr>
          <a:xfrm>
            <a:off x="7457811" y="2350320"/>
            <a:ext cx="641086" cy="641085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F26B465-ADF9-4E15-85ED-D3E86233FB24}"/>
              </a:ext>
            </a:extLst>
          </p:cNvPr>
          <p:cNvSpPr txBox="1"/>
          <p:nvPr/>
        </p:nvSpPr>
        <p:spPr>
          <a:xfrm>
            <a:off x="7384925" y="2409252"/>
            <a:ext cx="786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W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99C6C21B-1644-4DD5-B278-1023D9C90DEB}"/>
              </a:ext>
            </a:extLst>
          </p:cNvPr>
          <p:cNvSpPr/>
          <p:nvPr/>
        </p:nvSpPr>
        <p:spPr>
          <a:xfrm>
            <a:off x="7457811" y="4827819"/>
            <a:ext cx="641086" cy="641085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44C8E78-BACC-4F93-A752-EB33341B086D}"/>
              </a:ext>
            </a:extLst>
          </p:cNvPr>
          <p:cNvSpPr txBox="1"/>
          <p:nvPr/>
        </p:nvSpPr>
        <p:spPr>
          <a:xfrm>
            <a:off x="7384925" y="4886751"/>
            <a:ext cx="786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T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A5B9C02B-EAFF-493C-844D-2C891EE04C1B}"/>
              </a:ext>
            </a:extLst>
          </p:cNvPr>
          <p:cNvSpPr/>
          <p:nvPr/>
        </p:nvSpPr>
        <p:spPr>
          <a:xfrm>
            <a:off x="8575167" y="1894189"/>
            <a:ext cx="2626395" cy="1214982"/>
          </a:xfrm>
          <a:prstGeom prst="rect">
            <a:avLst/>
          </a:prstGeom>
          <a:solidFill>
            <a:schemeClr val="bg1"/>
          </a:solidFill>
          <a:ln w="15875">
            <a:noFill/>
          </a:ln>
          <a:effectLst>
            <a:outerShdw blurRad="2794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DAE55E4D-B9E9-4288-A101-ED38906DCF9C}"/>
              </a:ext>
            </a:extLst>
          </p:cNvPr>
          <p:cNvSpPr/>
          <p:nvPr/>
        </p:nvSpPr>
        <p:spPr>
          <a:xfrm>
            <a:off x="8575167" y="1892607"/>
            <a:ext cx="2626396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AC6C509-314C-4885-8AA7-23B3EC0C4B28}"/>
              </a:ext>
            </a:extLst>
          </p:cNvPr>
          <p:cNvSpPr txBox="1"/>
          <p:nvPr/>
        </p:nvSpPr>
        <p:spPr>
          <a:xfrm>
            <a:off x="8824178" y="2089395"/>
            <a:ext cx="1595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rgbClr val="C00000"/>
                </a:solidFill>
                <a:ea typeface="微软简老宋" pitchFamily="2" charset="-122"/>
              </a:rPr>
              <a:t>输入标题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C7C6B0BC-0464-411D-B904-F9A955147E1F}"/>
              </a:ext>
            </a:extLst>
          </p:cNvPr>
          <p:cNvSpPr txBox="1"/>
          <p:nvPr/>
        </p:nvSpPr>
        <p:spPr>
          <a:xfrm>
            <a:off x="8824178" y="2463956"/>
            <a:ext cx="2087952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endParaRPr lang="en-US" altLang="zh-CN" sz="1200" dirty="0">
              <a:solidFill>
                <a:srgbClr val="C00000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E8A00BF6-8786-490D-9E5D-38BDED975B49}"/>
              </a:ext>
            </a:extLst>
          </p:cNvPr>
          <p:cNvSpPr/>
          <p:nvPr/>
        </p:nvSpPr>
        <p:spPr>
          <a:xfrm>
            <a:off x="8575167" y="4371688"/>
            <a:ext cx="2626395" cy="1214982"/>
          </a:xfrm>
          <a:prstGeom prst="rect">
            <a:avLst/>
          </a:prstGeom>
          <a:solidFill>
            <a:schemeClr val="bg1"/>
          </a:solidFill>
          <a:ln w="15875">
            <a:noFill/>
          </a:ln>
          <a:effectLst>
            <a:outerShdw blurRad="279400" dist="152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8D84675C-E21F-4143-AE28-BDFC5320F264}"/>
              </a:ext>
            </a:extLst>
          </p:cNvPr>
          <p:cNvSpPr/>
          <p:nvPr/>
        </p:nvSpPr>
        <p:spPr>
          <a:xfrm>
            <a:off x="8575167" y="4370106"/>
            <a:ext cx="2626396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4D574C2F-A328-4578-B600-12C46123E8B2}"/>
              </a:ext>
            </a:extLst>
          </p:cNvPr>
          <p:cNvSpPr txBox="1"/>
          <p:nvPr/>
        </p:nvSpPr>
        <p:spPr>
          <a:xfrm>
            <a:off x="8824178" y="4566894"/>
            <a:ext cx="1595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rgbClr val="C00000"/>
                </a:solidFill>
                <a:ea typeface="微软简老宋" pitchFamily="2" charset="-122"/>
              </a:rPr>
              <a:t>输入标题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F6A4D898-FCBC-48C5-8BD3-89D86CC2257C}"/>
              </a:ext>
            </a:extLst>
          </p:cNvPr>
          <p:cNvSpPr txBox="1"/>
          <p:nvPr/>
        </p:nvSpPr>
        <p:spPr>
          <a:xfrm>
            <a:off x="8824178" y="4941455"/>
            <a:ext cx="2087952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endParaRPr lang="en-US" altLang="zh-CN" sz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030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B5653B6-0274-48DB-9C9E-51144769FAD6}"/>
              </a:ext>
            </a:extLst>
          </p:cNvPr>
          <p:cNvGrpSpPr/>
          <p:nvPr/>
        </p:nvGrpSpPr>
        <p:grpSpPr>
          <a:xfrm>
            <a:off x="4732255" y="1434306"/>
            <a:ext cx="2728088" cy="2727418"/>
            <a:chOff x="4887059" y="1553902"/>
            <a:chExt cx="2418480" cy="2417886"/>
          </a:xfrm>
        </p:grpSpPr>
        <p:pic>
          <p:nvPicPr>
            <p:cNvPr id="46" name="公众号：陈西设计之家。微信搜索即可">
              <a:extLst>
                <a:ext uri="{FF2B5EF4-FFF2-40B4-BE49-F238E27FC236}">
                  <a16:creationId xmlns:a16="http://schemas.microsoft.com/office/drawing/2014/main" xmlns="" id="{8FB00111-D929-4B12-AAE1-54C982F58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03" t="19292" r="22010" b="27478"/>
            <a:stretch>
              <a:fillRect/>
            </a:stretch>
          </p:blipFill>
          <p:spPr>
            <a:xfrm>
              <a:off x="4887059" y="1553904"/>
              <a:ext cx="2417884" cy="2417884"/>
            </a:xfrm>
            <a:custGeom>
              <a:avLst/>
              <a:gdLst>
                <a:gd name="connsiteX0" fmla="*/ 1208942 w 2417884"/>
                <a:gd name="connsiteY0" fmla="*/ 0 h 2417884"/>
                <a:gd name="connsiteX1" fmla="*/ 2417884 w 2417884"/>
                <a:gd name="connsiteY1" fmla="*/ 1208942 h 2417884"/>
                <a:gd name="connsiteX2" fmla="*/ 1208942 w 2417884"/>
                <a:gd name="connsiteY2" fmla="*/ 2417884 h 2417884"/>
                <a:gd name="connsiteX3" fmla="*/ 0 w 2417884"/>
                <a:gd name="connsiteY3" fmla="*/ 1208942 h 2417884"/>
                <a:gd name="connsiteX4" fmla="*/ 1208942 w 2417884"/>
                <a:gd name="connsiteY4" fmla="*/ 0 h 2417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7884" h="2417884">
                  <a:moveTo>
                    <a:pt x="1208942" y="0"/>
                  </a:moveTo>
                  <a:cubicBezTo>
                    <a:pt x="1876622" y="0"/>
                    <a:pt x="2417884" y="541262"/>
                    <a:pt x="2417884" y="1208942"/>
                  </a:cubicBezTo>
                  <a:cubicBezTo>
                    <a:pt x="2417884" y="1876622"/>
                    <a:pt x="1876622" y="2417884"/>
                    <a:pt x="1208942" y="2417884"/>
                  </a:cubicBezTo>
                  <a:cubicBezTo>
                    <a:pt x="541262" y="2417884"/>
                    <a:pt x="0" y="1876622"/>
                    <a:pt x="0" y="1208942"/>
                  </a:cubicBezTo>
                  <a:cubicBezTo>
                    <a:pt x="0" y="541262"/>
                    <a:pt x="541262" y="0"/>
                    <a:pt x="1208942" y="0"/>
                  </a:cubicBezTo>
                  <a:close/>
                </a:path>
              </a:pathLst>
            </a:custGeom>
          </p:spPr>
        </p:pic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C5B2BFF-F0D0-4E23-9DE6-B2CBE1DE0B45}"/>
                </a:ext>
              </a:extLst>
            </p:cNvPr>
            <p:cNvSpPr/>
            <p:nvPr/>
          </p:nvSpPr>
          <p:spPr>
            <a:xfrm>
              <a:off x="4887654" y="1553902"/>
              <a:ext cx="2417885" cy="2417883"/>
            </a:xfrm>
            <a:prstGeom prst="ellipse">
              <a:avLst/>
            </a:prstGeom>
            <a:gradFill>
              <a:gsLst>
                <a:gs pos="100000">
                  <a:schemeClr val="bg1">
                    <a:alpha val="40000"/>
                  </a:schemeClr>
                </a:gs>
                <a:gs pos="0">
                  <a:schemeClr val="bg1">
                    <a:alpha val="1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5C01FCDF-F9A5-49C4-BBAF-56A88A2CF1CA}"/>
              </a:ext>
            </a:extLst>
          </p:cNvPr>
          <p:cNvSpPr/>
          <p:nvPr/>
        </p:nvSpPr>
        <p:spPr>
          <a:xfrm>
            <a:off x="5073052" y="1775071"/>
            <a:ext cx="2045894" cy="204589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2B83891-30D3-4022-AD9C-1CBE0C987A3A}"/>
              </a:ext>
            </a:extLst>
          </p:cNvPr>
          <p:cNvSpPr txBox="1"/>
          <p:nvPr/>
        </p:nvSpPr>
        <p:spPr>
          <a:xfrm>
            <a:off x="5128846" y="2136295"/>
            <a:ext cx="1934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C00000"/>
                </a:solidFill>
              </a:rPr>
              <a:t>04</a:t>
            </a:r>
            <a:endParaRPr lang="zh-CN" altLang="en-US" sz="8000" b="1" dirty="0">
              <a:solidFill>
                <a:srgbClr val="C0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6ECFF40-28C5-4549-A91B-009F08410895}"/>
              </a:ext>
            </a:extLst>
          </p:cNvPr>
          <p:cNvSpPr txBox="1"/>
          <p:nvPr/>
        </p:nvSpPr>
        <p:spPr>
          <a:xfrm>
            <a:off x="4194629" y="4485652"/>
            <a:ext cx="38027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C00000"/>
                </a:solidFill>
                <a:ea typeface="微软简老宋" pitchFamily="2" charset="-122"/>
              </a:rPr>
              <a:t>未来计划</a:t>
            </a:r>
          </a:p>
        </p:txBody>
      </p:sp>
    </p:spTree>
    <p:extLst>
      <p:ext uri="{BB962C8B-B14F-4D97-AF65-F5344CB8AC3E}">
        <p14:creationId xmlns:p14="http://schemas.microsoft.com/office/powerpoint/2010/main" val="1247923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B0B651C4-C886-40DD-A50A-A1D1C0481215}"/>
              </a:ext>
            </a:extLst>
          </p:cNvPr>
          <p:cNvSpPr/>
          <p:nvPr/>
        </p:nvSpPr>
        <p:spPr>
          <a:xfrm>
            <a:off x="0" y="1297902"/>
            <a:ext cx="2546415" cy="5092830"/>
          </a:xfrm>
          <a:custGeom>
            <a:avLst/>
            <a:gdLst>
              <a:gd name="connsiteX0" fmla="*/ 0 w 2546415"/>
              <a:gd name="connsiteY0" fmla="*/ 0 h 5092830"/>
              <a:gd name="connsiteX1" fmla="*/ 2546415 w 2546415"/>
              <a:gd name="connsiteY1" fmla="*/ 2546415 h 5092830"/>
              <a:gd name="connsiteX2" fmla="*/ 0 w 2546415"/>
              <a:gd name="connsiteY2" fmla="*/ 5092830 h 5092830"/>
              <a:gd name="connsiteX3" fmla="*/ 0 w 2546415"/>
              <a:gd name="connsiteY3" fmla="*/ 3921937 h 5092830"/>
              <a:gd name="connsiteX4" fmla="*/ 140638 w 2546415"/>
              <a:gd name="connsiteY4" fmla="*/ 3914836 h 5092830"/>
              <a:gd name="connsiteX5" fmla="*/ 1375521 w 2546415"/>
              <a:gd name="connsiteY5" fmla="*/ 2546415 h 5092830"/>
              <a:gd name="connsiteX6" fmla="*/ 140638 w 2546415"/>
              <a:gd name="connsiteY6" fmla="*/ 1177995 h 5092830"/>
              <a:gd name="connsiteX7" fmla="*/ 0 w 2546415"/>
              <a:gd name="connsiteY7" fmla="*/ 1170893 h 509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46415" h="5092830">
                <a:moveTo>
                  <a:pt x="0" y="0"/>
                </a:moveTo>
                <a:cubicBezTo>
                  <a:pt x="1406346" y="0"/>
                  <a:pt x="2546415" y="1140069"/>
                  <a:pt x="2546415" y="2546415"/>
                </a:cubicBezTo>
                <a:cubicBezTo>
                  <a:pt x="2546415" y="3952761"/>
                  <a:pt x="1406346" y="5092830"/>
                  <a:pt x="0" y="5092830"/>
                </a:cubicBezTo>
                <a:lnTo>
                  <a:pt x="0" y="3921937"/>
                </a:lnTo>
                <a:lnTo>
                  <a:pt x="140638" y="3914836"/>
                </a:lnTo>
                <a:cubicBezTo>
                  <a:pt x="834254" y="3844395"/>
                  <a:pt x="1375521" y="3258615"/>
                  <a:pt x="1375521" y="2546415"/>
                </a:cubicBezTo>
                <a:cubicBezTo>
                  <a:pt x="1375521" y="1834215"/>
                  <a:pt x="834254" y="1248435"/>
                  <a:pt x="140638" y="1177995"/>
                </a:cubicBezTo>
                <a:lnTo>
                  <a:pt x="0" y="1170893"/>
                </a:lnTo>
                <a:close/>
              </a:path>
            </a:pathLst>
          </a:custGeom>
          <a:solidFill>
            <a:srgbClr val="C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B4AE92E-3A9A-4991-B385-D2B766ECB31A}"/>
              </a:ext>
            </a:extLst>
          </p:cNvPr>
          <p:cNvSpPr txBox="1"/>
          <p:nvPr/>
        </p:nvSpPr>
        <p:spPr>
          <a:xfrm>
            <a:off x="1581737" y="3160198"/>
            <a:ext cx="2262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陈西设计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A807524-15F7-404F-B975-173F7615FD3C}"/>
              </a:ext>
            </a:extLst>
          </p:cNvPr>
          <p:cNvSpPr txBox="1"/>
          <p:nvPr/>
        </p:nvSpPr>
        <p:spPr>
          <a:xfrm>
            <a:off x="1581737" y="3812949"/>
            <a:ext cx="3900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相关未来计划</a:t>
            </a: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B2ED4DDA-87CE-45A5-8413-AE5ADA91C446}"/>
              </a:ext>
            </a:extLst>
          </p:cNvPr>
          <p:cNvSpPr/>
          <p:nvPr/>
        </p:nvSpPr>
        <p:spPr>
          <a:xfrm>
            <a:off x="5597348" y="1446681"/>
            <a:ext cx="5546902" cy="1134010"/>
          </a:xfrm>
          <a:prstGeom prst="round2DiagRect">
            <a:avLst>
              <a:gd name="adj1" fmla="val 50000"/>
              <a:gd name="adj2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公众号：陈西设计之家。微信搜索即可">
            <a:extLst>
              <a:ext uri="{FF2B5EF4-FFF2-40B4-BE49-F238E27FC236}">
                <a16:creationId xmlns:a16="http://schemas.microsoft.com/office/drawing/2014/main" xmlns="" id="{DF551F55-C41A-4EE2-A6A5-BA7DDE16E20D}"/>
              </a:ext>
            </a:extLst>
          </p:cNvPr>
          <p:cNvSpPr/>
          <p:nvPr/>
        </p:nvSpPr>
        <p:spPr>
          <a:xfrm>
            <a:off x="5119444" y="1361789"/>
            <a:ext cx="1303795" cy="1303794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E2CE7AA-FCBD-4E5A-99B5-A0C4E8A77144}"/>
              </a:ext>
            </a:extLst>
          </p:cNvPr>
          <p:cNvSpPr txBox="1"/>
          <p:nvPr/>
        </p:nvSpPr>
        <p:spPr>
          <a:xfrm>
            <a:off x="5238386" y="1598188"/>
            <a:ext cx="1065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计划之一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313DD14-45E9-402C-841B-63A7E1A3F22C}"/>
              </a:ext>
            </a:extLst>
          </p:cNvPr>
          <p:cNvSpPr txBox="1"/>
          <p:nvPr/>
        </p:nvSpPr>
        <p:spPr>
          <a:xfrm>
            <a:off x="6641241" y="1537732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D2F8DE5-8DF1-451F-B137-474818771893}"/>
              </a:ext>
            </a:extLst>
          </p:cNvPr>
          <p:cNvSpPr txBox="1"/>
          <p:nvPr/>
        </p:nvSpPr>
        <p:spPr>
          <a:xfrm>
            <a:off x="6641241" y="1955721"/>
            <a:ext cx="4062319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</a:p>
        </p:txBody>
      </p:sp>
      <p:sp>
        <p:nvSpPr>
          <p:cNvPr id="26" name="矩形: 对角圆角 25">
            <a:extLst>
              <a:ext uri="{FF2B5EF4-FFF2-40B4-BE49-F238E27FC236}">
                <a16:creationId xmlns:a16="http://schemas.microsoft.com/office/drawing/2014/main" xmlns="" id="{03EA346A-B92D-4699-A339-E2BA20705926}"/>
              </a:ext>
            </a:extLst>
          </p:cNvPr>
          <p:cNvSpPr/>
          <p:nvPr/>
        </p:nvSpPr>
        <p:spPr>
          <a:xfrm>
            <a:off x="5597348" y="3174623"/>
            <a:ext cx="5546902" cy="1134010"/>
          </a:xfrm>
          <a:prstGeom prst="round2DiagRect">
            <a:avLst>
              <a:gd name="adj1" fmla="val 50000"/>
              <a:gd name="adj2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D490D4B-BCAD-496B-AD16-F731C9CF948E}"/>
              </a:ext>
            </a:extLst>
          </p:cNvPr>
          <p:cNvSpPr/>
          <p:nvPr/>
        </p:nvSpPr>
        <p:spPr>
          <a:xfrm>
            <a:off x="5119444" y="3089731"/>
            <a:ext cx="1303795" cy="1303794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FC8CCF5-9B9D-4897-983F-85E20F750AF4}"/>
              </a:ext>
            </a:extLst>
          </p:cNvPr>
          <p:cNvSpPr txBox="1"/>
          <p:nvPr/>
        </p:nvSpPr>
        <p:spPr>
          <a:xfrm>
            <a:off x="5238386" y="3326130"/>
            <a:ext cx="1065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计划之二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A2DC43C-C734-4AE8-83E9-F3DD250C76F7}"/>
              </a:ext>
            </a:extLst>
          </p:cNvPr>
          <p:cNvSpPr txBox="1"/>
          <p:nvPr/>
        </p:nvSpPr>
        <p:spPr>
          <a:xfrm>
            <a:off x="6641241" y="3265674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1FB6FBD-3F99-49A2-B9F2-7DF7AEF8F9F1}"/>
              </a:ext>
            </a:extLst>
          </p:cNvPr>
          <p:cNvSpPr txBox="1"/>
          <p:nvPr/>
        </p:nvSpPr>
        <p:spPr>
          <a:xfrm>
            <a:off x="6641241" y="3683663"/>
            <a:ext cx="4062319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</a:p>
        </p:txBody>
      </p:sp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xmlns="" id="{EF05B04A-3E7F-410F-81A6-CBA31B956F5D}"/>
              </a:ext>
            </a:extLst>
          </p:cNvPr>
          <p:cNvSpPr/>
          <p:nvPr/>
        </p:nvSpPr>
        <p:spPr>
          <a:xfrm>
            <a:off x="5597348" y="4906048"/>
            <a:ext cx="5546902" cy="1134010"/>
          </a:xfrm>
          <a:prstGeom prst="round2DiagRect">
            <a:avLst>
              <a:gd name="adj1" fmla="val 50000"/>
              <a:gd name="adj2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公众号：陈西设计之家。微信搜索即可">
            <a:extLst>
              <a:ext uri="{FF2B5EF4-FFF2-40B4-BE49-F238E27FC236}">
                <a16:creationId xmlns:a16="http://schemas.microsoft.com/office/drawing/2014/main" xmlns="" id="{280F7663-697C-46B1-B7BE-9A6DB6FFF8F5}"/>
              </a:ext>
            </a:extLst>
          </p:cNvPr>
          <p:cNvSpPr/>
          <p:nvPr/>
        </p:nvSpPr>
        <p:spPr>
          <a:xfrm>
            <a:off x="5119444" y="4821156"/>
            <a:ext cx="1303795" cy="1303794"/>
          </a:xfrm>
          <a:prstGeom prst="ellipse">
            <a:avLst/>
          </a:prstGeom>
          <a:solidFill>
            <a:schemeClr val="bg1"/>
          </a:solidFill>
          <a:ln w="15875">
            <a:solidFill>
              <a:srgbClr val="C00000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E59C212-E4D9-401A-A768-6BE68AA8E093}"/>
              </a:ext>
            </a:extLst>
          </p:cNvPr>
          <p:cNvSpPr txBox="1"/>
          <p:nvPr/>
        </p:nvSpPr>
        <p:spPr>
          <a:xfrm>
            <a:off x="5238386" y="5057555"/>
            <a:ext cx="1065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计划之三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6EF0964-649B-4B23-ACDA-D6307C8E9B98}"/>
              </a:ext>
            </a:extLst>
          </p:cNvPr>
          <p:cNvSpPr txBox="1"/>
          <p:nvPr/>
        </p:nvSpPr>
        <p:spPr>
          <a:xfrm>
            <a:off x="6641241" y="4997099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02F9E60-3E55-42BC-8200-4C4FC506C9DC}"/>
              </a:ext>
            </a:extLst>
          </p:cNvPr>
          <p:cNvSpPr txBox="1"/>
          <p:nvPr/>
        </p:nvSpPr>
        <p:spPr>
          <a:xfrm>
            <a:off x="6641241" y="5415088"/>
            <a:ext cx="4062319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xmlns="" id="{08413806-BE4E-4DA2-ACF2-A3E4149B2C4B}"/>
              </a:ext>
            </a:extLst>
          </p:cNvPr>
          <p:cNvSpPr/>
          <p:nvPr/>
        </p:nvSpPr>
        <p:spPr>
          <a:xfrm>
            <a:off x="-3682233" y="-347536"/>
            <a:ext cx="8383704" cy="8383706"/>
          </a:xfrm>
          <a:prstGeom prst="arc">
            <a:avLst>
              <a:gd name="adj1" fmla="val 19518434"/>
              <a:gd name="adj2" fmla="val 2057696"/>
            </a:avLst>
          </a:prstGeom>
          <a:ln>
            <a:gradFill>
              <a:gsLst>
                <a:gs pos="0">
                  <a:srgbClr val="C00000">
                    <a:alpha val="0"/>
                  </a:srgbClr>
                </a:gs>
                <a:gs pos="5000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810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994809C-98AB-45FE-BE5E-9E73C555E8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2" r="9856" b="8311"/>
          <a:stretch/>
        </p:blipFill>
        <p:spPr>
          <a:xfrm>
            <a:off x="6406039" y="1426837"/>
            <a:ext cx="4997243" cy="4707263"/>
          </a:xfrm>
          <a:prstGeom prst="rect">
            <a:avLst/>
          </a:prstGeom>
          <a:ln w="6350">
            <a:solidFill>
              <a:srgbClr val="E8E4E3"/>
            </a:solidFill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B478DF-6C5F-4074-8FB6-6B13E7562F08}"/>
              </a:ext>
            </a:extLst>
          </p:cNvPr>
          <p:cNvSpPr/>
          <p:nvPr/>
        </p:nvSpPr>
        <p:spPr>
          <a:xfrm>
            <a:off x="6406038" y="1426837"/>
            <a:ext cx="4997244" cy="4707263"/>
          </a:xfrm>
          <a:prstGeom prst="rect">
            <a:avLst/>
          </a:prstGeom>
          <a:gradFill>
            <a:gsLst>
              <a:gs pos="0">
                <a:srgbClr val="C00000">
                  <a:alpha val="25000"/>
                </a:srgbClr>
              </a:gs>
              <a:gs pos="100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D588E31-218B-4C5B-9AE5-357FB0070B6C}"/>
              </a:ext>
            </a:extLst>
          </p:cNvPr>
          <p:cNvSpPr txBox="1"/>
          <p:nvPr/>
        </p:nvSpPr>
        <p:spPr>
          <a:xfrm>
            <a:off x="814128" y="1516390"/>
            <a:ext cx="2262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陈西设计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622C184-69F5-4C3C-AAF8-E6903D91E34B}"/>
              </a:ext>
            </a:extLst>
          </p:cNvPr>
          <p:cNvSpPr txBox="1"/>
          <p:nvPr/>
        </p:nvSpPr>
        <p:spPr>
          <a:xfrm>
            <a:off x="814128" y="2126378"/>
            <a:ext cx="3900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相关未来计划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E12D1BB-8166-4044-B47A-11672018F138}"/>
              </a:ext>
            </a:extLst>
          </p:cNvPr>
          <p:cNvSpPr txBox="1"/>
          <p:nvPr/>
        </p:nvSpPr>
        <p:spPr>
          <a:xfrm>
            <a:off x="814128" y="3198841"/>
            <a:ext cx="4434403" cy="1386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rgbClr val="C00000"/>
                </a:solidFill>
              </a:rPr>
              <a:t>urna</a:t>
            </a:r>
            <a:r>
              <a:rPr lang="en-US" altLang="zh-CN" sz="1200" dirty="0">
                <a:solidFill>
                  <a:srgbClr val="C00000"/>
                </a:solidFill>
              </a:rPr>
              <a:t>.</a:t>
            </a:r>
          </a:p>
          <a:p>
            <a:pPr>
              <a:lnSpc>
                <a:spcPct val="118000"/>
              </a:lnSpc>
            </a:pPr>
            <a:endParaRPr lang="en-US" altLang="zh-CN" sz="1200" dirty="0">
              <a:solidFill>
                <a:srgbClr val="C00000"/>
              </a:solidFill>
            </a:endParaRPr>
          </a:p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rgbClr val="C00000"/>
                </a:solidFill>
              </a:rPr>
              <a:t>tellus</a:t>
            </a:r>
            <a:r>
              <a:rPr lang="en-US" altLang="zh-CN" sz="1200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8" name="公众号：陈西设计之家。微信搜索即可">
            <a:extLst>
              <a:ext uri="{FF2B5EF4-FFF2-40B4-BE49-F238E27FC236}">
                <a16:creationId xmlns:a16="http://schemas.microsoft.com/office/drawing/2014/main" xmlns="" id="{8CA71C27-96DD-431D-A055-8D84929AE123}"/>
              </a:ext>
            </a:extLst>
          </p:cNvPr>
          <p:cNvSpPr/>
          <p:nvPr/>
        </p:nvSpPr>
        <p:spPr>
          <a:xfrm>
            <a:off x="927951" y="2923197"/>
            <a:ext cx="757497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5BC2F7C9-DA1C-4367-8286-0B2BEAFB4621}"/>
              </a:ext>
            </a:extLst>
          </p:cNvPr>
          <p:cNvSpPr/>
          <p:nvPr/>
        </p:nvSpPr>
        <p:spPr>
          <a:xfrm>
            <a:off x="814128" y="4885383"/>
            <a:ext cx="6805872" cy="1033961"/>
          </a:xfrm>
          <a:prstGeom prst="rect">
            <a:avLst/>
          </a:prstGeom>
          <a:solidFill>
            <a:schemeClr val="bg1"/>
          </a:solidFill>
          <a:ln w="15875">
            <a:noFill/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F305CA0D-DD70-48C5-9366-0820F0930002}"/>
              </a:ext>
            </a:extLst>
          </p:cNvPr>
          <p:cNvSpPr/>
          <p:nvPr/>
        </p:nvSpPr>
        <p:spPr>
          <a:xfrm>
            <a:off x="814128" y="4885382"/>
            <a:ext cx="113823" cy="1033961"/>
          </a:xfrm>
          <a:prstGeom prst="rect">
            <a:avLst/>
          </a:prstGeom>
          <a:solidFill>
            <a:srgbClr val="C0000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AB674DF-18F3-48EB-93E8-75DF2764EA54}"/>
              </a:ext>
            </a:extLst>
          </p:cNvPr>
          <p:cNvSpPr txBox="1"/>
          <p:nvPr/>
        </p:nvSpPr>
        <p:spPr>
          <a:xfrm>
            <a:off x="1203585" y="5144984"/>
            <a:ext cx="6416415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consectetuer adipiscing elit. Maecenas porttitor congue massa. Fusce posuere, magna sed pulvinar ultricies, </a:t>
            </a:r>
          </a:p>
        </p:txBody>
      </p:sp>
    </p:spTree>
    <p:extLst>
      <p:ext uri="{BB962C8B-B14F-4D97-AF65-F5344CB8AC3E}">
        <p14:creationId xmlns:p14="http://schemas.microsoft.com/office/powerpoint/2010/main" val="92919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公众号：陈西设计之家。微信搜索即可">
            <a:extLst>
              <a:ext uri="{FF2B5EF4-FFF2-40B4-BE49-F238E27FC236}">
                <a16:creationId xmlns:a16="http://schemas.microsoft.com/office/drawing/2014/main" xmlns="" id="{A30C7663-9380-4DF6-A920-475926B5E6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1D12149-2CDB-4BCC-A1A6-463C6F32FB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2BD25258-7C15-4F09-BFBD-34748E1323D2}"/>
              </a:ext>
            </a:extLst>
          </p:cNvPr>
          <p:cNvSpPr/>
          <p:nvPr/>
        </p:nvSpPr>
        <p:spPr>
          <a:xfrm>
            <a:off x="1" y="-1"/>
            <a:ext cx="10487044" cy="5914297"/>
          </a:xfrm>
          <a:custGeom>
            <a:avLst/>
            <a:gdLst>
              <a:gd name="connsiteX0" fmla="*/ 0 w 10889729"/>
              <a:gd name="connsiteY0" fmla="*/ 0 h 5963834"/>
              <a:gd name="connsiteX1" fmla="*/ 10889729 w 10889729"/>
              <a:gd name="connsiteY1" fmla="*/ 0 h 5963834"/>
              <a:gd name="connsiteX2" fmla="*/ 10886766 w 10889729"/>
              <a:gd name="connsiteY2" fmla="*/ 10435 h 5963834"/>
              <a:gd name="connsiteX3" fmla="*/ 2794681 w 10889729"/>
              <a:gd name="connsiteY3" fmla="*/ 5963834 h 5963834"/>
              <a:gd name="connsiteX4" fmla="*/ 275066 w 10889729"/>
              <a:gd name="connsiteY4" fmla="*/ 5582904 h 5963834"/>
              <a:gd name="connsiteX5" fmla="*/ 0 w 10889729"/>
              <a:gd name="connsiteY5" fmla="*/ 5489832 h 596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89729" h="5963834">
                <a:moveTo>
                  <a:pt x="0" y="0"/>
                </a:moveTo>
                <a:lnTo>
                  <a:pt x="10889729" y="0"/>
                </a:lnTo>
                <a:lnTo>
                  <a:pt x="10886766" y="10435"/>
                </a:lnTo>
                <a:cubicBezTo>
                  <a:pt x="9813985" y="3459533"/>
                  <a:pt x="6596788" y="5963834"/>
                  <a:pt x="2794681" y="5963834"/>
                </a:cubicBezTo>
                <a:cubicBezTo>
                  <a:pt x="1917272" y="5963834"/>
                  <a:pt x="1071012" y="5830470"/>
                  <a:pt x="275066" y="5582904"/>
                </a:cubicBezTo>
                <a:lnTo>
                  <a:pt x="0" y="5489832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E8E4E3"/>
            </a:solidFill>
          </a:ln>
          <a:effectLst>
            <a:outerShdw blurRad="317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1F588785-F292-4FC0-90A5-94041776B260}"/>
              </a:ext>
            </a:extLst>
          </p:cNvPr>
          <p:cNvSpPr/>
          <p:nvPr/>
        </p:nvSpPr>
        <p:spPr>
          <a:xfrm>
            <a:off x="0" y="0"/>
            <a:ext cx="10487044" cy="5914297"/>
          </a:xfrm>
          <a:custGeom>
            <a:avLst/>
            <a:gdLst>
              <a:gd name="connsiteX0" fmla="*/ 0 w 10889729"/>
              <a:gd name="connsiteY0" fmla="*/ 0 h 5963834"/>
              <a:gd name="connsiteX1" fmla="*/ 10889729 w 10889729"/>
              <a:gd name="connsiteY1" fmla="*/ 0 h 5963834"/>
              <a:gd name="connsiteX2" fmla="*/ 10886766 w 10889729"/>
              <a:gd name="connsiteY2" fmla="*/ 10435 h 5963834"/>
              <a:gd name="connsiteX3" fmla="*/ 2794681 w 10889729"/>
              <a:gd name="connsiteY3" fmla="*/ 5963834 h 5963834"/>
              <a:gd name="connsiteX4" fmla="*/ 275066 w 10889729"/>
              <a:gd name="connsiteY4" fmla="*/ 5582904 h 5963834"/>
              <a:gd name="connsiteX5" fmla="*/ 0 w 10889729"/>
              <a:gd name="connsiteY5" fmla="*/ 5489832 h 596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89729" h="5963834">
                <a:moveTo>
                  <a:pt x="0" y="0"/>
                </a:moveTo>
                <a:lnTo>
                  <a:pt x="10889729" y="0"/>
                </a:lnTo>
                <a:lnTo>
                  <a:pt x="10886766" y="10435"/>
                </a:lnTo>
                <a:cubicBezTo>
                  <a:pt x="9813985" y="3459533"/>
                  <a:pt x="6596788" y="5963834"/>
                  <a:pt x="2794681" y="5963834"/>
                </a:cubicBezTo>
                <a:cubicBezTo>
                  <a:pt x="1917272" y="5963834"/>
                  <a:pt x="1071012" y="5830470"/>
                  <a:pt x="275066" y="5582904"/>
                </a:cubicBezTo>
                <a:lnTo>
                  <a:pt x="0" y="5489832"/>
                </a:lnTo>
                <a:close/>
              </a:path>
            </a:pathLst>
          </a:custGeom>
          <a:blipFill dpi="0" rotWithShape="1">
            <a:blip r:embed="rId4">
              <a:alphaModFix amt="10000"/>
            </a:blip>
            <a:srcRect/>
            <a:tile tx="0" ty="0" sx="100000" sy="100000" flip="none" algn="ctr"/>
          </a:blipFill>
          <a:ln w="6350">
            <a:solidFill>
              <a:srgbClr val="E8E4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1152E21-3A6D-489D-A7F9-0A9D0CEF285F}"/>
              </a:ext>
            </a:extLst>
          </p:cNvPr>
          <p:cNvSpPr txBox="1"/>
          <p:nvPr/>
        </p:nvSpPr>
        <p:spPr>
          <a:xfrm>
            <a:off x="1071790" y="2283348"/>
            <a:ext cx="6487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C00000"/>
                </a:solidFill>
                <a:ea typeface="微软简老宋" pitchFamily="2" charset="-122"/>
              </a:rPr>
              <a:t>通用工作总结汇报模版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B4D21FF-9468-4B30-8F3E-F45D8668B7B2}"/>
              </a:ext>
            </a:extLst>
          </p:cNvPr>
          <p:cNvSpPr txBox="1"/>
          <p:nvPr/>
        </p:nvSpPr>
        <p:spPr>
          <a:xfrm>
            <a:off x="1071790" y="1300737"/>
            <a:ext cx="210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pc="300" dirty="0">
                <a:solidFill>
                  <a:srgbClr val="C00000"/>
                </a:solidFill>
                <a:latin typeface="Bahnschrift" panose="020B0502040204020203" pitchFamily="34" charset="0"/>
                <a:ea typeface="思源黑体 CN Bold" panose="020B0800000000000000" pitchFamily="34" charset="-122"/>
              </a:rPr>
              <a:t>2025</a:t>
            </a:r>
            <a:endParaRPr lang="zh-CN" altLang="en-US" sz="4400" spc="300" dirty="0">
              <a:solidFill>
                <a:srgbClr val="C00000"/>
              </a:solidFill>
              <a:latin typeface="Bahnschrift" panose="020B0502040204020203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6C4C417-BBA3-441D-B642-2B2250DA61AF}"/>
              </a:ext>
            </a:extLst>
          </p:cNvPr>
          <p:cNvSpPr txBox="1"/>
          <p:nvPr/>
        </p:nvSpPr>
        <p:spPr>
          <a:xfrm>
            <a:off x="1071790" y="3230300"/>
            <a:ext cx="569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C00000"/>
                </a:solidFill>
              </a:rPr>
              <a:t>陈西设计之家出品免费通用型</a:t>
            </a:r>
            <a:r>
              <a:rPr lang="en-US" altLang="zh-CN" sz="2000" dirty="0">
                <a:solidFill>
                  <a:srgbClr val="C00000"/>
                </a:solidFill>
              </a:rPr>
              <a:t>PPT</a:t>
            </a:r>
            <a:r>
              <a:rPr lang="zh-CN" altLang="en-US" sz="2000" dirty="0">
                <a:solidFill>
                  <a:srgbClr val="C00000"/>
                </a:solidFill>
              </a:rPr>
              <a:t>模版作品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2B34BA8-1BA9-45AE-BDF4-2FBA451B1EAC}"/>
              </a:ext>
            </a:extLst>
          </p:cNvPr>
          <p:cNvGrpSpPr/>
          <p:nvPr/>
        </p:nvGrpSpPr>
        <p:grpSpPr>
          <a:xfrm>
            <a:off x="1191865" y="4012989"/>
            <a:ext cx="2381250" cy="356385"/>
            <a:chOff x="4905375" y="5184776"/>
            <a:chExt cx="2381250" cy="35638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8A872A6A-8A46-4914-A0C8-1B0EF0A6DE84}"/>
                </a:ext>
              </a:extLst>
            </p:cNvPr>
            <p:cNvSpPr/>
            <p:nvPr/>
          </p:nvSpPr>
          <p:spPr>
            <a:xfrm>
              <a:off x="4905375" y="5184776"/>
              <a:ext cx="2381250" cy="35638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7D90FCEC-F5FB-4F95-8915-732C59E49161}"/>
                </a:ext>
              </a:extLst>
            </p:cNvPr>
            <p:cNvSpPr txBox="1"/>
            <p:nvPr/>
          </p:nvSpPr>
          <p:spPr>
            <a:xfrm>
              <a:off x="4972051" y="5216205"/>
              <a:ext cx="2247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C00000"/>
                  </a:solidFill>
                </a:rPr>
                <a:t>公众号：陈西设计之家</a:t>
              </a: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F2972472-7AFF-4EC1-81E5-99BB6DE6427C}"/>
              </a:ext>
            </a:extLst>
          </p:cNvPr>
          <p:cNvCxnSpPr>
            <a:cxnSpLocks/>
          </p:cNvCxnSpPr>
          <p:nvPr/>
        </p:nvCxnSpPr>
        <p:spPr>
          <a:xfrm>
            <a:off x="1200150" y="3180762"/>
            <a:ext cx="6229350" cy="0"/>
          </a:xfrm>
          <a:prstGeom prst="line">
            <a:avLst/>
          </a:prstGeom>
          <a:ln w="19050"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公众号：陈西设计之家。微信搜索即可">
            <a:extLst>
              <a:ext uri="{FF2B5EF4-FFF2-40B4-BE49-F238E27FC236}">
                <a16:creationId xmlns:a16="http://schemas.microsoft.com/office/drawing/2014/main" xmlns="" id="{98CB1528-BE51-4B16-BDA0-5F94153232A8}"/>
              </a:ext>
            </a:extLst>
          </p:cNvPr>
          <p:cNvSpPr/>
          <p:nvPr/>
        </p:nvSpPr>
        <p:spPr>
          <a:xfrm>
            <a:off x="440921" y="418927"/>
            <a:ext cx="607421" cy="607421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019F5DAC-2630-4B6D-8597-3AEDC8585EFC}"/>
              </a:ext>
            </a:extLst>
          </p:cNvPr>
          <p:cNvGrpSpPr/>
          <p:nvPr/>
        </p:nvGrpSpPr>
        <p:grpSpPr>
          <a:xfrm>
            <a:off x="11464998" y="6261221"/>
            <a:ext cx="443323" cy="284568"/>
            <a:chOff x="446749" y="5995622"/>
            <a:chExt cx="486701" cy="408282"/>
          </a:xfrm>
        </p:grpSpPr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xmlns="" id="{5755EF0D-0F27-48CF-A931-CAFD17EA1ADA}"/>
                </a:ext>
              </a:extLst>
            </p:cNvPr>
            <p:cNvSpPr/>
            <p:nvPr/>
          </p:nvSpPr>
          <p:spPr>
            <a:xfrm>
              <a:off x="446749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xmlns="" id="{F6D16373-26C6-4037-A948-037B2F8C298C}"/>
                </a:ext>
              </a:extLst>
            </p:cNvPr>
            <p:cNvSpPr/>
            <p:nvPr/>
          </p:nvSpPr>
          <p:spPr>
            <a:xfrm>
              <a:off x="603515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36123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40C9DD32-A10A-4255-8EF9-E9A411D3459E}"/>
              </a:ext>
            </a:extLst>
          </p:cNvPr>
          <p:cNvSpPr/>
          <p:nvPr/>
        </p:nvSpPr>
        <p:spPr>
          <a:xfrm>
            <a:off x="1207415" y="1751691"/>
            <a:ext cx="2894247" cy="289424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xmlns="" id="{AFA875BA-F987-4736-BE65-E2C5656C4021}"/>
              </a:ext>
            </a:extLst>
          </p:cNvPr>
          <p:cNvSpPr/>
          <p:nvPr/>
        </p:nvSpPr>
        <p:spPr>
          <a:xfrm>
            <a:off x="934871" y="1479145"/>
            <a:ext cx="3439335" cy="3439335"/>
          </a:xfrm>
          <a:prstGeom prst="arc">
            <a:avLst>
              <a:gd name="adj1" fmla="val 7453127"/>
              <a:gd name="adj2" fmla="val 21587572"/>
            </a:avLst>
          </a:prstGeom>
          <a:ln w="12700"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DFA3F2DF-8ACC-4090-BD1B-4D97E20D0611}"/>
              </a:ext>
            </a:extLst>
          </p:cNvPr>
          <p:cNvSpPr/>
          <p:nvPr/>
        </p:nvSpPr>
        <p:spPr>
          <a:xfrm>
            <a:off x="4646750" y="1751691"/>
            <a:ext cx="2894247" cy="289424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xmlns="" id="{93D9DB79-6DD3-4F68-B81F-A6ECB47DB499}"/>
              </a:ext>
            </a:extLst>
          </p:cNvPr>
          <p:cNvSpPr/>
          <p:nvPr/>
        </p:nvSpPr>
        <p:spPr>
          <a:xfrm>
            <a:off x="4374206" y="1479145"/>
            <a:ext cx="3439335" cy="3439335"/>
          </a:xfrm>
          <a:prstGeom prst="arc">
            <a:avLst>
              <a:gd name="adj1" fmla="val 21518590"/>
              <a:gd name="adj2" fmla="val 5931311"/>
            </a:avLst>
          </a:prstGeom>
          <a:ln w="12700">
            <a:solidFill>
              <a:srgbClr val="C000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D95FB1B3-4FA0-45C1-A6FE-C4470A3CACEF}"/>
              </a:ext>
            </a:extLst>
          </p:cNvPr>
          <p:cNvSpPr/>
          <p:nvPr/>
        </p:nvSpPr>
        <p:spPr>
          <a:xfrm>
            <a:off x="8086085" y="1751691"/>
            <a:ext cx="2894247" cy="289424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xmlns="" id="{8A9BBDDB-041F-4A91-8C1B-EECF853E8FCF}"/>
              </a:ext>
            </a:extLst>
          </p:cNvPr>
          <p:cNvSpPr/>
          <p:nvPr/>
        </p:nvSpPr>
        <p:spPr>
          <a:xfrm>
            <a:off x="7813541" y="1479145"/>
            <a:ext cx="3439335" cy="3439335"/>
          </a:xfrm>
          <a:prstGeom prst="arc">
            <a:avLst>
              <a:gd name="adj1" fmla="val 10831958"/>
              <a:gd name="adj2" fmla="val 14211609"/>
            </a:avLst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xmlns="" id="{12435CDB-E730-4397-8928-1F5867C47A45}"/>
              </a:ext>
            </a:extLst>
          </p:cNvPr>
          <p:cNvSpPr/>
          <p:nvPr/>
        </p:nvSpPr>
        <p:spPr>
          <a:xfrm>
            <a:off x="4374206" y="1479145"/>
            <a:ext cx="3439335" cy="3439335"/>
          </a:xfrm>
          <a:prstGeom prst="arc">
            <a:avLst>
              <a:gd name="adj1" fmla="val 6471396"/>
              <a:gd name="adj2" fmla="val 10859846"/>
            </a:avLst>
          </a:prstGeom>
          <a:ln w="12700">
            <a:solidFill>
              <a:srgbClr val="C00000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xmlns="" id="{4944CF6D-AC5A-4613-B4AE-3DDDF203BD22}"/>
              </a:ext>
            </a:extLst>
          </p:cNvPr>
          <p:cNvSpPr/>
          <p:nvPr/>
        </p:nvSpPr>
        <p:spPr>
          <a:xfrm>
            <a:off x="7813541" y="1479144"/>
            <a:ext cx="3439335" cy="3439335"/>
          </a:xfrm>
          <a:prstGeom prst="arc">
            <a:avLst>
              <a:gd name="adj1" fmla="val 14674006"/>
              <a:gd name="adj2" fmla="val 47724"/>
            </a:avLst>
          </a:prstGeom>
          <a:ln w="12700">
            <a:solidFill>
              <a:srgbClr val="C0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C3A034B-ECF5-4749-91AC-EB2D1200AAA5}"/>
              </a:ext>
            </a:extLst>
          </p:cNvPr>
          <p:cNvSpPr txBox="1"/>
          <p:nvPr/>
        </p:nvSpPr>
        <p:spPr>
          <a:xfrm>
            <a:off x="1352098" y="2321314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总结一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AF9308D-75F0-4867-8459-1ED739B43D0A}"/>
              </a:ext>
            </a:extLst>
          </p:cNvPr>
          <p:cNvSpPr txBox="1"/>
          <p:nvPr/>
        </p:nvSpPr>
        <p:spPr>
          <a:xfrm>
            <a:off x="1352098" y="2919214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8" name="公众号：陈西设计之家。微信搜索即可">
            <a:extLst>
              <a:ext uri="{FF2B5EF4-FFF2-40B4-BE49-F238E27FC236}">
                <a16:creationId xmlns:a16="http://schemas.microsoft.com/office/drawing/2014/main" xmlns="" id="{C40A64E4-1440-4E11-BEF8-164C6C97C856}"/>
              </a:ext>
            </a:extLst>
          </p:cNvPr>
          <p:cNvSpPr/>
          <p:nvPr/>
        </p:nvSpPr>
        <p:spPr>
          <a:xfrm>
            <a:off x="2504718" y="4084477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6BEBA1C-5EAC-4731-8DB8-215FDD5020A8}"/>
              </a:ext>
            </a:extLst>
          </p:cNvPr>
          <p:cNvSpPr txBox="1"/>
          <p:nvPr/>
        </p:nvSpPr>
        <p:spPr>
          <a:xfrm>
            <a:off x="4800855" y="2321314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总结二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23F8376-2AC7-4387-9D82-26A8A9D8A8FF}"/>
              </a:ext>
            </a:extLst>
          </p:cNvPr>
          <p:cNvSpPr txBox="1"/>
          <p:nvPr/>
        </p:nvSpPr>
        <p:spPr>
          <a:xfrm>
            <a:off x="4800855" y="2919214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5EC735D1-25CA-4A55-A56F-198953E9C212}"/>
              </a:ext>
            </a:extLst>
          </p:cNvPr>
          <p:cNvSpPr/>
          <p:nvPr/>
        </p:nvSpPr>
        <p:spPr>
          <a:xfrm>
            <a:off x="5953475" y="4084477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C0CE7301-7274-4F04-B770-98C728130370}"/>
              </a:ext>
            </a:extLst>
          </p:cNvPr>
          <p:cNvSpPr txBox="1"/>
          <p:nvPr/>
        </p:nvSpPr>
        <p:spPr>
          <a:xfrm>
            <a:off x="8294164" y="2321314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总结三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8DBFAC29-BD69-4B08-8087-ECAD654EF671}"/>
              </a:ext>
            </a:extLst>
          </p:cNvPr>
          <p:cNvSpPr txBox="1"/>
          <p:nvPr/>
        </p:nvSpPr>
        <p:spPr>
          <a:xfrm>
            <a:off x="8294164" y="2919214"/>
            <a:ext cx="2604880" cy="95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4D0955F2-4116-4ED9-A0F0-8CFB936DADD6}"/>
              </a:ext>
            </a:extLst>
          </p:cNvPr>
          <p:cNvSpPr/>
          <p:nvPr/>
        </p:nvSpPr>
        <p:spPr>
          <a:xfrm>
            <a:off x="9446784" y="4084477"/>
            <a:ext cx="299640" cy="489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C829A99-15E1-4A65-BAEB-6FBBE0B3E083}"/>
              </a:ext>
            </a:extLst>
          </p:cNvPr>
          <p:cNvSpPr txBox="1"/>
          <p:nvPr/>
        </p:nvSpPr>
        <p:spPr>
          <a:xfrm>
            <a:off x="4145638" y="5207808"/>
            <a:ext cx="3900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陈西设计之家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D33ADF5-8066-4386-B377-386DAB52C7C3}"/>
              </a:ext>
            </a:extLst>
          </p:cNvPr>
          <p:cNvSpPr txBox="1"/>
          <p:nvPr/>
        </p:nvSpPr>
        <p:spPr>
          <a:xfrm>
            <a:off x="939124" y="5824533"/>
            <a:ext cx="10313752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amet, consectetuer adipiscing elit. Maecenas porttitor congue massa. Fusce posuere, magna sed pulvinar ultricies, purus </a:t>
            </a:r>
            <a:r>
              <a:rPr lang="en-US" altLang="zh-CN" sz="1200" dirty="0" err="1">
                <a:solidFill>
                  <a:srgbClr val="C00000"/>
                </a:solidFill>
              </a:rPr>
              <a:t>lectus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malesuada</a:t>
            </a:r>
            <a:r>
              <a:rPr lang="en-US" altLang="zh-CN" sz="1200" dirty="0">
                <a:solidFill>
                  <a:srgbClr val="C00000"/>
                </a:solidFill>
              </a:rPr>
              <a:t> Nunc </a:t>
            </a:r>
            <a:r>
              <a:rPr lang="en-US" altLang="zh-CN" sz="1200" dirty="0" err="1">
                <a:solidFill>
                  <a:srgbClr val="C00000"/>
                </a:solidFill>
              </a:rPr>
              <a:t>viverra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imperdiet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enim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est. </a:t>
            </a:r>
            <a:r>
              <a:rPr lang="en-US" altLang="zh-CN" sz="1200" dirty="0" err="1">
                <a:solidFill>
                  <a:srgbClr val="C00000"/>
                </a:solidFill>
              </a:rPr>
              <a:t>Vivamus</a:t>
            </a:r>
            <a:r>
              <a:rPr lang="en-US" altLang="zh-CN" sz="1200" dirty="0">
                <a:solidFill>
                  <a:srgbClr val="C00000"/>
                </a:solidFill>
              </a:rPr>
              <a:t> a </a:t>
            </a:r>
            <a:r>
              <a:rPr lang="en-US" altLang="zh-CN" sz="1200" dirty="0" err="1">
                <a:solidFill>
                  <a:srgbClr val="C00000"/>
                </a:solidFill>
              </a:rPr>
              <a:t>tellus</a:t>
            </a:r>
            <a:r>
              <a:rPr lang="en-US" altLang="zh-CN" sz="1200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76995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pic>
        <p:nvPic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FCD25517-3499-4F85-9582-AA5C33E783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3" r="25963" b="24746"/>
          <a:stretch/>
        </p:blipFill>
        <p:spPr>
          <a:xfrm>
            <a:off x="803276" y="1560695"/>
            <a:ext cx="4447150" cy="4573405"/>
          </a:xfrm>
          <a:prstGeom prst="rect">
            <a:avLst/>
          </a:prstGeom>
          <a:ln w="6350">
            <a:solidFill>
              <a:srgbClr val="E8E4E3"/>
            </a:solidFill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B15EF1-24C9-4F05-9FBC-BC51EF703BF1}"/>
              </a:ext>
            </a:extLst>
          </p:cNvPr>
          <p:cNvSpPr/>
          <p:nvPr/>
        </p:nvSpPr>
        <p:spPr>
          <a:xfrm>
            <a:off x="803275" y="1560695"/>
            <a:ext cx="4447150" cy="4573405"/>
          </a:xfrm>
          <a:prstGeom prst="rect">
            <a:avLst/>
          </a:prstGeom>
          <a:gradFill>
            <a:gsLst>
              <a:gs pos="0">
                <a:srgbClr val="C00000">
                  <a:alpha val="25000"/>
                </a:srgbClr>
              </a:gs>
              <a:gs pos="100000">
                <a:srgbClr val="C0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8370FEE-FF47-41EC-8D3F-D5FE532E9A54}"/>
              </a:ext>
            </a:extLst>
          </p:cNvPr>
          <p:cNvSpPr/>
          <p:nvPr/>
        </p:nvSpPr>
        <p:spPr>
          <a:xfrm>
            <a:off x="5818092" y="2838450"/>
            <a:ext cx="2626395" cy="3295650"/>
          </a:xfrm>
          <a:prstGeom prst="rect">
            <a:avLst/>
          </a:prstGeom>
          <a:solidFill>
            <a:schemeClr val="bg1"/>
          </a:solidFill>
          <a:ln w="15875">
            <a:noFill/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F0F7AE5-0913-4E45-A549-C03C466FDD96}"/>
              </a:ext>
            </a:extLst>
          </p:cNvPr>
          <p:cNvSpPr/>
          <p:nvPr/>
        </p:nvSpPr>
        <p:spPr>
          <a:xfrm>
            <a:off x="8762329" y="2838450"/>
            <a:ext cx="2626395" cy="3295650"/>
          </a:xfrm>
          <a:prstGeom prst="rect">
            <a:avLst/>
          </a:prstGeom>
          <a:solidFill>
            <a:schemeClr val="bg1"/>
          </a:solidFill>
          <a:ln w="15875">
            <a:noFill/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B1DC8E3-BDE6-4C23-A595-4462950AADDF}"/>
              </a:ext>
            </a:extLst>
          </p:cNvPr>
          <p:cNvSpPr txBox="1"/>
          <p:nvPr/>
        </p:nvSpPr>
        <p:spPr>
          <a:xfrm>
            <a:off x="5747752" y="1472346"/>
            <a:ext cx="2262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陈西设计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4C8C6BB-8B18-4B90-8262-D0F14253F638}"/>
              </a:ext>
            </a:extLst>
          </p:cNvPr>
          <p:cNvSpPr txBox="1"/>
          <p:nvPr/>
        </p:nvSpPr>
        <p:spPr>
          <a:xfrm>
            <a:off x="5747752" y="2064749"/>
            <a:ext cx="3900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C00000"/>
                </a:solidFill>
                <a:ea typeface="微软简老宋" pitchFamily="2" charset="-122"/>
              </a:rPr>
              <a:t>相关未来计划</a:t>
            </a:r>
          </a:p>
        </p:txBody>
      </p:sp>
      <p:sp>
        <p:nvSpPr>
          <p:cNvPr id="8" name="iconfont-1186-560667">
            <a:extLst>
              <a:ext uri="{FF2B5EF4-FFF2-40B4-BE49-F238E27FC236}">
                <a16:creationId xmlns:a16="http://schemas.microsoft.com/office/drawing/2014/main" xmlns="" id="{935471B3-D589-46A2-8142-4FA40F3DF67B}"/>
              </a:ext>
            </a:extLst>
          </p:cNvPr>
          <p:cNvSpPr>
            <a:spLocks noChangeAspect="1"/>
          </p:cNvSpPr>
          <p:nvPr/>
        </p:nvSpPr>
        <p:spPr bwMode="auto">
          <a:xfrm>
            <a:off x="6924569" y="3274566"/>
            <a:ext cx="413440" cy="337550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sp>
        <p:nvSpPr>
          <p:cNvPr id="12" name="iconfont-11253-5321892">
            <a:extLst>
              <a:ext uri="{FF2B5EF4-FFF2-40B4-BE49-F238E27FC236}">
                <a16:creationId xmlns:a16="http://schemas.microsoft.com/office/drawing/2014/main" xmlns="" id="{F49BF2A1-8C20-40D8-A4A2-5EFEA499A432}"/>
              </a:ext>
            </a:extLst>
          </p:cNvPr>
          <p:cNvSpPr>
            <a:spLocks noChangeAspect="1"/>
          </p:cNvSpPr>
          <p:nvPr/>
        </p:nvSpPr>
        <p:spPr bwMode="auto">
          <a:xfrm>
            <a:off x="9868806" y="3291963"/>
            <a:ext cx="413440" cy="320153"/>
          </a:xfrm>
          <a:custGeom>
            <a:avLst/>
            <a:gdLst>
              <a:gd name="T0" fmla="*/ 7505 w 10580"/>
              <a:gd name="T1" fmla="*/ 3968 h 8192"/>
              <a:gd name="T2" fmla="*/ 7305 w 10580"/>
              <a:gd name="T3" fmla="*/ 3683 h 8192"/>
              <a:gd name="T4" fmla="*/ 7230 w 10580"/>
              <a:gd name="T5" fmla="*/ 2598 h 8192"/>
              <a:gd name="T6" fmla="*/ 5293 w 10580"/>
              <a:gd name="T7" fmla="*/ 2670 h 8192"/>
              <a:gd name="T8" fmla="*/ 4981 w 10580"/>
              <a:gd name="T9" fmla="*/ 2192 h 8192"/>
              <a:gd name="T10" fmla="*/ 3423 w 10580"/>
              <a:gd name="T11" fmla="*/ 1385 h 8192"/>
              <a:gd name="T12" fmla="*/ 833 w 10580"/>
              <a:gd name="T13" fmla="*/ 3540 h 8192"/>
              <a:gd name="T14" fmla="*/ 110 w 10580"/>
              <a:gd name="T15" fmla="*/ 5515 h 8192"/>
              <a:gd name="T16" fmla="*/ 3899 w 10580"/>
              <a:gd name="T17" fmla="*/ 8061 h 8192"/>
              <a:gd name="T18" fmla="*/ 8446 w 10580"/>
              <a:gd name="T19" fmla="*/ 6055 h 8192"/>
              <a:gd name="T20" fmla="*/ 7505 w 10580"/>
              <a:gd name="T21" fmla="*/ 3968 h 8192"/>
              <a:gd name="T22" fmla="*/ 4021 w 10580"/>
              <a:gd name="T23" fmla="*/ 7525 h 8192"/>
              <a:gd name="T24" fmla="*/ 1061 w 10580"/>
              <a:gd name="T25" fmla="*/ 5684 h 8192"/>
              <a:gd name="T26" fmla="*/ 4021 w 10580"/>
              <a:gd name="T27" fmla="*/ 3633 h 8192"/>
              <a:gd name="T28" fmla="*/ 6984 w 10580"/>
              <a:gd name="T29" fmla="*/ 5328 h 8192"/>
              <a:gd name="T30" fmla="*/ 4021 w 10580"/>
              <a:gd name="T31" fmla="*/ 7525 h 8192"/>
              <a:gd name="T32" fmla="*/ 3695 w 10580"/>
              <a:gd name="T33" fmla="*/ 4355 h 8192"/>
              <a:gd name="T34" fmla="*/ 2239 w 10580"/>
              <a:gd name="T35" fmla="*/ 6094 h 8192"/>
              <a:gd name="T36" fmla="*/ 2680 w 10580"/>
              <a:gd name="T37" fmla="*/ 6833 h 8192"/>
              <a:gd name="T38" fmla="*/ 5136 w 10580"/>
              <a:gd name="T39" fmla="*/ 6390 h 8192"/>
              <a:gd name="T40" fmla="*/ 3695 w 10580"/>
              <a:gd name="T41" fmla="*/ 4355 h 8192"/>
              <a:gd name="T42" fmla="*/ 3279 w 10580"/>
              <a:gd name="T43" fmla="*/ 6525 h 8192"/>
              <a:gd name="T44" fmla="*/ 2724 w 10580"/>
              <a:gd name="T45" fmla="*/ 6127 h 8192"/>
              <a:gd name="T46" fmla="*/ 3251 w 10580"/>
              <a:gd name="T47" fmla="*/ 5569 h 8192"/>
              <a:gd name="T48" fmla="*/ 3834 w 10580"/>
              <a:gd name="T49" fmla="*/ 5997 h 8192"/>
              <a:gd name="T50" fmla="*/ 3279 w 10580"/>
              <a:gd name="T51" fmla="*/ 6525 h 8192"/>
              <a:gd name="T52" fmla="*/ 4250 w 10580"/>
              <a:gd name="T53" fmla="*/ 5697 h 8192"/>
              <a:gd name="T54" fmla="*/ 3963 w 10580"/>
              <a:gd name="T55" fmla="*/ 5670 h 8192"/>
              <a:gd name="T56" fmla="*/ 4031 w 10580"/>
              <a:gd name="T57" fmla="*/ 5357 h 8192"/>
              <a:gd name="T58" fmla="*/ 4335 w 10580"/>
              <a:gd name="T59" fmla="*/ 5383 h 8192"/>
              <a:gd name="T60" fmla="*/ 4250 w 10580"/>
              <a:gd name="T61" fmla="*/ 5697 h 8192"/>
              <a:gd name="T62" fmla="*/ 8308 w 10580"/>
              <a:gd name="T63" fmla="*/ 3299 h 8192"/>
              <a:gd name="T64" fmla="*/ 8571 w 10580"/>
              <a:gd name="T65" fmla="*/ 3073 h 8192"/>
              <a:gd name="T66" fmla="*/ 8575 w 10580"/>
              <a:gd name="T67" fmla="*/ 3044 h 8192"/>
              <a:gd name="T68" fmla="*/ 7094 w 10580"/>
              <a:gd name="T69" fmla="*/ 1544 h 8192"/>
              <a:gd name="T70" fmla="*/ 6825 w 10580"/>
              <a:gd name="T71" fmla="*/ 1817 h 8192"/>
              <a:gd name="T72" fmla="*/ 7094 w 10580"/>
              <a:gd name="T73" fmla="*/ 2087 h 8192"/>
              <a:gd name="T74" fmla="*/ 8035 w 10580"/>
              <a:gd name="T75" fmla="*/ 3030 h 8192"/>
              <a:gd name="T76" fmla="*/ 8308 w 10580"/>
              <a:gd name="T77" fmla="*/ 3299 h 8192"/>
              <a:gd name="T78" fmla="*/ 8111 w 10580"/>
              <a:gd name="T79" fmla="*/ 137 h 8192"/>
              <a:gd name="T80" fmla="*/ 6764 w 10580"/>
              <a:gd name="T81" fmla="*/ 150 h 8192"/>
              <a:gd name="T82" fmla="*/ 6726 w 10580"/>
              <a:gd name="T83" fmla="*/ 167 h 8192"/>
              <a:gd name="T84" fmla="*/ 6718 w 10580"/>
              <a:gd name="T85" fmla="*/ 174 h 8192"/>
              <a:gd name="T86" fmla="*/ 6431 w 10580"/>
              <a:gd name="T87" fmla="*/ 555 h 8192"/>
              <a:gd name="T88" fmla="*/ 6824 w 10580"/>
              <a:gd name="T89" fmla="*/ 949 h 8192"/>
              <a:gd name="T90" fmla="*/ 7179 w 10580"/>
              <a:gd name="T91" fmla="*/ 864 h 8192"/>
              <a:gd name="T92" fmla="*/ 9124 w 10580"/>
              <a:gd name="T93" fmla="*/ 1829 h 8192"/>
              <a:gd name="T94" fmla="*/ 9245 w 10580"/>
              <a:gd name="T95" fmla="*/ 3135 h 8192"/>
              <a:gd name="T96" fmla="*/ 9168 w 10580"/>
              <a:gd name="T97" fmla="*/ 3514 h 8192"/>
              <a:gd name="T98" fmla="*/ 9559 w 10580"/>
              <a:gd name="T99" fmla="*/ 3868 h 8192"/>
              <a:gd name="T100" fmla="*/ 9936 w 10580"/>
              <a:gd name="T101" fmla="*/ 3537 h 8192"/>
              <a:gd name="T102" fmla="*/ 9939 w 10580"/>
              <a:gd name="T103" fmla="*/ 3537 h 8192"/>
              <a:gd name="T104" fmla="*/ 8111 w 10580"/>
              <a:gd name="T105" fmla="*/ 137 h 8192"/>
              <a:gd name="T106" fmla="*/ 8111 w 10580"/>
              <a:gd name="T107" fmla="*/ 137 h 8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580" h="8192">
                <a:moveTo>
                  <a:pt x="7505" y="3968"/>
                </a:moveTo>
                <a:cubicBezTo>
                  <a:pt x="7116" y="3893"/>
                  <a:pt x="7305" y="3683"/>
                  <a:pt x="7305" y="3683"/>
                </a:cubicBezTo>
                <a:cubicBezTo>
                  <a:pt x="7305" y="3683"/>
                  <a:pt x="7685" y="3054"/>
                  <a:pt x="7230" y="2598"/>
                </a:cubicBezTo>
                <a:cubicBezTo>
                  <a:pt x="6665" y="2032"/>
                  <a:pt x="5293" y="2670"/>
                  <a:pt x="5293" y="2670"/>
                </a:cubicBezTo>
                <a:cubicBezTo>
                  <a:pt x="4769" y="2833"/>
                  <a:pt x="4908" y="2595"/>
                  <a:pt x="4981" y="2192"/>
                </a:cubicBezTo>
                <a:cubicBezTo>
                  <a:pt x="4981" y="1715"/>
                  <a:pt x="4819" y="909"/>
                  <a:pt x="3423" y="1385"/>
                </a:cubicBezTo>
                <a:cubicBezTo>
                  <a:pt x="2030" y="1864"/>
                  <a:pt x="833" y="3540"/>
                  <a:pt x="833" y="3540"/>
                </a:cubicBezTo>
                <a:cubicBezTo>
                  <a:pt x="0" y="4654"/>
                  <a:pt x="110" y="5515"/>
                  <a:pt x="110" y="5515"/>
                </a:cubicBezTo>
                <a:cubicBezTo>
                  <a:pt x="318" y="7415"/>
                  <a:pt x="2333" y="7938"/>
                  <a:pt x="3899" y="8061"/>
                </a:cubicBezTo>
                <a:cubicBezTo>
                  <a:pt x="5548" y="8192"/>
                  <a:pt x="7773" y="7492"/>
                  <a:pt x="8446" y="6055"/>
                </a:cubicBezTo>
                <a:cubicBezTo>
                  <a:pt x="9121" y="4615"/>
                  <a:pt x="7895" y="4047"/>
                  <a:pt x="7505" y="3968"/>
                </a:cubicBezTo>
                <a:close/>
                <a:moveTo>
                  <a:pt x="4021" y="7525"/>
                </a:moveTo>
                <a:cubicBezTo>
                  <a:pt x="2385" y="7602"/>
                  <a:pt x="1061" y="6779"/>
                  <a:pt x="1061" y="5684"/>
                </a:cubicBezTo>
                <a:cubicBezTo>
                  <a:pt x="1061" y="4588"/>
                  <a:pt x="2384" y="3709"/>
                  <a:pt x="4021" y="3633"/>
                </a:cubicBezTo>
                <a:cubicBezTo>
                  <a:pt x="5659" y="3557"/>
                  <a:pt x="6984" y="4234"/>
                  <a:pt x="6984" y="5328"/>
                </a:cubicBezTo>
                <a:cubicBezTo>
                  <a:pt x="6984" y="6423"/>
                  <a:pt x="5659" y="7450"/>
                  <a:pt x="4021" y="7525"/>
                </a:cubicBezTo>
                <a:close/>
                <a:moveTo>
                  <a:pt x="3695" y="4355"/>
                </a:moveTo>
                <a:cubicBezTo>
                  <a:pt x="2049" y="4549"/>
                  <a:pt x="2239" y="6094"/>
                  <a:pt x="2239" y="6094"/>
                </a:cubicBezTo>
                <a:cubicBezTo>
                  <a:pt x="2239" y="6094"/>
                  <a:pt x="2222" y="6584"/>
                  <a:pt x="2680" y="6833"/>
                </a:cubicBezTo>
                <a:cubicBezTo>
                  <a:pt x="3643" y="7355"/>
                  <a:pt x="4635" y="7039"/>
                  <a:pt x="5136" y="6390"/>
                </a:cubicBezTo>
                <a:cubicBezTo>
                  <a:pt x="5638" y="5742"/>
                  <a:pt x="5344" y="4164"/>
                  <a:pt x="3695" y="4355"/>
                </a:cubicBezTo>
                <a:close/>
                <a:moveTo>
                  <a:pt x="3279" y="6525"/>
                </a:moveTo>
                <a:cubicBezTo>
                  <a:pt x="2971" y="6562"/>
                  <a:pt x="2724" y="6384"/>
                  <a:pt x="2724" y="6127"/>
                </a:cubicBezTo>
                <a:cubicBezTo>
                  <a:pt x="2724" y="5870"/>
                  <a:pt x="2944" y="5602"/>
                  <a:pt x="3251" y="5569"/>
                </a:cubicBezTo>
                <a:cubicBezTo>
                  <a:pt x="3604" y="5535"/>
                  <a:pt x="3834" y="5739"/>
                  <a:pt x="3834" y="5997"/>
                </a:cubicBezTo>
                <a:cubicBezTo>
                  <a:pt x="3835" y="6253"/>
                  <a:pt x="3586" y="6490"/>
                  <a:pt x="3279" y="6525"/>
                </a:cubicBezTo>
                <a:close/>
                <a:moveTo>
                  <a:pt x="4250" y="5697"/>
                </a:moveTo>
                <a:cubicBezTo>
                  <a:pt x="4146" y="5774"/>
                  <a:pt x="4017" y="5764"/>
                  <a:pt x="3963" y="5670"/>
                </a:cubicBezTo>
                <a:cubicBezTo>
                  <a:pt x="3905" y="5579"/>
                  <a:pt x="3926" y="5433"/>
                  <a:pt x="4031" y="5357"/>
                </a:cubicBezTo>
                <a:cubicBezTo>
                  <a:pt x="4152" y="5265"/>
                  <a:pt x="4280" y="5292"/>
                  <a:pt x="4335" y="5383"/>
                </a:cubicBezTo>
                <a:cubicBezTo>
                  <a:pt x="4391" y="5475"/>
                  <a:pt x="4351" y="5615"/>
                  <a:pt x="4250" y="5697"/>
                </a:cubicBezTo>
                <a:close/>
                <a:moveTo>
                  <a:pt x="8308" y="3299"/>
                </a:moveTo>
                <a:cubicBezTo>
                  <a:pt x="8440" y="3299"/>
                  <a:pt x="8553" y="3200"/>
                  <a:pt x="8571" y="3073"/>
                </a:cubicBezTo>
                <a:cubicBezTo>
                  <a:pt x="8574" y="3063"/>
                  <a:pt x="8575" y="3055"/>
                  <a:pt x="8575" y="3044"/>
                </a:cubicBezTo>
                <a:cubicBezTo>
                  <a:pt x="8776" y="1232"/>
                  <a:pt x="7094" y="1544"/>
                  <a:pt x="7094" y="1544"/>
                </a:cubicBezTo>
                <a:cubicBezTo>
                  <a:pt x="6945" y="1544"/>
                  <a:pt x="6825" y="1665"/>
                  <a:pt x="6825" y="1817"/>
                </a:cubicBezTo>
                <a:cubicBezTo>
                  <a:pt x="6825" y="1965"/>
                  <a:pt x="6945" y="2087"/>
                  <a:pt x="7094" y="2087"/>
                </a:cubicBezTo>
                <a:cubicBezTo>
                  <a:pt x="8303" y="1819"/>
                  <a:pt x="8035" y="3030"/>
                  <a:pt x="8035" y="3030"/>
                </a:cubicBezTo>
                <a:cubicBezTo>
                  <a:pt x="8036" y="3179"/>
                  <a:pt x="8158" y="3299"/>
                  <a:pt x="8308" y="3299"/>
                </a:cubicBezTo>
                <a:close/>
                <a:moveTo>
                  <a:pt x="8111" y="137"/>
                </a:moveTo>
                <a:cubicBezTo>
                  <a:pt x="7530" y="0"/>
                  <a:pt x="6931" y="118"/>
                  <a:pt x="6764" y="150"/>
                </a:cubicBezTo>
                <a:cubicBezTo>
                  <a:pt x="6751" y="152"/>
                  <a:pt x="6739" y="164"/>
                  <a:pt x="6726" y="167"/>
                </a:cubicBezTo>
                <a:cubicBezTo>
                  <a:pt x="6720" y="168"/>
                  <a:pt x="6718" y="174"/>
                  <a:pt x="6718" y="174"/>
                </a:cubicBezTo>
                <a:cubicBezTo>
                  <a:pt x="6552" y="220"/>
                  <a:pt x="6431" y="374"/>
                  <a:pt x="6431" y="555"/>
                </a:cubicBezTo>
                <a:cubicBezTo>
                  <a:pt x="6431" y="772"/>
                  <a:pt x="6606" y="949"/>
                  <a:pt x="6824" y="949"/>
                </a:cubicBezTo>
                <a:cubicBezTo>
                  <a:pt x="6824" y="949"/>
                  <a:pt x="7035" y="920"/>
                  <a:pt x="7179" y="864"/>
                </a:cubicBezTo>
                <a:cubicBezTo>
                  <a:pt x="7321" y="807"/>
                  <a:pt x="8525" y="822"/>
                  <a:pt x="9124" y="1829"/>
                </a:cubicBezTo>
                <a:cubicBezTo>
                  <a:pt x="9450" y="2564"/>
                  <a:pt x="9268" y="3057"/>
                  <a:pt x="9245" y="3135"/>
                </a:cubicBezTo>
                <a:cubicBezTo>
                  <a:pt x="9245" y="3135"/>
                  <a:pt x="9168" y="3327"/>
                  <a:pt x="9168" y="3514"/>
                </a:cubicBezTo>
                <a:cubicBezTo>
                  <a:pt x="9168" y="3732"/>
                  <a:pt x="9343" y="3868"/>
                  <a:pt x="9559" y="3868"/>
                </a:cubicBezTo>
                <a:cubicBezTo>
                  <a:pt x="9740" y="3868"/>
                  <a:pt x="9891" y="3843"/>
                  <a:pt x="9936" y="3537"/>
                </a:cubicBezTo>
                <a:lnTo>
                  <a:pt x="9939" y="3537"/>
                </a:lnTo>
                <a:cubicBezTo>
                  <a:pt x="10580" y="1388"/>
                  <a:pt x="9151" y="379"/>
                  <a:pt x="8111" y="137"/>
                </a:cubicBezTo>
                <a:close/>
                <a:moveTo>
                  <a:pt x="8111" y="137"/>
                </a:move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BE123E-05DA-4DF0-A17E-88B9D4C3A1BD}"/>
              </a:ext>
            </a:extLst>
          </p:cNvPr>
          <p:cNvSpPr txBox="1"/>
          <p:nvPr/>
        </p:nvSpPr>
        <p:spPr>
          <a:xfrm>
            <a:off x="5818091" y="3859701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C6ADA7A-2E7C-4A48-A0CB-FC4357199F92}"/>
              </a:ext>
            </a:extLst>
          </p:cNvPr>
          <p:cNvSpPr txBox="1"/>
          <p:nvPr/>
        </p:nvSpPr>
        <p:spPr>
          <a:xfrm>
            <a:off x="6022220" y="4629170"/>
            <a:ext cx="2218138" cy="116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C00000"/>
                </a:solidFill>
              </a:rPr>
              <a:t>ultricies</a:t>
            </a:r>
            <a:r>
              <a:rPr lang="en-US" altLang="zh-CN" sz="1200" dirty="0">
                <a:solidFill>
                  <a:srgbClr val="C00000"/>
                </a:solidFill>
              </a:rPr>
              <a:t>,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47355A3D-94DA-44FF-ABD8-CD4142250693}"/>
              </a:ext>
            </a:extLst>
          </p:cNvPr>
          <p:cNvSpPr/>
          <p:nvPr/>
        </p:nvSpPr>
        <p:spPr>
          <a:xfrm>
            <a:off x="6872129" y="4440556"/>
            <a:ext cx="51832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58FCC560-BCB4-4CE5-A041-1E6AEFF80C35}"/>
              </a:ext>
            </a:extLst>
          </p:cNvPr>
          <p:cNvSpPr/>
          <p:nvPr/>
        </p:nvSpPr>
        <p:spPr>
          <a:xfrm>
            <a:off x="5818091" y="2836868"/>
            <a:ext cx="2626396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7E920D02-96EE-4E04-9D54-0751AA9B4AA0}"/>
              </a:ext>
            </a:extLst>
          </p:cNvPr>
          <p:cNvSpPr/>
          <p:nvPr/>
        </p:nvSpPr>
        <p:spPr>
          <a:xfrm>
            <a:off x="8762329" y="2836868"/>
            <a:ext cx="2626396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23CC312-78C3-4257-A823-914D58EEA8F7}"/>
              </a:ext>
            </a:extLst>
          </p:cNvPr>
          <p:cNvSpPr txBox="1"/>
          <p:nvPr/>
        </p:nvSpPr>
        <p:spPr>
          <a:xfrm>
            <a:off x="8773086" y="3859701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41DB303-160C-41AB-B169-816F94B71B3A}"/>
              </a:ext>
            </a:extLst>
          </p:cNvPr>
          <p:cNvSpPr txBox="1"/>
          <p:nvPr/>
        </p:nvSpPr>
        <p:spPr>
          <a:xfrm>
            <a:off x="8977215" y="4629170"/>
            <a:ext cx="2218138" cy="116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C00000"/>
                </a:solidFill>
              </a:rPr>
              <a:t>ultricies</a:t>
            </a:r>
            <a:r>
              <a:rPr lang="en-US" altLang="zh-CN" sz="1200" dirty="0">
                <a:solidFill>
                  <a:srgbClr val="C00000"/>
                </a:solidFill>
              </a:rPr>
              <a:t>,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A703404E-2FCD-4581-A139-2A57A78C1D50}"/>
              </a:ext>
            </a:extLst>
          </p:cNvPr>
          <p:cNvSpPr/>
          <p:nvPr/>
        </p:nvSpPr>
        <p:spPr>
          <a:xfrm>
            <a:off x="9827124" y="4440556"/>
            <a:ext cx="51832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769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缺角矩形 26">
            <a:extLst>
              <a:ext uri="{FF2B5EF4-FFF2-40B4-BE49-F238E27FC236}">
                <a16:creationId xmlns:a16="http://schemas.microsoft.com/office/drawing/2014/main" xmlns="" id="{6C5506E4-DAC4-48E2-A45E-E089620C380E}"/>
              </a:ext>
            </a:extLst>
          </p:cNvPr>
          <p:cNvSpPr/>
          <p:nvPr/>
        </p:nvSpPr>
        <p:spPr>
          <a:xfrm>
            <a:off x="0" y="543845"/>
            <a:ext cx="12192000" cy="266528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124941E3-9BA4-4DF8-AEAE-4CC8B2CC4A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24" b="42399"/>
          <a:stretch/>
        </p:blipFill>
        <p:spPr>
          <a:xfrm>
            <a:off x="0" y="0"/>
            <a:ext cx="12192000" cy="75405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24752DC-89B4-464D-A3ED-86E2ED57532F}"/>
              </a:ext>
            </a:extLst>
          </p:cNvPr>
          <p:cNvSpPr/>
          <p:nvPr/>
        </p:nvSpPr>
        <p:spPr>
          <a:xfrm>
            <a:off x="0" y="0"/>
            <a:ext cx="12192000" cy="754058"/>
          </a:xfrm>
          <a:prstGeom prst="rect">
            <a:avLst/>
          </a:prstGeom>
          <a:gradFill>
            <a:gsLst>
              <a:gs pos="100000">
                <a:schemeClr val="bg1">
                  <a:alpha val="7500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CDD2E2A-6A9B-4734-B5AA-1377700F8A05}"/>
              </a:ext>
            </a:extLst>
          </p:cNvPr>
          <p:cNvSpPr/>
          <p:nvPr/>
        </p:nvSpPr>
        <p:spPr>
          <a:xfrm>
            <a:off x="11472325" y="266528"/>
            <a:ext cx="388792" cy="388792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缺角矩形 8">
            <a:extLst>
              <a:ext uri="{FF2B5EF4-FFF2-40B4-BE49-F238E27FC236}">
                <a16:creationId xmlns:a16="http://schemas.microsoft.com/office/drawing/2014/main" xmlns="" id="{8DC57736-6ADF-475F-B574-AF7C7ADE9701}"/>
              </a:ext>
            </a:extLst>
          </p:cNvPr>
          <p:cNvSpPr/>
          <p:nvPr/>
        </p:nvSpPr>
        <p:spPr>
          <a:xfrm>
            <a:off x="468370" y="196392"/>
            <a:ext cx="345758" cy="345758"/>
          </a:xfrm>
          <a:prstGeom prst="plaque">
            <a:avLst>
              <a:gd name="adj" fmla="val 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xmlns="" id="{56E2C901-529A-41E4-BBAD-D10F70F07CE2}"/>
              </a:ext>
            </a:extLst>
          </p:cNvPr>
          <p:cNvSpPr/>
          <p:nvPr/>
        </p:nvSpPr>
        <p:spPr>
          <a:xfrm>
            <a:off x="657340" y="360043"/>
            <a:ext cx="273702" cy="273702"/>
          </a:xfrm>
          <a:prstGeom prst="plaque">
            <a:avLst>
              <a:gd name="adj" fmla="val 0"/>
            </a:avLst>
          </a:prstGeom>
          <a:solidFill>
            <a:srgbClr val="C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E49965-94C7-4151-9DA9-12B01A9BBBD4}"/>
              </a:ext>
            </a:extLst>
          </p:cNvPr>
          <p:cNvSpPr txBox="1"/>
          <p:nvPr/>
        </p:nvSpPr>
        <p:spPr>
          <a:xfrm>
            <a:off x="1048430" y="172773"/>
            <a:ext cx="3802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ea typeface="微软简老宋" pitchFamily="2" charset="-122"/>
              </a:rPr>
              <a:t>写上标题陈西好帅</a:t>
            </a: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xmlns="" id="{1A22B2D0-5759-4485-9BA4-203E8545DB15}"/>
              </a:ext>
            </a:extLst>
          </p:cNvPr>
          <p:cNvSpPr/>
          <p:nvPr/>
        </p:nvSpPr>
        <p:spPr>
          <a:xfrm>
            <a:off x="1305230" y="2857420"/>
            <a:ext cx="2430780" cy="2095500"/>
          </a:xfrm>
          <a:prstGeom prst="hexagon">
            <a:avLst/>
          </a:prstGeom>
          <a:solidFill>
            <a:schemeClr val="bg1"/>
          </a:solidFill>
          <a:ln w="3175">
            <a:solidFill>
              <a:srgbClr val="F5F5F5"/>
            </a:solidFill>
          </a:ln>
          <a:effectLst>
            <a:outerShdw blurRad="279400" dist="1524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C2DCAA86-7B32-433A-B01B-69443322C9D0}"/>
              </a:ext>
            </a:extLst>
          </p:cNvPr>
          <p:cNvSpPr/>
          <p:nvPr/>
        </p:nvSpPr>
        <p:spPr>
          <a:xfrm>
            <a:off x="3081397" y="2857420"/>
            <a:ext cx="654613" cy="2095500"/>
          </a:xfrm>
          <a:custGeom>
            <a:avLst/>
            <a:gdLst>
              <a:gd name="connsiteX0" fmla="*/ 7997 w 654613"/>
              <a:gd name="connsiteY0" fmla="*/ 0 h 2095500"/>
              <a:gd name="connsiteX1" fmla="*/ 130738 w 654613"/>
              <a:gd name="connsiteY1" fmla="*/ 0 h 2095500"/>
              <a:gd name="connsiteX2" fmla="*/ 654613 w 654613"/>
              <a:gd name="connsiteY2" fmla="*/ 1047750 h 2095500"/>
              <a:gd name="connsiteX3" fmla="*/ 130738 w 654613"/>
              <a:gd name="connsiteY3" fmla="*/ 2095500 h 2095500"/>
              <a:gd name="connsiteX4" fmla="*/ 0 w 654613"/>
              <a:gd name="connsiteY4" fmla="*/ 2095500 h 2095500"/>
              <a:gd name="connsiteX5" fmla="*/ 518497 w 654613"/>
              <a:gd name="connsiteY5" fmla="*/ 1038305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4613" h="2095500">
                <a:moveTo>
                  <a:pt x="7997" y="0"/>
                </a:moveTo>
                <a:lnTo>
                  <a:pt x="130738" y="0"/>
                </a:lnTo>
                <a:lnTo>
                  <a:pt x="654613" y="1047750"/>
                </a:lnTo>
                <a:lnTo>
                  <a:pt x="130738" y="2095500"/>
                </a:lnTo>
                <a:lnTo>
                  <a:pt x="0" y="2095500"/>
                </a:lnTo>
                <a:lnTo>
                  <a:pt x="518497" y="1038305"/>
                </a:lnTo>
                <a:close/>
              </a:path>
            </a:pathLst>
          </a:custGeom>
          <a:solidFill>
            <a:srgbClr val="C0000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DB6D290-7724-48B7-AD45-AFBAAAEEA7EF}"/>
              </a:ext>
            </a:extLst>
          </p:cNvPr>
          <p:cNvSpPr txBox="1"/>
          <p:nvPr/>
        </p:nvSpPr>
        <p:spPr>
          <a:xfrm>
            <a:off x="1841671" y="3243450"/>
            <a:ext cx="1357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rgbClr val="C00000"/>
                </a:solidFill>
                <a:ea typeface="微软简老宋" pitchFamily="2" charset="-122"/>
              </a:rPr>
              <a:t>未来计划</a:t>
            </a:r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xmlns="" id="{25B55E3D-F842-4FD5-810C-2A70A5C42339}"/>
              </a:ext>
            </a:extLst>
          </p:cNvPr>
          <p:cNvSpPr/>
          <p:nvPr/>
        </p:nvSpPr>
        <p:spPr>
          <a:xfrm>
            <a:off x="3917229" y="1944914"/>
            <a:ext cx="1058507" cy="912506"/>
          </a:xfrm>
          <a:prstGeom prst="hexagon">
            <a:avLst/>
          </a:prstGeom>
          <a:solidFill>
            <a:schemeClr val="bg1"/>
          </a:solidFill>
          <a:ln w="9525">
            <a:solidFill>
              <a:srgbClr val="C00000"/>
            </a:solidFill>
          </a:ln>
          <a:effectLst>
            <a:outerShdw blurRad="228600" dist="127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xmlns="" id="{058B1BE6-03B8-480A-B9F7-1303676CE48F}"/>
              </a:ext>
            </a:extLst>
          </p:cNvPr>
          <p:cNvSpPr/>
          <p:nvPr/>
        </p:nvSpPr>
        <p:spPr>
          <a:xfrm>
            <a:off x="4556202" y="3389579"/>
            <a:ext cx="1058507" cy="912506"/>
          </a:xfrm>
          <a:prstGeom prst="hexagon">
            <a:avLst/>
          </a:prstGeom>
          <a:solidFill>
            <a:schemeClr val="bg1"/>
          </a:solidFill>
          <a:ln w="9525">
            <a:solidFill>
              <a:srgbClr val="C00000"/>
            </a:solidFill>
          </a:ln>
          <a:effectLst>
            <a:outerShdw blurRad="228600" dist="127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>
            <a:extLst>
              <a:ext uri="{FF2B5EF4-FFF2-40B4-BE49-F238E27FC236}">
                <a16:creationId xmlns:a16="http://schemas.microsoft.com/office/drawing/2014/main" xmlns="" id="{ED8BBE4B-D802-42A8-B14E-E61A0EDCE823}"/>
              </a:ext>
            </a:extLst>
          </p:cNvPr>
          <p:cNvSpPr/>
          <p:nvPr/>
        </p:nvSpPr>
        <p:spPr>
          <a:xfrm>
            <a:off x="3917229" y="4834244"/>
            <a:ext cx="1058507" cy="912506"/>
          </a:xfrm>
          <a:prstGeom prst="hexagon">
            <a:avLst/>
          </a:prstGeom>
          <a:solidFill>
            <a:schemeClr val="bg1"/>
          </a:solidFill>
          <a:ln w="9525">
            <a:solidFill>
              <a:srgbClr val="C00000"/>
            </a:solidFill>
          </a:ln>
          <a:effectLst>
            <a:outerShdw blurRad="228600" dist="127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iconfont-1186-560667">
            <a:extLst>
              <a:ext uri="{FF2B5EF4-FFF2-40B4-BE49-F238E27FC236}">
                <a16:creationId xmlns:a16="http://schemas.microsoft.com/office/drawing/2014/main" xmlns="" id="{E9BAC6BE-916F-4927-8609-C4E6F7618F68}"/>
              </a:ext>
            </a:extLst>
          </p:cNvPr>
          <p:cNvSpPr>
            <a:spLocks noChangeAspect="1"/>
          </p:cNvSpPr>
          <p:nvPr/>
        </p:nvSpPr>
        <p:spPr bwMode="auto">
          <a:xfrm>
            <a:off x="4246291" y="2202654"/>
            <a:ext cx="486286" cy="397025"/>
          </a:xfrm>
          <a:custGeom>
            <a:avLst/>
            <a:gdLst>
              <a:gd name="T0" fmla="*/ 8626 w 12744"/>
              <a:gd name="T1" fmla="*/ 3144 h 10406"/>
              <a:gd name="T2" fmla="*/ 9071 w 12744"/>
              <a:gd name="T3" fmla="*/ 3172 h 10406"/>
              <a:gd name="T4" fmla="*/ 4508 w 12744"/>
              <a:gd name="T5" fmla="*/ 0 h 10406"/>
              <a:gd name="T6" fmla="*/ 0 w 12744"/>
              <a:gd name="T7" fmla="*/ 3840 h 10406"/>
              <a:gd name="T8" fmla="*/ 1809 w 12744"/>
              <a:gd name="T9" fmla="*/ 6873 h 10406"/>
              <a:gd name="T10" fmla="*/ 1363 w 12744"/>
              <a:gd name="T11" fmla="*/ 8264 h 10406"/>
              <a:gd name="T12" fmla="*/ 2949 w 12744"/>
              <a:gd name="T13" fmla="*/ 7485 h 10406"/>
              <a:gd name="T14" fmla="*/ 4535 w 12744"/>
              <a:gd name="T15" fmla="*/ 7707 h 10406"/>
              <a:gd name="T16" fmla="*/ 4953 w 12744"/>
              <a:gd name="T17" fmla="*/ 7680 h 10406"/>
              <a:gd name="T18" fmla="*/ 4814 w 12744"/>
              <a:gd name="T19" fmla="*/ 6733 h 10406"/>
              <a:gd name="T20" fmla="*/ 8626 w 12744"/>
              <a:gd name="T21" fmla="*/ 3144 h 10406"/>
              <a:gd name="T22" fmla="*/ 6205 w 12744"/>
              <a:gd name="T23" fmla="*/ 1920 h 10406"/>
              <a:gd name="T24" fmla="*/ 6762 w 12744"/>
              <a:gd name="T25" fmla="*/ 2476 h 10406"/>
              <a:gd name="T26" fmla="*/ 6205 w 12744"/>
              <a:gd name="T27" fmla="*/ 3033 h 10406"/>
              <a:gd name="T28" fmla="*/ 5537 w 12744"/>
              <a:gd name="T29" fmla="*/ 2476 h 10406"/>
              <a:gd name="T30" fmla="*/ 6205 w 12744"/>
              <a:gd name="T31" fmla="*/ 1920 h 10406"/>
              <a:gd name="T32" fmla="*/ 3033 w 12744"/>
              <a:gd name="T33" fmla="*/ 3060 h 10406"/>
              <a:gd name="T34" fmla="*/ 2365 w 12744"/>
              <a:gd name="T35" fmla="*/ 2504 h 10406"/>
              <a:gd name="T36" fmla="*/ 3033 w 12744"/>
              <a:gd name="T37" fmla="*/ 1947 h 10406"/>
              <a:gd name="T38" fmla="*/ 3589 w 12744"/>
              <a:gd name="T39" fmla="*/ 2504 h 10406"/>
              <a:gd name="T40" fmla="*/ 3033 w 12744"/>
              <a:gd name="T41" fmla="*/ 3060 h 10406"/>
              <a:gd name="T42" fmla="*/ 3033 w 12744"/>
              <a:gd name="T43" fmla="*/ 3060 h 10406"/>
              <a:gd name="T44" fmla="*/ 12744 w 12744"/>
              <a:gd name="T45" fmla="*/ 6678 h 10406"/>
              <a:gd name="T46" fmla="*/ 8904 w 12744"/>
              <a:gd name="T47" fmla="*/ 3394 h 10406"/>
              <a:gd name="T48" fmla="*/ 5064 w 12744"/>
              <a:gd name="T49" fmla="*/ 6678 h 10406"/>
              <a:gd name="T50" fmla="*/ 8904 w 12744"/>
              <a:gd name="T51" fmla="*/ 9961 h 10406"/>
              <a:gd name="T52" fmla="*/ 10268 w 12744"/>
              <a:gd name="T53" fmla="*/ 9739 h 10406"/>
              <a:gd name="T54" fmla="*/ 11492 w 12744"/>
              <a:gd name="T55" fmla="*/ 10406 h 10406"/>
              <a:gd name="T56" fmla="*/ 11158 w 12744"/>
              <a:gd name="T57" fmla="*/ 9266 h 10406"/>
              <a:gd name="T58" fmla="*/ 12744 w 12744"/>
              <a:gd name="T59" fmla="*/ 6678 h 10406"/>
              <a:gd name="T60" fmla="*/ 7680 w 12744"/>
              <a:gd name="T61" fmla="*/ 6093 h 10406"/>
              <a:gd name="T62" fmla="*/ 7235 w 12744"/>
              <a:gd name="T63" fmla="*/ 5648 h 10406"/>
              <a:gd name="T64" fmla="*/ 7680 w 12744"/>
              <a:gd name="T65" fmla="*/ 5203 h 10406"/>
              <a:gd name="T66" fmla="*/ 8236 w 12744"/>
              <a:gd name="T67" fmla="*/ 5648 h 10406"/>
              <a:gd name="T68" fmla="*/ 7680 w 12744"/>
              <a:gd name="T69" fmla="*/ 6093 h 10406"/>
              <a:gd name="T70" fmla="*/ 10156 w 12744"/>
              <a:gd name="T71" fmla="*/ 6093 h 10406"/>
              <a:gd name="T72" fmla="*/ 9711 w 12744"/>
              <a:gd name="T73" fmla="*/ 5648 h 10406"/>
              <a:gd name="T74" fmla="*/ 10156 w 12744"/>
              <a:gd name="T75" fmla="*/ 5203 h 10406"/>
              <a:gd name="T76" fmla="*/ 10713 w 12744"/>
              <a:gd name="T77" fmla="*/ 5648 h 10406"/>
              <a:gd name="T78" fmla="*/ 10156 w 12744"/>
              <a:gd name="T79" fmla="*/ 6093 h 10406"/>
              <a:gd name="T80" fmla="*/ 10156 w 12744"/>
              <a:gd name="T81" fmla="*/ 6093 h 10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44" h="10406">
                <a:moveTo>
                  <a:pt x="8626" y="3144"/>
                </a:moveTo>
                <a:cubicBezTo>
                  <a:pt x="8765" y="3144"/>
                  <a:pt x="8904" y="3144"/>
                  <a:pt x="9071" y="3172"/>
                </a:cubicBezTo>
                <a:cubicBezTo>
                  <a:pt x="8682" y="1363"/>
                  <a:pt x="6734" y="0"/>
                  <a:pt x="4508" y="0"/>
                </a:cubicBezTo>
                <a:cubicBezTo>
                  <a:pt x="2031" y="0"/>
                  <a:pt x="0" y="1697"/>
                  <a:pt x="0" y="3840"/>
                </a:cubicBezTo>
                <a:cubicBezTo>
                  <a:pt x="0" y="5092"/>
                  <a:pt x="668" y="6093"/>
                  <a:pt x="1809" y="6873"/>
                </a:cubicBezTo>
                <a:lnTo>
                  <a:pt x="1363" y="8264"/>
                </a:lnTo>
                <a:lnTo>
                  <a:pt x="2949" y="7485"/>
                </a:lnTo>
                <a:cubicBezTo>
                  <a:pt x="3506" y="7596"/>
                  <a:pt x="3979" y="7707"/>
                  <a:pt x="4535" y="7707"/>
                </a:cubicBezTo>
                <a:cubicBezTo>
                  <a:pt x="4675" y="7707"/>
                  <a:pt x="4814" y="7707"/>
                  <a:pt x="4953" y="7680"/>
                </a:cubicBezTo>
                <a:cubicBezTo>
                  <a:pt x="4869" y="7373"/>
                  <a:pt x="4814" y="7067"/>
                  <a:pt x="4814" y="6733"/>
                </a:cubicBezTo>
                <a:cubicBezTo>
                  <a:pt x="4786" y="4758"/>
                  <a:pt x="6483" y="3144"/>
                  <a:pt x="8626" y="3144"/>
                </a:cubicBezTo>
                <a:close/>
                <a:moveTo>
                  <a:pt x="6205" y="1920"/>
                </a:moveTo>
                <a:cubicBezTo>
                  <a:pt x="6539" y="1920"/>
                  <a:pt x="6762" y="2142"/>
                  <a:pt x="6762" y="2476"/>
                </a:cubicBezTo>
                <a:cubicBezTo>
                  <a:pt x="6762" y="2810"/>
                  <a:pt x="6539" y="3033"/>
                  <a:pt x="6205" y="3033"/>
                </a:cubicBezTo>
                <a:cubicBezTo>
                  <a:pt x="5871" y="3033"/>
                  <a:pt x="5537" y="2810"/>
                  <a:pt x="5537" y="2476"/>
                </a:cubicBezTo>
                <a:cubicBezTo>
                  <a:pt x="5537" y="2142"/>
                  <a:pt x="5871" y="1920"/>
                  <a:pt x="6205" y="1920"/>
                </a:cubicBezTo>
                <a:close/>
                <a:moveTo>
                  <a:pt x="3033" y="3060"/>
                </a:moveTo>
                <a:cubicBezTo>
                  <a:pt x="2699" y="3060"/>
                  <a:pt x="2365" y="2838"/>
                  <a:pt x="2365" y="2504"/>
                </a:cubicBezTo>
                <a:cubicBezTo>
                  <a:pt x="2365" y="2170"/>
                  <a:pt x="2699" y="1947"/>
                  <a:pt x="3033" y="1947"/>
                </a:cubicBezTo>
                <a:cubicBezTo>
                  <a:pt x="3367" y="1947"/>
                  <a:pt x="3589" y="2170"/>
                  <a:pt x="3589" y="2504"/>
                </a:cubicBezTo>
                <a:cubicBezTo>
                  <a:pt x="3617" y="2838"/>
                  <a:pt x="3395" y="3060"/>
                  <a:pt x="3033" y="3060"/>
                </a:cubicBezTo>
                <a:close/>
                <a:moveTo>
                  <a:pt x="3033" y="3060"/>
                </a:moveTo>
                <a:close/>
                <a:moveTo>
                  <a:pt x="12744" y="6678"/>
                </a:moveTo>
                <a:cubicBezTo>
                  <a:pt x="12744" y="4869"/>
                  <a:pt x="10935" y="3394"/>
                  <a:pt x="8904" y="3394"/>
                </a:cubicBezTo>
                <a:cubicBezTo>
                  <a:pt x="6762" y="3394"/>
                  <a:pt x="5064" y="4869"/>
                  <a:pt x="5064" y="6678"/>
                </a:cubicBezTo>
                <a:cubicBezTo>
                  <a:pt x="5064" y="8486"/>
                  <a:pt x="6762" y="9961"/>
                  <a:pt x="8904" y="9961"/>
                </a:cubicBezTo>
                <a:cubicBezTo>
                  <a:pt x="9349" y="9961"/>
                  <a:pt x="9795" y="9850"/>
                  <a:pt x="10268" y="9739"/>
                </a:cubicBezTo>
                <a:lnTo>
                  <a:pt x="11492" y="10406"/>
                </a:lnTo>
                <a:lnTo>
                  <a:pt x="11158" y="9266"/>
                </a:lnTo>
                <a:cubicBezTo>
                  <a:pt x="12076" y="8598"/>
                  <a:pt x="12744" y="7680"/>
                  <a:pt x="12744" y="6678"/>
                </a:cubicBezTo>
                <a:close/>
                <a:moveTo>
                  <a:pt x="7680" y="6093"/>
                </a:moveTo>
                <a:cubicBezTo>
                  <a:pt x="7457" y="6093"/>
                  <a:pt x="7235" y="5871"/>
                  <a:pt x="7235" y="5648"/>
                </a:cubicBezTo>
                <a:cubicBezTo>
                  <a:pt x="7235" y="5426"/>
                  <a:pt x="7457" y="5203"/>
                  <a:pt x="7680" y="5203"/>
                </a:cubicBezTo>
                <a:cubicBezTo>
                  <a:pt x="8014" y="5203"/>
                  <a:pt x="8236" y="5426"/>
                  <a:pt x="8236" y="5648"/>
                </a:cubicBezTo>
                <a:cubicBezTo>
                  <a:pt x="8236" y="5871"/>
                  <a:pt x="8014" y="6093"/>
                  <a:pt x="7680" y="6093"/>
                </a:cubicBezTo>
                <a:close/>
                <a:moveTo>
                  <a:pt x="10156" y="6093"/>
                </a:moveTo>
                <a:cubicBezTo>
                  <a:pt x="9934" y="6093"/>
                  <a:pt x="9711" y="5871"/>
                  <a:pt x="9711" y="5648"/>
                </a:cubicBezTo>
                <a:cubicBezTo>
                  <a:pt x="9711" y="5426"/>
                  <a:pt x="9934" y="5203"/>
                  <a:pt x="10156" y="5203"/>
                </a:cubicBezTo>
                <a:cubicBezTo>
                  <a:pt x="10490" y="5203"/>
                  <a:pt x="10713" y="5426"/>
                  <a:pt x="10713" y="5648"/>
                </a:cubicBezTo>
                <a:cubicBezTo>
                  <a:pt x="10713" y="5871"/>
                  <a:pt x="10490" y="6093"/>
                  <a:pt x="10156" y="6093"/>
                </a:cubicBezTo>
                <a:close/>
                <a:moveTo>
                  <a:pt x="10156" y="6093"/>
                </a:move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sp>
        <p:nvSpPr>
          <p:cNvPr id="12" name="iconfont-11143-5260069">
            <a:extLst>
              <a:ext uri="{FF2B5EF4-FFF2-40B4-BE49-F238E27FC236}">
                <a16:creationId xmlns:a16="http://schemas.microsoft.com/office/drawing/2014/main" xmlns="" id="{A60AE541-A5ED-40EA-820D-8DBB74598199}"/>
              </a:ext>
            </a:extLst>
          </p:cNvPr>
          <p:cNvSpPr>
            <a:spLocks noChangeAspect="1"/>
          </p:cNvSpPr>
          <p:nvPr/>
        </p:nvSpPr>
        <p:spPr bwMode="auto">
          <a:xfrm>
            <a:off x="4842312" y="3636049"/>
            <a:ext cx="486286" cy="419565"/>
          </a:xfrm>
          <a:custGeom>
            <a:avLst/>
            <a:gdLst>
              <a:gd name="T0" fmla="*/ 10827 w 12054"/>
              <a:gd name="T1" fmla="*/ 2987 h 10400"/>
              <a:gd name="T2" fmla="*/ 10827 w 12054"/>
              <a:gd name="T3" fmla="*/ 2667 h 10400"/>
              <a:gd name="T4" fmla="*/ 12054 w 12054"/>
              <a:gd name="T5" fmla="*/ 1334 h 10400"/>
              <a:gd name="T6" fmla="*/ 10614 w 12054"/>
              <a:gd name="T7" fmla="*/ 1707 h 10400"/>
              <a:gd name="T8" fmla="*/ 11680 w 12054"/>
              <a:gd name="T9" fmla="*/ 267 h 10400"/>
              <a:gd name="T10" fmla="*/ 10134 w 12054"/>
              <a:gd name="T11" fmla="*/ 854 h 10400"/>
              <a:gd name="T12" fmla="*/ 8320 w 12054"/>
              <a:gd name="T13" fmla="*/ 0 h 10400"/>
              <a:gd name="T14" fmla="*/ 5867 w 12054"/>
              <a:gd name="T15" fmla="*/ 2560 h 10400"/>
              <a:gd name="T16" fmla="*/ 5920 w 12054"/>
              <a:gd name="T17" fmla="*/ 3147 h 10400"/>
              <a:gd name="T18" fmla="*/ 854 w 12054"/>
              <a:gd name="T19" fmla="*/ 427 h 10400"/>
              <a:gd name="T20" fmla="*/ 534 w 12054"/>
              <a:gd name="T21" fmla="*/ 1760 h 10400"/>
              <a:gd name="T22" fmla="*/ 1654 w 12054"/>
              <a:gd name="T23" fmla="*/ 3947 h 10400"/>
              <a:gd name="T24" fmla="*/ 480 w 12054"/>
              <a:gd name="T25" fmla="*/ 3627 h 10400"/>
              <a:gd name="T26" fmla="*/ 480 w 12054"/>
              <a:gd name="T27" fmla="*/ 3680 h 10400"/>
              <a:gd name="T28" fmla="*/ 2454 w 12054"/>
              <a:gd name="T29" fmla="*/ 6294 h 10400"/>
              <a:gd name="T30" fmla="*/ 1814 w 12054"/>
              <a:gd name="T31" fmla="*/ 6347 h 10400"/>
              <a:gd name="T32" fmla="*/ 1334 w 12054"/>
              <a:gd name="T33" fmla="*/ 6294 h 10400"/>
              <a:gd name="T34" fmla="*/ 3627 w 12054"/>
              <a:gd name="T35" fmla="*/ 8107 h 10400"/>
              <a:gd name="T36" fmla="*/ 587 w 12054"/>
              <a:gd name="T37" fmla="*/ 9227 h 10400"/>
              <a:gd name="T38" fmla="*/ 0 w 12054"/>
              <a:gd name="T39" fmla="*/ 9174 h 10400"/>
              <a:gd name="T40" fmla="*/ 3787 w 12054"/>
              <a:gd name="T41" fmla="*/ 10347 h 10400"/>
              <a:gd name="T42" fmla="*/ 10827 w 12054"/>
              <a:gd name="T43" fmla="*/ 2987 h 10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54" h="10400">
                <a:moveTo>
                  <a:pt x="10827" y="2987"/>
                </a:moveTo>
                <a:lnTo>
                  <a:pt x="10827" y="2667"/>
                </a:lnTo>
                <a:cubicBezTo>
                  <a:pt x="11307" y="2294"/>
                  <a:pt x="11734" y="1867"/>
                  <a:pt x="12054" y="1334"/>
                </a:cubicBezTo>
                <a:cubicBezTo>
                  <a:pt x="11627" y="1547"/>
                  <a:pt x="11147" y="1654"/>
                  <a:pt x="10614" y="1707"/>
                </a:cubicBezTo>
                <a:cubicBezTo>
                  <a:pt x="11147" y="1387"/>
                  <a:pt x="11520" y="907"/>
                  <a:pt x="11680" y="267"/>
                </a:cubicBezTo>
                <a:cubicBezTo>
                  <a:pt x="11200" y="534"/>
                  <a:pt x="10667" y="747"/>
                  <a:pt x="10134" y="854"/>
                </a:cubicBezTo>
                <a:cubicBezTo>
                  <a:pt x="9707" y="320"/>
                  <a:pt x="9067" y="0"/>
                  <a:pt x="8320" y="0"/>
                </a:cubicBezTo>
                <a:cubicBezTo>
                  <a:pt x="6934" y="0"/>
                  <a:pt x="5867" y="1120"/>
                  <a:pt x="5867" y="2560"/>
                </a:cubicBezTo>
                <a:cubicBezTo>
                  <a:pt x="5867" y="2774"/>
                  <a:pt x="5867" y="2987"/>
                  <a:pt x="5920" y="3147"/>
                </a:cubicBezTo>
                <a:cubicBezTo>
                  <a:pt x="3894" y="3094"/>
                  <a:pt x="2080" y="2027"/>
                  <a:pt x="854" y="427"/>
                </a:cubicBezTo>
                <a:cubicBezTo>
                  <a:pt x="640" y="800"/>
                  <a:pt x="534" y="1280"/>
                  <a:pt x="534" y="1760"/>
                </a:cubicBezTo>
                <a:cubicBezTo>
                  <a:pt x="534" y="2667"/>
                  <a:pt x="960" y="3467"/>
                  <a:pt x="1654" y="3947"/>
                </a:cubicBezTo>
                <a:cubicBezTo>
                  <a:pt x="1227" y="3947"/>
                  <a:pt x="854" y="3840"/>
                  <a:pt x="480" y="3627"/>
                </a:cubicBezTo>
                <a:lnTo>
                  <a:pt x="480" y="3680"/>
                </a:lnTo>
                <a:cubicBezTo>
                  <a:pt x="480" y="4960"/>
                  <a:pt x="1334" y="6027"/>
                  <a:pt x="2454" y="6294"/>
                </a:cubicBezTo>
                <a:cubicBezTo>
                  <a:pt x="2294" y="6294"/>
                  <a:pt x="2080" y="6347"/>
                  <a:pt x="1814" y="6347"/>
                </a:cubicBezTo>
                <a:cubicBezTo>
                  <a:pt x="1654" y="6347"/>
                  <a:pt x="1494" y="6347"/>
                  <a:pt x="1334" y="6294"/>
                </a:cubicBezTo>
                <a:cubicBezTo>
                  <a:pt x="1654" y="7360"/>
                  <a:pt x="2560" y="8107"/>
                  <a:pt x="3627" y="8107"/>
                </a:cubicBezTo>
                <a:cubicBezTo>
                  <a:pt x="2827" y="8800"/>
                  <a:pt x="1760" y="9227"/>
                  <a:pt x="587" y="9227"/>
                </a:cubicBezTo>
                <a:cubicBezTo>
                  <a:pt x="374" y="9227"/>
                  <a:pt x="214" y="9227"/>
                  <a:pt x="0" y="9174"/>
                </a:cubicBezTo>
                <a:cubicBezTo>
                  <a:pt x="1067" y="9920"/>
                  <a:pt x="2400" y="10347"/>
                  <a:pt x="3787" y="10347"/>
                </a:cubicBezTo>
                <a:cubicBezTo>
                  <a:pt x="8320" y="10400"/>
                  <a:pt x="10827" y="6454"/>
                  <a:pt x="10827" y="298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sp>
        <p:nvSpPr>
          <p:cNvPr id="18" name="iconfont-11253-5321892">
            <a:extLst>
              <a:ext uri="{FF2B5EF4-FFF2-40B4-BE49-F238E27FC236}">
                <a16:creationId xmlns:a16="http://schemas.microsoft.com/office/drawing/2014/main" xmlns="" id="{B5A86357-6CFB-4118-A483-7C12DDD4A0EC}"/>
              </a:ext>
            </a:extLst>
          </p:cNvPr>
          <p:cNvSpPr>
            <a:spLocks noChangeAspect="1"/>
          </p:cNvSpPr>
          <p:nvPr/>
        </p:nvSpPr>
        <p:spPr bwMode="auto">
          <a:xfrm>
            <a:off x="4203339" y="5102216"/>
            <a:ext cx="486286" cy="376562"/>
          </a:xfrm>
          <a:custGeom>
            <a:avLst/>
            <a:gdLst>
              <a:gd name="T0" fmla="*/ 7505 w 10580"/>
              <a:gd name="T1" fmla="*/ 3968 h 8192"/>
              <a:gd name="T2" fmla="*/ 7305 w 10580"/>
              <a:gd name="T3" fmla="*/ 3683 h 8192"/>
              <a:gd name="T4" fmla="*/ 7230 w 10580"/>
              <a:gd name="T5" fmla="*/ 2598 h 8192"/>
              <a:gd name="T6" fmla="*/ 5293 w 10580"/>
              <a:gd name="T7" fmla="*/ 2670 h 8192"/>
              <a:gd name="T8" fmla="*/ 4981 w 10580"/>
              <a:gd name="T9" fmla="*/ 2192 h 8192"/>
              <a:gd name="T10" fmla="*/ 3423 w 10580"/>
              <a:gd name="T11" fmla="*/ 1385 h 8192"/>
              <a:gd name="T12" fmla="*/ 833 w 10580"/>
              <a:gd name="T13" fmla="*/ 3540 h 8192"/>
              <a:gd name="T14" fmla="*/ 110 w 10580"/>
              <a:gd name="T15" fmla="*/ 5515 h 8192"/>
              <a:gd name="T16" fmla="*/ 3899 w 10580"/>
              <a:gd name="T17" fmla="*/ 8061 h 8192"/>
              <a:gd name="T18" fmla="*/ 8446 w 10580"/>
              <a:gd name="T19" fmla="*/ 6055 h 8192"/>
              <a:gd name="T20" fmla="*/ 7505 w 10580"/>
              <a:gd name="T21" fmla="*/ 3968 h 8192"/>
              <a:gd name="T22" fmla="*/ 4021 w 10580"/>
              <a:gd name="T23" fmla="*/ 7525 h 8192"/>
              <a:gd name="T24" fmla="*/ 1061 w 10580"/>
              <a:gd name="T25" fmla="*/ 5684 h 8192"/>
              <a:gd name="T26" fmla="*/ 4021 w 10580"/>
              <a:gd name="T27" fmla="*/ 3633 h 8192"/>
              <a:gd name="T28" fmla="*/ 6984 w 10580"/>
              <a:gd name="T29" fmla="*/ 5328 h 8192"/>
              <a:gd name="T30" fmla="*/ 4021 w 10580"/>
              <a:gd name="T31" fmla="*/ 7525 h 8192"/>
              <a:gd name="T32" fmla="*/ 3695 w 10580"/>
              <a:gd name="T33" fmla="*/ 4355 h 8192"/>
              <a:gd name="T34" fmla="*/ 2239 w 10580"/>
              <a:gd name="T35" fmla="*/ 6094 h 8192"/>
              <a:gd name="T36" fmla="*/ 2680 w 10580"/>
              <a:gd name="T37" fmla="*/ 6833 h 8192"/>
              <a:gd name="T38" fmla="*/ 5136 w 10580"/>
              <a:gd name="T39" fmla="*/ 6390 h 8192"/>
              <a:gd name="T40" fmla="*/ 3695 w 10580"/>
              <a:gd name="T41" fmla="*/ 4355 h 8192"/>
              <a:gd name="T42" fmla="*/ 3279 w 10580"/>
              <a:gd name="T43" fmla="*/ 6525 h 8192"/>
              <a:gd name="T44" fmla="*/ 2724 w 10580"/>
              <a:gd name="T45" fmla="*/ 6127 h 8192"/>
              <a:gd name="T46" fmla="*/ 3251 w 10580"/>
              <a:gd name="T47" fmla="*/ 5569 h 8192"/>
              <a:gd name="T48" fmla="*/ 3834 w 10580"/>
              <a:gd name="T49" fmla="*/ 5997 h 8192"/>
              <a:gd name="T50" fmla="*/ 3279 w 10580"/>
              <a:gd name="T51" fmla="*/ 6525 h 8192"/>
              <a:gd name="T52" fmla="*/ 4250 w 10580"/>
              <a:gd name="T53" fmla="*/ 5697 h 8192"/>
              <a:gd name="T54" fmla="*/ 3963 w 10580"/>
              <a:gd name="T55" fmla="*/ 5670 h 8192"/>
              <a:gd name="T56" fmla="*/ 4031 w 10580"/>
              <a:gd name="T57" fmla="*/ 5357 h 8192"/>
              <a:gd name="T58" fmla="*/ 4335 w 10580"/>
              <a:gd name="T59" fmla="*/ 5383 h 8192"/>
              <a:gd name="T60" fmla="*/ 4250 w 10580"/>
              <a:gd name="T61" fmla="*/ 5697 h 8192"/>
              <a:gd name="T62" fmla="*/ 8308 w 10580"/>
              <a:gd name="T63" fmla="*/ 3299 h 8192"/>
              <a:gd name="T64" fmla="*/ 8571 w 10580"/>
              <a:gd name="T65" fmla="*/ 3073 h 8192"/>
              <a:gd name="T66" fmla="*/ 8575 w 10580"/>
              <a:gd name="T67" fmla="*/ 3044 h 8192"/>
              <a:gd name="T68" fmla="*/ 7094 w 10580"/>
              <a:gd name="T69" fmla="*/ 1544 h 8192"/>
              <a:gd name="T70" fmla="*/ 6825 w 10580"/>
              <a:gd name="T71" fmla="*/ 1817 h 8192"/>
              <a:gd name="T72" fmla="*/ 7094 w 10580"/>
              <a:gd name="T73" fmla="*/ 2087 h 8192"/>
              <a:gd name="T74" fmla="*/ 8035 w 10580"/>
              <a:gd name="T75" fmla="*/ 3030 h 8192"/>
              <a:gd name="T76" fmla="*/ 8308 w 10580"/>
              <a:gd name="T77" fmla="*/ 3299 h 8192"/>
              <a:gd name="T78" fmla="*/ 8111 w 10580"/>
              <a:gd name="T79" fmla="*/ 137 h 8192"/>
              <a:gd name="T80" fmla="*/ 6764 w 10580"/>
              <a:gd name="T81" fmla="*/ 150 h 8192"/>
              <a:gd name="T82" fmla="*/ 6726 w 10580"/>
              <a:gd name="T83" fmla="*/ 167 h 8192"/>
              <a:gd name="T84" fmla="*/ 6718 w 10580"/>
              <a:gd name="T85" fmla="*/ 174 h 8192"/>
              <a:gd name="T86" fmla="*/ 6431 w 10580"/>
              <a:gd name="T87" fmla="*/ 555 h 8192"/>
              <a:gd name="T88" fmla="*/ 6824 w 10580"/>
              <a:gd name="T89" fmla="*/ 949 h 8192"/>
              <a:gd name="T90" fmla="*/ 7179 w 10580"/>
              <a:gd name="T91" fmla="*/ 864 h 8192"/>
              <a:gd name="T92" fmla="*/ 9124 w 10580"/>
              <a:gd name="T93" fmla="*/ 1829 h 8192"/>
              <a:gd name="T94" fmla="*/ 9245 w 10580"/>
              <a:gd name="T95" fmla="*/ 3135 h 8192"/>
              <a:gd name="T96" fmla="*/ 9168 w 10580"/>
              <a:gd name="T97" fmla="*/ 3514 h 8192"/>
              <a:gd name="T98" fmla="*/ 9559 w 10580"/>
              <a:gd name="T99" fmla="*/ 3868 h 8192"/>
              <a:gd name="T100" fmla="*/ 9936 w 10580"/>
              <a:gd name="T101" fmla="*/ 3537 h 8192"/>
              <a:gd name="T102" fmla="*/ 9939 w 10580"/>
              <a:gd name="T103" fmla="*/ 3537 h 8192"/>
              <a:gd name="T104" fmla="*/ 8111 w 10580"/>
              <a:gd name="T105" fmla="*/ 137 h 8192"/>
              <a:gd name="T106" fmla="*/ 8111 w 10580"/>
              <a:gd name="T107" fmla="*/ 137 h 8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580" h="8192">
                <a:moveTo>
                  <a:pt x="7505" y="3968"/>
                </a:moveTo>
                <a:cubicBezTo>
                  <a:pt x="7116" y="3893"/>
                  <a:pt x="7305" y="3683"/>
                  <a:pt x="7305" y="3683"/>
                </a:cubicBezTo>
                <a:cubicBezTo>
                  <a:pt x="7305" y="3683"/>
                  <a:pt x="7685" y="3054"/>
                  <a:pt x="7230" y="2598"/>
                </a:cubicBezTo>
                <a:cubicBezTo>
                  <a:pt x="6665" y="2032"/>
                  <a:pt x="5293" y="2670"/>
                  <a:pt x="5293" y="2670"/>
                </a:cubicBezTo>
                <a:cubicBezTo>
                  <a:pt x="4769" y="2833"/>
                  <a:pt x="4908" y="2595"/>
                  <a:pt x="4981" y="2192"/>
                </a:cubicBezTo>
                <a:cubicBezTo>
                  <a:pt x="4981" y="1715"/>
                  <a:pt x="4819" y="909"/>
                  <a:pt x="3423" y="1385"/>
                </a:cubicBezTo>
                <a:cubicBezTo>
                  <a:pt x="2030" y="1864"/>
                  <a:pt x="833" y="3540"/>
                  <a:pt x="833" y="3540"/>
                </a:cubicBezTo>
                <a:cubicBezTo>
                  <a:pt x="0" y="4654"/>
                  <a:pt x="110" y="5515"/>
                  <a:pt x="110" y="5515"/>
                </a:cubicBezTo>
                <a:cubicBezTo>
                  <a:pt x="318" y="7415"/>
                  <a:pt x="2333" y="7938"/>
                  <a:pt x="3899" y="8061"/>
                </a:cubicBezTo>
                <a:cubicBezTo>
                  <a:pt x="5548" y="8192"/>
                  <a:pt x="7773" y="7492"/>
                  <a:pt x="8446" y="6055"/>
                </a:cubicBezTo>
                <a:cubicBezTo>
                  <a:pt x="9121" y="4615"/>
                  <a:pt x="7895" y="4047"/>
                  <a:pt x="7505" y="3968"/>
                </a:cubicBezTo>
                <a:close/>
                <a:moveTo>
                  <a:pt x="4021" y="7525"/>
                </a:moveTo>
                <a:cubicBezTo>
                  <a:pt x="2385" y="7602"/>
                  <a:pt x="1061" y="6779"/>
                  <a:pt x="1061" y="5684"/>
                </a:cubicBezTo>
                <a:cubicBezTo>
                  <a:pt x="1061" y="4588"/>
                  <a:pt x="2384" y="3709"/>
                  <a:pt x="4021" y="3633"/>
                </a:cubicBezTo>
                <a:cubicBezTo>
                  <a:pt x="5659" y="3557"/>
                  <a:pt x="6984" y="4234"/>
                  <a:pt x="6984" y="5328"/>
                </a:cubicBezTo>
                <a:cubicBezTo>
                  <a:pt x="6984" y="6423"/>
                  <a:pt x="5659" y="7450"/>
                  <a:pt x="4021" y="7525"/>
                </a:cubicBezTo>
                <a:close/>
                <a:moveTo>
                  <a:pt x="3695" y="4355"/>
                </a:moveTo>
                <a:cubicBezTo>
                  <a:pt x="2049" y="4549"/>
                  <a:pt x="2239" y="6094"/>
                  <a:pt x="2239" y="6094"/>
                </a:cubicBezTo>
                <a:cubicBezTo>
                  <a:pt x="2239" y="6094"/>
                  <a:pt x="2222" y="6584"/>
                  <a:pt x="2680" y="6833"/>
                </a:cubicBezTo>
                <a:cubicBezTo>
                  <a:pt x="3643" y="7355"/>
                  <a:pt x="4635" y="7039"/>
                  <a:pt x="5136" y="6390"/>
                </a:cubicBezTo>
                <a:cubicBezTo>
                  <a:pt x="5638" y="5742"/>
                  <a:pt x="5344" y="4164"/>
                  <a:pt x="3695" y="4355"/>
                </a:cubicBezTo>
                <a:close/>
                <a:moveTo>
                  <a:pt x="3279" y="6525"/>
                </a:moveTo>
                <a:cubicBezTo>
                  <a:pt x="2971" y="6562"/>
                  <a:pt x="2724" y="6384"/>
                  <a:pt x="2724" y="6127"/>
                </a:cubicBezTo>
                <a:cubicBezTo>
                  <a:pt x="2724" y="5870"/>
                  <a:pt x="2944" y="5602"/>
                  <a:pt x="3251" y="5569"/>
                </a:cubicBezTo>
                <a:cubicBezTo>
                  <a:pt x="3604" y="5535"/>
                  <a:pt x="3834" y="5739"/>
                  <a:pt x="3834" y="5997"/>
                </a:cubicBezTo>
                <a:cubicBezTo>
                  <a:pt x="3835" y="6253"/>
                  <a:pt x="3586" y="6490"/>
                  <a:pt x="3279" y="6525"/>
                </a:cubicBezTo>
                <a:close/>
                <a:moveTo>
                  <a:pt x="4250" y="5697"/>
                </a:moveTo>
                <a:cubicBezTo>
                  <a:pt x="4146" y="5774"/>
                  <a:pt x="4017" y="5764"/>
                  <a:pt x="3963" y="5670"/>
                </a:cubicBezTo>
                <a:cubicBezTo>
                  <a:pt x="3905" y="5579"/>
                  <a:pt x="3926" y="5433"/>
                  <a:pt x="4031" y="5357"/>
                </a:cubicBezTo>
                <a:cubicBezTo>
                  <a:pt x="4152" y="5265"/>
                  <a:pt x="4280" y="5292"/>
                  <a:pt x="4335" y="5383"/>
                </a:cubicBezTo>
                <a:cubicBezTo>
                  <a:pt x="4391" y="5475"/>
                  <a:pt x="4351" y="5615"/>
                  <a:pt x="4250" y="5697"/>
                </a:cubicBezTo>
                <a:close/>
                <a:moveTo>
                  <a:pt x="8308" y="3299"/>
                </a:moveTo>
                <a:cubicBezTo>
                  <a:pt x="8440" y="3299"/>
                  <a:pt x="8553" y="3200"/>
                  <a:pt x="8571" y="3073"/>
                </a:cubicBezTo>
                <a:cubicBezTo>
                  <a:pt x="8574" y="3063"/>
                  <a:pt x="8575" y="3055"/>
                  <a:pt x="8575" y="3044"/>
                </a:cubicBezTo>
                <a:cubicBezTo>
                  <a:pt x="8776" y="1232"/>
                  <a:pt x="7094" y="1544"/>
                  <a:pt x="7094" y="1544"/>
                </a:cubicBezTo>
                <a:cubicBezTo>
                  <a:pt x="6945" y="1544"/>
                  <a:pt x="6825" y="1665"/>
                  <a:pt x="6825" y="1817"/>
                </a:cubicBezTo>
                <a:cubicBezTo>
                  <a:pt x="6825" y="1965"/>
                  <a:pt x="6945" y="2087"/>
                  <a:pt x="7094" y="2087"/>
                </a:cubicBezTo>
                <a:cubicBezTo>
                  <a:pt x="8303" y="1819"/>
                  <a:pt x="8035" y="3030"/>
                  <a:pt x="8035" y="3030"/>
                </a:cubicBezTo>
                <a:cubicBezTo>
                  <a:pt x="8036" y="3179"/>
                  <a:pt x="8158" y="3299"/>
                  <a:pt x="8308" y="3299"/>
                </a:cubicBezTo>
                <a:close/>
                <a:moveTo>
                  <a:pt x="8111" y="137"/>
                </a:moveTo>
                <a:cubicBezTo>
                  <a:pt x="7530" y="0"/>
                  <a:pt x="6931" y="118"/>
                  <a:pt x="6764" y="150"/>
                </a:cubicBezTo>
                <a:cubicBezTo>
                  <a:pt x="6751" y="152"/>
                  <a:pt x="6739" y="164"/>
                  <a:pt x="6726" y="167"/>
                </a:cubicBezTo>
                <a:cubicBezTo>
                  <a:pt x="6720" y="168"/>
                  <a:pt x="6718" y="174"/>
                  <a:pt x="6718" y="174"/>
                </a:cubicBezTo>
                <a:cubicBezTo>
                  <a:pt x="6552" y="220"/>
                  <a:pt x="6431" y="374"/>
                  <a:pt x="6431" y="555"/>
                </a:cubicBezTo>
                <a:cubicBezTo>
                  <a:pt x="6431" y="772"/>
                  <a:pt x="6606" y="949"/>
                  <a:pt x="6824" y="949"/>
                </a:cubicBezTo>
                <a:cubicBezTo>
                  <a:pt x="6824" y="949"/>
                  <a:pt x="7035" y="920"/>
                  <a:pt x="7179" y="864"/>
                </a:cubicBezTo>
                <a:cubicBezTo>
                  <a:pt x="7321" y="807"/>
                  <a:pt x="8525" y="822"/>
                  <a:pt x="9124" y="1829"/>
                </a:cubicBezTo>
                <a:cubicBezTo>
                  <a:pt x="9450" y="2564"/>
                  <a:pt x="9268" y="3057"/>
                  <a:pt x="9245" y="3135"/>
                </a:cubicBezTo>
                <a:cubicBezTo>
                  <a:pt x="9245" y="3135"/>
                  <a:pt x="9168" y="3327"/>
                  <a:pt x="9168" y="3514"/>
                </a:cubicBezTo>
                <a:cubicBezTo>
                  <a:pt x="9168" y="3732"/>
                  <a:pt x="9343" y="3868"/>
                  <a:pt x="9559" y="3868"/>
                </a:cubicBezTo>
                <a:cubicBezTo>
                  <a:pt x="9740" y="3868"/>
                  <a:pt x="9891" y="3843"/>
                  <a:pt x="9936" y="3537"/>
                </a:cubicBezTo>
                <a:lnTo>
                  <a:pt x="9939" y="3537"/>
                </a:lnTo>
                <a:cubicBezTo>
                  <a:pt x="10580" y="1388"/>
                  <a:pt x="9151" y="379"/>
                  <a:pt x="8111" y="137"/>
                </a:cubicBezTo>
                <a:close/>
                <a:moveTo>
                  <a:pt x="8111" y="137"/>
                </a:move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6284FFC-F6A9-4F6E-937D-B22DEFA74594}"/>
              </a:ext>
            </a:extLst>
          </p:cNvPr>
          <p:cNvSpPr txBox="1"/>
          <p:nvPr/>
        </p:nvSpPr>
        <p:spPr>
          <a:xfrm>
            <a:off x="5386654" y="1867118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6" name="公众号：陈西设计之家。微信搜索即可">
            <a:extLst>
              <a:ext uri="{FF2B5EF4-FFF2-40B4-BE49-F238E27FC236}">
                <a16:creationId xmlns:a16="http://schemas.microsoft.com/office/drawing/2014/main" xmlns="" id="{59274BC7-8265-4E31-BB01-D5284FA00960}"/>
              </a:ext>
            </a:extLst>
          </p:cNvPr>
          <p:cNvSpPr txBox="1"/>
          <p:nvPr/>
        </p:nvSpPr>
        <p:spPr>
          <a:xfrm>
            <a:off x="5386654" y="2314135"/>
            <a:ext cx="5765157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C00000"/>
                </a:solidFill>
              </a:rPr>
              <a:t>ultricies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853F63A-0E3F-494F-8156-17620AE90802}"/>
              </a:ext>
            </a:extLst>
          </p:cNvPr>
          <p:cNvSpPr txBox="1"/>
          <p:nvPr/>
        </p:nvSpPr>
        <p:spPr>
          <a:xfrm>
            <a:off x="5996069" y="3324715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6D254A7-62BD-4556-B9D7-0BC12295FAF9}"/>
              </a:ext>
            </a:extLst>
          </p:cNvPr>
          <p:cNvSpPr txBox="1"/>
          <p:nvPr/>
        </p:nvSpPr>
        <p:spPr>
          <a:xfrm>
            <a:off x="5996070" y="3771732"/>
            <a:ext cx="4985950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09B0F40-3523-42CC-ABEF-B56CB955BD7A}"/>
              </a:ext>
            </a:extLst>
          </p:cNvPr>
          <p:cNvSpPr txBox="1"/>
          <p:nvPr/>
        </p:nvSpPr>
        <p:spPr>
          <a:xfrm>
            <a:off x="5386654" y="4852802"/>
            <a:ext cx="2604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C00000"/>
                </a:solidFill>
                <a:ea typeface="微软简老宋" pitchFamily="2" charset="-122"/>
              </a:rPr>
              <a:t>输入你的标题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8E0CCFD6-BA9B-41B4-84A0-A88134A07520}"/>
              </a:ext>
            </a:extLst>
          </p:cNvPr>
          <p:cNvSpPr txBox="1"/>
          <p:nvPr/>
        </p:nvSpPr>
        <p:spPr>
          <a:xfrm>
            <a:off x="5386654" y="5299819"/>
            <a:ext cx="5765157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8000"/>
              </a:lnSpc>
            </a:pPr>
            <a:r>
              <a:rPr lang="en-US" altLang="zh-CN" sz="1200" dirty="0">
                <a:solidFill>
                  <a:srgbClr val="C00000"/>
                </a:solidFill>
              </a:rPr>
              <a:t>Lorem ipsum dolor sit </a:t>
            </a:r>
            <a:r>
              <a:rPr lang="en-US" altLang="zh-CN" sz="1200" dirty="0" err="1">
                <a:solidFill>
                  <a:srgbClr val="C00000"/>
                </a:solidFill>
              </a:rPr>
              <a:t>amet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  <a:r>
              <a:rPr lang="en-US" altLang="zh-CN" sz="1200" dirty="0" err="1">
                <a:solidFill>
                  <a:srgbClr val="C00000"/>
                </a:solidFill>
              </a:rPr>
              <a:t>consectetuer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adipiscing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elit</a:t>
            </a:r>
            <a:r>
              <a:rPr lang="en-US" altLang="zh-CN" sz="1200" dirty="0">
                <a:solidFill>
                  <a:srgbClr val="C00000"/>
                </a:solidFill>
              </a:rPr>
              <a:t>. Maecenas </a:t>
            </a:r>
            <a:r>
              <a:rPr lang="en-US" altLang="zh-CN" sz="1200" dirty="0" err="1">
                <a:solidFill>
                  <a:srgbClr val="C00000"/>
                </a:solidFill>
              </a:rPr>
              <a:t>porttitor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congue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massa</a:t>
            </a:r>
            <a:r>
              <a:rPr lang="en-US" altLang="zh-CN" sz="1200" dirty="0">
                <a:solidFill>
                  <a:srgbClr val="C00000"/>
                </a:solidFill>
              </a:rPr>
              <a:t>. </a:t>
            </a:r>
            <a:r>
              <a:rPr lang="en-US" altLang="zh-CN" sz="1200" dirty="0" err="1">
                <a:solidFill>
                  <a:srgbClr val="C00000"/>
                </a:solidFill>
              </a:rPr>
              <a:t>Fusce</a:t>
            </a:r>
            <a:r>
              <a:rPr lang="en-US" altLang="zh-CN" sz="1200" dirty="0">
                <a:solidFill>
                  <a:srgbClr val="C00000"/>
                </a:solidFill>
              </a:rPr>
              <a:t> </a:t>
            </a:r>
            <a:r>
              <a:rPr lang="en-US" altLang="zh-CN" sz="1200" dirty="0" err="1">
                <a:solidFill>
                  <a:srgbClr val="C00000"/>
                </a:solidFill>
              </a:rPr>
              <a:t>posuere</a:t>
            </a:r>
            <a:r>
              <a:rPr lang="en-US" altLang="zh-CN" sz="1200" dirty="0">
                <a:solidFill>
                  <a:srgbClr val="C00000"/>
                </a:solidFill>
              </a:rPr>
              <a:t>, magna sed pulvinar </a:t>
            </a:r>
            <a:r>
              <a:rPr lang="en-US" altLang="zh-CN" sz="1200" dirty="0" err="1">
                <a:solidFill>
                  <a:srgbClr val="C00000"/>
                </a:solidFill>
              </a:rPr>
              <a:t>ultricies</a:t>
            </a:r>
            <a:r>
              <a:rPr lang="en-US" altLang="zh-CN" sz="1200" dirty="0">
                <a:solidFill>
                  <a:srgbClr val="C00000"/>
                </a:solidFill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3351987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7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A6CA88C9-FF04-4C82-9B72-9936C81765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5001"/>
          <a:stretch/>
        </p:blipFill>
        <p:spPr>
          <a:xfrm>
            <a:off x="0" y="0"/>
            <a:ext cx="12192000" cy="36576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2B705A9-D1C6-4CC7-A301-57F628D46019}"/>
              </a:ext>
            </a:extLst>
          </p:cNvPr>
          <p:cNvSpPr/>
          <p:nvPr/>
        </p:nvSpPr>
        <p:spPr>
          <a:xfrm>
            <a:off x="0" y="0"/>
            <a:ext cx="12192000" cy="3657600"/>
          </a:xfrm>
          <a:prstGeom prst="rect">
            <a:avLst/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C9A033-C6D2-40A9-AAB8-B58DEDE6309E}"/>
              </a:ext>
            </a:extLst>
          </p:cNvPr>
          <p:cNvGrpSpPr/>
          <p:nvPr/>
        </p:nvGrpSpPr>
        <p:grpSpPr>
          <a:xfrm>
            <a:off x="571500" y="533400"/>
            <a:ext cx="11049000" cy="5791200"/>
            <a:chOff x="571500" y="533400"/>
            <a:chExt cx="11049000" cy="579120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A35C8A38-B1EA-4520-B6B0-A7D666D8FC2A}"/>
                </a:ext>
              </a:extLst>
            </p:cNvPr>
            <p:cNvSpPr/>
            <p:nvPr/>
          </p:nvSpPr>
          <p:spPr>
            <a:xfrm>
              <a:off x="571500" y="533400"/>
              <a:ext cx="11049000" cy="5791200"/>
            </a:xfrm>
            <a:prstGeom prst="roundRect">
              <a:avLst>
                <a:gd name="adj" fmla="val 1828"/>
              </a:avLst>
            </a:prstGeom>
            <a:solidFill>
              <a:schemeClr val="bg1"/>
            </a:solidFill>
            <a:ln>
              <a:solidFill>
                <a:srgbClr val="E8E4E3"/>
              </a:solidFill>
            </a:ln>
            <a:effectLst>
              <a:outerShdw blurRad="2286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713C3EF7-6D67-41BC-8DE1-C09821E7619A}"/>
                </a:ext>
              </a:extLst>
            </p:cNvPr>
            <p:cNvSpPr/>
            <p:nvPr/>
          </p:nvSpPr>
          <p:spPr>
            <a:xfrm>
              <a:off x="571500" y="533400"/>
              <a:ext cx="11049000" cy="5791200"/>
            </a:xfrm>
            <a:prstGeom prst="roundRect">
              <a:avLst>
                <a:gd name="adj" fmla="val 1828"/>
              </a:avLst>
            </a:prstGeom>
            <a:blipFill dpi="0" rotWithShape="1">
              <a:blip r:embed="rId4">
                <a:alphaModFix amt="10000"/>
              </a:blip>
              <a:srcRect/>
              <a:tile tx="0" ty="0" sx="100000" sy="100000" flip="none" algn="ctr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2F72A19-7682-4615-9A2E-5ADEEE118626}"/>
              </a:ext>
            </a:extLst>
          </p:cNvPr>
          <p:cNvSpPr txBox="1"/>
          <p:nvPr/>
        </p:nvSpPr>
        <p:spPr>
          <a:xfrm>
            <a:off x="3352800" y="3091810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C00000"/>
                </a:solidFill>
                <a:ea typeface="微软简老宋" pitchFamily="2" charset="-122"/>
              </a:rPr>
              <a:t>未来一片大好</a:t>
            </a:r>
          </a:p>
        </p:txBody>
      </p:sp>
      <p:sp>
        <p:nvSpPr>
          <p:cNvPr id="12" name="公众号：陈西设计之家。微信搜索即可">
            <a:extLst>
              <a:ext uri="{FF2B5EF4-FFF2-40B4-BE49-F238E27FC236}">
                <a16:creationId xmlns:a16="http://schemas.microsoft.com/office/drawing/2014/main" xmlns="" id="{4E3FFD27-FAB2-4480-9806-EC625DAE7C3A}"/>
              </a:ext>
            </a:extLst>
          </p:cNvPr>
          <p:cNvSpPr/>
          <p:nvPr/>
        </p:nvSpPr>
        <p:spPr>
          <a:xfrm>
            <a:off x="5792290" y="1041134"/>
            <a:ext cx="607421" cy="607421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C482DC0-E3CB-4166-A727-A7F8EA544758}"/>
              </a:ext>
            </a:extLst>
          </p:cNvPr>
          <p:cNvSpPr txBox="1"/>
          <p:nvPr/>
        </p:nvSpPr>
        <p:spPr>
          <a:xfrm>
            <a:off x="5041900" y="2108524"/>
            <a:ext cx="210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300" dirty="0">
                <a:solidFill>
                  <a:srgbClr val="C00000"/>
                </a:solidFill>
                <a:latin typeface="Bahnschrift" panose="020B0502040204020203" pitchFamily="34" charset="0"/>
                <a:ea typeface="思源黑体 CN Bold" panose="020B0800000000000000" pitchFamily="34" charset="-122"/>
              </a:rPr>
              <a:t>2025</a:t>
            </a:r>
            <a:endParaRPr lang="zh-CN" altLang="en-US" sz="4400" spc="300" dirty="0">
              <a:solidFill>
                <a:srgbClr val="C00000"/>
              </a:solidFill>
              <a:latin typeface="Bahnschrift" panose="020B0502040204020203" pitchFamily="34" charset="0"/>
              <a:ea typeface="思源黑体 CN Bold" panose="020B0800000000000000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FE5658E-29B6-4DD7-8D96-6A40AECE9B56}"/>
              </a:ext>
            </a:extLst>
          </p:cNvPr>
          <p:cNvGrpSpPr/>
          <p:nvPr/>
        </p:nvGrpSpPr>
        <p:grpSpPr>
          <a:xfrm>
            <a:off x="4281358" y="2474734"/>
            <a:ext cx="3626109" cy="107360"/>
            <a:chOff x="4200039" y="2527489"/>
            <a:chExt cx="3626109" cy="10736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874AA4F8-32E3-4E14-A018-273B9E9DAB2C}"/>
                </a:ext>
              </a:extLst>
            </p:cNvPr>
            <p:cNvGrpSpPr/>
            <p:nvPr/>
          </p:nvGrpSpPr>
          <p:grpSpPr>
            <a:xfrm>
              <a:off x="6904105" y="2527489"/>
              <a:ext cx="922043" cy="107360"/>
              <a:chOff x="7096420" y="2527906"/>
              <a:chExt cx="922043" cy="107360"/>
            </a:xfrm>
          </p:grpSpPr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xmlns="" id="{80662B0D-9532-4079-9C6D-C23F104DFF05}"/>
                  </a:ext>
                </a:extLst>
              </p:cNvPr>
              <p:cNvSpPr/>
              <p:nvPr/>
            </p:nvSpPr>
            <p:spPr>
              <a:xfrm rot="18900000">
                <a:off x="7096420" y="2527906"/>
                <a:ext cx="107360" cy="107360"/>
              </a:xfrm>
              <a:prstGeom prst="plaque">
                <a:avLst>
                  <a:gd name="adj" fmla="val 21300"/>
                </a:avLst>
              </a:prstGeom>
              <a:noFill/>
              <a:ln>
                <a:solidFill>
                  <a:srgbClr val="C0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88CA61B7-FE7F-44E1-A1FC-D782F2A6FCEC}"/>
                  </a:ext>
                </a:extLst>
              </p:cNvPr>
              <p:cNvCxnSpPr/>
              <p:nvPr/>
            </p:nvCxnSpPr>
            <p:spPr>
              <a:xfrm>
                <a:off x="7208838" y="2579303"/>
                <a:ext cx="809625" cy="0"/>
              </a:xfrm>
              <a:prstGeom prst="line">
                <a:avLst/>
              </a:prstGeom>
              <a:ln w="15875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C61EBB22-4A5D-4102-A64F-5E522322EE19}"/>
                </a:ext>
              </a:extLst>
            </p:cNvPr>
            <p:cNvGrpSpPr/>
            <p:nvPr/>
          </p:nvGrpSpPr>
          <p:grpSpPr>
            <a:xfrm flipH="1">
              <a:off x="4200039" y="2527489"/>
              <a:ext cx="925218" cy="107360"/>
              <a:chOff x="7096420" y="2527906"/>
              <a:chExt cx="925218" cy="107360"/>
            </a:xfrm>
          </p:grpSpPr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E6080FC7-2EFC-42E8-9BDC-7BD16C3D49AB}"/>
                  </a:ext>
                </a:extLst>
              </p:cNvPr>
              <p:cNvSpPr/>
              <p:nvPr/>
            </p:nvSpPr>
            <p:spPr>
              <a:xfrm rot="18900000">
                <a:off x="7096420" y="2527906"/>
                <a:ext cx="107360" cy="107360"/>
              </a:xfrm>
              <a:prstGeom prst="plaque">
                <a:avLst>
                  <a:gd name="adj" fmla="val 21300"/>
                </a:avLst>
              </a:prstGeom>
              <a:noFill/>
              <a:ln>
                <a:solidFill>
                  <a:srgbClr val="C0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2AA5813E-881E-467E-9C93-86ED21DB80DC}"/>
                  </a:ext>
                </a:extLst>
              </p:cNvPr>
              <p:cNvCxnSpPr/>
              <p:nvPr/>
            </p:nvCxnSpPr>
            <p:spPr>
              <a:xfrm>
                <a:off x="7212013" y="2579303"/>
                <a:ext cx="809625" cy="0"/>
              </a:xfrm>
              <a:prstGeom prst="line">
                <a:avLst/>
              </a:prstGeom>
              <a:ln w="15875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60E1D1C-158F-4F82-A087-4238D4F1542D}"/>
              </a:ext>
            </a:extLst>
          </p:cNvPr>
          <p:cNvSpPr txBox="1"/>
          <p:nvPr/>
        </p:nvSpPr>
        <p:spPr>
          <a:xfrm>
            <a:off x="4102100" y="4006749"/>
            <a:ext cx="398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C00000"/>
                </a:solidFill>
              </a:rPr>
              <a:t>WE WILL HAVE A BRIGHT FUTURE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F2E979C-E30C-4600-9684-9BED0D862362}"/>
              </a:ext>
            </a:extLst>
          </p:cNvPr>
          <p:cNvGrpSpPr/>
          <p:nvPr/>
        </p:nvGrpSpPr>
        <p:grpSpPr>
          <a:xfrm>
            <a:off x="4905375" y="5141234"/>
            <a:ext cx="2381250" cy="356385"/>
            <a:chOff x="4905375" y="5184776"/>
            <a:chExt cx="2381250" cy="356385"/>
          </a:xfrm>
        </p:grpSpPr>
        <p:sp>
          <p:nvSpPr>
            <p:cNvPr id="28" name="公众号：陈西设计之家。微信搜索即可">
              <a:extLst>
                <a:ext uri="{FF2B5EF4-FFF2-40B4-BE49-F238E27FC236}">
                  <a16:creationId xmlns:a16="http://schemas.microsoft.com/office/drawing/2014/main" xmlns="" id="{5D167370-48C8-4FBD-BC5D-BAE90DEB37AD}"/>
                </a:ext>
              </a:extLst>
            </p:cNvPr>
            <p:cNvSpPr/>
            <p:nvPr/>
          </p:nvSpPr>
          <p:spPr>
            <a:xfrm>
              <a:off x="4905375" y="5184776"/>
              <a:ext cx="2381250" cy="35638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CB2B143-28FA-405D-ABD0-1ED23B5CBD47}"/>
                </a:ext>
              </a:extLst>
            </p:cNvPr>
            <p:cNvSpPr txBox="1"/>
            <p:nvPr/>
          </p:nvSpPr>
          <p:spPr>
            <a:xfrm>
              <a:off x="4972051" y="5216205"/>
              <a:ext cx="2247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C00000"/>
                  </a:solidFill>
                </a:rPr>
                <a:t>公众号：陈西设计之家</a:t>
              </a: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F138C14D-8793-46DA-9BEF-B19097A25576}"/>
              </a:ext>
            </a:extLst>
          </p:cNvPr>
          <p:cNvCxnSpPr>
            <a:cxnSpLocks/>
          </p:cNvCxnSpPr>
          <p:nvPr/>
        </p:nvCxnSpPr>
        <p:spPr>
          <a:xfrm>
            <a:off x="8181975" y="4206804"/>
            <a:ext cx="533400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6FC9E79-658C-4CEF-8D45-CC01A6ADCE98}"/>
              </a:ext>
            </a:extLst>
          </p:cNvPr>
          <p:cNvCxnSpPr>
            <a:cxnSpLocks/>
          </p:cNvCxnSpPr>
          <p:nvPr/>
        </p:nvCxnSpPr>
        <p:spPr>
          <a:xfrm>
            <a:off x="3505200" y="4206804"/>
            <a:ext cx="533400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550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公众号：陈西设计之家。微信搜索即可">
            <a:extLst>
              <a:ext uri="{FF2B5EF4-FFF2-40B4-BE49-F238E27FC236}">
                <a16:creationId xmlns:a16="http://schemas.microsoft.com/office/drawing/2014/main" xmlns="" id="{A30C7663-9380-4DF6-A920-475926B5E6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255" b="348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1D12149-2CDB-4BCC-A1A6-463C6F32FB62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48C12B1D-8A0E-4CF5-A546-AA75A19B990A}"/>
              </a:ext>
            </a:extLst>
          </p:cNvPr>
          <p:cNvSpPr/>
          <p:nvPr/>
        </p:nvSpPr>
        <p:spPr>
          <a:xfrm>
            <a:off x="0" y="1"/>
            <a:ext cx="12192001" cy="5948575"/>
          </a:xfrm>
          <a:custGeom>
            <a:avLst/>
            <a:gdLst>
              <a:gd name="connsiteX0" fmla="*/ 0 w 12192001"/>
              <a:gd name="connsiteY0" fmla="*/ 0 h 5948575"/>
              <a:gd name="connsiteX1" fmla="*/ 12192001 w 12192001"/>
              <a:gd name="connsiteY1" fmla="*/ 0 h 5948575"/>
              <a:gd name="connsiteX2" fmla="*/ 12192001 w 12192001"/>
              <a:gd name="connsiteY2" fmla="*/ 4435717 h 5948575"/>
              <a:gd name="connsiteX3" fmla="*/ 12181366 w 12192001"/>
              <a:gd name="connsiteY3" fmla="*/ 4442070 h 5948575"/>
              <a:gd name="connsiteX4" fmla="*/ 6096001 w 12192001"/>
              <a:gd name="connsiteY4" fmla="*/ 5948575 h 5948575"/>
              <a:gd name="connsiteX5" fmla="*/ 10636 w 12192001"/>
              <a:gd name="connsiteY5" fmla="*/ 4442069 h 5948575"/>
              <a:gd name="connsiteX6" fmla="*/ 0 w 12192001"/>
              <a:gd name="connsiteY6" fmla="*/ 4435716 h 594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5948575">
                <a:moveTo>
                  <a:pt x="0" y="0"/>
                </a:moveTo>
                <a:lnTo>
                  <a:pt x="12192001" y="0"/>
                </a:lnTo>
                <a:lnTo>
                  <a:pt x="12192001" y="4435717"/>
                </a:lnTo>
                <a:lnTo>
                  <a:pt x="12181366" y="4442070"/>
                </a:lnTo>
                <a:cubicBezTo>
                  <a:pt x="10527661" y="5383215"/>
                  <a:pt x="8407572" y="5948575"/>
                  <a:pt x="6096001" y="5948575"/>
                </a:cubicBezTo>
                <a:cubicBezTo>
                  <a:pt x="3784430" y="5948575"/>
                  <a:pt x="1664341" y="5383215"/>
                  <a:pt x="10636" y="4442069"/>
                </a:cubicBezTo>
                <a:lnTo>
                  <a:pt x="0" y="4435716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E8E4E3"/>
            </a:solidFill>
          </a:ln>
          <a:effectLst>
            <a:outerShdw blurRad="304800" dist="38100" dir="5400000" algn="t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公众号：陈西设计之家。微信搜索即可">
            <a:extLst>
              <a:ext uri="{FF2B5EF4-FFF2-40B4-BE49-F238E27FC236}">
                <a16:creationId xmlns:a16="http://schemas.microsoft.com/office/drawing/2014/main" xmlns="" id="{AB8A16DB-DF55-4232-A902-2311C05887A5}"/>
              </a:ext>
            </a:extLst>
          </p:cNvPr>
          <p:cNvSpPr/>
          <p:nvPr/>
        </p:nvSpPr>
        <p:spPr>
          <a:xfrm>
            <a:off x="5792290" y="627983"/>
            <a:ext cx="607421" cy="607421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97047A0-CCDE-4056-B0F3-B721DCF8E911}"/>
              </a:ext>
            </a:extLst>
          </p:cNvPr>
          <p:cNvSpPr txBox="1"/>
          <p:nvPr/>
        </p:nvSpPr>
        <p:spPr>
          <a:xfrm>
            <a:off x="5041900" y="1695373"/>
            <a:ext cx="210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300" dirty="0">
                <a:solidFill>
                  <a:srgbClr val="C00000"/>
                </a:solidFill>
                <a:latin typeface="Bahnschrift" panose="020B0502040204020203" pitchFamily="34" charset="0"/>
                <a:ea typeface="思源黑体 CN Bold" panose="020B0800000000000000" pitchFamily="34" charset="-122"/>
              </a:rPr>
              <a:t>2025</a:t>
            </a:r>
            <a:endParaRPr lang="zh-CN" altLang="en-US" sz="4400" spc="300" dirty="0">
              <a:solidFill>
                <a:srgbClr val="C00000"/>
              </a:solidFill>
              <a:latin typeface="Bahnschrift" panose="020B0502040204020203" pitchFamily="34" charset="0"/>
              <a:ea typeface="思源黑体 CN Bold" panose="020B0800000000000000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D6A53E1A-AC76-4B9C-8A14-DB1D8C2E0EF4}"/>
              </a:ext>
            </a:extLst>
          </p:cNvPr>
          <p:cNvGrpSpPr/>
          <p:nvPr/>
        </p:nvGrpSpPr>
        <p:grpSpPr>
          <a:xfrm>
            <a:off x="4281358" y="2061583"/>
            <a:ext cx="3626109" cy="107360"/>
            <a:chOff x="4200039" y="2527489"/>
            <a:chExt cx="3626109" cy="10736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47EAF09B-E111-4A50-8D00-C9FA6AC11BFA}"/>
                </a:ext>
              </a:extLst>
            </p:cNvPr>
            <p:cNvGrpSpPr/>
            <p:nvPr/>
          </p:nvGrpSpPr>
          <p:grpSpPr>
            <a:xfrm>
              <a:off x="6904105" y="2527489"/>
              <a:ext cx="922043" cy="107360"/>
              <a:chOff x="7096420" y="2527906"/>
              <a:chExt cx="922043" cy="107360"/>
            </a:xfrm>
          </p:grpSpPr>
          <p:sp>
            <p:nvSpPr>
              <p:cNvPr id="39" name="缺角矩形 38">
                <a:extLst>
                  <a:ext uri="{FF2B5EF4-FFF2-40B4-BE49-F238E27FC236}">
                    <a16:creationId xmlns:a16="http://schemas.microsoft.com/office/drawing/2014/main" xmlns="" id="{E5B236FE-A926-4257-AB10-206E0A856E8D}"/>
                  </a:ext>
                </a:extLst>
              </p:cNvPr>
              <p:cNvSpPr/>
              <p:nvPr/>
            </p:nvSpPr>
            <p:spPr>
              <a:xfrm rot="18900000">
                <a:off x="7096420" y="2527906"/>
                <a:ext cx="107360" cy="107360"/>
              </a:xfrm>
              <a:prstGeom prst="plaque">
                <a:avLst>
                  <a:gd name="adj" fmla="val 21300"/>
                </a:avLst>
              </a:prstGeom>
              <a:noFill/>
              <a:ln>
                <a:solidFill>
                  <a:srgbClr val="C0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0EDD19D4-9CBA-4453-A994-F4AD9684B31D}"/>
                  </a:ext>
                </a:extLst>
              </p:cNvPr>
              <p:cNvCxnSpPr/>
              <p:nvPr/>
            </p:nvCxnSpPr>
            <p:spPr>
              <a:xfrm>
                <a:off x="7208838" y="2579303"/>
                <a:ext cx="809625" cy="0"/>
              </a:xfrm>
              <a:prstGeom prst="line">
                <a:avLst/>
              </a:prstGeom>
              <a:ln w="15875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E94682BA-8D90-4B97-A752-66DEABF33F5D}"/>
                </a:ext>
              </a:extLst>
            </p:cNvPr>
            <p:cNvGrpSpPr/>
            <p:nvPr/>
          </p:nvGrpSpPr>
          <p:grpSpPr>
            <a:xfrm flipH="1">
              <a:off x="4200039" y="2527489"/>
              <a:ext cx="925218" cy="107360"/>
              <a:chOff x="7096420" y="2527906"/>
              <a:chExt cx="925218" cy="107360"/>
            </a:xfrm>
          </p:grpSpPr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684DED24-4A67-47FD-9826-1BD044E9337A}"/>
                  </a:ext>
                </a:extLst>
              </p:cNvPr>
              <p:cNvSpPr/>
              <p:nvPr/>
            </p:nvSpPr>
            <p:spPr>
              <a:xfrm rot="18900000">
                <a:off x="7096420" y="2527906"/>
                <a:ext cx="107360" cy="107360"/>
              </a:xfrm>
              <a:prstGeom prst="plaque">
                <a:avLst>
                  <a:gd name="adj" fmla="val 21300"/>
                </a:avLst>
              </a:prstGeom>
              <a:noFill/>
              <a:ln>
                <a:solidFill>
                  <a:srgbClr val="C0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F16DDA1C-50EF-49E7-97D1-B985027EC9EB}"/>
                  </a:ext>
                </a:extLst>
              </p:cNvPr>
              <p:cNvCxnSpPr/>
              <p:nvPr/>
            </p:nvCxnSpPr>
            <p:spPr>
              <a:xfrm>
                <a:off x="7212013" y="2579303"/>
                <a:ext cx="809625" cy="0"/>
              </a:xfrm>
              <a:prstGeom prst="line">
                <a:avLst/>
              </a:prstGeom>
              <a:ln w="15875">
                <a:gradFill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6A24B17-7668-47C1-A434-079C1AC4D4A3}"/>
              </a:ext>
            </a:extLst>
          </p:cNvPr>
          <p:cNvGrpSpPr/>
          <p:nvPr/>
        </p:nvGrpSpPr>
        <p:grpSpPr>
          <a:xfrm>
            <a:off x="4905375" y="4728083"/>
            <a:ext cx="2381250" cy="356385"/>
            <a:chOff x="4905375" y="5184776"/>
            <a:chExt cx="2381250" cy="356385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="" id="{DB65E368-C7F9-4D4D-AEA7-9EFD3A870D94}"/>
                </a:ext>
              </a:extLst>
            </p:cNvPr>
            <p:cNvSpPr/>
            <p:nvPr/>
          </p:nvSpPr>
          <p:spPr>
            <a:xfrm>
              <a:off x="4905375" y="5184776"/>
              <a:ext cx="2381250" cy="35638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1A2F440A-B135-4597-838D-B69A22FA70C5}"/>
                </a:ext>
              </a:extLst>
            </p:cNvPr>
            <p:cNvSpPr txBox="1"/>
            <p:nvPr/>
          </p:nvSpPr>
          <p:spPr>
            <a:xfrm>
              <a:off x="4972051" y="5216205"/>
              <a:ext cx="2247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C00000"/>
                  </a:solidFill>
                </a:rPr>
                <a:t>公众号：陈西设计之家</a:t>
              </a:r>
            </a:p>
          </p:txBody>
        </p:sp>
      </p:grp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4AAC9DDA-23CD-4AC5-94E9-FB854FB6D192}"/>
              </a:ext>
            </a:extLst>
          </p:cNvPr>
          <p:cNvSpPr/>
          <p:nvPr/>
        </p:nvSpPr>
        <p:spPr>
          <a:xfrm>
            <a:off x="0" y="0"/>
            <a:ext cx="12192001" cy="5948575"/>
          </a:xfrm>
          <a:custGeom>
            <a:avLst/>
            <a:gdLst>
              <a:gd name="connsiteX0" fmla="*/ 0 w 12192001"/>
              <a:gd name="connsiteY0" fmla="*/ 0 h 5948575"/>
              <a:gd name="connsiteX1" fmla="*/ 12192001 w 12192001"/>
              <a:gd name="connsiteY1" fmla="*/ 0 h 5948575"/>
              <a:gd name="connsiteX2" fmla="*/ 12192001 w 12192001"/>
              <a:gd name="connsiteY2" fmla="*/ 4435717 h 5948575"/>
              <a:gd name="connsiteX3" fmla="*/ 12181366 w 12192001"/>
              <a:gd name="connsiteY3" fmla="*/ 4442070 h 5948575"/>
              <a:gd name="connsiteX4" fmla="*/ 6096001 w 12192001"/>
              <a:gd name="connsiteY4" fmla="*/ 5948575 h 5948575"/>
              <a:gd name="connsiteX5" fmla="*/ 10636 w 12192001"/>
              <a:gd name="connsiteY5" fmla="*/ 4442069 h 5948575"/>
              <a:gd name="connsiteX6" fmla="*/ 0 w 12192001"/>
              <a:gd name="connsiteY6" fmla="*/ 4435716 h 594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5948575">
                <a:moveTo>
                  <a:pt x="0" y="0"/>
                </a:moveTo>
                <a:lnTo>
                  <a:pt x="12192001" y="0"/>
                </a:lnTo>
                <a:lnTo>
                  <a:pt x="12192001" y="4435717"/>
                </a:lnTo>
                <a:lnTo>
                  <a:pt x="12181366" y="4442070"/>
                </a:lnTo>
                <a:cubicBezTo>
                  <a:pt x="10527661" y="5383215"/>
                  <a:pt x="8407572" y="5948575"/>
                  <a:pt x="6096001" y="5948575"/>
                </a:cubicBezTo>
                <a:cubicBezTo>
                  <a:pt x="3784430" y="5948575"/>
                  <a:pt x="1664341" y="5383215"/>
                  <a:pt x="10636" y="4442069"/>
                </a:cubicBezTo>
                <a:lnTo>
                  <a:pt x="0" y="4435716"/>
                </a:lnTo>
                <a:close/>
              </a:path>
            </a:pathLst>
          </a:custGeom>
          <a:blipFill dpi="0" rotWithShape="1">
            <a:blip r:embed="rId4">
              <a:alphaModFix amt="10000"/>
            </a:blip>
            <a:srcRect/>
            <a:tile tx="0" ty="0" sx="100000" sy="100000" flip="none" algn="ctr"/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C2005B6-1BDE-4542-B32B-6FDD89665F49}"/>
              </a:ext>
            </a:extLst>
          </p:cNvPr>
          <p:cNvSpPr txBox="1"/>
          <p:nvPr/>
        </p:nvSpPr>
        <p:spPr>
          <a:xfrm>
            <a:off x="3352800" y="2778396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C00000"/>
                </a:solidFill>
                <a:ea typeface="微软简老宋" pitchFamily="2" charset="-122"/>
              </a:rPr>
              <a:t>未来一片大好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F2C7D2E-3005-45C8-9AE2-5A4A054D705E}"/>
              </a:ext>
            </a:extLst>
          </p:cNvPr>
          <p:cNvSpPr txBox="1"/>
          <p:nvPr/>
        </p:nvSpPr>
        <p:spPr>
          <a:xfrm>
            <a:off x="4102100" y="3693335"/>
            <a:ext cx="398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C00000"/>
                </a:solidFill>
              </a:rPr>
              <a:t>WE WILL HAVE A BRIGHT FUTURE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71A351F6-02CD-4652-B3A8-6E0198F2044E}"/>
              </a:ext>
            </a:extLst>
          </p:cNvPr>
          <p:cNvCxnSpPr>
            <a:cxnSpLocks/>
          </p:cNvCxnSpPr>
          <p:nvPr/>
        </p:nvCxnSpPr>
        <p:spPr>
          <a:xfrm>
            <a:off x="8181975" y="3893390"/>
            <a:ext cx="533400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F3F27989-7C70-4983-9E69-56B08574E676}"/>
              </a:ext>
            </a:extLst>
          </p:cNvPr>
          <p:cNvCxnSpPr>
            <a:cxnSpLocks/>
          </p:cNvCxnSpPr>
          <p:nvPr/>
        </p:nvCxnSpPr>
        <p:spPr>
          <a:xfrm>
            <a:off x="3505200" y="3893390"/>
            <a:ext cx="533400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329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公众号：陈西设计之家。微信搜索即可">
            <a:extLst>
              <a:ext uri="{FF2B5EF4-FFF2-40B4-BE49-F238E27FC236}">
                <a16:creationId xmlns:a16="http://schemas.microsoft.com/office/drawing/2014/main" xmlns="" id="{A30C7663-9380-4DF6-A920-475926B5E6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1D12149-2CDB-4BCC-A1A6-463C6F32FB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E8625BA2-1F61-4552-8F87-3C02ACAF4F2B}"/>
              </a:ext>
            </a:extLst>
          </p:cNvPr>
          <p:cNvSpPr/>
          <p:nvPr/>
        </p:nvSpPr>
        <p:spPr>
          <a:xfrm rot="671495">
            <a:off x="-609762" y="-504054"/>
            <a:ext cx="9917746" cy="8143606"/>
          </a:xfrm>
          <a:custGeom>
            <a:avLst/>
            <a:gdLst>
              <a:gd name="connsiteX0" fmla="*/ 0 w 10254126"/>
              <a:gd name="connsiteY0" fmla="*/ 1416019 h 8143606"/>
              <a:gd name="connsiteX1" fmla="*/ 7156936 w 10254126"/>
              <a:gd name="connsiteY1" fmla="*/ 0 h 8143606"/>
              <a:gd name="connsiteX2" fmla="*/ 10254126 w 10254126"/>
              <a:gd name="connsiteY2" fmla="*/ 3097190 h 8143606"/>
              <a:gd name="connsiteX3" fmla="*/ 6163898 w 10254126"/>
              <a:gd name="connsiteY3" fmla="*/ 7187418 h 8143606"/>
              <a:gd name="connsiteX4" fmla="*/ 1331070 w 10254126"/>
              <a:gd name="connsiteY4" fmla="*/ 8143606 h 8143606"/>
              <a:gd name="connsiteX0" fmla="*/ 0 w 10254126"/>
              <a:gd name="connsiteY0" fmla="*/ 1416019 h 8143606"/>
              <a:gd name="connsiteX1" fmla="*/ 7156936 w 10254126"/>
              <a:gd name="connsiteY1" fmla="*/ 0 h 8143606"/>
              <a:gd name="connsiteX2" fmla="*/ 10254126 w 10254126"/>
              <a:gd name="connsiteY2" fmla="*/ 3097190 h 8143606"/>
              <a:gd name="connsiteX3" fmla="*/ 7662615 w 10254126"/>
              <a:gd name="connsiteY3" fmla="*/ 6910313 h 8143606"/>
              <a:gd name="connsiteX4" fmla="*/ 1331070 w 10254126"/>
              <a:gd name="connsiteY4" fmla="*/ 8143606 h 8143606"/>
              <a:gd name="connsiteX5" fmla="*/ 0 w 10254126"/>
              <a:gd name="connsiteY5" fmla="*/ 1416019 h 8143606"/>
              <a:gd name="connsiteX0" fmla="*/ 0 w 9899059"/>
              <a:gd name="connsiteY0" fmla="*/ 1416019 h 8143606"/>
              <a:gd name="connsiteX1" fmla="*/ 7156936 w 9899059"/>
              <a:gd name="connsiteY1" fmla="*/ 0 h 8143606"/>
              <a:gd name="connsiteX2" fmla="*/ 9899059 w 9899059"/>
              <a:gd name="connsiteY2" fmla="*/ 3167441 h 8143606"/>
              <a:gd name="connsiteX3" fmla="*/ 7662615 w 9899059"/>
              <a:gd name="connsiteY3" fmla="*/ 6910313 h 8143606"/>
              <a:gd name="connsiteX4" fmla="*/ 1331070 w 9899059"/>
              <a:gd name="connsiteY4" fmla="*/ 8143606 h 8143606"/>
              <a:gd name="connsiteX5" fmla="*/ 0 w 9899059"/>
              <a:gd name="connsiteY5" fmla="*/ 1416019 h 8143606"/>
              <a:gd name="connsiteX0" fmla="*/ 0 w 10026175"/>
              <a:gd name="connsiteY0" fmla="*/ 1416019 h 8143606"/>
              <a:gd name="connsiteX1" fmla="*/ 7156936 w 10026175"/>
              <a:gd name="connsiteY1" fmla="*/ 0 h 8143606"/>
              <a:gd name="connsiteX2" fmla="*/ 10026175 w 10026175"/>
              <a:gd name="connsiteY2" fmla="*/ 3122871 h 8143606"/>
              <a:gd name="connsiteX3" fmla="*/ 7662615 w 10026175"/>
              <a:gd name="connsiteY3" fmla="*/ 6910313 h 8143606"/>
              <a:gd name="connsiteX4" fmla="*/ 1331070 w 10026175"/>
              <a:gd name="connsiteY4" fmla="*/ 8143606 h 8143606"/>
              <a:gd name="connsiteX5" fmla="*/ 0 w 10026175"/>
              <a:gd name="connsiteY5" fmla="*/ 1416019 h 8143606"/>
              <a:gd name="connsiteX0" fmla="*/ 0 w 9917746"/>
              <a:gd name="connsiteY0" fmla="*/ 1416019 h 8143606"/>
              <a:gd name="connsiteX1" fmla="*/ 7156936 w 9917746"/>
              <a:gd name="connsiteY1" fmla="*/ 0 h 8143606"/>
              <a:gd name="connsiteX2" fmla="*/ 9917746 w 9917746"/>
              <a:gd name="connsiteY2" fmla="*/ 3163743 h 8143606"/>
              <a:gd name="connsiteX3" fmla="*/ 7662615 w 9917746"/>
              <a:gd name="connsiteY3" fmla="*/ 6910313 h 8143606"/>
              <a:gd name="connsiteX4" fmla="*/ 1331070 w 9917746"/>
              <a:gd name="connsiteY4" fmla="*/ 8143606 h 8143606"/>
              <a:gd name="connsiteX5" fmla="*/ 0 w 9917746"/>
              <a:gd name="connsiteY5" fmla="*/ 1416019 h 8143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7746" h="8143606">
                <a:moveTo>
                  <a:pt x="0" y="1416019"/>
                </a:moveTo>
                <a:lnTo>
                  <a:pt x="7156936" y="0"/>
                </a:lnTo>
                <a:lnTo>
                  <a:pt x="9917746" y="3163743"/>
                </a:lnTo>
                <a:lnTo>
                  <a:pt x="7662615" y="6910313"/>
                </a:lnTo>
                <a:lnTo>
                  <a:pt x="1331070" y="8143606"/>
                </a:lnTo>
                <a:lnTo>
                  <a:pt x="0" y="1416019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E8E4E3"/>
            </a:solidFill>
          </a:ln>
          <a:effectLst>
            <a:outerShdw blurRad="317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公众号：陈西设计之家。微信搜索即可">
            <a:extLst>
              <a:ext uri="{FF2B5EF4-FFF2-40B4-BE49-F238E27FC236}">
                <a16:creationId xmlns:a16="http://schemas.microsoft.com/office/drawing/2014/main" xmlns="" id="{BE781596-971F-4DA8-AB2E-DB285E6799AA}"/>
              </a:ext>
            </a:extLst>
          </p:cNvPr>
          <p:cNvSpPr/>
          <p:nvPr/>
        </p:nvSpPr>
        <p:spPr>
          <a:xfrm rot="671495">
            <a:off x="-609762" y="-504053"/>
            <a:ext cx="9917746" cy="8143606"/>
          </a:xfrm>
          <a:custGeom>
            <a:avLst/>
            <a:gdLst>
              <a:gd name="connsiteX0" fmla="*/ 0 w 10254126"/>
              <a:gd name="connsiteY0" fmla="*/ 1416019 h 8143606"/>
              <a:gd name="connsiteX1" fmla="*/ 7156936 w 10254126"/>
              <a:gd name="connsiteY1" fmla="*/ 0 h 8143606"/>
              <a:gd name="connsiteX2" fmla="*/ 10254126 w 10254126"/>
              <a:gd name="connsiteY2" fmla="*/ 3097190 h 8143606"/>
              <a:gd name="connsiteX3" fmla="*/ 6163898 w 10254126"/>
              <a:gd name="connsiteY3" fmla="*/ 7187418 h 8143606"/>
              <a:gd name="connsiteX4" fmla="*/ 1331070 w 10254126"/>
              <a:gd name="connsiteY4" fmla="*/ 8143606 h 8143606"/>
              <a:gd name="connsiteX0" fmla="*/ 0 w 10254126"/>
              <a:gd name="connsiteY0" fmla="*/ 1416019 h 8143606"/>
              <a:gd name="connsiteX1" fmla="*/ 7156936 w 10254126"/>
              <a:gd name="connsiteY1" fmla="*/ 0 h 8143606"/>
              <a:gd name="connsiteX2" fmla="*/ 10254126 w 10254126"/>
              <a:gd name="connsiteY2" fmla="*/ 3097190 h 8143606"/>
              <a:gd name="connsiteX3" fmla="*/ 7662615 w 10254126"/>
              <a:gd name="connsiteY3" fmla="*/ 6910313 h 8143606"/>
              <a:gd name="connsiteX4" fmla="*/ 1331070 w 10254126"/>
              <a:gd name="connsiteY4" fmla="*/ 8143606 h 8143606"/>
              <a:gd name="connsiteX5" fmla="*/ 0 w 10254126"/>
              <a:gd name="connsiteY5" fmla="*/ 1416019 h 8143606"/>
              <a:gd name="connsiteX0" fmla="*/ 0 w 9899059"/>
              <a:gd name="connsiteY0" fmla="*/ 1416019 h 8143606"/>
              <a:gd name="connsiteX1" fmla="*/ 7156936 w 9899059"/>
              <a:gd name="connsiteY1" fmla="*/ 0 h 8143606"/>
              <a:gd name="connsiteX2" fmla="*/ 9899059 w 9899059"/>
              <a:gd name="connsiteY2" fmla="*/ 3167441 h 8143606"/>
              <a:gd name="connsiteX3" fmla="*/ 7662615 w 9899059"/>
              <a:gd name="connsiteY3" fmla="*/ 6910313 h 8143606"/>
              <a:gd name="connsiteX4" fmla="*/ 1331070 w 9899059"/>
              <a:gd name="connsiteY4" fmla="*/ 8143606 h 8143606"/>
              <a:gd name="connsiteX5" fmla="*/ 0 w 9899059"/>
              <a:gd name="connsiteY5" fmla="*/ 1416019 h 8143606"/>
              <a:gd name="connsiteX0" fmla="*/ 0 w 10026175"/>
              <a:gd name="connsiteY0" fmla="*/ 1416019 h 8143606"/>
              <a:gd name="connsiteX1" fmla="*/ 7156936 w 10026175"/>
              <a:gd name="connsiteY1" fmla="*/ 0 h 8143606"/>
              <a:gd name="connsiteX2" fmla="*/ 10026175 w 10026175"/>
              <a:gd name="connsiteY2" fmla="*/ 3122871 h 8143606"/>
              <a:gd name="connsiteX3" fmla="*/ 7662615 w 10026175"/>
              <a:gd name="connsiteY3" fmla="*/ 6910313 h 8143606"/>
              <a:gd name="connsiteX4" fmla="*/ 1331070 w 10026175"/>
              <a:gd name="connsiteY4" fmla="*/ 8143606 h 8143606"/>
              <a:gd name="connsiteX5" fmla="*/ 0 w 10026175"/>
              <a:gd name="connsiteY5" fmla="*/ 1416019 h 8143606"/>
              <a:gd name="connsiteX0" fmla="*/ 0 w 9917746"/>
              <a:gd name="connsiteY0" fmla="*/ 1416019 h 8143606"/>
              <a:gd name="connsiteX1" fmla="*/ 7156936 w 9917746"/>
              <a:gd name="connsiteY1" fmla="*/ 0 h 8143606"/>
              <a:gd name="connsiteX2" fmla="*/ 9917746 w 9917746"/>
              <a:gd name="connsiteY2" fmla="*/ 3163743 h 8143606"/>
              <a:gd name="connsiteX3" fmla="*/ 7662615 w 9917746"/>
              <a:gd name="connsiteY3" fmla="*/ 6910313 h 8143606"/>
              <a:gd name="connsiteX4" fmla="*/ 1331070 w 9917746"/>
              <a:gd name="connsiteY4" fmla="*/ 8143606 h 8143606"/>
              <a:gd name="connsiteX5" fmla="*/ 0 w 9917746"/>
              <a:gd name="connsiteY5" fmla="*/ 1416019 h 8143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7746" h="8143606">
                <a:moveTo>
                  <a:pt x="0" y="1416019"/>
                </a:moveTo>
                <a:lnTo>
                  <a:pt x="7156936" y="0"/>
                </a:lnTo>
                <a:lnTo>
                  <a:pt x="9917746" y="3163743"/>
                </a:lnTo>
                <a:lnTo>
                  <a:pt x="7662615" y="6910313"/>
                </a:lnTo>
                <a:lnTo>
                  <a:pt x="1331070" y="8143606"/>
                </a:lnTo>
                <a:lnTo>
                  <a:pt x="0" y="1416019"/>
                </a:lnTo>
                <a:close/>
              </a:path>
            </a:pathLst>
          </a:custGeom>
          <a:blipFill dpi="0" rotWithShape="1">
            <a:blip r:embed="rId4">
              <a:alphaModFix amt="10000"/>
            </a:blip>
            <a:srcRect/>
            <a:tile tx="0" ty="0" sx="100000" sy="100000" flip="none" algn="br"/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B4D21FF-9468-4B30-8F3E-F45D8668B7B2}"/>
              </a:ext>
            </a:extLst>
          </p:cNvPr>
          <p:cNvSpPr txBox="1"/>
          <p:nvPr/>
        </p:nvSpPr>
        <p:spPr>
          <a:xfrm>
            <a:off x="1071790" y="1879666"/>
            <a:ext cx="210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pc="300" dirty="0">
                <a:solidFill>
                  <a:srgbClr val="C00000"/>
                </a:solidFill>
                <a:latin typeface="Bahnschrift" panose="020B0502040204020203" pitchFamily="34" charset="0"/>
                <a:ea typeface="思源黑体 CN Bold" panose="020B0800000000000000" pitchFamily="34" charset="-122"/>
              </a:rPr>
              <a:t>2025</a:t>
            </a:r>
            <a:endParaRPr lang="zh-CN" altLang="en-US" sz="4400" spc="300" dirty="0">
              <a:solidFill>
                <a:srgbClr val="C00000"/>
              </a:solidFill>
              <a:latin typeface="Bahnschrift" panose="020B0502040204020203" pitchFamily="34" charset="0"/>
              <a:ea typeface="思源黑体 CN Bold" panose="020B0800000000000000" pitchFamily="34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2B34BA8-1BA9-45AE-BDF4-2FBA451B1EAC}"/>
              </a:ext>
            </a:extLst>
          </p:cNvPr>
          <p:cNvGrpSpPr/>
          <p:nvPr/>
        </p:nvGrpSpPr>
        <p:grpSpPr>
          <a:xfrm>
            <a:off x="1191865" y="4591918"/>
            <a:ext cx="2381250" cy="356385"/>
            <a:chOff x="4905375" y="5184776"/>
            <a:chExt cx="2381250" cy="35638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8A872A6A-8A46-4914-A0C8-1B0EF0A6DE84}"/>
                </a:ext>
              </a:extLst>
            </p:cNvPr>
            <p:cNvSpPr/>
            <p:nvPr/>
          </p:nvSpPr>
          <p:spPr>
            <a:xfrm>
              <a:off x="4905375" y="5184776"/>
              <a:ext cx="2381250" cy="35638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7D90FCEC-F5FB-4F95-8915-732C59E49161}"/>
                </a:ext>
              </a:extLst>
            </p:cNvPr>
            <p:cNvSpPr txBox="1"/>
            <p:nvPr/>
          </p:nvSpPr>
          <p:spPr>
            <a:xfrm>
              <a:off x="4972051" y="5216205"/>
              <a:ext cx="2247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C00000"/>
                  </a:solidFill>
                </a:rPr>
                <a:t>公众号：陈西设计之家</a:t>
              </a: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F2972472-7AFF-4EC1-81E5-99BB6DE6427C}"/>
              </a:ext>
            </a:extLst>
          </p:cNvPr>
          <p:cNvCxnSpPr>
            <a:cxnSpLocks/>
          </p:cNvCxnSpPr>
          <p:nvPr/>
        </p:nvCxnSpPr>
        <p:spPr>
          <a:xfrm>
            <a:off x="1200150" y="3759691"/>
            <a:ext cx="5113564" cy="0"/>
          </a:xfrm>
          <a:prstGeom prst="line">
            <a:avLst/>
          </a:prstGeom>
          <a:ln w="19050"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BFBEC9F-2697-4C8F-9D76-A0D196746D93}"/>
              </a:ext>
            </a:extLst>
          </p:cNvPr>
          <p:cNvGrpSpPr/>
          <p:nvPr/>
        </p:nvGrpSpPr>
        <p:grpSpPr>
          <a:xfrm>
            <a:off x="522969" y="6084165"/>
            <a:ext cx="443323" cy="284568"/>
            <a:chOff x="446749" y="5995622"/>
            <a:chExt cx="486701" cy="408282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xmlns="" id="{E35B7ABF-138B-4ADE-9B12-756BB0A8E19D}"/>
                </a:ext>
              </a:extLst>
            </p:cNvPr>
            <p:cNvSpPr/>
            <p:nvPr/>
          </p:nvSpPr>
          <p:spPr>
            <a:xfrm>
              <a:off x="446749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xmlns="" id="{7412E028-84D1-4349-9EDD-0A2E5521D667}"/>
                </a:ext>
              </a:extLst>
            </p:cNvPr>
            <p:cNvSpPr/>
            <p:nvPr/>
          </p:nvSpPr>
          <p:spPr>
            <a:xfrm>
              <a:off x="603515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公众号：陈西设计之家。微信搜索即可">
            <a:extLst>
              <a:ext uri="{FF2B5EF4-FFF2-40B4-BE49-F238E27FC236}">
                <a16:creationId xmlns:a16="http://schemas.microsoft.com/office/drawing/2014/main" xmlns="" id="{B07D4CE6-B427-4CF5-8A3A-C136C0D0E177}"/>
              </a:ext>
            </a:extLst>
          </p:cNvPr>
          <p:cNvSpPr/>
          <p:nvPr/>
        </p:nvSpPr>
        <p:spPr>
          <a:xfrm>
            <a:off x="440921" y="418927"/>
            <a:ext cx="607421" cy="607421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9BDB2A4-7213-41A7-9F34-ED3866048D2C}"/>
              </a:ext>
            </a:extLst>
          </p:cNvPr>
          <p:cNvSpPr txBox="1"/>
          <p:nvPr/>
        </p:nvSpPr>
        <p:spPr>
          <a:xfrm>
            <a:off x="1048342" y="2778396"/>
            <a:ext cx="52653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C00000"/>
                </a:solidFill>
                <a:ea typeface="微软简老宋" pitchFamily="2" charset="-122"/>
              </a:rPr>
              <a:t>未来一片大好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F0BCB06-B968-4E20-A80D-2EBA4CD4B2BF}"/>
              </a:ext>
            </a:extLst>
          </p:cNvPr>
          <p:cNvSpPr txBox="1"/>
          <p:nvPr/>
        </p:nvSpPr>
        <p:spPr>
          <a:xfrm>
            <a:off x="1100364" y="3831015"/>
            <a:ext cx="4269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C00000"/>
                </a:solidFill>
              </a:rPr>
              <a:t>WE WILL HAVE A BRIGHT FUTURE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508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4E38506-AC41-492F-A4BD-4289790954D6}"/>
              </a:ext>
            </a:extLst>
          </p:cNvPr>
          <p:cNvSpPr txBox="1"/>
          <p:nvPr/>
        </p:nvSpPr>
        <p:spPr>
          <a:xfrm>
            <a:off x="1171575" y="2875002"/>
            <a:ext cx="98488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300" dirty="0">
                <a:solidFill>
                  <a:schemeClr val="bg1"/>
                </a:solidFill>
              </a:rPr>
              <a:t>免费公开分享下载使用</a:t>
            </a:r>
          </a:p>
        </p:txBody>
      </p:sp>
    </p:spTree>
    <p:extLst>
      <p:ext uri="{BB962C8B-B14F-4D97-AF65-F5344CB8AC3E}">
        <p14:creationId xmlns:p14="http://schemas.microsoft.com/office/powerpoint/2010/main" val="2652107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846301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4038600" y="55245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1"/>
          <p:cNvSpPr/>
          <p:nvPr/>
        </p:nvSpPr>
        <p:spPr>
          <a:xfrm>
            <a:off x="3241738" y="5025008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375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A30C7663-9380-4DF6-A920-475926B5E6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公众号：陈西设计之家。微信搜索即可">
            <a:extLst>
              <a:ext uri="{FF2B5EF4-FFF2-40B4-BE49-F238E27FC236}">
                <a16:creationId xmlns:a16="http://schemas.microsoft.com/office/drawing/2014/main" xmlns="" id="{C1D12149-2CDB-4BCC-A1A6-463C6F32FB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E8625BA2-1F61-4552-8F87-3C02ACAF4F2B}"/>
              </a:ext>
            </a:extLst>
          </p:cNvPr>
          <p:cNvSpPr/>
          <p:nvPr/>
        </p:nvSpPr>
        <p:spPr>
          <a:xfrm rot="671495">
            <a:off x="-609762" y="-504054"/>
            <a:ext cx="9917746" cy="8143606"/>
          </a:xfrm>
          <a:custGeom>
            <a:avLst/>
            <a:gdLst>
              <a:gd name="connsiteX0" fmla="*/ 0 w 10254126"/>
              <a:gd name="connsiteY0" fmla="*/ 1416019 h 8143606"/>
              <a:gd name="connsiteX1" fmla="*/ 7156936 w 10254126"/>
              <a:gd name="connsiteY1" fmla="*/ 0 h 8143606"/>
              <a:gd name="connsiteX2" fmla="*/ 10254126 w 10254126"/>
              <a:gd name="connsiteY2" fmla="*/ 3097190 h 8143606"/>
              <a:gd name="connsiteX3" fmla="*/ 6163898 w 10254126"/>
              <a:gd name="connsiteY3" fmla="*/ 7187418 h 8143606"/>
              <a:gd name="connsiteX4" fmla="*/ 1331070 w 10254126"/>
              <a:gd name="connsiteY4" fmla="*/ 8143606 h 8143606"/>
              <a:gd name="connsiteX0" fmla="*/ 0 w 10254126"/>
              <a:gd name="connsiteY0" fmla="*/ 1416019 h 8143606"/>
              <a:gd name="connsiteX1" fmla="*/ 7156936 w 10254126"/>
              <a:gd name="connsiteY1" fmla="*/ 0 h 8143606"/>
              <a:gd name="connsiteX2" fmla="*/ 10254126 w 10254126"/>
              <a:gd name="connsiteY2" fmla="*/ 3097190 h 8143606"/>
              <a:gd name="connsiteX3" fmla="*/ 7662615 w 10254126"/>
              <a:gd name="connsiteY3" fmla="*/ 6910313 h 8143606"/>
              <a:gd name="connsiteX4" fmla="*/ 1331070 w 10254126"/>
              <a:gd name="connsiteY4" fmla="*/ 8143606 h 8143606"/>
              <a:gd name="connsiteX5" fmla="*/ 0 w 10254126"/>
              <a:gd name="connsiteY5" fmla="*/ 1416019 h 8143606"/>
              <a:gd name="connsiteX0" fmla="*/ 0 w 9899059"/>
              <a:gd name="connsiteY0" fmla="*/ 1416019 h 8143606"/>
              <a:gd name="connsiteX1" fmla="*/ 7156936 w 9899059"/>
              <a:gd name="connsiteY1" fmla="*/ 0 h 8143606"/>
              <a:gd name="connsiteX2" fmla="*/ 9899059 w 9899059"/>
              <a:gd name="connsiteY2" fmla="*/ 3167441 h 8143606"/>
              <a:gd name="connsiteX3" fmla="*/ 7662615 w 9899059"/>
              <a:gd name="connsiteY3" fmla="*/ 6910313 h 8143606"/>
              <a:gd name="connsiteX4" fmla="*/ 1331070 w 9899059"/>
              <a:gd name="connsiteY4" fmla="*/ 8143606 h 8143606"/>
              <a:gd name="connsiteX5" fmla="*/ 0 w 9899059"/>
              <a:gd name="connsiteY5" fmla="*/ 1416019 h 8143606"/>
              <a:gd name="connsiteX0" fmla="*/ 0 w 10026175"/>
              <a:gd name="connsiteY0" fmla="*/ 1416019 h 8143606"/>
              <a:gd name="connsiteX1" fmla="*/ 7156936 w 10026175"/>
              <a:gd name="connsiteY1" fmla="*/ 0 h 8143606"/>
              <a:gd name="connsiteX2" fmla="*/ 10026175 w 10026175"/>
              <a:gd name="connsiteY2" fmla="*/ 3122871 h 8143606"/>
              <a:gd name="connsiteX3" fmla="*/ 7662615 w 10026175"/>
              <a:gd name="connsiteY3" fmla="*/ 6910313 h 8143606"/>
              <a:gd name="connsiteX4" fmla="*/ 1331070 w 10026175"/>
              <a:gd name="connsiteY4" fmla="*/ 8143606 h 8143606"/>
              <a:gd name="connsiteX5" fmla="*/ 0 w 10026175"/>
              <a:gd name="connsiteY5" fmla="*/ 1416019 h 8143606"/>
              <a:gd name="connsiteX0" fmla="*/ 0 w 9917746"/>
              <a:gd name="connsiteY0" fmla="*/ 1416019 h 8143606"/>
              <a:gd name="connsiteX1" fmla="*/ 7156936 w 9917746"/>
              <a:gd name="connsiteY1" fmla="*/ 0 h 8143606"/>
              <a:gd name="connsiteX2" fmla="*/ 9917746 w 9917746"/>
              <a:gd name="connsiteY2" fmla="*/ 3163743 h 8143606"/>
              <a:gd name="connsiteX3" fmla="*/ 7662615 w 9917746"/>
              <a:gd name="connsiteY3" fmla="*/ 6910313 h 8143606"/>
              <a:gd name="connsiteX4" fmla="*/ 1331070 w 9917746"/>
              <a:gd name="connsiteY4" fmla="*/ 8143606 h 8143606"/>
              <a:gd name="connsiteX5" fmla="*/ 0 w 9917746"/>
              <a:gd name="connsiteY5" fmla="*/ 1416019 h 8143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7746" h="8143606">
                <a:moveTo>
                  <a:pt x="0" y="1416019"/>
                </a:moveTo>
                <a:lnTo>
                  <a:pt x="7156936" y="0"/>
                </a:lnTo>
                <a:lnTo>
                  <a:pt x="9917746" y="3163743"/>
                </a:lnTo>
                <a:lnTo>
                  <a:pt x="7662615" y="6910313"/>
                </a:lnTo>
                <a:lnTo>
                  <a:pt x="1331070" y="8143606"/>
                </a:lnTo>
                <a:lnTo>
                  <a:pt x="0" y="1416019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E8E4E3"/>
            </a:solidFill>
          </a:ln>
          <a:effectLst>
            <a:outerShdw blurRad="317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BE781596-971F-4DA8-AB2E-DB285E6799AA}"/>
              </a:ext>
            </a:extLst>
          </p:cNvPr>
          <p:cNvSpPr/>
          <p:nvPr/>
        </p:nvSpPr>
        <p:spPr>
          <a:xfrm rot="671495">
            <a:off x="-609762" y="-504053"/>
            <a:ext cx="9917746" cy="8143606"/>
          </a:xfrm>
          <a:custGeom>
            <a:avLst/>
            <a:gdLst>
              <a:gd name="connsiteX0" fmla="*/ 0 w 10254126"/>
              <a:gd name="connsiteY0" fmla="*/ 1416019 h 8143606"/>
              <a:gd name="connsiteX1" fmla="*/ 7156936 w 10254126"/>
              <a:gd name="connsiteY1" fmla="*/ 0 h 8143606"/>
              <a:gd name="connsiteX2" fmla="*/ 10254126 w 10254126"/>
              <a:gd name="connsiteY2" fmla="*/ 3097190 h 8143606"/>
              <a:gd name="connsiteX3" fmla="*/ 6163898 w 10254126"/>
              <a:gd name="connsiteY3" fmla="*/ 7187418 h 8143606"/>
              <a:gd name="connsiteX4" fmla="*/ 1331070 w 10254126"/>
              <a:gd name="connsiteY4" fmla="*/ 8143606 h 8143606"/>
              <a:gd name="connsiteX0" fmla="*/ 0 w 10254126"/>
              <a:gd name="connsiteY0" fmla="*/ 1416019 h 8143606"/>
              <a:gd name="connsiteX1" fmla="*/ 7156936 w 10254126"/>
              <a:gd name="connsiteY1" fmla="*/ 0 h 8143606"/>
              <a:gd name="connsiteX2" fmla="*/ 10254126 w 10254126"/>
              <a:gd name="connsiteY2" fmla="*/ 3097190 h 8143606"/>
              <a:gd name="connsiteX3" fmla="*/ 7662615 w 10254126"/>
              <a:gd name="connsiteY3" fmla="*/ 6910313 h 8143606"/>
              <a:gd name="connsiteX4" fmla="*/ 1331070 w 10254126"/>
              <a:gd name="connsiteY4" fmla="*/ 8143606 h 8143606"/>
              <a:gd name="connsiteX5" fmla="*/ 0 w 10254126"/>
              <a:gd name="connsiteY5" fmla="*/ 1416019 h 8143606"/>
              <a:gd name="connsiteX0" fmla="*/ 0 w 9899059"/>
              <a:gd name="connsiteY0" fmla="*/ 1416019 h 8143606"/>
              <a:gd name="connsiteX1" fmla="*/ 7156936 w 9899059"/>
              <a:gd name="connsiteY1" fmla="*/ 0 h 8143606"/>
              <a:gd name="connsiteX2" fmla="*/ 9899059 w 9899059"/>
              <a:gd name="connsiteY2" fmla="*/ 3167441 h 8143606"/>
              <a:gd name="connsiteX3" fmla="*/ 7662615 w 9899059"/>
              <a:gd name="connsiteY3" fmla="*/ 6910313 h 8143606"/>
              <a:gd name="connsiteX4" fmla="*/ 1331070 w 9899059"/>
              <a:gd name="connsiteY4" fmla="*/ 8143606 h 8143606"/>
              <a:gd name="connsiteX5" fmla="*/ 0 w 9899059"/>
              <a:gd name="connsiteY5" fmla="*/ 1416019 h 8143606"/>
              <a:gd name="connsiteX0" fmla="*/ 0 w 10026175"/>
              <a:gd name="connsiteY0" fmla="*/ 1416019 h 8143606"/>
              <a:gd name="connsiteX1" fmla="*/ 7156936 w 10026175"/>
              <a:gd name="connsiteY1" fmla="*/ 0 h 8143606"/>
              <a:gd name="connsiteX2" fmla="*/ 10026175 w 10026175"/>
              <a:gd name="connsiteY2" fmla="*/ 3122871 h 8143606"/>
              <a:gd name="connsiteX3" fmla="*/ 7662615 w 10026175"/>
              <a:gd name="connsiteY3" fmla="*/ 6910313 h 8143606"/>
              <a:gd name="connsiteX4" fmla="*/ 1331070 w 10026175"/>
              <a:gd name="connsiteY4" fmla="*/ 8143606 h 8143606"/>
              <a:gd name="connsiteX5" fmla="*/ 0 w 10026175"/>
              <a:gd name="connsiteY5" fmla="*/ 1416019 h 8143606"/>
              <a:gd name="connsiteX0" fmla="*/ 0 w 9917746"/>
              <a:gd name="connsiteY0" fmla="*/ 1416019 h 8143606"/>
              <a:gd name="connsiteX1" fmla="*/ 7156936 w 9917746"/>
              <a:gd name="connsiteY1" fmla="*/ 0 h 8143606"/>
              <a:gd name="connsiteX2" fmla="*/ 9917746 w 9917746"/>
              <a:gd name="connsiteY2" fmla="*/ 3163743 h 8143606"/>
              <a:gd name="connsiteX3" fmla="*/ 7662615 w 9917746"/>
              <a:gd name="connsiteY3" fmla="*/ 6910313 h 8143606"/>
              <a:gd name="connsiteX4" fmla="*/ 1331070 w 9917746"/>
              <a:gd name="connsiteY4" fmla="*/ 8143606 h 8143606"/>
              <a:gd name="connsiteX5" fmla="*/ 0 w 9917746"/>
              <a:gd name="connsiteY5" fmla="*/ 1416019 h 8143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7746" h="8143606">
                <a:moveTo>
                  <a:pt x="0" y="1416019"/>
                </a:moveTo>
                <a:lnTo>
                  <a:pt x="7156936" y="0"/>
                </a:lnTo>
                <a:lnTo>
                  <a:pt x="9917746" y="3163743"/>
                </a:lnTo>
                <a:lnTo>
                  <a:pt x="7662615" y="6910313"/>
                </a:lnTo>
                <a:lnTo>
                  <a:pt x="1331070" y="8143606"/>
                </a:lnTo>
                <a:lnTo>
                  <a:pt x="0" y="1416019"/>
                </a:lnTo>
                <a:close/>
              </a:path>
            </a:pathLst>
          </a:custGeom>
          <a:blipFill dpi="0" rotWithShape="1">
            <a:blip r:embed="rId4">
              <a:alphaModFix amt="10000"/>
            </a:blip>
            <a:srcRect/>
            <a:tile tx="0" ty="0" sx="100000" sy="100000" flip="none" algn="br"/>
          </a:blip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1152E21-3A6D-489D-A7F9-0A9D0CEF285F}"/>
              </a:ext>
            </a:extLst>
          </p:cNvPr>
          <p:cNvSpPr txBox="1"/>
          <p:nvPr/>
        </p:nvSpPr>
        <p:spPr>
          <a:xfrm>
            <a:off x="1071790" y="2862277"/>
            <a:ext cx="6487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C00000"/>
                </a:solidFill>
                <a:ea typeface="微软简老宋" pitchFamily="2" charset="-122"/>
              </a:rPr>
              <a:t>通用工作总结汇报模版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B4D21FF-9468-4B30-8F3E-F45D8668B7B2}"/>
              </a:ext>
            </a:extLst>
          </p:cNvPr>
          <p:cNvSpPr txBox="1"/>
          <p:nvPr/>
        </p:nvSpPr>
        <p:spPr>
          <a:xfrm>
            <a:off x="1071790" y="1879666"/>
            <a:ext cx="210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pc="300" dirty="0">
                <a:solidFill>
                  <a:srgbClr val="C00000"/>
                </a:solidFill>
                <a:latin typeface="Bahnschrift" panose="020B0502040204020203" pitchFamily="34" charset="0"/>
                <a:ea typeface="思源黑体 CN Bold" panose="020B0800000000000000" pitchFamily="34" charset="-122"/>
              </a:rPr>
              <a:t>2025</a:t>
            </a:r>
            <a:endParaRPr lang="zh-CN" altLang="en-US" sz="4400" spc="300" dirty="0">
              <a:solidFill>
                <a:srgbClr val="C00000"/>
              </a:solidFill>
              <a:latin typeface="Bahnschrift" panose="020B0502040204020203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6C4C417-BBA3-441D-B642-2B2250DA61AF}"/>
              </a:ext>
            </a:extLst>
          </p:cNvPr>
          <p:cNvSpPr txBox="1"/>
          <p:nvPr/>
        </p:nvSpPr>
        <p:spPr>
          <a:xfrm>
            <a:off x="1071790" y="3809229"/>
            <a:ext cx="569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C00000"/>
                </a:solidFill>
              </a:rPr>
              <a:t>陈西设计之家出品免费通用型</a:t>
            </a:r>
            <a:r>
              <a:rPr lang="en-US" altLang="zh-CN" sz="2000" dirty="0">
                <a:solidFill>
                  <a:srgbClr val="C00000"/>
                </a:solidFill>
              </a:rPr>
              <a:t>PPT</a:t>
            </a:r>
            <a:r>
              <a:rPr lang="zh-CN" altLang="en-US" sz="2000" dirty="0">
                <a:solidFill>
                  <a:srgbClr val="C00000"/>
                </a:solidFill>
              </a:rPr>
              <a:t>模版作品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2B34BA8-1BA9-45AE-BDF4-2FBA451B1EAC}"/>
              </a:ext>
            </a:extLst>
          </p:cNvPr>
          <p:cNvGrpSpPr/>
          <p:nvPr/>
        </p:nvGrpSpPr>
        <p:grpSpPr>
          <a:xfrm>
            <a:off x="1191865" y="4591918"/>
            <a:ext cx="2381250" cy="356385"/>
            <a:chOff x="4905375" y="5184776"/>
            <a:chExt cx="2381250" cy="35638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8A872A6A-8A46-4914-A0C8-1B0EF0A6DE84}"/>
                </a:ext>
              </a:extLst>
            </p:cNvPr>
            <p:cNvSpPr/>
            <p:nvPr/>
          </p:nvSpPr>
          <p:spPr>
            <a:xfrm>
              <a:off x="4905375" y="5184776"/>
              <a:ext cx="2381250" cy="35638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7D90FCEC-F5FB-4F95-8915-732C59E49161}"/>
                </a:ext>
              </a:extLst>
            </p:cNvPr>
            <p:cNvSpPr txBox="1"/>
            <p:nvPr/>
          </p:nvSpPr>
          <p:spPr>
            <a:xfrm>
              <a:off x="4972051" y="5216205"/>
              <a:ext cx="2247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C00000"/>
                  </a:solidFill>
                </a:rPr>
                <a:t>公众号：陈西设计之家</a:t>
              </a: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F2972472-7AFF-4EC1-81E5-99BB6DE6427C}"/>
              </a:ext>
            </a:extLst>
          </p:cNvPr>
          <p:cNvCxnSpPr>
            <a:cxnSpLocks/>
          </p:cNvCxnSpPr>
          <p:nvPr/>
        </p:nvCxnSpPr>
        <p:spPr>
          <a:xfrm>
            <a:off x="1200150" y="3759691"/>
            <a:ext cx="6229350" cy="0"/>
          </a:xfrm>
          <a:prstGeom prst="line">
            <a:avLst/>
          </a:prstGeom>
          <a:ln w="19050"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BFBEC9F-2697-4C8F-9D76-A0D196746D93}"/>
              </a:ext>
            </a:extLst>
          </p:cNvPr>
          <p:cNvGrpSpPr/>
          <p:nvPr/>
        </p:nvGrpSpPr>
        <p:grpSpPr>
          <a:xfrm>
            <a:off x="522969" y="6084165"/>
            <a:ext cx="443323" cy="284568"/>
            <a:chOff x="446749" y="5995622"/>
            <a:chExt cx="486701" cy="408282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xmlns="" id="{E35B7ABF-138B-4ADE-9B12-756BB0A8E19D}"/>
                </a:ext>
              </a:extLst>
            </p:cNvPr>
            <p:cNvSpPr/>
            <p:nvPr/>
          </p:nvSpPr>
          <p:spPr>
            <a:xfrm>
              <a:off x="446749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xmlns="" id="{7412E028-84D1-4349-9EDD-0A2E5521D667}"/>
                </a:ext>
              </a:extLst>
            </p:cNvPr>
            <p:cNvSpPr/>
            <p:nvPr/>
          </p:nvSpPr>
          <p:spPr>
            <a:xfrm>
              <a:off x="603515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公众号：陈西设计之家。微信搜索即可">
            <a:extLst>
              <a:ext uri="{FF2B5EF4-FFF2-40B4-BE49-F238E27FC236}">
                <a16:creationId xmlns:a16="http://schemas.microsoft.com/office/drawing/2014/main" xmlns="" id="{B07D4CE6-B427-4CF5-8A3A-C136C0D0E177}"/>
              </a:ext>
            </a:extLst>
          </p:cNvPr>
          <p:cNvSpPr/>
          <p:nvPr/>
        </p:nvSpPr>
        <p:spPr>
          <a:xfrm>
            <a:off x="440921" y="418927"/>
            <a:ext cx="607421" cy="607421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2305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D3AC944E-F3B7-449C-AF16-75D28258D1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29" b="33829"/>
          <a:stretch/>
        </p:blipFill>
        <p:spPr>
          <a:xfrm>
            <a:off x="0" y="0"/>
            <a:ext cx="12192000" cy="2628900"/>
          </a:xfrm>
          <a:prstGeom prst="rect">
            <a:avLst/>
          </a:prstGeom>
        </p:spPr>
      </p:pic>
      <p:sp>
        <p:nvSp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453497C2-A174-4181-8A59-F0701A25E696}"/>
              </a:ext>
            </a:extLst>
          </p:cNvPr>
          <p:cNvSpPr/>
          <p:nvPr/>
        </p:nvSpPr>
        <p:spPr>
          <a:xfrm>
            <a:off x="0" y="0"/>
            <a:ext cx="12192000" cy="2628900"/>
          </a:xfrm>
          <a:prstGeom prst="rect">
            <a:avLst/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E2CC8E08-04D0-4543-9B52-41510779947E}"/>
              </a:ext>
            </a:extLst>
          </p:cNvPr>
          <p:cNvSpPr/>
          <p:nvPr/>
        </p:nvSpPr>
        <p:spPr>
          <a:xfrm>
            <a:off x="5072062" y="1604962"/>
            <a:ext cx="2047875" cy="2047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EA83C2F-F3B4-4E92-99F5-A6409D9ECDD6}"/>
              </a:ext>
            </a:extLst>
          </p:cNvPr>
          <p:cNvSpPr txBox="1"/>
          <p:nvPr/>
        </p:nvSpPr>
        <p:spPr>
          <a:xfrm>
            <a:off x="5366239" y="2133467"/>
            <a:ext cx="14595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ea typeface="微软简老宋" pitchFamily="2" charset="-122"/>
              </a:rPr>
              <a:t>目录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20E6B27-4860-4424-801B-696BCC329649}"/>
              </a:ext>
            </a:extLst>
          </p:cNvPr>
          <p:cNvGrpSpPr/>
          <p:nvPr/>
        </p:nvGrpSpPr>
        <p:grpSpPr>
          <a:xfrm>
            <a:off x="909820" y="4229101"/>
            <a:ext cx="1709737" cy="1609725"/>
            <a:chOff x="909820" y="4305667"/>
            <a:chExt cx="1709737" cy="16097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CC18BFA1-BB86-4B47-9CDC-AF08E8A590A2}"/>
                </a:ext>
              </a:extLst>
            </p:cNvPr>
            <p:cNvSpPr/>
            <p:nvPr/>
          </p:nvSpPr>
          <p:spPr>
            <a:xfrm>
              <a:off x="1340826" y="4305667"/>
              <a:ext cx="847726" cy="847726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92388894-8822-4B8B-BE84-03F4F991DDE8}"/>
                </a:ext>
              </a:extLst>
            </p:cNvPr>
            <p:cNvSpPr txBox="1"/>
            <p:nvPr/>
          </p:nvSpPr>
          <p:spPr>
            <a:xfrm>
              <a:off x="1281112" y="4467920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01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22B598A-17D2-4A75-9315-595FB3B9114F}"/>
                </a:ext>
              </a:extLst>
            </p:cNvPr>
            <p:cNvSpPr txBox="1"/>
            <p:nvPr/>
          </p:nvSpPr>
          <p:spPr>
            <a:xfrm>
              <a:off x="909820" y="5315646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工作总结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750B9B24-0C5F-4F42-A94A-79BB7F2A0A74}"/>
                </a:ext>
              </a:extLst>
            </p:cNvPr>
            <p:cNvSpPr/>
            <p:nvPr/>
          </p:nvSpPr>
          <p:spPr>
            <a:xfrm>
              <a:off x="1638300" y="5863004"/>
              <a:ext cx="314325" cy="5238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4A7D0CD-8C28-4880-8D79-6DC483C010AF}"/>
              </a:ext>
            </a:extLst>
          </p:cNvPr>
          <p:cNvGrpSpPr/>
          <p:nvPr/>
        </p:nvGrpSpPr>
        <p:grpSpPr>
          <a:xfrm>
            <a:off x="3770191" y="4229101"/>
            <a:ext cx="1709737" cy="1609725"/>
            <a:chOff x="3362325" y="4305667"/>
            <a:chExt cx="1709737" cy="1609725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9E630FF4-E0D7-4559-95CD-31648EF061A0}"/>
                </a:ext>
              </a:extLst>
            </p:cNvPr>
            <p:cNvSpPr/>
            <p:nvPr/>
          </p:nvSpPr>
          <p:spPr>
            <a:xfrm>
              <a:off x="3793331" y="4305667"/>
              <a:ext cx="847726" cy="847726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C5AC163C-4551-4B2D-98FD-70BEB80E0874}"/>
                </a:ext>
              </a:extLst>
            </p:cNvPr>
            <p:cNvSpPr txBox="1"/>
            <p:nvPr/>
          </p:nvSpPr>
          <p:spPr>
            <a:xfrm>
              <a:off x="3733617" y="4467920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02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B821189A-7D7E-4585-A2C0-D0A77EFBE40B}"/>
                </a:ext>
              </a:extLst>
            </p:cNvPr>
            <p:cNvSpPr txBox="1"/>
            <p:nvPr/>
          </p:nvSpPr>
          <p:spPr>
            <a:xfrm>
              <a:off x="3362325" y="5315646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项目展示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08077649-7371-44D7-8234-6382770D6821}"/>
                </a:ext>
              </a:extLst>
            </p:cNvPr>
            <p:cNvSpPr/>
            <p:nvPr/>
          </p:nvSpPr>
          <p:spPr>
            <a:xfrm>
              <a:off x="4090805" y="5863004"/>
              <a:ext cx="314325" cy="5238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329F471-CF26-44CF-8B35-407BA1A92E43}"/>
              </a:ext>
            </a:extLst>
          </p:cNvPr>
          <p:cNvGrpSpPr/>
          <p:nvPr/>
        </p:nvGrpSpPr>
        <p:grpSpPr>
          <a:xfrm>
            <a:off x="6630562" y="4229101"/>
            <a:ext cx="1709737" cy="1609725"/>
            <a:chOff x="6901229" y="4305667"/>
            <a:chExt cx="1709737" cy="1609725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E5CC9596-7ED4-41B6-89B0-67DE0AD979DE}"/>
                </a:ext>
              </a:extLst>
            </p:cNvPr>
            <p:cNvSpPr/>
            <p:nvPr/>
          </p:nvSpPr>
          <p:spPr>
            <a:xfrm>
              <a:off x="7332235" y="4305667"/>
              <a:ext cx="847726" cy="847726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0A701E43-A9FD-496A-B3C4-68B94F44F442}"/>
                </a:ext>
              </a:extLst>
            </p:cNvPr>
            <p:cNvSpPr txBox="1"/>
            <p:nvPr/>
          </p:nvSpPr>
          <p:spPr>
            <a:xfrm>
              <a:off x="7272521" y="4467920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03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9F21EB7A-700B-4ADE-8424-5700547AA10B}"/>
                </a:ext>
              </a:extLst>
            </p:cNvPr>
            <p:cNvSpPr txBox="1"/>
            <p:nvPr/>
          </p:nvSpPr>
          <p:spPr>
            <a:xfrm>
              <a:off x="6901229" y="5315646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经验总结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2A78F77F-0B02-4FFE-B6A7-E58A87A797FC}"/>
                </a:ext>
              </a:extLst>
            </p:cNvPr>
            <p:cNvSpPr/>
            <p:nvPr/>
          </p:nvSpPr>
          <p:spPr>
            <a:xfrm>
              <a:off x="7629709" y="5863004"/>
              <a:ext cx="314325" cy="5238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0458D76-808E-4ED3-882F-026D80009D15}"/>
              </a:ext>
            </a:extLst>
          </p:cNvPr>
          <p:cNvGrpSpPr/>
          <p:nvPr/>
        </p:nvGrpSpPr>
        <p:grpSpPr>
          <a:xfrm>
            <a:off x="9490933" y="4229101"/>
            <a:ext cx="1709737" cy="1609725"/>
            <a:chOff x="9490933" y="4305667"/>
            <a:chExt cx="1709737" cy="1609725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DEC3368-AA17-4B79-B944-A1B896CAF713}"/>
                </a:ext>
              </a:extLst>
            </p:cNvPr>
            <p:cNvSpPr/>
            <p:nvPr/>
          </p:nvSpPr>
          <p:spPr>
            <a:xfrm>
              <a:off x="9921939" y="4305667"/>
              <a:ext cx="847726" cy="847726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E6E8FFB4-1111-4755-9F66-C5994B6F7BDC}"/>
                </a:ext>
              </a:extLst>
            </p:cNvPr>
            <p:cNvSpPr txBox="1"/>
            <p:nvPr/>
          </p:nvSpPr>
          <p:spPr>
            <a:xfrm>
              <a:off x="9862225" y="4467920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04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CA1BA0F1-D4DC-47C6-AC82-BDB4F3452223}"/>
                </a:ext>
              </a:extLst>
            </p:cNvPr>
            <p:cNvSpPr txBox="1"/>
            <p:nvPr/>
          </p:nvSpPr>
          <p:spPr>
            <a:xfrm>
              <a:off x="9490933" y="5315646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未来计划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FE0E4A6B-9712-4C21-9BF4-B6EBF97B74F1}"/>
                </a:ext>
              </a:extLst>
            </p:cNvPr>
            <p:cNvSpPr/>
            <p:nvPr/>
          </p:nvSpPr>
          <p:spPr>
            <a:xfrm>
              <a:off x="10219413" y="5863004"/>
              <a:ext cx="314325" cy="5238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A24D176-0C54-4C2A-BCE7-4852487133C8}"/>
              </a:ext>
            </a:extLst>
          </p:cNvPr>
          <p:cNvSpPr txBox="1"/>
          <p:nvPr/>
        </p:nvSpPr>
        <p:spPr>
          <a:xfrm>
            <a:off x="5335037" y="2772773"/>
            <a:ext cx="1521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C00000"/>
                </a:solidFill>
              </a:rPr>
              <a:t>CONTENTS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237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D3AC944E-F3B7-449C-AF16-75D28258D1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2" t="4151" r="18606" b="11478"/>
          <a:stretch/>
        </p:blipFill>
        <p:spPr>
          <a:xfrm>
            <a:off x="0" y="0"/>
            <a:ext cx="5108637" cy="6858000"/>
          </a:xfrm>
          <a:prstGeom prst="rect">
            <a:avLst/>
          </a:prstGeom>
          <a:ln w="3175">
            <a:solidFill>
              <a:srgbClr val="E8E4E3"/>
            </a:solidFill>
          </a:ln>
        </p:spPr>
      </p:pic>
      <p:sp>
        <p:nvSp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453497C2-A174-4181-8A59-F0701A25E696}"/>
              </a:ext>
            </a:extLst>
          </p:cNvPr>
          <p:cNvSpPr/>
          <p:nvPr/>
        </p:nvSpPr>
        <p:spPr>
          <a:xfrm>
            <a:off x="888" y="0"/>
            <a:ext cx="5107749" cy="6858000"/>
          </a:xfrm>
          <a:prstGeom prst="rect">
            <a:avLst/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E2CC8E08-04D0-4543-9B52-41510779947E}"/>
              </a:ext>
            </a:extLst>
          </p:cNvPr>
          <p:cNvSpPr/>
          <p:nvPr/>
        </p:nvSpPr>
        <p:spPr>
          <a:xfrm>
            <a:off x="4047670" y="2347256"/>
            <a:ext cx="2047875" cy="2047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EA83C2F-F3B4-4E92-99F5-A6409D9ECDD6}"/>
              </a:ext>
            </a:extLst>
          </p:cNvPr>
          <p:cNvSpPr txBox="1"/>
          <p:nvPr/>
        </p:nvSpPr>
        <p:spPr>
          <a:xfrm>
            <a:off x="4341847" y="2875761"/>
            <a:ext cx="14595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ea typeface="微软简老宋" pitchFamily="2" charset="-122"/>
              </a:rPr>
              <a:t>目录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20E6B27-4860-4424-801B-696BCC329649}"/>
              </a:ext>
            </a:extLst>
          </p:cNvPr>
          <p:cNvGrpSpPr/>
          <p:nvPr/>
        </p:nvGrpSpPr>
        <p:grpSpPr>
          <a:xfrm>
            <a:off x="6755225" y="1317081"/>
            <a:ext cx="1709737" cy="1609725"/>
            <a:chOff x="909820" y="4305667"/>
            <a:chExt cx="1709737" cy="160972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CC18BFA1-BB86-4B47-9CDC-AF08E8A590A2}"/>
                </a:ext>
              </a:extLst>
            </p:cNvPr>
            <p:cNvSpPr/>
            <p:nvPr/>
          </p:nvSpPr>
          <p:spPr>
            <a:xfrm>
              <a:off x="1340826" y="4305667"/>
              <a:ext cx="847726" cy="847726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92388894-8822-4B8B-BE84-03F4F991DDE8}"/>
                </a:ext>
              </a:extLst>
            </p:cNvPr>
            <p:cNvSpPr txBox="1"/>
            <p:nvPr/>
          </p:nvSpPr>
          <p:spPr>
            <a:xfrm>
              <a:off x="1281112" y="4467920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01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22B598A-17D2-4A75-9315-595FB3B9114F}"/>
                </a:ext>
              </a:extLst>
            </p:cNvPr>
            <p:cNvSpPr txBox="1"/>
            <p:nvPr/>
          </p:nvSpPr>
          <p:spPr>
            <a:xfrm>
              <a:off x="909820" y="5315646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工作总结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750B9B24-0C5F-4F42-A94A-79BB7F2A0A74}"/>
                </a:ext>
              </a:extLst>
            </p:cNvPr>
            <p:cNvSpPr/>
            <p:nvPr/>
          </p:nvSpPr>
          <p:spPr>
            <a:xfrm>
              <a:off x="1638300" y="5863004"/>
              <a:ext cx="314325" cy="5238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4A7D0CD-8C28-4880-8D79-6DC483C010AF}"/>
              </a:ext>
            </a:extLst>
          </p:cNvPr>
          <p:cNvGrpSpPr/>
          <p:nvPr/>
        </p:nvGrpSpPr>
        <p:grpSpPr>
          <a:xfrm>
            <a:off x="9331684" y="1317081"/>
            <a:ext cx="1709737" cy="1609725"/>
            <a:chOff x="3362325" y="4305667"/>
            <a:chExt cx="1709737" cy="1609725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9E630FF4-E0D7-4559-95CD-31648EF061A0}"/>
                </a:ext>
              </a:extLst>
            </p:cNvPr>
            <p:cNvSpPr/>
            <p:nvPr/>
          </p:nvSpPr>
          <p:spPr>
            <a:xfrm>
              <a:off x="3793331" y="4305667"/>
              <a:ext cx="847726" cy="847726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C5AC163C-4551-4B2D-98FD-70BEB80E0874}"/>
                </a:ext>
              </a:extLst>
            </p:cNvPr>
            <p:cNvSpPr txBox="1"/>
            <p:nvPr/>
          </p:nvSpPr>
          <p:spPr>
            <a:xfrm>
              <a:off x="3733617" y="4467920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02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B821189A-7D7E-4585-A2C0-D0A77EFBE40B}"/>
                </a:ext>
              </a:extLst>
            </p:cNvPr>
            <p:cNvSpPr txBox="1"/>
            <p:nvPr/>
          </p:nvSpPr>
          <p:spPr>
            <a:xfrm>
              <a:off x="3362325" y="5315646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项目展示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08077649-7371-44D7-8234-6382770D6821}"/>
                </a:ext>
              </a:extLst>
            </p:cNvPr>
            <p:cNvSpPr/>
            <p:nvPr/>
          </p:nvSpPr>
          <p:spPr>
            <a:xfrm>
              <a:off x="4090805" y="5863004"/>
              <a:ext cx="314325" cy="5238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329F471-CF26-44CF-8B35-407BA1A92E43}"/>
              </a:ext>
            </a:extLst>
          </p:cNvPr>
          <p:cNvGrpSpPr/>
          <p:nvPr/>
        </p:nvGrpSpPr>
        <p:grpSpPr>
          <a:xfrm>
            <a:off x="6755225" y="3884399"/>
            <a:ext cx="1709737" cy="1609725"/>
            <a:chOff x="6901229" y="4305667"/>
            <a:chExt cx="1709737" cy="1609725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E5CC9596-7ED4-41B6-89B0-67DE0AD979DE}"/>
                </a:ext>
              </a:extLst>
            </p:cNvPr>
            <p:cNvSpPr/>
            <p:nvPr/>
          </p:nvSpPr>
          <p:spPr>
            <a:xfrm>
              <a:off x="7332235" y="4305667"/>
              <a:ext cx="847726" cy="847726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0A701E43-A9FD-496A-B3C4-68B94F44F442}"/>
                </a:ext>
              </a:extLst>
            </p:cNvPr>
            <p:cNvSpPr txBox="1"/>
            <p:nvPr/>
          </p:nvSpPr>
          <p:spPr>
            <a:xfrm>
              <a:off x="7272521" y="4467920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03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9F21EB7A-700B-4ADE-8424-5700547AA10B}"/>
                </a:ext>
              </a:extLst>
            </p:cNvPr>
            <p:cNvSpPr txBox="1"/>
            <p:nvPr/>
          </p:nvSpPr>
          <p:spPr>
            <a:xfrm>
              <a:off x="6901229" y="5315646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经验总结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2A78F77F-0B02-4FFE-B6A7-E58A87A797FC}"/>
                </a:ext>
              </a:extLst>
            </p:cNvPr>
            <p:cNvSpPr/>
            <p:nvPr/>
          </p:nvSpPr>
          <p:spPr>
            <a:xfrm>
              <a:off x="7629709" y="5863004"/>
              <a:ext cx="314325" cy="5238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0458D76-808E-4ED3-882F-026D80009D15}"/>
              </a:ext>
            </a:extLst>
          </p:cNvPr>
          <p:cNvGrpSpPr/>
          <p:nvPr/>
        </p:nvGrpSpPr>
        <p:grpSpPr>
          <a:xfrm>
            <a:off x="9331684" y="3884399"/>
            <a:ext cx="1709737" cy="1609725"/>
            <a:chOff x="9490933" y="4305667"/>
            <a:chExt cx="1709737" cy="1609725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DEC3368-AA17-4B79-B944-A1B896CAF713}"/>
                </a:ext>
              </a:extLst>
            </p:cNvPr>
            <p:cNvSpPr/>
            <p:nvPr/>
          </p:nvSpPr>
          <p:spPr>
            <a:xfrm>
              <a:off x="9921939" y="4305667"/>
              <a:ext cx="847726" cy="847726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E6E8FFB4-1111-4755-9F66-C5994B6F7BDC}"/>
                </a:ext>
              </a:extLst>
            </p:cNvPr>
            <p:cNvSpPr txBox="1"/>
            <p:nvPr/>
          </p:nvSpPr>
          <p:spPr>
            <a:xfrm>
              <a:off x="9862225" y="4467920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04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CA1BA0F1-D4DC-47C6-AC82-BDB4F3452223}"/>
                </a:ext>
              </a:extLst>
            </p:cNvPr>
            <p:cNvSpPr txBox="1"/>
            <p:nvPr/>
          </p:nvSpPr>
          <p:spPr>
            <a:xfrm>
              <a:off x="9490933" y="5315646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未来计划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FE0E4A6B-9712-4C21-9BF4-B6EBF97B74F1}"/>
                </a:ext>
              </a:extLst>
            </p:cNvPr>
            <p:cNvSpPr/>
            <p:nvPr/>
          </p:nvSpPr>
          <p:spPr>
            <a:xfrm>
              <a:off x="10219413" y="5863004"/>
              <a:ext cx="314325" cy="5238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A24D176-0C54-4C2A-BCE7-4852487133C8}"/>
              </a:ext>
            </a:extLst>
          </p:cNvPr>
          <p:cNvSpPr txBox="1"/>
          <p:nvPr/>
        </p:nvSpPr>
        <p:spPr>
          <a:xfrm>
            <a:off x="4310645" y="3515067"/>
            <a:ext cx="1521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C00000"/>
                </a:solidFill>
              </a:rPr>
              <a:t>CONTENTS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AD00962-5AF2-472F-878E-F66AB33F0A95}"/>
              </a:ext>
            </a:extLst>
          </p:cNvPr>
          <p:cNvGrpSpPr/>
          <p:nvPr/>
        </p:nvGrpSpPr>
        <p:grpSpPr>
          <a:xfrm>
            <a:off x="11490960" y="6301441"/>
            <a:ext cx="371932" cy="238742"/>
            <a:chOff x="446749" y="5995622"/>
            <a:chExt cx="486701" cy="408282"/>
          </a:xfrm>
        </p:grpSpPr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xmlns="" id="{082C1B44-2CB1-4582-9289-1821C653C4D3}"/>
                </a:ext>
              </a:extLst>
            </p:cNvPr>
            <p:cNvSpPr/>
            <p:nvPr/>
          </p:nvSpPr>
          <p:spPr>
            <a:xfrm>
              <a:off x="446749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xmlns="" id="{8A91A901-6D0E-4399-8D20-125398CA578C}"/>
                </a:ext>
              </a:extLst>
            </p:cNvPr>
            <p:cNvSpPr/>
            <p:nvPr/>
          </p:nvSpPr>
          <p:spPr>
            <a:xfrm>
              <a:off x="603515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F5E1608B-ED03-49F5-98BA-65EFB1707BEB}"/>
              </a:ext>
            </a:extLst>
          </p:cNvPr>
          <p:cNvSpPr/>
          <p:nvPr/>
        </p:nvSpPr>
        <p:spPr>
          <a:xfrm>
            <a:off x="11419569" y="266527"/>
            <a:ext cx="525373" cy="525373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604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D3AC944E-F3B7-449C-AF16-75D28258D1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2" t="4151" r="18606" b="11478"/>
          <a:stretch/>
        </p:blipFill>
        <p:spPr>
          <a:xfrm>
            <a:off x="0" y="0"/>
            <a:ext cx="5108637" cy="6858000"/>
          </a:xfrm>
          <a:prstGeom prst="rect">
            <a:avLst/>
          </a:prstGeom>
          <a:ln w="3175">
            <a:solidFill>
              <a:srgbClr val="E8E4E3"/>
            </a:solidFill>
          </a:ln>
        </p:spPr>
      </p:pic>
      <p:sp>
        <p:nvSp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453497C2-A174-4181-8A59-F0701A25E696}"/>
              </a:ext>
            </a:extLst>
          </p:cNvPr>
          <p:cNvSpPr/>
          <p:nvPr/>
        </p:nvSpPr>
        <p:spPr>
          <a:xfrm>
            <a:off x="888" y="0"/>
            <a:ext cx="5107749" cy="6858000"/>
          </a:xfrm>
          <a:prstGeom prst="rect">
            <a:avLst/>
          </a:pr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E2CC8E08-04D0-4543-9B52-41510779947E}"/>
              </a:ext>
            </a:extLst>
          </p:cNvPr>
          <p:cNvSpPr/>
          <p:nvPr/>
        </p:nvSpPr>
        <p:spPr>
          <a:xfrm>
            <a:off x="4047670" y="2347256"/>
            <a:ext cx="2047875" cy="2047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EA83C2F-F3B4-4E92-99F5-A6409D9ECDD6}"/>
              </a:ext>
            </a:extLst>
          </p:cNvPr>
          <p:cNvSpPr txBox="1"/>
          <p:nvPr/>
        </p:nvSpPr>
        <p:spPr>
          <a:xfrm>
            <a:off x="4341847" y="2875761"/>
            <a:ext cx="14595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ea typeface="微软简老宋" pitchFamily="2" charset="-122"/>
              </a:rPr>
              <a:t>目录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A24D176-0C54-4C2A-BCE7-4852487133C8}"/>
              </a:ext>
            </a:extLst>
          </p:cNvPr>
          <p:cNvSpPr txBox="1"/>
          <p:nvPr/>
        </p:nvSpPr>
        <p:spPr>
          <a:xfrm>
            <a:off x="4310645" y="3515067"/>
            <a:ext cx="1521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C00000"/>
                </a:solidFill>
              </a:rPr>
              <a:t>CONTENTS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AD00962-5AF2-472F-878E-F66AB33F0A95}"/>
              </a:ext>
            </a:extLst>
          </p:cNvPr>
          <p:cNvGrpSpPr/>
          <p:nvPr/>
        </p:nvGrpSpPr>
        <p:grpSpPr>
          <a:xfrm>
            <a:off x="11490960" y="6301441"/>
            <a:ext cx="371932" cy="238742"/>
            <a:chOff x="446749" y="5995622"/>
            <a:chExt cx="486701" cy="408282"/>
          </a:xfrm>
        </p:grpSpPr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xmlns="" id="{082C1B44-2CB1-4582-9289-1821C653C4D3}"/>
                </a:ext>
              </a:extLst>
            </p:cNvPr>
            <p:cNvSpPr/>
            <p:nvPr/>
          </p:nvSpPr>
          <p:spPr>
            <a:xfrm>
              <a:off x="446749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xmlns="" id="{8A91A901-6D0E-4399-8D20-125398CA578C}"/>
                </a:ext>
              </a:extLst>
            </p:cNvPr>
            <p:cNvSpPr/>
            <p:nvPr/>
          </p:nvSpPr>
          <p:spPr>
            <a:xfrm>
              <a:off x="603515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F5E1608B-ED03-49F5-98BA-65EFB1707BEB}"/>
              </a:ext>
            </a:extLst>
          </p:cNvPr>
          <p:cNvSpPr/>
          <p:nvPr/>
        </p:nvSpPr>
        <p:spPr>
          <a:xfrm>
            <a:off x="11419569" y="266527"/>
            <a:ext cx="525373" cy="525373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FAB6B7F-3282-4B56-B73F-FA47BACA0EA6}"/>
              </a:ext>
            </a:extLst>
          </p:cNvPr>
          <p:cNvGrpSpPr/>
          <p:nvPr/>
        </p:nvGrpSpPr>
        <p:grpSpPr>
          <a:xfrm>
            <a:off x="7200652" y="1521339"/>
            <a:ext cx="3290023" cy="557111"/>
            <a:chOff x="7200652" y="1644434"/>
            <a:chExt cx="3290023" cy="55711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92388894-8822-4B8B-BE84-03F4F991DDE8}"/>
                </a:ext>
              </a:extLst>
            </p:cNvPr>
            <p:cNvSpPr txBox="1"/>
            <p:nvPr/>
          </p:nvSpPr>
          <p:spPr>
            <a:xfrm>
              <a:off x="7200652" y="1644434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01.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22B598A-17D2-4A75-9315-595FB3B9114F}"/>
                </a:ext>
              </a:extLst>
            </p:cNvPr>
            <p:cNvSpPr txBox="1"/>
            <p:nvPr/>
          </p:nvSpPr>
          <p:spPr>
            <a:xfrm>
              <a:off x="7942912" y="1675211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陈西好帅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614B28F-599F-47E5-AB6E-6BF4B3764E40}"/>
                </a:ext>
              </a:extLst>
            </p:cNvPr>
            <p:cNvCxnSpPr>
              <a:cxnSpLocks/>
            </p:cNvCxnSpPr>
            <p:nvPr/>
          </p:nvCxnSpPr>
          <p:spPr>
            <a:xfrm>
              <a:off x="7456963" y="2201545"/>
              <a:ext cx="3033712" cy="0"/>
            </a:xfrm>
            <a:prstGeom prst="line">
              <a:avLst/>
            </a:prstGeom>
            <a:ln w="12700">
              <a:solidFill>
                <a:srgbClr val="C0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7DBDF1F-5F53-416F-8E67-571751139A00}"/>
              </a:ext>
            </a:extLst>
          </p:cNvPr>
          <p:cNvGrpSpPr/>
          <p:nvPr/>
        </p:nvGrpSpPr>
        <p:grpSpPr>
          <a:xfrm>
            <a:off x="7200652" y="2336289"/>
            <a:ext cx="3290023" cy="557111"/>
            <a:chOff x="7200652" y="2390641"/>
            <a:chExt cx="3290023" cy="55711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18E67209-1172-4F76-8DF4-0A9280DC609C}"/>
                </a:ext>
              </a:extLst>
            </p:cNvPr>
            <p:cNvSpPr txBox="1"/>
            <p:nvPr/>
          </p:nvSpPr>
          <p:spPr>
            <a:xfrm>
              <a:off x="7200652" y="2390641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02.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00B05A53-64A7-4272-B67E-6633A96C64D9}"/>
                </a:ext>
              </a:extLst>
            </p:cNvPr>
            <p:cNvSpPr txBox="1"/>
            <p:nvPr/>
          </p:nvSpPr>
          <p:spPr>
            <a:xfrm>
              <a:off x="7942912" y="2421418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工作总结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C8C0EB6C-123B-4632-BF3B-30365F76206D}"/>
                </a:ext>
              </a:extLst>
            </p:cNvPr>
            <p:cNvCxnSpPr>
              <a:cxnSpLocks/>
            </p:cNvCxnSpPr>
            <p:nvPr/>
          </p:nvCxnSpPr>
          <p:spPr>
            <a:xfrm>
              <a:off x="7456963" y="2947752"/>
              <a:ext cx="3033712" cy="0"/>
            </a:xfrm>
            <a:prstGeom prst="line">
              <a:avLst/>
            </a:prstGeom>
            <a:ln w="12700">
              <a:solidFill>
                <a:srgbClr val="C0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876EE7D-ABCB-4537-A099-C9B306CEC664}"/>
              </a:ext>
            </a:extLst>
          </p:cNvPr>
          <p:cNvGrpSpPr/>
          <p:nvPr/>
        </p:nvGrpSpPr>
        <p:grpSpPr>
          <a:xfrm>
            <a:off x="7200652" y="3151239"/>
            <a:ext cx="3290023" cy="557111"/>
            <a:chOff x="7200652" y="3134838"/>
            <a:chExt cx="3290023" cy="55711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6A86F0F-9E6F-4CCB-B528-70D1F1EE3AA1}"/>
                </a:ext>
              </a:extLst>
            </p:cNvPr>
            <p:cNvSpPr txBox="1"/>
            <p:nvPr/>
          </p:nvSpPr>
          <p:spPr>
            <a:xfrm>
              <a:off x="7200652" y="3134838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03.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0B212DEB-99AE-4BC0-9E32-DBB251F20DA0}"/>
                </a:ext>
              </a:extLst>
            </p:cNvPr>
            <p:cNvSpPr txBox="1"/>
            <p:nvPr/>
          </p:nvSpPr>
          <p:spPr>
            <a:xfrm>
              <a:off x="7942912" y="3165615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项目展示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D6FCE689-FA82-4D4A-90B4-D5D229DF59DC}"/>
                </a:ext>
              </a:extLst>
            </p:cNvPr>
            <p:cNvCxnSpPr>
              <a:cxnSpLocks/>
            </p:cNvCxnSpPr>
            <p:nvPr/>
          </p:nvCxnSpPr>
          <p:spPr>
            <a:xfrm>
              <a:off x="7456963" y="3691949"/>
              <a:ext cx="3033712" cy="0"/>
            </a:xfrm>
            <a:prstGeom prst="line">
              <a:avLst/>
            </a:prstGeom>
            <a:ln w="12700">
              <a:solidFill>
                <a:srgbClr val="C0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8F36FA6-8D4E-4A36-944A-044A170B7EBE}"/>
              </a:ext>
            </a:extLst>
          </p:cNvPr>
          <p:cNvGrpSpPr/>
          <p:nvPr/>
        </p:nvGrpSpPr>
        <p:grpSpPr>
          <a:xfrm>
            <a:off x="7200652" y="3966189"/>
            <a:ext cx="3290023" cy="557111"/>
            <a:chOff x="7200652" y="3845143"/>
            <a:chExt cx="3290023" cy="55711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49E8CE3B-A984-48D1-AD99-D142377C0414}"/>
                </a:ext>
              </a:extLst>
            </p:cNvPr>
            <p:cNvSpPr txBox="1"/>
            <p:nvPr/>
          </p:nvSpPr>
          <p:spPr>
            <a:xfrm>
              <a:off x="7200652" y="3845143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04.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BF5DD7B6-6CB7-4D22-A99D-74587BFB5E04}"/>
                </a:ext>
              </a:extLst>
            </p:cNvPr>
            <p:cNvSpPr txBox="1"/>
            <p:nvPr/>
          </p:nvSpPr>
          <p:spPr>
            <a:xfrm>
              <a:off x="7942912" y="3875920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经验总结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8F114B58-CC6E-4E97-854F-5FEA5A2DAEC3}"/>
                </a:ext>
              </a:extLst>
            </p:cNvPr>
            <p:cNvCxnSpPr>
              <a:cxnSpLocks/>
            </p:cNvCxnSpPr>
            <p:nvPr/>
          </p:nvCxnSpPr>
          <p:spPr>
            <a:xfrm>
              <a:off x="7456963" y="4402254"/>
              <a:ext cx="3033712" cy="0"/>
            </a:xfrm>
            <a:prstGeom prst="line">
              <a:avLst/>
            </a:prstGeom>
            <a:ln w="12700">
              <a:solidFill>
                <a:srgbClr val="C0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4C1322F3-F7F2-4116-914F-6D80DF2B8FD5}"/>
              </a:ext>
            </a:extLst>
          </p:cNvPr>
          <p:cNvGrpSpPr/>
          <p:nvPr/>
        </p:nvGrpSpPr>
        <p:grpSpPr>
          <a:xfrm>
            <a:off x="7200652" y="4781138"/>
            <a:ext cx="3290023" cy="557111"/>
            <a:chOff x="7200652" y="4681012"/>
            <a:chExt cx="3290023" cy="55711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9F7D9977-4E32-452B-8D08-4A94A49AD245}"/>
                </a:ext>
              </a:extLst>
            </p:cNvPr>
            <p:cNvSpPr txBox="1"/>
            <p:nvPr/>
          </p:nvSpPr>
          <p:spPr>
            <a:xfrm>
              <a:off x="7200652" y="4681012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05.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9F0524AF-625C-4113-9590-54C69EA7ACF1}"/>
                </a:ext>
              </a:extLst>
            </p:cNvPr>
            <p:cNvSpPr txBox="1"/>
            <p:nvPr/>
          </p:nvSpPr>
          <p:spPr>
            <a:xfrm>
              <a:off x="7942912" y="4711789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未来计划</a:t>
              </a: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CED8A986-3E1B-4D9A-85F7-532093C5EB73}"/>
                </a:ext>
              </a:extLst>
            </p:cNvPr>
            <p:cNvCxnSpPr>
              <a:cxnSpLocks/>
            </p:cNvCxnSpPr>
            <p:nvPr/>
          </p:nvCxnSpPr>
          <p:spPr>
            <a:xfrm>
              <a:off x="7456963" y="5238123"/>
              <a:ext cx="3033712" cy="0"/>
            </a:xfrm>
            <a:prstGeom prst="line">
              <a:avLst/>
            </a:prstGeom>
            <a:ln w="12700">
              <a:solidFill>
                <a:srgbClr val="C0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518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公众号：陈西设计之家。微信搜索即可">
            <a:extLst>
              <a:ext uri="{FF2B5EF4-FFF2-40B4-BE49-F238E27FC236}">
                <a16:creationId xmlns:a16="http://schemas.microsoft.com/office/drawing/2014/main" xmlns="" id="{7E88290D-4046-4BA7-B0CF-200C2C833A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1" t="2294" r="21795" b="20557"/>
          <a:stretch>
            <a:fillRect/>
          </a:stretch>
        </p:blipFill>
        <p:spPr>
          <a:xfrm>
            <a:off x="2" y="-1"/>
            <a:ext cx="5649997" cy="6858001"/>
          </a:xfrm>
          <a:custGeom>
            <a:avLst/>
            <a:gdLst>
              <a:gd name="connsiteX0" fmla="*/ 0 w 5649997"/>
              <a:gd name="connsiteY0" fmla="*/ 0 h 6891892"/>
              <a:gd name="connsiteX1" fmla="*/ 4871425 w 5649997"/>
              <a:gd name="connsiteY1" fmla="*/ 0 h 6891892"/>
              <a:gd name="connsiteX2" fmla="*/ 4975626 w 5649997"/>
              <a:gd name="connsiteY2" fmla="*/ 215533 h 6891892"/>
              <a:gd name="connsiteX3" fmla="*/ 5649997 w 5649997"/>
              <a:gd name="connsiteY3" fmla="*/ 3462892 h 6891892"/>
              <a:gd name="connsiteX4" fmla="*/ 4975626 w 5649997"/>
              <a:gd name="connsiteY4" fmla="*/ 6710251 h 6891892"/>
              <a:gd name="connsiteX5" fmla="*/ 4887810 w 5649997"/>
              <a:gd name="connsiteY5" fmla="*/ 6891892 h 6891892"/>
              <a:gd name="connsiteX6" fmla="*/ 0 w 5649997"/>
              <a:gd name="connsiteY6" fmla="*/ 6891892 h 6891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49997" h="6891892">
                <a:moveTo>
                  <a:pt x="0" y="0"/>
                </a:moveTo>
                <a:lnTo>
                  <a:pt x="4871425" y="0"/>
                </a:lnTo>
                <a:lnTo>
                  <a:pt x="4975626" y="215533"/>
                </a:lnTo>
                <a:cubicBezTo>
                  <a:pt x="5401389" y="1142511"/>
                  <a:pt x="5649997" y="2259997"/>
                  <a:pt x="5649997" y="3462892"/>
                </a:cubicBezTo>
                <a:cubicBezTo>
                  <a:pt x="5649997" y="4665787"/>
                  <a:pt x="5401389" y="5783274"/>
                  <a:pt x="4975626" y="6710251"/>
                </a:cubicBezTo>
                <a:lnTo>
                  <a:pt x="4887810" y="6891892"/>
                </a:lnTo>
                <a:lnTo>
                  <a:pt x="0" y="6891892"/>
                </a:lnTo>
                <a:close/>
              </a:path>
            </a:pathLst>
          </a:custGeom>
          <a:ln w="3175">
            <a:solidFill>
              <a:srgbClr val="E8E4E3"/>
            </a:solidFill>
          </a:ln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AD00962-5AF2-472F-878E-F66AB33F0A95}"/>
              </a:ext>
            </a:extLst>
          </p:cNvPr>
          <p:cNvGrpSpPr/>
          <p:nvPr/>
        </p:nvGrpSpPr>
        <p:grpSpPr>
          <a:xfrm>
            <a:off x="11490960" y="6301441"/>
            <a:ext cx="371932" cy="238742"/>
            <a:chOff x="446749" y="5995622"/>
            <a:chExt cx="486701" cy="408282"/>
          </a:xfrm>
        </p:grpSpPr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xmlns="" id="{082C1B44-2CB1-4582-9289-1821C653C4D3}"/>
                </a:ext>
              </a:extLst>
            </p:cNvPr>
            <p:cNvSpPr/>
            <p:nvPr/>
          </p:nvSpPr>
          <p:spPr>
            <a:xfrm>
              <a:off x="446749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xmlns="" id="{8A91A901-6D0E-4399-8D20-125398CA578C}"/>
                </a:ext>
              </a:extLst>
            </p:cNvPr>
            <p:cNvSpPr/>
            <p:nvPr/>
          </p:nvSpPr>
          <p:spPr>
            <a:xfrm>
              <a:off x="603515" y="5995622"/>
              <a:ext cx="329935" cy="408282"/>
            </a:xfrm>
            <a:prstGeom prst="triangl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F5E1608B-ED03-49F5-98BA-65EFB1707BEB}"/>
              </a:ext>
            </a:extLst>
          </p:cNvPr>
          <p:cNvSpPr/>
          <p:nvPr/>
        </p:nvSpPr>
        <p:spPr>
          <a:xfrm>
            <a:off x="11419569" y="266527"/>
            <a:ext cx="525373" cy="525373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FAB6B7F-3282-4B56-B73F-FA47BACA0EA6}"/>
              </a:ext>
            </a:extLst>
          </p:cNvPr>
          <p:cNvGrpSpPr/>
          <p:nvPr/>
        </p:nvGrpSpPr>
        <p:grpSpPr>
          <a:xfrm>
            <a:off x="7288577" y="1521339"/>
            <a:ext cx="3290023" cy="557111"/>
            <a:chOff x="7200652" y="1644434"/>
            <a:chExt cx="3290023" cy="55711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92388894-8822-4B8B-BE84-03F4F991DDE8}"/>
                </a:ext>
              </a:extLst>
            </p:cNvPr>
            <p:cNvSpPr txBox="1"/>
            <p:nvPr/>
          </p:nvSpPr>
          <p:spPr>
            <a:xfrm>
              <a:off x="7200652" y="1644434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01.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22B598A-17D2-4A75-9315-595FB3B9114F}"/>
                </a:ext>
              </a:extLst>
            </p:cNvPr>
            <p:cNvSpPr txBox="1"/>
            <p:nvPr/>
          </p:nvSpPr>
          <p:spPr>
            <a:xfrm>
              <a:off x="7942912" y="1675211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陈西好帅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614B28F-599F-47E5-AB6E-6BF4B3764E40}"/>
                </a:ext>
              </a:extLst>
            </p:cNvPr>
            <p:cNvCxnSpPr>
              <a:cxnSpLocks/>
            </p:cNvCxnSpPr>
            <p:nvPr/>
          </p:nvCxnSpPr>
          <p:spPr>
            <a:xfrm>
              <a:off x="7456963" y="2201545"/>
              <a:ext cx="3033712" cy="0"/>
            </a:xfrm>
            <a:prstGeom prst="line">
              <a:avLst/>
            </a:prstGeom>
            <a:ln w="12700">
              <a:solidFill>
                <a:srgbClr val="C0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7DBDF1F-5F53-416F-8E67-571751139A00}"/>
              </a:ext>
            </a:extLst>
          </p:cNvPr>
          <p:cNvGrpSpPr/>
          <p:nvPr/>
        </p:nvGrpSpPr>
        <p:grpSpPr>
          <a:xfrm>
            <a:off x="7288577" y="2336289"/>
            <a:ext cx="3290023" cy="557111"/>
            <a:chOff x="7200652" y="2390641"/>
            <a:chExt cx="3290023" cy="55711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18E67209-1172-4F76-8DF4-0A9280DC609C}"/>
                </a:ext>
              </a:extLst>
            </p:cNvPr>
            <p:cNvSpPr txBox="1"/>
            <p:nvPr/>
          </p:nvSpPr>
          <p:spPr>
            <a:xfrm>
              <a:off x="7200652" y="2390641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02.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00B05A53-64A7-4272-B67E-6633A96C64D9}"/>
                </a:ext>
              </a:extLst>
            </p:cNvPr>
            <p:cNvSpPr txBox="1"/>
            <p:nvPr/>
          </p:nvSpPr>
          <p:spPr>
            <a:xfrm>
              <a:off x="7942912" y="2421418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工作总结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C8C0EB6C-123B-4632-BF3B-30365F76206D}"/>
                </a:ext>
              </a:extLst>
            </p:cNvPr>
            <p:cNvCxnSpPr>
              <a:cxnSpLocks/>
            </p:cNvCxnSpPr>
            <p:nvPr/>
          </p:nvCxnSpPr>
          <p:spPr>
            <a:xfrm>
              <a:off x="7456963" y="2947752"/>
              <a:ext cx="3033712" cy="0"/>
            </a:xfrm>
            <a:prstGeom prst="line">
              <a:avLst/>
            </a:prstGeom>
            <a:ln w="12700">
              <a:solidFill>
                <a:srgbClr val="C0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876EE7D-ABCB-4537-A099-C9B306CEC664}"/>
              </a:ext>
            </a:extLst>
          </p:cNvPr>
          <p:cNvGrpSpPr/>
          <p:nvPr/>
        </p:nvGrpSpPr>
        <p:grpSpPr>
          <a:xfrm>
            <a:off x="7288577" y="3151239"/>
            <a:ext cx="3290023" cy="557111"/>
            <a:chOff x="7200652" y="3134838"/>
            <a:chExt cx="3290023" cy="55711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E6A86F0F-9E6F-4CCB-B528-70D1F1EE3AA1}"/>
                </a:ext>
              </a:extLst>
            </p:cNvPr>
            <p:cNvSpPr txBox="1"/>
            <p:nvPr/>
          </p:nvSpPr>
          <p:spPr>
            <a:xfrm>
              <a:off x="7200652" y="3134838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03.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0B212DEB-99AE-4BC0-9E32-DBB251F20DA0}"/>
                </a:ext>
              </a:extLst>
            </p:cNvPr>
            <p:cNvSpPr txBox="1"/>
            <p:nvPr/>
          </p:nvSpPr>
          <p:spPr>
            <a:xfrm>
              <a:off x="7942912" y="3165615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项目展示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D6FCE689-FA82-4D4A-90B4-D5D229DF59DC}"/>
                </a:ext>
              </a:extLst>
            </p:cNvPr>
            <p:cNvCxnSpPr>
              <a:cxnSpLocks/>
            </p:cNvCxnSpPr>
            <p:nvPr/>
          </p:nvCxnSpPr>
          <p:spPr>
            <a:xfrm>
              <a:off x="7456963" y="3691949"/>
              <a:ext cx="3033712" cy="0"/>
            </a:xfrm>
            <a:prstGeom prst="line">
              <a:avLst/>
            </a:prstGeom>
            <a:ln w="12700">
              <a:solidFill>
                <a:srgbClr val="C0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8F36FA6-8D4E-4A36-944A-044A170B7EBE}"/>
              </a:ext>
            </a:extLst>
          </p:cNvPr>
          <p:cNvGrpSpPr/>
          <p:nvPr/>
        </p:nvGrpSpPr>
        <p:grpSpPr>
          <a:xfrm>
            <a:off x="7288577" y="3966189"/>
            <a:ext cx="3290023" cy="557111"/>
            <a:chOff x="7200652" y="3845143"/>
            <a:chExt cx="3290023" cy="55711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49E8CE3B-A984-48D1-AD99-D142377C0414}"/>
                </a:ext>
              </a:extLst>
            </p:cNvPr>
            <p:cNvSpPr txBox="1"/>
            <p:nvPr/>
          </p:nvSpPr>
          <p:spPr>
            <a:xfrm>
              <a:off x="7200652" y="3845143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04.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BF5DD7B6-6CB7-4D22-A99D-74587BFB5E04}"/>
                </a:ext>
              </a:extLst>
            </p:cNvPr>
            <p:cNvSpPr txBox="1"/>
            <p:nvPr/>
          </p:nvSpPr>
          <p:spPr>
            <a:xfrm>
              <a:off x="7942912" y="3875920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经验总结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8F114B58-CC6E-4E97-854F-5FEA5A2DAEC3}"/>
                </a:ext>
              </a:extLst>
            </p:cNvPr>
            <p:cNvCxnSpPr>
              <a:cxnSpLocks/>
            </p:cNvCxnSpPr>
            <p:nvPr/>
          </p:nvCxnSpPr>
          <p:spPr>
            <a:xfrm>
              <a:off x="7456963" y="4402254"/>
              <a:ext cx="3033712" cy="0"/>
            </a:xfrm>
            <a:prstGeom prst="line">
              <a:avLst/>
            </a:prstGeom>
            <a:ln w="12700">
              <a:solidFill>
                <a:srgbClr val="C0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4C1322F3-F7F2-4116-914F-6D80DF2B8FD5}"/>
              </a:ext>
            </a:extLst>
          </p:cNvPr>
          <p:cNvGrpSpPr/>
          <p:nvPr/>
        </p:nvGrpSpPr>
        <p:grpSpPr>
          <a:xfrm>
            <a:off x="7288577" y="4781138"/>
            <a:ext cx="3290023" cy="557111"/>
            <a:chOff x="7200652" y="4681012"/>
            <a:chExt cx="3290023" cy="55711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9F7D9977-4E32-452B-8D08-4A94A49AD245}"/>
                </a:ext>
              </a:extLst>
            </p:cNvPr>
            <p:cNvSpPr txBox="1"/>
            <p:nvPr/>
          </p:nvSpPr>
          <p:spPr>
            <a:xfrm>
              <a:off x="7200652" y="4681012"/>
              <a:ext cx="9671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C00000"/>
                  </a:solidFill>
                </a:rPr>
                <a:t>05.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9F0524AF-625C-4113-9590-54C69EA7ACF1}"/>
                </a:ext>
              </a:extLst>
            </p:cNvPr>
            <p:cNvSpPr txBox="1"/>
            <p:nvPr/>
          </p:nvSpPr>
          <p:spPr>
            <a:xfrm>
              <a:off x="7942912" y="4711789"/>
              <a:ext cx="17097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rgbClr val="C00000"/>
                  </a:solidFill>
                  <a:ea typeface="微软简老宋" pitchFamily="2" charset="-122"/>
                </a:rPr>
                <a:t>未来计划</a:t>
              </a: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CED8A986-3E1B-4D9A-85F7-532093C5EB73}"/>
                </a:ext>
              </a:extLst>
            </p:cNvPr>
            <p:cNvCxnSpPr>
              <a:cxnSpLocks/>
            </p:cNvCxnSpPr>
            <p:nvPr/>
          </p:nvCxnSpPr>
          <p:spPr>
            <a:xfrm>
              <a:off x="7456963" y="5238123"/>
              <a:ext cx="3033712" cy="0"/>
            </a:xfrm>
            <a:prstGeom prst="line">
              <a:avLst/>
            </a:prstGeom>
            <a:ln w="12700">
              <a:solidFill>
                <a:srgbClr val="C0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D1E64B55-D6D5-4C10-BE94-286D56F3992E}"/>
              </a:ext>
            </a:extLst>
          </p:cNvPr>
          <p:cNvSpPr/>
          <p:nvPr/>
        </p:nvSpPr>
        <p:spPr>
          <a:xfrm>
            <a:off x="0" y="0"/>
            <a:ext cx="5649997" cy="6858000"/>
          </a:xfrm>
          <a:custGeom>
            <a:avLst/>
            <a:gdLst>
              <a:gd name="connsiteX0" fmla="*/ 0 w 5649997"/>
              <a:gd name="connsiteY0" fmla="*/ 0 h 6891892"/>
              <a:gd name="connsiteX1" fmla="*/ 4871425 w 5649997"/>
              <a:gd name="connsiteY1" fmla="*/ 0 h 6891892"/>
              <a:gd name="connsiteX2" fmla="*/ 4975626 w 5649997"/>
              <a:gd name="connsiteY2" fmla="*/ 215533 h 6891892"/>
              <a:gd name="connsiteX3" fmla="*/ 5649997 w 5649997"/>
              <a:gd name="connsiteY3" fmla="*/ 3462892 h 6891892"/>
              <a:gd name="connsiteX4" fmla="*/ 4975626 w 5649997"/>
              <a:gd name="connsiteY4" fmla="*/ 6710251 h 6891892"/>
              <a:gd name="connsiteX5" fmla="*/ 4887810 w 5649997"/>
              <a:gd name="connsiteY5" fmla="*/ 6891892 h 6891892"/>
              <a:gd name="connsiteX6" fmla="*/ 0 w 5649997"/>
              <a:gd name="connsiteY6" fmla="*/ 6891892 h 6891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49997" h="6891892">
                <a:moveTo>
                  <a:pt x="0" y="0"/>
                </a:moveTo>
                <a:lnTo>
                  <a:pt x="4871425" y="0"/>
                </a:lnTo>
                <a:lnTo>
                  <a:pt x="4975626" y="215533"/>
                </a:lnTo>
                <a:cubicBezTo>
                  <a:pt x="5401389" y="1142511"/>
                  <a:pt x="5649997" y="2259997"/>
                  <a:pt x="5649997" y="3462892"/>
                </a:cubicBezTo>
                <a:cubicBezTo>
                  <a:pt x="5649997" y="4665787"/>
                  <a:pt x="5401389" y="5783274"/>
                  <a:pt x="4975626" y="6710251"/>
                </a:cubicBezTo>
                <a:lnTo>
                  <a:pt x="4887810" y="6891892"/>
                </a:lnTo>
                <a:lnTo>
                  <a:pt x="0" y="6891892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40000"/>
                </a:schemeClr>
              </a:gs>
              <a:gs pos="0">
                <a:schemeClr val="bg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E2CC8E08-04D0-4543-9B52-41510779947E}"/>
              </a:ext>
            </a:extLst>
          </p:cNvPr>
          <p:cNvSpPr/>
          <p:nvPr/>
        </p:nvSpPr>
        <p:spPr>
          <a:xfrm>
            <a:off x="4508140" y="2347256"/>
            <a:ext cx="2047875" cy="2047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EA83C2F-F3B4-4E92-99F5-A6409D9ECDD6}"/>
              </a:ext>
            </a:extLst>
          </p:cNvPr>
          <p:cNvSpPr txBox="1"/>
          <p:nvPr/>
        </p:nvSpPr>
        <p:spPr>
          <a:xfrm>
            <a:off x="4802317" y="2875761"/>
            <a:ext cx="14595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ea typeface="微软简老宋" pitchFamily="2" charset="-122"/>
              </a:rPr>
              <a:t>目录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A24D176-0C54-4C2A-BCE7-4852487133C8}"/>
              </a:ext>
            </a:extLst>
          </p:cNvPr>
          <p:cNvSpPr txBox="1"/>
          <p:nvPr/>
        </p:nvSpPr>
        <p:spPr>
          <a:xfrm>
            <a:off x="4771115" y="3515067"/>
            <a:ext cx="1521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C00000"/>
                </a:solidFill>
              </a:rPr>
              <a:t>CONTENTS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9790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B5653B6-0274-48DB-9C9E-51144769FAD6}"/>
              </a:ext>
            </a:extLst>
          </p:cNvPr>
          <p:cNvGrpSpPr/>
          <p:nvPr/>
        </p:nvGrpSpPr>
        <p:grpSpPr>
          <a:xfrm>
            <a:off x="4732255" y="1434306"/>
            <a:ext cx="2728088" cy="2727418"/>
            <a:chOff x="4887059" y="1553902"/>
            <a:chExt cx="2418480" cy="2417886"/>
          </a:xfrm>
        </p:grpSpPr>
        <p:pic>
          <p:nvPicPr>
            <p:cNvPr id="46" name="公众号：陈西设计之家。微信搜索即可">
              <a:extLst>
                <a:ext uri="{FF2B5EF4-FFF2-40B4-BE49-F238E27FC236}">
                  <a16:creationId xmlns:a16="http://schemas.microsoft.com/office/drawing/2014/main" xmlns="" id="{8FB00111-D929-4B12-AAE1-54C982F58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03" t="19292" r="22010" b="27478"/>
            <a:stretch>
              <a:fillRect/>
            </a:stretch>
          </p:blipFill>
          <p:spPr>
            <a:xfrm>
              <a:off x="4887059" y="1553904"/>
              <a:ext cx="2417884" cy="2417884"/>
            </a:xfrm>
            <a:custGeom>
              <a:avLst/>
              <a:gdLst>
                <a:gd name="connsiteX0" fmla="*/ 1208942 w 2417884"/>
                <a:gd name="connsiteY0" fmla="*/ 0 h 2417884"/>
                <a:gd name="connsiteX1" fmla="*/ 2417884 w 2417884"/>
                <a:gd name="connsiteY1" fmla="*/ 1208942 h 2417884"/>
                <a:gd name="connsiteX2" fmla="*/ 1208942 w 2417884"/>
                <a:gd name="connsiteY2" fmla="*/ 2417884 h 2417884"/>
                <a:gd name="connsiteX3" fmla="*/ 0 w 2417884"/>
                <a:gd name="connsiteY3" fmla="*/ 1208942 h 2417884"/>
                <a:gd name="connsiteX4" fmla="*/ 1208942 w 2417884"/>
                <a:gd name="connsiteY4" fmla="*/ 0 h 2417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7884" h="2417884">
                  <a:moveTo>
                    <a:pt x="1208942" y="0"/>
                  </a:moveTo>
                  <a:cubicBezTo>
                    <a:pt x="1876622" y="0"/>
                    <a:pt x="2417884" y="541262"/>
                    <a:pt x="2417884" y="1208942"/>
                  </a:cubicBezTo>
                  <a:cubicBezTo>
                    <a:pt x="2417884" y="1876622"/>
                    <a:pt x="1876622" y="2417884"/>
                    <a:pt x="1208942" y="2417884"/>
                  </a:cubicBezTo>
                  <a:cubicBezTo>
                    <a:pt x="541262" y="2417884"/>
                    <a:pt x="0" y="1876622"/>
                    <a:pt x="0" y="1208942"/>
                  </a:cubicBezTo>
                  <a:cubicBezTo>
                    <a:pt x="0" y="541262"/>
                    <a:pt x="541262" y="0"/>
                    <a:pt x="1208942" y="0"/>
                  </a:cubicBezTo>
                  <a:close/>
                </a:path>
              </a:pathLst>
            </a:custGeom>
          </p:spPr>
        </p:pic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C5B2BFF-F0D0-4E23-9DE6-B2CBE1DE0B45}"/>
                </a:ext>
              </a:extLst>
            </p:cNvPr>
            <p:cNvSpPr/>
            <p:nvPr/>
          </p:nvSpPr>
          <p:spPr>
            <a:xfrm>
              <a:off x="4887654" y="1553902"/>
              <a:ext cx="2417885" cy="2417883"/>
            </a:xfrm>
            <a:prstGeom prst="ellipse">
              <a:avLst/>
            </a:prstGeom>
            <a:gradFill>
              <a:gsLst>
                <a:gs pos="100000">
                  <a:schemeClr val="bg1">
                    <a:alpha val="40000"/>
                  </a:schemeClr>
                </a:gs>
                <a:gs pos="0">
                  <a:schemeClr val="bg1">
                    <a:alpha val="1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5C01FCDF-F9A5-49C4-BBAF-56A88A2CF1CA}"/>
              </a:ext>
            </a:extLst>
          </p:cNvPr>
          <p:cNvSpPr/>
          <p:nvPr/>
        </p:nvSpPr>
        <p:spPr>
          <a:xfrm>
            <a:off x="5073052" y="1775071"/>
            <a:ext cx="2045894" cy="204589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>
            <a:outerShdw blurRad="228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2B83891-30D3-4022-AD9C-1CBE0C987A3A}"/>
              </a:ext>
            </a:extLst>
          </p:cNvPr>
          <p:cNvSpPr txBox="1"/>
          <p:nvPr/>
        </p:nvSpPr>
        <p:spPr>
          <a:xfrm>
            <a:off x="5128846" y="2136295"/>
            <a:ext cx="1934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C00000"/>
                </a:solidFill>
              </a:rPr>
              <a:t>01</a:t>
            </a:r>
            <a:endParaRPr lang="zh-CN" altLang="en-US" sz="8000" b="1" dirty="0">
              <a:solidFill>
                <a:srgbClr val="C0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6ECFF40-28C5-4549-A91B-009F08410895}"/>
              </a:ext>
            </a:extLst>
          </p:cNvPr>
          <p:cNvSpPr txBox="1"/>
          <p:nvPr/>
        </p:nvSpPr>
        <p:spPr>
          <a:xfrm>
            <a:off x="4194629" y="4485652"/>
            <a:ext cx="38027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rgbClr val="C00000"/>
                </a:solidFill>
                <a:ea typeface="微软简老宋" pitchFamily="2" charset="-122"/>
              </a:rPr>
              <a:t>工作总结</a:t>
            </a:r>
          </a:p>
        </p:txBody>
      </p:sp>
    </p:spTree>
    <p:extLst>
      <p:ext uri="{BB962C8B-B14F-4D97-AF65-F5344CB8AC3E}">
        <p14:creationId xmlns:p14="http://schemas.microsoft.com/office/powerpoint/2010/main" val="2355589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85;#405084;#393612;#379984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4063</TotalTime>
  <Words>3945</Words>
  <Application>Microsoft Office PowerPoint</Application>
  <PresentationFormat>宽屏</PresentationFormat>
  <Paragraphs>332</Paragraphs>
  <Slides>39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5" baseType="lpstr">
      <vt:lpstr>等线</vt:lpstr>
      <vt:lpstr>思源黑体 CN Bold</vt:lpstr>
      <vt:lpstr>微软简老宋</vt:lpstr>
      <vt:lpstr>Arial</vt:lpstr>
      <vt:lpstr>Bahnschrift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公众号：陈西设计之家。微信搜索即可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公众号：陈西设计之家。微信搜索即可公众号：陈西设计之家。微信搜索即可</dc:title>
  <dc:creator>陈 西;公众号：陈西设计之家。微信搜索即可</dc:creator>
  <cp:keywords>公众号：陈西设计之家。微信搜索即可;51PPT模板网</cp:keywords>
  <dc:description>公众号：陈西设计之家。微信搜索即可；www.51pptmoban.com</dc:description>
  <cp:lastModifiedBy>YANGs</cp:lastModifiedBy>
  <cp:revision>179</cp:revision>
  <dcterms:created xsi:type="dcterms:W3CDTF">2020-08-24T11:28:40Z</dcterms:created>
  <dcterms:modified xsi:type="dcterms:W3CDTF">2020-08-27T12:28:47Z</dcterms:modified>
  <cp:category>公众号：陈西设计之家。微信搜索即可</cp:category>
</cp:coreProperties>
</file>