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8" r:id="rId2"/>
  </p:sldMasterIdLst>
  <p:sldIdLst>
    <p:sldId id="285" r:id="rId3"/>
    <p:sldId id="286" r:id="rId4"/>
    <p:sldId id="287" r:id="rId5"/>
    <p:sldId id="317" r:id="rId6"/>
    <p:sldId id="319" r:id="rId7"/>
    <p:sldId id="320" r:id="rId8"/>
    <p:sldId id="314" r:id="rId9"/>
    <p:sldId id="321" r:id="rId10"/>
    <p:sldId id="318" r:id="rId11"/>
    <p:sldId id="322" r:id="rId12"/>
    <p:sldId id="315" r:id="rId13"/>
    <p:sldId id="324" r:id="rId14"/>
    <p:sldId id="326" r:id="rId15"/>
    <p:sldId id="323" r:id="rId16"/>
    <p:sldId id="316" r:id="rId17"/>
    <p:sldId id="313" r:id="rId18"/>
    <p:sldId id="325" r:id="rId19"/>
    <p:sldId id="327" r:id="rId20"/>
    <p:sldId id="271" r:id="rId21"/>
    <p:sldId id="280" r:id="rId22"/>
    <p:sldId id="28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设计" id="{AAEBA7D0-9160-4F01-9151-EB312F3511D0}">
          <p14:sldIdLst>
            <p14:sldId id="285"/>
            <p14:sldId id="286"/>
            <p14:sldId id="287"/>
            <p14:sldId id="317"/>
            <p14:sldId id="319"/>
            <p14:sldId id="320"/>
            <p14:sldId id="314"/>
            <p14:sldId id="321"/>
            <p14:sldId id="318"/>
            <p14:sldId id="322"/>
            <p14:sldId id="315"/>
            <p14:sldId id="324"/>
            <p14:sldId id="326"/>
            <p14:sldId id="323"/>
            <p14:sldId id="316"/>
            <p14:sldId id="313"/>
            <p14:sldId id="325"/>
            <p14:sldId id="327"/>
          </p14:sldIdLst>
        </p14:section>
        <p14:section name="标注页" id="{4F6F5A76-2E03-48C5-B877-8BAC8FA13C20}">
          <p14:sldIdLst>
            <p14:sldId id="271"/>
            <p14:sldId id="280"/>
            <p14:sldId id="281"/>
          </p14:sldIdLst>
        </p14:section>
      </p14:sectionLst>
    </p:ext>
    <p:ext uri="{EFAFB233-063F-42B5-8137-9DF3F51BA10A}">
      <p15:sldGuideLst xmlns:p15="http://schemas.microsoft.com/office/powerpoint/2012/main">
        <p15:guide id="1" orient="horz" pos="2341" userDrawn="1">
          <p15:clr>
            <a:srgbClr val="A4A3A4"/>
          </p15:clr>
        </p15:guide>
        <p15:guide id="2" pos="3386" userDrawn="1">
          <p15:clr>
            <a:srgbClr val="A4A3A4"/>
          </p15:clr>
        </p15:guide>
        <p15:guide id="3" orient="horz" pos="336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叶 宏泽" initials="叶" lastIdx="1" clrIdx="0">
    <p:extLst>
      <p:ext uri="{19B8F6BF-5375-455C-9EA6-DF929625EA0E}">
        <p15:presenceInfo xmlns:p15="http://schemas.microsoft.com/office/powerpoint/2012/main" userId="52eacdbde14ab31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D8CFE"/>
    <a:srgbClr val="9ECDE4"/>
    <a:srgbClr val="FF0000"/>
    <a:srgbClr val="BFE0EF"/>
    <a:srgbClr val="ABD1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snapToGrid="0" showGuides="1">
      <p:cViewPr>
        <p:scale>
          <a:sx n="66" d="100"/>
          <a:sy n="66" d="100"/>
        </p:scale>
        <p:origin x="2226" y="828"/>
      </p:cViewPr>
      <p:guideLst>
        <p:guide orient="horz" pos="2341"/>
        <p:guide pos="3386"/>
        <p:guide orient="horz" pos="336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9ECDE4"/>
            </a:solidFill>
            <a:ln>
              <a:noFill/>
            </a:ln>
            <a:effectLst/>
          </c:spPr>
          <c:invertIfNegative val="0"/>
          <c:dPt>
            <c:idx val="0"/>
            <c:invertIfNegative val="0"/>
            <c:bubble3D val="0"/>
            <c:spPr>
              <a:solidFill>
                <a:srgbClr val="9ECDE4"/>
              </a:solidFill>
              <a:ln>
                <a:noFill/>
              </a:ln>
              <a:effectLst/>
            </c:spPr>
            <c:extLst>
              <c:ext xmlns:c16="http://schemas.microsoft.com/office/drawing/2014/chart" uri="{C3380CC4-5D6E-409C-BE32-E72D297353CC}">
                <c16:uniqueId val="{00000001-A7D3-4D33-B584-3BC599DDBF5F}"/>
              </c:ext>
            </c:extLst>
          </c:dPt>
          <c:dPt>
            <c:idx val="2"/>
            <c:invertIfNegative val="0"/>
            <c:bubble3D val="0"/>
            <c:spPr>
              <a:solidFill>
                <a:srgbClr val="9ECDE4"/>
              </a:solidFill>
              <a:ln>
                <a:noFill/>
              </a:ln>
              <a:effectLst/>
            </c:spPr>
            <c:extLst>
              <c:ext xmlns:c16="http://schemas.microsoft.com/office/drawing/2014/chart" uri="{C3380CC4-5D6E-409C-BE32-E72D297353CC}">
                <c16:uniqueId val="{00000003-A7D3-4D33-B584-3BC599DDBF5F}"/>
              </c:ext>
            </c:extLst>
          </c:dPt>
          <c:dPt>
            <c:idx val="3"/>
            <c:invertIfNegative val="0"/>
            <c:bubble3D val="0"/>
            <c:spPr>
              <a:solidFill>
                <a:srgbClr val="9ECDE4"/>
              </a:solidFill>
              <a:ln>
                <a:noFill/>
              </a:ln>
              <a:effectLst/>
            </c:spPr>
            <c:extLst>
              <c:ext xmlns:c16="http://schemas.microsoft.com/office/drawing/2014/chart" uri="{C3380CC4-5D6E-409C-BE32-E72D297353CC}">
                <c16:uniqueId val="{00000005-A7D3-4D33-B584-3BC599DDBF5F}"/>
              </c:ext>
            </c:extLst>
          </c:dPt>
          <c:dPt>
            <c:idx val="4"/>
            <c:invertIfNegative val="0"/>
            <c:bubble3D val="0"/>
            <c:spPr>
              <a:solidFill>
                <a:srgbClr val="9ECDE4"/>
              </a:solidFill>
              <a:ln>
                <a:noFill/>
              </a:ln>
              <a:effectLst/>
            </c:spPr>
            <c:extLst>
              <c:ext xmlns:c16="http://schemas.microsoft.com/office/drawing/2014/chart" uri="{C3380CC4-5D6E-409C-BE32-E72D297353CC}">
                <c16:uniqueId val="{00000007-A7D3-4D33-B584-3BC599DDBF5F}"/>
              </c:ext>
            </c:extLst>
          </c:dPt>
          <c:dLbls>
            <c:spPr>
              <a:noFill/>
              <a:ln>
                <a:noFill/>
              </a:ln>
              <a:effectLst/>
            </c:spPr>
            <c:txPr>
              <a:bodyPr rot="0" spcFirstLastPara="1" vertOverflow="ellipsis" vert="horz" wrap="square" anchor="ctr" anchorCtr="1"/>
              <a:lstStyle/>
              <a:p>
                <a:pPr>
                  <a:defRPr lang="zh-CN" sz="900" b="0" i="0" u="none" strike="noStrike" kern="1200" baseline="0">
                    <a:solidFill>
                      <a:schemeClr val="tx1">
                        <a:lumMod val="75000"/>
                        <a:lumOff val="25000"/>
                      </a:schemeClr>
                    </a:solidFill>
                    <a:latin typeface="+mn-lt"/>
                    <a:ea typeface="+mn-ea"/>
                    <a:cs typeface="+mn-cs"/>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2018</c:v>
                </c:pt>
                <c:pt idx="1">
                  <c:v>2019</c:v>
                </c:pt>
                <c:pt idx="2">
                  <c:v>2020</c:v>
                </c:pt>
                <c:pt idx="3">
                  <c:v>2021</c:v>
                </c:pt>
                <c:pt idx="4">
                  <c:v>2022</c:v>
                </c:pt>
              </c:numCache>
            </c:numRef>
          </c:cat>
          <c:val>
            <c:numRef>
              <c:f>Sheet1!$B$2:$B$6</c:f>
              <c:numCache>
                <c:formatCode>0%</c:formatCode>
                <c:ptCount val="5"/>
                <c:pt idx="0">
                  <c:v>0.45</c:v>
                </c:pt>
                <c:pt idx="1">
                  <c:v>0.28000000000000003</c:v>
                </c:pt>
                <c:pt idx="2">
                  <c:v>0.62</c:v>
                </c:pt>
                <c:pt idx="3">
                  <c:v>0.76</c:v>
                </c:pt>
                <c:pt idx="4">
                  <c:v>0.85</c:v>
                </c:pt>
              </c:numCache>
            </c:numRef>
          </c:val>
          <c:extLst>
            <c:ext xmlns:c16="http://schemas.microsoft.com/office/drawing/2014/chart" uri="{C3380CC4-5D6E-409C-BE32-E72D297353CC}">
              <c16:uniqueId val="{00000008-A7D3-4D33-B584-3BC599DDBF5F}"/>
            </c:ext>
          </c:extLst>
        </c:ser>
        <c:dLbls>
          <c:showLegendKey val="0"/>
          <c:showVal val="0"/>
          <c:showCatName val="0"/>
          <c:showSerName val="0"/>
          <c:showPercent val="0"/>
          <c:showBubbleSize val="0"/>
        </c:dLbls>
        <c:gapWidth val="80"/>
        <c:overlap val="-27"/>
        <c:axId val="1031733728"/>
        <c:axId val="1031721968"/>
      </c:barChart>
      <c:catAx>
        <c:axId val="1031733728"/>
        <c:scaling>
          <c:orientation val="minMax"/>
        </c:scaling>
        <c:delete val="0"/>
        <c:axPos val="b"/>
        <c:numFmt formatCode="General" sourceLinked="1"/>
        <c:majorTickMark val="out"/>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sym typeface="+mn-lt"/>
              </a:defRPr>
            </a:pPr>
            <a:endParaRPr lang="zh-CN"/>
          </a:p>
        </c:txPr>
        <c:crossAx val="1031721968"/>
        <c:crosses val="autoZero"/>
        <c:auto val="1"/>
        <c:lblAlgn val="ctr"/>
        <c:lblOffset val="100"/>
        <c:tickMarkSkip val="1"/>
        <c:noMultiLvlLbl val="0"/>
      </c:catAx>
      <c:valAx>
        <c:axId val="1031721968"/>
        <c:scaling>
          <c:orientation val="minMax"/>
        </c:scaling>
        <c:delete val="1"/>
        <c:axPos val="l"/>
        <c:numFmt formatCode="0%" sourceLinked="1"/>
        <c:majorTickMark val="out"/>
        <c:minorTickMark val="none"/>
        <c:tickLblPos val="nextTo"/>
        <c:crossAx val="1031733728"/>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779E4"/>
            </a:solidFill>
          </c:spPr>
          <c:dPt>
            <c:idx val="0"/>
            <c:bubble3D val="0"/>
            <c:spPr>
              <a:solidFill>
                <a:srgbClr val="0779E4"/>
              </a:solidFill>
              <a:ln w="19050">
                <a:solidFill>
                  <a:schemeClr val="lt1"/>
                </a:solidFill>
              </a:ln>
              <a:effectLst/>
            </c:spPr>
            <c:extLst>
              <c:ext xmlns:c16="http://schemas.microsoft.com/office/drawing/2014/chart" uri="{C3380CC4-5D6E-409C-BE32-E72D297353CC}">
                <c16:uniqueId val="{00000001-3373-456A-BE8C-FED52E52D4FB}"/>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3373-456A-BE8C-FED52E52D4FB}"/>
              </c:ext>
            </c:extLst>
          </c:dPt>
          <c:cat>
            <c:strRef>
              <c:f>Sheet1!$A$2:$A$3</c:f>
              <c:strCache>
                <c:ptCount val="2"/>
                <c:pt idx="0">
                  <c:v>第一季度</c:v>
                </c:pt>
                <c:pt idx="1">
                  <c:v>第二季度</c:v>
                </c:pt>
              </c:strCache>
            </c:strRef>
          </c:cat>
          <c:val>
            <c:numRef>
              <c:f>Sheet1!$B$2:$B$3</c:f>
              <c:numCache>
                <c:formatCode>General</c:formatCode>
                <c:ptCount val="2"/>
                <c:pt idx="0">
                  <c:v>2</c:v>
                </c:pt>
                <c:pt idx="1">
                  <c:v>2</c:v>
                </c:pt>
              </c:numCache>
            </c:numRef>
          </c:val>
          <c:extLst>
            <c:ext xmlns:c16="http://schemas.microsoft.com/office/drawing/2014/chart" uri="{C3380CC4-5D6E-409C-BE32-E72D297353CC}">
              <c16:uniqueId val="{00000004-3373-456A-BE8C-FED52E52D4F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latin typeface="+mn-lt"/>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779E4"/>
            </a:solidFill>
          </c:spPr>
          <c:dPt>
            <c:idx val="0"/>
            <c:bubble3D val="0"/>
            <c:spPr>
              <a:solidFill>
                <a:srgbClr val="0779E4"/>
              </a:solidFill>
              <a:ln w="19050">
                <a:solidFill>
                  <a:schemeClr val="lt1"/>
                </a:solidFill>
              </a:ln>
              <a:effectLst/>
            </c:spPr>
            <c:extLst>
              <c:ext xmlns:c16="http://schemas.microsoft.com/office/drawing/2014/chart" uri="{C3380CC4-5D6E-409C-BE32-E72D297353CC}">
                <c16:uniqueId val="{00000001-7843-417D-B083-11F1F6151385}"/>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7843-417D-B083-11F1F6151385}"/>
              </c:ext>
            </c:extLst>
          </c:dPt>
          <c:cat>
            <c:strRef>
              <c:f>Sheet1!$A$2:$A$3</c:f>
              <c:strCache>
                <c:ptCount val="2"/>
                <c:pt idx="0">
                  <c:v>第一季度</c:v>
                </c:pt>
                <c:pt idx="1">
                  <c:v>第二季度</c:v>
                </c:pt>
              </c:strCache>
            </c:strRef>
          </c:cat>
          <c:val>
            <c:numRef>
              <c:f>Sheet1!$B$2:$B$3</c:f>
              <c:numCache>
                <c:formatCode>General</c:formatCode>
                <c:ptCount val="2"/>
                <c:pt idx="0">
                  <c:v>3</c:v>
                </c:pt>
                <c:pt idx="1">
                  <c:v>1</c:v>
                </c:pt>
              </c:numCache>
            </c:numRef>
          </c:val>
          <c:extLst>
            <c:ext xmlns:c16="http://schemas.microsoft.com/office/drawing/2014/chart" uri="{C3380CC4-5D6E-409C-BE32-E72D297353CC}">
              <c16:uniqueId val="{00000004-7843-417D-B083-11F1F61513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latin typeface="+mn-lt"/>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779E4"/>
            </a:solidFill>
          </c:spPr>
          <c:dPt>
            <c:idx val="0"/>
            <c:bubble3D val="0"/>
            <c:spPr>
              <a:solidFill>
                <a:srgbClr val="0779E4"/>
              </a:solidFill>
              <a:ln w="19050">
                <a:solidFill>
                  <a:schemeClr val="lt1"/>
                </a:solidFill>
              </a:ln>
              <a:effectLst/>
            </c:spPr>
            <c:extLst>
              <c:ext xmlns:c16="http://schemas.microsoft.com/office/drawing/2014/chart" uri="{C3380CC4-5D6E-409C-BE32-E72D297353CC}">
                <c16:uniqueId val="{00000001-952F-4D7D-8F8B-2D313069EFF7}"/>
              </c:ext>
            </c:extLst>
          </c:dPt>
          <c:dPt>
            <c:idx val="1"/>
            <c:bubble3D val="0"/>
            <c:spPr>
              <a:solidFill>
                <a:srgbClr val="FF0000"/>
              </a:solidFill>
              <a:ln w="19050">
                <a:solidFill>
                  <a:schemeClr val="lt1"/>
                </a:solidFill>
              </a:ln>
              <a:effectLst/>
            </c:spPr>
            <c:extLst>
              <c:ext xmlns:c16="http://schemas.microsoft.com/office/drawing/2014/chart" uri="{C3380CC4-5D6E-409C-BE32-E72D297353CC}">
                <c16:uniqueId val="{00000003-952F-4D7D-8F8B-2D313069EFF7}"/>
              </c:ext>
            </c:extLst>
          </c:dPt>
          <c:cat>
            <c:strRef>
              <c:f>Sheet1!$A$2:$A$3</c:f>
              <c:strCache>
                <c:ptCount val="2"/>
                <c:pt idx="0">
                  <c:v>第一季度</c:v>
                </c:pt>
                <c:pt idx="1">
                  <c:v>第二季度</c:v>
                </c:pt>
              </c:strCache>
            </c:strRef>
          </c:cat>
          <c:val>
            <c:numRef>
              <c:f>Sheet1!$B$2:$B$3</c:f>
              <c:numCache>
                <c:formatCode>General</c:formatCode>
                <c:ptCount val="2"/>
                <c:pt idx="0">
                  <c:v>1</c:v>
                </c:pt>
                <c:pt idx="1">
                  <c:v>3</c:v>
                </c:pt>
              </c:numCache>
            </c:numRef>
          </c:val>
          <c:extLst>
            <c:ext xmlns:c16="http://schemas.microsoft.com/office/drawing/2014/chart" uri="{C3380CC4-5D6E-409C-BE32-E72D297353CC}">
              <c16:uniqueId val="{00000004-952F-4D7D-8F8B-2D313069EFF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zero"/>
    <c:showDLblsOverMax val="0"/>
  </c:chart>
  <c:spPr>
    <a:noFill/>
    <a:ln>
      <a:noFill/>
    </a:ln>
    <a:effectLst/>
  </c:spPr>
  <c:txPr>
    <a:bodyPr/>
    <a:lstStyle/>
    <a:p>
      <a:pPr>
        <a:defRPr lang="zh-CN">
          <a:latin typeface="+mn-lt"/>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7.jpg"/><Relationship Id="rId5" Type="http://schemas.openxmlformats.org/officeDocument/2006/relationships/image" Target="../media/image16.jp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office.msn.com.cn/" TargetMode="External"/><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office.msn.com.cn/" TargetMode="External"/><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office.msn.com.c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office.msn.com.cn/" TargetMode="External"/><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7.jpe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13.jpg"/><Relationship Id="rId1" Type="http://schemas.openxmlformats.org/officeDocument/2006/relationships/slideMaster" Target="../slideMasters/slideMaster2.xml"/><Relationship Id="rId6" Type="http://schemas.openxmlformats.org/officeDocument/2006/relationships/image" Target="../media/image15.jpg"/><Relationship Id="rId5" Type="http://schemas.microsoft.com/office/2007/relationships/hdphoto" Target="../media/hdphoto1.wdp"/><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gradFill>
          <a:gsLst>
            <a:gs pos="0">
              <a:srgbClr val="BFE0EF"/>
            </a:gs>
            <a:gs pos="44000">
              <a:srgbClr val="ABD1E5"/>
            </a:gs>
            <a:gs pos="100000">
              <a:srgbClr val="9ECDE4"/>
            </a:gs>
          </a:gsLst>
          <a:lin ang="5400000" scaled="1"/>
        </a:gra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EBC14039-EA85-4A7E-8D8A-05012D159EE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0"/>
            <a:ext cx="10287000" cy="6858000"/>
          </a:xfrm>
          <a:prstGeom prst="rect">
            <a:avLst/>
          </a:prstGeom>
        </p:spPr>
      </p:pic>
      <p:pic>
        <p:nvPicPr>
          <p:cNvPr id="7" name="图片 6">
            <a:extLst>
              <a:ext uri="{FF2B5EF4-FFF2-40B4-BE49-F238E27FC236}">
                <a16:creationId xmlns:a16="http://schemas.microsoft.com/office/drawing/2014/main" id="{B2846938-2638-4503-A565-CD8372C0BD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51975"/>
          <a:stretch/>
        </p:blipFill>
        <p:spPr>
          <a:xfrm flipH="1">
            <a:off x="5346700" y="0"/>
            <a:ext cx="6845300" cy="6858000"/>
          </a:xfrm>
          <a:prstGeom prst="rect">
            <a:avLst/>
          </a:prstGeom>
        </p:spPr>
      </p:pic>
      <p:pic>
        <p:nvPicPr>
          <p:cNvPr id="4" name="图片 3">
            <a:hlinkClick r:id="rId3"/>
            <a:extLst>
              <a:ext uri="{FF2B5EF4-FFF2-40B4-BE49-F238E27FC236}">
                <a16:creationId xmlns:a16="http://schemas.microsoft.com/office/drawing/2014/main" id="{A967FEFB-B34E-4D85-9D09-48E9DC76F6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2624934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3E71CC84-193F-4D28-98D9-17F9952F968C}"/>
              </a:ext>
            </a:extLst>
          </p:cNvPr>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23A9F197-1133-4CEE-860F-85366976D0AC}"/>
              </a:ext>
            </a:extLst>
          </p:cNvPr>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8" name="矩形: 圆角 7">
            <a:extLst>
              <a:ext uri="{FF2B5EF4-FFF2-40B4-BE49-F238E27FC236}">
                <a16:creationId xmlns:a16="http://schemas.microsoft.com/office/drawing/2014/main" id="{AA954438-2CEB-4119-883B-8B9196F98504}"/>
              </a:ext>
            </a:extLst>
          </p:cNvPr>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9" name="矩形: 圆角 8">
            <a:extLst>
              <a:ext uri="{FF2B5EF4-FFF2-40B4-BE49-F238E27FC236}">
                <a16:creationId xmlns:a16="http://schemas.microsoft.com/office/drawing/2014/main" id="{4CD1A364-B227-4CFB-9287-6198C6C0443B}"/>
              </a:ext>
            </a:extLst>
          </p:cNvPr>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BEA6AD26-5781-4DAD-8C16-8C73B2C177AD}"/>
              </a:ext>
            </a:extLst>
          </p:cNvPr>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pitchFamily="34" charset="-122"/>
                <a:ea typeface="微软雅黑" panose="020B0503020204020204" pitchFamily="34" charset="-122"/>
                <a:cs typeface="+mn-ea"/>
                <a:sym typeface="+mn-lt"/>
              </a:rPr>
              <a:t> 微信扫描小程序码，使用微软移动办公黑科技 </a:t>
            </a:r>
            <a:endParaRPr lang="en-US" sz="3200" b="1" kern="0">
              <a:latin typeface="微软雅黑" panose="020B0503020204020204" pitchFamily="34" charset="-122"/>
              <a:ea typeface="微软雅黑" panose="020B0503020204020204" pitchFamily="34" charset="-122"/>
              <a:cs typeface="+mn-ea"/>
              <a:sym typeface="+mn-lt"/>
            </a:endParaRPr>
          </a:p>
        </p:txBody>
      </p:sp>
      <p:cxnSp>
        <p:nvCxnSpPr>
          <p:cNvPr id="11" name="直接连接符 10">
            <a:extLst>
              <a:ext uri="{FF2B5EF4-FFF2-40B4-BE49-F238E27FC236}">
                <a16:creationId xmlns:a16="http://schemas.microsoft.com/office/drawing/2014/main" id="{72806FD0-33B9-40F1-B8F9-079524CA002C}"/>
              </a:ext>
            </a:extLst>
          </p:cNvPr>
          <p:cNvCxnSpPr>
            <a:cxnSpLocks/>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9FFD7E-3944-43A3-A5DD-D8673483D044}"/>
              </a:ext>
            </a:extLst>
          </p:cNvPr>
          <p:cNvCxnSpPr>
            <a:cxnSpLocks/>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C76706F4-B20C-489C-ACB9-010EF43FEF70}"/>
              </a:ext>
            </a:extLst>
          </p:cNvPr>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9A11A6D6-1DBD-4A10-8942-D3DDC4E182E9}"/>
              </a:ext>
            </a:extLst>
          </p:cNvPr>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a:t>
            </a:r>
            <a:endParaRPr 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sp>
        <p:nvSpPr>
          <p:cNvPr id="18" name="文本框 17">
            <a:extLst>
              <a:ext uri="{FF2B5EF4-FFF2-40B4-BE49-F238E27FC236}">
                <a16:creationId xmlns:a16="http://schemas.microsoft.com/office/drawing/2014/main" id="{6274E825-3465-469E-BD06-097F250CA889}"/>
              </a:ext>
            </a:extLst>
          </p:cNvPr>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微软听听文档 」</a:t>
            </a:r>
          </a:p>
        </p:txBody>
      </p:sp>
      <p:sp>
        <p:nvSpPr>
          <p:cNvPr id="19" name="文本框 18">
            <a:extLst>
              <a:ext uri="{FF2B5EF4-FFF2-40B4-BE49-F238E27FC236}">
                <a16:creationId xmlns:a16="http://schemas.microsoft.com/office/drawing/2014/main" id="{4EC4AC92-2800-4841-84A3-26E495F2D178}"/>
              </a:ext>
            </a:extLst>
          </p:cNvPr>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识图 」</a:t>
            </a:r>
          </a:p>
        </p:txBody>
      </p:sp>
      <p:cxnSp>
        <p:nvCxnSpPr>
          <p:cNvPr id="20" name="直接连接符 19">
            <a:extLst>
              <a:ext uri="{FF2B5EF4-FFF2-40B4-BE49-F238E27FC236}">
                <a16:creationId xmlns:a16="http://schemas.microsoft.com/office/drawing/2014/main" id="{F3D082CA-914B-42B8-A86E-16893B7234C9}"/>
              </a:ext>
            </a:extLst>
          </p:cNvPr>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5421E3BB-42AC-4DCD-9031-7215136A1844}"/>
              </a:ext>
            </a:extLst>
          </p:cNvPr>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a:extLst>
              <a:ext uri="{FF2B5EF4-FFF2-40B4-BE49-F238E27FC236}">
                <a16:creationId xmlns:a16="http://schemas.microsoft.com/office/drawing/2014/main" id="{46C855E7-2DCA-4970-A954-7CB7F69FADAB}"/>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a:extLst>
              <a:ext uri="{FF2B5EF4-FFF2-40B4-BE49-F238E27FC236}">
                <a16:creationId xmlns:a16="http://schemas.microsoft.com/office/drawing/2014/main" id="{A7F32EC9-ED26-45EE-9DC4-21C3241FF7AB}"/>
              </a:ext>
            </a:extLst>
          </p:cNvPr>
          <p:cNvPicPr>
            <a:picLocks noChangeAspect="1"/>
          </p:cNvPicPr>
          <p:nvPr userDrawn="1"/>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a:extLst>
              <a:ext uri="{FF2B5EF4-FFF2-40B4-BE49-F238E27FC236}">
                <a16:creationId xmlns:a16="http://schemas.microsoft.com/office/drawing/2014/main" id="{36F84124-CE71-4190-B92C-B61E496F7B7E}"/>
              </a:ext>
            </a:extLst>
          </p:cNvPr>
          <p:cNvPicPr>
            <a:picLocks noChangeAspect="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a:extLst>
              <a:ext uri="{FF2B5EF4-FFF2-40B4-BE49-F238E27FC236}">
                <a16:creationId xmlns:a16="http://schemas.microsoft.com/office/drawing/2014/main" id="{39B45288-397E-405A-A715-DCD4FE40DCE2}"/>
              </a:ext>
            </a:extLst>
          </p:cNvPr>
          <p:cNvPicPr>
            <a:picLocks noChangeAspect="1"/>
          </p:cNvPicPr>
          <p:nvPr userDrawn="1"/>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extLst>
      <p:ext uri="{BB962C8B-B14F-4D97-AF65-F5344CB8AC3E}">
        <p14:creationId xmlns:p14="http://schemas.microsoft.com/office/powerpoint/2010/main" val="3025548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74F4AB1-68A3-438A-AD5C-D903E8E6DF6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62500"/>
          <a:stretch/>
        </p:blipFill>
        <p:spPr>
          <a:xfrm>
            <a:off x="1" y="0"/>
            <a:ext cx="12192000" cy="6858000"/>
          </a:xfrm>
          <a:prstGeom prst="rect">
            <a:avLst/>
          </a:prstGeom>
        </p:spPr>
      </p:pic>
      <p:pic>
        <p:nvPicPr>
          <p:cNvPr id="4" name="图片 3">
            <a:hlinkClick r:id="rId3"/>
            <a:extLst>
              <a:ext uri="{FF2B5EF4-FFF2-40B4-BE49-F238E27FC236}">
                <a16:creationId xmlns:a16="http://schemas.microsoft.com/office/drawing/2014/main" id="{292BEA74-2C9A-469B-B507-9CEC87DB88C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1119224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extLst>
    <p:ext uri="{DCECCB84-F9BA-43D5-87BE-67443E8EF086}">
      <p15:sldGuideLst xmlns:p15="http://schemas.microsoft.com/office/powerpoint/2012/main">
        <p15:guide id="1" pos="3840">
          <p15:clr>
            <a:srgbClr val="FBAE40"/>
          </p15:clr>
        </p15:guide>
        <p15:guide id="2"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a:hlinkClick r:id="rId2"/>
            <a:extLst>
              <a:ext uri="{FF2B5EF4-FFF2-40B4-BE49-F238E27FC236}">
                <a16:creationId xmlns:a16="http://schemas.microsoft.com/office/drawing/2014/main" id="{AC6986B9-0F11-4642-B1DC-BAE19C5A2DD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pic>
        <p:nvPicPr>
          <p:cNvPr id="3" name="图形 2">
            <a:extLst>
              <a:ext uri="{FF2B5EF4-FFF2-40B4-BE49-F238E27FC236}">
                <a16:creationId xmlns:a16="http://schemas.microsoft.com/office/drawing/2014/main" id="{250B2569-2A7E-4ABE-AE95-2D4671A14659}"/>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0051" y="215175"/>
            <a:ext cx="569685" cy="569685"/>
          </a:xfrm>
          <a:prstGeom prst="rect">
            <a:avLst/>
          </a:prstGeom>
        </p:spPr>
      </p:pic>
    </p:spTree>
    <p:extLst>
      <p:ext uri="{BB962C8B-B14F-4D97-AF65-F5344CB8AC3E}">
        <p14:creationId xmlns:p14="http://schemas.microsoft.com/office/powerpoint/2010/main" val="910243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pic>
        <p:nvPicPr>
          <p:cNvPr id="5" name="OfficePLUS-1">
            <a:hlinkClick r:id="rId2"/>
            <a:extLst>
              <a:ext uri="{FF2B5EF4-FFF2-40B4-BE49-F238E27FC236}">
                <a16:creationId xmlns:a16="http://schemas.microsoft.com/office/drawing/2014/main" id="{2C3DB625-003F-40E7-8639-450F976A4C4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spTree>
    <p:extLst>
      <p:ext uri="{BB962C8B-B14F-4D97-AF65-F5344CB8AC3E}">
        <p14:creationId xmlns:p14="http://schemas.microsoft.com/office/powerpoint/2010/main" val="22637341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节标题">
    <p:bg>
      <p:bgPr>
        <a:gradFill>
          <a:gsLst>
            <a:gs pos="0">
              <a:srgbClr val="BFE0EF"/>
            </a:gs>
            <a:gs pos="44000">
              <a:srgbClr val="ABD1E5"/>
            </a:gs>
            <a:gs pos="100000">
              <a:srgbClr val="9ECDE4"/>
            </a:gs>
          </a:gsLst>
          <a:lin ang="5400000" scaled="1"/>
        </a:gradFill>
        <a:effectLst/>
      </p:bgPr>
    </p:bg>
    <p:spTree>
      <p:nvGrpSpPr>
        <p:cNvPr id="1" name=""/>
        <p:cNvGrpSpPr/>
        <p:nvPr/>
      </p:nvGrpSpPr>
      <p:grpSpPr>
        <a:xfrm>
          <a:off x="0" y="0"/>
          <a:ext cx="0" cy="0"/>
          <a:chOff x="0" y="0"/>
          <a:chExt cx="0" cy="0"/>
        </a:xfrm>
      </p:grpSpPr>
      <p:pic>
        <p:nvPicPr>
          <p:cNvPr id="7" name="OfficePLUS-1">
            <a:hlinkClick r:id="rId2"/>
            <a:extLst>
              <a:ext uri="{FF2B5EF4-FFF2-40B4-BE49-F238E27FC236}">
                <a16:creationId xmlns:a16="http://schemas.microsoft.com/office/drawing/2014/main" id="{4AA0F2D5-31C9-4632-B4D1-970E455438E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083799" y="317410"/>
            <a:ext cx="1828800" cy="243840"/>
          </a:xfrm>
          <a:prstGeom prst="rect">
            <a:avLst/>
          </a:prstGeom>
        </p:spPr>
      </p:pic>
      <p:pic>
        <p:nvPicPr>
          <p:cNvPr id="2" name="图片 1">
            <a:extLst>
              <a:ext uri="{FF2B5EF4-FFF2-40B4-BE49-F238E27FC236}">
                <a16:creationId xmlns:a16="http://schemas.microsoft.com/office/drawing/2014/main" id="{43F96EEA-4B28-46B9-8F73-09D0FD976FE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pic>
        <p:nvPicPr>
          <p:cNvPr id="4" name="图片 3">
            <a:hlinkClick r:id="rId2"/>
            <a:extLst>
              <a:ext uri="{FF2B5EF4-FFF2-40B4-BE49-F238E27FC236}">
                <a16:creationId xmlns:a16="http://schemas.microsoft.com/office/drawing/2014/main" id="{2CBA3D60-13A1-4E9C-AB12-90C85C10DAE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28238" y="333375"/>
            <a:ext cx="1828800" cy="243840"/>
          </a:xfrm>
          <a:prstGeom prst="rect">
            <a:avLst/>
          </a:prstGeom>
        </p:spPr>
      </p:pic>
    </p:spTree>
    <p:extLst>
      <p:ext uri="{BB962C8B-B14F-4D97-AF65-F5344CB8AC3E}">
        <p14:creationId xmlns:p14="http://schemas.microsoft.com/office/powerpoint/2010/main" val="2907495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幻灯片">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62361" cy="379656"/>
          </a:xfrm>
          <a:prstGeom prst="rect">
            <a:avLst/>
          </a:prstGeom>
        </p:spPr>
        <p:txBody>
          <a:bodyPr wrap="none">
            <a:spAutoFit/>
          </a:bodyPr>
          <a:lstStyle/>
          <a:p>
            <a:pPr defTabSz="609585"/>
            <a:r>
              <a:rPr lang="zh-CN" altLang="en-US" sz="1800">
                <a:solidFill>
                  <a:srgbClr val="FFFFFF"/>
                </a:solidFill>
                <a:latin typeface="Segoe UI Light"/>
                <a:ea typeface="微软雅黑"/>
                <a:cs typeface="Segoe UI Light"/>
              </a:rPr>
              <a:t>标注</a:t>
            </a:r>
          </a:p>
        </p:txBody>
      </p:sp>
      <p:sp>
        <p:nvSpPr>
          <p:cNvPr id="11" name="矩形 10"/>
          <p:cNvSpPr/>
          <p:nvPr userDrawn="1"/>
        </p:nvSpPr>
        <p:spPr>
          <a:xfrm>
            <a:off x="2572589" y="759873"/>
            <a:ext cx="1402001" cy="3453253"/>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字体使用 </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行距</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图片出处</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声明</a:t>
            </a:r>
            <a:endParaRPr lang="en-US" altLang="zh-CN" sz="1400" dirty="0">
              <a:solidFill>
                <a:srgbClr val="FFFFFF"/>
              </a:solidFill>
              <a:latin typeface="Segoe UI Light"/>
              <a:ea typeface="微软雅黑"/>
              <a:cs typeface="Segoe UI Light"/>
            </a:endParaRPr>
          </a:p>
        </p:txBody>
      </p:sp>
      <p:sp>
        <p:nvSpPr>
          <p:cNvPr id="12" name="矩形 11"/>
          <p:cNvSpPr/>
          <p:nvPr userDrawn="1"/>
        </p:nvSpPr>
        <p:spPr>
          <a:xfrm>
            <a:off x="4153010" y="759873"/>
            <a:ext cx="7074345" cy="4213398"/>
          </a:xfrm>
          <a:prstGeom prst="rect">
            <a:avLst/>
          </a:prstGeom>
        </p:spPr>
        <p:txBody>
          <a:bodyPr wrap="square">
            <a:spAutoFit/>
          </a:bodyPr>
          <a:lstStyle/>
          <a:p>
            <a:pPr defTabSz="609585">
              <a:lnSpc>
                <a:spcPct val="130000"/>
              </a:lnSpc>
            </a:pPr>
            <a:r>
              <a:rPr lang="zh-CN" altLang="en-US" sz="1400" dirty="0">
                <a:solidFill>
                  <a:srgbClr val="FFFFFF"/>
                </a:solidFill>
                <a:latin typeface="Segoe UI Light"/>
                <a:ea typeface="微软雅黑"/>
                <a:cs typeface="Segoe UI Light"/>
              </a:rPr>
              <a:t>英文 </a:t>
            </a:r>
            <a:r>
              <a:rPr lang="zh-CN" altLang="en-US" sz="1400" dirty="0">
                <a:solidFill>
                  <a:srgbClr val="FFFFFF"/>
                </a:solidFill>
                <a:latin typeface="Segoe UI Light"/>
                <a:ea typeface="微软雅黑" charset="0"/>
                <a:cs typeface="Segoe UI Light"/>
              </a:rPr>
              <a:t>微软雅黑</a:t>
            </a:r>
            <a:r>
              <a:rPr lang="en-US" altLang="zh-CN" sz="1400" dirty="0">
                <a:solidFill>
                  <a:srgbClr val="FFFFFF"/>
                </a:solidFill>
                <a:latin typeface="Segoe UI Light"/>
                <a:ea typeface="微软雅黑" charset="0"/>
                <a:cs typeface="Segoe UI Light"/>
              </a:rPr>
              <a:t>Light</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中文 微软雅黑</a:t>
            </a: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zh-CN" altLang="en-US" sz="1400" dirty="0">
                <a:solidFill>
                  <a:srgbClr val="FFFFFF"/>
                </a:solidFill>
                <a:latin typeface="Segoe UI Light"/>
                <a:ea typeface="微软雅黑"/>
                <a:cs typeface="Segoe UI Light"/>
              </a:rPr>
              <a:t>正文 </a:t>
            </a:r>
            <a:r>
              <a:rPr lang="en-US" altLang="zh-CN" sz="1400" dirty="0">
                <a:solidFill>
                  <a:srgbClr val="FFFFFF"/>
                </a:solidFill>
                <a:latin typeface="Segoe UI Light"/>
                <a:ea typeface="微软雅黑"/>
                <a:cs typeface="Segoe UI Light"/>
              </a:rPr>
              <a:t>1.5</a:t>
            </a: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endParaRPr lang="en-US" altLang="zh-CN" sz="1400" dirty="0">
              <a:solidFill>
                <a:srgbClr val="FFFFFF"/>
              </a:solidFill>
              <a:latin typeface="Segoe UI Light"/>
              <a:ea typeface="微软雅黑"/>
              <a:cs typeface="Segoe UI Light"/>
            </a:endParaRPr>
          </a:p>
          <a:p>
            <a:pPr defTabSz="609585">
              <a:lnSpc>
                <a:spcPct val="130000"/>
              </a:lnSpc>
            </a:pPr>
            <a:r>
              <a:rPr lang="en-US" altLang="zh-CN" sz="1400" dirty="0">
                <a:solidFill>
                  <a:srgbClr val="FFFFFF"/>
                </a:solidFill>
                <a:latin typeface="Segoe UI Light"/>
                <a:ea typeface="+mn-ea"/>
                <a:cs typeface="Segoe UI Light"/>
              </a:rPr>
              <a:t>pexels.com </a:t>
            </a:r>
          </a:p>
          <a:p>
            <a:pPr defTabSz="609585">
              <a:lnSpc>
                <a:spcPct val="130000"/>
              </a:lnSpc>
            </a:pPr>
            <a:endParaRPr lang="zh-CN" altLang="en-US" sz="1400" dirty="0">
              <a:solidFill>
                <a:srgbClr val="FFFFFF"/>
              </a:solidFill>
              <a:latin typeface="Segoe UI Light"/>
              <a:ea typeface="微软雅黑"/>
              <a:cs typeface="Segoe UI Light"/>
            </a:endParaRPr>
          </a:p>
          <a:p>
            <a:pPr defTabSz="609585">
              <a:lnSpc>
                <a:spcPct val="130000"/>
              </a:lnSpc>
            </a:pPr>
            <a:endParaRPr lang="zh-CN" altLang="en-US" sz="1400" dirty="0">
              <a:solidFill>
                <a:srgbClr val="FFFFFF"/>
              </a:solidFill>
              <a:latin typeface="Segoe UI Light"/>
              <a:ea typeface="微软雅黑"/>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本网站所提供的任何信息内容（包括但不限于 </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PPT</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模板、</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Word</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文档、</a:t>
            </a:r>
            <a:r>
              <a:rPr kumimoji="0" lang="en-US" altLang="zh-CN"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Excel</a:t>
            </a:r>
            <a:r>
              <a:rPr kumimoji="0" lang="zh-CN" altLang="en-US" sz="1333" b="0" i="0" u="none" strike="noStrike" kern="1200" cap="none" spc="0" normalizeH="0" baseline="0" noProof="0" dirty="0">
                <a:ln>
                  <a:noFill/>
                </a:ln>
                <a:solidFill>
                  <a:prstClr val="white"/>
                </a:solidFill>
                <a:effectLst/>
                <a:uLnTx/>
                <a:uFillTx/>
                <a:latin typeface="Segoe UI Light" charset="0"/>
                <a:ea typeface="Segoe UI Light" charset="0"/>
                <a:cs typeface="Segoe UI Light" charset="0"/>
              </a:rPr>
              <a:t> </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图表、图片素材等）均受</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中华人民共和国著作权法</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信息网络传播权保护条例</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及其他适用的法律法规的保护，未经权利人书面明确授权，信息内容的任何部分</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包括图片或图表</a:t>
            </a:r>
            <a:r>
              <a:rPr kumimoji="0" lang="en-US" altLang="zh-CN" sz="1333" b="0" i="0" u="none" strike="noStrike" kern="1200" cap="none" spc="0" normalizeH="0" baseline="0" noProof="0" dirty="0">
                <a:ln>
                  <a:noFill/>
                </a:ln>
                <a:solidFill>
                  <a:prstClr val="white"/>
                </a:solidFill>
                <a:effectLst/>
                <a:uLnTx/>
                <a:uFillTx/>
                <a:latin typeface="Century Gothic"/>
                <a:ea typeface="微软雅黑" charset="0"/>
                <a:cs typeface="+mn-cs"/>
              </a:rPr>
              <a:t>)</a:t>
            </a:r>
            <a:r>
              <a:rPr kumimoji="0" lang="zh-CN" altLang="en-US" sz="1333" b="0" i="0" u="none" strike="noStrike" kern="1200" cap="none" spc="0" normalizeH="0" baseline="0" noProof="0" dirty="0">
                <a:ln>
                  <a:noFill/>
                </a:ln>
                <a:solidFill>
                  <a:prstClr val="white"/>
                </a:solidFill>
                <a:effectLst/>
                <a:uLnTx/>
                <a:uFillTx/>
                <a:latin typeface="Century Gothic"/>
                <a:ea typeface="微软雅黑" charset="0"/>
                <a:cs typeface="+mn-cs"/>
              </a:rPr>
              <a:t>不得被全部或部分的复制、传播、销售，否则将承担法律责任。</a:t>
            </a:r>
          </a:p>
        </p:txBody>
      </p:sp>
      <p:sp>
        <p:nvSpPr>
          <p:cNvPr id="13" name="矩形 12"/>
          <p:cNvSpPr/>
          <p:nvPr userDrawn="1"/>
        </p:nvSpPr>
        <p:spPr>
          <a:xfrm>
            <a:off x="440603" y="182445"/>
            <a:ext cx="777777" cy="246221"/>
          </a:xfrm>
          <a:prstGeom prst="rect">
            <a:avLst/>
          </a:prstGeom>
        </p:spPr>
        <p:txBody>
          <a:bodyPr wrap="none">
            <a:spAutoFit/>
          </a:bodyPr>
          <a:lstStyle/>
          <a:p>
            <a:pPr defTabSz="609585"/>
            <a:r>
              <a:rPr kumimoji="1" lang="en-US" altLang="zh-CN" sz="1000">
                <a:solidFill>
                  <a:prstClr val="white"/>
                </a:solidFill>
                <a:latin typeface="Segoe UI Light"/>
                <a:ea typeface="微软雅黑" charset="0"/>
                <a:cs typeface="Segoe UI Light"/>
              </a:rPr>
              <a:t>OfficePLUS</a:t>
            </a:r>
            <a:endParaRPr lang="zh-CN" altLang="en-US" sz="1000">
              <a:solidFill>
                <a:prstClr val="white"/>
              </a:solidFill>
              <a:latin typeface="Segoe UI Light"/>
              <a:ea typeface="微软雅黑" charset="0"/>
              <a:cs typeface="Segoe UI Light"/>
            </a:endParaRPr>
          </a:p>
        </p:txBody>
      </p:sp>
    </p:spTree>
    <p:extLst>
      <p:ext uri="{BB962C8B-B14F-4D97-AF65-F5344CB8AC3E}">
        <p14:creationId xmlns:p14="http://schemas.microsoft.com/office/powerpoint/2010/main" val="2245631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1</a:t>
            </a:r>
            <a:endParaRPr lang="zh-CN" altLang="en-US" sz="1800">
              <a:solidFill>
                <a:schemeClr val="tx1">
                  <a:lumMod val="75000"/>
                  <a:lumOff val="25000"/>
                </a:schemeClr>
              </a:solidFill>
              <a:latin typeface="Segoe UI Light"/>
              <a:ea typeface="微软雅黑"/>
              <a:cs typeface="Segoe UI Light"/>
            </a:endParaRPr>
          </a:p>
        </p:txBody>
      </p:sp>
      <p:sp>
        <p:nvSpPr>
          <p:cNvPr id="5" name="矩形 4"/>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id="{67B43CCB-1998-4484-B269-9ACB654ACB71}"/>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CF1532F4-AF97-400D-84E6-F00D2B3D35D1}"/>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a:extLst>
              <a:ext uri="{FF2B5EF4-FFF2-40B4-BE49-F238E27FC236}">
                <a16:creationId xmlns:a16="http://schemas.microsoft.com/office/drawing/2014/main" id="{CA7E11C8-4335-45B0-A270-313A25ABC63F}"/>
              </a:ext>
            </a:extLst>
          </p:cNvPr>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a:extLst>
              <a:ext uri="{FF2B5EF4-FFF2-40B4-BE49-F238E27FC236}">
                <a16:creationId xmlns:a16="http://schemas.microsoft.com/office/drawing/2014/main" id="{45615889-3ACE-4C91-970F-789D759EAC1E}"/>
              </a:ext>
            </a:extLst>
          </p:cNvPr>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选择“设计”</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“变体”</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“颜色”；</a:t>
            </a:r>
            <a:endParaRPr lang="en-US" sz="1200" spc="15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CD19D40D-978A-4E04-8450-F6DC61B85399}"/>
              </a:ext>
            </a:extLst>
          </p:cNvPr>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选择你喜欢的颜色搭配，模板一秒调整为你选颜色。</a:t>
            </a:r>
            <a:endParaRPr lang="en-US" sz="1200" spc="150">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299860AF-0C43-4649-A586-85D19517B6FC}"/>
              </a:ext>
            </a:extLst>
          </p:cNvPr>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a:extLst>
              <a:ext uri="{FF2B5EF4-FFF2-40B4-BE49-F238E27FC236}">
                <a16:creationId xmlns:a16="http://schemas.microsoft.com/office/drawing/2014/main" id="{A6130A4D-8EC7-4AC1-B434-55DC69102864}"/>
              </a:ext>
            </a:extLst>
          </p:cNvPr>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850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554DB237-C74A-4BA8-A097-6A053DD3C747}"/>
              </a:ext>
            </a:extLst>
          </p:cNvPr>
          <p:cNvSpPr/>
          <p:nvPr userDrawn="1"/>
        </p:nvSpPr>
        <p:spPr>
          <a:xfrm>
            <a:off x="440603" y="759873"/>
            <a:ext cx="1750800" cy="369332"/>
          </a:xfrm>
          <a:prstGeom prst="rect">
            <a:avLst/>
          </a:prstGeom>
        </p:spPr>
        <p:txBody>
          <a:bodyPr wrap="none">
            <a:spAutoFit/>
          </a:bodyPr>
          <a:lstStyle/>
          <a:p>
            <a:pPr defTabSz="609585"/>
            <a:r>
              <a:rPr lang="zh-CN" altLang="en-US" sz="1800">
                <a:solidFill>
                  <a:schemeClr val="tx1">
                    <a:lumMod val="75000"/>
                    <a:lumOff val="25000"/>
                  </a:schemeClr>
                </a:solidFill>
                <a:latin typeface="Segoe UI Light"/>
                <a:ea typeface="微软雅黑"/>
                <a:cs typeface="Segoe UI Light"/>
              </a:rPr>
              <a:t>模板使用技巧</a:t>
            </a:r>
            <a:r>
              <a:rPr lang="en-US" altLang="zh-CN" sz="1800">
                <a:solidFill>
                  <a:schemeClr val="tx1">
                    <a:lumMod val="75000"/>
                    <a:lumOff val="25000"/>
                  </a:schemeClr>
                </a:solidFill>
                <a:latin typeface="Segoe UI Light"/>
                <a:ea typeface="微软雅黑"/>
                <a:cs typeface="Segoe UI Light"/>
              </a:rPr>
              <a:t> 2</a:t>
            </a:r>
            <a:endParaRPr lang="zh-CN" altLang="en-US" sz="1800">
              <a:solidFill>
                <a:schemeClr val="tx1">
                  <a:lumMod val="75000"/>
                  <a:lumOff val="25000"/>
                </a:schemeClr>
              </a:solidFill>
              <a:latin typeface="Segoe UI Light"/>
              <a:ea typeface="微软雅黑"/>
              <a:cs typeface="Segoe UI Light"/>
            </a:endParaRPr>
          </a:p>
        </p:txBody>
      </p:sp>
      <p:sp>
        <p:nvSpPr>
          <p:cNvPr id="4" name="矩形 3">
            <a:extLst>
              <a:ext uri="{FF2B5EF4-FFF2-40B4-BE49-F238E27FC236}">
                <a16:creationId xmlns:a16="http://schemas.microsoft.com/office/drawing/2014/main" id="{4172DAD1-F67C-4AB8-ACEF-004237CB3D3F}"/>
              </a:ext>
            </a:extLst>
          </p:cNvPr>
          <p:cNvSpPr/>
          <p:nvPr userDrawn="1"/>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5" name="图片 4">
            <a:extLst>
              <a:ext uri="{FF2B5EF4-FFF2-40B4-BE49-F238E27FC236}">
                <a16:creationId xmlns:a16="http://schemas.microsoft.com/office/drawing/2014/main" id="{F300B558-79C0-475E-84A0-11700A36CAB6}"/>
              </a:ext>
            </a:extLst>
          </p:cNvPr>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a:extLst>
              <a:ext uri="{FF2B5EF4-FFF2-40B4-BE49-F238E27FC236}">
                <a16:creationId xmlns:a16="http://schemas.microsoft.com/office/drawing/2014/main" id="{ADFDE997-A67B-4FD0-B6AC-78D1EFE63489}"/>
              </a:ext>
            </a:extLst>
          </p:cNvPr>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a:extLst>
              <a:ext uri="{FF2B5EF4-FFF2-40B4-BE49-F238E27FC236}">
                <a16:creationId xmlns:a16="http://schemas.microsoft.com/office/drawing/2014/main" id="{3E1E676E-E869-48CE-BFB9-1C7FC981B376}"/>
              </a:ext>
            </a:extLst>
          </p:cNvPr>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7768A42A-9DCD-4784-A3EF-F1D80ADC183F}"/>
              </a:ext>
            </a:extLst>
          </p:cNvPr>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id="{BF8689A3-CABF-445F-829F-6396154A55D1}"/>
              </a:ext>
            </a:extLst>
          </p:cNvPr>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2.</a:t>
            </a:r>
            <a:r>
              <a:rPr lang="zh-CN" altLang="en-US" sz="1200" spc="15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a:latin typeface="微软雅黑" panose="020B0503020204020204" pitchFamily="34" charset="-122"/>
                <a:ea typeface="微软雅黑" panose="020B0503020204020204" pitchFamily="34" charset="-122"/>
              </a:rPr>
              <a:t>…</a:t>
            </a:r>
            <a:endParaRPr lang="en-US" sz="1200" spc="150">
              <a:latin typeface="微软雅黑" panose="020B0503020204020204" pitchFamily="34" charset="-122"/>
              <a:ea typeface="微软雅黑" panose="020B0503020204020204" pitchFamily="34" charset="-122"/>
            </a:endParaRPr>
          </a:p>
        </p:txBody>
      </p:sp>
      <p:pic>
        <p:nvPicPr>
          <p:cNvPr id="10" name="图片 9">
            <a:extLst>
              <a:ext uri="{FF2B5EF4-FFF2-40B4-BE49-F238E27FC236}">
                <a16:creationId xmlns:a16="http://schemas.microsoft.com/office/drawing/2014/main" id="{D7C9996A-24BA-4EE9-BA5A-589E1841918D}"/>
              </a:ext>
            </a:extLst>
          </p:cNvPr>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9238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3BB9638-2D2F-48B1-A8CF-673B237DCC17}"/>
              </a:ext>
            </a:extLst>
          </p:cNvPr>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sp>
        <p:nvSpPr>
          <p:cNvPr id="4" name="矩形: 圆角 3">
            <a:extLst>
              <a:ext uri="{FF2B5EF4-FFF2-40B4-BE49-F238E27FC236}">
                <a16:creationId xmlns:a16="http://schemas.microsoft.com/office/drawing/2014/main" id="{120C7C91-35F0-46E5-B511-2314CED2655F}"/>
              </a:ext>
            </a:extLst>
          </p:cNvPr>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a:latin typeface="微软雅黑" panose="020B0503020204020204" pitchFamily="34" charset="-122"/>
              <a:ea typeface="微软雅黑" panose="020B0503020204020204" pitchFamily="34" charset="-122"/>
            </a:endParaRPr>
          </a:p>
        </p:txBody>
      </p:sp>
      <p:pic>
        <p:nvPicPr>
          <p:cNvPr id="5" name="图片 4" descr="图片包含 纵横字谜, 文字&#10;&#10;已生成极高可信度的说明">
            <a:extLst>
              <a:ext uri="{FF2B5EF4-FFF2-40B4-BE49-F238E27FC236}">
                <a16:creationId xmlns:a16="http://schemas.microsoft.com/office/drawing/2014/main" id="{25779B21-3BC1-4E47-8650-6B0E785B5142}"/>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a:extLst>
              <a:ext uri="{FF2B5EF4-FFF2-40B4-BE49-F238E27FC236}">
                <a16:creationId xmlns:a16="http://schemas.microsoft.com/office/drawing/2014/main" id="{343024A3-25F7-4B9A-9876-36F35421F6E6}"/>
              </a:ext>
            </a:extLst>
          </p:cNvPr>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免费下载更多</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微软官方</a:t>
            </a:r>
            <a:r>
              <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PPT</a:t>
            </a:r>
            <a:r>
              <a:rPr lang="zh-CN" altLang="en-US"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模板</a:t>
            </a:r>
            <a:endParaRPr lang="en-US" altLang="zh-CN" sz="3600" b="1" ker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mn-lt"/>
            </a:endParaRPr>
          </a:p>
        </p:txBody>
      </p:sp>
      <p:pic>
        <p:nvPicPr>
          <p:cNvPr id="7" name="图片 6">
            <a:hlinkClick r:id="rId3"/>
            <a:extLst>
              <a:ext uri="{FF2B5EF4-FFF2-40B4-BE49-F238E27FC236}">
                <a16:creationId xmlns:a16="http://schemas.microsoft.com/office/drawing/2014/main" id="{5524D02C-49CE-4D3D-8B89-07CEC3966F49}"/>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8" name="图片 7" descr="图片包含 室内, 文字, 纵横字谜, 物体&#10;&#10;自动生成的说明">
            <a:extLst>
              <a:ext uri="{FF2B5EF4-FFF2-40B4-BE49-F238E27FC236}">
                <a16:creationId xmlns:a16="http://schemas.microsoft.com/office/drawing/2014/main" id="{2C93A5A6-170C-429C-ADC7-10414B48ECBB}"/>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86998" y="1935162"/>
            <a:ext cx="2987676" cy="2987676"/>
          </a:xfrm>
          <a:prstGeom prst="rect">
            <a:avLst/>
          </a:prstGeom>
        </p:spPr>
      </p:pic>
    </p:spTree>
    <p:extLst>
      <p:ext uri="{BB962C8B-B14F-4D97-AF65-F5344CB8AC3E}">
        <p14:creationId xmlns:p14="http://schemas.microsoft.com/office/powerpoint/2010/main" val="3976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14124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159160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8.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fficePLUS.cn-1">
            <a:extLst>
              <a:ext uri="{FF2B5EF4-FFF2-40B4-BE49-F238E27FC236}">
                <a16:creationId xmlns:a16="http://schemas.microsoft.com/office/drawing/2014/main" id="{F1E3C10B-65E1-4898-AD84-444F89C10A7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44200" y="2217057"/>
            <a:ext cx="792843" cy="792843"/>
          </a:xfrm>
          <a:prstGeom prst="rect">
            <a:avLst/>
          </a:prstGeom>
        </p:spPr>
      </p:pic>
      <p:sp>
        <p:nvSpPr>
          <p:cNvPr id="7" name="OfficePLUS.cn-2">
            <a:extLst>
              <a:ext uri="{FF2B5EF4-FFF2-40B4-BE49-F238E27FC236}">
                <a16:creationId xmlns:a16="http://schemas.microsoft.com/office/drawing/2014/main" id="{6EB8E67E-8E40-4C28-8BB0-7B783F0E61C7}"/>
              </a:ext>
            </a:extLst>
          </p:cNvPr>
          <p:cNvSpPr txBox="1"/>
          <p:nvPr/>
        </p:nvSpPr>
        <p:spPr>
          <a:xfrm>
            <a:off x="4366984" y="2091871"/>
            <a:ext cx="7358743" cy="1015663"/>
          </a:xfrm>
          <a:prstGeom prst="rect">
            <a:avLst/>
          </a:prstGeom>
          <a:noFill/>
        </p:spPr>
        <p:txBody>
          <a:bodyPr wrap="square" rtlCol="0">
            <a:spAutoFit/>
          </a:bodyPr>
          <a:lstStyle/>
          <a:p>
            <a:r>
              <a:rPr lang="zh-CN" altLang="en-US" sz="6000" b="1" dirty="0">
                <a:solidFill>
                  <a:srgbClr val="0D8CFE"/>
                </a:solidFill>
                <a:effectLst>
                  <a:outerShdw blurRad="50800" dist="38100" dir="2700000" algn="tl" rotWithShape="0">
                    <a:schemeClr val="tx1">
                      <a:lumMod val="50000"/>
                      <a:lumOff val="50000"/>
                      <a:alpha val="42000"/>
                    </a:schemeClr>
                  </a:outerShdw>
                </a:effectLst>
                <a:ea typeface="阿里巴巴普惠体 B" panose="00020600040101010101" pitchFamily="18" charset="-122"/>
                <a:cs typeface="阿里巴巴普惠体 B" panose="00020600040101010101" pitchFamily="18" charset="-122"/>
                <a:sym typeface="+mn-lt"/>
              </a:rPr>
              <a:t>医学卫生通用模板</a:t>
            </a:r>
          </a:p>
        </p:txBody>
      </p:sp>
      <p:sp>
        <p:nvSpPr>
          <p:cNvPr id="8" name="OfficePLUS.cn-3">
            <a:extLst>
              <a:ext uri="{FF2B5EF4-FFF2-40B4-BE49-F238E27FC236}">
                <a16:creationId xmlns:a16="http://schemas.microsoft.com/office/drawing/2014/main" id="{0F635A29-5FBB-48DE-99A2-630719B5066F}"/>
              </a:ext>
            </a:extLst>
          </p:cNvPr>
          <p:cNvSpPr txBox="1"/>
          <p:nvPr/>
        </p:nvSpPr>
        <p:spPr>
          <a:xfrm>
            <a:off x="4397827" y="3180443"/>
            <a:ext cx="7358743" cy="523220"/>
          </a:xfrm>
          <a:prstGeom prst="rect">
            <a:avLst/>
          </a:prstGeom>
          <a:noFill/>
        </p:spPr>
        <p:txBody>
          <a:bodyPr wrap="square" rtlCol="0">
            <a:spAutoFit/>
          </a:bodyPr>
          <a:lstStyle/>
          <a:p>
            <a:r>
              <a:rPr lang="zh-CN" altLang="en-US"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医药卫生</a:t>
            </a:r>
            <a:r>
              <a:rPr lang="en-US" altLang="zh-CN"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a:t>
            </a:r>
            <a:r>
              <a:rPr lang="zh-CN" altLang="en-US"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医学报告</a:t>
            </a:r>
            <a:r>
              <a:rPr lang="en-US" altLang="zh-CN"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a:t>
            </a:r>
            <a:r>
              <a:rPr lang="zh-CN" altLang="en-US"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个人汇报</a:t>
            </a:r>
          </a:p>
        </p:txBody>
      </p:sp>
      <p:sp>
        <p:nvSpPr>
          <p:cNvPr id="10" name="OfficePLUS.cn-4">
            <a:extLst>
              <a:ext uri="{FF2B5EF4-FFF2-40B4-BE49-F238E27FC236}">
                <a16:creationId xmlns:a16="http://schemas.microsoft.com/office/drawing/2014/main" id="{D085AE4D-8984-4385-8568-92441F4771C4}"/>
              </a:ext>
            </a:extLst>
          </p:cNvPr>
          <p:cNvSpPr txBox="1"/>
          <p:nvPr/>
        </p:nvSpPr>
        <p:spPr>
          <a:xfrm>
            <a:off x="4245428" y="4466046"/>
            <a:ext cx="2921000" cy="400110"/>
          </a:xfrm>
          <a:prstGeom prst="rect">
            <a:avLst/>
          </a:prstGeom>
          <a:noFill/>
        </p:spPr>
        <p:txBody>
          <a:bodyPr wrap="square" rtlCol="0">
            <a:spAutoFit/>
          </a:bodyPr>
          <a:lstStyle/>
          <a:p>
            <a:pPr algn="ctr"/>
            <a:r>
              <a:rPr lang="zh-CN" altLang="en-US" sz="2000" dirty="0">
                <a:solidFill>
                  <a:srgbClr val="002060"/>
                </a:solidFill>
                <a:cs typeface="+mn-ea"/>
                <a:sym typeface="+mn-lt"/>
              </a:rPr>
              <a:t>汇报人：</a:t>
            </a:r>
            <a:r>
              <a:rPr lang="en-US" altLang="zh-CN" sz="2000" dirty="0" err="1">
                <a:solidFill>
                  <a:srgbClr val="002060"/>
                </a:solidFill>
                <a:cs typeface="+mn-ea"/>
                <a:sym typeface="+mn-lt"/>
              </a:rPr>
              <a:t>OfficePLUS</a:t>
            </a:r>
            <a:endParaRPr lang="zh-CN" altLang="en-US" sz="2000" dirty="0">
              <a:solidFill>
                <a:srgbClr val="002060"/>
              </a:solidFill>
              <a:cs typeface="+mn-ea"/>
              <a:sym typeface="+mn-lt"/>
            </a:endParaRPr>
          </a:p>
        </p:txBody>
      </p:sp>
      <p:sp>
        <p:nvSpPr>
          <p:cNvPr id="12" name="OfficePLUS.cn-5">
            <a:extLst>
              <a:ext uri="{FF2B5EF4-FFF2-40B4-BE49-F238E27FC236}">
                <a16:creationId xmlns:a16="http://schemas.microsoft.com/office/drawing/2014/main" id="{1C1FEEE8-C29F-4D49-B45D-64EB387E1AA0}"/>
              </a:ext>
            </a:extLst>
          </p:cNvPr>
          <p:cNvSpPr txBox="1"/>
          <p:nvPr/>
        </p:nvSpPr>
        <p:spPr>
          <a:xfrm>
            <a:off x="6740978" y="4466046"/>
            <a:ext cx="2527300" cy="400110"/>
          </a:xfrm>
          <a:prstGeom prst="rect">
            <a:avLst/>
          </a:prstGeom>
          <a:noFill/>
        </p:spPr>
        <p:txBody>
          <a:bodyPr wrap="square" rtlCol="0">
            <a:spAutoFit/>
          </a:bodyPr>
          <a:lstStyle/>
          <a:p>
            <a:pPr algn="ctr"/>
            <a:r>
              <a:rPr lang="en-US" altLang="zh-CN" sz="2000" dirty="0">
                <a:solidFill>
                  <a:srgbClr val="002060"/>
                </a:solidFill>
                <a:cs typeface="+mn-ea"/>
                <a:sym typeface="+mn-lt"/>
              </a:rPr>
              <a:t>2020/08</a:t>
            </a:r>
            <a:endParaRPr lang="zh-CN" altLang="en-US" sz="2000" dirty="0">
              <a:solidFill>
                <a:srgbClr val="002060"/>
              </a:solidFill>
              <a:cs typeface="+mn-ea"/>
              <a:sym typeface="+mn-lt"/>
            </a:endParaRPr>
          </a:p>
        </p:txBody>
      </p:sp>
    </p:spTree>
    <p:extLst>
      <p:ext uri="{BB962C8B-B14F-4D97-AF65-F5344CB8AC3E}">
        <p14:creationId xmlns:p14="http://schemas.microsoft.com/office/powerpoint/2010/main" val="295221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fficePLUS.cn-1">
            <a:extLst>
              <a:ext uri="{FF2B5EF4-FFF2-40B4-BE49-F238E27FC236}">
                <a16:creationId xmlns:a16="http://schemas.microsoft.com/office/drawing/2014/main" id="{F273F1FC-9E8B-4455-92C5-D7BA44B1D7CD}"/>
              </a:ext>
            </a:extLst>
          </p:cNvPr>
          <p:cNvGraphicFramePr/>
          <p:nvPr>
            <p:extLst>
              <p:ext uri="{D42A27DB-BD31-4B8C-83A1-F6EECF244321}">
                <p14:modId xmlns:p14="http://schemas.microsoft.com/office/powerpoint/2010/main" val="2863158377"/>
              </p:ext>
            </p:extLst>
          </p:nvPr>
        </p:nvGraphicFramePr>
        <p:xfrm>
          <a:off x="4807127" y="1922047"/>
          <a:ext cx="2603500" cy="267943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OfficePLUS.cn-2">
            <a:extLst>
              <a:ext uri="{FF2B5EF4-FFF2-40B4-BE49-F238E27FC236}">
                <a16:creationId xmlns:a16="http://schemas.microsoft.com/office/drawing/2014/main" id="{D6AFCF64-25BF-4E5E-8256-CCC499830604}"/>
              </a:ext>
            </a:extLst>
          </p:cNvPr>
          <p:cNvGraphicFramePr/>
          <p:nvPr>
            <p:extLst>
              <p:ext uri="{D42A27DB-BD31-4B8C-83A1-F6EECF244321}">
                <p14:modId xmlns:p14="http://schemas.microsoft.com/office/powerpoint/2010/main" val="338729362"/>
              </p:ext>
            </p:extLst>
          </p:nvPr>
        </p:nvGraphicFramePr>
        <p:xfrm>
          <a:off x="1901573" y="1922045"/>
          <a:ext cx="2603500" cy="267943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OfficePLUS.cn-3">
            <a:extLst>
              <a:ext uri="{FF2B5EF4-FFF2-40B4-BE49-F238E27FC236}">
                <a16:creationId xmlns:a16="http://schemas.microsoft.com/office/drawing/2014/main" id="{7AFBAA77-7370-4D1A-BB02-018D79D8F5A7}"/>
              </a:ext>
            </a:extLst>
          </p:cNvPr>
          <p:cNvGraphicFramePr/>
          <p:nvPr>
            <p:extLst>
              <p:ext uri="{D42A27DB-BD31-4B8C-83A1-F6EECF244321}">
                <p14:modId xmlns:p14="http://schemas.microsoft.com/office/powerpoint/2010/main" val="3386888395"/>
              </p:ext>
            </p:extLst>
          </p:nvPr>
        </p:nvGraphicFramePr>
        <p:xfrm>
          <a:off x="7697006" y="1922047"/>
          <a:ext cx="2603500" cy="2679437"/>
        </p:xfrm>
        <a:graphic>
          <a:graphicData uri="http://schemas.openxmlformats.org/drawingml/2006/chart">
            <c:chart xmlns:c="http://schemas.openxmlformats.org/drawingml/2006/chart" xmlns:r="http://schemas.openxmlformats.org/officeDocument/2006/relationships" r:id="rId4"/>
          </a:graphicData>
        </a:graphic>
      </p:graphicFrame>
      <p:sp>
        <p:nvSpPr>
          <p:cNvPr id="9" name="OfficePLUS.cn-4">
            <a:extLst>
              <a:ext uri="{FF2B5EF4-FFF2-40B4-BE49-F238E27FC236}">
                <a16:creationId xmlns:a16="http://schemas.microsoft.com/office/drawing/2014/main" id="{E883EEDF-C9DF-45C4-BF5B-F759D390EE01}"/>
              </a:ext>
            </a:extLst>
          </p:cNvPr>
          <p:cNvSpPr txBox="1"/>
          <p:nvPr/>
        </p:nvSpPr>
        <p:spPr>
          <a:xfrm>
            <a:off x="2587842" y="2938599"/>
            <a:ext cx="12623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0779E4"/>
                </a:solidFill>
                <a:effectLst/>
                <a:uLnTx/>
                <a:uFillTx/>
                <a:ea typeface="Microsoft JhengHei UI" panose="020B0604030504040204" pitchFamily="34" charset="-120"/>
                <a:cs typeface="+mn-cs"/>
                <a:sym typeface="+mn-lt"/>
              </a:rPr>
              <a:t>25%</a:t>
            </a:r>
            <a:endParaRPr kumimoji="0" lang="zh-CN" altLang="en-US" sz="3600" b="1" i="0" u="none" strike="noStrike" kern="1200" cap="none" spc="0" normalizeH="0" baseline="0" noProof="0" dirty="0">
              <a:ln>
                <a:noFill/>
              </a:ln>
              <a:solidFill>
                <a:srgbClr val="0779E4"/>
              </a:solidFill>
              <a:effectLst/>
              <a:uLnTx/>
              <a:uFillTx/>
              <a:ea typeface="Microsoft JhengHei UI" panose="020B0604030504040204" pitchFamily="34" charset="-120"/>
              <a:cs typeface="+mn-cs"/>
              <a:sym typeface="+mn-lt"/>
            </a:endParaRPr>
          </a:p>
        </p:txBody>
      </p:sp>
      <p:sp>
        <p:nvSpPr>
          <p:cNvPr id="11" name="OfficePLUS.cn-5">
            <a:extLst>
              <a:ext uri="{FF2B5EF4-FFF2-40B4-BE49-F238E27FC236}">
                <a16:creationId xmlns:a16="http://schemas.microsoft.com/office/drawing/2014/main" id="{2671F373-6C47-46BE-BD51-1100F153C066}"/>
              </a:ext>
            </a:extLst>
          </p:cNvPr>
          <p:cNvSpPr txBox="1"/>
          <p:nvPr/>
        </p:nvSpPr>
        <p:spPr>
          <a:xfrm>
            <a:off x="5428653" y="2938599"/>
            <a:ext cx="136044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0779E4"/>
                </a:solidFill>
                <a:effectLst/>
                <a:uLnTx/>
                <a:uFillTx/>
                <a:ea typeface="Microsoft JhengHei UI" panose="020B0604030504040204" pitchFamily="34" charset="-120"/>
                <a:cs typeface="+mn-cs"/>
                <a:sym typeface="+mn-lt"/>
              </a:rPr>
              <a:t>50%</a:t>
            </a:r>
            <a:endParaRPr kumimoji="0" lang="zh-CN" altLang="en-US" sz="3600" b="1" i="0" u="none" strike="noStrike" kern="1200" cap="none" spc="0" normalizeH="0" baseline="0" noProof="0" dirty="0">
              <a:ln>
                <a:noFill/>
              </a:ln>
              <a:solidFill>
                <a:srgbClr val="0779E4"/>
              </a:solidFill>
              <a:effectLst/>
              <a:uLnTx/>
              <a:uFillTx/>
              <a:ea typeface="Microsoft JhengHei UI" panose="020B0604030504040204" pitchFamily="34" charset="-120"/>
              <a:cs typeface="+mn-cs"/>
              <a:sym typeface="+mn-lt"/>
            </a:endParaRPr>
          </a:p>
        </p:txBody>
      </p:sp>
      <p:sp>
        <p:nvSpPr>
          <p:cNvPr id="13" name="OfficePLUS.cn-6">
            <a:extLst>
              <a:ext uri="{FF2B5EF4-FFF2-40B4-BE49-F238E27FC236}">
                <a16:creationId xmlns:a16="http://schemas.microsoft.com/office/drawing/2014/main" id="{E33CD892-C10D-45E7-8F17-16C455481E6A}"/>
              </a:ext>
            </a:extLst>
          </p:cNvPr>
          <p:cNvSpPr txBox="1"/>
          <p:nvPr/>
        </p:nvSpPr>
        <p:spPr>
          <a:xfrm>
            <a:off x="8318532" y="2938600"/>
            <a:ext cx="136044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srgbClr val="0779E4"/>
                </a:solidFill>
                <a:effectLst/>
                <a:uLnTx/>
                <a:uFillTx/>
                <a:ea typeface="Microsoft JhengHei UI" panose="020B0604030504040204" pitchFamily="34" charset="-120"/>
                <a:cs typeface="+mn-cs"/>
                <a:sym typeface="+mn-lt"/>
              </a:rPr>
              <a:t>75%</a:t>
            </a:r>
            <a:endParaRPr kumimoji="0" lang="zh-CN" altLang="en-US" sz="3600" b="1" i="0" u="none" strike="noStrike" kern="1200" cap="none" spc="0" normalizeH="0" baseline="0" noProof="0" dirty="0">
              <a:ln>
                <a:noFill/>
              </a:ln>
              <a:solidFill>
                <a:srgbClr val="0779E4"/>
              </a:solidFill>
              <a:effectLst/>
              <a:uLnTx/>
              <a:uFillTx/>
              <a:ea typeface="Microsoft JhengHei UI" panose="020B0604030504040204" pitchFamily="34" charset="-120"/>
              <a:cs typeface="+mn-cs"/>
              <a:sym typeface="+mn-lt"/>
            </a:endParaRPr>
          </a:p>
        </p:txBody>
      </p:sp>
      <p:sp>
        <p:nvSpPr>
          <p:cNvPr id="15" name="OfficePLUS.cn-7">
            <a:extLst>
              <a:ext uri="{FF2B5EF4-FFF2-40B4-BE49-F238E27FC236}">
                <a16:creationId xmlns:a16="http://schemas.microsoft.com/office/drawing/2014/main" id="{2699A9C3-E2E5-4962-B1F4-3FA3A9A33F81}"/>
              </a:ext>
            </a:extLst>
          </p:cNvPr>
          <p:cNvSpPr txBox="1"/>
          <p:nvPr/>
        </p:nvSpPr>
        <p:spPr>
          <a:xfrm>
            <a:off x="2163707" y="1429229"/>
            <a:ext cx="208518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sp>
        <p:nvSpPr>
          <p:cNvPr id="17" name="OfficePLUS.cn-8">
            <a:extLst>
              <a:ext uri="{FF2B5EF4-FFF2-40B4-BE49-F238E27FC236}">
                <a16:creationId xmlns:a16="http://schemas.microsoft.com/office/drawing/2014/main" id="{A63D2404-DAE1-44A7-9A1B-118FB6C9BB52}"/>
              </a:ext>
            </a:extLst>
          </p:cNvPr>
          <p:cNvSpPr txBox="1"/>
          <p:nvPr/>
        </p:nvSpPr>
        <p:spPr>
          <a:xfrm>
            <a:off x="5053586" y="1429229"/>
            <a:ext cx="208518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sp>
        <p:nvSpPr>
          <p:cNvPr id="19" name="OfficePLUS.cn-9">
            <a:extLst>
              <a:ext uri="{FF2B5EF4-FFF2-40B4-BE49-F238E27FC236}">
                <a16:creationId xmlns:a16="http://schemas.microsoft.com/office/drawing/2014/main" id="{188917A6-0BC8-471F-897C-C6AFADACA00F}"/>
              </a:ext>
            </a:extLst>
          </p:cNvPr>
          <p:cNvSpPr txBox="1"/>
          <p:nvPr/>
        </p:nvSpPr>
        <p:spPr>
          <a:xfrm>
            <a:off x="7943465" y="1429228"/>
            <a:ext cx="208518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sp>
        <p:nvSpPr>
          <p:cNvPr id="21" name="OfficePLUS.cn-10">
            <a:extLst>
              <a:ext uri="{FF2B5EF4-FFF2-40B4-BE49-F238E27FC236}">
                <a16:creationId xmlns:a16="http://schemas.microsoft.com/office/drawing/2014/main" id="{012D7486-51EF-4DBA-9FC4-BDBC4749FA67}"/>
              </a:ext>
            </a:extLst>
          </p:cNvPr>
          <p:cNvSpPr txBox="1">
            <a:spLocks noChangeArrowheads="1"/>
          </p:cNvSpPr>
          <p:nvPr/>
        </p:nvSpPr>
        <p:spPr bwMode="auto">
          <a:xfrm>
            <a:off x="2280813" y="4478112"/>
            <a:ext cx="1800225" cy="135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等线" panose="02010600030101010101" pitchFamily="2" charset="-122"/>
                <a:cs typeface="+mn-cs"/>
                <a:sym typeface="+mn-lt"/>
              </a:rPr>
              <a:t>在此输入正文内容在此输入正文内容在此输入正文内容在此输入正文内容</a:t>
            </a:r>
          </a:p>
        </p:txBody>
      </p:sp>
      <p:sp>
        <p:nvSpPr>
          <p:cNvPr id="23" name="OfficePLUS.cn-11">
            <a:extLst>
              <a:ext uri="{FF2B5EF4-FFF2-40B4-BE49-F238E27FC236}">
                <a16:creationId xmlns:a16="http://schemas.microsoft.com/office/drawing/2014/main" id="{5681EBD8-3915-44E7-9932-AF965B380373}"/>
              </a:ext>
            </a:extLst>
          </p:cNvPr>
          <p:cNvSpPr txBox="1">
            <a:spLocks noChangeArrowheads="1"/>
          </p:cNvSpPr>
          <p:nvPr/>
        </p:nvSpPr>
        <p:spPr bwMode="auto">
          <a:xfrm>
            <a:off x="5195887" y="4478112"/>
            <a:ext cx="1800225" cy="135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微软雅黑" panose="020B0503020204020204" pitchFamily="34" charset="-122"/>
                <a:cs typeface="+mn-cs"/>
                <a:sym typeface="+mn-lt"/>
              </a:rPr>
              <a:t>在此输入正文内容在此输入正文内容在此输入正文内容在此输入正文内容</a:t>
            </a:r>
          </a:p>
        </p:txBody>
      </p:sp>
      <p:sp>
        <p:nvSpPr>
          <p:cNvPr id="25" name="OfficePLUS.cn-12">
            <a:extLst>
              <a:ext uri="{FF2B5EF4-FFF2-40B4-BE49-F238E27FC236}">
                <a16:creationId xmlns:a16="http://schemas.microsoft.com/office/drawing/2014/main" id="{C7E85DFC-7F57-4091-BAD1-0970F5BED3CF}"/>
              </a:ext>
            </a:extLst>
          </p:cNvPr>
          <p:cNvSpPr txBox="1">
            <a:spLocks noChangeArrowheads="1"/>
          </p:cNvSpPr>
          <p:nvPr/>
        </p:nvSpPr>
        <p:spPr bwMode="auto">
          <a:xfrm>
            <a:off x="8191348" y="4478112"/>
            <a:ext cx="1800225" cy="1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微软雅黑" panose="020B0503020204020204" pitchFamily="34" charset="-122"/>
                <a:cs typeface="+mn-cs"/>
                <a:sym typeface="+mn-lt"/>
              </a:rPr>
              <a:t>在此输入正文内容在此输入正文内容在此输入正文内容在此输入正文内容</a:t>
            </a:r>
          </a:p>
        </p:txBody>
      </p:sp>
      <p:sp>
        <p:nvSpPr>
          <p:cNvPr id="27" name="OfficePLUS.cn-13">
            <a:extLst>
              <a:ext uri="{FF2B5EF4-FFF2-40B4-BE49-F238E27FC236}">
                <a16:creationId xmlns:a16="http://schemas.microsoft.com/office/drawing/2014/main" id="{9587805B-47CB-4B21-9A2A-2E88530E342C}"/>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02.</a:t>
            </a:r>
          </a:p>
        </p:txBody>
      </p:sp>
      <p:sp>
        <p:nvSpPr>
          <p:cNvPr id="29" name="OfficePLUS.cn-14">
            <a:extLst>
              <a:ext uri="{FF2B5EF4-FFF2-40B4-BE49-F238E27FC236}">
                <a16:creationId xmlns:a16="http://schemas.microsoft.com/office/drawing/2014/main" id="{35B8E3D3-44AE-466B-97BD-DBB339319830}"/>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Tree>
    <p:extLst>
      <p:ext uri="{BB962C8B-B14F-4D97-AF65-F5344CB8AC3E}">
        <p14:creationId xmlns:p14="http://schemas.microsoft.com/office/powerpoint/2010/main" val="3283216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fficePLUS.cn-1">
            <a:extLst>
              <a:ext uri="{FF2B5EF4-FFF2-40B4-BE49-F238E27FC236}">
                <a16:creationId xmlns:a16="http://schemas.microsoft.com/office/drawing/2014/main" id="{AA17940E-D8D2-4621-97FE-D140573707C5}"/>
              </a:ext>
            </a:extLst>
          </p:cNvPr>
          <p:cNvSpPr/>
          <p:nvPr/>
        </p:nvSpPr>
        <p:spPr>
          <a:xfrm>
            <a:off x="0" y="0"/>
            <a:ext cx="6096000" cy="6858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34" name="OfficePLUS.cn-2">
            <a:extLst>
              <a:ext uri="{FF2B5EF4-FFF2-40B4-BE49-F238E27FC236}">
                <a16:creationId xmlns:a16="http://schemas.microsoft.com/office/drawing/2014/main" id="{C9C29589-FDE2-441E-9D12-72F5773D7344}"/>
              </a:ext>
            </a:extLst>
          </p:cNvPr>
          <p:cNvSpPr txBox="1"/>
          <p:nvPr/>
        </p:nvSpPr>
        <p:spPr>
          <a:xfrm>
            <a:off x="914400" y="3958679"/>
            <a:ext cx="156135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03.</a:t>
            </a:r>
          </a:p>
        </p:txBody>
      </p:sp>
      <p:sp>
        <p:nvSpPr>
          <p:cNvPr id="36" name="OfficePLUS.cn-3">
            <a:extLst>
              <a:ext uri="{FF2B5EF4-FFF2-40B4-BE49-F238E27FC236}">
                <a16:creationId xmlns:a16="http://schemas.microsoft.com/office/drawing/2014/main" id="{5E42F235-20C2-4E7B-9D56-4886E4E7FAFA}"/>
              </a:ext>
            </a:extLst>
          </p:cNvPr>
          <p:cNvSpPr txBox="1"/>
          <p:nvPr/>
        </p:nvSpPr>
        <p:spPr>
          <a:xfrm flipH="1">
            <a:off x="2301422" y="4000500"/>
            <a:ext cx="3826328"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在此输入标题</a:t>
            </a:r>
            <a:endParaRPr kumimoji="0" lang="en-US" altLang="zh-CN" sz="32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Enter title here</a:t>
            </a:r>
          </a:p>
        </p:txBody>
      </p:sp>
      <p:pic>
        <p:nvPicPr>
          <p:cNvPr id="3" name="OfficePLUS.cn-4">
            <a:extLst>
              <a:ext uri="{FF2B5EF4-FFF2-40B4-BE49-F238E27FC236}">
                <a16:creationId xmlns:a16="http://schemas.microsoft.com/office/drawing/2014/main" id="{9B7E7A4A-17FA-43D2-8319-0445F2DA01C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49500" y="2209800"/>
            <a:ext cx="1422400" cy="1422400"/>
          </a:xfrm>
          <a:prstGeom prst="rect">
            <a:avLst/>
          </a:prstGeom>
          <a:effectLst>
            <a:outerShdw blurRad="50800" dist="38100" dir="2700000" algn="tl" rotWithShape="0">
              <a:prstClr val="black">
                <a:alpha val="14000"/>
              </a:prstClr>
            </a:outerShdw>
          </a:effectLst>
        </p:spPr>
      </p:pic>
      <p:sp>
        <p:nvSpPr>
          <p:cNvPr id="9" name="OfficePLUS.cn-5">
            <a:extLst>
              <a:ext uri="{FF2B5EF4-FFF2-40B4-BE49-F238E27FC236}">
                <a16:creationId xmlns:a16="http://schemas.microsoft.com/office/drawing/2014/main" id="{3A64B0F1-CB5A-466A-A96D-01DF383A58F1}"/>
              </a:ext>
            </a:extLst>
          </p:cNvPr>
          <p:cNvSpPr/>
          <p:nvPr/>
        </p:nvSpPr>
        <p:spPr>
          <a:xfrm>
            <a:off x="1689100" y="-5588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1" name="OfficePLUS.cn-6">
            <a:extLst>
              <a:ext uri="{FF2B5EF4-FFF2-40B4-BE49-F238E27FC236}">
                <a16:creationId xmlns:a16="http://schemas.microsoft.com/office/drawing/2014/main" id="{B008A66B-BCCF-4BBF-BF60-CCC6FA14664E}"/>
              </a:ext>
            </a:extLst>
          </p:cNvPr>
          <p:cNvSpPr/>
          <p:nvPr/>
        </p:nvSpPr>
        <p:spPr>
          <a:xfrm>
            <a:off x="1879600" y="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3" name="OfficePLUS.cn-7">
            <a:extLst>
              <a:ext uri="{FF2B5EF4-FFF2-40B4-BE49-F238E27FC236}">
                <a16:creationId xmlns:a16="http://schemas.microsoft.com/office/drawing/2014/main" id="{60079E5C-EC39-4E7D-B655-E2400DCFCED4}"/>
              </a:ext>
            </a:extLst>
          </p:cNvPr>
          <p:cNvSpPr/>
          <p:nvPr/>
        </p:nvSpPr>
        <p:spPr>
          <a:xfrm>
            <a:off x="3568700" y="57404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5" name="OfficePLUS.cn-8">
            <a:extLst>
              <a:ext uri="{FF2B5EF4-FFF2-40B4-BE49-F238E27FC236}">
                <a16:creationId xmlns:a16="http://schemas.microsoft.com/office/drawing/2014/main" id="{26139A0A-FDFB-4342-A3EC-5DEB11952648}"/>
              </a:ext>
            </a:extLst>
          </p:cNvPr>
          <p:cNvSpPr/>
          <p:nvPr/>
        </p:nvSpPr>
        <p:spPr>
          <a:xfrm>
            <a:off x="3759200" y="62992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Tree>
    <p:extLst>
      <p:ext uri="{BB962C8B-B14F-4D97-AF65-F5344CB8AC3E}">
        <p14:creationId xmlns:p14="http://schemas.microsoft.com/office/powerpoint/2010/main" val="2889062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fficePLUS.cn-1">
            <a:extLst>
              <a:ext uri="{FF2B5EF4-FFF2-40B4-BE49-F238E27FC236}">
                <a16:creationId xmlns:a16="http://schemas.microsoft.com/office/drawing/2014/main" id="{1F8CC425-3C0B-4371-8229-602910AF9A74}"/>
              </a:ext>
            </a:extLst>
          </p:cNvPr>
          <p:cNvPicPr>
            <a:picLocks noChangeAspect="1"/>
          </p:cNvPicPr>
          <p:nvPr/>
        </p:nvPicPr>
        <p:blipFill rotWithShape="1">
          <a:blip r:embed="rId3">
            <a:extLst>
              <a:ext uri="{28A0092B-C50C-407E-A947-70E740481C1C}">
                <a14:useLocalDpi xmlns:a14="http://schemas.microsoft.com/office/drawing/2010/main" val="0"/>
              </a:ext>
            </a:extLst>
          </a:blip>
          <a:srcRect l="24136" r="44363"/>
          <a:stretch/>
        </p:blipFill>
        <p:spPr>
          <a:xfrm>
            <a:off x="1003299" y="1215458"/>
            <a:ext cx="2210085" cy="4677341"/>
          </a:xfrm>
          <a:prstGeom prst="roundRect">
            <a:avLst>
              <a:gd name="adj" fmla="val 11672"/>
            </a:avLst>
          </a:prstGeom>
        </p:spPr>
      </p:pic>
      <p:pic>
        <p:nvPicPr>
          <p:cNvPr id="7" name="OfficePLUS.cn-2">
            <a:extLst>
              <a:ext uri="{FF2B5EF4-FFF2-40B4-BE49-F238E27FC236}">
                <a16:creationId xmlns:a16="http://schemas.microsoft.com/office/drawing/2014/main" id="{F72A4966-3573-41E1-B748-5852C924AC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995" y="1152525"/>
            <a:ext cx="3298786" cy="4991100"/>
          </a:xfrm>
          <a:prstGeom prst="rect">
            <a:avLst/>
          </a:prstGeom>
        </p:spPr>
      </p:pic>
      <p:sp>
        <p:nvSpPr>
          <p:cNvPr id="3" name="OfficePLUS.cn-3">
            <a:extLst>
              <a:ext uri="{FF2B5EF4-FFF2-40B4-BE49-F238E27FC236}">
                <a16:creationId xmlns:a16="http://schemas.microsoft.com/office/drawing/2014/main" id="{6EED2BA2-14D3-49C4-873C-41129123CEE1}"/>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03.</a:t>
            </a:r>
          </a:p>
        </p:txBody>
      </p:sp>
      <p:sp>
        <p:nvSpPr>
          <p:cNvPr id="5" name="OfficePLUS.cn-4">
            <a:extLst>
              <a:ext uri="{FF2B5EF4-FFF2-40B4-BE49-F238E27FC236}">
                <a16:creationId xmlns:a16="http://schemas.microsoft.com/office/drawing/2014/main" id="{B19B7E04-1D6B-4B82-87C3-F64C48E0B968}"/>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
        <p:nvSpPr>
          <p:cNvPr id="8" name="OfficePLUS.cn-5">
            <a:extLst>
              <a:ext uri="{FF2B5EF4-FFF2-40B4-BE49-F238E27FC236}">
                <a16:creationId xmlns:a16="http://schemas.microsoft.com/office/drawing/2014/main" id="{2EBD0647-FF87-47B3-919D-977235735324}"/>
              </a:ext>
            </a:extLst>
          </p:cNvPr>
          <p:cNvSpPr txBox="1">
            <a:spLocks noChangeArrowheads="1"/>
          </p:cNvSpPr>
          <p:nvPr/>
        </p:nvSpPr>
        <p:spPr bwMode="auto">
          <a:xfrm>
            <a:off x="3867109" y="1368426"/>
            <a:ext cx="23391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2800" b="0" i="0" u="none" strike="noStrike" kern="1200" cap="none" spc="0" normalizeH="0" baseline="0" noProof="0" dirty="0">
                <a:ln>
                  <a:noFill/>
                </a:ln>
                <a:solidFill>
                  <a:srgbClr val="0779E4"/>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9" name="OfficePLUS.cn-6">
            <a:extLst>
              <a:ext uri="{FF2B5EF4-FFF2-40B4-BE49-F238E27FC236}">
                <a16:creationId xmlns:a16="http://schemas.microsoft.com/office/drawing/2014/main" id="{41E42C46-5A74-46F9-8314-1FEB0463FF7B}"/>
              </a:ext>
            </a:extLst>
          </p:cNvPr>
          <p:cNvSpPr txBox="1">
            <a:spLocks noChangeArrowheads="1"/>
          </p:cNvSpPr>
          <p:nvPr/>
        </p:nvSpPr>
        <p:spPr bwMode="auto">
          <a:xfrm>
            <a:off x="3896972" y="1898215"/>
            <a:ext cx="7875927" cy="88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prstClr val="black">
                    <a:lumMod val="50000"/>
                    <a:lumOff val="50000"/>
                  </a:prstClr>
                </a:solidFill>
                <a:effectLst/>
                <a:uLnTx/>
                <a:uFillTx/>
                <a:latin typeface="+mn-lt"/>
                <a:ea typeface="等线" panose="02010600030101010101" pitchFamily="2" charset="-122"/>
                <a:cs typeface="+mn-cs"/>
                <a:sym typeface="+mn-lt"/>
              </a:rPr>
              <a:t>在此输入正文内容在此输入正文内容在此输入正文内容在此输入正文内容在此输入正文内容在此输入正文内容在此输入正文内容在此输入正文内容</a:t>
            </a:r>
          </a:p>
        </p:txBody>
      </p:sp>
      <p:sp>
        <p:nvSpPr>
          <p:cNvPr id="11" name="OfficePLUS.cn-7">
            <a:extLst>
              <a:ext uri="{FF2B5EF4-FFF2-40B4-BE49-F238E27FC236}">
                <a16:creationId xmlns:a16="http://schemas.microsoft.com/office/drawing/2014/main" id="{33B0DBD7-B6B0-4429-A546-F855EE15494C}"/>
              </a:ext>
            </a:extLst>
          </p:cNvPr>
          <p:cNvSpPr/>
          <p:nvPr/>
        </p:nvSpPr>
        <p:spPr>
          <a:xfrm>
            <a:off x="4527550" y="3294063"/>
            <a:ext cx="811372" cy="811372"/>
          </a:xfrm>
          <a:prstGeom prst="ellipse">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a typeface="微软雅黑"/>
              <a:cs typeface="+mn-cs"/>
              <a:sym typeface="+mn-lt"/>
            </a:endParaRPr>
          </a:p>
        </p:txBody>
      </p:sp>
      <p:sp>
        <p:nvSpPr>
          <p:cNvPr id="21" name="OfficePLUS.cn-8">
            <a:extLst>
              <a:ext uri="{FF2B5EF4-FFF2-40B4-BE49-F238E27FC236}">
                <a16:creationId xmlns:a16="http://schemas.microsoft.com/office/drawing/2014/main" id="{F477C26B-4AAD-425E-B265-D04489C78EDD}"/>
              </a:ext>
            </a:extLst>
          </p:cNvPr>
          <p:cNvSpPr/>
          <p:nvPr/>
        </p:nvSpPr>
        <p:spPr>
          <a:xfrm>
            <a:off x="7207250" y="3294063"/>
            <a:ext cx="811372" cy="811372"/>
          </a:xfrm>
          <a:prstGeom prst="ellipse">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a typeface="微软雅黑"/>
              <a:cs typeface="+mn-cs"/>
              <a:sym typeface="+mn-lt"/>
            </a:endParaRPr>
          </a:p>
        </p:txBody>
      </p:sp>
      <p:sp>
        <p:nvSpPr>
          <p:cNvPr id="22" name="OfficePLUS.cn-9">
            <a:extLst>
              <a:ext uri="{FF2B5EF4-FFF2-40B4-BE49-F238E27FC236}">
                <a16:creationId xmlns:a16="http://schemas.microsoft.com/office/drawing/2014/main" id="{240FFE65-CFEC-456E-8E35-FCB9F4EC7ADD}"/>
              </a:ext>
            </a:extLst>
          </p:cNvPr>
          <p:cNvSpPr/>
          <p:nvPr/>
        </p:nvSpPr>
        <p:spPr>
          <a:xfrm>
            <a:off x="9937750" y="3294063"/>
            <a:ext cx="811372" cy="811372"/>
          </a:xfrm>
          <a:prstGeom prst="ellipse">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a typeface="微软雅黑"/>
              <a:cs typeface="+mn-cs"/>
              <a:sym typeface="+mn-lt"/>
            </a:endParaRPr>
          </a:p>
        </p:txBody>
      </p:sp>
      <p:sp>
        <p:nvSpPr>
          <p:cNvPr id="25" name="OfficePLUS.cn-10">
            <a:extLst>
              <a:ext uri="{FF2B5EF4-FFF2-40B4-BE49-F238E27FC236}">
                <a16:creationId xmlns:a16="http://schemas.microsoft.com/office/drawing/2014/main" id="{5E231BF8-623B-4236-B9F0-BB4F2D1B2617}"/>
              </a:ext>
            </a:extLst>
          </p:cNvPr>
          <p:cNvSpPr txBox="1">
            <a:spLocks noChangeArrowheads="1"/>
          </p:cNvSpPr>
          <p:nvPr/>
        </p:nvSpPr>
        <p:spPr bwMode="auto">
          <a:xfrm>
            <a:off x="4209421" y="4303460"/>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26" name="OfficePLUS.cn-11">
            <a:extLst>
              <a:ext uri="{FF2B5EF4-FFF2-40B4-BE49-F238E27FC236}">
                <a16:creationId xmlns:a16="http://schemas.microsoft.com/office/drawing/2014/main" id="{2A627A89-3CB5-42A3-BB8A-622C65FE4BEC}"/>
              </a:ext>
            </a:extLst>
          </p:cNvPr>
          <p:cNvSpPr txBox="1"/>
          <p:nvPr/>
        </p:nvSpPr>
        <p:spPr>
          <a:xfrm>
            <a:off x="3990312" y="4564326"/>
            <a:ext cx="1852246" cy="79348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在此输入正文内容在此输入正文内容</a:t>
            </a:r>
            <a:endPar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endParaRPr>
          </a:p>
        </p:txBody>
      </p:sp>
      <p:sp>
        <p:nvSpPr>
          <p:cNvPr id="27" name="OfficePLUS.cn-12">
            <a:extLst>
              <a:ext uri="{FF2B5EF4-FFF2-40B4-BE49-F238E27FC236}">
                <a16:creationId xmlns:a16="http://schemas.microsoft.com/office/drawing/2014/main" id="{B8D624E5-9A97-4355-9E7A-A6E32F537549}"/>
              </a:ext>
            </a:extLst>
          </p:cNvPr>
          <p:cNvSpPr txBox="1">
            <a:spLocks noChangeArrowheads="1"/>
          </p:cNvSpPr>
          <p:nvPr/>
        </p:nvSpPr>
        <p:spPr bwMode="auto">
          <a:xfrm>
            <a:off x="6889121" y="4316160"/>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28" name="OfficePLUS.cn-13">
            <a:extLst>
              <a:ext uri="{FF2B5EF4-FFF2-40B4-BE49-F238E27FC236}">
                <a16:creationId xmlns:a16="http://schemas.microsoft.com/office/drawing/2014/main" id="{2FA276F7-3D4B-4F66-AC85-5F4E100DD6E7}"/>
              </a:ext>
            </a:extLst>
          </p:cNvPr>
          <p:cNvSpPr txBox="1"/>
          <p:nvPr/>
        </p:nvSpPr>
        <p:spPr>
          <a:xfrm>
            <a:off x="6670012" y="4577026"/>
            <a:ext cx="1852246" cy="79348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在此输入正文内容在此输入正文内容</a:t>
            </a:r>
            <a:endPar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endParaRPr>
          </a:p>
        </p:txBody>
      </p:sp>
      <p:sp>
        <p:nvSpPr>
          <p:cNvPr id="29" name="OfficePLUS.cn-14">
            <a:extLst>
              <a:ext uri="{FF2B5EF4-FFF2-40B4-BE49-F238E27FC236}">
                <a16:creationId xmlns:a16="http://schemas.microsoft.com/office/drawing/2014/main" id="{3C848E9C-05DF-4F09-BD52-AC655B2267B8}"/>
              </a:ext>
            </a:extLst>
          </p:cNvPr>
          <p:cNvSpPr txBox="1">
            <a:spLocks noChangeArrowheads="1"/>
          </p:cNvSpPr>
          <p:nvPr/>
        </p:nvSpPr>
        <p:spPr bwMode="auto">
          <a:xfrm>
            <a:off x="9657721" y="4278060"/>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FF0000"/>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30" name="OfficePLUS.cn-15">
            <a:extLst>
              <a:ext uri="{FF2B5EF4-FFF2-40B4-BE49-F238E27FC236}">
                <a16:creationId xmlns:a16="http://schemas.microsoft.com/office/drawing/2014/main" id="{5FD9329E-B102-4BBC-9B47-3AD9F7ADED05}"/>
              </a:ext>
            </a:extLst>
          </p:cNvPr>
          <p:cNvSpPr txBox="1"/>
          <p:nvPr/>
        </p:nvSpPr>
        <p:spPr>
          <a:xfrm>
            <a:off x="9438612" y="4538926"/>
            <a:ext cx="1852246" cy="79348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在此输入正文内容在此输入正文内容</a:t>
            </a:r>
            <a:endPar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endParaRPr>
          </a:p>
        </p:txBody>
      </p:sp>
      <p:sp>
        <p:nvSpPr>
          <p:cNvPr id="49" name="OfficePLUS.cn-16">
            <a:extLst>
              <a:ext uri="{FF2B5EF4-FFF2-40B4-BE49-F238E27FC236}">
                <a16:creationId xmlns:a16="http://schemas.microsoft.com/office/drawing/2014/main" id="{B509248A-CB92-4CC5-92B1-27FB5C6FE753}"/>
              </a:ext>
            </a:extLst>
          </p:cNvPr>
          <p:cNvSpPr>
            <a:spLocks noChangeAspect="1"/>
          </p:cNvSpPr>
          <p:nvPr/>
        </p:nvSpPr>
        <p:spPr bwMode="auto">
          <a:xfrm>
            <a:off x="4791563" y="3378158"/>
            <a:ext cx="246675" cy="609685"/>
          </a:xfrm>
          <a:custGeom>
            <a:avLst/>
            <a:gdLst>
              <a:gd name="T0" fmla="*/ 374 w 747"/>
              <a:gd name="T1" fmla="*/ 0 h 1849"/>
              <a:gd name="T2" fmla="*/ 0 w 747"/>
              <a:gd name="T3" fmla="*/ 374 h 1849"/>
              <a:gd name="T4" fmla="*/ 0 w 747"/>
              <a:gd name="T5" fmla="*/ 1476 h 1849"/>
              <a:gd name="T6" fmla="*/ 374 w 747"/>
              <a:gd name="T7" fmla="*/ 1849 h 1849"/>
              <a:gd name="T8" fmla="*/ 747 w 747"/>
              <a:gd name="T9" fmla="*/ 1476 h 1849"/>
              <a:gd name="T10" fmla="*/ 747 w 747"/>
              <a:gd name="T11" fmla="*/ 374 h 1849"/>
              <a:gd name="T12" fmla="*/ 374 w 747"/>
              <a:gd name="T13" fmla="*/ 0 h 1849"/>
              <a:gd name="T14" fmla="*/ 374 w 747"/>
              <a:gd name="T15" fmla="*/ 1774 h 1849"/>
              <a:gd name="T16" fmla="*/ 75 w 747"/>
              <a:gd name="T17" fmla="*/ 1476 h 1849"/>
              <a:gd name="T18" fmla="*/ 75 w 747"/>
              <a:gd name="T19" fmla="*/ 962 h 1849"/>
              <a:gd name="T20" fmla="*/ 672 w 747"/>
              <a:gd name="T21" fmla="*/ 962 h 1849"/>
              <a:gd name="T22" fmla="*/ 672 w 747"/>
              <a:gd name="T23" fmla="*/ 1476 h 1849"/>
              <a:gd name="T24" fmla="*/ 374 w 747"/>
              <a:gd name="T25" fmla="*/ 1774 h 1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7" h="1849">
                <a:moveTo>
                  <a:pt x="374" y="0"/>
                </a:moveTo>
                <a:cubicBezTo>
                  <a:pt x="168" y="0"/>
                  <a:pt x="0" y="168"/>
                  <a:pt x="0" y="374"/>
                </a:cubicBezTo>
                <a:lnTo>
                  <a:pt x="0" y="1476"/>
                </a:lnTo>
                <a:cubicBezTo>
                  <a:pt x="0" y="1681"/>
                  <a:pt x="168" y="1849"/>
                  <a:pt x="374" y="1849"/>
                </a:cubicBezTo>
                <a:cubicBezTo>
                  <a:pt x="580" y="1849"/>
                  <a:pt x="747" y="1682"/>
                  <a:pt x="747" y="1476"/>
                </a:cubicBezTo>
                <a:lnTo>
                  <a:pt x="747" y="374"/>
                </a:lnTo>
                <a:cubicBezTo>
                  <a:pt x="747" y="168"/>
                  <a:pt x="580" y="0"/>
                  <a:pt x="374" y="0"/>
                </a:cubicBezTo>
                <a:close/>
                <a:moveTo>
                  <a:pt x="374" y="1774"/>
                </a:moveTo>
                <a:cubicBezTo>
                  <a:pt x="209" y="1774"/>
                  <a:pt x="75" y="1640"/>
                  <a:pt x="75" y="1476"/>
                </a:cubicBezTo>
                <a:lnTo>
                  <a:pt x="75" y="962"/>
                </a:lnTo>
                <a:lnTo>
                  <a:pt x="672" y="962"/>
                </a:lnTo>
                <a:lnTo>
                  <a:pt x="672" y="1476"/>
                </a:lnTo>
                <a:cubicBezTo>
                  <a:pt x="672" y="1640"/>
                  <a:pt x="538" y="1774"/>
                  <a:pt x="374" y="1774"/>
                </a:cubicBezTo>
                <a:close/>
              </a:path>
            </a:pathLst>
          </a:custGeom>
          <a:solidFill>
            <a:schemeClr val="bg1"/>
          </a:solidFill>
          <a:ln>
            <a:noFill/>
          </a:ln>
        </p:spPr>
        <p:txBody>
          <a:bodyPr/>
          <a:lstStyle/>
          <a:p>
            <a:endParaRPr lang="zh-CN" altLang="en-US">
              <a:sym typeface="+mn-lt"/>
            </a:endParaRPr>
          </a:p>
        </p:txBody>
      </p:sp>
      <p:sp>
        <p:nvSpPr>
          <p:cNvPr id="50" name="OfficePLUS.cn-17">
            <a:extLst>
              <a:ext uri="{FF2B5EF4-FFF2-40B4-BE49-F238E27FC236}">
                <a16:creationId xmlns:a16="http://schemas.microsoft.com/office/drawing/2014/main" id="{C4B07AEB-F4CE-4DBB-B928-8B8B2D76B5DE}"/>
              </a:ext>
            </a:extLst>
          </p:cNvPr>
          <p:cNvSpPr>
            <a:spLocks noChangeAspect="1"/>
          </p:cNvSpPr>
          <p:nvPr/>
        </p:nvSpPr>
        <p:spPr bwMode="auto">
          <a:xfrm>
            <a:off x="7345365" y="3434153"/>
            <a:ext cx="535143" cy="531192"/>
          </a:xfrm>
          <a:custGeom>
            <a:avLst/>
            <a:gdLst>
              <a:gd name="T0" fmla="*/ 3804 w 4314"/>
              <a:gd name="T1" fmla="*/ 204 h 4288"/>
              <a:gd name="T2" fmla="*/ 3311 w 4314"/>
              <a:gd name="T3" fmla="*/ 0 h 4288"/>
              <a:gd name="T4" fmla="*/ 2818 w 4314"/>
              <a:gd name="T5" fmla="*/ 204 h 4288"/>
              <a:gd name="T6" fmla="*/ 2393 w 4314"/>
              <a:gd name="T7" fmla="*/ 777 h 4288"/>
              <a:gd name="T8" fmla="*/ 2381 w 4314"/>
              <a:gd name="T9" fmla="*/ 766 h 4288"/>
              <a:gd name="T10" fmla="*/ 2091 w 4314"/>
              <a:gd name="T11" fmla="*/ 645 h 4288"/>
              <a:gd name="T12" fmla="*/ 1801 w 4314"/>
              <a:gd name="T13" fmla="*/ 766 h 4288"/>
              <a:gd name="T14" fmla="*/ 1680 w 4314"/>
              <a:gd name="T15" fmla="*/ 1056 h 4288"/>
              <a:gd name="T16" fmla="*/ 1801 w 4314"/>
              <a:gd name="T17" fmla="*/ 1346 h 4288"/>
              <a:gd name="T18" fmla="*/ 2045 w 4314"/>
              <a:gd name="T19" fmla="*/ 1591 h 4288"/>
              <a:gd name="T20" fmla="*/ 273 w 4314"/>
              <a:gd name="T21" fmla="*/ 3363 h 4288"/>
              <a:gd name="T22" fmla="*/ 70 w 4314"/>
              <a:gd name="T23" fmla="*/ 3737 h 4288"/>
              <a:gd name="T24" fmla="*/ 108 w 4314"/>
              <a:gd name="T25" fmla="*/ 4206 h 4288"/>
              <a:gd name="T26" fmla="*/ 336 w 4314"/>
              <a:gd name="T27" fmla="*/ 4288 h 4288"/>
              <a:gd name="T28" fmla="*/ 951 w 4314"/>
              <a:gd name="T29" fmla="*/ 4041 h 4288"/>
              <a:gd name="T30" fmla="*/ 2723 w 4314"/>
              <a:gd name="T31" fmla="*/ 2269 h 4288"/>
              <a:gd name="T32" fmla="*/ 2968 w 4314"/>
              <a:gd name="T33" fmla="*/ 2514 h 4288"/>
              <a:gd name="T34" fmla="*/ 3258 w 4314"/>
              <a:gd name="T35" fmla="*/ 2634 h 4288"/>
              <a:gd name="T36" fmla="*/ 3548 w 4314"/>
              <a:gd name="T37" fmla="*/ 2514 h 4288"/>
              <a:gd name="T38" fmla="*/ 3548 w 4314"/>
              <a:gd name="T39" fmla="*/ 1933 h 4288"/>
              <a:gd name="T40" fmla="*/ 3537 w 4314"/>
              <a:gd name="T41" fmla="*/ 1921 h 4288"/>
              <a:gd name="T42" fmla="*/ 4098 w 4314"/>
              <a:gd name="T43" fmla="*/ 1507 h 4288"/>
              <a:gd name="T44" fmla="*/ 4110 w 4314"/>
              <a:gd name="T45" fmla="*/ 1496 h 4288"/>
              <a:gd name="T46" fmla="*/ 4314 w 4314"/>
              <a:gd name="T47" fmla="*/ 1003 h 4288"/>
              <a:gd name="T48" fmla="*/ 4110 w 4314"/>
              <a:gd name="T49" fmla="*/ 510 h 4288"/>
              <a:gd name="T50" fmla="*/ 3804 w 4314"/>
              <a:gd name="T51" fmla="*/ 204 h 4288"/>
              <a:gd name="T52" fmla="*/ 3396 w 4314"/>
              <a:gd name="T53" fmla="*/ 2361 h 4288"/>
              <a:gd name="T54" fmla="*/ 3121 w 4314"/>
              <a:gd name="T55" fmla="*/ 2361 h 4288"/>
              <a:gd name="T56" fmla="*/ 2854 w 4314"/>
              <a:gd name="T57" fmla="*/ 2095 h 4288"/>
              <a:gd name="T58" fmla="*/ 2764 w 4314"/>
              <a:gd name="T59" fmla="*/ 2004 h 4288"/>
              <a:gd name="T60" fmla="*/ 2642 w 4314"/>
              <a:gd name="T61" fmla="*/ 1883 h 4288"/>
              <a:gd name="T62" fmla="*/ 2432 w 4314"/>
              <a:gd name="T63" fmla="*/ 1673 h 4288"/>
              <a:gd name="T64" fmla="*/ 2310 w 4314"/>
              <a:gd name="T65" fmla="*/ 1550 h 4288"/>
              <a:gd name="T66" fmla="*/ 2220 w 4314"/>
              <a:gd name="T67" fmla="*/ 1460 h 4288"/>
              <a:gd name="T68" fmla="*/ 1953 w 4314"/>
              <a:gd name="T69" fmla="*/ 1194 h 4288"/>
              <a:gd name="T70" fmla="*/ 1953 w 4314"/>
              <a:gd name="T71" fmla="*/ 918 h 4288"/>
              <a:gd name="T72" fmla="*/ 2091 w 4314"/>
              <a:gd name="T73" fmla="*/ 861 h 4288"/>
              <a:gd name="T74" fmla="*/ 2229 w 4314"/>
              <a:gd name="T75" fmla="*/ 918 h 4288"/>
              <a:gd name="T76" fmla="*/ 3396 w 4314"/>
              <a:gd name="T77" fmla="*/ 2086 h 4288"/>
              <a:gd name="T78" fmla="*/ 3396 w 4314"/>
              <a:gd name="T79" fmla="*/ 2361 h 4288"/>
              <a:gd name="T80" fmla="*/ 261 w 4314"/>
              <a:gd name="T81" fmla="*/ 4053 h 4288"/>
              <a:gd name="T82" fmla="*/ 275 w 4314"/>
              <a:gd name="T83" fmla="*/ 3804 h 4288"/>
              <a:gd name="T84" fmla="*/ 426 w 4314"/>
              <a:gd name="T85" fmla="*/ 3515 h 4288"/>
              <a:gd name="T86" fmla="*/ 2198 w 4314"/>
              <a:gd name="T87" fmla="*/ 1744 h 4288"/>
              <a:gd name="T88" fmla="*/ 2570 w 4314"/>
              <a:gd name="T89" fmla="*/ 2116 h 4288"/>
              <a:gd name="T90" fmla="*/ 799 w 4314"/>
              <a:gd name="T91" fmla="*/ 3888 h 4288"/>
              <a:gd name="T92" fmla="*/ 337 w 4314"/>
              <a:gd name="T93" fmla="*/ 4072 h 4288"/>
              <a:gd name="T94" fmla="*/ 261 w 4314"/>
              <a:gd name="T95" fmla="*/ 4053 h 4288"/>
              <a:gd name="T96" fmla="*/ 2564 w 4314"/>
              <a:gd name="T97" fmla="*/ 909 h 4288"/>
              <a:gd name="T98" fmla="*/ 2976 w 4314"/>
              <a:gd name="T99" fmla="*/ 352 h 4288"/>
              <a:gd name="T100" fmla="*/ 3311 w 4314"/>
              <a:gd name="T101" fmla="*/ 216 h 4288"/>
              <a:gd name="T102" fmla="*/ 3651 w 4314"/>
              <a:gd name="T103" fmla="*/ 357 h 4288"/>
              <a:gd name="T104" fmla="*/ 3957 w 4314"/>
              <a:gd name="T105" fmla="*/ 663 h 4288"/>
              <a:gd name="T106" fmla="*/ 4098 w 4314"/>
              <a:gd name="T107" fmla="*/ 1003 h 4288"/>
              <a:gd name="T108" fmla="*/ 3963 w 4314"/>
              <a:gd name="T109" fmla="*/ 1338 h 4288"/>
              <a:gd name="T110" fmla="*/ 3405 w 4314"/>
              <a:gd name="T111" fmla="*/ 1750 h 4288"/>
              <a:gd name="T112" fmla="*/ 2564 w 4314"/>
              <a:gd name="T113" fmla="*/ 90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14" h="4288">
                <a:moveTo>
                  <a:pt x="3804" y="204"/>
                </a:moveTo>
                <a:cubicBezTo>
                  <a:pt x="3672" y="72"/>
                  <a:pt x="3497" y="0"/>
                  <a:pt x="3311" y="0"/>
                </a:cubicBezTo>
                <a:cubicBezTo>
                  <a:pt x="3125" y="0"/>
                  <a:pt x="2949" y="72"/>
                  <a:pt x="2818" y="204"/>
                </a:cubicBezTo>
                <a:lnTo>
                  <a:pt x="2393" y="777"/>
                </a:lnTo>
                <a:lnTo>
                  <a:pt x="2381" y="766"/>
                </a:lnTo>
                <a:cubicBezTo>
                  <a:pt x="2304" y="688"/>
                  <a:pt x="2201" y="645"/>
                  <a:pt x="2091" y="645"/>
                </a:cubicBezTo>
                <a:cubicBezTo>
                  <a:pt x="1981" y="645"/>
                  <a:pt x="1878" y="688"/>
                  <a:pt x="1801" y="766"/>
                </a:cubicBezTo>
                <a:cubicBezTo>
                  <a:pt x="1723" y="843"/>
                  <a:pt x="1680" y="946"/>
                  <a:pt x="1680" y="1056"/>
                </a:cubicBezTo>
                <a:cubicBezTo>
                  <a:pt x="1680" y="1166"/>
                  <a:pt x="1723" y="1269"/>
                  <a:pt x="1801" y="1346"/>
                </a:cubicBezTo>
                <a:lnTo>
                  <a:pt x="2045" y="1591"/>
                </a:lnTo>
                <a:lnTo>
                  <a:pt x="273" y="3363"/>
                </a:lnTo>
                <a:cubicBezTo>
                  <a:pt x="202" y="3434"/>
                  <a:pt x="118" y="3588"/>
                  <a:pt x="70" y="3737"/>
                </a:cubicBezTo>
                <a:cubicBezTo>
                  <a:pt x="0" y="3949"/>
                  <a:pt x="14" y="4112"/>
                  <a:pt x="108" y="4206"/>
                </a:cubicBezTo>
                <a:cubicBezTo>
                  <a:pt x="163" y="4261"/>
                  <a:pt x="239" y="4288"/>
                  <a:pt x="336" y="4288"/>
                </a:cubicBezTo>
                <a:cubicBezTo>
                  <a:pt x="557" y="4288"/>
                  <a:pt x="853" y="4139"/>
                  <a:pt x="951" y="4041"/>
                </a:cubicBezTo>
                <a:lnTo>
                  <a:pt x="2723" y="2269"/>
                </a:lnTo>
                <a:lnTo>
                  <a:pt x="2968" y="2514"/>
                </a:lnTo>
                <a:cubicBezTo>
                  <a:pt x="3045" y="2591"/>
                  <a:pt x="3148" y="2634"/>
                  <a:pt x="3258" y="2634"/>
                </a:cubicBezTo>
                <a:cubicBezTo>
                  <a:pt x="3368" y="2634"/>
                  <a:pt x="3471" y="2591"/>
                  <a:pt x="3548" y="2514"/>
                </a:cubicBezTo>
                <a:cubicBezTo>
                  <a:pt x="3709" y="2354"/>
                  <a:pt x="3709" y="2093"/>
                  <a:pt x="3548" y="1933"/>
                </a:cubicBezTo>
                <a:lnTo>
                  <a:pt x="3537" y="1921"/>
                </a:lnTo>
                <a:lnTo>
                  <a:pt x="4098" y="1507"/>
                </a:lnTo>
                <a:lnTo>
                  <a:pt x="4110" y="1496"/>
                </a:lnTo>
                <a:cubicBezTo>
                  <a:pt x="4242" y="1365"/>
                  <a:pt x="4314" y="1190"/>
                  <a:pt x="4314" y="1003"/>
                </a:cubicBezTo>
                <a:cubicBezTo>
                  <a:pt x="4314" y="817"/>
                  <a:pt x="4242" y="642"/>
                  <a:pt x="4110" y="510"/>
                </a:cubicBezTo>
                <a:lnTo>
                  <a:pt x="3804" y="204"/>
                </a:lnTo>
                <a:close/>
                <a:moveTo>
                  <a:pt x="3396" y="2361"/>
                </a:moveTo>
                <a:cubicBezTo>
                  <a:pt x="3322" y="2434"/>
                  <a:pt x="3194" y="2434"/>
                  <a:pt x="3121" y="2361"/>
                </a:cubicBezTo>
                <a:lnTo>
                  <a:pt x="2854" y="2095"/>
                </a:lnTo>
                <a:lnTo>
                  <a:pt x="2764" y="2004"/>
                </a:lnTo>
                <a:lnTo>
                  <a:pt x="2642" y="1883"/>
                </a:lnTo>
                <a:lnTo>
                  <a:pt x="2432" y="1673"/>
                </a:lnTo>
                <a:lnTo>
                  <a:pt x="2310" y="1550"/>
                </a:lnTo>
                <a:lnTo>
                  <a:pt x="2220" y="1460"/>
                </a:lnTo>
                <a:lnTo>
                  <a:pt x="1953" y="1194"/>
                </a:lnTo>
                <a:cubicBezTo>
                  <a:pt x="1877" y="1118"/>
                  <a:pt x="1877" y="994"/>
                  <a:pt x="1953" y="918"/>
                </a:cubicBezTo>
                <a:cubicBezTo>
                  <a:pt x="1990" y="882"/>
                  <a:pt x="2039" y="861"/>
                  <a:pt x="2091" y="861"/>
                </a:cubicBezTo>
                <a:cubicBezTo>
                  <a:pt x="2143" y="861"/>
                  <a:pt x="2192" y="882"/>
                  <a:pt x="2229" y="918"/>
                </a:cubicBezTo>
                <a:lnTo>
                  <a:pt x="3396" y="2086"/>
                </a:lnTo>
                <a:cubicBezTo>
                  <a:pt x="3472" y="2161"/>
                  <a:pt x="3472" y="2285"/>
                  <a:pt x="3396" y="2361"/>
                </a:cubicBezTo>
                <a:close/>
                <a:moveTo>
                  <a:pt x="261" y="4053"/>
                </a:moveTo>
                <a:cubicBezTo>
                  <a:pt x="237" y="4029"/>
                  <a:pt x="231" y="3940"/>
                  <a:pt x="275" y="3804"/>
                </a:cubicBezTo>
                <a:cubicBezTo>
                  <a:pt x="321" y="3665"/>
                  <a:pt x="392" y="3550"/>
                  <a:pt x="426" y="3515"/>
                </a:cubicBezTo>
                <a:lnTo>
                  <a:pt x="2198" y="1744"/>
                </a:lnTo>
                <a:lnTo>
                  <a:pt x="2570" y="2116"/>
                </a:lnTo>
                <a:lnTo>
                  <a:pt x="799" y="3888"/>
                </a:lnTo>
                <a:cubicBezTo>
                  <a:pt x="737" y="3949"/>
                  <a:pt x="494" y="4072"/>
                  <a:pt x="337" y="4072"/>
                </a:cubicBezTo>
                <a:cubicBezTo>
                  <a:pt x="300" y="4072"/>
                  <a:pt x="273" y="4065"/>
                  <a:pt x="261" y="4053"/>
                </a:cubicBezTo>
                <a:close/>
                <a:moveTo>
                  <a:pt x="2564" y="909"/>
                </a:moveTo>
                <a:lnTo>
                  <a:pt x="2976" y="352"/>
                </a:lnTo>
                <a:cubicBezTo>
                  <a:pt x="3066" y="264"/>
                  <a:pt x="3185" y="216"/>
                  <a:pt x="3311" y="216"/>
                </a:cubicBezTo>
                <a:cubicBezTo>
                  <a:pt x="3440" y="216"/>
                  <a:pt x="3561" y="266"/>
                  <a:pt x="3651" y="357"/>
                </a:cubicBezTo>
                <a:lnTo>
                  <a:pt x="3957" y="663"/>
                </a:lnTo>
                <a:cubicBezTo>
                  <a:pt x="4048" y="754"/>
                  <a:pt x="4098" y="875"/>
                  <a:pt x="4098" y="1003"/>
                </a:cubicBezTo>
                <a:cubicBezTo>
                  <a:pt x="4098" y="1129"/>
                  <a:pt x="4050" y="1248"/>
                  <a:pt x="3963" y="1338"/>
                </a:cubicBezTo>
                <a:lnTo>
                  <a:pt x="3405" y="1750"/>
                </a:lnTo>
                <a:lnTo>
                  <a:pt x="2564" y="909"/>
                </a:lnTo>
                <a:close/>
              </a:path>
            </a:pathLst>
          </a:custGeom>
          <a:solidFill>
            <a:schemeClr val="bg1"/>
          </a:solidFill>
          <a:ln>
            <a:noFill/>
          </a:ln>
        </p:spPr>
        <p:txBody>
          <a:bodyPr/>
          <a:lstStyle/>
          <a:p>
            <a:endParaRPr lang="zh-CN" altLang="en-US">
              <a:sym typeface="+mn-lt"/>
            </a:endParaRPr>
          </a:p>
        </p:txBody>
      </p:sp>
      <p:sp>
        <p:nvSpPr>
          <p:cNvPr id="51" name="OfficePLUS.cn-18">
            <a:extLst>
              <a:ext uri="{FF2B5EF4-FFF2-40B4-BE49-F238E27FC236}">
                <a16:creationId xmlns:a16="http://schemas.microsoft.com/office/drawing/2014/main" id="{AC420CDE-1E65-4EFC-ACD2-6165556FEFF3}"/>
              </a:ext>
            </a:extLst>
          </p:cNvPr>
          <p:cNvSpPr>
            <a:spLocks noChangeAspect="1"/>
          </p:cNvSpPr>
          <p:nvPr/>
        </p:nvSpPr>
        <p:spPr bwMode="auto">
          <a:xfrm>
            <a:off x="10011527" y="3405188"/>
            <a:ext cx="545956" cy="528404"/>
          </a:xfrm>
          <a:custGeom>
            <a:avLst/>
            <a:gdLst>
              <a:gd name="T0" fmla="*/ 1535 w 1925"/>
              <a:gd name="T1" fmla="*/ 0 h 1866"/>
              <a:gd name="T2" fmla="*/ 1145 w 1925"/>
              <a:gd name="T3" fmla="*/ 390 h 1866"/>
              <a:gd name="T4" fmla="*/ 1145 w 1925"/>
              <a:gd name="T5" fmla="*/ 978 h 1866"/>
              <a:gd name="T6" fmla="*/ 1059 w 1925"/>
              <a:gd name="T7" fmla="*/ 864 h 1866"/>
              <a:gd name="T8" fmla="*/ 644 w 1925"/>
              <a:gd name="T9" fmla="*/ 692 h 1866"/>
              <a:gd name="T10" fmla="*/ 229 w 1925"/>
              <a:gd name="T11" fmla="*/ 864 h 1866"/>
              <a:gd name="T12" fmla="*/ 229 w 1925"/>
              <a:gd name="T13" fmla="*/ 1694 h 1866"/>
              <a:gd name="T14" fmla="*/ 644 w 1925"/>
              <a:gd name="T15" fmla="*/ 1866 h 1866"/>
              <a:gd name="T16" fmla="*/ 1059 w 1925"/>
              <a:gd name="T17" fmla="*/ 1694 h 1866"/>
              <a:gd name="T18" fmla="*/ 1155 w 1925"/>
              <a:gd name="T19" fmla="*/ 1561 h 1866"/>
              <a:gd name="T20" fmla="*/ 1535 w 1925"/>
              <a:gd name="T21" fmla="*/ 1866 h 1866"/>
              <a:gd name="T22" fmla="*/ 1925 w 1925"/>
              <a:gd name="T23" fmla="*/ 1476 h 1866"/>
              <a:gd name="T24" fmla="*/ 1925 w 1925"/>
              <a:gd name="T25" fmla="*/ 390 h 1866"/>
              <a:gd name="T26" fmla="*/ 1535 w 1925"/>
              <a:gd name="T27" fmla="*/ 0 h 1866"/>
              <a:gd name="T28" fmla="*/ 1535 w 1925"/>
              <a:gd name="T29" fmla="*/ 117 h 1866"/>
              <a:gd name="T30" fmla="*/ 1808 w 1925"/>
              <a:gd name="T31" fmla="*/ 390 h 1866"/>
              <a:gd name="T32" fmla="*/ 1808 w 1925"/>
              <a:gd name="T33" fmla="*/ 874 h 1866"/>
              <a:gd name="T34" fmla="*/ 1262 w 1925"/>
              <a:gd name="T35" fmla="*/ 874 h 1866"/>
              <a:gd name="T36" fmla="*/ 1262 w 1925"/>
              <a:gd name="T37" fmla="*/ 390 h 1866"/>
              <a:gd name="T38" fmla="*/ 1535 w 1925"/>
              <a:gd name="T39" fmla="*/ 117 h 1866"/>
              <a:gd name="T40" fmla="*/ 311 w 1925"/>
              <a:gd name="T41" fmla="*/ 946 h 1866"/>
              <a:gd name="T42" fmla="*/ 644 w 1925"/>
              <a:gd name="T43" fmla="*/ 809 h 1866"/>
              <a:gd name="T44" fmla="*/ 930 w 1925"/>
              <a:gd name="T45" fmla="*/ 909 h 1866"/>
              <a:gd name="T46" fmla="*/ 274 w 1925"/>
              <a:gd name="T47" fmla="*/ 1565 h 1866"/>
              <a:gd name="T48" fmla="*/ 311 w 1925"/>
              <a:gd name="T49" fmla="*/ 946 h 1866"/>
              <a:gd name="T50" fmla="*/ 976 w 1925"/>
              <a:gd name="T51" fmla="*/ 1611 h 1866"/>
              <a:gd name="T52" fmla="*/ 357 w 1925"/>
              <a:gd name="T53" fmla="*/ 1648 h 1866"/>
              <a:gd name="T54" fmla="*/ 1013 w 1925"/>
              <a:gd name="T55" fmla="*/ 992 h 1866"/>
              <a:gd name="T56" fmla="*/ 976 w 1925"/>
              <a:gd name="T57" fmla="*/ 1611 h 1866"/>
              <a:gd name="T58" fmla="*/ 1535 w 1925"/>
              <a:gd name="T59" fmla="*/ 1749 h 1866"/>
              <a:gd name="T60" fmla="*/ 1262 w 1925"/>
              <a:gd name="T61" fmla="*/ 1476 h 1866"/>
              <a:gd name="T62" fmla="*/ 1262 w 1925"/>
              <a:gd name="T63" fmla="*/ 991 h 1866"/>
              <a:gd name="T64" fmla="*/ 1808 w 1925"/>
              <a:gd name="T65" fmla="*/ 991 h 1866"/>
              <a:gd name="T66" fmla="*/ 1808 w 1925"/>
              <a:gd name="T67" fmla="*/ 1476 h 1866"/>
              <a:gd name="T68" fmla="*/ 1535 w 1925"/>
              <a:gd name="T69" fmla="*/ 1749 h 1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5" h="1866">
                <a:moveTo>
                  <a:pt x="1535" y="0"/>
                </a:moveTo>
                <a:cubicBezTo>
                  <a:pt x="1320" y="0"/>
                  <a:pt x="1145" y="175"/>
                  <a:pt x="1145" y="390"/>
                </a:cubicBezTo>
                <a:lnTo>
                  <a:pt x="1145" y="978"/>
                </a:lnTo>
                <a:cubicBezTo>
                  <a:pt x="1121" y="937"/>
                  <a:pt x="1093" y="899"/>
                  <a:pt x="1059" y="864"/>
                </a:cubicBezTo>
                <a:cubicBezTo>
                  <a:pt x="948" y="753"/>
                  <a:pt x="800" y="692"/>
                  <a:pt x="644" y="692"/>
                </a:cubicBezTo>
                <a:cubicBezTo>
                  <a:pt x="487" y="692"/>
                  <a:pt x="339" y="753"/>
                  <a:pt x="229" y="864"/>
                </a:cubicBezTo>
                <a:cubicBezTo>
                  <a:pt x="0" y="1093"/>
                  <a:pt x="0" y="1465"/>
                  <a:pt x="229" y="1694"/>
                </a:cubicBezTo>
                <a:cubicBezTo>
                  <a:pt x="339" y="1804"/>
                  <a:pt x="487" y="1866"/>
                  <a:pt x="644" y="1866"/>
                </a:cubicBezTo>
                <a:cubicBezTo>
                  <a:pt x="800" y="1866"/>
                  <a:pt x="948" y="1805"/>
                  <a:pt x="1059" y="1694"/>
                </a:cubicBezTo>
                <a:cubicBezTo>
                  <a:pt x="1099" y="1654"/>
                  <a:pt x="1129" y="1608"/>
                  <a:pt x="1155" y="1561"/>
                </a:cubicBezTo>
                <a:cubicBezTo>
                  <a:pt x="1194" y="1735"/>
                  <a:pt x="1349" y="1866"/>
                  <a:pt x="1535" y="1866"/>
                </a:cubicBezTo>
                <a:cubicBezTo>
                  <a:pt x="1750" y="1866"/>
                  <a:pt x="1925" y="1691"/>
                  <a:pt x="1925" y="1476"/>
                </a:cubicBezTo>
                <a:lnTo>
                  <a:pt x="1925" y="390"/>
                </a:lnTo>
                <a:cubicBezTo>
                  <a:pt x="1925" y="175"/>
                  <a:pt x="1750" y="0"/>
                  <a:pt x="1535" y="0"/>
                </a:cubicBezTo>
                <a:close/>
                <a:moveTo>
                  <a:pt x="1535" y="117"/>
                </a:moveTo>
                <a:cubicBezTo>
                  <a:pt x="1685" y="117"/>
                  <a:pt x="1808" y="240"/>
                  <a:pt x="1808" y="390"/>
                </a:cubicBezTo>
                <a:lnTo>
                  <a:pt x="1808" y="874"/>
                </a:lnTo>
                <a:lnTo>
                  <a:pt x="1262" y="874"/>
                </a:lnTo>
                <a:lnTo>
                  <a:pt x="1262" y="390"/>
                </a:lnTo>
                <a:cubicBezTo>
                  <a:pt x="1262" y="239"/>
                  <a:pt x="1385" y="117"/>
                  <a:pt x="1535" y="117"/>
                </a:cubicBezTo>
                <a:close/>
                <a:moveTo>
                  <a:pt x="311" y="946"/>
                </a:moveTo>
                <a:cubicBezTo>
                  <a:pt x="400" y="858"/>
                  <a:pt x="518" y="809"/>
                  <a:pt x="644" y="809"/>
                </a:cubicBezTo>
                <a:cubicBezTo>
                  <a:pt x="749" y="809"/>
                  <a:pt x="848" y="845"/>
                  <a:pt x="930" y="909"/>
                </a:cubicBezTo>
                <a:lnTo>
                  <a:pt x="274" y="1565"/>
                </a:lnTo>
                <a:cubicBezTo>
                  <a:pt x="131" y="1381"/>
                  <a:pt x="142" y="1115"/>
                  <a:pt x="311" y="946"/>
                </a:cubicBezTo>
                <a:close/>
                <a:moveTo>
                  <a:pt x="976" y="1611"/>
                </a:moveTo>
                <a:cubicBezTo>
                  <a:pt x="812" y="1775"/>
                  <a:pt x="538" y="1786"/>
                  <a:pt x="357" y="1648"/>
                </a:cubicBezTo>
                <a:lnTo>
                  <a:pt x="1013" y="992"/>
                </a:lnTo>
                <a:cubicBezTo>
                  <a:pt x="1156" y="1176"/>
                  <a:pt x="1145" y="1442"/>
                  <a:pt x="976" y="1611"/>
                </a:cubicBezTo>
                <a:close/>
                <a:moveTo>
                  <a:pt x="1535" y="1749"/>
                </a:moveTo>
                <a:cubicBezTo>
                  <a:pt x="1385" y="1749"/>
                  <a:pt x="1262" y="1626"/>
                  <a:pt x="1262" y="1476"/>
                </a:cubicBezTo>
                <a:lnTo>
                  <a:pt x="1262" y="991"/>
                </a:lnTo>
                <a:lnTo>
                  <a:pt x="1808" y="991"/>
                </a:lnTo>
                <a:lnTo>
                  <a:pt x="1808" y="1476"/>
                </a:lnTo>
                <a:cubicBezTo>
                  <a:pt x="1808" y="1626"/>
                  <a:pt x="1685" y="1749"/>
                  <a:pt x="1535" y="1749"/>
                </a:cubicBezTo>
                <a:close/>
              </a:path>
            </a:pathLst>
          </a:custGeom>
          <a:solidFill>
            <a:schemeClr val="bg1"/>
          </a:solidFill>
          <a:ln>
            <a:noFill/>
          </a:ln>
        </p:spPr>
        <p:txBody>
          <a:bodyPr/>
          <a:lstStyle/>
          <a:p>
            <a:endParaRPr lang="zh-CN" altLang="en-US">
              <a:sym typeface="+mn-lt"/>
            </a:endParaRPr>
          </a:p>
        </p:txBody>
      </p:sp>
    </p:spTree>
    <p:custDataLst>
      <p:tags r:id="rId1"/>
    </p:custDataLst>
    <p:extLst>
      <p:ext uri="{BB962C8B-B14F-4D97-AF65-F5344CB8AC3E}">
        <p14:creationId xmlns:p14="http://schemas.microsoft.com/office/powerpoint/2010/main" val="1255177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0196AFDE-C350-478B-9EDE-EEACF8A08908}"/>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03.</a:t>
            </a:r>
          </a:p>
        </p:txBody>
      </p:sp>
      <p:sp>
        <p:nvSpPr>
          <p:cNvPr id="5" name="OfficePLUS.cn-2">
            <a:extLst>
              <a:ext uri="{FF2B5EF4-FFF2-40B4-BE49-F238E27FC236}">
                <a16:creationId xmlns:a16="http://schemas.microsoft.com/office/drawing/2014/main" id="{62CBEFD2-32BC-43EB-A6A2-53205D17E350}"/>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cxnSp>
        <p:nvCxnSpPr>
          <p:cNvPr id="31" name="OfficePLUS.cn-3">
            <a:extLst>
              <a:ext uri="{FF2B5EF4-FFF2-40B4-BE49-F238E27FC236}">
                <a16:creationId xmlns:a16="http://schemas.microsoft.com/office/drawing/2014/main" id="{2DF75DF4-B296-4BA1-AF97-864DA58C7610}"/>
              </a:ext>
            </a:extLst>
          </p:cNvPr>
          <p:cNvCxnSpPr/>
          <p:nvPr/>
        </p:nvCxnSpPr>
        <p:spPr>
          <a:xfrm>
            <a:off x="7702550" y="1366116"/>
            <a:ext cx="0" cy="868764"/>
          </a:xfrm>
          <a:prstGeom prst="line">
            <a:avLst/>
          </a:prstGeom>
          <a:noFill/>
          <a:ln w="6350" cap="flat" cmpd="sng" algn="ctr">
            <a:solidFill>
              <a:srgbClr val="000000">
                <a:lumMod val="75000"/>
                <a:lumOff val="25000"/>
              </a:srgbClr>
            </a:solidFill>
            <a:prstDash val="solid"/>
            <a:miter lim="800000"/>
          </a:ln>
          <a:effectLst/>
        </p:spPr>
      </p:cxnSp>
      <p:cxnSp>
        <p:nvCxnSpPr>
          <p:cNvPr id="32" name="OfficePLUS.cn-4">
            <a:extLst>
              <a:ext uri="{FF2B5EF4-FFF2-40B4-BE49-F238E27FC236}">
                <a16:creationId xmlns:a16="http://schemas.microsoft.com/office/drawing/2014/main" id="{8B0E522F-2429-4F3A-A0A6-9E1FCC1910BB}"/>
              </a:ext>
            </a:extLst>
          </p:cNvPr>
          <p:cNvCxnSpPr/>
          <p:nvPr/>
        </p:nvCxnSpPr>
        <p:spPr>
          <a:xfrm>
            <a:off x="7702550" y="3049180"/>
            <a:ext cx="0" cy="868764"/>
          </a:xfrm>
          <a:prstGeom prst="line">
            <a:avLst/>
          </a:prstGeom>
          <a:noFill/>
          <a:ln w="6350" cap="flat" cmpd="sng" algn="ctr">
            <a:solidFill>
              <a:srgbClr val="000000">
                <a:lumMod val="75000"/>
                <a:lumOff val="25000"/>
              </a:srgbClr>
            </a:solidFill>
            <a:prstDash val="solid"/>
            <a:miter lim="800000"/>
          </a:ln>
          <a:effectLst/>
        </p:spPr>
      </p:cxnSp>
      <p:cxnSp>
        <p:nvCxnSpPr>
          <p:cNvPr id="34" name="OfficePLUS.cn-5">
            <a:extLst>
              <a:ext uri="{FF2B5EF4-FFF2-40B4-BE49-F238E27FC236}">
                <a16:creationId xmlns:a16="http://schemas.microsoft.com/office/drawing/2014/main" id="{82CB75FB-E426-4514-94F9-D1C33AD9FEBA}"/>
              </a:ext>
            </a:extLst>
          </p:cNvPr>
          <p:cNvCxnSpPr/>
          <p:nvPr/>
        </p:nvCxnSpPr>
        <p:spPr>
          <a:xfrm>
            <a:off x="7702550" y="4732244"/>
            <a:ext cx="0" cy="868764"/>
          </a:xfrm>
          <a:prstGeom prst="line">
            <a:avLst/>
          </a:prstGeom>
          <a:noFill/>
          <a:ln w="6350" cap="flat" cmpd="sng" algn="ctr">
            <a:solidFill>
              <a:srgbClr val="000000">
                <a:lumMod val="75000"/>
                <a:lumOff val="25000"/>
              </a:srgbClr>
            </a:solidFill>
            <a:prstDash val="solid"/>
            <a:miter lim="800000"/>
          </a:ln>
          <a:effectLst/>
        </p:spPr>
      </p:cxnSp>
      <p:pic>
        <p:nvPicPr>
          <p:cNvPr id="35" name="OfficePLUS.cn-6">
            <a:extLst>
              <a:ext uri="{FF2B5EF4-FFF2-40B4-BE49-F238E27FC236}">
                <a16:creationId xmlns:a16="http://schemas.microsoft.com/office/drawing/2014/main" id="{DE64CBA6-249F-4EE0-8726-B34E55497A4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04833" y="1631053"/>
            <a:ext cx="5465789" cy="4196785"/>
          </a:xfrm>
          <a:custGeom>
            <a:avLst/>
            <a:gdLst>
              <a:gd name="connsiteX0" fmla="*/ 3333734 w 3796894"/>
              <a:gd name="connsiteY0" fmla="*/ 158827 h 2914704"/>
              <a:gd name="connsiteX1" fmla="*/ 3333734 w 3796894"/>
              <a:gd name="connsiteY1" fmla="*/ 159782 h 2914704"/>
              <a:gd name="connsiteX2" fmla="*/ 154601 w 3796894"/>
              <a:gd name="connsiteY2" fmla="*/ 159782 h 2914704"/>
              <a:gd name="connsiteX3" fmla="*/ 154601 w 3796894"/>
              <a:gd name="connsiteY3" fmla="*/ 2128067 h 2914704"/>
              <a:gd name="connsiteX4" fmla="*/ 3626221 w 3796894"/>
              <a:gd name="connsiteY4" fmla="*/ 2128067 h 2914704"/>
              <a:gd name="connsiteX5" fmla="*/ 3626221 w 3796894"/>
              <a:gd name="connsiteY5" fmla="*/ 2118575 h 2914704"/>
              <a:gd name="connsiteX6" fmla="*/ 3640861 w 3796894"/>
              <a:gd name="connsiteY6" fmla="*/ 2118575 h 2914704"/>
              <a:gd name="connsiteX7" fmla="*/ 3640861 w 3796894"/>
              <a:gd name="connsiteY7" fmla="*/ 158827 h 2914704"/>
              <a:gd name="connsiteX8" fmla="*/ 0 w 3796894"/>
              <a:gd name="connsiteY8" fmla="*/ 0 h 2914704"/>
              <a:gd name="connsiteX9" fmla="*/ 3796894 w 3796894"/>
              <a:gd name="connsiteY9" fmla="*/ 0 h 2914704"/>
              <a:gd name="connsiteX10" fmla="*/ 3796894 w 3796894"/>
              <a:gd name="connsiteY10" fmla="*/ 2914704 h 2914704"/>
              <a:gd name="connsiteX11" fmla="*/ 0 w 3796894"/>
              <a:gd name="connsiteY11" fmla="*/ 2914704 h 291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6894" h="2914704">
                <a:moveTo>
                  <a:pt x="3333734" y="158827"/>
                </a:moveTo>
                <a:lnTo>
                  <a:pt x="3333734" y="159782"/>
                </a:lnTo>
                <a:lnTo>
                  <a:pt x="154601" y="159782"/>
                </a:lnTo>
                <a:lnTo>
                  <a:pt x="154601" y="2128067"/>
                </a:lnTo>
                <a:lnTo>
                  <a:pt x="3626221" y="2128067"/>
                </a:lnTo>
                <a:lnTo>
                  <a:pt x="3626221" y="2118575"/>
                </a:lnTo>
                <a:lnTo>
                  <a:pt x="3640861" y="2118575"/>
                </a:lnTo>
                <a:lnTo>
                  <a:pt x="3640861" y="158827"/>
                </a:lnTo>
                <a:close/>
                <a:moveTo>
                  <a:pt x="0" y="0"/>
                </a:moveTo>
                <a:lnTo>
                  <a:pt x="3796894" y="0"/>
                </a:lnTo>
                <a:lnTo>
                  <a:pt x="3796894" y="2914704"/>
                </a:lnTo>
                <a:lnTo>
                  <a:pt x="0" y="2914704"/>
                </a:lnTo>
                <a:close/>
              </a:path>
            </a:pathLst>
          </a:custGeom>
        </p:spPr>
      </p:pic>
      <p:sp>
        <p:nvSpPr>
          <p:cNvPr id="36" name="OfficePLUS.cn-7">
            <a:extLst>
              <a:ext uri="{FF2B5EF4-FFF2-40B4-BE49-F238E27FC236}">
                <a16:creationId xmlns:a16="http://schemas.microsoft.com/office/drawing/2014/main" id="{85CA61AB-4E9C-4D3B-AC7B-7D5D993F8BBF}"/>
              </a:ext>
            </a:extLst>
          </p:cNvPr>
          <p:cNvSpPr txBox="1">
            <a:spLocks noChangeArrowheads="1"/>
          </p:cNvSpPr>
          <p:nvPr/>
        </p:nvSpPr>
        <p:spPr bwMode="auto">
          <a:xfrm>
            <a:off x="7822521" y="1311914"/>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0D8CF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37" name="OfficePLUS.cn-8">
            <a:extLst>
              <a:ext uri="{FF2B5EF4-FFF2-40B4-BE49-F238E27FC236}">
                <a16:creationId xmlns:a16="http://schemas.microsoft.com/office/drawing/2014/main" id="{BD6DE270-D482-4CA8-97C0-23B3110B907E}"/>
              </a:ext>
            </a:extLst>
          </p:cNvPr>
          <p:cNvSpPr txBox="1">
            <a:spLocks noChangeArrowheads="1"/>
          </p:cNvSpPr>
          <p:nvPr/>
        </p:nvSpPr>
        <p:spPr bwMode="auto">
          <a:xfrm>
            <a:off x="7822520" y="1579766"/>
            <a:ext cx="3315379" cy="70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等线" panose="02010600030101010101" pitchFamily="2" charset="-122"/>
                <a:cs typeface="+mn-cs"/>
                <a:sym typeface="+mn-lt"/>
              </a:rPr>
              <a:t>在此输入正文内容在此输入正文内容在此输入正文内容在此输入正文内容</a:t>
            </a:r>
          </a:p>
        </p:txBody>
      </p:sp>
      <p:sp>
        <p:nvSpPr>
          <p:cNvPr id="38" name="OfficePLUS.cn-9">
            <a:extLst>
              <a:ext uri="{FF2B5EF4-FFF2-40B4-BE49-F238E27FC236}">
                <a16:creationId xmlns:a16="http://schemas.microsoft.com/office/drawing/2014/main" id="{1A817241-4F2E-4A2F-8203-8162B4E84C89}"/>
              </a:ext>
            </a:extLst>
          </p:cNvPr>
          <p:cNvSpPr txBox="1">
            <a:spLocks noChangeArrowheads="1"/>
          </p:cNvSpPr>
          <p:nvPr/>
        </p:nvSpPr>
        <p:spPr bwMode="auto">
          <a:xfrm>
            <a:off x="7809821" y="2952694"/>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0D8CF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39" name="OfficePLUS.cn-10">
            <a:extLst>
              <a:ext uri="{FF2B5EF4-FFF2-40B4-BE49-F238E27FC236}">
                <a16:creationId xmlns:a16="http://schemas.microsoft.com/office/drawing/2014/main" id="{F5818D72-E6E5-492E-BE6D-43B69F10E5E7}"/>
              </a:ext>
            </a:extLst>
          </p:cNvPr>
          <p:cNvSpPr txBox="1">
            <a:spLocks noChangeArrowheads="1"/>
          </p:cNvSpPr>
          <p:nvPr/>
        </p:nvSpPr>
        <p:spPr bwMode="auto">
          <a:xfrm>
            <a:off x="7809820" y="3220546"/>
            <a:ext cx="3315379" cy="70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等线" panose="02010600030101010101" pitchFamily="2" charset="-122"/>
                <a:cs typeface="+mn-cs"/>
                <a:sym typeface="+mn-lt"/>
              </a:rPr>
              <a:t>在此输入正文内容在此输入正文内容在此输入正文内容在此输入正文内容</a:t>
            </a:r>
          </a:p>
        </p:txBody>
      </p:sp>
      <p:sp>
        <p:nvSpPr>
          <p:cNvPr id="40" name="OfficePLUS.cn-11">
            <a:extLst>
              <a:ext uri="{FF2B5EF4-FFF2-40B4-BE49-F238E27FC236}">
                <a16:creationId xmlns:a16="http://schemas.microsoft.com/office/drawing/2014/main" id="{3140C4A2-879E-4356-9F9C-99629E669F32}"/>
              </a:ext>
            </a:extLst>
          </p:cNvPr>
          <p:cNvSpPr txBox="1">
            <a:spLocks noChangeArrowheads="1"/>
          </p:cNvSpPr>
          <p:nvPr/>
        </p:nvSpPr>
        <p:spPr bwMode="auto">
          <a:xfrm>
            <a:off x="7822521" y="4717994"/>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0D8CF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41" name="OfficePLUS.cn-12">
            <a:extLst>
              <a:ext uri="{FF2B5EF4-FFF2-40B4-BE49-F238E27FC236}">
                <a16:creationId xmlns:a16="http://schemas.microsoft.com/office/drawing/2014/main" id="{2867464D-67EA-433F-AE67-886D1265F071}"/>
              </a:ext>
            </a:extLst>
          </p:cNvPr>
          <p:cNvSpPr txBox="1">
            <a:spLocks noChangeArrowheads="1"/>
          </p:cNvSpPr>
          <p:nvPr/>
        </p:nvSpPr>
        <p:spPr bwMode="auto">
          <a:xfrm>
            <a:off x="7822520" y="4985846"/>
            <a:ext cx="3315379" cy="70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等线" panose="02010600030101010101" pitchFamily="2" charset="-122"/>
                <a:cs typeface="+mn-cs"/>
                <a:sym typeface="+mn-lt"/>
              </a:rPr>
              <a:t>在此输入正文内容在此输入正文内容在此输入正文内容在此输入正文内容</a:t>
            </a:r>
          </a:p>
        </p:txBody>
      </p:sp>
      <p:pic>
        <p:nvPicPr>
          <p:cNvPr id="45" name="OfficePLUS.cn-13">
            <a:extLst>
              <a:ext uri="{FF2B5EF4-FFF2-40B4-BE49-F238E27FC236}">
                <a16:creationId xmlns:a16="http://schemas.microsoft.com/office/drawing/2014/main" id="{D124B736-7C8A-4B2D-A1E6-C55A8D9EE0CC}"/>
              </a:ext>
            </a:extLst>
          </p:cNvPr>
          <p:cNvPicPr>
            <a:picLocks noChangeAspect="1"/>
          </p:cNvPicPr>
          <p:nvPr/>
        </p:nvPicPr>
        <p:blipFill rotWithShape="1">
          <a:blip r:embed="rId3">
            <a:extLst>
              <a:ext uri="{28A0092B-C50C-407E-A947-70E740481C1C}">
                <a14:useLocalDpi xmlns:a14="http://schemas.microsoft.com/office/drawing/2010/main" val="0"/>
              </a:ext>
            </a:extLst>
          </a:blip>
          <a:srcRect b="15556"/>
          <a:stretch/>
        </p:blipFill>
        <p:spPr>
          <a:xfrm>
            <a:off x="895886" y="1841500"/>
            <a:ext cx="5060414" cy="2848826"/>
          </a:xfrm>
          <a:prstGeom prst="rect">
            <a:avLst/>
          </a:prstGeom>
        </p:spPr>
      </p:pic>
      <p:grpSp>
        <p:nvGrpSpPr>
          <p:cNvPr id="60" name="OfficePLUS.cn-14">
            <a:extLst>
              <a:ext uri="{FF2B5EF4-FFF2-40B4-BE49-F238E27FC236}">
                <a16:creationId xmlns:a16="http://schemas.microsoft.com/office/drawing/2014/main" id="{71F14368-E664-4955-91E7-48E37C0C818C}"/>
              </a:ext>
            </a:extLst>
          </p:cNvPr>
          <p:cNvGrpSpPr/>
          <p:nvPr/>
        </p:nvGrpSpPr>
        <p:grpSpPr>
          <a:xfrm>
            <a:off x="6572250" y="1414463"/>
            <a:ext cx="811372" cy="811372"/>
            <a:chOff x="6623050" y="1414463"/>
            <a:chExt cx="811372" cy="811372"/>
          </a:xfrm>
        </p:grpSpPr>
        <p:sp>
          <p:nvSpPr>
            <p:cNvPr id="47" name="OfficePLUS.cn-14-1">
              <a:extLst>
                <a:ext uri="{FF2B5EF4-FFF2-40B4-BE49-F238E27FC236}">
                  <a16:creationId xmlns:a16="http://schemas.microsoft.com/office/drawing/2014/main" id="{CCDCEBD4-8821-48BB-94D1-43130ED382F3}"/>
                </a:ext>
              </a:extLst>
            </p:cNvPr>
            <p:cNvSpPr/>
            <p:nvPr/>
          </p:nvSpPr>
          <p:spPr>
            <a:xfrm>
              <a:off x="6623050" y="1414463"/>
              <a:ext cx="811372" cy="811372"/>
            </a:xfrm>
            <a:prstGeom prst="ellipse">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a typeface="微软雅黑"/>
                <a:cs typeface="+mn-cs"/>
                <a:sym typeface="+mn-lt"/>
              </a:endParaRPr>
            </a:p>
          </p:txBody>
        </p:sp>
        <p:sp>
          <p:nvSpPr>
            <p:cNvPr id="53" name="OfficePLUS.cn-14-2">
              <a:extLst>
                <a:ext uri="{FF2B5EF4-FFF2-40B4-BE49-F238E27FC236}">
                  <a16:creationId xmlns:a16="http://schemas.microsoft.com/office/drawing/2014/main" id="{30AF7CC5-ABD2-40B6-9BDD-5B03B28A2168}"/>
                </a:ext>
              </a:extLst>
            </p:cNvPr>
            <p:cNvSpPr>
              <a:spLocks noChangeAspect="1"/>
            </p:cNvSpPr>
            <p:nvPr/>
          </p:nvSpPr>
          <p:spPr bwMode="auto">
            <a:xfrm>
              <a:off x="6887063" y="1498558"/>
              <a:ext cx="246675" cy="609685"/>
            </a:xfrm>
            <a:custGeom>
              <a:avLst/>
              <a:gdLst>
                <a:gd name="T0" fmla="*/ 374 w 747"/>
                <a:gd name="T1" fmla="*/ 0 h 1849"/>
                <a:gd name="T2" fmla="*/ 0 w 747"/>
                <a:gd name="T3" fmla="*/ 374 h 1849"/>
                <a:gd name="T4" fmla="*/ 0 w 747"/>
                <a:gd name="T5" fmla="*/ 1476 h 1849"/>
                <a:gd name="T6" fmla="*/ 374 w 747"/>
                <a:gd name="T7" fmla="*/ 1849 h 1849"/>
                <a:gd name="T8" fmla="*/ 747 w 747"/>
                <a:gd name="T9" fmla="*/ 1476 h 1849"/>
                <a:gd name="T10" fmla="*/ 747 w 747"/>
                <a:gd name="T11" fmla="*/ 374 h 1849"/>
                <a:gd name="T12" fmla="*/ 374 w 747"/>
                <a:gd name="T13" fmla="*/ 0 h 1849"/>
                <a:gd name="T14" fmla="*/ 374 w 747"/>
                <a:gd name="T15" fmla="*/ 1774 h 1849"/>
                <a:gd name="T16" fmla="*/ 75 w 747"/>
                <a:gd name="T17" fmla="*/ 1476 h 1849"/>
                <a:gd name="T18" fmla="*/ 75 w 747"/>
                <a:gd name="T19" fmla="*/ 962 h 1849"/>
                <a:gd name="T20" fmla="*/ 672 w 747"/>
                <a:gd name="T21" fmla="*/ 962 h 1849"/>
                <a:gd name="T22" fmla="*/ 672 w 747"/>
                <a:gd name="T23" fmla="*/ 1476 h 1849"/>
                <a:gd name="T24" fmla="*/ 374 w 747"/>
                <a:gd name="T25" fmla="*/ 1774 h 1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7" h="1849">
                  <a:moveTo>
                    <a:pt x="374" y="0"/>
                  </a:moveTo>
                  <a:cubicBezTo>
                    <a:pt x="168" y="0"/>
                    <a:pt x="0" y="168"/>
                    <a:pt x="0" y="374"/>
                  </a:cubicBezTo>
                  <a:lnTo>
                    <a:pt x="0" y="1476"/>
                  </a:lnTo>
                  <a:cubicBezTo>
                    <a:pt x="0" y="1681"/>
                    <a:pt x="168" y="1849"/>
                    <a:pt x="374" y="1849"/>
                  </a:cubicBezTo>
                  <a:cubicBezTo>
                    <a:pt x="580" y="1849"/>
                    <a:pt x="747" y="1682"/>
                    <a:pt x="747" y="1476"/>
                  </a:cubicBezTo>
                  <a:lnTo>
                    <a:pt x="747" y="374"/>
                  </a:lnTo>
                  <a:cubicBezTo>
                    <a:pt x="747" y="168"/>
                    <a:pt x="580" y="0"/>
                    <a:pt x="374" y="0"/>
                  </a:cubicBezTo>
                  <a:close/>
                  <a:moveTo>
                    <a:pt x="374" y="1774"/>
                  </a:moveTo>
                  <a:cubicBezTo>
                    <a:pt x="209" y="1774"/>
                    <a:pt x="75" y="1640"/>
                    <a:pt x="75" y="1476"/>
                  </a:cubicBezTo>
                  <a:lnTo>
                    <a:pt x="75" y="962"/>
                  </a:lnTo>
                  <a:lnTo>
                    <a:pt x="672" y="962"/>
                  </a:lnTo>
                  <a:lnTo>
                    <a:pt x="672" y="1476"/>
                  </a:lnTo>
                  <a:cubicBezTo>
                    <a:pt x="672" y="1640"/>
                    <a:pt x="538" y="1774"/>
                    <a:pt x="374" y="1774"/>
                  </a:cubicBezTo>
                  <a:close/>
                </a:path>
              </a:pathLst>
            </a:custGeom>
            <a:solidFill>
              <a:schemeClr val="bg1"/>
            </a:solidFill>
            <a:ln>
              <a:noFill/>
            </a:ln>
          </p:spPr>
          <p:txBody>
            <a:bodyPr/>
            <a:lstStyle/>
            <a:p>
              <a:endParaRPr lang="zh-CN" altLang="en-US">
                <a:sym typeface="+mn-lt"/>
              </a:endParaRPr>
            </a:p>
          </p:txBody>
        </p:sp>
      </p:grpSp>
      <p:grpSp>
        <p:nvGrpSpPr>
          <p:cNvPr id="59" name="OfficePLUS.cn-15">
            <a:extLst>
              <a:ext uri="{FF2B5EF4-FFF2-40B4-BE49-F238E27FC236}">
                <a16:creationId xmlns:a16="http://schemas.microsoft.com/office/drawing/2014/main" id="{C837675D-C998-4C57-B8F0-A29BBE29D77D}"/>
              </a:ext>
            </a:extLst>
          </p:cNvPr>
          <p:cNvGrpSpPr/>
          <p:nvPr/>
        </p:nvGrpSpPr>
        <p:grpSpPr>
          <a:xfrm>
            <a:off x="6572250" y="3116263"/>
            <a:ext cx="811372" cy="811372"/>
            <a:chOff x="6648450" y="3116263"/>
            <a:chExt cx="811372" cy="811372"/>
          </a:xfrm>
        </p:grpSpPr>
        <p:sp>
          <p:nvSpPr>
            <p:cNvPr id="49" name="OfficePLUS.cn-15-1">
              <a:extLst>
                <a:ext uri="{FF2B5EF4-FFF2-40B4-BE49-F238E27FC236}">
                  <a16:creationId xmlns:a16="http://schemas.microsoft.com/office/drawing/2014/main" id="{EA172A2B-4E19-4319-A163-29D9045DAD4F}"/>
                </a:ext>
              </a:extLst>
            </p:cNvPr>
            <p:cNvSpPr/>
            <p:nvPr/>
          </p:nvSpPr>
          <p:spPr>
            <a:xfrm>
              <a:off x="6648450" y="3116263"/>
              <a:ext cx="811372" cy="811372"/>
            </a:xfrm>
            <a:prstGeom prst="ellipse">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a typeface="微软雅黑"/>
                <a:cs typeface="+mn-cs"/>
                <a:sym typeface="+mn-lt"/>
              </a:endParaRPr>
            </a:p>
          </p:txBody>
        </p:sp>
        <p:sp>
          <p:nvSpPr>
            <p:cNvPr id="55" name="OfficePLUS.cn-15-2">
              <a:extLst>
                <a:ext uri="{FF2B5EF4-FFF2-40B4-BE49-F238E27FC236}">
                  <a16:creationId xmlns:a16="http://schemas.microsoft.com/office/drawing/2014/main" id="{395A19DC-B19F-4FE6-A41F-173A7C24C2C3}"/>
                </a:ext>
              </a:extLst>
            </p:cNvPr>
            <p:cNvSpPr>
              <a:spLocks noChangeAspect="1"/>
            </p:cNvSpPr>
            <p:nvPr/>
          </p:nvSpPr>
          <p:spPr bwMode="auto">
            <a:xfrm>
              <a:off x="6786565" y="3256353"/>
              <a:ext cx="535143" cy="531192"/>
            </a:xfrm>
            <a:custGeom>
              <a:avLst/>
              <a:gdLst>
                <a:gd name="T0" fmla="*/ 3804 w 4314"/>
                <a:gd name="T1" fmla="*/ 204 h 4288"/>
                <a:gd name="T2" fmla="*/ 3311 w 4314"/>
                <a:gd name="T3" fmla="*/ 0 h 4288"/>
                <a:gd name="T4" fmla="*/ 2818 w 4314"/>
                <a:gd name="T5" fmla="*/ 204 h 4288"/>
                <a:gd name="T6" fmla="*/ 2393 w 4314"/>
                <a:gd name="T7" fmla="*/ 777 h 4288"/>
                <a:gd name="T8" fmla="*/ 2381 w 4314"/>
                <a:gd name="T9" fmla="*/ 766 h 4288"/>
                <a:gd name="T10" fmla="*/ 2091 w 4314"/>
                <a:gd name="T11" fmla="*/ 645 h 4288"/>
                <a:gd name="T12" fmla="*/ 1801 w 4314"/>
                <a:gd name="T13" fmla="*/ 766 h 4288"/>
                <a:gd name="T14" fmla="*/ 1680 w 4314"/>
                <a:gd name="T15" fmla="*/ 1056 h 4288"/>
                <a:gd name="T16" fmla="*/ 1801 w 4314"/>
                <a:gd name="T17" fmla="*/ 1346 h 4288"/>
                <a:gd name="T18" fmla="*/ 2045 w 4314"/>
                <a:gd name="T19" fmla="*/ 1591 h 4288"/>
                <a:gd name="T20" fmla="*/ 273 w 4314"/>
                <a:gd name="T21" fmla="*/ 3363 h 4288"/>
                <a:gd name="T22" fmla="*/ 70 w 4314"/>
                <a:gd name="T23" fmla="*/ 3737 h 4288"/>
                <a:gd name="T24" fmla="*/ 108 w 4314"/>
                <a:gd name="T25" fmla="*/ 4206 h 4288"/>
                <a:gd name="T26" fmla="*/ 336 w 4314"/>
                <a:gd name="T27" fmla="*/ 4288 h 4288"/>
                <a:gd name="T28" fmla="*/ 951 w 4314"/>
                <a:gd name="T29" fmla="*/ 4041 h 4288"/>
                <a:gd name="T30" fmla="*/ 2723 w 4314"/>
                <a:gd name="T31" fmla="*/ 2269 h 4288"/>
                <a:gd name="T32" fmla="*/ 2968 w 4314"/>
                <a:gd name="T33" fmla="*/ 2514 h 4288"/>
                <a:gd name="T34" fmla="*/ 3258 w 4314"/>
                <a:gd name="T35" fmla="*/ 2634 h 4288"/>
                <a:gd name="T36" fmla="*/ 3548 w 4314"/>
                <a:gd name="T37" fmla="*/ 2514 h 4288"/>
                <a:gd name="T38" fmla="*/ 3548 w 4314"/>
                <a:gd name="T39" fmla="*/ 1933 h 4288"/>
                <a:gd name="T40" fmla="*/ 3537 w 4314"/>
                <a:gd name="T41" fmla="*/ 1921 h 4288"/>
                <a:gd name="T42" fmla="*/ 4098 w 4314"/>
                <a:gd name="T43" fmla="*/ 1507 h 4288"/>
                <a:gd name="T44" fmla="*/ 4110 w 4314"/>
                <a:gd name="T45" fmla="*/ 1496 h 4288"/>
                <a:gd name="T46" fmla="*/ 4314 w 4314"/>
                <a:gd name="T47" fmla="*/ 1003 h 4288"/>
                <a:gd name="T48" fmla="*/ 4110 w 4314"/>
                <a:gd name="T49" fmla="*/ 510 h 4288"/>
                <a:gd name="T50" fmla="*/ 3804 w 4314"/>
                <a:gd name="T51" fmla="*/ 204 h 4288"/>
                <a:gd name="T52" fmla="*/ 3396 w 4314"/>
                <a:gd name="T53" fmla="*/ 2361 h 4288"/>
                <a:gd name="T54" fmla="*/ 3121 w 4314"/>
                <a:gd name="T55" fmla="*/ 2361 h 4288"/>
                <a:gd name="T56" fmla="*/ 2854 w 4314"/>
                <a:gd name="T57" fmla="*/ 2095 h 4288"/>
                <a:gd name="T58" fmla="*/ 2764 w 4314"/>
                <a:gd name="T59" fmla="*/ 2004 h 4288"/>
                <a:gd name="T60" fmla="*/ 2642 w 4314"/>
                <a:gd name="T61" fmla="*/ 1883 h 4288"/>
                <a:gd name="T62" fmla="*/ 2432 w 4314"/>
                <a:gd name="T63" fmla="*/ 1673 h 4288"/>
                <a:gd name="T64" fmla="*/ 2310 w 4314"/>
                <a:gd name="T65" fmla="*/ 1550 h 4288"/>
                <a:gd name="T66" fmla="*/ 2220 w 4314"/>
                <a:gd name="T67" fmla="*/ 1460 h 4288"/>
                <a:gd name="T68" fmla="*/ 1953 w 4314"/>
                <a:gd name="T69" fmla="*/ 1194 h 4288"/>
                <a:gd name="T70" fmla="*/ 1953 w 4314"/>
                <a:gd name="T71" fmla="*/ 918 h 4288"/>
                <a:gd name="T72" fmla="*/ 2091 w 4314"/>
                <a:gd name="T73" fmla="*/ 861 h 4288"/>
                <a:gd name="T74" fmla="*/ 2229 w 4314"/>
                <a:gd name="T75" fmla="*/ 918 h 4288"/>
                <a:gd name="T76" fmla="*/ 3396 w 4314"/>
                <a:gd name="T77" fmla="*/ 2086 h 4288"/>
                <a:gd name="T78" fmla="*/ 3396 w 4314"/>
                <a:gd name="T79" fmla="*/ 2361 h 4288"/>
                <a:gd name="T80" fmla="*/ 261 w 4314"/>
                <a:gd name="T81" fmla="*/ 4053 h 4288"/>
                <a:gd name="T82" fmla="*/ 275 w 4314"/>
                <a:gd name="T83" fmla="*/ 3804 h 4288"/>
                <a:gd name="T84" fmla="*/ 426 w 4314"/>
                <a:gd name="T85" fmla="*/ 3515 h 4288"/>
                <a:gd name="T86" fmla="*/ 2198 w 4314"/>
                <a:gd name="T87" fmla="*/ 1744 h 4288"/>
                <a:gd name="T88" fmla="*/ 2570 w 4314"/>
                <a:gd name="T89" fmla="*/ 2116 h 4288"/>
                <a:gd name="T90" fmla="*/ 799 w 4314"/>
                <a:gd name="T91" fmla="*/ 3888 h 4288"/>
                <a:gd name="T92" fmla="*/ 337 w 4314"/>
                <a:gd name="T93" fmla="*/ 4072 h 4288"/>
                <a:gd name="T94" fmla="*/ 261 w 4314"/>
                <a:gd name="T95" fmla="*/ 4053 h 4288"/>
                <a:gd name="T96" fmla="*/ 2564 w 4314"/>
                <a:gd name="T97" fmla="*/ 909 h 4288"/>
                <a:gd name="T98" fmla="*/ 2976 w 4314"/>
                <a:gd name="T99" fmla="*/ 352 h 4288"/>
                <a:gd name="T100" fmla="*/ 3311 w 4314"/>
                <a:gd name="T101" fmla="*/ 216 h 4288"/>
                <a:gd name="T102" fmla="*/ 3651 w 4314"/>
                <a:gd name="T103" fmla="*/ 357 h 4288"/>
                <a:gd name="T104" fmla="*/ 3957 w 4314"/>
                <a:gd name="T105" fmla="*/ 663 h 4288"/>
                <a:gd name="T106" fmla="*/ 4098 w 4314"/>
                <a:gd name="T107" fmla="*/ 1003 h 4288"/>
                <a:gd name="T108" fmla="*/ 3963 w 4314"/>
                <a:gd name="T109" fmla="*/ 1338 h 4288"/>
                <a:gd name="T110" fmla="*/ 3405 w 4314"/>
                <a:gd name="T111" fmla="*/ 1750 h 4288"/>
                <a:gd name="T112" fmla="*/ 2564 w 4314"/>
                <a:gd name="T113" fmla="*/ 90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14" h="4288">
                  <a:moveTo>
                    <a:pt x="3804" y="204"/>
                  </a:moveTo>
                  <a:cubicBezTo>
                    <a:pt x="3672" y="72"/>
                    <a:pt x="3497" y="0"/>
                    <a:pt x="3311" y="0"/>
                  </a:cubicBezTo>
                  <a:cubicBezTo>
                    <a:pt x="3125" y="0"/>
                    <a:pt x="2949" y="72"/>
                    <a:pt x="2818" y="204"/>
                  </a:cubicBezTo>
                  <a:lnTo>
                    <a:pt x="2393" y="777"/>
                  </a:lnTo>
                  <a:lnTo>
                    <a:pt x="2381" y="766"/>
                  </a:lnTo>
                  <a:cubicBezTo>
                    <a:pt x="2304" y="688"/>
                    <a:pt x="2201" y="645"/>
                    <a:pt x="2091" y="645"/>
                  </a:cubicBezTo>
                  <a:cubicBezTo>
                    <a:pt x="1981" y="645"/>
                    <a:pt x="1878" y="688"/>
                    <a:pt x="1801" y="766"/>
                  </a:cubicBezTo>
                  <a:cubicBezTo>
                    <a:pt x="1723" y="843"/>
                    <a:pt x="1680" y="946"/>
                    <a:pt x="1680" y="1056"/>
                  </a:cubicBezTo>
                  <a:cubicBezTo>
                    <a:pt x="1680" y="1166"/>
                    <a:pt x="1723" y="1269"/>
                    <a:pt x="1801" y="1346"/>
                  </a:cubicBezTo>
                  <a:lnTo>
                    <a:pt x="2045" y="1591"/>
                  </a:lnTo>
                  <a:lnTo>
                    <a:pt x="273" y="3363"/>
                  </a:lnTo>
                  <a:cubicBezTo>
                    <a:pt x="202" y="3434"/>
                    <a:pt x="118" y="3588"/>
                    <a:pt x="70" y="3737"/>
                  </a:cubicBezTo>
                  <a:cubicBezTo>
                    <a:pt x="0" y="3949"/>
                    <a:pt x="14" y="4112"/>
                    <a:pt x="108" y="4206"/>
                  </a:cubicBezTo>
                  <a:cubicBezTo>
                    <a:pt x="163" y="4261"/>
                    <a:pt x="239" y="4288"/>
                    <a:pt x="336" y="4288"/>
                  </a:cubicBezTo>
                  <a:cubicBezTo>
                    <a:pt x="557" y="4288"/>
                    <a:pt x="853" y="4139"/>
                    <a:pt x="951" y="4041"/>
                  </a:cubicBezTo>
                  <a:lnTo>
                    <a:pt x="2723" y="2269"/>
                  </a:lnTo>
                  <a:lnTo>
                    <a:pt x="2968" y="2514"/>
                  </a:lnTo>
                  <a:cubicBezTo>
                    <a:pt x="3045" y="2591"/>
                    <a:pt x="3148" y="2634"/>
                    <a:pt x="3258" y="2634"/>
                  </a:cubicBezTo>
                  <a:cubicBezTo>
                    <a:pt x="3368" y="2634"/>
                    <a:pt x="3471" y="2591"/>
                    <a:pt x="3548" y="2514"/>
                  </a:cubicBezTo>
                  <a:cubicBezTo>
                    <a:pt x="3709" y="2354"/>
                    <a:pt x="3709" y="2093"/>
                    <a:pt x="3548" y="1933"/>
                  </a:cubicBezTo>
                  <a:lnTo>
                    <a:pt x="3537" y="1921"/>
                  </a:lnTo>
                  <a:lnTo>
                    <a:pt x="4098" y="1507"/>
                  </a:lnTo>
                  <a:lnTo>
                    <a:pt x="4110" y="1496"/>
                  </a:lnTo>
                  <a:cubicBezTo>
                    <a:pt x="4242" y="1365"/>
                    <a:pt x="4314" y="1190"/>
                    <a:pt x="4314" y="1003"/>
                  </a:cubicBezTo>
                  <a:cubicBezTo>
                    <a:pt x="4314" y="817"/>
                    <a:pt x="4242" y="642"/>
                    <a:pt x="4110" y="510"/>
                  </a:cubicBezTo>
                  <a:lnTo>
                    <a:pt x="3804" y="204"/>
                  </a:lnTo>
                  <a:close/>
                  <a:moveTo>
                    <a:pt x="3396" y="2361"/>
                  </a:moveTo>
                  <a:cubicBezTo>
                    <a:pt x="3322" y="2434"/>
                    <a:pt x="3194" y="2434"/>
                    <a:pt x="3121" y="2361"/>
                  </a:cubicBezTo>
                  <a:lnTo>
                    <a:pt x="2854" y="2095"/>
                  </a:lnTo>
                  <a:lnTo>
                    <a:pt x="2764" y="2004"/>
                  </a:lnTo>
                  <a:lnTo>
                    <a:pt x="2642" y="1883"/>
                  </a:lnTo>
                  <a:lnTo>
                    <a:pt x="2432" y="1673"/>
                  </a:lnTo>
                  <a:lnTo>
                    <a:pt x="2310" y="1550"/>
                  </a:lnTo>
                  <a:lnTo>
                    <a:pt x="2220" y="1460"/>
                  </a:lnTo>
                  <a:lnTo>
                    <a:pt x="1953" y="1194"/>
                  </a:lnTo>
                  <a:cubicBezTo>
                    <a:pt x="1877" y="1118"/>
                    <a:pt x="1877" y="994"/>
                    <a:pt x="1953" y="918"/>
                  </a:cubicBezTo>
                  <a:cubicBezTo>
                    <a:pt x="1990" y="882"/>
                    <a:pt x="2039" y="861"/>
                    <a:pt x="2091" y="861"/>
                  </a:cubicBezTo>
                  <a:cubicBezTo>
                    <a:pt x="2143" y="861"/>
                    <a:pt x="2192" y="882"/>
                    <a:pt x="2229" y="918"/>
                  </a:cubicBezTo>
                  <a:lnTo>
                    <a:pt x="3396" y="2086"/>
                  </a:lnTo>
                  <a:cubicBezTo>
                    <a:pt x="3472" y="2161"/>
                    <a:pt x="3472" y="2285"/>
                    <a:pt x="3396" y="2361"/>
                  </a:cubicBezTo>
                  <a:close/>
                  <a:moveTo>
                    <a:pt x="261" y="4053"/>
                  </a:moveTo>
                  <a:cubicBezTo>
                    <a:pt x="237" y="4029"/>
                    <a:pt x="231" y="3940"/>
                    <a:pt x="275" y="3804"/>
                  </a:cubicBezTo>
                  <a:cubicBezTo>
                    <a:pt x="321" y="3665"/>
                    <a:pt x="392" y="3550"/>
                    <a:pt x="426" y="3515"/>
                  </a:cubicBezTo>
                  <a:lnTo>
                    <a:pt x="2198" y="1744"/>
                  </a:lnTo>
                  <a:lnTo>
                    <a:pt x="2570" y="2116"/>
                  </a:lnTo>
                  <a:lnTo>
                    <a:pt x="799" y="3888"/>
                  </a:lnTo>
                  <a:cubicBezTo>
                    <a:pt x="737" y="3949"/>
                    <a:pt x="494" y="4072"/>
                    <a:pt x="337" y="4072"/>
                  </a:cubicBezTo>
                  <a:cubicBezTo>
                    <a:pt x="300" y="4072"/>
                    <a:pt x="273" y="4065"/>
                    <a:pt x="261" y="4053"/>
                  </a:cubicBezTo>
                  <a:close/>
                  <a:moveTo>
                    <a:pt x="2564" y="909"/>
                  </a:moveTo>
                  <a:lnTo>
                    <a:pt x="2976" y="352"/>
                  </a:lnTo>
                  <a:cubicBezTo>
                    <a:pt x="3066" y="264"/>
                    <a:pt x="3185" y="216"/>
                    <a:pt x="3311" y="216"/>
                  </a:cubicBezTo>
                  <a:cubicBezTo>
                    <a:pt x="3440" y="216"/>
                    <a:pt x="3561" y="266"/>
                    <a:pt x="3651" y="357"/>
                  </a:cubicBezTo>
                  <a:lnTo>
                    <a:pt x="3957" y="663"/>
                  </a:lnTo>
                  <a:cubicBezTo>
                    <a:pt x="4048" y="754"/>
                    <a:pt x="4098" y="875"/>
                    <a:pt x="4098" y="1003"/>
                  </a:cubicBezTo>
                  <a:cubicBezTo>
                    <a:pt x="4098" y="1129"/>
                    <a:pt x="4050" y="1248"/>
                    <a:pt x="3963" y="1338"/>
                  </a:cubicBezTo>
                  <a:lnTo>
                    <a:pt x="3405" y="1750"/>
                  </a:lnTo>
                  <a:lnTo>
                    <a:pt x="2564" y="909"/>
                  </a:lnTo>
                  <a:close/>
                </a:path>
              </a:pathLst>
            </a:custGeom>
            <a:solidFill>
              <a:schemeClr val="bg1"/>
            </a:solidFill>
            <a:ln>
              <a:noFill/>
            </a:ln>
          </p:spPr>
          <p:txBody>
            <a:bodyPr/>
            <a:lstStyle/>
            <a:p>
              <a:endParaRPr lang="zh-CN" altLang="en-US">
                <a:sym typeface="+mn-lt"/>
              </a:endParaRPr>
            </a:p>
          </p:txBody>
        </p:sp>
      </p:grpSp>
      <p:grpSp>
        <p:nvGrpSpPr>
          <p:cNvPr id="58" name="OfficePLUS.cn-16">
            <a:extLst>
              <a:ext uri="{FF2B5EF4-FFF2-40B4-BE49-F238E27FC236}">
                <a16:creationId xmlns:a16="http://schemas.microsoft.com/office/drawing/2014/main" id="{23309F3C-6BBF-4E60-9C74-9A6DF3501297}"/>
              </a:ext>
            </a:extLst>
          </p:cNvPr>
          <p:cNvGrpSpPr/>
          <p:nvPr/>
        </p:nvGrpSpPr>
        <p:grpSpPr>
          <a:xfrm>
            <a:off x="6572250" y="4779963"/>
            <a:ext cx="811372" cy="811372"/>
            <a:chOff x="6699250" y="4779963"/>
            <a:chExt cx="811372" cy="811372"/>
          </a:xfrm>
        </p:grpSpPr>
        <p:sp>
          <p:nvSpPr>
            <p:cNvPr id="51" name="OfficePLUS.cn-16-1">
              <a:extLst>
                <a:ext uri="{FF2B5EF4-FFF2-40B4-BE49-F238E27FC236}">
                  <a16:creationId xmlns:a16="http://schemas.microsoft.com/office/drawing/2014/main" id="{F45B4AEB-C556-4B9E-9974-4342B6D542BD}"/>
                </a:ext>
              </a:extLst>
            </p:cNvPr>
            <p:cNvSpPr/>
            <p:nvPr/>
          </p:nvSpPr>
          <p:spPr>
            <a:xfrm>
              <a:off x="6699250" y="4779963"/>
              <a:ext cx="811372" cy="811372"/>
            </a:xfrm>
            <a:prstGeom prst="ellipse">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a typeface="微软雅黑"/>
                <a:cs typeface="+mn-cs"/>
                <a:sym typeface="+mn-lt"/>
              </a:endParaRPr>
            </a:p>
          </p:txBody>
        </p:sp>
        <p:sp>
          <p:nvSpPr>
            <p:cNvPr id="57" name="OfficePLUS.cn-16-2">
              <a:extLst>
                <a:ext uri="{FF2B5EF4-FFF2-40B4-BE49-F238E27FC236}">
                  <a16:creationId xmlns:a16="http://schemas.microsoft.com/office/drawing/2014/main" id="{D5D13D28-F811-4F99-B779-32D17CDFD5F4}"/>
                </a:ext>
              </a:extLst>
            </p:cNvPr>
            <p:cNvSpPr>
              <a:spLocks noChangeAspect="1"/>
            </p:cNvSpPr>
            <p:nvPr/>
          </p:nvSpPr>
          <p:spPr bwMode="auto">
            <a:xfrm>
              <a:off x="6773027" y="4891088"/>
              <a:ext cx="545956" cy="528404"/>
            </a:xfrm>
            <a:custGeom>
              <a:avLst/>
              <a:gdLst>
                <a:gd name="T0" fmla="*/ 1535 w 1925"/>
                <a:gd name="T1" fmla="*/ 0 h 1866"/>
                <a:gd name="T2" fmla="*/ 1145 w 1925"/>
                <a:gd name="T3" fmla="*/ 390 h 1866"/>
                <a:gd name="T4" fmla="*/ 1145 w 1925"/>
                <a:gd name="T5" fmla="*/ 978 h 1866"/>
                <a:gd name="T6" fmla="*/ 1059 w 1925"/>
                <a:gd name="T7" fmla="*/ 864 h 1866"/>
                <a:gd name="T8" fmla="*/ 644 w 1925"/>
                <a:gd name="T9" fmla="*/ 692 h 1866"/>
                <a:gd name="T10" fmla="*/ 229 w 1925"/>
                <a:gd name="T11" fmla="*/ 864 h 1866"/>
                <a:gd name="T12" fmla="*/ 229 w 1925"/>
                <a:gd name="T13" fmla="*/ 1694 h 1866"/>
                <a:gd name="T14" fmla="*/ 644 w 1925"/>
                <a:gd name="T15" fmla="*/ 1866 h 1866"/>
                <a:gd name="T16" fmla="*/ 1059 w 1925"/>
                <a:gd name="T17" fmla="*/ 1694 h 1866"/>
                <a:gd name="T18" fmla="*/ 1155 w 1925"/>
                <a:gd name="T19" fmla="*/ 1561 h 1866"/>
                <a:gd name="T20" fmla="*/ 1535 w 1925"/>
                <a:gd name="T21" fmla="*/ 1866 h 1866"/>
                <a:gd name="T22" fmla="*/ 1925 w 1925"/>
                <a:gd name="T23" fmla="*/ 1476 h 1866"/>
                <a:gd name="T24" fmla="*/ 1925 w 1925"/>
                <a:gd name="T25" fmla="*/ 390 h 1866"/>
                <a:gd name="T26" fmla="*/ 1535 w 1925"/>
                <a:gd name="T27" fmla="*/ 0 h 1866"/>
                <a:gd name="T28" fmla="*/ 1535 w 1925"/>
                <a:gd name="T29" fmla="*/ 117 h 1866"/>
                <a:gd name="T30" fmla="*/ 1808 w 1925"/>
                <a:gd name="T31" fmla="*/ 390 h 1866"/>
                <a:gd name="T32" fmla="*/ 1808 w 1925"/>
                <a:gd name="T33" fmla="*/ 874 h 1866"/>
                <a:gd name="T34" fmla="*/ 1262 w 1925"/>
                <a:gd name="T35" fmla="*/ 874 h 1866"/>
                <a:gd name="T36" fmla="*/ 1262 w 1925"/>
                <a:gd name="T37" fmla="*/ 390 h 1866"/>
                <a:gd name="T38" fmla="*/ 1535 w 1925"/>
                <a:gd name="T39" fmla="*/ 117 h 1866"/>
                <a:gd name="T40" fmla="*/ 311 w 1925"/>
                <a:gd name="T41" fmla="*/ 946 h 1866"/>
                <a:gd name="T42" fmla="*/ 644 w 1925"/>
                <a:gd name="T43" fmla="*/ 809 h 1866"/>
                <a:gd name="T44" fmla="*/ 930 w 1925"/>
                <a:gd name="T45" fmla="*/ 909 h 1866"/>
                <a:gd name="T46" fmla="*/ 274 w 1925"/>
                <a:gd name="T47" fmla="*/ 1565 h 1866"/>
                <a:gd name="T48" fmla="*/ 311 w 1925"/>
                <a:gd name="T49" fmla="*/ 946 h 1866"/>
                <a:gd name="T50" fmla="*/ 976 w 1925"/>
                <a:gd name="T51" fmla="*/ 1611 h 1866"/>
                <a:gd name="T52" fmla="*/ 357 w 1925"/>
                <a:gd name="T53" fmla="*/ 1648 h 1866"/>
                <a:gd name="T54" fmla="*/ 1013 w 1925"/>
                <a:gd name="T55" fmla="*/ 992 h 1866"/>
                <a:gd name="T56" fmla="*/ 976 w 1925"/>
                <a:gd name="T57" fmla="*/ 1611 h 1866"/>
                <a:gd name="T58" fmla="*/ 1535 w 1925"/>
                <a:gd name="T59" fmla="*/ 1749 h 1866"/>
                <a:gd name="T60" fmla="*/ 1262 w 1925"/>
                <a:gd name="T61" fmla="*/ 1476 h 1866"/>
                <a:gd name="T62" fmla="*/ 1262 w 1925"/>
                <a:gd name="T63" fmla="*/ 991 h 1866"/>
                <a:gd name="T64" fmla="*/ 1808 w 1925"/>
                <a:gd name="T65" fmla="*/ 991 h 1866"/>
                <a:gd name="T66" fmla="*/ 1808 w 1925"/>
                <a:gd name="T67" fmla="*/ 1476 h 1866"/>
                <a:gd name="T68" fmla="*/ 1535 w 1925"/>
                <a:gd name="T69" fmla="*/ 1749 h 1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5" h="1866">
                  <a:moveTo>
                    <a:pt x="1535" y="0"/>
                  </a:moveTo>
                  <a:cubicBezTo>
                    <a:pt x="1320" y="0"/>
                    <a:pt x="1145" y="175"/>
                    <a:pt x="1145" y="390"/>
                  </a:cubicBezTo>
                  <a:lnTo>
                    <a:pt x="1145" y="978"/>
                  </a:lnTo>
                  <a:cubicBezTo>
                    <a:pt x="1121" y="937"/>
                    <a:pt x="1093" y="899"/>
                    <a:pt x="1059" y="864"/>
                  </a:cubicBezTo>
                  <a:cubicBezTo>
                    <a:pt x="948" y="753"/>
                    <a:pt x="800" y="692"/>
                    <a:pt x="644" y="692"/>
                  </a:cubicBezTo>
                  <a:cubicBezTo>
                    <a:pt x="487" y="692"/>
                    <a:pt x="339" y="753"/>
                    <a:pt x="229" y="864"/>
                  </a:cubicBezTo>
                  <a:cubicBezTo>
                    <a:pt x="0" y="1093"/>
                    <a:pt x="0" y="1465"/>
                    <a:pt x="229" y="1694"/>
                  </a:cubicBezTo>
                  <a:cubicBezTo>
                    <a:pt x="339" y="1804"/>
                    <a:pt x="487" y="1866"/>
                    <a:pt x="644" y="1866"/>
                  </a:cubicBezTo>
                  <a:cubicBezTo>
                    <a:pt x="800" y="1866"/>
                    <a:pt x="948" y="1805"/>
                    <a:pt x="1059" y="1694"/>
                  </a:cubicBezTo>
                  <a:cubicBezTo>
                    <a:pt x="1099" y="1654"/>
                    <a:pt x="1129" y="1608"/>
                    <a:pt x="1155" y="1561"/>
                  </a:cubicBezTo>
                  <a:cubicBezTo>
                    <a:pt x="1194" y="1735"/>
                    <a:pt x="1349" y="1866"/>
                    <a:pt x="1535" y="1866"/>
                  </a:cubicBezTo>
                  <a:cubicBezTo>
                    <a:pt x="1750" y="1866"/>
                    <a:pt x="1925" y="1691"/>
                    <a:pt x="1925" y="1476"/>
                  </a:cubicBezTo>
                  <a:lnTo>
                    <a:pt x="1925" y="390"/>
                  </a:lnTo>
                  <a:cubicBezTo>
                    <a:pt x="1925" y="175"/>
                    <a:pt x="1750" y="0"/>
                    <a:pt x="1535" y="0"/>
                  </a:cubicBezTo>
                  <a:close/>
                  <a:moveTo>
                    <a:pt x="1535" y="117"/>
                  </a:moveTo>
                  <a:cubicBezTo>
                    <a:pt x="1685" y="117"/>
                    <a:pt x="1808" y="240"/>
                    <a:pt x="1808" y="390"/>
                  </a:cubicBezTo>
                  <a:lnTo>
                    <a:pt x="1808" y="874"/>
                  </a:lnTo>
                  <a:lnTo>
                    <a:pt x="1262" y="874"/>
                  </a:lnTo>
                  <a:lnTo>
                    <a:pt x="1262" y="390"/>
                  </a:lnTo>
                  <a:cubicBezTo>
                    <a:pt x="1262" y="239"/>
                    <a:pt x="1385" y="117"/>
                    <a:pt x="1535" y="117"/>
                  </a:cubicBezTo>
                  <a:close/>
                  <a:moveTo>
                    <a:pt x="311" y="946"/>
                  </a:moveTo>
                  <a:cubicBezTo>
                    <a:pt x="400" y="858"/>
                    <a:pt x="518" y="809"/>
                    <a:pt x="644" y="809"/>
                  </a:cubicBezTo>
                  <a:cubicBezTo>
                    <a:pt x="749" y="809"/>
                    <a:pt x="848" y="845"/>
                    <a:pt x="930" y="909"/>
                  </a:cubicBezTo>
                  <a:lnTo>
                    <a:pt x="274" y="1565"/>
                  </a:lnTo>
                  <a:cubicBezTo>
                    <a:pt x="131" y="1381"/>
                    <a:pt x="142" y="1115"/>
                    <a:pt x="311" y="946"/>
                  </a:cubicBezTo>
                  <a:close/>
                  <a:moveTo>
                    <a:pt x="976" y="1611"/>
                  </a:moveTo>
                  <a:cubicBezTo>
                    <a:pt x="812" y="1775"/>
                    <a:pt x="538" y="1786"/>
                    <a:pt x="357" y="1648"/>
                  </a:cubicBezTo>
                  <a:lnTo>
                    <a:pt x="1013" y="992"/>
                  </a:lnTo>
                  <a:cubicBezTo>
                    <a:pt x="1156" y="1176"/>
                    <a:pt x="1145" y="1442"/>
                    <a:pt x="976" y="1611"/>
                  </a:cubicBezTo>
                  <a:close/>
                  <a:moveTo>
                    <a:pt x="1535" y="1749"/>
                  </a:moveTo>
                  <a:cubicBezTo>
                    <a:pt x="1385" y="1749"/>
                    <a:pt x="1262" y="1626"/>
                    <a:pt x="1262" y="1476"/>
                  </a:cubicBezTo>
                  <a:lnTo>
                    <a:pt x="1262" y="991"/>
                  </a:lnTo>
                  <a:lnTo>
                    <a:pt x="1808" y="991"/>
                  </a:lnTo>
                  <a:lnTo>
                    <a:pt x="1808" y="1476"/>
                  </a:lnTo>
                  <a:cubicBezTo>
                    <a:pt x="1808" y="1626"/>
                    <a:pt x="1685" y="1749"/>
                    <a:pt x="1535" y="1749"/>
                  </a:cubicBezTo>
                  <a:close/>
                </a:path>
              </a:pathLst>
            </a:custGeom>
            <a:solidFill>
              <a:schemeClr val="bg1"/>
            </a:solidFill>
            <a:ln>
              <a:noFill/>
            </a:ln>
          </p:spPr>
          <p:txBody>
            <a:bodyPr/>
            <a:lstStyle/>
            <a:p>
              <a:endParaRPr lang="zh-CN" altLang="en-US">
                <a:sym typeface="+mn-lt"/>
              </a:endParaRPr>
            </a:p>
          </p:txBody>
        </p:sp>
      </p:grpSp>
    </p:spTree>
    <p:extLst>
      <p:ext uri="{BB962C8B-B14F-4D97-AF65-F5344CB8AC3E}">
        <p14:creationId xmlns:p14="http://schemas.microsoft.com/office/powerpoint/2010/main" val="1187000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OfficePLUS.cn-1">
            <a:extLst>
              <a:ext uri="{FF2B5EF4-FFF2-40B4-BE49-F238E27FC236}">
                <a16:creationId xmlns:a16="http://schemas.microsoft.com/office/drawing/2014/main" id="{F010025F-C8AE-4436-937F-56D06E1B709C}"/>
              </a:ext>
            </a:extLst>
          </p:cNvPr>
          <p:cNvGrpSpPr/>
          <p:nvPr/>
        </p:nvGrpSpPr>
        <p:grpSpPr>
          <a:xfrm>
            <a:off x="2656794" y="760417"/>
            <a:ext cx="6878411" cy="5390298"/>
            <a:chOff x="2656794" y="557217"/>
            <a:chExt cx="6878411" cy="5390298"/>
          </a:xfrm>
        </p:grpSpPr>
        <p:grpSp>
          <p:nvGrpSpPr>
            <p:cNvPr id="21" name="公众号：叶宏泽演示研究所-2">
              <a:extLst>
                <a:ext uri="{FF2B5EF4-FFF2-40B4-BE49-F238E27FC236}">
                  <a16:creationId xmlns:a16="http://schemas.microsoft.com/office/drawing/2014/main" id="{40ABF92D-8A60-4C6A-97AD-3B1A8ED1CD74}"/>
                </a:ext>
              </a:extLst>
            </p:cNvPr>
            <p:cNvGrpSpPr/>
            <p:nvPr/>
          </p:nvGrpSpPr>
          <p:grpSpPr>
            <a:xfrm>
              <a:off x="2656794" y="3212021"/>
              <a:ext cx="6878411" cy="2735494"/>
              <a:chOff x="2656113" y="3500438"/>
              <a:chExt cx="6878411" cy="2735494"/>
            </a:xfrm>
          </p:grpSpPr>
          <p:sp>
            <p:nvSpPr>
              <p:cNvPr id="25" name="OfficePLUS.cn-1-1">
                <a:extLst>
                  <a:ext uri="{FF2B5EF4-FFF2-40B4-BE49-F238E27FC236}">
                    <a16:creationId xmlns:a16="http://schemas.microsoft.com/office/drawing/2014/main" id="{B83A8F44-CB75-4881-A550-A568F290490A}"/>
                  </a:ext>
                </a:extLst>
              </p:cNvPr>
              <p:cNvSpPr/>
              <p:nvPr/>
            </p:nvSpPr>
            <p:spPr>
              <a:xfrm>
                <a:off x="2656113" y="4480790"/>
                <a:ext cx="2220005" cy="1740626"/>
              </a:xfrm>
              <a:prstGeom prst="rect">
                <a:avLst/>
              </a:prstGeom>
              <a:solidFill>
                <a:srgbClr val="0779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ea typeface="等线" panose="02010600030101010101" pitchFamily="2" charset="-122"/>
                  <a:cs typeface="+mn-cs"/>
                  <a:sym typeface="+mn-lt"/>
                </a:endParaRPr>
              </a:p>
            </p:txBody>
          </p:sp>
          <p:sp>
            <p:nvSpPr>
              <p:cNvPr id="26" name="OfficePLUS.cn-1-2">
                <a:extLst>
                  <a:ext uri="{FF2B5EF4-FFF2-40B4-BE49-F238E27FC236}">
                    <a16:creationId xmlns:a16="http://schemas.microsoft.com/office/drawing/2014/main" id="{C02BAB5C-2432-4830-A1D4-5FA2E409FA4B}"/>
                  </a:ext>
                </a:extLst>
              </p:cNvPr>
              <p:cNvSpPr/>
              <p:nvPr/>
            </p:nvSpPr>
            <p:spPr>
              <a:xfrm>
                <a:off x="4833710" y="3500438"/>
                <a:ext cx="2524579" cy="2735494"/>
              </a:xfrm>
              <a:prstGeom prst="rect">
                <a:avLst/>
              </a:prstGeom>
              <a:solidFill>
                <a:srgbClr val="9ECD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ea typeface="等线" panose="02010600030101010101" pitchFamily="2" charset="-122"/>
                  <a:cs typeface="+mn-cs"/>
                  <a:sym typeface="+mn-lt"/>
                </a:endParaRPr>
              </a:p>
            </p:txBody>
          </p:sp>
          <p:sp>
            <p:nvSpPr>
              <p:cNvPr id="27" name="OfficePLUS.cn-1-3">
                <a:extLst>
                  <a:ext uri="{FF2B5EF4-FFF2-40B4-BE49-F238E27FC236}">
                    <a16:creationId xmlns:a16="http://schemas.microsoft.com/office/drawing/2014/main" id="{4E3DEC27-5E9C-4829-8AE4-047B1F384B62}"/>
                  </a:ext>
                </a:extLst>
              </p:cNvPr>
              <p:cNvSpPr/>
              <p:nvPr/>
            </p:nvSpPr>
            <p:spPr>
              <a:xfrm>
                <a:off x="7358742" y="4480789"/>
                <a:ext cx="2175782" cy="1740626"/>
              </a:xfrm>
              <a:prstGeom prst="rect">
                <a:avLst/>
              </a:prstGeom>
              <a:solidFill>
                <a:srgbClr val="0779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srgbClr val="FFFFFF"/>
                  </a:solidFill>
                  <a:effectLst/>
                  <a:uLnTx/>
                  <a:uFillTx/>
                  <a:ea typeface="等线" panose="02010600030101010101" pitchFamily="2" charset="-122"/>
                  <a:cs typeface="+mn-cs"/>
                  <a:sym typeface="+mn-lt"/>
                </a:endParaRPr>
              </a:p>
            </p:txBody>
          </p:sp>
        </p:grpSp>
        <p:pic>
          <p:nvPicPr>
            <p:cNvPr id="22" name="OfficePLUS.cn-1-4">
              <a:extLst>
                <a:ext uri="{FF2B5EF4-FFF2-40B4-BE49-F238E27FC236}">
                  <a16:creationId xmlns:a16="http://schemas.microsoft.com/office/drawing/2014/main" id="{F5F97870-EDED-486C-9F24-984A30E2668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37412" y="557217"/>
              <a:ext cx="2717176" cy="3043237"/>
            </a:xfrm>
            <a:prstGeom prst="rect">
              <a:avLst/>
            </a:prstGeom>
          </p:spPr>
        </p:pic>
        <p:pic>
          <p:nvPicPr>
            <p:cNvPr id="23" name="OfficePLUS.cn-1-5">
              <a:extLst>
                <a:ext uri="{FF2B5EF4-FFF2-40B4-BE49-F238E27FC236}">
                  <a16:creationId xmlns:a16="http://schemas.microsoft.com/office/drawing/2014/main" id="{BDF185E8-EE65-41C3-98CE-33D650608A4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7527" y="2400301"/>
              <a:ext cx="1448279" cy="1914523"/>
            </a:xfrm>
            <a:prstGeom prst="rect">
              <a:avLst/>
            </a:prstGeom>
          </p:spPr>
        </p:pic>
        <p:pic>
          <p:nvPicPr>
            <p:cNvPr id="24" name="OfficePLUS.cn-1-6">
              <a:extLst>
                <a:ext uri="{FF2B5EF4-FFF2-40B4-BE49-F238E27FC236}">
                  <a16:creationId xmlns:a16="http://schemas.microsoft.com/office/drawing/2014/main" id="{EA20CFBF-13EF-4020-B084-500B39E1FE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40977" y="2400301"/>
              <a:ext cx="1448279" cy="1914523"/>
            </a:xfrm>
            <a:prstGeom prst="rect">
              <a:avLst/>
            </a:prstGeom>
          </p:spPr>
        </p:pic>
      </p:grpSp>
      <p:sp>
        <p:nvSpPr>
          <p:cNvPr id="29" name="OfficePLUS.cn-2">
            <a:extLst>
              <a:ext uri="{FF2B5EF4-FFF2-40B4-BE49-F238E27FC236}">
                <a16:creationId xmlns:a16="http://schemas.microsoft.com/office/drawing/2014/main" id="{9889DEE4-DA76-4698-A1DD-B280AC20D130}"/>
              </a:ext>
            </a:extLst>
          </p:cNvPr>
          <p:cNvSpPr txBox="1"/>
          <p:nvPr/>
        </p:nvSpPr>
        <p:spPr>
          <a:xfrm>
            <a:off x="5486400" y="3792538"/>
            <a:ext cx="1219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ea typeface="等线" panose="02010600030101010101" pitchFamily="2" charset="-122"/>
                <a:cs typeface="+mn-cs"/>
                <a:sym typeface="+mn-lt"/>
              </a:rPr>
              <a:t>NO.01</a:t>
            </a:r>
            <a:endParaRPr kumimoji="0" lang="zh-CN" altLang="en-US" sz="1800" b="0" i="0" u="none" strike="noStrike" kern="1200" cap="none" spc="0" normalizeH="0" baseline="0" noProof="0" dirty="0">
              <a:ln>
                <a:noFill/>
              </a:ln>
              <a:solidFill>
                <a:prstClr val="white"/>
              </a:solidFill>
              <a:effectLst/>
              <a:uLnTx/>
              <a:uFillTx/>
              <a:ea typeface="等线" panose="02010600030101010101" pitchFamily="2" charset="-122"/>
              <a:cs typeface="+mn-cs"/>
              <a:sym typeface="+mn-lt"/>
            </a:endParaRPr>
          </a:p>
        </p:txBody>
      </p:sp>
      <p:sp>
        <p:nvSpPr>
          <p:cNvPr id="31" name="OfficePLUS.cn-3">
            <a:extLst>
              <a:ext uri="{FF2B5EF4-FFF2-40B4-BE49-F238E27FC236}">
                <a16:creationId xmlns:a16="http://schemas.microsoft.com/office/drawing/2014/main" id="{00316F8A-D2B6-424F-B15C-1879714091E1}"/>
              </a:ext>
            </a:extLst>
          </p:cNvPr>
          <p:cNvSpPr txBox="1"/>
          <p:nvPr/>
        </p:nvSpPr>
        <p:spPr>
          <a:xfrm>
            <a:off x="3076575" y="4649788"/>
            <a:ext cx="1219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ea typeface="等线" panose="02010600030101010101" pitchFamily="2" charset="-122"/>
                <a:cs typeface="+mn-cs"/>
                <a:sym typeface="+mn-lt"/>
              </a:rPr>
              <a:t>NO.02</a:t>
            </a:r>
            <a:endParaRPr kumimoji="0" lang="zh-CN" altLang="en-US" sz="1800" b="0" i="0" u="none" strike="noStrike" kern="1200" cap="none" spc="0" normalizeH="0" baseline="0" noProof="0" dirty="0">
              <a:ln>
                <a:noFill/>
              </a:ln>
              <a:solidFill>
                <a:prstClr val="white"/>
              </a:solidFill>
              <a:effectLst/>
              <a:uLnTx/>
              <a:uFillTx/>
              <a:ea typeface="等线" panose="02010600030101010101" pitchFamily="2" charset="-122"/>
              <a:cs typeface="+mn-cs"/>
              <a:sym typeface="+mn-lt"/>
            </a:endParaRPr>
          </a:p>
        </p:txBody>
      </p:sp>
      <p:sp>
        <p:nvSpPr>
          <p:cNvPr id="33" name="OfficePLUS.cn-4">
            <a:extLst>
              <a:ext uri="{FF2B5EF4-FFF2-40B4-BE49-F238E27FC236}">
                <a16:creationId xmlns:a16="http://schemas.microsoft.com/office/drawing/2014/main" id="{F515065F-339C-415C-A5D5-BD5A1EFF1123}"/>
              </a:ext>
            </a:extLst>
          </p:cNvPr>
          <p:cNvSpPr txBox="1"/>
          <p:nvPr/>
        </p:nvSpPr>
        <p:spPr>
          <a:xfrm>
            <a:off x="7810500" y="4649788"/>
            <a:ext cx="1219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ea typeface="等线" panose="02010600030101010101" pitchFamily="2" charset="-122"/>
                <a:cs typeface="+mn-cs"/>
                <a:sym typeface="+mn-lt"/>
              </a:rPr>
              <a:t>NO.03</a:t>
            </a:r>
            <a:endParaRPr kumimoji="0" lang="zh-CN" altLang="en-US" sz="1800" b="0" i="0" u="none" strike="noStrike" kern="1200" cap="none" spc="0" normalizeH="0" baseline="0" noProof="0" dirty="0">
              <a:ln>
                <a:noFill/>
              </a:ln>
              <a:solidFill>
                <a:prstClr val="white"/>
              </a:solidFill>
              <a:effectLst/>
              <a:uLnTx/>
              <a:uFillTx/>
              <a:ea typeface="等线" panose="02010600030101010101" pitchFamily="2" charset="-122"/>
              <a:cs typeface="+mn-cs"/>
              <a:sym typeface="+mn-lt"/>
            </a:endParaRPr>
          </a:p>
        </p:txBody>
      </p:sp>
      <p:sp>
        <p:nvSpPr>
          <p:cNvPr id="35" name="OfficePLUS.cn-5">
            <a:extLst>
              <a:ext uri="{FF2B5EF4-FFF2-40B4-BE49-F238E27FC236}">
                <a16:creationId xmlns:a16="http://schemas.microsoft.com/office/drawing/2014/main" id="{F1965894-6AC6-4CD0-BEDC-F0514B9B480B}"/>
              </a:ext>
            </a:extLst>
          </p:cNvPr>
          <p:cNvSpPr txBox="1">
            <a:spLocks noChangeArrowheads="1"/>
          </p:cNvSpPr>
          <p:nvPr/>
        </p:nvSpPr>
        <p:spPr bwMode="auto">
          <a:xfrm>
            <a:off x="5388114" y="4223389"/>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37" name="OfficePLUS.cn-6">
            <a:extLst>
              <a:ext uri="{FF2B5EF4-FFF2-40B4-BE49-F238E27FC236}">
                <a16:creationId xmlns:a16="http://schemas.microsoft.com/office/drawing/2014/main" id="{C6009F24-C3C5-4FC0-85F7-1C2745929CFC}"/>
              </a:ext>
            </a:extLst>
          </p:cNvPr>
          <p:cNvSpPr txBox="1">
            <a:spLocks noChangeArrowheads="1"/>
          </p:cNvSpPr>
          <p:nvPr/>
        </p:nvSpPr>
        <p:spPr bwMode="auto">
          <a:xfrm>
            <a:off x="4949660" y="4634116"/>
            <a:ext cx="2292680" cy="10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lt"/>
                <a:ea typeface="等线" panose="02010600030101010101" pitchFamily="2" charset="-122"/>
                <a:cs typeface="+mn-cs"/>
                <a:sym typeface="+mn-lt"/>
              </a:rPr>
              <a:t>在此输入正文内容在此输入正文内容在此输入正文内容在此输入正文内容</a:t>
            </a:r>
          </a:p>
        </p:txBody>
      </p:sp>
      <p:sp>
        <p:nvSpPr>
          <p:cNvPr id="39" name="OfficePLUS.cn-7">
            <a:extLst>
              <a:ext uri="{FF2B5EF4-FFF2-40B4-BE49-F238E27FC236}">
                <a16:creationId xmlns:a16="http://schemas.microsoft.com/office/drawing/2014/main" id="{6B9ED872-4A83-4C68-A63C-5BB22D2B0FDE}"/>
              </a:ext>
            </a:extLst>
          </p:cNvPr>
          <p:cNvSpPr txBox="1">
            <a:spLocks noChangeArrowheads="1"/>
          </p:cNvSpPr>
          <p:nvPr/>
        </p:nvSpPr>
        <p:spPr bwMode="auto">
          <a:xfrm>
            <a:off x="3019481" y="5004439"/>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41" name="OfficePLUS.cn-8">
            <a:extLst>
              <a:ext uri="{FF2B5EF4-FFF2-40B4-BE49-F238E27FC236}">
                <a16:creationId xmlns:a16="http://schemas.microsoft.com/office/drawing/2014/main" id="{0DE9B52E-41D2-4590-BFEC-96C14C0DE5CB}"/>
              </a:ext>
            </a:extLst>
          </p:cNvPr>
          <p:cNvSpPr txBox="1">
            <a:spLocks noChangeArrowheads="1"/>
          </p:cNvSpPr>
          <p:nvPr/>
        </p:nvSpPr>
        <p:spPr bwMode="auto">
          <a:xfrm>
            <a:off x="2892260" y="5329441"/>
            <a:ext cx="1670215" cy="70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lt"/>
                <a:ea typeface="等线" panose="02010600030101010101" pitchFamily="2" charset="-122"/>
                <a:cs typeface="+mn-cs"/>
                <a:sym typeface="+mn-lt"/>
              </a:rPr>
              <a:t>在此输入正文内容在此输入正文内容</a:t>
            </a:r>
          </a:p>
        </p:txBody>
      </p:sp>
      <p:sp>
        <p:nvSpPr>
          <p:cNvPr id="43" name="OfficePLUS.cn-9">
            <a:extLst>
              <a:ext uri="{FF2B5EF4-FFF2-40B4-BE49-F238E27FC236}">
                <a16:creationId xmlns:a16="http://schemas.microsoft.com/office/drawing/2014/main" id="{5EC5FBE8-99E0-4206-BD3C-33321D8CB8F6}"/>
              </a:ext>
            </a:extLst>
          </p:cNvPr>
          <p:cNvSpPr txBox="1">
            <a:spLocks noChangeArrowheads="1"/>
          </p:cNvSpPr>
          <p:nvPr/>
        </p:nvSpPr>
        <p:spPr bwMode="auto">
          <a:xfrm>
            <a:off x="7715306" y="4994914"/>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45" name="OfficePLUS.cn-10">
            <a:extLst>
              <a:ext uri="{FF2B5EF4-FFF2-40B4-BE49-F238E27FC236}">
                <a16:creationId xmlns:a16="http://schemas.microsoft.com/office/drawing/2014/main" id="{7383754A-BD45-47F1-8380-E948563FC299}"/>
              </a:ext>
            </a:extLst>
          </p:cNvPr>
          <p:cNvSpPr txBox="1">
            <a:spLocks noChangeArrowheads="1"/>
          </p:cNvSpPr>
          <p:nvPr/>
        </p:nvSpPr>
        <p:spPr bwMode="auto">
          <a:xfrm>
            <a:off x="7588085" y="5319916"/>
            <a:ext cx="1670215" cy="705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lt"/>
                <a:ea typeface="等线" panose="02010600030101010101" pitchFamily="2" charset="-122"/>
                <a:cs typeface="+mn-cs"/>
                <a:sym typeface="+mn-lt"/>
              </a:rPr>
              <a:t>在此输入正文内容在此输入正文内容</a:t>
            </a:r>
          </a:p>
        </p:txBody>
      </p:sp>
      <p:sp>
        <p:nvSpPr>
          <p:cNvPr id="47" name="OfficePLUS.cn-11">
            <a:extLst>
              <a:ext uri="{FF2B5EF4-FFF2-40B4-BE49-F238E27FC236}">
                <a16:creationId xmlns:a16="http://schemas.microsoft.com/office/drawing/2014/main" id="{F52B880E-5EBF-4DEE-9F1C-E81ED049AA0C}"/>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03.</a:t>
            </a:r>
          </a:p>
        </p:txBody>
      </p:sp>
      <p:sp>
        <p:nvSpPr>
          <p:cNvPr id="49" name="OfficePLUS.cn-12">
            <a:extLst>
              <a:ext uri="{FF2B5EF4-FFF2-40B4-BE49-F238E27FC236}">
                <a16:creationId xmlns:a16="http://schemas.microsoft.com/office/drawing/2014/main" id="{F0E43BCD-6C56-4F1B-83C7-571FE5C276F1}"/>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Tree>
    <p:extLst>
      <p:ext uri="{BB962C8B-B14F-4D97-AF65-F5344CB8AC3E}">
        <p14:creationId xmlns:p14="http://schemas.microsoft.com/office/powerpoint/2010/main" val="26465493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fficePLUS.cn-1">
            <a:extLst>
              <a:ext uri="{FF2B5EF4-FFF2-40B4-BE49-F238E27FC236}">
                <a16:creationId xmlns:a16="http://schemas.microsoft.com/office/drawing/2014/main" id="{AA17940E-D8D2-4621-97FE-D140573707C5}"/>
              </a:ext>
            </a:extLst>
          </p:cNvPr>
          <p:cNvSpPr/>
          <p:nvPr/>
        </p:nvSpPr>
        <p:spPr>
          <a:xfrm>
            <a:off x="0" y="0"/>
            <a:ext cx="6096000" cy="6858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sp>
        <p:nvSpPr>
          <p:cNvPr id="34" name="OfficePLUS.cn-2">
            <a:extLst>
              <a:ext uri="{FF2B5EF4-FFF2-40B4-BE49-F238E27FC236}">
                <a16:creationId xmlns:a16="http://schemas.microsoft.com/office/drawing/2014/main" id="{C9C29589-FDE2-441E-9D12-72F5773D7344}"/>
              </a:ext>
            </a:extLst>
          </p:cNvPr>
          <p:cNvSpPr txBox="1"/>
          <p:nvPr/>
        </p:nvSpPr>
        <p:spPr>
          <a:xfrm>
            <a:off x="882650" y="3958679"/>
            <a:ext cx="156135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04.</a:t>
            </a:r>
          </a:p>
        </p:txBody>
      </p:sp>
      <p:sp>
        <p:nvSpPr>
          <p:cNvPr id="36" name="OfficePLUS.cn-3">
            <a:extLst>
              <a:ext uri="{FF2B5EF4-FFF2-40B4-BE49-F238E27FC236}">
                <a16:creationId xmlns:a16="http://schemas.microsoft.com/office/drawing/2014/main" id="{5E42F235-20C2-4E7B-9D56-4886E4E7FAFA}"/>
              </a:ext>
            </a:extLst>
          </p:cNvPr>
          <p:cNvSpPr txBox="1"/>
          <p:nvPr/>
        </p:nvSpPr>
        <p:spPr>
          <a:xfrm flipH="1">
            <a:off x="2269672" y="4000500"/>
            <a:ext cx="3826328"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在此输入标题</a:t>
            </a:r>
            <a:endParaRPr kumimoji="0" lang="en-US" altLang="zh-CN" sz="32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Enter title here</a:t>
            </a:r>
          </a:p>
        </p:txBody>
      </p:sp>
      <p:pic>
        <p:nvPicPr>
          <p:cNvPr id="2" name="OfficePLUS.cn-4">
            <a:extLst>
              <a:ext uri="{FF2B5EF4-FFF2-40B4-BE49-F238E27FC236}">
                <a16:creationId xmlns:a16="http://schemas.microsoft.com/office/drawing/2014/main" id="{B791DAC5-EEA1-4422-966D-9E3B021C534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79650" y="2298700"/>
            <a:ext cx="1282700" cy="1282700"/>
          </a:xfrm>
          <a:prstGeom prst="rect">
            <a:avLst/>
          </a:prstGeom>
          <a:effectLst>
            <a:outerShdw blurRad="50800" dist="38100" dir="2700000" algn="tl" rotWithShape="0">
              <a:prstClr val="black">
                <a:alpha val="14000"/>
              </a:prstClr>
            </a:outerShdw>
          </a:effectLst>
        </p:spPr>
      </p:pic>
      <p:sp>
        <p:nvSpPr>
          <p:cNvPr id="3" name="OfficePLUS.cn-5">
            <a:extLst>
              <a:ext uri="{FF2B5EF4-FFF2-40B4-BE49-F238E27FC236}">
                <a16:creationId xmlns:a16="http://schemas.microsoft.com/office/drawing/2014/main" id="{6E5E9B7D-175C-4B58-9F92-4D8C710FD62C}"/>
              </a:ext>
            </a:extLst>
          </p:cNvPr>
          <p:cNvSpPr/>
          <p:nvPr/>
        </p:nvSpPr>
        <p:spPr>
          <a:xfrm>
            <a:off x="1689100" y="-5588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4" name="OfficePLUS.cn-6">
            <a:extLst>
              <a:ext uri="{FF2B5EF4-FFF2-40B4-BE49-F238E27FC236}">
                <a16:creationId xmlns:a16="http://schemas.microsoft.com/office/drawing/2014/main" id="{FFECFA27-E4A8-4A7A-A524-D9D0A50572EE}"/>
              </a:ext>
            </a:extLst>
          </p:cNvPr>
          <p:cNvSpPr/>
          <p:nvPr/>
        </p:nvSpPr>
        <p:spPr>
          <a:xfrm>
            <a:off x="1879600" y="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5" name="OfficePLUS.cn-7">
            <a:extLst>
              <a:ext uri="{FF2B5EF4-FFF2-40B4-BE49-F238E27FC236}">
                <a16:creationId xmlns:a16="http://schemas.microsoft.com/office/drawing/2014/main" id="{BB3A849F-D057-411D-8317-668415FE09C0}"/>
              </a:ext>
            </a:extLst>
          </p:cNvPr>
          <p:cNvSpPr/>
          <p:nvPr/>
        </p:nvSpPr>
        <p:spPr>
          <a:xfrm>
            <a:off x="3568700" y="57404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8">
            <a:extLst>
              <a:ext uri="{FF2B5EF4-FFF2-40B4-BE49-F238E27FC236}">
                <a16:creationId xmlns:a16="http://schemas.microsoft.com/office/drawing/2014/main" id="{E0DC0424-7CC4-4377-A2D9-8D840F6770FE}"/>
              </a:ext>
            </a:extLst>
          </p:cNvPr>
          <p:cNvSpPr/>
          <p:nvPr/>
        </p:nvSpPr>
        <p:spPr>
          <a:xfrm>
            <a:off x="3759200" y="62992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Tree>
    <p:extLst>
      <p:ext uri="{BB962C8B-B14F-4D97-AF65-F5344CB8AC3E}">
        <p14:creationId xmlns:p14="http://schemas.microsoft.com/office/powerpoint/2010/main" val="11076574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619E4519-A647-4165-B6A7-C3976E0DD2D8}"/>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04.</a:t>
            </a:r>
          </a:p>
        </p:txBody>
      </p:sp>
      <p:sp>
        <p:nvSpPr>
          <p:cNvPr id="5" name="OfficePLUS.cn-2">
            <a:extLst>
              <a:ext uri="{FF2B5EF4-FFF2-40B4-BE49-F238E27FC236}">
                <a16:creationId xmlns:a16="http://schemas.microsoft.com/office/drawing/2014/main" id="{609C308C-C008-47A2-854D-90E5C8C62902}"/>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
        <p:nvSpPr>
          <p:cNvPr id="7" name="OfficePLUS.cn-3">
            <a:extLst>
              <a:ext uri="{FF2B5EF4-FFF2-40B4-BE49-F238E27FC236}">
                <a16:creationId xmlns:a16="http://schemas.microsoft.com/office/drawing/2014/main" id="{5C2322C8-0E80-4797-A0DA-24710EF77493}"/>
              </a:ext>
            </a:extLst>
          </p:cNvPr>
          <p:cNvSpPr/>
          <p:nvPr/>
        </p:nvSpPr>
        <p:spPr>
          <a:xfrm>
            <a:off x="1655099" y="2288894"/>
            <a:ext cx="1461843" cy="1461841"/>
          </a:xfrm>
          <a:prstGeom prst="ellipse">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9" name="OfficePLUS.cn-4">
            <a:extLst>
              <a:ext uri="{FF2B5EF4-FFF2-40B4-BE49-F238E27FC236}">
                <a16:creationId xmlns:a16="http://schemas.microsoft.com/office/drawing/2014/main" id="{613D3CE6-BBDC-4337-AEA2-AC656C186AF2}"/>
              </a:ext>
            </a:extLst>
          </p:cNvPr>
          <p:cNvSpPr/>
          <p:nvPr/>
        </p:nvSpPr>
        <p:spPr>
          <a:xfrm>
            <a:off x="1329775" y="1959346"/>
            <a:ext cx="2112488" cy="2112486"/>
          </a:xfrm>
          <a:prstGeom prst="ellipse">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11" name="OfficePLUS.cn-5">
            <a:extLst>
              <a:ext uri="{FF2B5EF4-FFF2-40B4-BE49-F238E27FC236}">
                <a16:creationId xmlns:a16="http://schemas.microsoft.com/office/drawing/2014/main" id="{83725777-291A-4AA7-9A06-E1CCF7FDEBE0}"/>
              </a:ext>
            </a:extLst>
          </p:cNvPr>
          <p:cNvSpPr/>
          <p:nvPr/>
        </p:nvSpPr>
        <p:spPr>
          <a:xfrm>
            <a:off x="1329775" y="1959346"/>
            <a:ext cx="2112488" cy="2112486"/>
          </a:xfrm>
          <a:prstGeom prst="arc">
            <a:avLst>
              <a:gd name="adj1" fmla="val 7258131"/>
              <a:gd name="adj2" fmla="val 18372567"/>
            </a:avLst>
          </a:prstGeom>
          <a:noFill/>
          <a:ln w="149225" cap="rnd">
            <a:solidFill>
              <a:srgbClr val="4434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cs typeface="+mn-ea"/>
              <a:sym typeface="+mn-lt"/>
            </a:endParaRPr>
          </a:p>
        </p:txBody>
      </p:sp>
      <p:sp>
        <p:nvSpPr>
          <p:cNvPr id="15" name="OfficePLUS.cn-6">
            <a:extLst>
              <a:ext uri="{FF2B5EF4-FFF2-40B4-BE49-F238E27FC236}">
                <a16:creationId xmlns:a16="http://schemas.microsoft.com/office/drawing/2014/main" id="{A8E24856-8B2B-4577-B26D-56581D5D4E43}"/>
              </a:ext>
            </a:extLst>
          </p:cNvPr>
          <p:cNvSpPr/>
          <p:nvPr/>
        </p:nvSpPr>
        <p:spPr>
          <a:xfrm>
            <a:off x="5365080" y="2288894"/>
            <a:ext cx="1461843" cy="1461841"/>
          </a:xfrm>
          <a:prstGeom prst="ellipse">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17" name="OfficePLUS.cn-7">
            <a:extLst>
              <a:ext uri="{FF2B5EF4-FFF2-40B4-BE49-F238E27FC236}">
                <a16:creationId xmlns:a16="http://schemas.microsoft.com/office/drawing/2014/main" id="{951393E1-532C-48CB-9FE2-C84954E01604}"/>
              </a:ext>
            </a:extLst>
          </p:cNvPr>
          <p:cNvSpPr/>
          <p:nvPr/>
        </p:nvSpPr>
        <p:spPr>
          <a:xfrm>
            <a:off x="5039756" y="1959346"/>
            <a:ext cx="2112488" cy="2112486"/>
          </a:xfrm>
          <a:prstGeom prst="ellipse">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19" name="OfficePLUS.cn-8">
            <a:extLst>
              <a:ext uri="{FF2B5EF4-FFF2-40B4-BE49-F238E27FC236}">
                <a16:creationId xmlns:a16="http://schemas.microsoft.com/office/drawing/2014/main" id="{1A0F2F6A-FE5D-47C1-ACCF-C69A6F0B5424}"/>
              </a:ext>
            </a:extLst>
          </p:cNvPr>
          <p:cNvSpPr/>
          <p:nvPr/>
        </p:nvSpPr>
        <p:spPr>
          <a:xfrm>
            <a:off x="5039756" y="1959346"/>
            <a:ext cx="2112488" cy="2112486"/>
          </a:xfrm>
          <a:prstGeom prst="arc">
            <a:avLst>
              <a:gd name="adj1" fmla="val 7258131"/>
              <a:gd name="adj2" fmla="val 18372567"/>
            </a:avLst>
          </a:prstGeom>
          <a:noFill/>
          <a:ln w="149225" cap="rnd">
            <a:solidFill>
              <a:srgbClr val="4434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cs typeface="+mn-ea"/>
              <a:sym typeface="+mn-lt"/>
            </a:endParaRPr>
          </a:p>
        </p:txBody>
      </p:sp>
      <p:sp>
        <p:nvSpPr>
          <p:cNvPr id="21" name="OfficePLUS.cn-9">
            <a:extLst>
              <a:ext uri="{FF2B5EF4-FFF2-40B4-BE49-F238E27FC236}">
                <a16:creationId xmlns:a16="http://schemas.microsoft.com/office/drawing/2014/main" id="{25568474-E663-4CFF-B267-EFC72E4C9D94}"/>
              </a:ext>
            </a:extLst>
          </p:cNvPr>
          <p:cNvSpPr/>
          <p:nvPr/>
        </p:nvSpPr>
        <p:spPr>
          <a:xfrm>
            <a:off x="9075063" y="2288894"/>
            <a:ext cx="1461843" cy="1461841"/>
          </a:xfrm>
          <a:prstGeom prst="ellipse">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23" name="OfficePLUS.cn-10">
            <a:extLst>
              <a:ext uri="{FF2B5EF4-FFF2-40B4-BE49-F238E27FC236}">
                <a16:creationId xmlns:a16="http://schemas.microsoft.com/office/drawing/2014/main" id="{F0FEC54D-D634-4750-92A7-2E654469B6A2}"/>
              </a:ext>
            </a:extLst>
          </p:cNvPr>
          <p:cNvSpPr/>
          <p:nvPr/>
        </p:nvSpPr>
        <p:spPr>
          <a:xfrm>
            <a:off x="8749739" y="1959346"/>
            <a:ext cx="2112488" cy="2112486"/>
          </a:xfrm>
          <a:prstGeom prst="ellipse">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mn-ea"/>
              <a:sym typeface="+mn-lt"/>
            </a:endParaRPr>
          </a:p>
        </p:txBody>
      </p:sp>
      <p:sp>
        <p:nvSpPr>
          <p:cNvPr id="25" name="OfficePLUS.cn-11">
            <a:extLst>
              <a:ext uri="{FF2B5EF4-FFF2-40B4-BE49-F238E27FC236}">
                <a16:creationId xmlns:a16="http://schemas.microsoft.com/office/drawing/2014/main" id="{261B6BF8-EF39-4F1F-9DA0-73BD928D2CC6}"/>
              </a:ext>
            </a:extLst>
          </p:cNvPr>
          <p:cNvSpPr/>
          <p:nvPr/>
        </p:nvSpPr>
        <p:spPr>
          <a:xfrm>
            <a:off x="8749739" y="1959346"/>
            <a:ext cx="2112488" cy="2112486"/>
          </a:xfrm>
          <a:prstGeom prst="arc">
            <a:avLst>
              <a:gd name="adj1" fmla="val 7258131"/>
              <a:gd name="adj2" fmla="val 18372567"/>
            </a:avLst>
          </a:prstGeom>
          <a:noFill/>
          <a:ln w="149225" cap="rnd">
            <a:solidFill>
              <a:srgbClr val="44342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cs typeface="+mn-ea"/>
              <a:sym typeface="+mn-lt"/>
            </a:endParaRPr>
          </a:p>
        </p:txBody>
      </p:sp>
      <p:sp>
        <p:nvSpPr>
          <p:cNvPr id="31" name="OfficePLUS.cn-12">
            <a:extLst>
              <a:ext uri="{FF2B5EF4-FFF2-40B4-BE49-F238E27FC236}">
                <a16:creationId xmlns:a16="http://schemas.microsoft.com/office/drawing/2014/main" id="{F7645830-E4BB-403A-94B8-C7D1DFB3F25D}"/>
              </a:ext>
            </a:extLst>
          </p:cNvPr>
          <p:cNvSpPr/>
          <p:nvPr/>
        </p:nvSpPr>
        <p:spPr>
          <a:xfrm>
            <a:off x="1504828" y="4401380"/>
            <a:ext cx="1828800" cy="461665"/>
          </a:xfrm>
          <a:prstGeom prst="rect">
            <a:avLst/>
          </a:prstGeom>
          <a:noFill/>
        </p:spPr>
        <p:txBody>
          <a:bodyPr wrap="square" rtlCol="0">
            <a:spAutoFit/>
          </a:bodyPr>
          <a:lstStyle/>
          <a:p>
            <a:pPr algn="ctr"/>
            <a:r>
              <a:rPr lang="zh-CN" altLang="en-US" sz="2400" dirty="0">
                <a:solidFill>
                  <a:srgbClr val="0D8CFE"/>
                </a:solidFill>
                <a:ea typeface="阿里巴巴普惠体 B" panose="00020600040101010101" pitchFamily="18" charset="-122"/>
                <a:cs typeface="阿里巴巴普惠体 B" panose="00020600040101010101" pitchFamily="18" charset="-122"/>
                <a:sym typeface="+mn-lt"/>
              </a:rPr>
              <a:t>添加标题</a:t>
            </a:r>
          </a:p>
        </p:txBody>
      </p:sp>
      <p:sp>
        <p:nvSpPr>
          <p:cNvPr id="33" name="OfficePLUS.cn-13">
            <a:extLst>
              <a:ext uri="{FF2B5EF4-FFF2-40B4-BE49-F238E27FC236}">
                <a16:creationId xmlns:a16="http://schemas.microsoft.com/office/drawing/2014/main" id="{D05238BD-F107-4F7D-A35D-89BEDF071010}"/>
              </a:ext>
            </a:extLst>
          </p:cNvPr>
          <p:cNvSpPr/>
          <p:nvPr/>
        </p:nvSpPr>
        <p:spPr>
          <a:xfrm>
            <a:off x="5214809" y="4401380"/>
            <a:ext cx="1828800" cy="461665"/>
          </a:xfrm>
          <a:prstGeom prst="rect">
            <a:avLst/>
          </a:prstGeom>
          <a:noFill/>
        </p:spPr>
        <p:txBody>
          <a:bodyPr wrap="square" rtlCol="0">
            <a:spAutoFit/>
          </a:bodyPr>
          <a:lstStyle/>
          <a:p>
            <a:pPr algn="ctr"/>
            <a:r>
              <a:rPr lang="zh-CN" altLang="en-US" sz="2400" dirty="0">
                <a:solidFill>
                  <a:srgbClr val="0D8CFE"/>
                </a:solidFill>
                <a:ea typeface="阿里巴巴普惠体 B" panose="00020600040101010101" pitchFamily="18" charset="-122"/>
                <a:cs typeface="阿里巴巴普惠体 B" panose="00020600040101010101" pitchFamily="18" charset="-122"/>
                <a:sym typeface="+mn-lt"/>
              </a:rPr>
              <a:t>添加标题</a:t>
            </a:r>
          </a:p>
        </p:txBody>
      </p:sp>
      <p:sp>
        <p:nvSpPr>
          <p:cNvPr id="35" name="OfficePLUS.cn-14">
            <a:extLst>
              <a:ext uri="{FF2B5EF4-FFF2-40B4-BE49-F238E27FC236}">
                <a16:creationId xmlns:a16="http://schemas.microsoft.com/office/drawing/2014/main" id="{6750129C-F93C-4ADE-ADB4-FEE3DEE8D840}"/>
              </a:ext>
            </a:extLst>
          </p:cNvPr>
          <p:cNvSpPr/>
          <p:nvPr/>
        </p:nvSpPr>
        <p:spPr>
          <a:xfrm>
            <a:off x="8924792" y="4401380"/>
            <a:ext cx="1828800" cy="461665"/>
          </a:xfrm>
          <a:prstGeom prst="rect">
            <a:avLst/>
          </a:prstGeom>
          <a:noFill/>
        </p:spPr>
        <p:txBody>
          <a:bodyPr wrap="square" rtlCol="0">
            <a:spAutoFit/>
          </a:bodyPr>
          <a:lstStyle/>
          <a:p>
            <a:pPr algn="ctr"/>
            <a:r>
              <a:rPr lang="zh-CN" altLang="en-US" sz="2400" dirty="0">
                <a:solidFill>
                  <a:srgbClr val="0D8CFE"/>
                </a:solidFill>
                <a:ea typeface="阿里巴巴普惠体 B" panose="00020600040101010101" pitchFamily="18" charset="-122"/>
                <a:cs typeface="阿里巴巴普惠体 B" panose="00020600040101010101" pitchFamily="18" charset="-122"/>
                <a:sym typeface="+mn-lt"/>
              </a:rPr>
              <a:t>添加标题</a:t>
            </a:r>
          </a:p>
        </p:txBody>
      </p:sp>
      <p:sp>
        <p:nvSpPr>
          <p:cNvPr id="37" name="OfficePLUS.cn-15">
            <a:extLst>
              <a:ext uri="{FF2B5EF4-FFF2-40B4-BE49-F238E27FC236}">
                <a16:creationId xmlns:a16="http://schemas.microsoft.com/office/drawing/2014/main" id="{D91D71E8-B8B0-45D1-AD80-F965B269C389}"/>
              </a:ext>
            </a:extLst>
          </p:cNvPr>
          <p:cNvSpPr/>
          <p:nvPr/>
        </p:nvSpPr>
        <p:spPr>
          <a:xfrm>
            <a:off x="1407885" y="5013816"/>
            <a:ext cx="1988587" cy="702052"/>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
        <p:nvSpPr>
          <p:cNvPr id="39" name="OfficePLUS.cn-16">
            <a:extLst>
              <a:ext uri="{FF2B5EF4-FFF2-40B4-BE49-F238E27FC236}">
                <a16:creationId xmlns:a16="http://schemas.microsoft.com/office/drawing/2014/main" id="{BF218141-8EBA-4E2E-A498-F7E36E6F8E1C}"/>
              </a:ext>
            </a:extLst>
          </p:cNvPr>
          <p:cNvSpPr/>
          <p:nvPr/>
        </p:nvSpPr>
        <p:spPr>
          <a:xfrm>
            <a:off x="5115994" y="5013816"/>
            <a:ext cx="1960012" cy="702052"/>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
        <p:nvSpPr>
          <p:cNvPr id="41" name="OfficePLUS.cn-17">
            <a:extLst>
              <a:ext uri="{FF2B5EF4-FFF2-40B4-BE49-F238E27FC236}">
                <a16:creationId xmlns:a16="http://schemas.microsoft.com/office/drawing/2014/main" id="{9973C37F-EDAE-459E-9BDA-19763098BEC4}"/>
              </a:ext>
            </a:extLst>
          </p:cNvPr>
          <p:cNvSpPr/>
          <p:nvPr/>
        </p:nvSpPr>
        <p:spPr>
          <a:xfrm>
            <a:off x="8817137" y="4984787"/>
            <a:ext cx="1960012" cy="702052"/>
          </a:xfrm>
          <a:prstGeom prst="rect">
            <a:avLst/>
          </a:prstGeom>
        </p:spPr>
        <p:txBody>
          <a:bodyPr wrap="square">
            <a:spAutoFit/>
          </a:bodyPr>
          <a:lstStyle/>
          <a:p>
            <a:pPr algn="ctr" fontAlgn="base">
              <a:lnSpc>
                <a:spcPct val="150000"/>
              </a:lnSpc>
              <a:spcBef>
                <a:spcPct val="0"/>
              </a:spcBef>
              <a:spcAft>
                <a:spcPct val="0"/>
              </a:spcAft>
            </a:pPr>
            <a:r>
              <a:rPr lang="zh-CN" altLang="en-US" sz="1400" dirty="0">
                <a:cs typeface="+mn-ea"/>
                <a:sym typeface="+mn-lt"/>
              </a:rPr>
              <a:t>在此输入正文内容</a:t>
            </a:r>
          </a:p>
          <a:p>
            <a:pPr algn="ctr" fontAlgn="base">
              <a:lnSpc>
                <a:spcPct val="150000"/>
              </a:lnSpc>
              <a:spcBef>
                <a:spcPct val="0"/>
              </a:spcBef>
              <a:spcAft>
                <a:spcPct val="0"/>
              </a:spcAft>
            </a:pPr>
            <a:r>
              <a:rPr lang="zh-CN" altLang="en-US" sz="1400" dirty="0">
                <a:cs typeface="+mn-ea"/>
                <a:sym typeface="+mn-lt"/>
              </a:rPr>
              <a:t>在此输入正文内容</a:t>
            </a:r>
          </a:p>
        </p:txBody>
      </p:sp>
      <p:sp>
        <p:nvSpPr>
          <p:cNvPr id="43" name="OfficePLUS.cn-18">
            <a:extLst>
              <a:ext uri="{FF2B5EF4-FFF2-40B4-BE49-F238E27FC236}">
                <a16:creationId xmlns:a16="http://schemas.microsoft.com/office/drawing/2014/main" id="{944AC3E4-0068-446B-A7FF-EEB6D8142DE9}"/>
              </a:ext>
            </a:extLst>
          </p:cNvPr>
          <p:cNvSpPr>
            <a:spLocks noChangeAspect="1"/>
          </p:cNvSpPr>
          <p:nvPr/>
        </p:nvSpPr>
        <p:spPr bwMode="auto">
          <a:xfrm>
            <a:off x="2251563" y="2717758"/>
            <a:ext cx="246675" cy="609685"/>
          </a:xfrm>
          <a:custGeom>
            <a:avLst/>
            <a:gdLst>
              <a:gd name="T0" fmla="*/ 374 w 747"/>
              <a:gd name="T1" fmla="*/ 0 h 1849"/>
              <a:gd name="T2" fmla="*/ 0 w 747"/>
              <a:gd name="T3" fmla="*/ 374 h 1849"/>
              <a:gd name="T4" fmla="*/ 0 w 747"/>
              <a:gd name="T5" fmla="*/ 1476 h 1849"/>
              <a:gd name="T6" fmla="*/ 374 w 747"/>
              <a:gd name="T7" fmla="*/ 1849 h 1849"/>
              <a:gd name="T8" fmla="*/ 747 w 747"/>
              <a:gd name="T9" fmla="*/ 1476 h 1849"/>
              <a:gd name="T10" fmla="*/ 747 w 747"/>
              <a:gd name="T11" fmla="*/ 374 h 1849"/>
              <a:gd name="T12" fmla="*/ 374 w 747"/>
              <a:gd name="T13" fmla="*/ 0 h 1849"/>
              <a:gd name="T14" fmla="*/ 374 w 747"/>
              <a:gd name="T15" fmla="*/ 1774 h 1849"/>
              <a:gd name="T16" fmla="*/ 75 w 747"/>
              <a:gd name="T17" fmla="*/ 1476 h 1849"/>
              <a:gd name="T18" fmla="*/ 75 w 747"/>
              <a:gd name="T19" fmla="*/ 962 h 1849"/>
              <a:gd name="T20" fmla="*/ 672 w 747"/>
              <a:gd name="T21" fmla="*/ 962 h 1849"/>
              <a:gd name="T22" fmla="*/ 672 w 747"/>
              <a:gd name="T23" fmla="*/ 1476 h 1849"/>
              <a:gd name="T24" fmla="*/ 374 w 747"/>
              <a:gd name="T25" fmla="*/ 1774 h 1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7" h="1849">
                <a:moveTo>
                  <a:pt x="374" y="0"/>
                </a:moveTo>
                <a:cubicBezTo>
                  <a:pt x="168" y="0"/>
                  <a:pt x="0" y="168"/>
                  <a:pt x="0" y="374"/>
                </a:cubicBezTo>
                <a:lnTo>
                  <a:pt x="0" y="1476"/>
                </a:lnTo>
                <a:cubicBezTo>
                  <a:pt x="0" y="1681"/>
                  <a:pt x="168" y="1849"/>
                  <a:pt x="374" y="1849"/>
                </a:cubicBezTo>
                <a:cubicBezTo>
                  <a:pt x="580" y="1849"/>
                  <a:pt x="747" y="1682"/>
                  <a:pt x="747" y="1476"/>
                </a:cubicBezTo>
                <a:lnTo>
                  <a:pt x="747" y="374"/>
                </a:lnTo>
                <a:cubicBezTo>
                  <a:pt x="747" y="168"/>
                  <a:pt x="580" y="0"/>
                  <a:pt x="374" y="0"/>
                </a:cubicBezTo>
                <a:close/>
                <a:moveTo>
                  <a:pt x="374" y="1774"/>
                </a:moveTo>
                <a:cubicBezTo>
                  <a:pt x="209" y="1774"/>
                  <a:pt x="75" y="1640"/>
                  <a:pt x="75" y="1476"/>
                </a:cubicBezTo>
                <a:lnTo>
                  <a:pt x="75" y="962"/>
                </a:lnTo>
                <a:lnTo>
                  <a:pt x="672" y="962"/>
                </a:lnTo>
                <a:lnTo>
                  <a:pt x="672" y="1476"/>
                </a:lnTo>
                <a:cubicBezTo>
                  <a:pt x="672" y="1640"/>
                  <a:pt x="538" y="1774"/>
                  <a:pt x="374" y="1774"/>
                </a:cubicBezTo>
                <a:close/>
              </a:path>
            </a:pathLst>
          </a:custGeom>
          <a:solidFill>
            <a:schemeClr val="bg1"/>
          </a:solidFill>
          <a:ln>
            <a:noFill/>
          </a:ln>
        </p:spPr>
        <p:txBody>
          <a:bodyPr/>
          <a:lstStyle/>
          <a:p>
            <a:endParaRPr lang="zh-CN" altLang="en-US">
              <a:sym typeface="+mn-lt"/>
            </a:endParaRPr>
          </a:p>
        </p:txBody>
      </p:sp>
      <p:sp>
        <p:nvSpPr>
          <p:cNvPr id="45" name="OfficePLUS.cn-19">
            <a:extLst>
              <a:ext uri="{FF2B5EF4-FFF2-40B4-BE49-F238E27FC236}">
                <a16:creationId xmlns:a16="http://schemas.microsoft.com/office/drawing/2014/main" id="{B3892A21-54A6-4875-95C0-676D3059EA20}"/>
              </a:ext>
            </a:extLst>
          </p:cNvPr>
          <p:cNvSpPr>
            <a:spLocks noChangeAspect="1"/>
          </p:cNvSpPr>
          <p:nvPr/>
        </p:nvSpPr>
        <p:spPr bwMode="auto">
          <a:xfrm>
            <a:off x="5821365" y="2748353"/>
            <a:ext cx="535143" cy="531192"/>
          </a:xfrm>
          <a:custGeom>
            <a:avLst/>
            <a:gdLst>
              <a:gd name="T0" fmla="*/ 3804 w 4314"/>
              <a:gd name="T1" fmla="*/ 204 h 4288"/>
              <a:gd name="T2" fmla="*/ 3311 w 4314"/>
              <a:gd name="T3" fmla="*/ 0 h 4288"/>
              <a:gd name="T4" fmla="*/ 2818 w 4314"/>
              <a:gd name="T5" fmla="*/ 204 h 4288"/>
              <a:gd name="T6" fmla="*/ 2393 w 4314"/>
              <a:gd name="T7" fmla="*/ 777 h 4288"/>
              <a:gd name="T8" fmla="*/ 2381 w 4314"/>
              <a:gd name="T9" fmla="*/ 766 h 4288"/>
              <a:gd name="T10" fmla="*/ 2091 w 4314"/>
              <a:gd name="T11" fmla="*/ 645 h 4288"/>
              <a:gd name="T12" fmla="*/ 1801 w 4314"/>
              <a:gd name="T13" fmla="*/ 766 h 4288"/>
              <a:gd name="T14" fmla="*/ 1680 w 4314"/>
              <a:gd name="T15" fmla="*/ 1056 h 4288"/>
              <a:gd name="T16" fmla="*/ 1801 w 4314"/>
              <a:gd name="T17" fmla="*/ 1346 h 4288"/>
              <a:gd name="T18" fmla="*/ 2045 w 4314"/>
              <a:gd name="T19" fmla="*/ 1591 h 4288"/>
              <a:gd name="T20" fmla="*/ 273 w 4314"/>
              <a:gd name="T21" fmla="*/ 3363 h 4288"/>
              <a:gd name="T22" fmla="*/ 70 w 4314"/>
              <a:gd name="T23" fmla="*/ 3737 h 4288"/>
              <a:gd name="T24" fmla="*/ 108 w 4314"/>
              <a:gd name="T25" fmla="*/ 4206 h 4288"/>
              <a:gd name="T26" fmla="*/ 336 w 4314"/>
              <a:gd name="T27" fmla="*/ 4288 h 4288"/>
              <a:gd name="T28" fmla="*/ 951 w 4314"/>
              <a:gd name="T29" fmla="*/ 4041 h 4288"/>
              <a:gd name="T30" fmla="*/ 2723 w 4314"/>
              <a:gd name="T31" fmla="*/ 2269 h 4288"/>
              <a:gd name="T32" fmla="*/ 2968 w 4314"/>
              <a:gd name="T33" fmla="*/ 2514 h 4288"/>
              <a:gd name="T34" fmla="*/ 3258 w 4314"/>
              <a:gd name="T35" fmla="*/ 2634 h 4288"/>
              <a:gd name="T36" fmla="*/ 3548 w 4314"/>
              <a:gd name="T37" fmla="*/ 2514 h 4288"/>
              <a:gd name="T38" fmla="*/ 3548 w 4314"/>
              <a:gd name="T39" fmla="*/ 1933 h 4288"/>
              <a:gd name="T40" fmla="*/ 3537 w 4314"/>
              <a:gd name="T41" fmla="*/ 1921 h 4288"/>
              <a:gd name="T42" fmla="*/ 4098 w 4314"/>
              <a:gd name="T43" fmla="*/ 1507 h 4288"/>
              <a:gd name="T44" fmla="*/ 4110 w 4314"/>
              <a:gd name="T45" fmla="*/ 1496 h 4288"/>
              <a:gd name="T46" fmla="*/ 4314 w 4314"/>
              <a:gd name="T47" fmla="*/ 1003 h 4288"/>
              <a:gd name="T48" fmla="*/ 4110 w 4314"/>
              <a:gd name="T49" fmla="*/ 510 h 4288"/>
              <a:gd name="T50" fmla="*/ 3804 w 4314"/>
              <a:gd name="T51" fmla="*/ 204 h 4288"/>
              <a:gd name="T52" fmla="*/ 3396 w 4314"/>
              <a:gd name="T53" fmla="*/ 2361 h 4288"/>
              <a:gd name="T54" fmla="*/ 3121 w 4314"/>
              <a:gd name="T55" fmla="*/ 2361 h 4288"/>
              <a:gd name="T56" fmla="*/ 2854 w 4314"/>
              <a:gd name="T57" fmla="*/ 2095 h 4288"/>
              <a:gd name="T58" fmla="*/ 2764 w 4314"/>
              <a:gd name="T59" fmla="*/ 2004 h 4288"/>
              <a:gd name="T60" fmla="*/ 2642 w 4314"/>
              <a:gd name="T61" fmla="*/ 1883 h 4288"/>
              <a:gd name="T62" fmla="*/ 2432 w 4314"/>
              <a:gd name="T63" fmla="*/ 1673 h 4288"/>
              <a:gd name="T64" fmla="*/ 2310 w 4314"/>
              <a:gd name="T65" fmla="*/ 1550 h 4288"/>
              <a:gd name="T66" fmla="*/ 2220 w 4314"/>
              <a:gd name="T67" fmla="*/ 1460 h 4288"/>
              <a:gd name="T68" fmla="*/ 1953 w 4314"/>
              <a:gd name="T69" fmla="*/ 1194 h 4288"/>
              <a:gd name="T70" fmla="*/ 1953 w 4314"/>
              <a:gd name="T71" fmla="*/ 918 h 4288"/>
              <a:gd name="T72" fmla="*/ 2091 w 4314"/>
              <a:gd name="T73" fmla="*/ 861 h 4288"/>
              <a:gd name="T74" fmla="*/ 2229 w 4314"/>
              <a:gd name="T75" fmla="*/ 918 h 4288"/>
              <a:gd name="T76" fmla="*/ 3396 w 4314"/>
              <a:gd name="T77" fmla="*/ 2086 h 4288"/>
              <a:gd name="T78" fmla="*/ 3396 w 4314"/>
              <a:gd name="T79" fmla="*/ 2361 h 4288"/>
              <a:gd name="T80" fmla="*/ 261 w 4314"/>
              <a:gd name="T81" fmla="*/ 4053 h 4288"/>
              <a:gd name="T82" fmla="*/ 275 w 4314"/>
              <a:gd name="T83" fmla="*/ 3804 h 4288"/>
              <a:gd name="T84" fmla="*/ 426 w 4314"/>
              <a:gd name="T85" fmla="*/ 3515 h 4288"/>
              <a:gd name="T86" fmla="*/ 2198 w 4314"/>
              <a:gd name="T87" fmla="*/ 1744 h 4288"/>
              <a:gd name="T88" fmla="*/ 2570 w 4314"/>
              <a:gd name="T89" fmla="*/ 2116 h 4288"/>
              <a:gd name="T90" fmla="*/ 799 w 4314"/>
              <a:gd name="T91" fmla="*/ 3888 h 4288"/>
              <a:gd name="T92" fmla="*/ 337 w 4314"/>
              <a:gd name="T93" fmla="*/ 4072 h 4288"/>
              <a:gd name="T94" fmla="*/ 261 w 4314"/>
              <a:gd name="T95" fmla="*/ 4053 h 4288"/>
              <a:gd name="T96" fmla="*/ 2564 w 4314"/>
              <a:gd name="T97" fmla="*/ 909 h 4288"/>
              <a:gd name="T98" fmla="*/ 2976 w 4314"/>
              <a:gd name="T99" fmla="*/ 352 h 4288"/>
              <a:gd name="T100" fmla="*/ 3311 w 4314"/>
              <a:gd name="T101" fmla="*/ 216 h 4288"/>
              <a:gd name="T102" fmla="*/ 3651 w 4314"/>
              <a:gd name="T103" fmla="*/ 357 h 4288"/>
              <a:gd name="T104" fmla="*/ 3957 w 4314"/>
              <a:gd name="T105" fmla="*/ 663 h 4288"/>
              <a:gd name="T106" fmla="*/ 4098 w 4314"/>
              <a:gd name="T107" fmla="*/ 1003 h 4288"/>
              <a:gd name="T108" fmla="*/ 3963 w 4314"/>
              <a:gd name="T109" fmla="*/ 1338 h 4288"/>
              <a:gd name="T110" fmla="*/ 3405 w 4314"/>
              <a:gd name="T111" fmla="*/ 1750 h 4288"/>
              <a:gd name="T112" fmla="*/ 2564 w 4314"/>
              <a:gd name="T113" fmla="*/ 909 h 4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14" h="4288">
                <a:moveTo>
                  <a:pt x="3804" y="204"/>
                </a:moveTo>
                <a:cubicBezTo>
                  <a:pt x="3672" y="72"/>
                  <a:pt x="3497" y="0"/>
                  <a:pt x="3311" y="0"/>
                </a:cubicBezTo>
                <a:cubicBezTo>
                  <a:pt x="3125" y="0"/>
                  <a:pt x="2949" y="72"/>
                  <a:pt x="2818" y="204"/>
                </a:cubicBezTo>
                <a:lnTo>
                  <a:pt x="2393" y="777"/>
                </a:lnTo>
                <a:lnTo>
                  <a:pt x="2381" y="766"/>
                </a:lnTo>
                <a:cubicBezTo>
                  <a:pt x="2304" y="688"/>
                  <a:pt x="2201" y="645"/>
                  <a:pt x="2091" y="645"/>
                </a:cubicBezTo>
                <a:cubicBezTo>
                  <a:pt x="1981" y="645"/>
                  <a:pt x="1878" y="688"/>
                  <a:pt x="1801" y="766"/>
                </a:cubicBezTo>
                <a:cubicBezTo>
                  <a:pt x="1723" y="843"/>
                  <a:pt x="1680" y="946"/>
                  <a:pt x="1680" y="1056"/>
                </a:cubicBezTo>
                <a:cubicBezTo>
                  <a:pt x="1680" y="1166"/>
                  <a:pt x="1723" y="1269"/>
                  <a:pt x="1801" y="1346"/>
                </a:cubicBezTo>
                <a:lnTo>
                  <a:pt x="2045" y="1591"/>
                </a:lnTo>
                <a:lnTo>
                  <a:pt x="273" y="3363"/>
                </a:lnTo>
                <a:cubicBezTo>
                  <a:pt x="202" y="3434"/>
                  <a:pt x="118" y="3588"/>
                  <a:pt x="70" y="3737"/>
                </a:cubicBezTo>
                <a:cubicBezTo>
                  <a:pt x="0" y="3949"/>
                  <a:pt x="14" y="4112"/>
                  <a:pt x="108" y="4206"/>
                </a:cubicBezTo>
                <a:cubicBezTo>
                  <a:pt x="163" y="4261"/>
                  <a:pt x="239" y="4288"/>
                  <a:pt x="336" y="4288"/>
                </a:cubicBezTo>
                <a:cubicBezTo>
                  <a:pt x="557" y="4288"/>
                  <a:pt x="853" y="4139"/>
                  <a:pt x="951" y="4041"/>
                </a:cubicBezTo>
                <a:lnTo>
                  <a:pt x="2723" y="2269"/>
                </a:lnTo>
                <a:lnTo>
                  <a:pt x="2968" y="2514"/>
                </a:lnTo>
                <a:cubicBezTo>
                  <a:pt x="3045" y="2591"/>
                  <a:pt x="3148" y="2634"/>
                  <a:pt x="3258" y="2634"/>
                </a:cubicBezTo>
                <a:cubicBezTo>
                  <a:pt x="3368" y="2634"/>
                  <a:pt x="3471" y="2591"/>
                  <a:pt x="3548" y="2514"/>
                </a:cubicBezTo>
                <a:cubicBezTo>
                  <a:pt x="3709" y="2354"/>
                  <a:pt x="3709" y="2093"/>
                  <a:pt x="3548" y="1933"/>
                </a:cubicBezTo>
                <a:lnTo>
                  <a:pt x="3537" y="1921"/>
                </a:lnTo>
                <a:lnTo>
                  <a:pt x="4098" y="1507"/>
                </a:lnTo>
                <a:lnTo>
                  <a:pt x="4110" y="1496"/>
                </a:lnTo>
                <a:cubicBezTo>
                  <a:pt x="4242" y="1365"/>
                  <a:pt x="4314" y="1190"/>
                  <a:pt x="4314" y="1003"/>
                </a:cubicBezTo>
                <a:cubicBezTo>
                  <a:pt x="4314" y="817"/>
                  <a:pt x="4242" y="642"/>
                  <a:pt x="4110" y="510"/>
                </a:cubicBezTo>
                <a:lnTo>
                  <a:pt x="3804" y="204"/>
                </a:lnTo>
                <a:close/>
                <a:moveTo>
                  <a:pt x="3396" y="2361"/>
                </a:moveTo>
                <a:cubicBezTo>
                  <a:pt x="3322" y="2434"/>
                  <a:pt x="3194" y="2434"/>
                  <a:pt x="3121" y="2361"/>
                </a:cubicBezTo>
                <a:lnTo>
                  <a:pt x="2854" y="2095"/>
                </a:lnTo>
                <a:lnTo>
                  <a:pt x="2764" y="2004"/>
                </a:lnTo>
                <a:lnTo>
                  <a:pt x="2642" y="1883"/>
                </a:lnTo>
                <a:lnTo>
                  <a:pt x="2432" y="1673"/>
                </a:lnTo>
                <a:lnTo>
                  <a:pt x="2310" y="1550"/>
                </a:lnTo>
                <a:lnTo>
                  <a:pt x="2220" y="1460"/>
                </a:lnTo>
                <a:lnTo>
                  <a:pt x="1953" y="1194"/>
                </a:lnTo>
                <a:cubicBezTo>
                  <a:pt x="1877" y="1118"/>
                  <a:pt x="1877" y="994"/>
                  <a:pt x="1953" y="918"/>
                </a:cubicBezTo>
                <a:cubicBezTo>
                  <a:pt x="1990" y="882"/>
                  <a:pt x="2039" y="861"/>
                  <a:pt x="2091" y="861"/>
                </a:cubicBezTo>
                <a:cubicBezTo>
                  <a:pt x="2143" y="861"/>
                  <a:pt x="2192" y="882"/>
                  <a:pt x="2229" y="918"/>
                </a:cubicBezTo>
                <a:lnTo>
                  <a:pt x="3396" y="2086"/>
                </a:lnTo>
                <a:cubicBezTo>
                  <a:pt x="3472" y="2161"/>
                  <a:pt x="3472" y="2285"/>
                  <a:pt x="3396" y="2361"/>
                </a:cubicBezTo>
                <a:close/>
                <a:moveTo>
                  <a:pt x="261" y="4053"/>
                </a:moveTo>
                <a:cubicBezTo>
                  <a:pt x="237" y="4029"/>
                  <a:pt x="231" y="3940"/>
                  <a:pt x="275" y="3804"/>
                </a:cubicBezTo>
                <a:cubicBezTo>
                  <a:pt x="321" y="3665"/>
                  <a:pt x="392" y="3550"/>
                  <a:pt x="426" y="3515"/>
                </a:cubicBezTo>
                <a:lnTo>
                  <a:pt x="2198" y="1744"/>
                </a:lnTo>
                <a:lnTo>
                  <a:pt x="2570" y="2116"/>
                </a:lnTo>
                <a:lnTo>
                  <a:pt x="799" y="3888"/>
                </a:lnTo>
                <a:cubicBezTo>
                  <a:pt x="737" y="3949"/>
                  <a:pt x="494" y="4072"/>
                  <a:pt x="337" y="4072"/>
                </a:cubicBezTo>
                <a:cubicBezTo>
                  <a:pt x="300" y="4072"/>
                  <a:pt x="273" y="4065"/>
                  <a:pt x="261" y="4053"/>
                </a:cubicBezTo>
                <a:close/>
                <a:moveTo>
                  <a:pt x="2564" y="909"/>
                </a:moveTo>
                <a:lnTo>
                  <a:pt x="2976" y="352"/>
                </a:lnTo>
                <a:cubicBezTo>
                  <a:pt x="3066" y="264"/>
                  <a:pt x="3185" y="216"/>
                  <a:pt x="3311" y="216"/>
                </a:cubicBezTo>
                <a:cubicBezTo>
                  <a:pt x="3440" y="216"/>
                  <a:pt x="3561" y="266"/>
                  <a:pt x="3651" y="357"/>
                </a:cubicBezTo>
                <a:lnTo>
                  <a:pt x="3957" y="663"/>
                </a:lnTo>
                <a:cubicBezTo>
                  <a:pt x="4048" y="754"/>
                  <a:pt x="4098" y="875"/>
                  <a:pt x="4098" y="1003"/>
                </a:cubicBezTo>
                <a:cubicBezTo>
                  <a:pt x="4098" y="1129"/>
                  <a:pt x="4050" y="1248"/>
                  <a:pt x="3963" y="1338"/>
                </a:cubicBezTo>
                <a:lnTo>
                  <a:pt x="3405" y="1750"/>
                </a:lnTo>
                <a:lnTo>
                  <a:pt x="2564" y="909"/>
                </a:lnTo>
                <a:close/>
              </a:path>
            </a:pathLst>
          </a:custGeom>
          <a:solidFill>
            <a:schemeClr val="bg1"/>
          </a:solidFill>
          <a:ln>
            <a:noFill/>
          </a:ln>
        </p:spPr>
        <p:txBody>
          <a:bodyPr/>
          <a:lstStyle/>
          <a:p>
            <a:endParaRPr lang="zh-CN" altLang="en-US">
              <a:sym typeface="+mn-lt"/>
            </a:endParaRPr>
          </a:p>
        </p:txBody>
      </p:sp>
      <p:sp>
        <p:nvSpPr>
          <p:cNvPr id="47" name="OfficePLUS.cn-20">
            <a:extLst>
              <a:ext uri="{FF2B5EF4-FFF2-40B4-BE49-F238E27FC236}">
                <a16:creationId xmlns:a16="http://schemas.microsoft.com/office/drawing/2014/main" id="{0E4505D8-5952-49BF-8A59-6E9A2ABD533F}"/>
              </a:ext>
            </a:extLst>
          </p:cNvPr>
          <p:cNvSpPr>
            <a:spLocks noChangeAspect="1"/>
          </p:cNvSpPr>
          <p:nvPr/>
        </p:nvSpPr>
        <p:spPr bwMode="auto">
          <a:xfrm>
            <a:off x="9516227" y="2719388"/>
            <a:ext cx="545956" cy="528404"/>
          </a:xfrm>
          <a:custGeom>
            <a:avLst/>
            <a:gdLst>
              <a:gd name="T0" fmla="*/ 1535 w 1925"/>
              <a:gd name="T1" fmla="*/ 0 h 1866"/>
              <a:gd name="T2" fmla="*/ 1145 w 1925"/>
              <a:gd name="T3" fmla="*/ 390 h 1866"/>
              <a:gd name="T4" fmla="*/ 1145 w 1925"/>
              <a:gd name="T5" fmla="*/ 978 h 1866"/>
              <a:gd name="T6" fmla="*/ 1059 w 1925"/>
              <a:gd name="T7" fmla="*/ 864 h 1866"/>
              <a:gd name="T8" fmla="*/ 644 w 1925"/>
              <a:gd name="T9" fmla="*/ 692 h 1866"/>
              <a:gd name="T10" fmla="*/ 229 w 1925"/>
              <a:gd name="T11" fmla="*/ 864 h 1866"/>
              <a:gd name="T12" fmla="*/ 229 w 1925"/>
              <a:gd name="T13" fmla="*/ 1694 h 1866"/>
              <a:gd name="T14" fmla="*/ 644 w 1925"/>
              <a:gd name="T15" fmla="*/ 1866 h 1866"/>
              <a:gd name="T16" fmla="*/ 1059 w 1925"/>
              <a:gd name="T17" fmla="*/ 1694 h 1866"/>
              <a:gd name="T18" fmla="*/ 1155 w 1925"/>
              <a:gd name="T19" fmla="*/ 1561 h 1866"/>
              <a:gd name="T20" fmla="*/ 1535 w 1925"/>
              <a:gd name="T21" fmla="*/ 1866 h 1866"/>
              <a:gd name="T22" fmla="*/ 1925 w 1925"/>
              <a:gd name="T23" fmla="*/ 1476 h 1866"/>
              <a:gd name="T24" fmla="*/ 1925 w 1925"/>
              <a:gd name="T25" fmla="*/ 390 h 1866"/>
              <a:gd name="T26" fmla="*/ 1535 w 1925"/>
              <a:gd name="T27" fmla="*/ 0 h 1866"/>
              <a:gd name="T28" fmla="*/ 1535 w 1925"/>
              <a:gd name="T29" fmla="*/ 117 h 1866"/>
              <a:gd name="T30" fmla="*/ 1808 w 1925"/>
              <a:gd name="T31" fmla="*/ 390 h 1866"/>
              <a:gd name="T32" fmla="*/ 1808 w 1925"/>
              <a:gd name="T33" fmla="*/ 874 h 1866"/>
              <a:gd name="T34" fmla="*/ 1262 w 1925"/>
              <a:gd name="T35" fmla="*/ 874 h 1866"/>
              <a:gd name="T36" fmla="*/ 1262 w 1925"/>
              <a:gd name="T37" fmla="*/ 390 h 1866"/>
              <a:gd name="T38" fmla="*/ 1535 w 1925"/>
              <a:gd name="T39" fmla="*/ 117 h 1866"/>
              <a:gd name="T40" fmla="*/ 311 w 1925"/>
              <a:gd name="T41" fmla="*/ 946 h 1866"/>
              <a:gd name="T42" fmla="*/ 644 w 1925"/>
              <a:gd name="T43" fmla="*/ 809 h 1866"/>
              <a:gd name="T44" fmla="*/ 930 w 1925"/>
              <a:gd name="T45" fmla="*/ 909 h 1866"/>
              <a:gd name="T46" fmla="*/ 274 w 1925"/>
              <a:gd name="T47" fmla="*/ 1565 h 1866"/>
              <a:gd name="T48" fmla="*/ 311 w 1925"/>
              <a:gd name="T49" fmla="*/ 946 h 1866"/>
              <a:gd name="T50" fmla="*/ 976 w 1925"/>
              <a:gd name="T51" fmla="*/ 1611 h 1866"/>
              <a:gd name="T52" fmla="*/ 357 w 1925"/>
              <a:gd name="T53" fmla="*/ 1648 h 1866"/>
              <a:gd name="T54" fmla="*/ 1013 w 1925"/>
              <a:gd name="T55" fmla="*/ 992 h 1866"/>
              <a:gd name="T56" fmla="*/ 976 w 1925"/>
              <a:gd name="T57" fmla="*/ 1611 h 1866"/>
              <a:gd name="T58" fmla="*/ 1535 w 1925"/>
              <a:gd name="T59" fmla="*/ 1749 h 1866"/>
              <a:gd name="T60" fmla="*/ 1262 w 1925"/>
              <a:gd name="T61" fmla="*/ 1476 h 1866"/>
              <a:gd name="T62" fmla="*/ 1262 w 1925"/>
              <a:gd name="T63" fmla="*/ 991 h 1866"/>
              <a:gd name="T64" fmla="*/ 1808 w 1925"/>
              <a:gd name="T65" fmla="*/ 991 h 1866"/>
              <a:gd name="T66" fmla="*/ 1808 w 1925"/>
              <a:gd name="T67" fmla="*/ 1476 h 1866"/>
              <a:gd name="T68" fmla="*/ 1535 w 1925"/>
              <a:gd name="T69" fmla="*/ 1749 h 1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5" h="1866">
                <a:moveTo>
                  <a:pt x="1535" y="0"/>
                </a:moveTo>
                <a:cubicBezTo>
                  <a:pt x="1320" y="0"/>
                  <a:pt x="1145" y="175"/>
                  <a:pt x="1145" y="390"/>
                </a:cubicBezTo>
                <a:lnTo>
                  <a:pt x="1145" y="978"/>
                </a:lnTo>
                <a:cubicBezTo>
                  <a:pt x="1121" y="937"/>
                  <a:pt x="1093" y="899"/>
                  <a:pt x="1059" y="864"/>
                </a:cubicBezTo>
                <a:cubicBezTo>
                  <a:pt x="948" y="753"/>
                  <a:pt x="800" y="692"/>
                  <a:pt x="644" y="692"/>
                </a:cubicBezTo>
                <a:cubicBezTo>
                  <a:pt x="487" y="692"/>
                  <a:pt x="339" y="753"/>
                  <a:pt x="229" y="864"/>
                </a:cubicBezTo>
                <a:cubicBezTo>
                  <a:pt x="0" y="1093"/>
                  <a:pt x="0" y="1465"/>
                  <a:pt x="229" y="1694"/>
                </a:cubicBezTo>
                <a:cubicBezTo>
                  <a:pt x="339" y="1804"/>
                  <a:pt x="487" y="1866"/>
                  <a:pt x="644" y="1866"/>
                </a:cubicBezTo>
                <a:cubicBezTo>
                  <a:pt x="800" y="1866"/>
                  <a:pt x="948" y="1805"/>
                  <a:pt x="1059" y="1694"/>
                </a:cubicBezTo>
                <a:cubicBezTo>
                  <a:pt x="1099" y="1654"/>
                  <a:pt x="1129" y="1608"/>
                  <a:pt x="1155" y="1561"/>
                </a:cubicBezTo>
                <a:cubicBezTo>
                  <a:pt x="1194" y="1735"/>
                  <a:pt x="1349" y="1866"/>
                  <a:pt x="1535" y="1866"/>
                </a:cubicBezTo>
                <a:cubicBezTo>
                  <a:pt x="1750" y="1866"/>
                  <a:pt x="1925" y="1691"/>
                  <a:pt x="1925" y="1476"/>
                </a:cubicBezTo>
                <a:lnTo>
                  <a:pt x="1925" y="390"/>
                </a:lnTo>
                <a:cubicBezTo>
                  <a:pt x="1925" y="175"/>
                  <a:pt x="1750" y="0"/>
                  <a:pt x="1535" y="0"/>
                </a:cubicBezTo>
                <a:close/>
                <a:moveTo>
                  <a:pt x="1535" y="117"/>
                </a:moveTo>
                <a:cubicBezTo>
                  <a:pt x="1685" y="117"/>
                  <a:pt x="1808" y="240"/>
                  <a:pt x="1808" y="390"/>
                </a:cubicBezTo>
                <a:lnTo>
                  <a:pt x="1808" y="874"/>
                </a:lnTo>
                <a:lnTo>
                  <a:pt x="1262" y="874"/>
                </a:lnTo>
                <a:lnTo>
                  <a:pt x="1262" y="390"/>
                </a:lnTo>
                <a:cubicBezTo>
                  <a:pt x="1262" y="239"/>
                  <a:pt x="1385" y="117"/>
                  <a:pt x="1535" y="117"/>
                </a:cubicBezTo>
                <a:close/>
                <a:moveTo>
                  <a:pt x="311" y="946"/>
                </a:moveTo>
                <a:cubicBezTo>
                  <a:pt x="400" y="858"/>
                  <a:pt x="518" y="809"/>
                  <a:pt x="644" y="809"/>
                </a:cubicBezTo>
                <a:cubicBezTo>
                  <a:pt x="749" y="809"/>
                  <a:pt x="848" y="845"/>
                  <a:pt x="930" y="909"/>
                </a:cubicBezTo>
                <a:lnTo>
                  <a:pt x="274" y="1565"/>
                </a:lnTo>
                <a:cubicBezTo>
                  <a:pt x="131" y="1381"/>
                  <a:pt x="142" y="1115"/>
                  <a:pt x="311" y="946"/>
                </a:cubicBezTo>
                <a:close/>
                <a:moveTo>
                  <a:pt x="976" y="1611"/>
                </a:moveTo>
                <a:cubicBezTo>
                  <a:pt x="812" y="1775"/>
                  <a:pt x="538" y="1786"/>
                  <a:pt x="357" y="1648"/>
                </a:cubicBezTo>
                <a:lnTo>
                  <a:pt x="1013" y="992"/>
                </a:lnTo>
                <a:cubicBezTo>
                  <a:pt x="1156" y="1176"/>
                  <a:pt x="1145" y="1442"/>
                  <a:pt x="976" y="1611"/>
                </a:cubicBezTo>
                <a:close/>
                <a:moveTo>
                  <a:pt x="1535" y="1749"/>
                </a:moveTo>
                <a:cubicBezTo>
                  <a:pt x="1385" y="1749"/>
                  <a:pt x="1262" y="1626"/>
                  <a:pt x="1262" y="1476"/>
                </a:cubicBezTo>
                <a:lnTo>
                  <a:pt x="1262" y="991"/>
                </a:lnTo>
                <a:lnTo>
                  <a:pt x="1808" y="991"/>
                </a:lnTo>
                <a:lnTo>
                  <a:pt x="1808" y="1476"/>
                </a:lnTo>
                <a:cubicBezTo>
                  <a:pt x="1808" y="1626"/>
                  <a:pt x="1685" y="1749"/>
                  <a:pt x="1535" y="1749"/>
                </a:cubicBezTo>
                <a:close/>
              </a:path>
            </a:pathLst>
          </a:custGeom>
          <a:solidFill>
            <a:schemeClr val="bg1"/>
          </a:solidFill>
          <a:ln>
            <a:noFill/>
          </a:ln>
        </p:spPr>
        <p:txBody>
          <a:bodyPr/>
          <a:lstStyle/>
          <a:p>
            <a:endParaRPr lang="zh-CN" altLang="en-US">
              <a:sym typeface="+mn-lt"/>
            </a:endParaRPr>
          </a:p>
        </p:txBody>
      </p:sp>
    </p:spTree>
    <p:extLst>
      <p:ext uri="{BB962C8B-B14F-4D97-AF65-F5344CB8AC3E}">
        <p14:creationId xmlns:p14="http://schemas.microsoft.com/office/powerpoint/2010/main" val="2834497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6CE6936F-10BD-4832-BD14-6786A002B191}"/>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04.</a:t>
            </a:r>
          </a:p>
        </p:txBody>
      </p:sp>
      <p:sp>
        <p:nvSpPr>
          <p:cNvPr id="5" name="OfficePLUS.cn-2">
            <a:extLst>
              <a:ext uri="{FF2B5EF4-FFF2-40B4-BE49-F238E27FC236}">
                <a16:creationId xmlns:a16="http://schemas.microsoft.com/office/drawing/2014/main" id="{643CBE94-ACAE-4E40-A0A6-7B4289A4FD94}"/>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grpSp>
        <p:nvGrpSpPr>
          <p:cNvPr id="6" name="OfficePLUS.cn-3">
            <a:extLst>
              <a:ext uri="{FF2B5EF4-FFF2-40B4-BE49-F238E27FC236}">
                <a16:creationId xmlns:a16="http://schemas.microsoft.com/office/drawing/2014/main" id="{3E47E8F2-3C18-4AE9-8B17-4B2C0E97D9F0}"/>
              </a:ext>
            </a:extLst>
          </p:cNvPr>
          <p:cNvGrpSpPr/>
          <p:nvPr/>
        </p:nvGrpSpPr>
        <p:grpSpPr>
          <a:xfrm>
            <a:off x="1165910" y="3066216"/>
            <a:ext cx="1923380" cy="1010203"/>
            <a:chOff x="721754" y="3414556"/>
            <a:chExt cx="1923380" cy="1010203"/>
          </a:xfrm>
        </p:grpSpPr>
        <p:sp>
          <p:nvSpPr>
            <p:cNvPr id="7" name="OfficePLUS.cn-3-1">
              <a:extLst>
                <a:ext uri="{FF2B5EF4-FFF2-40B4-BE49-F238E27FC236}">
                  <a16:creationId xmlns:a16="http://schemas.microsoft.com/office/drawing/2014/main" id="{BB2C22A0-8861-439F-B2E5-84BC8A4C1384}"/>
                </a:ext>
              </a:extLst>
            </p:cNvPr>
            <p:cNvSpPr/>
            <p:nvPr/>
          </p:nvSpPr>
          <p:spPr>
            <a:xfrm>
              <a:off x="721754" y="3414556"/>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solidFill>
              <a:schemeClr val="bg1"/>
            </a:solidFill>
            <a:ln w="63500">
              <a:solidFill>
                <a:srgbClr val="0D8C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75000"/>
                    <a:lumOff val="25000"/>
                  </a:schemeClr>
                </a:solidFill>
                <a:sym typeface="+mn-lt"/>
              </a:endParaRPr>
            </a:p>
          </p:txBody>
        </p:sp>
        <p:sp>
          <p:nvSpPr>
            <p:cNvPr id="8" name="OfficePLUS.cn-3-2">
              <a:extLst>
                <a:ext uri="{FF2B5EF4-FFF2-40B4-BE49-F238E27FC236}">
                  <a16:creationId xmlns:a16="http://schemas.microsoft.com/office/drawing/2014/main" id="{4954336B-6E28-43D6-8A93-040886FEBC2E}"/>
                </a:ext>
              </a:extLst>
            </p:cNvPr>
            <p:cNvSpPr/>
            <p:nvPr/>
          </p:nvSpPr>
          <p:spPr>
            <a:xfrm>
              <a:off x="804223" y="3577657"/>
              <a:ext cx="684000" cy="684000"/>
            </a:xfrm>
            <a:prstGeom prst="ellipse">
              <a:avLst/>
            </a:prstGeom>
            <a:solidFill>
              <a:srgbClr val="0D8CF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75000"/>
                    <a:lumOff val="25000"/>
                  </a:schemeClr>
                </a:solidFill>
                <a:sym typeface="+mn-lt"/>
              </a:endParaRPr>
            </a:p>
          </p:txBody>
        </p:sp>
      </p:grpSp>
      <p:grpSp>
        <p:nvGrpSpPr>
          <p:cNvPr id="9" name="OfficePLUS.cn-4">
            <a:extLst>
              <a:ext uri="{FF2B5EF4-FFF2-40B4-BE49-F238E27FC236}">
                <a16:creationId xmlns:a16="http://schemas.microsoft.com/office/drawing/2014/main" id="{764853F8-55BF-4FE5-BE45-9923A9D2D098}"/>
              </a:ext>
            </a:extLst>
          </p:cNvPr>
          <p:cNvGrpSpPr/>
          <p:nvPr/>
        </p:nvGrpSpPr>
        <p:grpSpPr>
          <a:xfrm>
            <a:off x="3150110" y="3066216"/>
            <a:ext cx="1923380" cy="1010203"/>
            <a:chOff x="2654071" y="3402360"/>
            <a:chExt cx="1923380" cy="1010203"/>
          </a:xfrm>
        </p:grpSpPr>
        <p:sp>
          <p:nvSpPr>
            <p:cNvPr id="10" name="OfficePLUS.cn-4-1">
              <a:extLst>
                <a:ext uri="{FF2B5EF4-FFF2-40B4-BE49-F238E27FC236}">
                  <a16:creationId xmlns:a16="http://schemas.microsoft.com/office/drawing/2014/main" id="{84AC0F59-0E57-49DE-ADE6-C003126FE629}"/>
                </a:ext>
              </a:extLst>
            </p:cNvPr>
            <p:cNvSpPr/>
            <p:nvPr/>
          </p:nvSpPr>
          <p:spPr>
            <a:xfrm>
              <a:off x="2654071" y="3402360"/>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solidFill>
              <a:schemeClr val="bg1"/>
            </a:solidFill>
            <a:ln w="63500">
              <a:solidFill>
                <a:srgbClr val="9E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75000"/>
                    <a:lumOff val="25000"/>
                  </a:schemeClr>
                </a:solidFill>
                <a:sym typeface="+mn-lt"/>
              </a:endParaRPr>
            </a:p>
          </p:txBody>
        </p:sp>
        <p:sp>
          <p:nvSpPr>
            <p:cNvPr id="11" name="OfficePLUS.cn-4-2">
              <a:extLst>
                <a:ext uri="{FF2B5EF4-FFF2-40B4-BE49-F238E27FC236}">
                  <a16:creationId xmlns:a16="http://schemas.microsoft.com/office/drawing/2014/main" id="{02D258BA-B536-4481-B6E4-A23CB66BB8FF}"/>
                </a:ext>
              </a:extLst>
            </p:cNvPr>
            <p:cNvSpPr/>
            <p:nvPr/>
          </p:nvSpPr>
          <p:spPr>
            <a:xfrm>
              <a:off x="2723267" y="3565461"/>
              <a:ext cx="684000" cy="684000"/>
            </a:xfrm>
            <a:prstGeom prst="ellipse">
              <a:avLst/>
            </a:prstGeom>
            <a:solidFill>
              <a:srgbClr val="9ECDE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75000"/>
                    <a:lumOff val="25000"/>
                  </a:schemeClr>
                </a:solidFill>
                <a:sym typeface="+mn-lt"/>
              </a:endParaRPr>
            </a:p>
          </p:txBody>
        </p:sp>
      </p:grpSp>
      <p:grpSp>
        <p:nvGrpSpPr>
          <p:cNvPr id="12" name="OfficePLUS.cn-5">
            <a:extLst>
              <a:ext uri="{FF2B5EF4-FFF2-40B4-BE49-F238E27FC236}">
                <a16:creationId xmlns:a16="http://schemas.microsoft.com/office/drawing/2014/main" id="{8378ED6A-67ED-4B56-9636-BDD12CB10A42}"/>
              </a:ext>
            </a:extLst>
          </p:cNvPr>
          <p:cNvGrpSpPr/>
          <p:nvPr/>
        </p:nvGrpSpPr>
        <p:grpSpPr>
          <a:xfrm>
            <a:off x="5134310" y="3066216"/>
            <a:ext cx="1923380" cy="1010203"/>
            <a:chOff x="4586388" y="3390164"/>
            <a:chExt cx="1923380" cy="1010203"/>
          </a:xfrm>
        </p:grpSpPr>
        <p:sp>
          <p:nvSpPr>
            <p:cNvPr id="13" name="OfficePLUS.cn-5-1">
              <a:extLst>
                <a:ext uri="{FF2B5EF4-FFF2-40B4-BE49-F238E27FC236}">
                  <a16:creationId xmlns:a16="http://schemas.microsoft.com/office/drawing/2014/main" id="{D339571B-D996-4319-B6F8-0E064CFC8254}"/>
                </a:ext>
              </a:extLst>
            </p:cNvPr>
            <p:cNvSpPr/>
            <p:nvPr/>
          </p:nvSpPr>
          <p:spPr>
            <a:xfrm>
              <a:off x="4586388" y="3390164"/>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solidFill>
              <a:schemeClr val="bg1"/>
            </a:solidFill>
            <a:ln w="63500">
              <a:solidFill>
                <a:srgbClr val="0D8C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75000"/>
                    <a:lumOff val="25000"/>
                  </a:schemeClr>
                </a:solidFill>
                <a:sym typeface="+mn-lt"/>
              </a:endParaRPr>
            </a:p>
          </p:txBody>
        </p:sp>
        <p:sp>
          <p:nvSpPr>
            <p:cNvPr id="14" name="OfficePLUS.cn-5-2">
              <a:extLst>
                <a:ext uri="{FF2B5EF4-FFF2-40B4-BE49-F238E27FC236}">
                  <a16:creationId xmlns:a16="http://schemas.microsoft.com/office/drawing/2014/main" id="{483BBB94-9AE9-4253-8F0E-3978AEF84CFA}"/>
                </a:ext>
              </a:extLst>
            </p:cNvPr>
            <p:cNvSpPr/>
            <p:nvPr/>
          </p:nvSpPr>
          <p:spPr>
            <a:xfrm>
              <a:off x="4655584" y="3553265"/>
              <a:ext cx="684000" cy="684000"/>
            </a:xfrm>
            <a:prstGeom prst="ellipse">
              <a:avLst/>
            </a:prstGeom>
            <a:solidFill>
              <a:srgbClr val="0D8CF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75000"/>
                    <a:lumOff val="25000"/>
                  </a:schemeClr>
                </a:solidFill>
                <a:sym typeface="+mn-lt"/>
              </a:endParaRPr>
            </a:p>
          </p:txBody>
        </p:sp>
      </p:grpSp>
      <p:grpSp>
        <p:nvGrpSpPr>
          <p:cNvPr id="15" name="OfficePLUS.cn-6">
            <a:extLst>
              <a:ext uri="{FF2B5EF4-FFF2-40B4-BE49-F238E27FC236}">
                <a16:creationId xmlns:a16="http://schemas.microsoft.com/office/drawing/2014/main" id="{9D97CDE3-E265-4D0C-8AA7-08CE9B0692AA}"/>
              </a:ext>
            </a:extLst>
          </p:cNvPr>
          <p:cNvGrpSpPr/>
          <p:nvPr/>
        </p:nvGrpSpPr>
        <p:grpSpPr>
          <a:xfrm>
            <a:off x="7118509" y="3066216"/>
            <a:ext cx="1923380" cy="1010203"/>
            <a:chOff x="6518705" y="3377968"/>
            <a:chExt cx="1923380" cy="1010203"/>
          </a:xfrm>
        </p:grpSpPr>
        <p:sp>
          <p:nvSpPr>
            <p:cNvPr id="16" name="OfficePLUS.cn-6-1">
              <a:extLst>
                <a:ext uri="{FF2B5EF4-FFF2-40B4-BE49-F238E27FC236}">
                  <a16:creationId xmlns:a16="http://schemas.microsoft.com/office/drawing/2014/main" id="{0B421A7B-5547-4836-B3F7-70EB82E73BE5}"/>
                </a:ext>
              </a:extLst>
            </p:cNvPr>
            <p:cNvSpPr/>
            <p:nvPr/>
          </p:nvSpPr>
          <p:spPr>
            <a:xfrm>
              <a:off x="6518705" y="3377968"/>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solidFill>
              <a:schemeClr val="bg1"/>
            </a:solidFill>
            <a:ln w="63500">
              <a:solidFill>
                <a:srgbClr val="9E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75000"/>
                    <a:lumOff val="25000"/>
                  </a:schemeClr>
                </a:solidFill>
                <a:sym typeface="+mn-lt"/>
              </a:endParaRPr>
            </a:p>
          </p:txBody>
        </p:sp>
        <p:sp>
          <p:nvSpPr>
            <p:cNvPr id="17" name="OfficePLUS.cn-6-2">
              <a:extLst>
                <a:ext uri="{FF2B5EF4-FFF2-40B4-BE49-F238E27FC236}">
                  <a16:creationId xmlns:a16="http://schemas.microsoft.com/office/drawing/2014/main" id="{879310F5-B77F-446A-BFAE-5C3FF4404411}"/>
                </a:ext>
              </a:extLst>
            </p:cNvPr>
            <p:cNvSpPr/>
            <p:nvPr/>
          </p:nvSpPr>
          <p:spPr>
            <a:xfrm>
              <a:off x="6587901" y="3541069"/>
              <a:ext cx="684000" cy="684000"/>
            </a:xfrm>
            <a:prstGeom prst="ellipse">
              <a:avLst/>
            </a:prstGeom>
            <a:solidFill>
              <a:srgbClr val="9ECDE4"/>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75000"/>
                    <a:lumOff val="25000"/>
                  </a:schemeClr>
                </a:solidFill>
                <a:sym typeface="+mn-lt"/>
              </a:endParaRPr>
            </a:p>
          </p:txBody>
        </p:sp>
      </p:grpSp>
      <p:grpSp>
        <p:nvGrpSpPr>
          <p:cNvPr id="18" name="OfficePLUS.cn-7">
            <a:extLst>
              <a:ext uri="{FF2B5EF4-FFF2-40B4-BE49-F238E27FC236}">
                <a16:creationId xmlns:a16="http://schemas.microsoft.com/office/drawing/2014/main" id="{C97FA70B-8537-429A-AEC0-EE5812EAF361}"/>
              </a:ext>
            </a:extLst>
          </p:cNvPr>
          <p:cNvGrpSpPr/>
          <p:nvPr/>
        </p:nvGrpSpPr>
        <p:grpSpPr>
          <a:xfrm>
            <a:off x="9102708" y="3066216"/>
            <a:ext cx="1923380" cy="1010203"/>
            <a:chOff x="4586388" y="3390164"/>
            <a:chExt cx="1923380" cy="1010203"/>
          </a:xfrm>
        </p:grpSpPr>
        <p:sp>
          <p:nvSpPr>
            <p:cNvPr id="19" name="OfficePLUS.cn-7-1">
              <a:extLst>
                <a:ext uri="{FF2B5EF4-FFF2-40B4-BE49-F238E27FC236}">
                  <a16:creationId xmlns:a16="http://schemas.microsoft.com/office/drawing/2014/main" id="{081F244C-7DB0-4978-AA04-005028DEE438}"/>
                </a:ext>
              </a:extLst>
            </p:cNvPr>
            <p:cNvSpPr/>
            <p:nvPr/>
          </p:nvSpPr>
          <p:spPr>
            <a:xfrm>
              <a:off x="4586388" y="3390164"/>
              <a:ext cx="1923380" cy="1010203"/>
            </a:xfrm>
            <a:custGeom>
              <a:avLst/>
              <a:gdLst/>
              <a:ahLst/>
              <a:cxnLst/>
              <a:rect l="l" t="t" r="r" b="b"/>
              <a:pathLst>
                <a:path w="1923380" h="1010203">
                  <a:moveTo>
                    <a:pt x="1418278" y="0"/>
                  </a:moveTo>
                  <a:lnTo>
                    <a:pt x="1923380" y="505102"/>
                  </a:lnTo>
                  <a:lnTo>
                    <a:pt x="1418278" y="1010203"/>
                  </a:lnTo>
                  <a:lnTo>
                    <a:pt x="1418278" y="757652"/>
                  </a:lnTo>
                  <a:lnTo>
                    <a:pt x="736602" y="757652"/>
                  </a:lnTo>
                  <a:cubicBezTo>
                    <a:pt x="662474" y="855460"/>
                    <a:pt x="544780" y="917660"/>
                    <a:pt x="412559" y="917660"/>
                  </a:cubicBezTo>
                  <a:cubicBezTo>
                    <a:pt x="184709" y="917660"/>
                    <a:pt x="0" y="732951"/>
                    <a:pt x="0" y="505101"/>
                  </a:cubicBezTo>
                  <a:cubicBezTo>
                    <a:pt x="0" y="277251"/>
                    <a:pt x="184709" y="92542"/>
                    <a:pt x="412559" y="92542"/>
                  </a:cubicBezTo>
                  <a:cubicBezTo>
                    <a:pt x="544781" y="92542"/>
                    <a:pt x="662474" y="154743"/>
                    <a:pt x="736603" y="252551"/>
                  </a:cubicBezTo>
                  <a:lnTo>
                    <a:pt x="1418278" y="252551"/>
                  </a:lnTo>
                  <a:close/>
                </a:path>
              </a:pathLst>
            </a:custGeom>
            <a:solidFill>
              <a:schemeClr val="bg1"/>
            </a:solidFill>
            <a:ln w="63500">
              <a:solidFill>
                <a:srgbClr val="0D8C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a:solidFill>
                  <a:schemeClr val="tx1">
                    <a:lumMod val="75000"/>
                    <a:lumOff val="25000"/>
                  </a:schemeClr>
                </a:solidFill>
                <a:sym typeface="+mn-lt"/>
              </a:endParaRPr>
            </a:p>
          </p:txBody>
        </p:sp>
        <p:sp>
          <p:nvSpPr>
            <p:cNvPr id="20" name="OfficePLUS.cn-7-2">
              <a:extLst>
                <a:ext uri="{FF2B5EF4-FFF2-40B4-BE49-F238E27FC236}">
                  <a16:creationId xmlns:a16="http://schemas.microsoft.com/office/drawing/2014/main" id="{BF0AA00B-95CE-4176-911D-F9654D91CD80}"/>
                </a:ext>
              </a:extLst>
            </p:cNvPr>
            <p:cNvSpPr/>
            <p:nvPr/>
          </p:nvSpPr>
          <p:spPr>
            <a:xfrm>
              <a:off x="4655584" y="3553265"/>
              <a:ext cx="684000" cy="684000"/>
            </a:xfrm>
            <a:prstGeom prst="ellipse">
              <a:avLst/>
            </a:prstGeom>
            <a:solidFill>
              <a:srgbClr val="0D8CFE"/>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200" dirty="0">
                <a:solidFill>
                  <a:schemeClr val="tx1">
                    <a:lumMod val="75000"/>
                    <a:lumOff val="25000"/>
                  </a:schemeClr>
                </a:solidFill>
                <a:sym typeface="+mn-lt"/>
              </a:endParaRPr>
            </a:p>
          </p:txBody>
        </p:sp>
      </p:grpSp>
      <p:sp>
        <p:nvSpPr>
          <p:cNvPr id="26" name="OfficePLUS.cn-8">
            <a:extLst>
              <a:ext uri="{FF2B5EF4-FFF2-40B4-BE49-F238E27FC236}">
                <a16:creationId xmlns:a16="http://schemas.microsoft.com/office/drawing/2014/main" id="{2EEAC0CC-DAA1-4537-941E-6594480B50B2}"/>
              </a:ext>
            </a:extLst>
          </p:cNvPr>
          <p:cNvSpPr txBox="1"/>
          <p:nvPr/>
        </p:nvSpPr>
        <p:spPr>
          <a:xfrm>
            <a:off x="595042" y="4683773"/>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27" name="OfficePLUS.cn-9">
            <a:extLst>
              <a:ext uri="{FF2B5EF4-FFF2-40B4-BE49-F238E27FC236}">
                <a16:creationId xmlns:a16="http://schemas.microsoft.com/office/drawing/2014/main" id="{793BD150-4A7B-45CD-9ADA-B91A4334A76E}"/>
              </a:ext>
            </a:extLst>
          </p:cNvPr>
          <p:cNvSpPr/>
          <p:nvPr/>
        </p:nvSpPr>
        <p:spPr>
          <a:xfrm>
            <a:off x="603064" y="5002541"/>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28" name="OfficePLUS.cn-10">
            <a:extLst>
              <a:ext uri="{FF2B5EF4-FFF2-40B4-BE49-F238E27FC236}">
                <a16:creationId xmlns:a16="http://schemas.microsoft.com/office/drawing/2014/main" id="{6AD59D6B-1EA2-4E9B-8349-122DED7DA945}"/>
              </a:ext>
            </a:extLst>
          </p:cNvPr>
          <p:cNvSpPr txBox="1"/>
          <p:nvPr/>
        </p:nvSpPr>
        <p:spPr>
          <a:xfrm>
            <a:off x="5118809" y="4683773"/>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29" name="OfficePLUS.cn-11">
            <a:extLst>
              <a:ext uri="{FF2B5EF4-FFF2-40B4-BE49-F238E27FC236}">
                <a16:creationId xmlns:a16="http://schemas.microsoft.com/office/drawing/2014/main" id="{40FAD8A6-E815-48A6-96AE-4FA180DC1FDB}"/>
              </a:ext>
            </a:extLst>
          </p:cNvPr>
          <p:cNvSpPr/>
          <p:nvPr/>
        </p:nvSpPr>
        <p:spPr>
          <a:xfrm>
            <a:off x="5126831" y="5002541"/>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30" name="OfficePLUS.cn-12">
            <a:extLst>
              <a:ext uri="{FF2B5EF4-FFF2-40B4-BE49-F238E27FC236}">
                <a16:creationId xmlns:a16="http://schemas.microsoft.com/office/drawing/2014/main" id="{786CC868-72F9-4A0E-989F-55A25E06960C}"/>
              </a:ext>
            </a:extLst>
          </p:cNvPr>
          <p:cNvSpPr txBox="1"/>
          <p:nvPr/>
        </p:nvSpPr>
        <p:spPr>
          <a:xfrm>
            <a:off x="9168295" y="4683773"/>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31" name="OfficePLUS.cn-13">
            <a:extLst>
              <a:ext uri="{FF2B5EF4-FFF2-40B4-BE49-F238E27FC236}">
                <a16:creationId xmlns:a16="http://schemas.microsoft.com/office/drawing/2014/main" id="{D6236D59-2421-47A1-AEC5-E61C55AFC66E}"/>
              </a:ext>
            </a:extLst>
          </p:cNvPr>
          <p:cNvSpPr/>
          <p:nvPr/>
        </p:nvSpPr>
        <p:spPr>
          <a:xfrm>
            <a:off x="9176317" y="5002541"/>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32" name="OfficePLUS.cn-14">
            <a:extLst>
              <a:ext uri="{FF2B5EF4-FFF2-40B4-BE49-F238E27FC236}">
                <a16:creationId xmlns:a16="http://schemas.microsoft.com/office/drawing/2014/main" id="{DCBB8974-EF9F-47F7-A565-D07B1D4DEFFC}"/>
              </a:ext>
            </a:extLst>
          </p:cNvPr>
          <p:cNvSpPr txBox="1"/>
          <p:nvPr/>
        </p:nvSpPr>
        <p:spPr>
          <a:xfrm>
            <a:off x="7179837" y="1461601"/>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33" name="OfficePLUS.cn-15">
            <a:extLst>
              <a:ext uri="{FF2B5EF4-FFF2-40B4-BE49-F238E27FC236}">
                <a16:creationId xmlns:a16="http://schemas.microsoft.com/office/drawing/2014/main" id="{DB447717-BF22-4A21-941B-C592B413C9F2}"/>
              </a:ext>
            </a:extLst>
          </p:cNvPr>
          <p:cNvSpPr/>
          <p:nvPr/>
        </p:nvSpPr>
        <p:spPr>
          <a:xfrm>
            <a:off x="7187859" y="1780369"/>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34" name="OfficePLUS.cn-16">
            <a:extLst>
              <a:ext uri="{FF2B5EF4-FFF2-40B4-BE49-F238E27FC236}">
                <a16:creationId xmlns:a16="http://schemas.microsoft.com/office/drawing/2014/main" id="{8F705C1D-A9AD-4CEF-AF26-887D3E769F75}"/>
              </a:ext>
            </a:extLst>
          </p:cNvPr>
          <p:cNvSpPr txBox="1"/>
          <p:nvPr/>
        </p:nvSpPr>
        <p:spPr>
          <a:xfrm>
            <a:off x="3173895" y="1461601"/>
            <a:ext cx="1954381"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zh-CN" altLang="en-US" dirty="0">
                <a:solidFill>
                  <a:schemeClr val="tx1"/>
                </a:solidFill>
                <a:ea typeface="微软雅黑" panose="020B0503020204020204" pitchFamily="34" charset="-122"/>
                <a:sym typeface="+mn-lt"/>
              </a:rPr>
              <a:t>在此输入标题</a:t>
            </a:r>
          </a:p>
        </p:txBody>
      </p:sp>
      <p:sp>
        <p:nvSpPr>
          <p:cNvPr id="35" name="OfficePLUS.cn-17">
            <a:extLst>
              <a:ext uri="{FF2B5EF4-FFF2-40B4-BE49-F238E27FC236}">
                <a16:creationId xmlns:a16="http://schemas.microsoft.com/office/drawing/2014/main" id="{05F5CA01-AB09-430B-A2C5-2EA0D8209F37}"/>
              </a:ext>
            </a:extLst>
          </p:cNvPr>
          <p:cNvSpPr/>
          <p:nvPr/>
        </p:nvSpPr>
        <p:spPr>
          <a:xfrm>
            <a:off x="3181917" y="1780369"/>
            <a:ext cx="1938337" cy="701346"/>
          </a:xfrm>
          <a:prstGeom prst="rect">
            <a:avLst/>
          </a:prstGeom>
        </p:spPr>
        <p:txBody>
          <a:bodyPr wrap="square">
            <a:spAutoFit/>
          </a:bodyPr>
          <a:lstStyle/>
          <a:p>
            <a:pPr algn="ctr" fontAlgn="base">
              <a:lnSpc>
                <a:spcPct val="150000"/>
              </a:lnSpc>
              <a:spcBef>
                <a:spcPct val="0"/>
              </a:spcBef>
              <a:spcAft>
                <a:spcPct val="0"/>
              </a:spcAft>
            </a:pPr>
            <a:r>
              <a:rPr lang="zh-CN" altLang="en-US" sz="1400" dirty="0">
                <a:ea typeface="+mn-ea"/>
                <a:sym typeface="+mn-lt"/>
              </a:rPr>
              <a:t>在此输入正文内容</a:t>
            </a:r>
          </a:p>
          <a:p>
            <a:pPr algn="ctr" fontAlgn="base">
              <a:lnSpc>
                <a:spcPct val="150000"/>
              </a:lnSpc>
              <a:spcBef>
                <a:spcPct val="0"/>
              </a:spcBef>
              <a:spcAft>
                <a:spcPct val="0"/>
              </a:spcAft>
            </a:pPr>
            <a:r>
              <a:rPr lang="zh-CN" altLang="en-US" sz="1400" dirty="0">
                <a:ea typeface="+mn-ea"/>
                <a:sym typeface="+mn-lt"/>
              </a:rPr>
              <a:t>在此输入正文内容</a:t>
            </a:r>
          </a:p>
        </p:txBody>
      </p:sp>
      <p:sp>
        <p:nvSpPr>
          <p:cNvPr id="36" name="OfficePLUS.cn-18">
            <a:extLst>
              <a:ext uri="{FF2B5EF4-FFF2-40B4-BE49-F238E27FC236}">
                <a16:creationId xmlns:a16="http://schemas.microsoft.com/office/drawing/2014/main" id="{247ED057-86F5-4846-A4E7-B1606D9D5507}"/>
              </a:ext>
            </a:extLst>
          </p:cNvPr>
          <p:cNvSpPr txBox="1"/>
          <p:nvPr/>
        </p:nvSpPr>
        <p:spPr>
          <a:xfrm>
            <a:off x="2102352" y="3375461"/>
            <a:ext cx="503663"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en-US" altLang="zh-CN" dirty="0">
                <a:solidFill>
                  <a:schemeClr val="tx1"/>
                </a:solidFill>
                <a:ea typeface="微软雅黑" panose="020B0503020204020204" pitchFamily="34" charset="-122"/>
                <a:sym typeface="+mn-lt"/>
              </a:rPr>
              <a:t>01</a:t>
            </a:r>
            <a:endParaRPr lang="zh-CN" altLang="en-US" dirty="0">
              <a:solidFill>
                <a:schemeClr val="tx1"/>
              </a:solidFill>
              <a:ea typeface="微软雅黑" panose="020B0503020204020204" pitchFamily="34" charset="-122"/>
              <a:sym typeface="+mn-lt"/>
            </a:endParaRPr>
          </a:p>
        </p:txBody>
      </p:sp>
      <p:sp>
        <p:nvSpPr>
          <p:cNvPr id="37" name="OfficePLUS.cn-19">
            <a:extLst>
              <a:ext uri="{FF2B5EF4-FFF2-40B4-BE49-F238E27FC236}">
                <a16:creationId xmlns:a16="http://schemas.microsoft.com/office/drawing/2014/main" id="{53AF03B3-4F16-443B-ADF1-6B2B87D0C7D5}"/>
              </a:ext>
            </a:extLst>
          </p:cNvPr>
          <p:cNvSpPr txBox="1"/>
          <p:nvPr/>
        </p:nvSpPr>
        <p:spPr>
          <a:xfrm>
            <a:off x="4005204" y="3375461"/>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en-US" altLang="zh-CN" dirty="0">
                <a:solidFill>
                  <a:schemeClr val="tx1"/>
                </a:solidFill>
                <a:ea typeface="微软雅黑" panose="020B0503020204020204" pitchFamily="34" charset="-122"/>
                <a:sym typeface="+mn-lt"/>
              </a:rPr>
              <a:t>02</a:t>
            </a:r>
            <a:endParaRPr lang="zh-CN" altLang="en-US" dirty="0">
              <a:solidFill>
                <a:schemeClr val="tx1"/>
              </a:solidFill>
              <a:ea typeface="微软雅黑" panose="020B0503020204020204" pitchFamily="34" charset="-122"/>
              <a:sym typeface="+mn-lt"/>
            </a:endParaRPr>
          </a:p>
        </p:txBody>
      </p:sp>
      <p:sp>
        <p:nvSpPr>
          <p:cNvPr id="38" name="OfficePLUS.cn-20">
            <a:extLst>
              <a:ext uri="{FF2B5EF4-FFF2-40B4-BE49-F238E27FC236}">
                <a16:creationId xmlns:a16="http://schemas.microsoft.com/office/drawing/2014/main" id="{97D1CD0A-BCDC-4CFD-B606-8C7FC10D95B8}"/>
              </a:ext>
            </a:extLst>
          </p:cNvPr>
          <p:cNvSpPr txBox="1"/>
          <p:nvPr/>
        </p:nvSpPr>
        <p:spPr>
          <a:xfrm>
            <a:off x="6046655" y="3375461"/>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en-US" altLang="zh-CN" dirty="0">
                <a:solidFill>
                  <a:schemeClr val="tx1"/>
                </a:solidFill>
                <a:ea typeface="微软雅黑" panose="020B0503020204020204" pitchFamily="34" charset="-122"/>
                <a:sym typeface="+mn-lt"/>
              </a:rPr>
              <a:t>03</a:t>
            </a:r>
            <a:endParaRPr lang="zh-CN" altLang="en-US" dirty="0">
              <a:solidFill>
                <a:schemeClr val="tx1"/>
              </a:solidFill>
              <a:ea typeface="微软雅黑" panose="020B0503020204020204" pitchFamily="34" charset="-122"/>
              <a:sym typeface="+mn-lt"/>
            </a:endParaRPr>
          </a:p>
        </p:txBody>
      </p:sp>
      <p:sp>
        <p:nvSpPr>
          <p:cNvPr id="39" name="OfficePLUS.cn-21">
            <a:extLst>
              <a:ext uri="{FF2B5EF4-FFF2-40B4-BE49-F238E27FC236}">
                <a16:creationId xmlns:a16="http://schemas.microsoft.com/office/drawing/2014/main" id="{A124E191-6749-4A49-894F-F16B04CF6685}"/>
              </a:ext>
            </a:extLst>
          </p:cNvPr>
          <p:cNvSpPr txBox="1"/>
          <p:nvPr/>
        </p:nvSpPr>
        <p:spPr>
          <a:xfrm>
            <a:off x="7926213" y="3375461"/>
            <a:ext cx="551754"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en-US" altLang="zh-CN" dirty="0">
                <a:solidFill>
                  <a:schemeClr val="tx1"/>
                </a:solidFill>
                <a:ea typeface="微软雅黑" panose="020B0503020204020204" pitchFamily="34" charset="-122"/>
                <a:sym typeface="+mn-lt"/>
              </a:rPr>
              <a:t>04</a:t>
            </a:r>
            <a:endParaRPr lang="zh-CN" altLang="en-US" dirty="0">
              <a:solidFill>
                <a:schemeClr val="tx1"/>
              </a:solidFill>
              <a:ea typeface="微软雅黑" panose="020B0503020204020204" pitchFamily="34" charset="-122"/>
              <a:sym typeface="+mn-lt"/>
            </a:endParaRPr>
          </a:p>
        </p:txBody>
      </p:sp>
      <p:sp>
        <p:nvSpPr>
          <p:cNvPr id="40" name="OfficePLUS.cn-22">
            <a:extLst>
              <a:ext uri="{FF2B5EF4-FFF2-40B4-BE49-F238E27FC236}">
                <a16:creationId xmlns:a16="http://schemas.microsoft.com/office/drawing/2014/main" id="{9A5E4BE5-533F-4D27-9231-86C7103AA917}"/>
              </a:ext>
            </a:extLst>
          </p:cNvPr>
          <p:cNvSpPr txBox="1"/>
          <p:nvPr/>
        </p:nvSpPr>
        <p:spPr>
          <a:xfrm>
            <a:off x="9959437" y="3375461"/>
            <a:ext cx="546945" cy="400110"/>
          </a:xfrm>
          <a:prstGeom prst="rect">
            <a:avLst/>
          </a:prstGeom>
          <a:noFill/>
        </p:spPr>
        <p:txBody>
          <a:bodyPr wrap="none" rtlCol="0">
            <a:spAutoFit/>
          </a:bodyPr>
          <a:lstStyle>
            <a:defPPr>
              <a:defRPr lang="zh-CN"/>
            </a:defPPr>
            <a:lvl1pPr lvl="0" defTabSz="914377">
              <a:defRPr sz="2000" b="1" kern="0" spc="300">
                <a:gradFill>
                  <a:gsLst>
                    <a:gs pos="0">
                      <a:schemeClr val="bg1"/>
                    </a:gs>
                    <a:gs pos="100000">
                      <a:schemeClr val="accent1">
                        <a:lumMod val="40000"/>
                        <a:lumOff val="60000"/>
                      </a:schemeClr>
                    </a:gs>
                  </a:gsLst>
                  <a:lin ang="5400000" scaled="1"/>
                </a:gradFill>
              </a:defRPr>
            </a:lvl1pPr>
          </a:lstStyle>
          <a:p>
            <a:pPr algn="ctr"/>
            <a:r>
              <a:rPr lang="en-US" altLang="zh-CN" dirty="0">
                <a:solidFill>
                  <a:schemeClr val="tx1"/>
                </a:solidFill>
                <a:ea typeface="微软雅黑" panose="020B0503020204020204" pitchFamily="34" charset="-122"/>
                <a:sym typeface="+mn-lt"/>
              </a:rPr>
              <a:t>05</a:t>
            </a:r>
            <a:endParaRPr lang="zh-CN" altLang="en-US" dirty="0">
              <a:solidFill>
                <a:schemeClr val="tx1"/>
              </a:solidFill>
              <a:ea typeface="微软雅黑" panose="020B0503020204020204" pitchFamily="34" charset="-122"/>
              <a:sym typeface="+mn-lt"/>
            </a:endParaRPr>
          </a:p>
        </p:txBody>
      </p:sp>
    </p:spTree>
    <p:extLst>
      <p:ext uri="{BB962C8B-B14F-4D97-AF65-F5344CB8AC3E}">
        <p14:creationId xmlns:p14="http://schemas.microsoft.com/office/powerpoint/2010/main" val="3626392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OfficePLUS.cn-1">
            <a:extLst>
              <a:ext uri="{FF2B5EF4-FFF2-40B4-BE49-F238E27FC236}">
                <a16:creationId xmlns:a16="http://schemas.microsoft.com/office/drawing/2014/main" id="{F1E3C10B-65E1-4898-AD84-444F89C10A7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50400" y="2217057"/>
            <a:ext cx="792843" cy="792843"/>
          </a:xfrm>
          <a:prstGeom prst="rect">
            <a:avLst/>
          </a:prstGeom>
        </p:spPr>
      </p:pic>
      <p:sp>
        <p:nvSpPr>
          <p:cNvPr id="7" name="OfficePLUS.cn-2">
            <a:extLst>
              <a:ext uri="{FF2B5EF4-FFF2-40B4-BE49-F238E27FC236}">
                <a16:creationId xmlns:a16="http://schemas.microsoft.com/office/drawing/2014/main" id="{6EB8E67E-8E40-4C28-8BB0-7B783F0E61C7}"/>
              </a:ext>
            </a:extLst>
          </p:cNvPr>
          <p:cNvSpPr txBox="1"/>
          <p:nvPr/>
        </p:nvSpPr>
        <p:spPr>
          <a:xfrm>
            <a:off x="4366985" y="2091871"/>
            <a:ext cx="5818416" cy="1015663"/>
          </a:xfrm>
          <a:prstGeom prst="rect">
            <a:avLst/>
          </a:prstGeom>
          <a:noFill/>
        </p:spPr>
        <p:txBody>
          <a:bodyPr wrap="square" rtlCol="0">
            <a:spAutoFit/>
          </a:bodyPr>
          <a:lstStyle/>
          <a:p>
            <a:r>
              <a:rPr lang="zh-CN" altLang="en-US" sz="6000" b="1" dirty="0">
                <a:solidFill>
                  <a:srgbClr val="0D8CFE"/>
                </a:solidFill>
                <a:effectLst>
                  <a:outerShdw blurRad="50800" dist="38100" dir="2700000" algn="tl" rotWithShape="0">
                    <a:schemeClr val="tx1">
                      <a:lumMod val="50000"/>
                      <a:lumOff val="50000"/>
                      <a:alpha val="42000"/>
                    </a:schemeClr>
                  </a:outerShdw>
                </a:effectLst>
                <a:ea typeface="阿里巴巴普惠体 B" panose="00020600040101010101" pitchFamily="18" charset="-122"/>
                <a:cs typeface="阿里巴巴普惠体 B" panose="00020600040101010101" pitchFamily="18" charset="-122"/>
                <a:sym typeface="+mn-lt"/>
              </a:rPr>
              <a:t>感谢您的聆听！</a:t>
            </a:r>
          </a:p>
        </p:txBody>
      </p:sp>
      <p:sp>
        <p:nvSpPr>
          <p:cNvPr id="8" name="OfficePLUS.cn-3">
            <a:extLst>
              <a:ext uri="{FF2B5EF4-FFF2-40B4-BE49-F238E27FC236}">
                <a16:creationId xmlns:a16="http://schemas.microsoft.com/office/drawing/2014/main" id="{0F635A29-5FBB-48DE-99A2-630719B5066F}"/>
              </a:ext>
            </a:extLst>
          </p:cNvPr>
          <p:cNvSpPr txBox="1"/>
          <p:nvPr/>
        </p:nvSpPr>
        <p:spPr>
          <a:xfrm>
            <a:off x="4397827" y="3180443"/>
            <a:ext cx="7358743" cy="523220"/>
          </a:xfrm>
          <a:prstGeom prst="rect">
            <a:avLst/>
          </a:prstGeom>
          <a:noFill/>
        </p:spPr>
        <p:txBody>
          <a:bodyPr wrap="square" rtlCol="0">
            <a:spAutoFit/>
          </a:bodyPr>
          <a:lstStyle/>
          <a:p>
            <a:r>
              <a:rPr lang="zh-CN" altLang="en-US"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医药卫生</a:t>
            </a:r>
            <a:r>
              <a:rPr lang="en-US" altLang="zh-CN"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a:t>
            </a:r>
            <a:r>
              <a:rPr lang="zh-CN" altLang="en-US"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医学报告</a:t>
            </a:r>
            <a:r>
              <a:rPr lang="en-US" altLang="zh-CN"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a:t>
            </a:r>
            <a:r>
              <a:rPr lang="zh-CN" altLang="en-US" sz="2800" dirty="0">
                <a:effectLst>
                  <a:outerShdw blurRad="50800" dist="38100" dir="2700000" algn="tl" rotWithShape="0">
                    <a:schemeClr val="tx1">
                      <a:lumMod val="50000"/>
                      <a:lumOff val="50000"/>
                      <a:alpha val="50000"/>
                    </a:schemeClr>
                  </a:outerShdw>
                </a:effectLst>
                <a:ea typeface="阿里巴巴普惠体 L" panose="00020600040101010101" pitchFamily="18" charset="-122"/>
                <a:cs typeface="阿里巴巴普惠体 L" panose="00020600040101010101" pitchFamily="18" charset="-122"/>
                <a:sym typeface="+mn-lt"/>
              </a:rPr>
              <a:t>个人汇报</a:t>
            </a:r>
          </a:p>
        </p:txBody>
      </p:sp>
      <p:sp>
        <p:nvSpPr>
          <p:cNvPr id="10" name="OfficePLUS.cn-4">
            <a:extLst>
              <a:ext uri="{FF2B5EF4-FFF2-40B4-BE49-F238E27FC236}">
                <a16:creationId xmlns:a16="http://schemas.microsoft.com/office/drawing/2014/main" id="{D085AE4D-8984-4385-8568-92441F4771C4}"/>
              </a:ext>
            </a:extLst>
          </p:cNvPr>
          <p:cNvSpPr txBox="1"/>
          <p:nvPr/>
        </p:nvSpPr>
        <p:spPr>
          <a:xfrm>
            <a:off x="4245428" y="4466046"/>
            <a:ext cx="2921000" cy="400110"/>
          </a:xfrm>
          <a:prstGeom prst="rect">
            <a:avLst/>
          </a:prstGeom>
          <a:noFill/>
        </p:spPr>
        <p:txBody>
          <a:bodyPr wrap="square" rtlCol="0">
            <a:spAutoFit/>
          </a:bodyPr>
          <a:lstStyle/>
          <a:p>
            <a:pPr algn="ctr"/>
            <a:r>
              <a:rPr lang="zh-CN" altLang="en-US" sz="2000" dirty="0">
                <a:solidFill>
                  <a:srgbClr val="002060"/>
                </a:solidFill>
                <a:cs typeface="+mn-ea"/>
                <a:sym typeface="+mn-lt"/>
              </a:rPr>
              <a:t>汇报人：</a:t>
            </a:r>
            <a:r>
              <a:rPr lang="en-US" altLang="zh-CN" sz="2000" dirty="0" err="1">
                <a:solidFill>
                  <a:srgbClr val="002060"/>
                </a:solidFill>
                <a:cs typeface="+mn-ea"/>
                <a:sym typeface="+mn-lt"/>
              </a:rPr>
              <a:t>OfficePLUS</a:t>
            </a:r>
            <a:endParaRPr lang="zh-CN" altLang="en-US" sz="2000" dirty="0">
              <a:solidFill>
                <a:srgbClr val="002060"/>
              </a:solidFill>
              <a:cs typeface="+mn-ea"/>
              <a:sym typeface="+mn-lt"/>
            </a:endParaRPr>
          </a:p>
        </p:txBody>
      </p:sp>
      <p:sp>
        <p:nvSpPr>
          <p:cNvPr id="12" name="OfficePLUS.cn-5">
            <a:extLst>
              <a:ext uri="{FF2B5EF4-FFF2-40B4-BE49-F238E27FC236}">
                <a16:creationId xmlns:a16="http://schemas.microsoft.com/office/drawing/2014/main" id="{1C1FEEE8-C29F-4D49-B45D-64EB387E1AA0}"/>
              </a:ext>
            </a:extLst>
          </p:cNvPr>
          <p:cNvSpPr txBox="1"/>
          <p:nvPr/>
        </p:nvSpPr>
        <p:spPr>
          <a:xfrm>
            <a:off x="6740978" y="4466046"/>
            <a:ext cx="2527300" cy="400110"/>
          </a:xfrm>
          <a:prstGeom prst="rect">
            <a:avLst/>
          </a:prstGeom>
          <a:noFill/>
        </p:spPr>
        <p:txBody>
          <a:bodyPr wrap="square" rtlCol="0">
            <a:spAutoFit/>
          </a:bodyPr>
          <a:lstStyle/>
          <a:p>
            <a:pPr algn="ctr"/>
            <a:r>
              <a:rPr lang="en-US" altLang="zh-CN" sz="2000" dirty="0">
                <a:solidFill>
                  <a:srgbClr val="002060"/>
                </a:solidFill>
                <a:cs typeface="+mn-ea"/>
                <a:sym typeface="+mn-lt"/>
              </a:rPr>
              <a:t>2020/08</a:t>
            </a:r>
            <a:endParaRPr lang="zh-CN" altLang="en-US" sz="2000" dirty="0">
              <a:solidFill>
                <a:srgbClr val="002060"/>
              </a:solidFill>
              <a:cs typeface="+mn-ea"/>
              <a:sym typeface="+mn-lt"/>
            </a:endParaRPr>
          </a:p>
        </p:txBody>
      </p:sp>
    </p:spTree>
    <p:extLst>
      <p:ext uri="{BB962C8B-B14F-4D97-AF65-F5344CB8AC3E}">
        <p14:creationId xmlns:p14="http://schemas.microsoft.com/office/powerpoint/2010/main" val="3404524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8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OfficePLUS.cn-1">
            <a:extLst>
              <a:ext uri="{FF2B5EF4-FFF2-40B4-BE49-F238E27FC236}">
                <a16:creationId xmlns:a16="http://schemas.microsoft.com/office/drawing/2014/main" id="{56CB1DE7-61C2-4A93-B024-851DACD7AA40}"/>
              </a:ext>
            </a:extLst>
          </p:cNvPr>
          <p:cNvSpPr txBox="1"/>
          <p:nvPr/>
        </p:nvSpPr>
        <p:spPr>
          <a:xfrm>
            <a:off x="683034" y="1105676"/>
            <a:ext cx="2142622" cy="707886"/>
          </a:xfrm>
          <a:prstGeom prst="rect">
            <a:avLst/>
          </a:prstGeom>
          <a:noFill/>
        </p:spPr>
        <p:txBody>
          <a:bodyPr wrap="square" rtlCol="0">
            <a:spAutoFit/>
          </a:bodyPr>
          <a:lstStyle/>
          <a:p>
            <a:r>
              <a:rPr lang="zh-CN" altLang="en-US" sz="4000" b="1" spc="1500" dirty="0">
                <a:solidFill>
                  <a:srgbClr val="0D8CFE"/>
                </a:solidFill>
                <a:ea typeface="微软雅黑" panose="020B0503020204020204" pitchFamily="34" charset="-122"/>
                <a:sym typeface="+mn-lt"/>
              </a:rPr>
              <a:t>目录</a:t>
            </a:r>
          </a:p>
        </p:txBody>
      </p:sp>
      <p:sp>
        <p:nvSpPr>
          <p:cNvPr id="23" name="OfficePLUS.cn-2">
            <a:extLst>
              <a:ext uri="{FF2B5EF4-FFF2-40B4-BE49-F238E27FC236}">
                <a16:creationId xmlns:a16="http://schemas.microsoft.com/office/drawing/2014/main" id="{FA2C24D6-D369-4502-8D29-F7FB09F63EF0}"/>
              </a:ext>
            </a:extLst>
          </p:cNvPr>
          <p:cNvSpPr txBox="1"/>
          <p:nvPr/>
        </p:nvSpPr>
        <p:spPr>
          <a:xfrm>
            <a:off x="720601" y="1768757"/>
            <a:ext cx="1354143" cy="307777"/>
          </a:xfrm>
          <a:prstGeom prst="rect">
            <a:avLst/>
          </a:prstGeom>
          <a:noFill/>
        </p:spPr>
        <p:txBody>
          <a:bodyPr wrap="square" rtlCol="0">
            <a:spAutoFit/>
          </a:bodyPr>
          <a:lstStyle/>
          <a:p>
            <a:pPr algn="dist"/>
            <a:r>
              <a:rPr lang="en-US" altLang="zh-CN" sz="1400" spc="200" dirty="0">
                <a:sym typeface="+mn-lt"/>
              </a:rPr>
              <a:t>CONTENTS</a:t>
            </a:r>
            <a:endParaRPr lang="zh-CN" altLang="en-US" sz="1400" spc="200" dirty="0">
              <a:sym typeface="+mn-lt"/>
            </a:endParaRPr>
          </a:p>
        </p:txBody>
      </p:sp>
      <p:grpSp>
        <p:nvGrpSpPr>
          <p:cNvPr id="24" name="OfficePLUS.cn-3">
            <a:extLst>
              <a:ext uri="{FF2B5EF4-FFF2-40B4-BE49-F238E27FC236}">
                <a16:creationId xmlns:a16="http://schemas.microsoft.com/office/drawing/2014/main" id="{D0F6F3C6-E2C6-421C-9388-4226C42C8948}"/>
              </a:ext>
            </a:extLst>
          </p:cNvPr>
          <p:cNvGrpSpPr/>
          <p:nvPr/>
        </p:nvGrpSpPr>
        <p:grpSpPr>
          <a:xfrm>
            <a:off x="2108311" y="1206885"/>
            <a:ext cx="808705" cy="904540"/>
            <a:chOff x="6996501" y="736985"/>
            <a:chExt cx="808705" cy="904540"/>
          </a:xfrm>
        </p:grpSpPr>
        <p:cxnSp>
          <p:nvCxnSpPr>
            <p:cNvPr id="25" name="OfficePLUS.cn-3-1">
              <a:extLst>
                <a:ext uri="{FF2B5EF4-FFF2-40B4-BE49-F238E27FC236}">
                  <a16:creationId xmlns:a16="http://schemas.microsoft.com/office/drawing/2014/main" id="{825BE5B4-E839-416A-82AE-96C14D28A4EC}"/>
                </a:ext>
              </a:extLst>
            </p:cNvPr>
            <p:cNvCxnSpPr/>
            <p:nvPr/>
          </p:nvCxnSpPr>
          <p:spPr>
            <a:xfrm flipH="1">
              <a:off x="6996501" y="736985"/>
              <a:ext cx="766678" cy="904540"/>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cxnSp>
          <p:nvCxnSpPr>
            <p:cNvPr id="26" name="OfficePLUS.cn-3-2">
              <a:extLst>
                <a:ext uri="{FF2B5EF4-FFF2-40B4-BE49-F238E27FC236}">
                  <a16:creationId xmlns:a16="http://schemas.microsoft.com/office/drawing/2014/main" id="{7BDB021A-30FF-405C-B7FE-BD26DBBDEBC7}"/>
                </a:ext>
              </a:extLst>
            </p:cNvPr>
            <p:cNvCxnSpPr/>
            <p:nvPr/>
          </p:nvCxnSpPr>
          <p:spPr>
            <a:xfrm flipH="1">
              <a:off x="7334434" y="1015915"/>
              <a:ext cx="470772" cy="569501"/>
            </a:xfrm>
            <a:prstGeom prst="line">
              <a:avLst/>
            </a:prstGeom>
            <a:ln w="19050">
              <a:solidFill>
                <a:schemeClr val="tx1">
                  <a:alpha val="80000"/>
                </a:schemeClr>
              </a:solidFill>
            </a:ln>
          </p:spPr>
          <p:style>
            <a:lnRef idx="1">
              <a:schemeClr val="accent1"/>
            </a:lnRef>
            <a:fillRef idx="0">
              <a:schemeClr val="accent1"/>
            </a:fillRef>
            <a:effectRef idx="0">
              <a:schemeClr val="accent1"/>
            </a:effectRef>
            <a:fontRef idx="minor">
              <a:schemeClr val="tx1"/>
            </a:fontRef>
          </p:style>
        </p:cxnSp>
      </p:grpSp>
      <p:pic>
        <p:nvPicPr>
          <p:cNvPr id="31" name="OfficePLUS.cn-4">
            <a:extLst>
              <a:ext uri="{FF2B5EF4-FFF2-40B4-BE49-F238E27FC236}">
                <a16:creationId xmlns:a16="http://schemas.microsoft.com/office/drawing/2014/main" id="{6C4AF5F3-D4F9-4060-B5B0-866678FF5D0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38200" y="3060700"/>
            <a:ext cx="660400" cy="660400"/>
          </a:xfrm>
          <a:prstGeom prst="rect">
            <a:avLst/>
          </a:prstGeom>
          <a:effectLst>
            <a:outerShdw blurRad="50800" dist="38100" dir="2700000" algn="tl" rotWithShape="0">
              <a:prstClr val="black">
                <a:alpha val="14000"/>
              </a:prstClr>
            </a:outerShdw>
          </a:effectLst>
        </p:spPr>
      </p:pic>
      <p:pic>
        <p:nvPicPr>
          <p:cNvPr id="33" name="OfficePLUS.cn-5">
            <a:extLst>
              <a:ext uri="{FF2B5EF4-FFF2-40B4-BE49-F238E27FC236}">
                <a16:creationId xmlns:a16="http://schemas.microsoft.com/office/drawing/2014/main" id="{1F57C8CB-2A26-44C6-9620-850E481B923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38200" y="4787900"/>
            <a:ext cx="584200" cy="584200"/>
          </a:xfrm>
          <a:prstGeom prst="rect">
            <a:avLst/>
          </a:prstGeom>
          <a:effectLst>
            <a:outerShdw blurRad="50800" dist="38100" dir="2700000" algn="tl" rotWithShape="0">
              <a:prstClr val="black">
                <a:alpha val="14000"/>
              </a:prstClr>
            </a:outerShdw>
          </a:effectLst>
        </p:spPr>
      </p:pic>
      <p:pic>
        <p:nvPicPr>
          <p:cNvPr id="37" name="OfficePLUS.cn-6">
            <a:extLst>
              <a:ext uri="{FF2B5EF4-FFF2-40B4-BE49-F238E27FC236}">
                <a16:creationId xmlns:a16="http://schemas.microsoft.com/office/drawing/2014/main" id="{1C515F0A-39EF-4587-91E4-0E89E7E5A94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67500" y="4765675"/>
            <a:ext cx="571500" cy="571500"/>
          </a:xfrm>
          <a:prstGeom prst="rect">
            <a:avLst/>
          </a:prstGeom>
          <a:effectLst>
            <a:outerShdw blurRad="50800" dist="38100" dir="2700000" algn="tl" rotWithShape="0">
              <a:prstClr val="black">
                <a:alpha val="14000"/>
              </a:prstClr>
            </a:outerShdw>
          </a:effectLst>
        </p:spPr>
      </p:pic>
      <p:pic>
        <p:nvPicPr>
          <p:cNvPr id="39" name="OfficePLUS.cn-7">
            <a:extLst>
              <a:ext uri="{FF2B5EF4-FFF2-40B4-BE49-F238E27FC236}">
                <a16:creationId xmlns:a16="http://schemas.microsoft.com/office/drawing/2014/main" id="{0E750108-623E-4400-8EF1-33723586CCC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67500" y="3105150"/>
            <a:ext cx="596900" cy="596900"/>
          </a:xfrm>
          <a:prstGeom prst="rect">
            <a:avLst/>
          </a:prstGeom>
          <a:effectLst>
            <a:outerShdw blurRad="50800" dist="38100" dir="2700000" algn="tl" rotWithShape="0">
              <a:prstClr val="black">
                <a:alpha val="14000"/>
              </a:prstClr>
            </a:outerShdw>
          </a:effectLst>
        </p:spPr>
      </p:pic>
      <p:sp>
        <p:nvSpPr>
          <p:cNvPr id="42" name="OfficePLUS.cn-8">
            <a:extLst>
              <a:ext uri="{FF2B5EF4-FFF2-40B4-BE49-F238E27FC236}">
                <a16:creationId xmlns:a16="http://schemas.microsoft.com/office/drawing/2014/main" id="{2D6413D2-CF59-4D82-89BB-BB7832BB8D18}"/>
              </a:ext>
            </a:extLst>
          </p:cNvPr>
          <p:cNvSpPr txBox="1"/>
          <p:nvPr/>
        </p:nvSpPr>
        <p:spPr>
          <a:xfrm>
            <a:off x="1311474" y="3044279"/>
            <a:ext cx="999183" cy="769441"/>
          </a:xfrm>
          <a:prstGeom prst="rect">
            <a:avLst/>
          </a:prstGeom>
          <a:noFill/>
        </p:spPr>
        <p:txBody>
          <a:bodyPr wrap="square" rtlCol="0">
            <a:spAutoFit/>
          </a:bodyPr>
          <a:lstStyle/>
          <a:p>
            <a:pPr algn="ctr"/>
            <a:r>
              <a:rPr lang="en-US" altLang="zh-CN" sz="4400" b="1" dirty="0">
                <a:ea typeface="阿里巴巴普惠体 L" panose="00020600040101010101" pitchFamily="18" charset="-122"/>
                <a:cs typeface="阿里巴巴普惠体 L" panose="00020600040101010101" pitchFamily="18" charset="-122"/>
                <a:sym typeface="+mn-lt"/>
              </a:rPr>
              <a:t>01.</a:t>
            </a:r>
          </a:p>
        </p:txBody>
      </p:sp>
      <p:sp>
        <p:nvSpPr>
          <p:cNvPr id="44" name="OfficePLUS.cn-9">
            <a:extLst>
              <a:ext uri="{FF2B5EF4-FFF2-40B4-BE49-F238E27FC236}">
                <a16:creationId xmlns:a16="http://schemas.microsoft.com/office/drawing/2014/main" id="{608495D6-9F48-4651-A715-E0FE4E79EE80}"/>
              </a:ext>
            </a:extLst>
          </p:cNvPr>
          <p:cNvSpPr txBox="1"/>
          <p:nvPr/>
        </p:nvSpPr>
        <p:spPr>
          <a:xfrm flipH="1">
            <a:off x="2117272" y="3086100"/>
            <a:ext cx="3826328" cy="677108"/>
          </a:xfrm>
          <a:prstGeom prst="rect">
            <a:avLst/>
          </a:prstGeom>
          <a:noFill/>
        </p:spPr>
        <p:txBody>
          <a:bodyPr wrap="square" rtlCol="0">
            <a:spAutoFit/>
          </a:bodyPr>
          <a:lstStyle/>
          <a:p>
            <a:r>
              <a:rPr lang="zh-CN" altLang="en-US" sz="2400" b="1" dirty="0">
                <a:ea typeface="阿里巴巴普惠体 L" panose="00020600040101010101" pitchFamily="18" charset="-122"/>
                <a:cs typeface="阿里巴巴普惠体 L" panose="00020600040101010101" pitchFamily="18" charset="-122"/>
                <a:sym typeface="+mn-lt"/>
              </a:rPr>
              <a:t>在此输入标题</a:t>
            </a:r>
            <a:endParaRPr lang="en-US" altLang="zh-CN" sz="2400" b="1" dirty="0">
              <a:ea typeface="阿里巴巴普惠体 L" panose="00020600040101010101" pitchFamily="18" charset="-122"/>
              <a:cs typeface="阿里巴巴普惠体 L" panose="00020600040101010101" pitchFamily="18" charset="-122"/>
              <a:sym typeface="+mn-lt"/>
            </a:endParaRPr>
          </a:p>
          <a:p>
            <a:r>
              <a:rPr lang="en-US" altLang="zh-CN" sz="1400" b="1" dirty="0">
                <a:ea typeface="阿里巴巴普惠体 L" panose="00020600040101010101" pitchFamily="18" charset="-122"/>
                <a:cs typeface="阿里巴巴普惠体 L" panose="00020600040101010101" pitchFamily="18" charset="-122"/>
                <a:sym typeface="+mn-lt"/>
              </a:rPr>
              <a:t>Enter title here</a:t>
            </a:r>
          </a:p>
        </p:txBody>
      </p:sp>
      <p:sp>
        <p:nvSpPr>
          <p:cNvPr id="45" name="OfficePLUS.cn-10">
            <a:extLst>
              <a:ext uri="{FF2B5EF4-FFF2-40B4-BE49-F238E27FC236}">
                <a16:creationId xmlns:a16="http://schemas.microsoft.com/office/drawing/2014/main" id="{CEC55103-928F-438E-AC53-5A0B587C5F7D}"/>
              </a:ext>
            </a:extLst>
          </p:cNvPr>
          <p:cNvSpPr txBox="1"/>
          <p:nvPr/>
        </p:nvSpPr>
        <p:spPr>
          <a:xfrm>
            <a:off x="1311474" y="4707979"/>
            <a:ext cx="999183" cy="769441"/>
          </a:xfrm>
          <a:prstGeom prst="rect">
            <a:avLst/>
          </a:prstGeom>
          <a:noFill/>
        </p:spPr>
        <p:txBody>
          <a:bodyPr wrap="square" rtlCol="0">
            <a:spAutoFit/>
          </a:bodyPr>
          <a:lstStyle/>
          <a:p>
            <a:pPr algn="ctr"/>
            <a:r>
              <a:rPr lang="en-US" altLang="zh-CN" sz="4400" b="1" dirty="0">
                <a:ea typeface="阿里巴巴普惠体 L" panose="00020600040101010101" pitchFamily="18" charset="-122"/>
                <a:cs typeface="阿里巴巴普惠体 L" panose="00020600040101010101" pitchFamily="18" charset="-122"/>
                <a:sym typeface="+mn-lt"/>
              </a:rPr>
              <a:t>03.</a:t>
            </a:r>
          </a:p>
        </p:txBody>
      </p:sp>
      <p:sp>
        <p:nvSpPr>
          <p:cNvPr id="46" name="OfficePLUS.cn-11">
            <a:extLst>
              <a:ext uri="{FF2B5EF4-FFF2-40B4-BE49-F238E27FC236}">
                <a16:creationId xmlns:a16="http://schemas.microsoft.com/office/drawing/2014/main" id="{2689A7B1-5D6D-4D0C-88DC-16849E78E12F}"/>
              </a:ext>
            </a:extLst>
          </p:cNvPr>
          <p:cNvSpPr txBox="1"/>
          <p:nvPr/>
        </p:nvSpPr>
        <p:spPr>
          <a:xfrm flipH="1">
            <a:off x="2117272" y="4749800"/>
            <a:ext cx="3826328" cy="677108"/>
          </a:xfrm>
          <a:prstGeom prst="rect">
            <a:avLst/>
          </a:prstGeom>
          <a:noFill/>
        </p:spPr>
        <p:txBody>
          <a:bodyPr wrap="square" rtlCol="0">
            <a:spAutoFit/>
          </a:bodyPr>
          <a:lstStyle/>
          <a:p>
            <a:r>
              <a:rPr lang="zh-CN" altLang="en-US" sz="2400" b="1" dirty="0">
                <a:ea typeface="阿里巴巴普惠体 L" panose="00020600040101010101" pitchFamily="18" charset="-122"/>
                <a:cs typeface="阿里巴巴普惠体 L" panose="00020600040101010101" pitchFamily="18" charset="-122"/>
                <a:sym typeface="+mn-lt"/>
              </a:rPr>
              <a:t>在此输入标题</a:t>
            </a:r>
            <a:endParaRPr lang="en-US" altLang="zh-CN" sz="2400" b="1" dirty="0">
              <a:ea typeface="阿里巴巴普惠体 L" panose="00020600040101010101" pitchFamily="18" charset="-122"/>
              <a:cs typeface="阿里巴巴普惠体 L" panose="00020600040101010101" pitchFamily="18" charset="-122"/>
              <a:sym typeface="+mn-lt"/>
            </a:endParaRPr>
          </a:p>
          <a:p>
            <a:r>
              <a:rPr lang="en-US" altLang="zh-CN" sz="1400" b="1" dirty="0">
                <a:ea typeface="阿里巴巴普惠体 L" panose="00020600040101010101" pitchFamily="18" charset="-122"/>
                <a:cs typeface="阿里巴巴普惠体 L" panose="00020600040101010101" pitchFamily="18" charset="-122"/>
                <a:sym typeface="+mn-lt"/>
              </a:rPr>
              <a:t>Enter title here</a:t>
            </a:r>
          </a:p>
        </p:txBody>
      </p:sp>
      <p:sp>
        <p:nvSpPr>
          <p:cNvPr id="47" name="OfficePLUS.cn-12">
            <a:extLst>
              <a:ext uri="{FF2B5EF4-FFF2-40B4-BE49-F238E27FC236}">
                <a16:creationId xmlns:a16="http://schemas.microsoft.com/office/drawing/2014/main" id="{F604BE4D-85A6-4251-A82C-A635E708C0B2}"/>
              </a:ext>
            </a:extLst>
          </p:cNvPr>
          <p:cNvSpPr txBox="1"/>
          <p:nvPr/>
        </p:nvSpPr>
        <p:spPr>
          <a:xfrm>
            <a:off x="7166174" y="4707979"/>
            <a:ext cx="999183" cy="769441"/>
          </a:xfrm>
          <a:prstGeom prst="rect">
            <a:avLst/>
          </a:prstGeom>
          <a:noFill/>
        </p:spPr>
        <p:txBody>
          <a:bodyPr wrap="square" rtlCol="0">
            <a:spAutoFit/>
          </a:bodyPr>
          <a:lstStyle/>
          <a:p>
            <a:pPr algn="ctr"/>
            <a:r>
              <a:rPr lang="en-US" altLang="zh-CN" sz="4400" b="1" dirty="0">
                <a:ea typeface="阿里巴巴普惠体 L" panose="00020600040101010101" pitchFamily="18" charset="-122"/>
                <a:cs typeface="阿里巴巴普惠体 L" panose="00020600040101010101" pitchFamily="18" charset="-122"/>
                <a:sym typeface="+mn-lt"/>
              </a:rPr>
              <a:t>04.</a:t>
            </a:r>
          </a:p>
        </p:txBody>
      </p:sp>
      <p:sp>
        <p:nvSpPr>
          <p:cNvPr id="48" name="OfficePLUS.cn-13">
            <a:extLst>
              <a:ext uri="{FF2B5EF4-FFF2-40B4-BE49-F238E27FC236}">
                <a16:creationId xmlns:a16="http://schemas.microsoft.com/office/drawing/2014/main" id="{39D9C4D1-2977-4490-85F8-DEEF97EFF003}"/>
              </a:ext>
            </a:extLst>
          </p:cNvPr>
          <p:cNvSpPr txBox="1"/>
          <p:nvPr/>
        </p:nvSpPr>
        <p:spPr>
          <a:xfrm flipH="1">
            <a:off x="7971972" y="4749800"/>
            <a:ext cx="3826328" cy="677108"/>
          </a:xfrm>
          <a:prstGeom prst="rect">
            <a:avLst/>
          </a:prstGeom>
          <a:noFill/>
        </p:spPr>
        <p:txBody>
          <a:bodyPr wrap="square" rtlCol="0">
            <a:spAutoFit/>
          </a:bodyPr>
          <a:lstStyle/>
          <a:p>
            <a:r>
              <a:rPr lang="zh-CN" altLang="en-US" sz="2400" b="1" dirty="0">
                <a:ea typeface="阿里巴巴普惠体 L" panose="00020600040101010101" pitchFamily="18" charset="-122"/>
                <a:cs typeface="阿里巴巴普惠体 L" panose="00020600040101010101" pitchFamily="18" charset="-122"/>
                <a:sym typeface="+mn-lt"/>
              </a:rPr>
              <a:t>在此输入标题</a:t>
            </a:r>
            <a:endParaRPr lang="en-US" altLang="zh-CN" sz="2400" b="1" dirty="0">
              <a:ea typeface="阿里巴巴普惠体 L" panose="00020600040101010101" pitchFamily="18" charset="-122"/>
              <a:cs typeface="阿里巴巴普惠体 L" panose="00020600040101010101" pitchFamily="18" charset="-122"/>
              <a:sym typeface="+mn-lt"/>
            </a:endParaRPr>
          </a:p>
          <a:p>
            <a:r>
              <a:rPr lang="en-US" altLang="zh-CN" sz="1400" b="1" dirty="0">
                <a:ea typeface="阿里巴巴普惠体 L" panose="00020600040101010101" pitchFamily="18" charset="-122"/>
                <a:cs typeface="阿里巴巴普惠体 L" panose="00020600040101010101" pitchFamily="18" charset="-122"/>
                <a:sym typeface="+mn-lt"/>
              </a:rPr>
              <a:t>Enter title here</a:t>
            </a:r>
          </a:p>
        </p:txBody>
      </p:sp>
      <p:sp>
        <p:nvSpPr>
          <p:cNvPr id="49" name="OfficePLUS.cn-14">
            <a:extLst>
              <a:ext uri="{FF2B5EF4-FFF2-40B4-BE49-F238E27FC236}">
                <a16:creationId xmlns:a16="http://schemas.microsoft.com/office/drawing/2014/main" id="{AD94EB50-2D03-4A9E-9753-0BBFB542CE10}"/>
              </a:ext>
            </a:extLst>
          </p:cNvPr>
          <p:cNvSpPr txBox="1"/>
          <p:nvPr/>
        </p:nvSpPr>
        <p:spPr>
          <a:xfrm>
            <a:off x="7166174" y="3048625"/>
            <a:ext cx="999183" cy="769441"/>
          </a:xfrm>
          <a:prstGeom prst="rect">
            <a:avLst/>
          </a:prstGeom>
          <a:noFill/>
        </p:spPr>
        <p:txBody>
          <a:bodyPr wrap="square" rtlCol="0">
            <a:spAutoFit/>
          </a:bodyPr>
          <a:lstStyle/>
          <a:p>
            <a:pPr algn="ctr"/>
            <a:r>
              <a:rPr lang="en-US" altLang="zh-CN" sz="4400" b="1" dirty="0">
                <a:ea typeface="阿里巴巴普惠体 L" panose="00020600040101010101" pitchFamily="18" charset="-122"/>
                <a:cs typeface="阿里巴巴普惠体 L" panose="00020600040101010101" pitchFamily="18" charset="-122"/>
                <a:sym typeface="+mn-lt"/>
              </a:rPr>
              <a:t>02.</a:t>
            </a:r>
          </a:p>
        </p:txBody>
      </p:sp>
      <p:sp>
        <p:nvSpPr>
          <p:cNvPr id="50" name="OfficePLUS.cn-15">
            <a:extLst>
              <a:ext uri="{FF2B5EF4-FFF2-40B4-BE49-F238E27FC236}">
                <a16:creationId xmlns:a16="http://schemas.microsoft.com/office/drawing/2014/main" id="{7D67BF73-C573-45D1-AD2F-CCB104B7E16D}"/>
              </a:ext>
            </a:extLst>
          </p:cNvPr>
          <p:cNvSpPr txBox="1"/>
          <p:nvPr/>
        </p:nvSpPr>
        <p:spPr>
          <a:xfrm flipH="1">
            <a:off x="7971972" y="3090446"/>
            <a:ext cx="3826328" cy="677108"/>
          </a:xfrm>
          <a:prstGeom prst="rect">
            <a:avLst/>
          </a:prstGeom>
          <a:noFill/>
        </p:spPr>
        <p:txBody>
          <a:bodyPr wrap="square" rtlCol="0">
            <a:spAutoFit/>
          </a:bodyPr>
          <a:lstStyle/>
          <a:p>
            <a:r>
              <a:rPr lang="zh-CN" altLang="en-US" sz="2400" b="1" dirty="0">
                <a:ea typeface="阿里巴巴普惠体 L" panose="00020600040101010101" pitchFamily="18" charset="-122"/>
                <a:cs typeface="阿里巴巴普惠体 L" panose="00020600040101010101" pitchFamily="18" charset="-122"/>
                <a:sym typeface="+mn-lt"/>
              </a:rPr>
              <a:t>在此输入标题</a:t>
            </a:r>
            <a:endParaRPr lang="en-US" altLang="zh-CN" sz="2400" b="1" dirty="0">
              <a:ea typeface="阿里巴巴普惠体 L" panose="00020600040101010101" pitchFamily="18" charset="-122"/>
              <a:cs typeface="阿里巴巴普惠体 L" panose="00020600040101010101" pitchFamily="18" charset="-122"/>
              <a:sym typeface="+mn-lt"/>
            </a:endParaRPr>
          </a:p>
          <a:p>
            <a:r>
              <a:rPr lang="en-US" altLang="zh-CN" sz="1400" b="1" dirty="0">
                <a:ea typeface="阿里巴巴普惠体 L" panose="00020600040101010101" pitchFamily="18" charset="-122"/>
                <a:cs typeface="阿里巴巴普惠体 L" panose="00020600040101010101" pitchFamily="18" charset="-122"/>
                <a:sym typeface="+mn-lt"/>
              </a:rPr>
              <a:t>Enter title here</a:t>
            </a:r>
          </a:p>
        </p:txBody>
      </p:sp>
    </p:spTree>
    <p:extLst>
      <p:ext uri="{BB962C8B-B14F-4D97-AF65-F5344CB8AC3E}">
        <p14:creationId xmlns:p14="http://schemas.microsoft.com/office/powerpoint/2010/main" val="37609255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048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1805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fficePLUS.cn-1">
            <a:extLst>
              <a:ext uri="{FF2B5EF4-FFF2-40B4-BE49-F238E27FC236}">
                <a16:creationId xmlns:a16="http://schemas.microsoft.com/office/drawing/2014/main" id="{AA17940E-D8D2-4621-97FE-D140573707C5}"/>
              </a:ext>
            </a:extLst>
          </p:cNvPr>
          <p:cNvSpPr/>
          <p:nvPr/>
        </p:nvSpPr>
        <p:spPr>
          <a:xfrm>
            <a:off x="0" y="0"/>
            <a:ext cx="6096000" cy="6858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pic>
        <p:nvPicPr>
          <p:cNvPr id="32" name="OfficePLUS.cn-2">
            <a:extLst>
              <a:ext uri="{FF2B5EF4-FFF2-40B4-BE49-F238E27FC236}">
                <a16:creationId xmlns:a16="http://schemas.microsoft.com/office/drawing/2014/main" id="{FA3C7B8E-78B2-4B8B-ADC6-153D11D204E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60600" y="1746250"/>
            <a:ext cx="1600200" cy="1600200"/>
          </a:xfrm>
          <a:prstGeom prst="rect">
            <a:avLst/>
          </a:prstGeom>
          <a:effectLst>
            <a:outerShdw blurRad="50800" dist="38100" dir="2700000" algn="tl" rotWithShape="0">
              <a:prstClr val="black">
                <a:alpha val="14000"/>
              </a:prstClr>
            </a:outerShdw>
          </a:effectLst>
        </p:spPr>
      </p:pic>
      <p:sp>
        <p:nvSpPr>
          <p:cNvPr id="34" name="OfficePLUS.cn-3">
            <a:extLst>
              <a:ext uri="{FF2B5EF4-FFF2-40B4-BE49-F238E27FC236}">
                <a16:creationId xmlns:a16="http://schemas.microsoft.com/office/drawing/2014/main" id="{C9C29589-FDE2-441E-9D12-72F5773D7344}"/>
              </a:ext>
            </a:extLst>
          </p:cNvPr>
          <p:cNvSpPr txBox="1"/>
          <p:nvPr/>
        </p:nvSpPr>
        <p:spPr>
          <a:xfrm>
            <a:off x="882650" y="3691979"/>
            <a:ext cx="1561357" cy="1015663"/>
          </a:xfrm>
          <a:prstGeom prst="rect">
            <a:avLst/>
          </a:prstGeom>
          <a:noFill/>
        </p:spPr>
        <p:txBody>
          <a:bodyPr wrap="square" rtlCol="0">
            <a:spAutoFit/>
          </a:bodyPr>
          <a:lstStyle/>
          <a:p>
            <a:pPr algn="ctr"/>
            <a:r>
              <a:rPr lang="en-US" altLang="zh-CN" sz="6000" b="1" dirty="0">
                <a:solidFill>
                  <a:srgbClr val="0D8CFE"/>
                </a:solidFill>
                <a:ea typeface="阿里巴巴普惠体 B" panose="00020600040101010101" pitchFamily="18" charset="-122"/>
                <a:cs typeface="阿里巴巴普惠体 B" panose="00020600040101010101" pitchFamily="18" charset="-122"/>
                <a:sym typeface="+mn-lt"/>
              </a:rPr>
              <a:t>01.</a:t>
            </a:r>
          </a:p>
        </p:txBody>
      </p:sp>
      <p:sp>
        <p:nvSpPr>
          <p:cNvPr id="36" name="OfficePLUS.cn-4">
            <a:extLst>
              <a:ext uri="{FF2B5EF4-FFF2-40B4-BE49-F238E27FC236}">
                <a16:creationId xmlns:a16="http://schemas.microsoft.com/office/drawing/2014/main" id="{5E42F235-20C2-4E7B-9D56-4886E4E7FAFA}"/>
              </a:ext>
            </a:extLst>
          </p:cNvPr>
          <p:cNvSpPr txBox="1"/>
          <p:nvPr/>
        </p:nvSpPr>
        <p:spPr>
          <a:xfrm flipH="1">
            <a:off x="2269672" y="3733800"/>
            <a:ext cx="3826328" cy="861774"/>
          </a:xfrm>
          <a:prstGeom prst="rect">
            <a:avLst/>
          </a:prstGeom>
          <a:noFill/>
        </p:spPr>
        <p:txBody>
          <a:bodyPr wrap="square" rtlCol="0">
            <a:spAutoFit/>
          </a:bodyPr>
          <a:lstStyle/>
          <a:p>
            <a:r>
              <a:rPr lang="zh-CN" altLang="en-US" sz="32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32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
        <p:nvSpPr>
          <p:cNvPr id="2" name="OfficePLUS.cn-5">
            <a:extLst>
              <a:ext uri="{FF2B5EF4-FFF2-40B4-BE49-F238E27FC236}">
                <a16:creationId xmlns:a16="http://schemas.microsoft.com/office/drawing/2014/main" id="{41E812B2-6C3C-43BF-B512-33A3409667B1}"/>
              </a:ext>
            </a:extLst>
          </p:cNvPr>
          <p:cNvSpPr/>
          <p:nvPr/>
        </p:nvSpPr>
        <p:spPr>
          <a:xfrm>
            <a:off x="1689100" y="-5588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7" name="OfficePLUS.cn-6">
            <a:extLst>
              <a:ext uri="{FF2B5EF4-FFF2-40B4-BE49-F238E27FC236}">
                <a16:creationId xmlns:a16="http://schemas.microsoft.com/office/drawing/2014/main" id="{C1279923-B0BB-42C6-875F-E3FEA7E30CD7}"/>
              </a:ext>
            </a:extLst>
          </p:cNvPr>
          <p:cNvSpPr/>
          <p:nvPr/>
        </p:nvSpPr>
        <p:spPr>
          <a:xfrm>
            <a:off x="1879600" y="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8" name="OfficePLUS.cn-7">
            <a:extLst>
              <a:ext uri="{FF2B5EF4-FFF2-40B4-BE49-F238E27FC236}">
                <a16:creationId xmlns:a16="http://schemas.microsoft.com/office/drawing/2014/main" id="{7C777039-D8D3-4EFA-BFA0-EEA85C61D0CF}"/>
              </a:ext>
            </a:extLst>
          </p:cNvPr>
          <p:cNvSpPr/>
          <p:nvPr/>
        </p:nvSpPr>
        <p:spPr>
          <a:xfrm>
            <a:off x="3568700" y="57404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9" name="OfficePLUS.cn-8">
            <a:extLst>
              <a:ext uri="{FF2B5EF4-FFF2-40B4-BE49-F238E27FC236}">
                <a16:creationId xmlns:a16="http://schemas.microsoft.com/office/drawing/2014/main" id="{81F14B71-9B85-424B-A33F-74CD4E2342B6}"/>
              </a:ext>
            </a:extLst>
          </p:cNvPr>
          <p:cNvSpPr/>
          <p:nvPr/>
        </p:nvSpPr>
        <p:spPr>
          <a:xfrm>
            <a:off x="3759200" y="62992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Tree>
    <p:extLst>
      <p:ext uri="{BB962C8B-B14F-4D97-AF65-F5344CB8AC3E}">
        <p14:creationId xmlns:p14="http://schemas.microsoft.com/office/powerpoint/2010/main" val="30911142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654E99C1-B064-46F5-8BC5-2085091CA2EF}"/>
              </a:ext>
            </a:extLst>
          </p:cNvPr>
          <p:cNvSpPr/>
          <p:nvPr/>
        </p:nvSpPr>
        <p:spPr>
          <a:xfrm>
            <a:off x="0" y="2326482"/>
            <a:ext cx="12192000" cy="3186112"/>
          </a:xfrm>
          <a:prstGeom prst="rect">
            <a:avLst/>
          </a:prstGeom>
          <a:solidFill>
            <a:srgbClr val="9ECD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等线" panose="02010600030101010101" pitchFamily="2" charset="-122"/>
              <a:cs typeface="+mn-cs"/>
              <a:sym typeface="+mn-lt"/>
            </a:endParaRPr>
          </a:p>
        </p:txBody>
      </p:sp>
      <p:pic>
        <p:nvPicPr>
          <p:cNvPr id="7" name="OfficePLUS.cn-2">
            <a:extLst>
              <a:ext uri="{FF2B5EF4-FFF2-40B4-BE49-F238E27FC236}">
                <a16:creationId xmlns:a16="http://schemas.microsoft.com/office/drawing/2014/main" id="{1B2128BA-9892-4C65-BD3D-399B658261EE}"/>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9992" b="98907" l="10000" r="90000">
                        <a14:foregroundMark x1="23021" y1="79625" x2="14531" y2="98907"/>
                        <a14:foregroundMark x1="14531" y1="98907" x2="14531" y2="98907"/>
                        <a14:foregroundMark x1="45677" y1="83060" x2="45677" y2="83060"/>
                      </a14:backgroundRemoval>
                    </a14:imgEffect>
                  </a14:imgLayer>
                </a14:imgProps>
              </a:ext>
              <a:ext uri="{28A0092B-C50C-407E-A947-70E740481C1C}">
                <a14:useLocalDpi xmlns:a14="http://schemas.microsoft.com/office/drawing/2010/main" val="0"/>
              </a:ext>
            </a:extLst>
          </a:blip>
          <a:srcRect r="22796"/>
          <a:stretch/>
        </p:blipFill>
        <p:spPr>
          <a:xfrm>
            <a:off x="-398780" y="1245298"/>
            <a:ext cx="6494780" cy="5612702"/>
          </a:xfrm>
          <a:prstGeom prst="rect">
            <a:avLst/>
          </a:prstGeom>
        </p:spPr>
      </p:pic>
      <p:sp>
        <p:nvSpPr>
          <p:cNvPr id="9" name="OfficePLUS.cn-3">
            <a:extLst>
              <a:ext uri="{FF2B5EF4-FFF2-40B4-BE49-F238E27FC236}">
                <a16:creationId xmlns:a16="http://schemas.microsoft.com/office/drawing/2014/main" id="{61CCC68D-CF33-4A51-B60E-9D09934E2CA5}"/>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01.</a:t>
            </a:r>
          </a:p>
        </p:txBody>
      </p:sp>
      <p:sp>
        <p:nvSpPr>
          <p:cNvPr id="11" name="OfficePLUS.cn-4">
            <a:extLst>
              <a:ext uri="{FF2B5EF4-FFF2-40B4-BE49-F238E27FC236}">
                <a16:creationId xmlns:a16="http://schemas.microsoft.com/office/drawing/2014/main" id="{2CB615AF-0AD4-4540-A1D9-25A868A19A71}"/>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
        <p:nvSpPr>
          <p:cNvPr id="13" name="OfficePLUS.cn-5">
            <a:extLst>
              <a:ext uri="{FF2B5EF4-FFF2-40B4-BE49-F238E27FC236}">
                <a16:creationId xmlns:a16="http://schemas.microsoft.com/office/drawing/2014/main" id="{FD47C993-C989-4BF0-BA01-3DD94CE1C04C}"/>
              </a:ext>
            </a:extLst>
          </p:cNvPr>
          <p:cNvSpPr>
            <a:spLocks noChangeArrowheads="1"/>
          </p:cNvSpPr>
          <p:nvPr/>
        </p:nvSpPr>
        <p:spPr bwMode="auto">
          <a:xfrm>
            <a:off x="6096000" y="2715419"/>
            <a:ext cx="4027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D8CFE"/>
                </a:solidFill>
                <a:effectLst/>
                <a:uLnTx/>
                <a:uFillTx/>
                <a:latin typeface="+mn-lt"/>
                <a:ea typeface="阿里巴巴普惠体 B" panose="00020600040101010101" pitchFamily="18" charset="-122"/>
                <a:cs typeface="阿里巴巴普惠体 B" panose="00020600040101010101" pitchFamily="18" charset="-122"/>
                <a:sym typeface="+mn-lt"/>
              </a:rPr>
              <a:t>在此输入标题</a:t>
            </a:r>
          </a:p>
        </p:txBody>
      </p:sp>
      <p:sp>
        <p:nvSpPr>
          <p:cNvPr id="15" name="OfficePLUS.cn-6">
            <a:extLst>
              <a:ext uri="{FF2B5EF4-FFF2-40B4-BE49-F238E27FC236}">
                <a16:creationId xmlns:a16="http://schemas.microsoft.com/office/drawing/2014/main" id="{7C72E7CC-BD9C-415E-9490-082EF2BF8DB6}"/>
              </a:ext>
            </a:extLst>
          </p:cNvPr>
          <p:cNvSpPr>
            <a:spLocks noChangeArrowheads="1"/>
          </p:cNvSpPr>
          <p:nvPr/>
        </p:nvSpPr>
        <p:spPr bwMode="auto">
          <a:xfrm>
            <a:off x="6096000" y="3363119"/>
            <a:ext cx="4027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0" i="0" u="none" strike="noStrike" kern="1200" cap="none" spc="0" normalizeH="0" baseline="0" noProof="0" dirty="0">
                <a:ln>
                  <a:noFill/>
                </a:ln>
                <a:solidFill>
                  <a:schemeClr val="bg1"/>
                </a:solidFill>
                <a:effectLst/>
                <a:uLnTx/>
                <a:uFillTx/>
                <a:latin typeface="+mn-lt"/>
                <a:ea typeface="等线 Light" panose="02010600030101010101" pitchFamily="2" charset="-122"/>
                <a:cs typeface="+mn-cs"/>
                <a:sym typeface="+mn-lt"/>
              </a:rPr>
              <a:t>在此输入图片说明内容</a:t>
            </a:r>
            <a:endParaRPr kumimoji="0" lang="en-US" altLang="zh-CN" sz="2400" b="0" i="0" u="none" strike="noStrike" kern="1200" cap="none" spc="0" normalizeH="0" baseline="0" noProof="0" dirty="0">
              <a:ln>
                <a:noFill/>
              </a:ln>
              <a:solidFill>
                <a:schemeClr val="bg1"/>
              </a:solidFill>
              <a:effectLst/>
              <a:uLnTx/>
              <a:uFillTx/>
              <a:latin typeface="+mn-lt"/>
              <a:ea typeface="等线 Light" panose="02010600030101010101" pitchFamily="2" charset="-122"/>
              <a:cs typeface="+mn-cs"/>
              <a:sym typeface="+mn-lt"/>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chemeClr val="bg1"/>
                </a:solidFill>
                <a:effectLst/>
                <a:uLnTx/>
                <a:uFillTx/>
                <a:latin typeface="+mn-lt"/>
                <a:ea typeface="等线 Light" panose="02010600030101010101" pitchFamily="2" charset="-122"/>
                <a:cs typeface="+mn-cs"/>
                <a:sym typeface="+mn-lt"/>
              </a:rPr>
              <a:t>在此输入图片说明内容</a:t>
            </a:r>
          </a:p>
        </p:txBody>
      </p:sp>
      <p:sp>
        <p:nvSpPr>
          <p:cNvPr id="16" name="OfficePLUS.cn-7">
            <a:extLst>
              <a:ext uri="{FF2B5EF4-FFF2-40B4-BE49-F238E27FC236}">
                <a16:creationId xmlns:a16="http://schemas.microsoft.com/office/drawing/2014/main" id="{FBC8B601-AA90-40EE-A935-E833811E45CC}"/>
              </a:ext>
            </a:extLst>
          </p:cNvPr>
          <p:cNvSpPr/>
          <p:nvPr/>
        </p:nvSpPr>
        <p:spPr>
          <a:xfrm>
            <a:off x="11125200" y="5088335"/>
            <a:ext cx="171450" cy="171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7" name="OfficePLUS.cn-8">
            <a:extLst>
              <a:ext uri="{FF2B5EF4-FFF2-40B4-BE49-F238E27FC236}">
                <a16:creationId xmlns:a16="http://schemas.microsoft.com/office/drawing/2014/main" id="{3DFD7E9F-5511-4F4C-A6E2-022BEC6D4103}"/>
              </a:ext>
            </a:extLst>
          </p:cNvPr>
          <p:cNvSpPr/>
          <p:nvPr/>
        </p:nvSpPr>
        <p:spPr>
          <a:xfrm>
            <a:off x="11820525" y="5088335"/>
            <a:ext cx="171450" cy="1714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8" name="OfficePLUS.cn-9">
            <a:extLst>
              <a:ext uri="{FF2B5EF4-FFF2-40B4-BE49-F238E27FC236}">
                <a16:creationId xmlns:a16="http://schemas.microsoft.com/office/drawing/2014/main" id="{90FEFC36-2285-476B-BEC6-151B3F3519A8}"/>
              </a:ext>
            </a:extLst>
          </p:cNvPr>
          <p:cNvSpPr/>
          <p:nvPr/>
        </p:nvSpPr>
        <p:spPr>
          <a:xfrm>
            <a:off x="11389518" y="5010944"/>
            <a:ext cx="326231" cy="326231"/>
          </a:xfrm>
          <a:prstGeom prst="mathPlus">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0" name="OfficePLUS.cn-10">
            <a:extLst>
              <a:ext uri="{FF2B5EF4-FFF2-40B4-BE49-F238E27FC236}">
                <a16:creationId xmlns:a16="http://schemas.microsoft.com/office/drawing/2014/main" id="{2A75B881-EE98-4338-AB13-D8DE9498FA0D}"/>
              </a:ext>
            </a:extLst>
          </p:cNvPr>
          <p:cNvSpPr/>
          <p:nvPr/>
        </p:nvSpPr>
        <p:spPr>
          <a:xfrm>
            <a:off x="6096000" y="4181255"/>
            <a:ext cx="3262766" cy="881139"/>
          </a:xfrm>
          <a:prstGeom prst="rect">
            <a:avLst/>
          </a:prstGeom>
        </p:spPr>
        <p:txBody>
          <a:bodyPr wrap="square">
            <a:spAutoFit/>
          </a:bodyPr>
          <a:lstStyle/>
          <a:p>
            <a:pPr>
              <a:lnSpc>
                <a:spcPct val="150000"/>
              </a:lnSpc>
            </a:pPr>
            <a:r>
              <a:rPr lang="en-US" altLang="zh-CN" cap="all" dirty="0">
                <a:solidFill>
                  <a:schemeClr val="bg1"/>
                </a:solidFill>
                <a:sym typeface="+mn-lt"/>
              </a:rPr>
              <a:t>Please enter your title</a:t>
            </a:r>
          </a:p>
          <a:p>
            <a:pPr>
              <a:lnSpc>
                <a:spcPct val="150000"/>
              </a:lnSpc>
            </a:pPr>
            <a:r>
              <a:rPr lang="en-US" altLang="zh-CN" cap="all" dirty="0">
                <a:solidFill>
                  <a:schemeClr val="bg1"/>
                </a:solidFill>
                <a:sym typeface="+mn-lt"/>
              </a:rPr>
              <a:t>Please enter your title</a:t>
            </a:r>
            <a:endParaRPr lang="zh-CN" altLang="en-US" cap="all" dirty="0">
              <a:solidFill>
                <a:schemeClr val="bg1"/>
              </a:solidFill>
              <a:sym typeface="+mn-lt"/>
            </a:endParaRPr>
          </a:p>
        </p:txBody>
      </p:sp>
    </p:spTree>
    <p:extLst>
      <p:ext uri="{BB962C8B-B14F-4D97-AF65-F5344CB8AC3E}">
        <p14:creationId xmlns:p14="http://schemas.microsoft.com/office/powerpoint/2010/main" val="1345465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fficePLUS.cn-1">
            <a:extLst>
              <a:ext uri="{FF2B5EF4-FFF2-40B4-BE49-F238E27FC236}">
                <a16:creationId xmlns:a16="http://schemas.microsoft.com/office/drawing/2014/main" id="{5F06D6BF-3A81-4C93-91CE-2947803C8367}"/>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01.</a:t>
            </a:r>
          </a:p>
        </p:txBody>
      </p:sp>
      <p:sp>
        <p:nvSpPr>
          <p:cNvPr id="5" name="OfficePLUS.cn-2">
            <a:extLst>
              <a:ext uri="{FF2B5EF4-FFF2-40B4-BE49-F238E27FC236}">
                <a16:creationId xmlns:a16="http://schemas.microsoft.com/office/drawing/2014/main" id="{7627CC54-CAD5-4652-A954-DFC3BB94A202}"/>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
        <p:nvSpPr>
          <p:cNvPr id="7" name="OfficePLUS.cn-3">
            <a:extLst>
              <a:ext uri="{FF2B5EF4-FFF2-40B4-BE49-F238E27FC236}">
                <a16:creationId xmlns:a16="http://schemas.microsoft.com/office/drawing/2014/main" id="{27D69DA4-0F54-4104-B8D9-106895744B16}"/>
              </a:ext>
            </a:extLst>
          </p:cNvPr>
          <p:cNvSpPr>
            <a:spLocks/>
          </p:cNvSpPr>
          <p:nvPr/>
        </p:nvSpPr>
        <p:spPr bwMode="auto">
          <a:xfrm>
            <a:off x="9270563" y="1667845"/>
            <a:ext cx="1784833" cy="1784833"/>
          </a:xfrm>
          <a:custGeom>
            <a:avLst/>
            <a:gdLst/>
            <a:ahLst/>
            <a:cxnLst>
              <a:cxn ang="0">
                <a:pos x="440" y="0"/>
              </a:cxn>
              <a:cxn ang="0">
                <a:pos x="530" y="8"/>
              </a:cxn>
              <a:cxn ang="0">
                <a:pos x="612" y="34"/>
              </a:cxn>
              <a:cxn ang="0">
                <a:pos x="686" y="74"/>
              </a:cxn>
              <a:cxn ang="0">
                <a:pos x="752" y="128"/>
              </a:cxn>
              <a:cxn ang="0">
                <a:pos x="806" y="194"/>
              </a:cxn>
              <a:cxn ang="0">
                <a:pos x="846" y="268"/>
              </a:cxn>
              <a:cxn ang="0">
                <a:pos x="872" y="350"/>
              </a:cxn>
              <a:cxn ang="0">
                <a:pos x="880" y="440"/>
              </a:cxn>
              <a:cxn ang="0">
                <a:pos x="878" y="484"/>
              </a:cxn>
              <a:cxn ang="0">
                <a:pos x="862" y="570"/>
              </a:cxn>
              <a:cxn ang="0">
                <a:pos x="828" y="650"/>
              </a:cxn>
              <a:cxn ang="0">
                <a:pos x="780" y="720"/>
              </a:cxn>
              <a:cxn ang="0">
                <a:pos x="720" y="778"/>
              </a:cxn>
              <a:cxn ang="0">
                <a:pos x="650" y="826"/>
              </a:cxn>
              <a:cxn ang="0">
                <a:pos x="572" y="860"/>
              </a:cxn>
              <a:cxn ang="0">
                <a:pos x="486" y="878"/>
              </a:cxn>
              <a:cxn ang="0">
                <a:pos x="440" y="880"/>
              </a:cxn>
              <a:cxn ang="0">
                <a:pos x="352" y="870"/>
              </a:cxn>
              <a:cxn ang="0">
                <a:pos x="270" y="844"/>
              </a:cxn>
              <a:cxn ang="0">
                <a:pos x="194" y="804"/>
              </a:cxn>
              <a:cxn ang="0">
                <a:pos x="130" y="750"/>
              </a:cxn>
              <a:cxn ang="0">
                <a:pos x="76" y="686"/>
              </a:cxn>
              <a:cxn ang="0">
                <a:pos x="36" y="610"/>
              </a:cxn>
              <a:cxn ang="0">
                <a:pos x="10" y="528"/>
              </a:cxn>
              <a:cxn ang="0">
                <a:pos x="0" y="440"/>
              </a:cxn>
              <a:cxn ang="0">
                <a:pos x="4" y="394"/>
              </a:cxn>
              <a:cxn ang="0">
                <a:pos x="20" y="308"/>
              </a:cxn>
              <a:cxn ang="0">
                <a:pos x="54" y="230"/>
              </a:cxn>
              <a:cxn ang="0">
                <a:pos x="102" y="160"/>
              </a:cxn>
              <a:cxn ang="0">
                <a:pos x="162" y="100"/>
              </a:cxn>
              <a:cxn ang="0">
                <a:pos x="232" y="52"/>
              </a:cxn>
              <a:cxn ang="0">
                <a:pos x="310" y="20"/>
              </a:cxn>
              <a:cxn ang="0">
                <a:pos x="396" y="2"/>
              </a:cxn>
              <a:cxn ang="0">
                <a:pos x="440" y="0"/>
              </a:cxn>
            </a:cxnLst>
            <a:rect l="0" t="0" r="r" b="b"/>
            <a:pathLst>
              <a:path w="880" h="880">
                <a:moveTo>
                  <a:pt x="440" y="0"/>
                </a:moveTo>
                <a:lnTo>
                  <a:pt x="440" y="0"/>
                </a:lnTo>
                <a:lnTo>
                  <a:pt x="486" y="2"/>
                </a:lnTo>
                <a:lnTo>
                  <a:pt x="530" y="8"/>
                </a:lnTo>
                <a:lnTo>
                  <a:pt x="572" y="20"/>
                </a:lnTo>
                <a:lnTo>
                  <a:pt x="612" y="34"/>
                </a:lnTo>
                <a:lnTo>
                  <a:pt x="650" y="52"/>
                </a:lnTo>
                <a:lnTo>
                  <a:pt x="686" y="74"/>
                </a:lnTo>
                <a:lnTo>
                  <a:pt x="720" y="100"/>
                </a:lnTo>
                <a:lnTo>
                  <a:pt x="752" y="128"/>
                </a:lnTo>
                <a:lnTo>
                  <a:pt x="780" y="160"/>
                </a:lnTo>
                <a:lnTo>
                  <a:pt x="806" y="194"/>
                </a:lnTo>
                <a:lnTo>
                  <a:pt x="828" y="230"/>
                </a:lnTo>
                <a:lnTo>
                  <a:pt x="846" y="268"/>
                </a:lnTo>
                <a:lnTo>
                  <a:pt x="862" y="308"/>
                </a:lnTo>
                <a:lnTo>
                  <a:pt x="872" y="350"/>
                </a:lnTo>
                <a:lnTo>
                  <a:pt x="878" y="394"/>
                </a:lnTo>
                <a:lnTo>
                  <a:pt x="880" y="440"/>
                </a:lnTo>
                <a:lnTo>
                  <a:pt x="880" y="440"/>
                </a:lnTo>
                <a:lnTo>
                  <a:pt x="878" y="484"/>
                </a:lnTo>
                <a:lnTo>
                  <a:pt x="872" y="528"/>
                </a:lnTo>
                <a:lnTo>
                  <a:pt x="862" y="570"/>
                </a:lnTo>
                <a:lnTo>
                  <a:pt x="846" y="610"/>
                </a:lnTo>
                <a:lnTo>
                  <a:pt x="828" y="650"/>
                </a:lnTo>
                <a:lnTo>
                  <a:pt x="806" y="686"/>
                </a:lnTo>
                <a:lnTo>
                  <a:pt x="780" y="720"/>
                </a:lnTo>
                <a:lnTo>
                  <a:pt x="752" y="750"/>
                </a:lnTo>
                <a:lnTo>
                  <a:pt x="720" y="778"/>
                </a:lnTo>
                <a:lnTo>
                  <a:pt x="686" y="804"/>
                </a:lnTo>
                <a:lnTo>
                  <a:pt x="650" y="826"/>
                </a:lnTo>
                <a:lnTo>
                  <a:pt x="612" y="844"/>
                </a:lnTo>
                <a:lnTo>
                  <a:pt x="572" y="860"/>
                </a:lnTo>
                <a:lnTo>
                  <a:pt x="530" y="870"/>
                </a:lnTo>
                <a:lnTo>
                  <a:pt x="486" y="878"/>
                </a:lnTo>
                <a:lnTo>
                  <a:pt x="440" y="880"/>
                </a:lnTo>
                <a:lnTo>
                  <a:pt x="440" y="880"/>
                </a:lnTo>
                <a:lnTo>
                  <a:pt x="396" y="878"/>
                </a:lnTo>
                <a:lnTo>
                  <a:pt x="352" y="870"/>
                </a:lnTo>
                <a:lnTo>
                  <a:pt x="310" y="860"/>
                </a:lnTo>
                <a:lnTo>
                  <a:pt x="270" y="844"/>
                </a:lnTo>
                <a:lnTo>
                  <a:pt x="232" y="826"/>
                </a:lnTo>
                <a:lnTo>
                  <a:pt x="194" y="804"/>
                </a:lnTo>
                <a:lnTo>
                  <a:pt x="162" y="778"/>
                </a:lnTo>
                <a:lnTo>
                  <a:pt x="130" y="750"/>
                </a:lnTo>
                <a:lnTo>
                  <a:pt x="102" y="720"/>
                </a:lnTo>
                <a:lnTo>
                  <a:pt x="76" y="686"/>
                </a:lnTo>
                <a:lnTo>
                  <a:pt x="54" y="650"/>
                </a:lnTo>
                <a:lnTo>
                  <a:pt x="36" y="610"/>
                </a:lnTo>
                <a:lnTo>
                  <a:pt x="20" y="570"/>
                </a:lnTo>
                <a:lnTo>
                  <a:pt x="10" y="528"/>
                </a:lnTo>
                <a:lnTo>
                  <a:pt x="4" y="484"/>
                </a:lnTo>
                <a:lnTo>
                  <a:pt x="0" y="440"/>
                </a:lnTo>
                <a:lnTo>
                  <a:pt x="0" y="440"/>
                </a:lnTo>
                <a:lnTo>
                  <a:pt x="4" y="394"/>
                </a:lnTo>
                <a:lnTo>
                  <a:pt x="10" y="350"/>
                </a:lnTo>
                <a:lnTo>
                  <a:pt x="20" y="308"/>
                </a:lnTo>
                <a:lnTo>
                  <a:pt x="36" y="268"/>
                </a:lnTo>
                <a:lnTo>
                  <a:pt x="54" y="230"/>
                </a:lnTo>
                <a:lnTo>
                  <a:pt x="76" y="194"/>
                </a:lnTo>
                <a:lnTo>
                  <a:pt x="102" y="160"/>
                </a:lnTo>
                <a:lnTo>
                  <a:pt x="130" y="128"/>
                </a:lnTo>
                <a:lnTo>
                  <a:pt x="162" y="100"/>
                </a:lnTo>
                <a:lnTo>
                  <a:pt x="194" y="74"/>
                </a:lnTo>
                <a:lnTo>
                  <a:pt x="232" y="52"/>
                </a:lnTo>
                <a:lnTo>
                  <a:pt x="270" y="34"/>
                </a:lnTo>
                <a:lnTo>
                  <a:pt x="310" y="20"/>
                </a:lnTo>
                <a:lnTo>
                  <a:pt x="352" y="8"/>
                </a:lnTo>
                <a:lnTo>
                  <a:pt x="396" y="2"/>
                </a:lnTo>
                <a:lnTo>
                  <a:pt x="440" y="0"/>
                </a:lnTo>
                <a:lnTo>
                  <a:pt x="440" y="0"/>
                </a:lnTo>
                <a:close/>
              </a:path>
            </a:pathLst>
          </a:custGeom>
          <a:blipFill>
            <a:blip r:embed="rId2"/>
            <a:stretch>
              <a:fillRect/>
            </a:stretch>
          </a:blipFill>
          <a:ln w="25400">
            <a:solidFill>
              <a:srgbClr val="0779E4"/>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微软雅黑"/>
              <a:cs typeface="+mn-cs"/>
              <a:sym typeface="+mn-lt"/>
            </a:endParaRPr>
          </a:p>
        </p:txBody>
      </p:sp>
      <p:sp>
        <p:nvSpPr>
          <p:cNvPr id="9" name="OfficePLUS.cn-4">
            <a:extLst>
              <a:ext uri="{FF2B5EF4-FFF2-40B4-BE49-F238E27FC236}">
                <a16:creationId xmlns:a16="http://schemas.microsoft.com/office/drawing/2014/main" id="{02EAEF8B-0B5F-4D8E-A52E-1C80506E57CC}"/>
              </a:ext>
            </a:extLst>
          </p:cNvPr>
          <p:cNvSpPr>
            <a:spLocks/>
          </p:cNvSpPr>
          <p:nvPr/>
        </p:nvSpPr>
        <p:spPr bwMode="auto">
          <a:xfrm>
            <a:off x="6595370" y="1667846"/>
            <a:ext cx="1777673" cy="1777673"/>
          </a:xfrm>
          <a:custGeom>
            <a:avLst/>
            <a:gdLst/>
            <a:ahLst/>
            <a:cxnLst>
              <a:cxn ang="0">
                <a:pos x="440" y="0"/>
              </a:cxn>
              <a:cxn ang="0">
                <a:pos x="528" y="8"/>
              </a:cxn>
              <a:cxn ang="0">
                <a:pos x="610" y="34"/>
              </a:cxn>
              <a:cxn ang="0">
                <a:pos x="686" y="74"/>
              </a:cxn>
              <a:cxn ang="0">
                <a:pos x="750" y="128"/>
              </a:cxn>
              <a:cxn ang="0">
                <a:pos x="804" y="194"/>
              </a:cxn>
              <a:cxn ang="0">
                <a:pos x="844" y="268"/>
              </a:cxn>
              <a:cxn ang="0">
                <a:pos x="870" y="352"/>
              </a:cxn>
              <a:cxn ang="0">
                <a:pos x="880" y="440"/>
              </a:cxn>
              <a:cxn ang="0">
                <a:pos x="876" y="484"/>
              </a:cxn>
              <a:cxn ang="0">
                <a:pos x="860" y="570"/>
              </a:cxn>
              <a:cxn ang="0">
                <a:pos x="826" y="650"/>
              </a:cxn>
              <a:cxn ang="0">
                <a:pos x="778" y="720"/>
              </a:cxn>
              <a:cxn ang="0">
                <a:pos x="720" y="780"/>
              </a:cxn>
              <a:cxn ang="0">
                <a:pos x="648" y="826"/>
              </a:cxn>
              <a:cxn ang="0">
                <a:pos x="570" y="860"/>
              </a:cxn>
              <a:cxn ang="0">
                <a:pos x="484" y="878"/>
              </a:cxn>
              <a:cxn ang="0">
                <a:pos x="440" y="880"/>
              </a:cxn>
              <a:cxn ang="0">
                <a:pos x="350" y="870"/>
              </a:cxn>
              <a:cxn ang="0">
                <a:pos x="268" y="846"/>
              </a:cxn>
              <a:cxn ang="0">
                <a:pos x="194" y="804"/>
              </a:cxn>
              <a:cxn ang="0">
                <a:pos x="128" y="750"/>
              </a:cxn>
              <a:cxn ang="0">
                <a:pos x="74" y="686"/>
              </a:cxn>
              <a:cxn ang="0">
                <a:pos x="34" y="612"/>
              </a:cxn>
              <a:cxn ang="0">
                <a:pos x="8" y="528"/>
              </a:cxn>
              <a:cxn ang="0">
                <a:pos x="0" y="440"/>
              </a:cxn>
              <a:cxn ang="0">
                <a:pos x="2" y="394"/>
              </a:cxn>
              <a:cxn ang="0">
                <a:pos x="18" y="308"/>
              </a:cxn>
              <a:cxn ang="0">
                <a:pos x="52" y="230"/>
              </a:cxn>
              <a:cxn ang="0">
                <a:pos x="100" y="160"/>
              </a:cxn>
              <a:cxn ang="0">
                <a:pos x="160" y="100"/>
              </a:cxn>
              <a:cxn ang="0">
                <a:pos x="230" y="52"/>
              </a:cxn>
              <a:cxn ang="0">
                <a:pos x="308" y="20"/>
              </a:cxn>
              <a:cxn ang="0">
                <a:pos x="394" y="2"/>
              </a:cxn>
              <a:cxn ang="0">
                <a:pos x="440" y="0"/>
              </a:cxn>
            </a:cxnLst>
            <a:rect l="0" t="0" r="r" b="b"/>
            <a:pathLst>
              <a:path w="880" h="880">
                <a:moveTo>
                  <a:pt x="440" y="0"/>
                </a:moveTo>
                <a:lnTo>
                  <a:pt x="440" y="0"/>
                </a:lnTo>
                <a:lnTo>
                  <a:pt x="484" y="2"/>
                </a:lnTo>
                <a:lnTo>
                  <a:pt x="528" y="8"/>
                </a:lnTo>
                <a:lnTo>
                  <a:pt x="570" y="20"/>
                </a:lnTo>
                <a:lnTo>
                  <a:pt x="610" y="34"/>
                </a:lnTo>
                <a:lnTo>
                  <a:pt x="648" y="52"/>
                </a:lnTo>
                <a:lnTo>
                  <a:pt x="686" y="74"/>
                </a:lnTo>
                <a:lnTo>
                  <a:pt x="720" y="100"/>
                </a:lnTo>
                <a:lnTo>
                  <a:pt x="750" y="128"/>
                </a:lnTo>
                <a:lnTo>
                  <a:pt x="778" y="160"/>
                </a:lnTo>
                <a:lnTo>
                  <a:pt x="804" y="194"/>
                </a:lnTo>
                <a:lnTo>
                  <a:pt x="826" y="230"/>
                </a:lnTo>
                <a:lnTo>
                  <a:pt x="844" y="268"/>
                </a:lnTo>
                <a:lnTo>
                  <a:pt x="860" y="308"/>
                </a:lnTo>
                <a:lnTo>
                  <a:pt x="870" y="352"/>
                </a:lnTo>
                <a:lnTo>
                  <a:pt x="876" y="394"/>
                </a:lnTo>
                <a:lnTo>
                  <a:pt x="880" y="440"/>
                </a:lnTo>
                <a:lnTo>
                  <a:pt x="880" y="440"/>
                </a:lnTo>
                <a:lnTo>
                  <a:pt x="876" y="484"/>
                </a:lnTo>
                <a:lnTo>
                  <a:pt x="870" y="528"/>
                </a:lnTo>
                <a:lnTo>
                  <a:pt x="860" y="570"/>
                </a:lnTo>
                <a:lnTo>
                  <a:pt x="844" y="612"/>
                </a:lnTo>
                <a:lnTo>
                  <a:pt x="826" y="650"/>
                </a:lnTo>
                <a:lnTo>
                  <a:pt x="804" y="686"/>
                </a:lnTo>
                <a:lnTo>
                  <a:pt x="778" y="720"/>
                </a:lnTo>
                <a:lnTo>
                  <a:pt x="750" y="750"/>
                </a:lnTo>
                <a:lnTo>
                  <a:pt x="720" y="780"/>
                </a:lnTo>
                <a:lnTo>
                  <a:pt x="686" y="804"/>
                </a:lnTo>
                <a:lnTo>
                  <a:pt x="648" y="826"/>
                </a:lnTo>
                <a:lnTo>
                  <a:pt x="610" y="846"/>
                </a:lnTo>
                <a:lnTo>
                  <a:pt x="570" y="860"/>
                </a:lnTo>
                <a:lnTo>
                  <a:pt x="528" y="870"/>
                </a:lnTo>
                <a:lnTo>
                  <a:pt x="484" y="878"/>
                </a:lnTo>
                <a:lnTo>
                  <a:pt x="440" y="880"/>
                </a:lnTo>
                <a:lnTo>
                  <a:pt x="440" y="880"/>
                </a:lnTo>
                <a:lnTo>
                  <a:pt x="394" y="878"/>
                </a:lnTo>
                <a:lnTo>
                  <a:pt x="350" y="870"/>
                </a:lnTo>
                <a:lnTo>
                  <a:pt x="308" y="860"/>
                </a:lnTo>
                <a:lnTo>
                  <a:pt x="268" y="846"/>
                </a:lnTo>
                <a:lnTo>
                  <a:pt x="230" y="826"/>
                </a:lnTo>
                <a:lnTo>
                  <a:pt x="194" y="804"/>
                </a:lnTo>
                <a:lnTo>
                  <a:pt x="160" y="780"/>
                </a:lnTo>
                <a:lnTo>
                  <a:pt x="128" y="750"/>
                </a:lnTo>
                <a:lnTo>
                  <a:pt x="100" y="720"/>
                </a:lnTo>
                <a:lnTo>
                  <a:pt x="74" y="686"/>
                </a:lnTo>
                <a:lnTo>
                  <a:pt x="52" y="650"/>
                </a:lnTo>
                <a:lnTo>
                  <a:pt x="34" y="612"/>
                </a:lnTo>
                <a:lnTo>
                  <a:pt x="18" y="570"/>
                </a:lnTo>
                <a:lnTo>
                  <a:pt x="8" y="528"/>
                </a:lnTo>
                <a:lnTo>
                  <a:pt x="2" y="484"/>
                </a:lnTo>
                <a:lnTo>
                  <a:pt x="0" y="440"/>
                </a:lnTo>
                <a:lnTo>
                  <a:pt x="0" y="440"/>
                </a:lnTo>
                <a:lnTo>
                  <a:pt x="2" y="394"/>
                </a:lnTo>
                <a:lnTo>
                  <a:pt x="8" y="352"/>
                </a:lnTo>
                <a:lnTo>
                  <a:pt x="18" y="308"/>
                </a:lnTo>
                <a:lnTo>
                  <a:pt x="34" y="268"/>
                </a:lnTo>
                <a:lnTo>
                  <a:pt x="52" y="230"/>
                </a:lnTo>
                <a:lnTo>
                  <a:pt x="74" y="194"/>
                </a:lnTo>
                <a:lnTo>
                  <a:pt x="100" y="160"/>
                </a:lnTo>
                <a:lnTo>
                  <a:pt x="128" y="128"/>
                </a:lnTo>
                <a:lnTo>
                  <a:pt x="160" y="100"/>
                </a:lnTo>
                <a:lnTo>
                  <a:pt x="194" y="74"/>
                </a:lnTo>
                <a:lnTo>
                  <a:pt x="230" y="52"/>
                </a:lnTo>
                <a:lnTo>
                  <a:pt x="268" y="34"/>
                </a:lnTo>
                <a:lnTo>
                  <a:pt x="308" y="20"/>
                </a:lnTo>
                <a:lnTo>
                  <a:pt x="350" y="8"/>
                </a:lnTo>
                <a:lnTo>
                  <a:pt x="394" y="2"/>
                </a:lnTo>
                <a:lnTo>
                  <a:pt x="440" y="0"/>
                </a:lnTo>
                <a:lnTo>
                  <a:pt x="440" y="0"/>
                </a:lnTo>
                <a:close/>
              </a:path>
            </a:pathLst>
          </a:custGeom>
          <a:blipFill>
            <a:blip r:embed="rId3"/>
            <a:stretch>
              <a:fillRect/>
            </a:stretch>
          </a:blipFill>
          <a:ln w="25400">
            <a:solidFill>
              <a:srgbClr val="FF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微软雅黑"/>
              <a:cs typeface="+mn-cs"/>
              <a:sym typeface="+mn-lt"/>
            </a:endParaRPr>
          </a:p>
        </p:txBody>
      </p:sp>
      <p:sp>
        <p:nvSpPr>
          <p:cNvPr id="11" name="OfficePLUS.cn-5">
            <a:extLst>
              <a:ext uri="{FF2B5EF4-FFF2-40B4-BE49-F238E27FC236}">
                <a16:creationId xmlns:a16="http://schemas.microsoft.com/office/drawing/2014/main" id="{D3C3D13B-491C-4F70-8531-B25080BF64DC}"/>
              </a:ext>
            </a:extLst>
          </p:cNvPr>
          <p:cNvSpPr>
            <a:spLocks/>
          </p:cNvSpPr>
          <p:nvPr/>
        </p:nvSpPr>
        <p:spPr bwMode="auto">
          <a:xfrm>
            <a:off x="3832727" y="1659740"/>
            <a:ext cx="1777795" cy="1777795"/>
          </a:xfrm>
          <a:custGeom>
            <a:avLst/>
            <a:gdLst/>
            <a:ahLst/>
            <a:cxnLst>
              <a:cxn ang="0">
                <a:pos x="440" y="0"/>
              </a:cxn>
              <a:cxn ang="0">
                <a:pos x="528" y="8"/>
              </a:cxn>
              <a:cxn ang="0">
                <a:pos x="610" y="34"/>
              </a:cxn>
              <a:cxn ang="0">
                <a:pos x="686" y="76"/>
              </a:cxn>
              <a:cxn ang="0">
                <a:pos x="750" y="128"/>
              </a:cxn>
              <a:cxn ang="0">
                <a:pos x="804" y="194"/>
              </a:cxn>
              <a:cxn ang="0">
                <a:pos x="846" y="268"/>
              </a:cxn>
              <a:cxn ang="0">
                <a:pos x="870" y="352"/>
              </a:cxn>
              <a:cxn ang="0">
                <a:pos x="880" y="440"/>
              </a:cxn>
              <a:cxn ang="0">
                <a:pos x="878" y="484"/>
              </a:cxn>
              <a:cxn ang="0">
                <a:pos x="860" y="570"/>
              </a:cxn>
              <a:cxn ang="0">
                <a:pos x="826" y="650"/>
              </a:cxn>
              <a:cxn ang="0">
                <a:pos x="780" y="720"/>
              </a:cxn>
              <a:cxn ang="0">
                <a:pos x="720" y="780"/>
              </a:cxn>
              <a:cxn ang="0">
                <a:pos x="650" y="826"/>
              </a:cxn>
              <a:cxn ang="0">
                <a:pos x="570" y="860"/>
              </a:cxn>
              <a:cxn ang="0">
                <a:pos x="484" y="878"/>
              </a:cxn>
              <a:cxn ang="0">
                <a:pos x="440" y="880"/>
              </a:cxn>
              <a:cxn ang="0">
                <a:pos x="350" y="872"/>
              </a:cxn>
              <a:cxn ang="0">
                <a:pos x="268" y="846"/>
              </a:cxn>
              <a:cxn ang="0">
                <a:pos x="194" y="804"/>
              </a:cxn>
              <a:cxn ang="0">
                <a:pos x="128" y="752"/>
              </a:cxn>
              <a:cxn ang="0">
                <a:pos x="74" y="686"/>
              </a:cxn>
              <a:cxn ang="0">
                <a:pos x="34" y="612"/>
              </a:cxn>
              <a:cxn ang="0">
                <a:pos x="8" y="528"/>
              </a:cxn>
              <a:cxn ang="0">
                <a:pos x="0" y="440"/>
              </a:cxn>
              <a:cxn ang="0">
                <a:pos x="2" y="394"/>
              </a:cxn>
              <a:cxn ang="0">
                <a:pos x="20" y="310"/>
              </a:cxn>
              <a:cxn ang="0">
                <a:pos x="52" y="230"/>
              </a:cxn>
              <a:cxn ang="0">
                <a:pos x="100" y="160"/>
              </a:cxn>
              <a:cxn ang="0">
                <a:pos x="160" y="100"/>
              </a:cxn>
              <a:cxn ang="0">
                <a:pos x="230" y="54"/>
              </a:cxn>
              <a:cxn ang="0">
                <a:pos x="308" y="20"/>
              </a:cxn>
              <a:cxn ang="0">
                <a:pos x="394" y="2"/>
              </a:cxn>
              <a:cxn ang="0">
                <a:pos x="440" y="0"/>
              </a:cxn>
            </a:cxnLst>
            <a:rect l="0" t="0" r="r" b="b"/>
            <a:pathLst>
              <a:path w="880" h="880">
                <a:moveTo>
                  <a:pt x="440" y="0"/>
                </a:moveTo>
                <a:lnTo>
                  <a:pt x="440" y="0"/>
                </a:lnTo>
                <a:lnTo>
                  <a:pt x="484" y="2"/>
                </a:lnTo>
                <a:lnTo>
                  <a:pt x="528" y="8"/>
                </a:lnTo>
                <a:lnTo>
                  <a:pt x="570" y="20"/>
                </a:lnTo>
                <a:lnTo>
                  <a:pt x="610" y="34"/>
                </a:lnTo>
                <a:lnTo>
                  <a:pt x="650" y="54"/>
                </a:lnTo>
                <a:lnTo>
                  <a:pt x="686" y="76"/>
                </a:lnTo>
                <a:lnTo>
                  <a:pt x="720" y="100"/>
                </a:lnTo>
                <a:lnTo>
                  <a:pt x="750" y="128"/>
                </a:lnTo>
                <a:lnTo>
                  <a:pt x="780" y="160"/>
                </a:lnTo>
                <a:lnTo>
                  <a:pt x="804" y="194"/>
                </a:lnTo>
                <a:lnTo>
                  <a:pt x="826" y="230"/>
                </a:lnTo>
                <a:lnTo>
                  <a:pt x="846" y="268"/>
                </a:lnTo>
                <a:lnTo>
                  <a:pt x="860" y="310"/>
                </a:lnTo>
                <a:lnTo>
                  <a:pt x="870" y="352"/>
                </a:lnTo>
                <a:lnTo>
                  <a:pt x="878" y="394"/>
                </a:lnTo>
                <a:lnTo>
                  <a:pt x="880" y="440"/>
                </a:lnTo>
                <a:lnTo>
                  <a:pt x="880" y="440"/>
                </a:lnTo>
                <a:lnTo>
                  <a:pt x="878" y="484"/>
                </a:lnTo>
                <a:lnTo>
                  <a:pt x="870" y="528"/>
                </a:lnTo>
                <a:lnTo>
                  <a:pt x="860" y="570"/>
                </a:lnTo>
                <a:lnTo>
                  <a:pt x="846" y="612"/>
                </a:lnTo>
                <a:lnTo>
                  <a:pt x="826" y="650"/>
                </a:lnTo>
                <a:lnTo>
                  <a:pt x="804" y="686"/>
                </a:lnTo>
                <a:lnTo>
                  <a:pt x="780" y="720"/>
                </a:lnTo>
                <a:lnTo>
                  <a:pt x="750" y="752"/>
                </a:lnTo>
                <a:lnTo>
                  <a:pt x="720" y="780"/>
                </a:lnTo>
                <a:lnTo>
                  <a:pt x="686" y="804"/>
                </a:lnTo>
                <a:lnTo>
                  <a:pt x="650" y="826"/>
                </a:lnTo>
                <a:lnTo>
                  <a:pt x="610" y="846"/>
                </a:lnTo>
                <a:lnTo>
                  <a:pt x="570" y="860"/>
                </a:lnTo>
                <a:lnTo>
                  <a:pt x="528" y="872"/>
                </a:lnTo>
                <a:lnTo>
                  <a:pt x="484" y="878"/>
                </a:lnTo>
                <a:lnTo>
                  <a:pt x="440" y="880"/>
                </a:lnTo>
                <a:lnTo>
                  <a:pt x="440" y="880"/>
                </a:lnTo>
                <a:lnTo>
                  <a:pt x="394" y="878"/>
                </a:lnTo>
                <a:lnTo>
                  <a:pt x="350" y="872"/>
                </a:lnTo>
                <a:lnTo>
                  <a:pt x="308" y="860"/>
                </a:lnTo>
                <a:lnTo>
                  <a:pt x="268" y="846"/>
                </a:lnTo>
                <a:lnTo>
                  <a:pt x="230" y="826"/>
                </a:lnTo>
                <a:lnTo>
                  <a:pt x="194" y="804"/>
                </a:lnTo>
                <a:lnTo>
                  <a:pt x="160" y="780"/>
                </a:lnTo>
                <a:lnTo>
                  <a:pt x="128" y="752"/>
                </a:lnTo>
                <a:lnTo>
                  <a:pt x="100" y="720"/>
                </a:lnTo>
                <a:lnTo>
                  <a:pt x="74" y="686"/>
                </a:lnTo>
                <a:lnTo>
                  <a:pt x="52" y="650"/>
                </a:lnTo>
                <a:lnTo>
                  <a:pt x="34" y="612"/>
                </a:lnTo>
                <a:lnTo>
                  <a:pt x="20" y="570"/>
                </a:lnTo>
                <a:lnTo>
                  <a:pt x="8" y="528"/>
                </a:lnTo>
                <a:lnTo>
                  <a:pt x="2" y="484"/>
                </a:lnTo>
                <a:lnTo>
                  <a:pt x="0" y="440"/>
                </a:lnTo>
                <a:lnTo>
                  <a:pt x="0" y="440"/>
                </a:lnTo>
                <a:lnTo>
                  <a:pt x="2" y="394"/>
                </a:lnTo>
                <a:lnTo>
                  <a:pt x="8" y="352"/>
                </a:lnTo>
                <a:lnTo>
                  <a:pt x="20" y="310"/>
                </a:lnTo>
                <a:lnTo>
                  <a:pt x="34" y="268"/>
                </a:lnTo>
                <a:lnTo>
                  <a:pt x="52" y="230"/>
                </a:lnTo>
                <a:lnTo>
                  <a:pt x="74" y="194"/>
                </a:lnTo>
                <a:lnTo>
                  <a:pt x="100" y="160"/>
                </a:lnTo>
                <a:lnTo>
                  <a:pt x="128" y="128"/>
                </a:lnTo>
                <a:lnTo>
                  <a:pt x="160" y="100"/>
                </a:lnTo>
                <a:lnTo>
                  <a:pt x="194" y="76"/>
                </a:lnTo>
                <a:lnTo>
                  <a:pt x="230" y="54"/>
                </a:lnTo>
                <a:lnTo>
                  <a:pt x="268" y="34"/>
                </a:lnTo>
                <a:lnTo>
                  <a:pt x="308" y="20"/>
                </a:lnTo>
                <a:lnTo>
                  <a:pt x="350" y="8"/>
                </a:lnTo>
                <a:lnTo>
                  <a:pt x="394" y="2"/>
                </a:lnTo>
                <a:lnTo>
                  <a:pt x="440" y="0"/>
                </a:lnTo>
                <a:lnTo>
                  <a:pt x="440" y="0"/>
                </a:lnTo>
                <a:close/>
              </a:path>
            </a:pathLst>
          </a:custGeom>
          <a:blipFill>
            <a:blip r:embed="rId2"/>
            <a:stretch>
              <a:fillRect/>
            </a:stretch>
          </a:blipFill>
          <a:ln w="25400">
            <a:solidFill>
              <a:srgbClr val="FF0000"/>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微软雅黑"/>
              <a:cs typeface="+mn-cs"/>
              <a:sym typeface="+mn-lt"/>
            </a:endParaRPr>
          </a:p>
        </p:txBody>
      </p:sp>
      <p:sp>
        <p:nvSpPr>
          <p:cNvPr id="13" name="OfficePLUS.cn-6">
            <a:extLst>
              <a:ext uri="{FF2B5EF4-FFF2-40B4-BE49-F238E27FC236}">
                <a16:creationId xmlns:a16="http://schemas.microsoft.com/office/drawing/2014/main" id="{BE296BEA-D4EC-4B0F-9A74-E78965058EB9}"/>
              </a:ext>
            </a:extLst>
          </p:cNvPr>
          <p:cNvSpPr>
            <a:spLocks/>
          </p:cNvSpPr>
          <p:nvPr/>
        </p:nvSpPr>
        <p:spPr bwMode="auto">
          <a:xfrm>
            <a:off x="1093052" y="1665067"/>
            <a:ext cx="1785348" cy="1785348"/>
          </a:xfrm>
          <a:custGeom>
            <a:avLst/>
            <a:gdLst/>
            <a:ahLst/>
            <a:cxnLst>
              <a:cxn ang="0">
                <a:pos x="440" y="0"/>
              </a:cxn>
              <a:cxn ang="0">
                <a:pos x="530" y="8"/>
              </a:cxn>
              <a:cxn ang="0">
                <a:pos x="612" y="34"/>
              </a:cxn>
              <a:cxn ang="0">
                <a:pos x="686" y="76"/>
              </a:cxn>
              <a:cxn ang="0">
                <a:pos x="752" y="128"/>
              </a:cxn>
              <a:cxn ang="0">
                <a:pos x="806" y="194"/>
              </a:cxn>
              <a:cxn ang="0">
                <a:pos x="846" y="268"/>
              </a:cxn>
              <a:cxn ang="0">
                <a:pos x="872" y="352"/>
              </a:cxn>
              <a:cxn ang="0">
                <a:pos x="880" y="440"/>
              </a:cxn>
              <a:cxn ang="0">
                <a:pos x="878" y="484"/>
              </a:cxn>
              <a:cxn ang="0">
                <a:pos x="860" y="570"/>
              </a:cxn>
              <a:cxn ang="0">
                <a:pos x="828" y="650"/>
              </a:cxn>
              <a:cxn ang="0">
                <a:pos x="780" y="720"/>
              </a:cxn>
              <a:cxn ang="0">
                <a:pos x="720" y="780"/>
              </a:cxn>
              <a:cxn ang="0">
                <a:pos x="650" y="826"/>
              </a:cxn>
              <a:cxn ang="0">
                <a:pos x="572" y="860"/>
              </a:cxn>
              <a:cxn ang="0">
                <a:pos x="486" y="878"/>
              </a:cxn>
              <a:cxn ang="0">
                <a:pos x="440" y="880"/>
              </a:cxn>
              <a:cxn ang="0">
                <a:pos x="352" y="872"/>
              </a:cxn>
              <a:cxn ang="0">
                <a:pos x="270" y="846"/>
              </a:cxn>
              <a:cxn ang="0">
                <a:pos x="194" y="804"/>
              </a:cxn>
              <a:cxn ang="0">
                <a:pos x="130" y="752"/>
              </a:cxn>
              <a:cxn ang="0">
                <a:pos x="76" y="686"/>
              </a:cxn>
              <a:cxn ang="0">
                <a:pos x="36" y="612"/>
              </a:cxn>
              <a:cxn ang="0">
                <a:pos x="10" y="528"/>
              </a:cxn>
              <a:cxn ang="0">
                <a:pos x="0" y="440"/>
              </a:cxn>
              <a:cxn ang="0">
                <a:pos x="2" y="394"/>
              </a:cxn>
              <a:cxn ang="0">
                <a:pos x="20" y="310"/>
              </a:cxn>
              <a:cxn ang="0">
                <a:pos x="54" y="230"/>
              </a:cxn>
              <a:cxn ang="0">
                <a:pos x="102" y="160"/>
              </a:cxn>
              <a:cxn ang="0">
                <a:pos x="160" y="100"/>
              </a:cxn>
              <a:cxn ang="0">
                <a:pos x="230" y="54"/>
              </a:cxn>
              <a:cxn ang="0">
                <a:pos x="310" y="20"/>
              </a:cxn>
              <a:cxn ang="0">
                <a:pos x="396" y="2"/>
              </a:cxn>
              <a:cxn ang="0">
                <a:pos x="440" y="0"/>
              </a:cxn>
            </a:cxnLst>
            <a:rect l="0" t="0" r="r" b="b"/>
            <a:pathLst>
              <a:path w="880" h="880">
                <a:moveTo>
                  <a:pt x="440" y="0"/>
                </a:moveTo>
                <a:lnTo>
                  <a:pt x="440" y="0"/>
                </a:lnTo>
                <a:lnTo>
                  <a:pt x="486" y="2"/>
                </a:lnTo>
                <a:lnTo>
                  <a:pt x="530" y="8"/>
                </a:lnTo>
                <a:lnTo>
                  <a:pt x="572" y="20"/>
                </a:lnTo>
                <a:lnTo>
                  <a:pt x="612" y="34"/>
                </a:lnTo>
                <a:lnTo>
                  <a:pt x="650" y="54"/>
                </a:lnTo>
                <a:lnTo>
                  <a:pt x="686" y="76"/>
                </a:lnTo>
                <a:lnTo>
                  <a:pt x="720" y="100"/>
                </a:lnTo>
                <a:lnTo>
                  <a:pt x="752" y="128"/>
                </a:lnTo>
                <a:lnTo>
                  <a:pt x="780" y="160"/>
                </a:lnTo>
                <a:lnTo>
                  <a:pt x="806" y="194"/>
                </a:lnTo>
                <a:lnTo>
                  <a:pt x="828" y="230"/>
                </a:lnTo>
                <a:lnTo>
                  <a:pt x="846" y="268"/>
                </a:lnTo>
                <a:lnTo>
                  <a:pt x="860" y="310"/>
                </a:lnTo>
                <a:lnTo>
                  <a:pt x="872" y="352"/>
                </a:lnTo>
                <a:lnTo>
                  <a:pt x="878" y="394"/>
                </a:lnTo>
                <a:lnTo>
                  <a:pt x="880" y="440"/>
                </a:lnTo>
                <a:lnTo>
                  <a:pt x="880" y="440"/>
                </a:lnTo>
                <a:lnTo>
                  <a:pt x="878" y="484"/>
                </a:lnTo>
                <a:lnTo>
                  <a:pt x="872" y="528"/>
                </a:lnTo>
                <a:lnTo>
                  <a:pt x="860" y="570"/>
                </a:lnTo>
                <a:lnTo>
                  <a:pt x="846" y="612"/>
                </a:lnTo>
                <a:lnTo>
                  <a:pt x="828" y="650"/>
                </a:lnTo>
                <a:lnTo>
                  <a:pt x="806" y="686"/>
                </a:lnTo>
                <a:lnTo>
                  <a:pt x="780" y="720"/>
                </a:lnTo>
                <a:lnTo>
                  <a:pt x="752" y="752"/>
                </a:lnTo>
                <a:lnTo>
                  <a:pt x="720" y="780"/>
                </a:lnTo>
                <a:lnTo>
                  <a:pt x="686" y="804"/>
                </a:lnTo>
                <a:lnTo>
                  <a:pt x="650" y="826"/>
                </a:lnTo>
                <a:lnTo>
                  <a:pt x="612" y="846"/>
                </a:lnTo>
                <a:lnTo>
                  <a:pt x="572" y="860"/>
                </a:lnTo>
                <a:lnTo>
                  <a:pt x="530" y="872"/>
                </a:lnTo>
                <a:lnTo>
                  <a:pt x="486" y="878"/>
                </a:lnTo>
                <a:lnTo>
                  <a:pt x="440" y="880"/>
                </a:lnTo>
                <a:lnTo>
                  <a:pt x="440" y="880"/>
                </a:lnTo>
                <a:lnTo>
                  <a:pt x="396" y="878"/>
                </a:lnTo>
                <a:lnTo>
                  <a:pt x="352" y="872"/>
                </a:lnTo>
                <a:lnTo>
                  <a:pt x="310" y="860"/>
                </a:lnTo>
                <a:lnTo>
                  <a:pt x="270" y="846"/>
                </a:lnTo>
                <a:lnTo>
                  <a:pt x="230" y="826"/>
                </a:lnTo>
                <a:lnTo>
                  <a:pt x="194" y="804"/>
                </a:lnTo>
                <a:lnTo>
                  <a:pt x="160" y="780"/>
                </a:lnTo>
                <a:lnTo>
                  <a:pt x="130" y="752"/>
                </a:lnTo>
                <a:lnTo>
                  <a:pt x="102" y="720"/>
                </a:lnTo>
                <a:lnTo>
                  <a:pt x="76" y="686"/>
                </a:lnTo>
                <a:lnTo>
                  <a:pt x="54" y="650"/>
                </a:lnTo>
                <a:lnTo>
                  <a:pt x="36" y="612"/>
                </a:lnTo>
                <a:lnTo>
                  <a:pt x="20" y="570"/>
                </a:lnTo>
                <a:lnTo>
                  <a:pt x="10" y="528"/>
                </a:lnTo>
                <a:lnTo>
                  <a:pt x="2" y="484"/>
                </a:lnTo>
                <a:lnTo>
                  <a:pt x="0" y="440"/>
                </a:lnTo>
                <a:lnTo>
                  <a:pt x="0" y="440"/>
                </a:lnTo>
                <a:lnTo>
                  <a:pt x="2" y="394"/>
                </a:lnTo>
                <a:lnTo>
                  <a:pt x="10" y="352"/>
                </a:lnTo>
                <a:lnTo>
                  <a:pt x="20" y="310"/>
                </a:lnTo>
                <a:lnTo>
                  <a:pt x="36" y="268"/>
                </a:lnTo>
                <a:lnTo>
                  <a:pt x="54" y="230"/>
                </a:lnTo>
                <a:lnTo>
                  <a:pt x="76" y="194"/>
                </a:lnTo>
                <a:lnTo>
                  <a:pt x="102" y="160"/>
                </a:lnTo>
                <a:lnTo>
                  <a:pt x="130" y="128"/>
                </a:lnTo>
                <a:lnTo>
                  <a:pt x="160" y="100"/>
                </a:lnTo>
                <a:lnTo>
                  <a:pt x="194" y="76"/>
                </a:lnTo>
                <a:lnTo>
                  <a:pt x="230" y="54"/>
                </a:lnTo>
                <a:lnTo>
                  <a:pt x="270" y="34"/>
                </a:lnTo>
                <a:lnTo>
                  <a:pt x="310" y="20"/>
                </a:lnTo>
                <a:lnTo>
                  <a:pt x="352" y="8"/>
                </a:lnTo>
                <a:lnTo>
                  <a:pt x="396" y="2"/>
                </a:lnTo>
                <a:lnTo>
                  <a:pt x="440" y="0"/>
                </a:lnTo>
                <a:lnTo>
                  <a:pt x="440" y="0"/>
                </a:lnTo>
                <a:close/>
              </a:path>
            </a:pathLst>
          </a:custGeom>
          <a:blipFill dpi="0" rotWithShape="0">
            <a:blip r:embed="rId4"/>
            <a:srcRect/>
            <a:stretch>
              <a:fillRect r="1000"/>
            </a:stretch>
          </a:blipFill>
          <a:ln w="25400">
            <a:solidFill>
              <a:srgbClr val="0779E4"/>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ea typeface="微软雅黑"/>
              <a:cs typeface="+mn-cs"/>
              <a:sym typeface="+mn-lt"/>
            </a:endParaRPr>
          </a:p>
        </p:txBody>
      </p:sp>
      <p:sp>
        <p:nvSpPr>
          <p:cNvPr id="15" name="OfficePLUS.cn-7">
            <a:extLst>
              <a:ext uri="{FF2B5EF4-FFF2-40B4-BE49-F238E27FC236}">
                <a16:creationId xmlns:a16="http://schemas.microsoft.com/office/drawing/2014/main" id="{26C2CD0B-D1FC-4497-901B-333E009A5CEE}"/>
              </a:ext>
            </a:extLst>
          </p:cNvPr>
          <p:cNvSpPr/>
          <p:nvPr/>
        </p:nvSpPr>
        <p:spPr>
          <a:xfrm>
            <a:off x="1027784" y="3306117"/>
            <a:ext cx="1915885" cy="465252"/>
          </a:xfrm>
          <a:prstGeom prst="roundRect">
            <a:avLst>
              <a:gd name="adj" fmla="val 24856"/>
            </a:avLst>
          </a:prstGeom>
          <a:solidFill>
            <a:srgbClr val="9ECD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FFFF"/>
                </a:solidFill>
                <a:effectLst/>
                <a:uLnTx/>
                <a:uFillTx/>
                <a:latin typeface="+mj-ea"/>
                <a:ea typeface="+mj-ea"/>
                <a:cs typeface="+mn-cs"/>
                <a:sym typeface="+mn-lt"/>
              </a:rPr>
              <a:t>您的姓名</a:t>
            </a:r>
          </a:p>
        </p:txBody>
      </p:sp>
      <p:sp>
        <p:nvSpPr>
          <p:cNvPr id="17" name="OfficePLUS.cn-8">
            <a:extLst>
              <a:ext uri="{FF2B5EF4-FFF2-40B4-BE49-F238E27FC236}">
                <a16:creationId xmlns:a16="http://schemas.microsoft.com/office/drawing/2014/main" id="{205D4623-EF1E-4F73-9374-7A585542220F}"/>
              </a:ext>
            </a:extLst>
          </p:cNvPr>
          <p:cNvSpPr/>
          <p:nvPr/>
        </p:nvSpPr>
        <p:spPr>
          <a:xfrm>
            <a:off x="3777025" y="3306117"/>
            <a:ext cx="1915885" cy="465252"/>
          </a:xfrm>
          <a:prstGeom prst="roundRect">
            <a:avLst>
              <a:gd name="adj" fmla="val 22127"/>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FFFF"/>
                </a:solidFill>
                <a:effectLst/>
                <a:uLnTx/>
                <a:uFillTx/>
                <a:latin typeface="+mj-ea"/>
                <a:ea typeface="+mj-ea"/>
                <a:cs typeface="+mn-cs"/>
                <a:sym typeface="+mn-lt"/>
              </a:rPr>
              <a:t>您的姓名</a:t>
            </a:r>
          </a:p>
        </p:txBody>
      </p:sp>
      <p:sp>
        <p:nvSpPr>
          <p:cNvPr id="19" name="OfficePLUS.cn-9">
            <a:extLst>
              <a:ext uri="{FF2B5EF4-FFF2-40B4-BE49-F238E27FC236}">
                <a16:creationId xmlns:a16="http://schemas.microsoft.com/office/drawing/2014/main" id="{614275BF-C778-4311-ACFF-7CF320041533}"/>
              </a:ext>
            </a:extLst>
          </p:cNvPr>
          <p:cNvSpPr/>
          <p:nvPr/>
        </p:nvSpPr>
        <p:spPr>
          <a:xfrm>
            <a:off x="6526266" y="3306117"/>
            <a:ext cx="1915885" cy="465252"/>
          </a:xfrm>
          <a:prstGeom prst="roundRect">
            <a:avLst>
              <a:gd name="adj" fmla="val 19397"/>
            </a:avLst>
          </a:prstGeom>
          <a:solidFill>
            <a:srgbClr val="0779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FFFF"/>
                </a:solidFill>
                <a:effectLst/>
                <a:uLnTx/>
                <a:uFillTx/>
                <a:latin typeface="+mj-ea"/>
                <a:ea typeface="+mj-ea"/>
                <a:cs typeface="+mn-cs"/>
                <a:sym typeface="+mn-lt"/>
              </a:rPr>
              <a:t>您的姓名</a:t>
            </a:r>
          </a:p>
        </p:txBody>
      </p:sp>
      <p:sp>
        <p:nvSpPr>
          <p:cNvPr id="21" name="OfficePLUS.cn-10">
            <a:extLst>
              <a:ext uri="{FF2B5EF4-FFF2-40B4-BE49-F238E27FC236}">
                <a16:creationId xmlns:a16="http://schemas.microsoft.com/office/drawing/2014/main" id="{2707A409-0802-4AED-B6A5-E825710B77F3}"/>
              </a:ext>
            </a:extLst>
          </p:cNvPr>
          <p:cNvSpPr/>
          <p:nvPr/>
        </p:nvSpPr>
        <p:spPr>
          <a:xfrm>
            <a:off x="9205039" y="3306117"/>
            <a:ext cx="1915885" cy="465252"/>
          </a:xfrm>
          <a:prstGeom prst="roundRect">
            <a:avLst>
              <a:gd name="adj" fmla="val 16667"/>
            </a:avLst>
          </a:prstGeom>
          <a:solidFill>
            <a:srgbClr val="9ECDE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rgbClr val="FFFFFF"/>
                </a:solidFill>
                <a:effectLst/>
                <a:uLnTx/>
                <a:uFillTx/>
                <a:latin typeface="+mj-ea"/>
                <a:ea typeface="+mj-ea"/>
                <a:cs typeface="+mn-cs"/>
                <a:sym typeface="+mn-lt"/>
              </a:rPr>
              <a:t>您的姓名</a:t>
            </a:r>
          </a:p>
        </p:txBody>
      </p:sp>
      <p:sp>
        <p:nvSpPr>
          <p:cNvPr id="23" name="OfficePLUS.cn-11">
            <a:extLst>
              <a:ext uri="{FF2B5EF4-FFF2-40B4-BE49-F238E27FC236}">
                <a16:creationId xmlns:a16="http://schemas.microsoft.com/office/drawing/2014/main" id="{3FE7CA9A-8621-4AF9-8BD5-CA2D9838D83B}"/>
              </a:ext>
            </a:extLst>
          </p:cNvPr>
          <p:cNvSpPr>
            <a:spLocks/>
          </p:cNvSpPr>
          <p:nvPr/>
        </p:nvSpPr>
        <p:spPr bwMode="auto">
          <a:xfrm>
            <a:off x="1286028" y="3944261"/>
            <a:ext cx="288049" cy="367208"/>
          </a:xfrm>
          <a:custGeom>
            <a:avLst/>
            <a:gdLst/>
            <a:ahLst/>
            <a:cxnLst>
              <a:cxn ang="0">
                <a:pos x="170" y="224"/>
              </a:cxn>
              <a:cxn ang="0">
                <a:pos x="170" y="190"/>
              </a:cxn>
              <a:cxn ang="0">
                <a:pos x="174" y="186"/>
              </a:cxn>
              <a:cxn ang="0">
                <a:pos x="184" y="164"/>
              </a:cxn>
              <a:cxn ang="0">
                <a:pos x="188" y="152"/>
              </a:cxn>
              <a:cxn ang="0">
                <a:pos x="196" y="146"/>
              </a:cxn>
              <a:cxn ang="0">
                <a:pos x="202" y="128"/>
              </a:cxn>
              <a:cxn ang="0">
                <a:pos x="202" y="122"/>
              </a:cxn>
              <a:cxn ang="0">
                <a:pos x="196" y="112"/>
              </a:cxn>
              <a:cxn ang="0">
                <a:pos x="202" y="88"/>
              </a:cxn>
              <a:cxn ang="0">
                <a:pos x="204" y="58"/>
              </a:cxn>
              <a:cxn ang="0">
                <a:pos x="198" y="34"/>
              </a:cxn>
              <a:cxn ang="0">
                <a:pos x="190" y="24"/>
              </a:cxn>
              <a:cxn ang="0">
                <a:pos x="176" y="16"/>
              </a:cxn>
              <a:cxn ang="0">
                <a:pos x="166" y="14"/>
              </a:cxn>
              <a:cxn ang="0">
                <a:pos x="152" y="2"/>
              </a:cxn>
              <a:cxn ang="0">
                <a:pos x="130" y="0"/>
              </a:cxn>
              <a:cxn ang="0">
                <a:pos x="118" y="0"/>
              </a:cxn>
              <a:cxn ang="0">
                <a:pos x="96" y="4"/>
              </a:cxn>
              <a:cxn ang="0">
                <a:pos x="80" y="14"/>
              </a:cxn>
              <a:cxn ang="0">
                <a:pos x="70" y="26"/>
              </a:cxn>
              <a:cxn ang="0">
                <a:pos x="60" y="50"/>
              </a:cxn>
              <a:cxn ang="0">
                <a:pos x="62" y="90"/>
              </a:cxn>
              <a:cxn ang="0">
                <a:pos x="66" y="112"/>
              </a:cxn>
              <a:cxn ang="0">
                <a:pos x="60" y="122"/>
              </a:cxn>
              <a:cxn ang="0">
                <a:pos x="60" y="128"/>
              </a:cxn>
              <a:cxn ang="0">
                <a:pos x="66" y="146"/>
              </a:cxn>
              <a:cxn ang="0">
                <a:pos x="74" y="152"/>
              </a:cxn>
              <a:cxn ang="0">
                <a:pos x="76" y="164"/>
              </a:cxn>
              <a:cxn ang="0">
                <a:pos x="88" y="186"/>
              </a:cxn>
              <a:cxn ang="0">
                <a:pos x="92" y="190"/>
              </a:cxn>
              <a:cxn ang="0">
                <a:pos x="92" y="224"/>
              </a:cxn>
              <a:cxn ang="0">
                <a:pos x="86" y="234"/>
              </a:cxn>
              <a:cxn ang="0">
                <a:pos x="66" y="246"/>
              </a:cxn>
              <a:cxn ang="0">
                <a:pos x="26" y="264"/>
              </a:cxn>
              <a:cxn ang="0">
                <a:pos x="0" y="280"/>
              </a:cxn>
              <a:cxn ang="0">
                <a:pos x="12" y="290"/>
              </a:cxn>
              <a:cxn ang="0">
                <a:pos x="42" y="310"/>
              </a:cxn>
              <a:cxn ang="0">
                <a:pos x="78" y="324"/>
              </a:cxn>
              <a:cxn ang="0">
                <a:pos x="116" y="332"/>
              </a:cxn>
              <a:cxn ang="0">
                <a:pos x="136" y="334"/>
              </a:cxn>
              <a:cxn ang="0">
                <a:pos x="176" y="326"/>
              </a:cxn>
              <a:cxn ang="0">
                <a:pos x="214" y="312"/>
              </a:cxn>
              <a:cxn ang="0">
                <a:pos x="246" y="294"/>
              </a:cxn>
              <a:cxn ang="0">
                <a:pos x="262" y="280"/>
              </a:cxn>
              <a:cxn ang="0">
                <a:pos x="236" y="264"/>
              </a:cxn>
              <a:cxn ang="0">
                <a:pos x="196" y="246"/>
              </a:cxn>
              <a:cxn ang="0">
                <a:pos x="176" y="234"/>
              </a:cxn>
              <a:cxn ang="0">
                <a:pos x="170" y="224"/>
              </a:cxn>
            </a:cxnLst>
            <a:rect l="0" t="0" r="r" b="b"/>
            <a:pathLst>
              <a:path w="262" h="334">
                <a:moveTo>
                  <a:pt x="170" y="224"/>
                </a:moveTo>
                <a:lnTo>
                  <a:pt x="170" y="224"/>
                </a:lnTo>
                <a:lnTo>
                  <a:pt x="170" y="206"/>
                </a:lnTo>
                <a:lnTo>
                  <a:pt x="170" y="190"/>
                </a:lnTo>
                <a:lnTo>
                  <a:pt x="170" y="190"/>
                </a:lnTo>
                <a:lnTo>
                  <a:pt x="174" y="186"/>
                </a:lnTo>
                <a:lnTo>
                  <a:pt x="180" y="176"/>
                </a:lnTo>
                <a:lnTo>
                  <a:pt x="184" y="164"/>
                </a:lnTo>
                <a:lnTo>
                  <a:pt x="188" y="152"/>
                </a:lnTo>
                <a:lnTo>
                  <a:pt x="188" y="152"/>
                </a:lnTo>
                <a:lnTo>
                  <a:pt x="192" y="150"/>
                </a:lnTo>
                <a:lnTo>
                  <a:pt x="196" y="146"/>
                </a:lnTo>
                <a:lnTo>
                  <a:pt x="200" y="140"/>
                </a:lnTo>
                <a:lnTo>
                  <a:pt x="202" y="128"/>
                </a:lnTo>
                <a:lnTo>
                  <a:pt x="202" y="128"/>
                </a:lnTo>
                <a:lnTo>
                  <a:pt x="202" y="122"/>
                </a:lnTo>
                <a:lnTo>
                  <a:pt x="200" y="118"/>
                </a:lnTo>
                <a:lnTo>
                  <a:pt x="196" y="112"/>
                </a:lnTo>
                <a:lnTo>
                  <a:pt x="196" y="112"/>
                </a:lnTo>
                <a:lnTo>
                  <a:pt x="202" y="88"/>
                </a:lnTo>
                <a:lnTo>
                  <a:pt x="204" y="74"/>
                </a:lnTo>
                <a:lnTo>
                  <a:pt x="204" y="58"/>
                </a:lnTo>
                <a:lnTo>
                  <a:pt x="200" y="42"/>
                </a:lnTo>
                <a:lnTo>
                  <a:pt x="198" y="34"/>
                </a:lnTo>
                <a:lnTo>
                  <a:pt x="194" y="28"/>
                </a:lnTo>
                <a:lnTo>
                  <a:pt x="190" y="24"/>
                </a:lnTo>
                <a:lnTo>
                  <a:pt x="184" y="18"/>
                </a:lnTo>
                <a:lnTo>
                  <a:pt x="176" y="16"/>
                </a:lnTo>
                <a:lnTo>
                  <a:pt x="166" y="14"/>
                </a:lnTo>
                <a:lnTo>
                  <a:pt x="166" y="14"/>
                </a:lnTo>
                <a:lnTo>
                  <a:pt x="162" y="8"/>
                </a:lnTo>
                <a:lnTo>
                  <a:pt x="152" y="2"/>
                </a:lnTo>
                <a:lnTo>
                  <a:pt x="142" y="0"/>
                </a:lnTo>
                <a:lnTo>
                  <a:pt x="130" y="0"/>
                </a:lnTo>
                <a:lnTo>
                  <a:pt x="130" y="0"/>
                </a:lnTo>
                <a:lnTo>
                  <a:pt x="118" y="0"/>
                </a:lnTo>
                <a:lnTo>
                  <a:pt x="106" y="2"/>
                </a:lnTo>
                <a:lnTo>
                  <a:pt x="96" y="4"/>
                </a:lnTo>
                <a:lnTo>
                  <a:pt x="88" y="8"/>
                </a:lnTo>
                <a:lnTo>
                  <a:pt x="80" y="14"/>
                </a:lnTo>
                <a:lnTo>
                  <a:pt x="74" y="20"/>
                </a:lnTo>
                <a:lnTo>
                  <a:pt x="70" y="26"/>
                </a:lnTo>
                <a:lnTo>
                  <a:pt x="66" y="34"/>
                </a:lnTo>
                <a:lnTo>
                  <a:pt x="60" y="50"/>
                </a:lnTo>
                <a:lnTo>
                  <a:pt x="60" y="70"/>
                </a:lnTo>
                <a:lnTo>
                  <a:pt x="62" y="90"/>
                </a:lnTo>
                <a:lnTo>
                  <a:pt x="66" y="112"/>
                </a:lnTo>
                <a:lnTo>
                  <a:pt x="66" y="112"/>
                </a:lnTo>
                <a:lnTo>
                  <a:pt x="62" y="118"/>
                </a:lnTo>
                <a:lnTo>
                  <a:pt x="60" y="122"/>
                </a:lnTo>
                <a:lnTo>
                  <a:pt x="60" y="128"/>
                </a:lnTo>
                <a:lnTo>
                  <a:pt x="60" y="128"/>
                </a:lnTo>
                <a:lnTo>
                  <a:pt x="62" y="140"/>
                </a:lnTo>
                <a:lnTo>
                  <a:pt x="66" y="146"/>
                </a:lnTo>
                <a:lnTo>
                  <a:pt x="70" y="150"/>
                </a:lnTo>
                <a:lnTo>
                  <a:pt x="74" y="152"/>
                </a:lnTo>
                <a:lnTo>
                  <a:pt x="74" y="152"/>
                </a:lnTo>
                <a:lnTo>
                  <a:pt x="76" y="164"/>
                </a:lnTo>
                <a:lnTo>
                  <a:pt x="82" y="176"/>
                </a:lnTo>
                <a:lnTo>
                  <a:pt x="88" y="186"/>
                </a:lnTo>
                <a:lnTo>
                  <a:pt x="92" y="190"/>
                </a:lnTo>
                <a:lnTo>
                  <a:pt x="92" y="190"/>
                </a:lnTo>
                <a:lnTo>
                  <a:pt x="92" y="206"/>
                </a:lnTo>
                <a:lnTo>
                  <a:pt x="92" y="224"/>
                </a:lnTo>
                <a:lnTo>
                  <a:pt x="92" y="224"/>
                </a:lnTo>
                <a:lnTo>
                  <a:pt x="86" y="234"/>
                </a:lnTo>
                <a:lnTo>
                  <a:pt x="78" y="240"/>
                </a:lnTo>
                <a:lnTo>
                  <a:pt x="66" y="246"/>
                </a:lnTo>
                <a:lnTo>
                  <a:pt x="54" y="252"/>
                </a:lnTo>
                <a:lnTo>
                  <a:pt x="26" y="264"/>
                </a:lnTo>
                <a:lnTo>
                  <a:pt x="12" y="270"/>
                </a:lnTo>
                <a:lnTo>
                  <a:pt x="0" y="280"/>
                </a:lnTo>
                <a:lnTo>
                  <a:pt x="0" y="280"/>
                </a:lnTo>
                <a:lnTo>
                  <a:pt x="12" y="290"/>
                </a:lnTo>
                <a:lnTo>
                  <a:pt x="26" y="302"/>
                </a:lnTo>
                <a:lnTo>
                  <a:pt x="42" y="310"/>
                </a:lnTo>
                <a:lnTo>
                  <a:pt x="60" y="318"/>
                </a:lnTo>
                <a:lnTo>
                  <a:pt x="78" y="324"/>
                </a:lnTo>
                <a:lnTo>
                  <a:pt x="96" y="330"/>
                </a:lnTo>
                <a:lnTo>
                  <a:pt x="116" y="332"/>
                </a:lnTo>
                <a:lnTo>
                  <a:pt x="136" y="334"/>
                </a:lnTo>
                <a:lnTo>
                  <a:pt x="136" y="334"/>
                </a:lnTo>
                <a:lnTo>
                  <a:pt x="156" y="332"/>
                </a:lnTo>
                <a:lnTo>
                  <a:pt x="176" y="326"/>
                </a:lnTo>
                <a:lnTo>
                  <a:pt x="196" y="320"/>
                </a:lnTo>
                <a:lnTo>
                  <a:pt x="214" y="312"/>
                </a:lnTo>
                <a:lnTo>
                  <a:pt x="232" y="302"/>
                </a:lnTo>
                <a:lnTo>
                  <a:pt x="246" y="294"/>
                </a:lnTo>
                <a:lnTo>
                  <a:pt x="262" y="280"/>
                </a:lnTo>
                <a:lnTo>
                  <a:pt x="262" y="280"/>
                </a:lnTo>
                <a:lnTo>
                  <a:pt x="250" y="272"/>
                </a:lnTo>
                <a:lnTo>
                  <a:pt x="236" y="264"/>
                </a:lnTo>
                <a:lnTo>
                  <a:pt x="208" y="252"/>
                </a:lnTo>
                <a:lnTo>
                  <a:pt x="196" y="246"/>
                </a:lnTo>
                <a:lnTo>
                  <a:pt x="184" y="240"/>
                </a:lnTo>
                <a:lnTo>
                  <a:pt x="176" y="234"/>
                </a:lnTo>
                <a:lnTo>
                  <a:pt x="170" y="224"/>
                </a:lnTo>
                <a:lnTo>
                  <a:pt x="170" y="224"/>
                </a:lnTo>
                <a:close/>
              </a:path>
            </a:pathLst>
          </a:custGeom>
          <a:solidFill>
            <a:srgbClr val="0779E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rgbClr val="000000"/>
              </a:solidFill>
              <a:effectLst/>
              <a:uLnTx/>
              <a:uFillTx/>
              <a:ea typeface="微软雅黑"/>
              <a:cs typeface="+mn-cs"/>
              <a:sym typeface="+mn-lt"/>
            </a:endParaRPr>
          </a:p>
        </p:txBody>
      </p:sp>
      <p:sp>
        <p:nvSpPr>
          <p:cNvPr id="25" name="OfficePLUS.cn-12">
            <a:extLst>
              <a:ext uri="{FF2B5EF4-FFF2-40B4-BE49-F238E27FC236}">
                <a16:creationId xmlns:a16="http://schemas.microsoft.com/office/drawing/2014/main" id="{423C0A2C-0BBA-4D08-9C46-C2C648CF5ECC}"/>
              </a:ext>
            </a:extLst>
          </p:cNvPr>
          <p:cNvSpPr txBox="1"/>
          <p:nvPr/>
        </p:nvSpPr>
        <p:spPr>
          <a:xfrm>
            <a:off x="1574077" y="3978705"/>
            <a:ext cx="11183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lumMod val="65000"/>
                  </a:srgbClr>
                </a:solidFill>
                <a:effectLst/>
                <a:uLnTx/>
                <a:uFillTx/>
                <a:latin typeface="+mj-ea"/>
                <a:ea typeface="+mj-ea"/>
                <a:cs typeface="+mn-cs"/>
                <a:sym typeface="+mn-lt"/>
              </a:rPr>
              <a:t>对应职能</a:t>
            </a:r>
          </a:p>
        </p:txBody>
      </p:sp>
      <p:sp>
        <p:nvSpPr>
          <p:cNvPr id="27" name="OfficePLUS.cn-13">
            <a:extLst>
              <a:ext uri="{FF2B5EF4-FFF2-40B4-BE49-F238E27FC236}">
                <a16:creationId xmlns:a16="http://schemas.microsoft.com/office/drawing/2014/main" id="{C294B379-3850-4BC8-82E3-792C802C82E5}"/>
              </a:ext>
            </a:extLst>
          </p:cNvPr>
          <p:cNvSpPr>
            <a:spLocks/>
          </p:cNvSpPr>
          <p:nvPr/>
        </p:nvSpPr>
        <p:spPr bwMode="auto">
          <a:xfrm>
            <a:off x="4035269" y="3944261"/>
            <a:ext cx="288049" cy="367208"/>
          </a:xfrm>
          <a:custGeom>
            <a:avLst/>
            <a:gdLst/>
            <a:ahLst/>
            <a:cxnLst>
              <a:cxn ang="0">
                <a:pos x="170" y="224"/>
              </a:cxn>
              <a:cxn ang="0">
                <a:pos x="170" y="190"/>
              </a:cxn>
              <a:cxn ang="0">
                <a:pos x="174" y="186"/>
              </a:cxn>
              <a:cxn ang="0">
                <a:pos x="184" y="164"/>
              </a:cxn>
              <a:cxn ang="0">
                <a:pos x="188" y="152"/>
              </a:cxn>
              <a:cxn ang="0">
                <a:pos x="196" y="146"/>
              </a:cxn>
              <a:cxn ang="0">
                <a:pos x="202" y="128"/>
              </a:cxn>
              <a:cxn ang="0">
                <a:pos x="202" y="122"/>
              </a:cxn>
              <a:cxn ang="0">
                <a:pos x="196" y="112"/>
              </a:cxn>
              <a:cxn ang="0">
                <a:pos x="202" y="88"/>
              </a:cxn>
              <a:cxn ang="0">
                <a:pos x="204" y="58"/>
              </a:cxn>
              <a:cxn ang="0">
                <a:pos x="198" y="34"/>
              </a:cxn>
              <a:cxn ang="0">
                <a:pos x="190" y="24"/>
              </a:cxn>
              <a:cxn ang="0">
                <a:pos x="176" y="16"/>
              </a:cxn>
              <a:cxn ang="0">
                <a:pos x="166" y="14"/>
              </a:cxn>
              <a:cxn ang="0">
                <a:pos x="152" y="2"/>
              </a:cxn>
              <a:cxn ang="0">
                <a:pos x="130" y="0"/>
              </a:cxn>
              <a:cxn ang="0">
                <a:pos x="118" y="0"/>
              </a:cxn>
              <a:cxn ang="0">
                <a:pos x="96" y="4"/>
              </a:cxn>
              <a:cxn ang="0">
                <a:pos x="80" y="14"/>
              </a:cxn>
              <a:cxn ang="0">
                <a:pos x="70" y="26"/>
              </a:cxn>
              <a:cxn ang="0">
                <a:pos x="60" y="50"/>
              </a:cxn>
              <a:cxn ang="0">
                <a:pos x="62" y="90"/>
              </a:cxn>
              <a:cxn ang="0">
                <a:pos x="66" y="112"/>
              </a:cxn>
              <a:cxn ang="0">
                <a:pos x="60" y="122"/>
              </a:cxn>
              <a:cxn ang="0">
                <a:pos x="60" y="128"/>
              </a:cxn>
              <a:cxn ang="0">
                <a:pos x="66" y="146"/>
              </a:cxn>
              <a:cxn ang="0">
                <a:pos x="74" y="152"/>
              </a:cxn>
              <a:cxn ang="0">
                <a:pos x="76" y="164"/>
              </a:cxn>
              <a:cxn ang="0">
                <a:pos x="88" y="186"/>
              </a:cxn>
              <a:cxn ang="0">
                <a:pos x="92" y="190"/>
              </a:cxn>
              <a:cxn ang="0">
                <a:pos x="92" y="224"/>
              </a:cxn>
              <a:cxn ang="0">
                <a:pos x="86" y="234"/>
              </a:cxn>
              <a:cxn ang="0">
                <a:pos x="66" y="246"/>
              </a:cxn>
              <a:cxn ang="0">
                <a:pos x="26" y="264"/>
              </a:cxn>
              <a:cxn ang="0">
                <a:pos x="0" y="280"/>
              </a:cxn>
              <a:cxn ang="0">
                <a:pos x="12" y="290"/>
              </a:cxn>
              <a:cxn ang="0">
                <a:pos x="42" y="310"/>
              </a:cxn>
              <a:cxn ang="0">
                <a:pos x="78" y="324"/>
              </a:cxn>
              <a:cxn ang="0">
                <a:pos x="116" y="332"/>
              </a:cxn>
              <a:cxn ang="0">
                <a:pos x="136" y="334"/>
              </a:cxn>
              <a:cxn ang="0">
                <a:pos x="176" y="326"/>
              </a:cxn>
              <a:cxn ang="0">
                <a:pos x="214" y="312"/>
              </a:cxn>
              <a:cxn ang="0">
                <a:pos x="246" y="294"/>
              </a:cxn>
              <a:cxn ang="0">
                <a:pos x="262" y="280"/>
              </a:cxn>
              <a:cxn ang="0">
                <a:pos x="236" y="264"/>
              </a:cxn>
              <a:cxn ang="0">
                <a:pos x="196" y="246"/>
              </a:cxn>
              <a:cxn ang="0">
                <a:pos x="176" y="234"/>
              </a:cxn>
              <a:cxn ang="0">
                <a:pos x="170" y="224"/>
              </a:cxn>
            </a:cxnLst>
            <a:rect l="0" t="0" r="r" b="b"/>
            <a:pathLst>
              <a:path w="262" h="334">
                <a:moveTo>
                  <a:pt x="170" y="224"/>
                </a:moveTo>
                <a:lnTo>
                  <a:pt x="170" y="224"/>
                </a:lnTo>
                <a:lnTo>
                  <a:pt x="170" y="206"/>
                </a:lnTo>
                <a:lnTo>
                  <a:pt x="170" y="190"/>
                </a:lnTo>
                <a:lnTo>
                  <a:pt x="170" y="190"/>
                </a:lnTo>
                <a:lnTo>
                  <a:pt x="174" y="186"/>
                </a:lnTo>
                <a:lnTo>
                  <a:pt x="180" y="176"/>
                </a:lnTo>
                <a:lnTo>
                  <a:pt x="184" y="164"/>
                </a:lnTo>
                <a:lnTo>
                  <a:pt x="188" y="152"/>
                </a:lnTo>
                <a:lnTo>
                  <a:pt x="188" y="152"/>
                </a:lnTo>
                <a:lnTo>
                  <a:pt x="192" y="150"/>
                </a:lnTo>
                <a:lnTo>
                  <a:pt x="196" y="146"/>
                </a:lnTo>
                <a:lnTo>
                  <a:pt x="200" y="140"/>
                </a:lnTo>
                <a:lnTo>
                  <a:pt x="202" y="128"/>
                </a:lnTo>
                <a:lnTo>
                  <a:pt x="202" y="128"/>
                </a:lnTo>
                <a:lnTo>
                  <a:pt x="202" y="122"/>
                </a:lnTo>
                <a:lnTo>
                  <a:pt x="200" y="118"/>
                </a:lnTo>
                <a:lnTo>
                  <a:pt x="196" y="112"/>
                </a:lnTo>
                <a:lnTo>
                  <a:pt x="196" y="112"/>
                </a:lnTo>
                <a:lnTo>
                  <a:pt x="202" y="88"/>
                </a:lnTo>
                <a:lnTo>
                  <a:pt x="204" y="74"/>
                </a:lnTo>
                <a:lnTo>
                  <a:pt x="204" y="58"/>
                </a:lnTo>
                <a:lnTo>
                  <a:pt x="200" y="42"/>
                </a:lnTo>
                <a:lnTo>
                  <a:pt x="198" y="34"/>
                </a:lnTo>
                <a:lnTo>
                  <a:pt x="194" y="28"/>
                </a:lnTo>
                <a:lnTo>
                  <a:pt x="190" y="24"/>
                </a:lnTo>
                <a:lnTo>
                  <a:pt x="184" y="18"/>
                </a:lnTo>
                <a:lnTo>
                  <a:pt x="176" y="16"/>
                </a:lnTo>
                <a:lnTo>
                  <a:pt x="166" y="14"/>
                </a:lnTo>
                <a:lnTo>
                  <a:pt x="166" y="14"/>
                </a:lnTo>
                <a:lnTo>
                  <a:pt x="162" y="8"/>
                </a:lnTo>
                <a:lnTo>
                  <a:pt x="152" y="2"/>
                </a:lnTo>
                <a:lnTo>
                  <a:pt x="142" y="0"/>
                </a:lnTo>
                <a:lnTo>
                  <a:pt x="130" y="0"/>
                </a:lnTo>
                <a:lnTo>
                  <a:pt x="130" y="0"/>
                </a:lnTo>
                <a:lnTo>
                  <a:pt x="118" y="0"/>
                </a:lnTo>
                <a:lnTo>
                  <a:pt x="106" y="2"/>
                </a:lnTo>
                <a:lnTo>
                  <a:pt x="96" y="4"/>
                </a:lnTo>
                <a:lnTo>
                  <a:pt x="88" y="8"/>
                </a:lnTo>
                <a:lnTo>
                  <a:pt x="80" y="14"/>
                </a:lnTo>
                <a:lnTo>
                  <a:pt x="74" y="20"/>
                </a:lnTo>
                <a:lnTo>
                  <a:pt x="70" y="26"/>
                </a:lnTo>
                <a:lnTo>
                  <a:pt x="66" y="34"/>
                </a:lnTo>
                <a:lnTo>
                  <a:pt x="60" y="50"/>
                </a:lnTo>
                <a:lnTo>
                  <a:pt x="60" y="70"/>
                </a:lnTo>
                <a:lnTo>
                  <a:pt x="62" y="90"/>
                </a:lnTo>
                <a:lnTo>
                  <a:pt x="66" y="112"/>
                </a:lnTo>
                <a:lnTo>
                  <a:pt x="66" y="112"/>
                </a:lnTo>
                <a:lnTo>
                  <a:pt x="62" y="118"/>
                </a:lnTo>
                <a:lnTo>
                  <a:pt x="60" y="122"/>
                </a:lnTo>
                <a:lnTo>
                  <a:pt x="60" y="128"/>
                </a:lnTo>
                <a:lnTo>
                  <a:pt x="60" y="128"/>
                </a:lnTo>
                <a:lnTo>
                  <a:pt x="62" y="140"/>
                </a:lnTo>
                <a:lnTo>
                  <a:pt x="66" y="146"/>
                </a:lnTo>
                <a:lnTo>
                  <a:pt x="70" y="150"/>
                </a:lnTo>
                <a:lnTo>
                  <a:pt x="74" y="152"/>
                </a:lnTo>
                <a:lnTo>
                  <a:pt x="74" y="152"/>
                </a:lnTo>
                <a:lnTo>
                  <a:pt x="76" y="164"/>
                </a:lnTo>
                <a:lnTo>
                  <a:pt x="82" y="176"/>
                </a:lnTo>
                <a:lnTo>
                  <a:pt x="88" y="186"/>
                </a:lnTo>
                <a:lnTo>
                  <a:pt x="92" y="190"/>
                </a:lnTo>
                <a:lnTo>
                  <a:pt x="92" y="190"/>
                </a:lnTo>
                <a:lnTo>
                  <a:pt x="92" y="206"/>
                </a:lnTo>
                <a:lnTo>
                  <a:pt x="92" y="224"/>
                </a:lnTo>
                <a:lnTo>
                  <a:pt x="92" y="224"/>
                </a:lnTo>
                <a:lnTo>
                  <a:pt x="86" y="234"/>
                </a:lnTo>
                <a:lnTo>
                  <a:pt x="78" y="240"/>
                </a:lnTo>
                <a:lnTo>
                  <a:pt x="66" y="246"/>
                </a:lnTo>
                <a:lnTo>
                  <a:pt x="54" y="252"/>
                </a:lnTo>
                <a:lnTo>
                  <a:pt x="26" y="264"/>
                </a:lnTo>
                <a:lnTo>
                  <a:pt x="12" y="270"/>
                </a:lnTo>
                <a:lnTo>
                  <a:pt x="0" y="280"/>
                </a:lnTo>
                <a:lnTo>
                  <a:pt x="0" y="280"/>
                </a:lnTo>
                <a:lnTo>
                  <a:pt x="12" y="290"/>
                </a:lnTo>
                <a:lnTo>
                  <a:pt x="26" y="302"/>
                </a:lnTo>
                <a:lnTo>
                  <a:pt x="42" y="310"/>
                </a:lnTo>
                <a:lnTo>
                  <a:pt x="60" y="318"/>
                </a:lnTo>
                <a:lnTo>
                  <a:pt x="78" y="324"/>
                </a:lnTo>
                <a:lnTo>
                  <a:pt x="96" y="330"/>
                </a:lnTo>
                <a:lnTo>
                  <a:pt x="116" y="332"/>
                </a:lnTo>
                <a:lnTo>
                  <a:pt x="136" y="334"/>
                </a:lnTo>
                <a:lnTo>
                  <a:pt x="136" y="334"/>
                </a:lnTo>
                <a:lnTo>
                  <a:pt x="156" y="332"/>
                </a:lnTo>
                <a:lnTo>
                  <a:pt x="176" y="326"/>
                </a:lnTo>
                <a:lnTo>
                  <a:pt x="196" y="320"/>
                </a:lnTo>
                <a:lnTo>
                  <a:pt x="214" y="312"/>
                </a:lnTo>
                <a:lnTo>
                  <a:pt x="232" y="302"/>
                </a:lnTo>
                <a:lnTo>
                  <a:pt x="246" y="294"/>
                </a:lnTo>
                <a:lnTo>
                  <a:pt x="262" y="280"/>
                </a:lnTo>
                <a:lnTo>
                  <a:pt x="262" y="280"/>
                </a:lnTo>
                <a:lnTo>
                  <a:pt x="250" y="272"/>
                </a:lnTo>
                <a:lnTo>
                  <a:pt x="236" y="264"/>
                </a:lnTo>
                <a:lnTo>
                  <a:pt x="208" y="252"/>
                </a:lnTo>
                <a:lnTo>
                  <a:pt x="196" y="246"/>
                </a:lnTo>
                <a:lnTo>
                  <a:pt x="184" y="240"/>
                </a:lnTo>
                <a:lnTo>
                  <a:pt x="176" y="234"/>
                </a:lnTo>
                <a:lnTo>
                  <a:pt x="170" y="224"/>
                </a:lnTo>
                <a:lnTo>
                  <a:pt x="170" y="224"/>
                </a:lnTo>
                <a:close/>
              </a:path>
            </a:pathLst>
          </a:custGeom>
          <a:solidFill>
            <a:srgbClr val="0779E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rgbClr val="000000"/>
              </a:solidFill>
              <a:effectLst/>
              <a:uLnTx/>
              <a:uFillTx/>
              <a:ea typeface="微软雅黑"/>
              <a:cs typeface="+mn-cs"/>
              <a:sym typeface="+mn-lt"/>
            </a:endParaRPr>
          </a:p>
        </p:txBody>
      </p:sp>
      <p:sp>
        <p:nvSpPr>
          <p:cNvPr id="29" name="OfficePLUS.cn-14">
            <a:extLst>
              <a:ext uri="{FF2B5EF4-FFF2-40B4-BE49-F238E27FC236}">
                <a16:creationId xmlns:a16="http://schemas.microsoft.com/office/drawing/2014/main" id="{9904F6E9-68BA-4CFF-A6CB-A0BFEF8D1F6B}"/>
              </a:ext>
            </a:extLst>
          </p:cNvPr>
          <p:cNvSpPr txBox="1"/>
          <p:nvPr/>
        </p:nvSpPr>
        <p:spPr>
          <a:xfrm>
            <a:off x="4323318" y="3978705"/>
            <a:ext cx="11183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lumMod val="65000"/>
                  </a:srgbClr>
                </a:solidFill>
                <a:effectLst/>
                <a:uLnTx/>
                <a:uFillTx/>
                <a:latin typeface="+mj-ea"/>
                <a:ea typeface="+mj-ea"/>
                <a:cs typeface="+mn-cs"/>
                <a:sym typeface="+mn-lt"/>
              </a:rPr>
              <a:t>对应职能</a:t>
            </a:r>
          </a:p>
        </p:txBody>
      </p:sp>
      <p:sp>
        <p:nvSpPr>
          <p:cNvPr id="31" name="OfficePLUS.cn-15">
            <a:extLst>
              <a:ext uri="{FF2B5EF4-FFF2-40B4-BE49-F238E27FC236}">
                <a16:creationId xmlns:a16="http://schemas.microsoft.com/office/drawing/2014/main" id="{E31FFE4C-0944-4A90-9485-58E7AE6C2404}"/>
              </a:ext>
            </a:extLst>
          </p:cNvPr>
          <p:cNvSpPr>
            <a:spLocks/>
          </p:cNvSpPr>
          <p:nvPr/>
        </p:nvSpPr>
        <p:spPr bwMode="auto">
          <a:xfrm>
            <a:off x="6784510" y="3944261"/>
            <a:ext cx="288049" cy="367208"/>
          </a:xfrm>
          <a:custGeom>
            <a:avLst/>
            <a:gdLst/>
            <a:ahLst/>
            <a:cxnLst>
              <a:cxn ang="0">
                <a:pos x="170" y="224"/>
              </a:cxn>
              <a:cxn ang="0">
                <a:pos x="170" y="190"/>
              </a:cxn>
              <a:cxn ang="0">
                <a:pos x="174" y="186"/>
              </a:cxn>
              <a:cxn ang="0">
                <a:pos x="184" y="164"/>
              </a:cxn>
              <a:cxn ang="0">
                <a:pos x="188" y="152"/>
              </a:cxn>
              <a:cxn ang="0">
                <a:pos x="196" y="146"/>
              </a:cxn>
              <a:cxn ang="0">
                <a:pos x="202" y="128"/>
              </a:cxn>
              <a:cxn ang="0">
                <a:pos x="202" y="122"/>
              </a:cxn>
              <a:cxn ang="0">
                <a:pos x="196" y="112"/>
              </a:cxn>
              <a:cxn ang="0">
                <a:pos x="202" y="88"/>
              </a:cxn>
              <a:cxn ang="0">
                <a:pos x="204" y="58"/>
              </a:cxn>
              <a:cxn ang="0">
                <a:pos x="198" y="34"/>
              </a:cxn>
              <a:cxn ang="0">
                <a:pos x="190" y="24"/>
              </a:cxn>
              <a:cxn ang="0">
                <a:pos x="176" y="16"/>
              </a:cxn>
              <a:cxn ang="0">
                <a:pos x="166" y="14"/>
              </a:cxn>
              <a:cxn ang="0">
                <a:pos x="152" y="2"/>
              </a:cxn>
              <a:cxn ang="0">
                <a:pos x="130" y="0"/>
              </a:cxn>
              <a:cxn ang="0">
                <a:pos x="118" y="0"/>
              </a:cxn>
              <a:cxn ang="0">
                <a:pos x="96" y="4"/>
              </a:cxn>
              <a:cxn ang="0">
                <a:pos x="80" y="14"/>
              </a:cxn>
              <a:cxn ang="0">
                <a:pos x="70" y="26"/>
              </a:cxn>
              <a:cxn ang="0">
                <a:pos x="60" y="50"/>
              </a:cxn>
              <a:cxn ang="0">
                <a:pos x="62" y="90"/>
              </a:cxn>
              <a:cxn ang="0">
                <a:pos x="66" y="112"/>
              </a:cxn>
              <a:cxn ang="0">
                <a:pos x="60" y="122"/>
              </a:cxn>
              <a:cxn ang="0">
                <a:pos x="60" y="128"/>
              </a:cxn>
              <a:cxn ang="0">
                <a:pos x="66" y="146"/>
              </a:cxn>
              <a:cxn ang="0">
                <a:pos x="74" y="152"/>
              </a:cxn>
              <a:cxn ang="0">
                <a:pos x="76" y="164"/>
              </a:cxn>
              <a:cxn ang="0">
                <a:pos x="88" y="186"/>
              </a:cxn>
              <a:cxn ang="0">
                <a:pos x="92" y="190"/>
              </a:cxn>
              <a:cxn ang="0">
                <a:pos x="92" y="224"/>
              </a:cxn>
              <a:cxn ang="0">
                <a:pos x="86" y="234"/>
              </a:cxn>
              <a:cxn ang="0">
                <a:pos x="66" y="246"/>
              </a:cxn>
              <a:cxn ang="0">
                <a:pos x="26" y="264"/>
              </a:cxn>
              <a:cxn ang="0">
                <a:pos x="0" y="280"/>
              </a:cxn>
              <a:cxn ang="0">
                <a:pos x="12" y="290"/>
              </a:cxn>
              <a:cxn ang="0">
                <a:pos x="42" y="310"/>
              </a:cxn>
              <a:cxn ang="0">
                <a:pos x="78" y="324"/>
              </a:cxn>
              <a:cxn ang="0">
                <a:pos x="116" y="332"/>
              </a:cxn>
              <a:cxn ang="0">
                <a:pos x="136" y="334"/>
              </a:cxn>
              <a:cxn ang="0">
                <a:pos x="176" y="326"/>
              </a:cxn>
              <a:cxn ang="0">
                <a:pos x="214" y="312"/>
              </a:cxn>
              <a:cxn ang="0">
                <a:pos x="246" y="294"/>
              </a:cxn>
              <a:cxn ang="0">
                <a:pos x="262" y="280"/>
              </a:cxn>
              <a:cxn ang="0">
                <a:pos x="236" y="264"/>
              </a:cxn>
              <a:cxn ang="0">
                <a:pos x="196" y="246"/>
              </a:cxn>
              <a:cxn ang="0">
                <a:pos x="176" y="234"/>
              </a:cxn>
              <a:cxn ang="0">
                <a:pos x="170" y="224"/>
              </a:cxn>
            </a:cxnLst>
            <a:rect l="0" t="0" r="r" b="b"/>
            <a:pathLst>
              <a:path w="262" h="334">
                <a:moveTo>
                  <a:pt x="170" y="224"/>
                </a:moveTo>
                <a:lnTo>
                  <a:pt x="170" y="224"/>
                </a:lnTo>
                <a:lnTo>
                  <a:pt x="170" y="206"/>
                </a:lnTo>
                <a:lnTo>
                  <a:pt x="170" y="190"/>
                </a:lnTo>
                <a:lnTo>
                  <a:pt x="170" y="190"/>
                </a:lnTo>
                <a:lnTo>
                  <a:pt x="174" y="186"/>
                </a:lnTo>
                <a:lnTo>
                  <a:pt x="180" y="176"/>
                </a:lnTo>
                <a:lnTo>
                  <a:pt x="184" y="164"/>
                </a:lnTo>
                <a:lnTo>
                  <a:pt x="188" y="152"/>
                </a:lnTo>
                <a:lnTo>
                  <a:pt x="188" y="152"/>
                </a:lnTo>
                <a:lnTo>
                  <a:pt x="192" y="150"/>
                </a:lnTo>
                <a:lnTo>
                  <a:pt x="196" y="146"/>
                </a:lnTo>
                <a:lnTo>
                  <a:pt x="200" y="140"/>
                </a:lnTo>
                <a:lnTo>
                  <a:pt x="202" y="128"/>
                </a:lnTo>
                <a:lnTo>
                  <a:pt x="202" y="128"/>
                </a:lnTo>
                <a:lnTo>
                  <a:pt x="202" y="122"/>
                </a:lnTo>
                <a:lnTo>
                  <a:pt x="200" y="118"/>
                </a:lnTo>
                <a:lnTo>
                  <a:pt x="196" y="112"/>
                </a:lnTo>
                <a:lnTo>
                  <a:pt x="196" y="112"/>
                </a:lnTo>
                <a:lnTo>
                  <a:pt x="202" y="88"/>
                </a:lnTo>
                <a:lnTo>
                  <a:pt x="204" y="74"/>
                </a:lnTo>
                <a:lnTo>
                  <a:pt x="204" y="58"/>
                </a:lnTo>
                <a:lnTo>
                  <a:pt x="200" y="42"/>
                </a:lnTo>
                <a:lnTo>
                  <a:pt x="198" y="34"/>
                </a:lnTo>
                <a:lnTo>
                  <a:pt x="194" y="28"/>
                </a:lnTo>
                <a:lnTo>
                  <a:pt x="190" y="24"/>
                </a:lnTo>
                <a:lnTo>
                  <a:pt x="184" y="18"/>
                </a:lnTo>
                <a:lnTo>
                  <a:pt x="176" y="16"/>
                </a:lnTo>
                <a:lnTo>
                  <a:pt x="166" y="14"/>
                </a:lnTo>
                <a:lnTo>
                  <a:pt x="166" y="14"/>
                </a:lnTo>
                <a:lnTo>
                  <a:pt x="162" y="8"/>
                </a:lnTo>
                <a:lnTo>
                  <a:pt x="152" y="2"/>
                </a:lnTo>
                <a:lnTo>
                  <a:pt x="142" y="0"/>
                </a:lnTo>
                <a:lnTo>
                  <a:pt x="130" y="0"/>
                </a:lnTo>
                <a:lnTo>
                  <a:pt x="130" y="0"/>
                </a:lnTo>
                <a:lnTo>
                  <a:pt x="118" y="0"/>
                </a:lnTo>
                <a:lnTo>
                  <a:pt x="106" y="2"/>
                </a:lnTo>
                <a:lnTo>
                  <a:pt x="96" y="4"/>
                </a:lnTo>
                <a:lnTo>
                  <a:pt x="88" y="8"/>
                </a:lnTo>
                <a:lnTo>
                  <a:pt x="80" y="14"/>
                </a:lnTo>
                <a:lnTo>
                  <a:pt x="74" y="20"/>
                </a:lnTo>
                <a:lnTo>
                  <a:pt x="70" y="26"/>
                </a:lnTo>
                <a:lnTo>
                  <a:pt x="66" y="34"/>
                </a:lnTo>
                <a:lnTo>
                  <a:pt x="60" y="50"/>
                </a:lnTo>
                <a:lnTo>
                  <a:pt x="60" y="70"/>
                </a:lnTo>
                <a:lnTo>
                  <a:pt x="62" y="90"/>
                </a:lnTo>
                <a:lnTo>
                  <a:pt x="66" y="112"/>
                </a:lnTo>
                <a:lnTo>
                  <a:pt x="66" y="112"/>
                </a:lnTo>
                <a:lnTo>
                  <a:pt x="62" y="118"/>
                </a:lnTo>
                <a:lnTo>
                  <a:pt x="60" y="122"/>
                </a:lnTo>
                <a:lnTo>
                  <a:pt x="60" y="128"/>
                </a:lnTo>
                <a:lnTo>
                  <a:pt x="60" y="128"/>
                </a:lnTo>
                <a:lnTo>
                  <a:pt x="62" y="140"/>
                </a:lnTo>
                <a:lnTo>
                  <a:pt x="66" y="146"/>
                </a:lnTo>
                <a:lnTo>
                  <a:pt x="70" y="150"/>
                </a:lnTo>
                <a:lnTo>
                  <a:pt x="74" y="152"/>
                </a:lnTo>
                <a:lnTo>
                  <a:pt x="74" y="152"/>
                </a:lnTo>
                <a:lnTo>
                  <a:pt x="76" y="164"/>
                </a:lnTo>
                <a:lnTo>
                  <a:pt x="82" y="176"/>
                </a:lnTo>
                <a:lnTo>
                  <a:pt x="88" y="186"/>
                </a:lnTo>
                <a:lnTo>
                  <a:pt x="92" y="190"/>
                </a:lnTo>
                <a:lnTo>
                  <a:pt x="92" y="190"/>
                </a:lnTo>
                <a:lnTo>
                  <a:pt x="92" y="206"/>
                </a:lnTo>
                <a:lnTo>
                  <a:pt x="92" y="224"/>
                </a:lnTo>
                <a:lnTo>
                  <a:pt x="92" y="224"/>
                </a:lnTo>
                <a:lnTo>
                  <a:pt x="86" y="234"/>
                </a:lnTo>
                <a:lnTo>
                  <a:pt x="78" y="240"/>
                </a:lnTo>
                <a:lnTo>
                  <a:pt x="66" y="246"/>
                </a:lnTo>
                <a:lnTo>
                  <a:pt x="54" y="252"/>
                </a:lnTo>
                <a:lnTo>
                  <a:pt x="26" y="264"/>
                </a:lnTo>
                <a:lnTo>
                  <a:pt x="12" y="270"/>
                </a:lnTo>
                <a:lnTo>
                  <a:pt x="0" y="280"/>
                </a:lnTo>
                <a:lnTo>
                  <a:pt x="0" y="280"/>
                </a:lnTo>
                <a:lnTo>
                  <a:pt x="12" y="290"/>
                </a:lnTo>
                <a:lnTo>
                  <a:pt x="26" y="302"/>
                </a:lnTo>
                <a:lnTo>
                  <a:pt x="42" y="310"/>
                </a:lnTo>
                <a:lnTo>
                  <a:pt x="60" y="318"/>
                </a:lnTo>
                <a:lnTo>
                  <a:pt x="78" y="324"/>
                </a:lnTo>
                <a:lnTo>
                  <a:pt x="96" y="330"/>
                </a:lnTo>
                <a:lnTo>
                  <a:pt x="116" y="332"/>
                </a:lnTo>
                <a:lnTo>
                  <a:pt x="136" y="334"/>
                </a:lnTo>
                <a:lnTo>
                  <a:pt x="136" y="334"/>
                </a:lnTo>
                <a:lnTo>
                  <a:pt x="156" y="332"/>
                </a:lnTo>
                <a:lnTo>
                  <a:pt x="176" y="326"/>
                </a:lnTo>
                <a:lnTo>
                  <a:pt x="196" y="320"/>
                </a:lnTo>
                <a:lnTo>
                  <a:pt x="214" y="312"/>
                </a:lnTo>
                <a:lnTo>
                  <a:pt x="232" y="302"/>
                </a:lnTo>
                <a:lnTo>
                  <a:pt x="246" y="294"/>
                </a:lnTo>
                <a:lnTo>
                  <a:pt x="262" y="280"/>
                </a:lnTo>
                <a:lnTo>
                  <a:pt x="262" y="280"/>
                </a:lnTo>
                <a:lnTo>
                  <a:pt x="250" y="272"/>
                </a:lnTo>
                <a:lnTo>
                  <a:pt x="236" y="264"/>
                </a:lnTo>
                <a:lnTo>
                  <a:pt x="208" y="252"/>
                </a:lnTo>
                <a:lnTo>
                  <a:pt x="196" y="246"/>
                </a:lnTo>
                <a:lnTo>
                  <a:pt x="184" y="240"/>
                </a:lnTo>
                <a:lnTo>
                  <a:pt x="176" y="234"/>
                </a:lnTo>
                <a:lnTo>
                  <a:pt x="170" y="224"/>
                </a:lnTo>
                <a:lnTo>
                  <a:pt x="170" y="224"/>
                </a:lnTo>
                <a:close/>
              </a:path>
            </a:pathLst>
          </a:custGeom>
          <a:solidFill>
            <a:srgbClr val="0779E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rgbClr val="000000"/>
              </a:solidFill>
              <a:effectLst/>
              <a:uLnTx/>
              <a:uFillTx/>
              <a:ea typeface="微软雅黑"/>
              <a:cs typeface="+mn-cs"/>
              <a:sym typeface="+mn-lt"/>
            </a:endParaRPr>
          </a:p>
        </p:txBody>
      </p:sp>
      <p:sp>
        <p:nvSpPr>
          <p:cNvPr id="33" name="OfficePLUS.cn-16">
            <a:extLst>
              <a:ext uri="{FF2B5EF4-FFF2-40B4-BE49-F238E27FC236}">
                <a16:creationId xmlns:a16="http://schemas.microsoft.com/office/drawing/2014/main" id="{30C2D317-0F2E-4612-8088-AAD60488CF49}"/>
              </a:ext>
            </a:extLst>
          </p:cNvPr>
          <p:cNvSpPr txBox="1"/>
          <p:nvPr/>
        </p:nvSpPr>
        <p:spPr>
          <a:xfrm>
            <a:off x="7072559" y="3978705"/>
            <a:ext cx="11183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lumMod val="65000"/>
                  </a:srgbClr>
                </a:solidFill>
                <a:effectLst/>
                <a:uLnTx/>
                <a:uFillTx/>
                <a:latin typeface="+mj-ea"/>
                <a:ea typeface="+mj-ea"/>
                <a:cs typeface="+mn-cs"/>
                <a:sym typeface="+mn-lt"/>
              </a:rPr>
              <a:t>对应职能</a:t>
            </a:r>
          </a:p>
        </p:txBody>
      </p:sp>
      <p:sp>
        <p:nvSpPr>
          <p:cNvPr id="35" name="OfficePLUS.cn-17">
            <a:extLst>
              <a:ext uri="{FF2B5EF4-FFF2-40B4-BE49-F238E27FC236}">
                <a16:creationId xmlns:a16="http://schemas.microsoft.com/office/drawing/2014/main" id="{5022F9D6-4EB5-47B3-A23E-6CA175A8EF96}"/>
              </a:ext>
            </a:extLst>
          </p:cNvPr>
          <p:cNvSpPr>
            <a:spLocks/>
          </p:cNvSpPr>
          <p:nvPr/>
        </p:nvSpPr>
        <p:spPr bwMode="auto">
          <a:xfrm>
            <a:off x="9429912" y="3944261"/>
            <a:ext cx="288049" cy="367208"/>
          </a:xfrm>
          <a:custGeom>
            <a:avLst/>
            <a:gdLst/>
            <a:ahLst/>
            <a:cxnLst>
              <a:cxn ang="0">
                <a:pos x="170" y="224"/>
              </a:cxn>
              <a:cxn ang="0">
                <a:pos x="170" y="190"/>
              </a:cxn>
              <a:cxn ang="0">
                <a:pos x="174" y="186"/>
              </a:cxn>
              <a:cxn ang="0">
                <a:pos x="184" y="164"/>
              </a:cxn>
              <a:cxn ang="0">
                <a:pos x="188" y="152"/>
              </a:cxn>
              <a:cxn ang="0">
                <a:pos x="196" y="146"/>
              </a:cxn>
              <a:cxn ang="0">
                <a:pos x="202" y="128"/>
              </a:cxn>
              <a:cxn ang="0">
                <a:pos x="202" y="122"/>
              </a:cxn>
              <a:cxn ang="0">
                <a:pos x="196" y="112"/>
              </a:cxn>
              <a:cxn ang="0">
                <a:pos x="202" y="88"/>
              </a:cxn>
              <a:cxn ang="0">
                <a:pos x="204" y="58"/>
              </a:cxn>
              <a:cxn ang="0">
                <a:pos x="198" y="34"/>
              </a:cxn>
              <a:cxn ang="0">
                <a:pos x="190" y="24"/>
              </a:cxn>
              <a:cxn ang="0">
                <a:pos x="176" y="16"/>
              </a:cxn>
              <a:cxn ang="0">
                <a:pos x="166" y="14"/>
              </a:cxn>
              <a:cxn ang="0">
                <a:pos x="152" y="2"/>
              </a:cxn>
              <a:cxn ang="0">
                <a:pos x="130" y="0"/>
              </a:cxn>
              <a:cxn ang="0">
                <a:pos x="118" y="0"/>
              </a:cxn>
              <a:cxn ang="0">
                <a:pos x="96" y="4"/>
              </a:cxn>
              <a:cxn ang="0">
                <a:pos x="80" y="14"/>
              </a:cxn>
              <a:cxn ang="0">
                <a:pos x="70" y="26"/>
              </a:cxn>
              <a:cxn ang="0">
                <a:pos x="60" y="50"/>
              </a:cxn>
              <a:cxn ang="0">
                <a:pos x="62" y="90"/>
              </a:cxn>
              <a:cxn ang="0">
                <a:pos x="66" y="112"/>
              </a:cxn>
              <a:cxn ang="0">
                <a:pos x="60" y="122"/>
              </a:cxn>
              <a:cxn ang="0">
                <a:pos x="60" y="128"/>
              </a:cxn>
              <a:cxn ang="0">
                <a:pos x="66" y="146"/>
              </a:cxn>
              <a:cxn ang="0">
                <a:pos x="74" y="152"/>
              </a:cxn>
              <a:cxn ang="0">
                <a:pos x="76" y="164"/>
              </a:cxn>
              <a:cxn ang="0">
                <a:pos x="88" y="186"/>
              </a:cxn>
              <a:cxn ang="0">
                <a:pos x="92" y="190"/>
              </a:cxn>
              <a:cxn ang="0">
                <a:pos x="92" y="224"/>
              </a:cxn>
              <a:cxn ang="0">
                <a:pos x="86" y="234"/>
              </a:cxn>
              <a:cxn ang="0">
                <a:pos x="66" y="246"/>
              </a:cxn>
              <a:cxn ang="0">
                <a:pos x="26" y="264"/>
              </a:cxn>
              <a:cxn ang="0">
                <a:pos x="0" y="280"/>
              </a:cxn>
              <a:cxn ang="0">
                <a:pos x="12" y="290"/>
              </a:cxn>
              <a:cxn ang="0">
                <a:pos x="42" y="310"/>
              </a:cxn>
              <a:cxn ang="0">
                <a:pos x="78" y="324"/>
              </a:cxn>
              <a:cxn ang="0">
                <a:pos x="116" y="332"/>
              </a:cxn>
              <a:cxn ang="0">
                <a:pos x="136" y="334"/>
              </a:cxn>
              <a:cxn ang="0">
                <a:pos x="176" y="326"/>
              </a:cxn>
              <a:cxn ang="0">
                <a:pos x="214" y="312"/>
              </a:cxn>
              <a:cxn ang="0">
                <a:pos x="246" y="294"/>
              </a:cxn>
              <a:cxn ang="0">
                <a:pos x="262" y="280"/>
              </a:cxn>
              <a:cxn ang="0">
                <a:pos x="236" y="264"/>
              </a:cxn>
              <a:cxn ang="0">
                <a:pos x="196" y="246"/>
              </a:cxn>
              <a:cxn ang="0">
                <a:pos x="176" y="234"/>
              </a:cxn>
              <a:cxn ang="0">
                <a:pos x="170" y="224"/>
              </a:cxn>
            </a:cxnLst>
            <a:rect l="0" t="0" r="r" b="b"/>
            <a:pathLst>
              <a:path w="262" h="334">
                <a:moveTo>
                  <a:pt x="170" y="224"/>
                </a:moveTo>
                <a:lnTo>
                  <a:pt x="170" y="224"/>
                </a:lnTo>
                <a:lnTo>
                  <a:pt x="170" y="206"/>
                </a:lnTo>
                <a:lnTo>
                  <a:pt x="170" y="190"/>
                </a:lnTo>
                <a:lnTo>
                  <a:pt x="170" y="190"/>
                </a:lnTo>
                <a:lnTo>
                  <a:pt x="174" y="186"/>
                </a:lnTo>
                <a:lnTo>
                  <a:pt x="180" y="176"/>
                </a:lnTo>
                <a:lnTo>
                  <a:pt x="184" y="164"/>
                </a:lnTo>
                <a:lnTo>
                  <a:pt x="188" y="152"/>
                </a:lnTo>
                <a:lnTo>
                  <a:pt x="188" y="152"/>
                </a:lnTo>
                <a:lnTo>
                  <a:pt x="192" y="150"/>
                </a:lnTo>
                <a:lnTo>
                  <a:pt x="196" y="146"/>
                </a:lnTo>
                <a:lnTo>
                  <a:pt x="200" y="140"/>
                </a:lnTo>
                <a:lnTo>
                  <a:pt x="202" y="128"/>
                </a:lnTo>
                <a:lnTo>
                  <a:pt x="202" y="128"/>
                </a:lnTo>
                <a:lnTo>
                  <a:pt x="202" y="122"/>
                </a:lnTo>
                <a:lnTo>
                  <a:pt x="200" y="118"/>
                </a:lnTo>
                <a:lnTo>
                  <a:pt x="196" y="112"/>
                </a:lnTo>
                <a:lnTo>
                  <a:pt x="196" y="112"/>
                </a:lnTo>
                <a:lnTo>
                  <a:pt x="202" y="88"/>
                </a:lnTo>
                <a:lnTo>
                  <a:pt x="204" y="74"/>
                </a:lnTo>
                <a:lnTo>
                  <a:pt x="204" y="58"/>
                </a:lnTo>
                <a:lnTo>
                  <a:pt x="200" y="42"/>
                </a:lnTo>
                <a:lnTo>
                  <a:pt x="198" y="34"/>
                </a:lnTo>
                <a:lnTo>
                  <a:pt x="194" y="28"/>
                </a:lnTo>
                <a:lnTo>
                  <a:pt x="190" y="24"/>
                </a:lnTo>
                <a:lnTo>
                  <a:pt x="184" y="18"/>
                </a:lnTo>
                <a:lnTo>
                  <a:pt x="176" y="16"/>
                </a:lnTo>
                <a:lnTo>
                  <a:pt x="166" y="14"/>
                </a:lnTo>
                <a:lnTo>
                  <a:pt x="166" y="14"/>
                </a:lnTo>
                <a:lnTo>
                  <a:pt x="162" y="8"/>
                </a:lnTo>
                <a:lnTo>
                  <a:pt x="152" y="2"/>
                </a:lnTo>
                <a:lnTo>
                  <a:pt x="142" y="0"/>
                </a:lnTo>
                <a:lnTo>
                  <a:pt x="130" y="0"/>
                </a:lnTo>
                <a:lnTo>
                  <a:pt x="130" y="0"/>
                </a:lnTo>
                <a:lnTo>
                  <a:pt x="118" y="0"/>
                </a:lnTo>
                <a:lnTo>
                  <a:pt x="106" y="2"/>
                </a:lnTo>
                <a:lnTo>
                  <a:pt x="96" y="4"/>
                </a:lnTo>
                <a:lnTo>
                  <a:pt x="88" y="8"/>
                </a:lnTo>
                <a:lnTo>
                  <a:pt x="80" y="14"/>
                </a:lnTo>
                <a:lnTo>
                  <a:pt x="74" y="20"/>
                </a:lnTo>
                <a:lnTo>
                  <a:pt x="70" y="26"/>
                </a:lnTo>
                <a:lnTo>
                  <a:pt x="66" y="34"/>
                </a:lnTo>
                <a:lnTo>
                  <a:pt x="60" y="50"/>
                </a:lnTo>
                <a:lnTo>
                  <a:pt x="60" y="70"/>
                </a:lnTo>
                <a:lnTo>
                  <a:pt x="62" y="90"/>
                </a:lnTo>
                <a:lnTo>
                  <a:pt x="66" y="112"/>
                </a:lnTo>
                <a:lnTo>
                  <a:pt x="66" y="112"/>
                </a:lnTo>
                <a:lnTo>
                  <a:pt x="62" y="118"/>
                </a:lnTo>
                <a:lnTo>
                  <a:pt x="60" y="122"/>
                </a:lnTo>
                <a:lnTo>
                  <a:pt x="60" y="128"/>
                </a:lnTo>
                <a:lnTo>
                  <a:pt x="60" y="128"/>
                </a:lnTo>
                <a:lnTo>
                  <a:pt x="62" y="140"/>
                </a:lnTo>
                <a:lnTo>
                  <a:pt x="66" y="146"/>
                </a:lnTo>
                <a:lnTo>
                  <a:pt x="70" y="150"/>
                </a:lnTo>
                <a:lnTo>
                  <a:pt x="74" y="152"/>
                </a:lnTo>
                <a:lnTo>
                  <a:pt x="74" y="152"/>
                </a:lnTo>
                <a:lnTo>
                  <a:pt x="76" y="164"/>
                </a:lnTo>
                <a:lnTo>
                  <a:pt x="82" y="176"/>
                </a:lnTo>
                <a:lnTo>
                  <a:pt x="88" y="186"/>
                </a:lnTo>
                <a:lnTo>
                  <a:pt x="92" y="190"/>
                </a:lnTo>
                <a:lnTo>
                  <a:pt x="92" y="190"/>
                </a:lnTo>
                <a:lnTo>
                  <a:pt x="92" y="206"/>
                </a:lnTo>
                <a:lnTo>
                  <a:pt x="92" y="224"/>
                </a:lnTo>
                <a:lnTo>
                  <a:pt x="92" y="224"/>
                </a:lnTo>
                <a:lnTo>
                  <a:pt x="86" y="234"/>
                </a:lnTo>
                <a:lnTo>
                  <a:pt x="78" y="240"/>
                </a:lnTo>
                <a:lnTo>
                  <a:pt x="66" y="246"/>
                </a:lnTo>
                <a:lnTo>
                  <a:pt x="54" y="252"/>
                </a:lnTo>
                <a:lnTo>
                  <a:pt x="26" y="264"/>
                </a:lnTo>
                <a:lnTo>
                  <a:pt x="12" y="270"/>
                </a:lnTo>
                <a:lnTo>
                  <a:pt x="0" y="280"/>
                </a:lnTo>
                <a:lnTo>
                  <a:pt x="0" y="280"/>
                </a:lnTo>
                <a:lnTo>
                  <a:pt x="12" y="290"/>
                </a:lnTo>
                <a:lnTo>
                  <a:pt x="26" y="302"/>
                </a:lnTo>
                <a:lnTo>
                  <a:pt x="42" y="310"/>
                </a:lnTo>
                <a:lnTo>
                  <a:pt x="60" y="318"/>
                </a:lnTo>
                <a:lnTo>
                  <a:pt x="78" y="324"/>
                </a:lnTo>
                <a:lnTo>
                  <a:pt x="96" y="330"/>
                </a:lnTo>
                <a:lnTo>
                  <a:pt x="116" y="332"/>
                </a:lnTo>
                <a:lnTo>
                  <a:pt x="136" y="334"/>
                </a:lnTo>
                <a:lnTo>
                  <a:pt x="136" y="334"/>
                </a:lnTo>
                <a:lnTo>
                  <a:pt x="156" y="332"/>
                </a:lnTo>
                <a:lnTo>
                  <a:pt x="176" y="326"/>
                </a:lnTo>
                <a:lnTo>
                  <a:pt x="196" y="320"/>
                </a:lnTo>
                <a:lnTo>
                  <a:pt x="214" y="312"/>
                </a:lnTo>
                <a:lnTo>
                  <a:pt x="232" y="302"/>
                </a:lnTo>
                <a:lnTo>
                  <a:pt x="246" y="294"/>
                </a:lnTo>
                <a:lnTo>
                  <a:pt x="262" y="280"/>
                </a:lnTo>
                <a:lnTo>
                  <a:pt x="262" y="280"/>
                </a:lnTo>
                <a:lnTo>
                  <a:pt x="250" y="272"/>
                </a:lnTo>
                <a:lnTo>
                  <a:pt x="236" y="264"/>
                </a:lnTo>
                <a:lnTo>
                  <a:pt x="208" y="252"/>
                </a:lnTo>
                <a:lnTo>
                  <a:pt x="196" y="246"/>
                </a:lnTo>
                <a:lnTo>
                  <a:pt x="184" y="240"/>
                </a:lnTo>
                <a:lnTo>
                  <a:pt x="176" y="234"/>
                </a:lnTo>
                <a:lnTo>
                  <a:pt x="170" y="224"/>
                </a:lnTo>
                <a:lnTo>
                  <a:pt x="170" y="224"/>
                </a:lnTo>
                <a:close/>
              </a:path>
            </a:pathLst>
          </a:custGeom>
          <a:solidFill>
            <a:srgbClr val="0779E4"/>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srgbClr val="000000"/>
              </a:solidFill>
              <a:effectLst/>
              <a:uLnTx/>
              <a:uFillTx/>
              <a:ea typeface="微软雅黑"/>
              <a:cs typeface="+mn-cs"/>
              <a:sym typeface="+mn-lt"/>
            </a:endParaRPr>
          </a:p>
        </p:txBody>
      </p:sp>
      <p:sp>
        <p:nvSpPr>
          <p:cNvPr id="37" name="OfficePLUS.cn-18">
            <a:extLst>
              <a:ext uri="{FF2B5EF4-FFF2-40B4-BE49-F238E27FC236}">
                <a16:creationId xmlns:a16="http://schemas.microsoft.com/office/drawing/2014/main" id="{2D7AF7A1-66AF-44D8-A043-4F168CEB0123}"/>
              </a:ext>
            </a:extLst>
          </p:cNvPr>
          <p:cNvSpPr txBox="1"/>
          <p:nvPr/>
        </p:nvSpPr>
        <p:spPr>
          <a:xfrm>
            <a:off x="9717961" y="3978705"/>
            <a:ext cx="11183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FFFF">
                    <a:lumMod val="65000"/>
                  </a:srgbClr>
                </a:solidFill>
                <a:effectLst/>
                <a:uLnTx/>
                <a:uFillTx/>
                <a:latin typeface="+mj-ea"/>
                <a:ea typeface="+mj-ea"/>
                <a:cs typeface="+mn-cs"/>
                <a:sym typeface="+mn-lt"/>
              </a:rPr>
              <a:t>对应职能</a:t>
            </a:r>
          </a:p>
        </p:txBody>
      </p:sp>
      <p:sp>
        <p:nvSpPr>
          <p:cNvPr id="39" name="OfficePLUS.cn-19">
            <a:extLst>
              <a:ext uri="{FF2B5EF4-FFF2-40B4-BE49-F238E27FC236}">
                <a16:creationId xmlns:a16="http://schemas.microsoft.com/office/drawing/2014/main" id="{B514E03C-2973-4413-879A-ABB1D5B369D0}"/>
              </a:ext>
            </a:extLst>
          </p:cNvPr>
          <p:cNvSpPr txBox="1">
            <a:spLocks noChangeArrowheads="1"/>
          </p:cNvSpPr>
          <p:nvPr/>
        </p:nvSpPr>
        <p:spPr bwMode="auto">
          <a:xfrm>
            <a:off x="1084263" y="4447733"/>
            <a:ext cx="1800225" cy="135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等线" panose="02010600030101010101" pitchFamily="2" charset="-122"/>
                <a:cs typeface="+mn-cs"/>
                <a:sym typeface="+mn-lt"/>
              </a:rPr>
              <a:t>在此输入正文内容在此输入正文内容在此输入正文内容在此输入正文内容</a:t>
            </a:r>
          </a:p>
        </p:txBody>
      </p:sp>
      <p:sp>
        <p:nvSpPr>
          <p:cNvPr id="41" name="OfficePLUS.cn-20">
            <a:extLst>
              <a:ext uri="{FF2B5EF4-FFF2-40B4-BE49-F238E27FC236}">
                <a16:creationId xmlns:a16="http://schemas.microsoft.com/office/drawing/2014/main" id="{B38A6EAA-776E-4C1C-B00F-2FF329BA5A7C}"/>
              </a:ext>
            </a:extLst>
          </p:cNvPr>
          <p:cNvSpPr txBox="1">
            <a:spLocks noChangeArrowheads="1"/>
          </p:cNvSpPr>
          <p:nvPr/>
        </p:nvSpPr>
        <p:spPr bwMode="auto">
          <a:xfrm>
            <a:off x="3818467" y="4447733"/>
            <a:ext cx="1800225" cy="135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微软雅黑" panose="020B0503020204020204" pitchFamily="34" charset="-122"/>
                <a:cs typeface="+mn-cs"/>
                <a:sym typeface="+mn-lt"/>
              </a:rPr>
              <a:t>在此输入正文内容在此输入正文内容在此输入正文内容在此输入正文内容</a:t>
            </a:r>
          </a:p>
        </p:txBody>
      </p:sp>
      <p:sp>
        <p:nvSpPr>
          <p:cNvPr id="43" name="OfficePLUS.cn-21">
            <a:extLst>
              <a:ext uri="{FF2B5EF4-FFF2-40B4-BE49-F238E27FC236}">
                <a16:creationId xmlns:a16="http://schemas.microsoft.com/office/drawing/2014/main" id="{8211C640-891A-488A-90A2-4CCEAAEBDF54}"/>
              </a:ext>
            </a:extLst>
          </p:cNvPr>
          <p:cNvSpPr txBox="1">
            <a:spLocks noChangeArrowheads="1"/>
          </p:cNvSpPr>
          <p:nvPr/>
        </p:nvSpPr>
        <p:spPr bwMode="auto">
          <a:xfrm>
            <a:off x="6552671" y="4447733"/>
            <a:ext cx="1800225" cy="1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微软雅黑" panose="020B0503020204020204" pitchFamily="34" charset="-122"/>
                <a:cs typeface="+mn-cs"/>
                <a:sym typeface="+mn-lt"/>
              </a:rPr>
              <a:t>在此输入正文内容在此输入正文内容在此输入正文内容在此输入正文内容</a:t>
            </a:r>
          </a:p>
        </p:txBody>
      </p:sp>
      <p:sp>
        <p:nvSpPr>
          <p:cNvPr id="45" name="OfficePLUS.cn-22">
            <a:extLst>
              <a:ext uri="{FF2B5EF4-FFF2-40B4-BE49-F238E27FC236}">
                <a16:creationId xmlns:a16="http://schemas.microsoft.com/office/drawing/2014/main" id="{5AC1ACA3-9B36-49B3-972F-AA54F15581FA}"/>
              </a:ext>
            </a:extLst>
          </p:cNvPr>
          <p:cNvSpPr txBox="1">
            <a:spLocks noChangeArrowheads="1"/>
          </p:cNvSpPr>
          <p:nvPr/>
        </p:nvSpPr>
        <p:spPr bwMode="auto">
          <a:xfrm>
            <a:off x="9286875" y="4447733"/>
            <a:ext cx="1800225" cy="1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Segoe UI" panose="020B0502040204020203" pitchFamily="34" charset="0"/>
                <a:ea typeface="微软雅黑" panose="020B0503020204020204" pitchFamily="34" charset="-122"/>
              </a:defRPr>
            </a:lvl1pPr>
            <a:lvl2pPr eaLnBrk="0" hangingPunct="0">
              <a:defRPr>
                <a:solidFill>
                  <a:schemeClr val="tx1"/>
                </a:solidFill>
                <a:latin typeface="Segoe UI" panose="020B0502040204020203" pitchFamily="34" charset="0"/>
                <a:ea typeface="微软雅黑" panose="020B0503020204020204" pitchFamily="34" charset="-122"/>
              </a:defRPr>
            </a:lvl2pPr>
            <a:lvl3pPr eaLnBrk="0" hangingPunct="0">
              <a:defRPr>
                <a:solidFill>
                  <a:schemeClr val="tx1"/>
                </a:solidFill>
                <a:latin typeface="Segoe UI" panose="020B0502040204020203" pitchFamily="34" charset="0"/>
                <a:ea typeface="微软雅黑" panose="020B0503020204020204" pitchFamily="34" charset="-122"/>
              </a:defRPr>
            </a:lvl3pPr>
            <a:lvl4pPr eaLnBrk="0" hangingPunct="0">
              <a:defRPr>
                <a:solidFill>
                  <a:schemeClr val="tx1"/>
                </a:solidFill>
                <a:latin typeface="Segoe UI" panose="020B0502040204020203" pitchFamily="34" charset="0"/>
                <a:ea typeface="微软雅黑" panose="020B0503020204020204" pitchFamily="34" charset="-122"/>
              </a:defRPr>
            </a:lvl4pPr>
            <a:lvl5pPr eaLnBrk="0" hangingPunct="0">
              <a:defRPr>
                <a:solidFill>
                  <a:schemeClr val="tx1"/>
                </a:solidFill>
                <a:latin typeface="Segoe UI" panose="020B0502040204020203" pitchFamily="34" charset="0"/>
                <a:ea typeface="微软雅黑" panose="020B0503020204020204" pitchFamily="34" charset="-122"/>
              </a:defRPr>
            </a:lvl5pPr>
            <a:lvl6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6pPr>
            <a:lvl7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7pPr>
            <a:lvl8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8pPr>
            <a:lvl9pPr eaLnBrk="0" fontAlgn="base" hangingPunct="0">
              <a:spcBef>
                <a:spcPct val="0"/>
              </a:spcBef>
              <a:spcAft>
                <a:spcPct val="0"/>
              </a:spcAft>
              <a:buFont typeface="Arial" panose="020B0604020202020204" pitchFamily="34" charset="0"/>
              <a:defRPr>
                <a:solidFill>
                  <a:schemeClr val="tx1"/>
                </a:solidFill>
                <a:latin typeface="Segoe UI" panose="020B0502040204020203" pitchFamily="34" charset="0"/>
                <a:ea typeface="微软雅黑" panose="020B0503020204020204" pitchFamily="34" charset="-122"/>
              </a:defRPr>
            </a:lvl9p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mn-lt"/>
                <a:ea typeface="微软雅黑" panose="020B0503020204020204" pitchFamily="34" charset="-122"/>
                <a:cs typeface="+mn-cs"/>
                <a:sym typeface="+mn-lt"/>
              </a:rPr>
              <a:t>在此输入正文内容在此输入正文内容在此输入正文内容在此输入正文内容</a:t>
            </a:r>
          </a:p>
        </p:txBody>
      </p:sp>
    </p:spTree>
    <p:extLst>
      <p:ext uri="{BB962C8B-B14F-4D97-AF65-F5344CB8AC3E}">
        <p14:creationId xmlns:p14="http://schemas.microsoft.com/office/powerpoint/2010/main" val="40470776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fficePLUS.cn-1">
            <a:extLst>
              <a:ext uri="{FF2B5EF4-FFF2-40B4-BE49-F238E27FC236}">
                <a16:creationId xmlns:a16="http://schemas.microsoft.com/office/drawing/2014/main" id="{3EB4FB7C-C8B4-4E8D-B1CF-5F4663B917F7}"/>
              </a:ext>
            </a:extLst>
          </p:cNvPr>
          <p:cNvSpPr/>
          <p:nvPr/>
        </p:nvSpPr>
        <p:spPr>
          <a:xfrm>
            <a:off x="8736543" y="1424262"/>
            <a:ext cx="2351613" cy="1015663"/>
          </a:xfrm>
          <a:prstGeom prst="rect">
            <a:avLst/>
          </a:prstGeom>
        </p:spPr>
        <p:txBody>
          <a:bodyPr wrap="square">
            <a:spAutoFit/>
          </a:bodyPr>
          <a:lstStyle/>
          <a:p>
            <a:pPr marL="0" marR="0" lvl="0" indent="0" algn="ctr" defTabSz="607253" rtl="0" eaLnBrk="0" fontAlgn="base" latinLnBrk="0" hangingPunct="0">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236</a:t>
            </a:r>
            <a:endParaRPr kumimoji="0" lang="en-US" altLang="zh-CN" sz="28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endParaRPr>
          </a:p>
          <a:p>
            <a:pPr marL="0" marR="0" lvl="0" indent="0" algn="ctr" defTabSz="607253"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66"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grpSp>
        <p:nvGrpSpPr>
          <p:cNvPr id="3" name="OfficePLUS.cn-2">
            <a:extLst>
              <a:ext uri="{FF2B5EF4-FFF2-40B4-BE49-F238E27FC236}">
                <a16:creationId xmlns:a16="http://schemas.microsoft.com/office/drawing/2014/main" id="{E287797B-28CD-45AB-A55B-AD04E315CD93}"/>
              </a:ext>
            </a:extLst>
          </p:cNvPr>
          <p:cNvGrpSpPr/>
          <p:nvPr/>
        </p:nvGrpSpPr>
        <p:grpSpPr>
          <a:xfrm>
            <a:off x="8394808" y="2393950"/>
            <a:ext cx="3035086" cy="1154499"/>
            <a:chOff x="1364609" y="3753666"/>
            <a:chExt cx="3516267" cy="1337533"/>
          </a:xfrm>
        </p:grpSpPr>
        <p:grpSp>
          <p:nvGrpSpPr>
            <p:cNvPr id="4" name="组合 3">
              <a:extLst>
                <a:ext uri="{FF2B5EF4-FFF2-40B4-BE49-F238E27FC236}">
                  <a16:creationId xmlns:a16="http://schemas.microsoft.com/office/drawing/2014/main" id="{3BAFDA35-C86D-4586-9977-C0748A7E4528}"/>
                </a:ext>
              </a:extLst>
            </p:cNvPr>
            <p:cNvGrpSpPr/>
            <p:nvPr/>
          </p:nvGrpSpPr>
          <p:grpSpPr>
            <a:xfrm>
              <a:off x="1364609" y="4080946"/>
              <a:ext cx="3516267" cy="425067"/>
              <a:chOff x="3928699" y="4646554"/>
              <a:chExt cx="3516267" cy="425067"/>
            </a:xfrm>
          </p:grpSpPr>
          <p:sp>
            <p:nvSpPr>
              <p:cNvPr id="8" name="OfficePLUS.cn-2-1">
                <a:extLst>
                  <a:ext uri="{FF2B5EF4-FFF2-40B4-BE49-F238E27FC236}">
                    <a16:creationId xmlns:a16="http://schemas.microsoft.com/office/drawing/2014/main" id="{77000E70-2E09-4328-8132-58399C12BE92}"/>
                  </a:ext>
                </a:extLst>
              </p:cNvPr>
              <p:cNvSpPr/>
              <p:nvPr/>
            </p:nvSpPr>
            <p:spPr bwMode="auto">
              <a:xfrm>
                <a:off x="3928699" y="4646554"/>
                <a:ext cx="3516267" cy="425067"/>
              </a:xfrm>
              <a:prstGeom prst="ellips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txBody>
              <a:bodyPr vert="horz" wrap="none" lIns="60723" tIns="30361" rIns="60723" bIns="30361" numCol="1" rtlCol="0" anchor="ctr" anchorCtr="0" compatLnSpc="1">
                <a:prstTxWarp prst="textNoShape">
                  <a:avLst/>
                </a:prstTxWarp>
              </a:bodyPr>
              <a:lstStyle/>
              <a:p>
                <a:pPr marL="0" marR="0" lvl="0" indent="0" algn="l" defTabSz="607253" rtl="0" eaLnBrk="1" fontAlgn="base" latinLnBrk="0" hangingPunct="1">
                  <a:lnSpc>
                    <a:spcPct val="100000"/>
                  </a:lnSpc>
                  <a:spcBef>
                    <a:spcPct val="0"/>
                  </a:spcBef>
                  <a:spcAft>
                    <a:spcPct val="0"/>
                  </a:spcAft>
                  <a:buClrTx/>
                  <a:buSzTx/>
                  <a:buFontTx/>
                  <a:buNone/>
                  <a:tabLst/>
                  <a:defRPr/>
                </a:pPr>
                <a:endParaRPr kumimoji="0" lang="zh-CN" altLang="en-US" sz="797" b="1" i="0" u="none" strike="noStrike" kern="0" cap="none" spc="0" normalizeH="0" baseline="0" noProof="0">
                  <a:ln>
                    <a:noFill/>
                  </a:ln>
                  <a:solidFill>
                    <a:prstClr val="black"/>
                  </a:solidFill>
                  <a:effectLst/>
                  <a:uLnTx/>
                  <a:uFillTx/>
                  <a:ea typeface="宋体" pitchFamily="2" charset="-122"/>
                  <a:cs typeface="+mn-cs"/>
                  <a:sym typeface="+mn-lt"/>
                </a:endParaRPr>
              </a:p>
            </p:txBody>
          </p:sp>
          <p:sp>
            <p:nvSpPr>
              <p:cNvPr id="9" name="OfficePLUS.cn-2-2">
                <a:extLst>
                  <a:ext uri="{FF2B5EF4-FFF2-40B4-BE49-F238E27FC236}">
                    <a16:creationId xmlns:a16="http://schemas.microsoft.com/office/drawing/2014/main" id="{9380DBF5-B5BF-43ED-9C05-C47A0E9CAD56}"/>
                  </a:ext>
                </a:extLst>
              </p:cNvPr>
              <p:cNvSpPr/>
              <p:nvPr/>
            </p:nvSpPr>
            <p:spPr bwMode="auto">
              <a:xfrm>
                <a:off x="4344280" y="4646554"/>
                <a:ext cx="2685103" cy="143160"/>
              </a:xfrm>
              <a:prstGeom prst="ellips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txBody>
              <a:bodyPr vert="horz" wrap="none" lIns="60723" tIns="30361" rIns="60723" bIns="30361" numCol="1" rtlCol="0" anchor="ctr" anchorCtr="0" compatLnSpc="1">
                <a:prstTxWarp prst="textNoShape">
                  <a:avLst/>
                </a:prstTxWarp>
              </a:bodyPr>
              <a:lstStyle/>
              <a:p>
                <a:pPr marL="0" marR="0" lvl="0" indent="0" algn="l" defTabSz="607253" rtl="0" eaLnBrk="1" fontAlgn="base" latinLnBrk="0" hangingPunct="1">
                  <a:lnSpc>
                    <a:spcPct val="100000"/>
                  </a:lnSpc>
                  <a:spcBef>
                    <a:spcPct val="0"/>
                  </a:spcBef>
                  <a:spcAft>
                    <a:spcPct val="0"/>
                  </a:spcAft>
                  <a:buClrTx/>
                  <a:buSzTx/>
                  <a:buFontTx/>
                  <a:buNone/>
                  <a:tabLst/>
                  <a:defRPr/>
                </a:pPr>
                <a:endParaRPr kumimoji="0" lang="zh-CN" altLang="en-US" sz="797" b="1" i="0" u="none" strike="noStrike" kern="0" cap="none" spc="0" normalizeH="0" baseline="0" noProof="0">
                  <a:ln>
                    <a:noFill/>
                  </a:ln>
                  <a:solidFill>
                    <a:prstClr val="black"/>
                  </a:solidFill>
                  <a:effectLst/>
                  <a:uLnTx/>
                  <a:uFillTx/>
                  <a:ea typeface="宋体" pitchFamily="2" charset="-122"/>
                  <a:cs typeface="+mn-cs"/>
                  <a:sym typeface="+mn-lt"/>
                </a:endParaRPr>
              </a:p>
            </p:txBody>
          </p:sp>
        </p:grpSp>
        <p:cxnSp>
          <p:nvCxnSpPr>
            <p:cNvPr id="5" name="OfficePLUS.cn-2-3">
              <a:extLst>
                <a:ext uri="{FF2B5EF4-FFF2-40B4-BE49-F238E27FC236}">
                  <a16:creationId xmlns:a16="http://schemas.microsoft.com/office/drawing/2014/main" id="{90899247-8806-4E3A-9177-656873BCA8D8}"/>
                </a:ext>
              </a:extLst>
            </p:cNvPr>
            <p:cNvCxnSpPr>
              <a:cxnSpLocks/>
            </p:cNvCxnSpPr>
            <p:nvPr/>
          </p:nvCxnSpPr>
          <p:spPr>
            <a:xfrm flipV="1">
              <a:off x="4465293" y="3841974"/>
              <a:ext cx="0" cy="1167942"/>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cxnSp>
          <p:nvCxnSpPr>
            <p:cNvPr id="6" name="OfficePLUS.cn-2-4">
              <a:extLst>
                <a:ext uri="{FF2B5EF4-FFF2-40B4-BE49-F238E27FC236}">
                  <a16:creationId xmlns:a16="http://schemas.microsoft.com/office/drawing/2014/main" id="{05E5F08F-0395-4E10-AC1E-18915B26C1D1}"/>
                </a:ext>
              </a:extLst>
            </p:cNvPr>
            <p:cNvCxnSpPr>
              <a:cxnSpLocks/>
            </p:cNvCxnSpPr>
            <p:nvPr/>
          </p:nvCxnSpPr>
          <p:spPr>
            <a:xfrm flipV="1">
              <a:off x="1673483" y="3753666"/>
              <a:ext cx="0" cy="797720"/>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cxnSp>
          <p:nvCxnSpPr>
            <p:cNvPr id="7" name="OfficePLUS.cn-2-5">
              <a:extLst>
                <a:ext uri="{FF2B5EF4-FFF2-40B4-BE49-F238E27FC236}">
                  <a16:creationId xmlns:a16="http://schemas.microsoft.com/office/drawing/2014/main" id="{E8DB90E7-C5C7-4CA7-9915-77FAD46E4D14}"/>
                </a:ext>
              </a:extLst>
            </p:cNvPr>
            <p:cNvCxnSpPr>
              <a:cxnSpLocks/>
            </p:cNvCxnSpPr>
            <p:nvPr/>
          </p:nvCxnSpPr>
          <p:spPr>
            <a:xfrm flipV="1">
              <a:off x="3037918" y="4293479"/>
              <a:ext cx="0" cy="797720"/>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grpSp>
      <p:sp>
        <p:nvSpPr>
          <p:cNvPr id="10" name="OfficePLUS.cn-3">
            <a:extLst>
              <a:ext uri="{FF2B5EF4-FFF2-40B4-BE49-F238E27FC236}">
                <a16:creationId xmlns:a16="http://schemas.microsoft.com/office/drawing/2014/main" id="{A0CD2DA6-0E89-4A64-B2DC-F3B72010F3D6}"/>
              </a:ext>
            </a:extLst>
          </p:cNvPr>
          <p:cNvSpPr/>
          <p:nvPr/>
        </p:nvSpPr>
        <p:spPr>
          <a:xfrm>
            <a:off x="1026489" y="1424262"/>
            <a:ext cx="2351613" cy="1015663"/>
          </a:xfrm>
          <a:prstGeom prst="rect">
            <a:avLst/>
          </a:prstGeom>
        </p:spPr>
        <p:txBody>
          <a:bodyPr wrap="square">
            <a:spAutoFit/>
          </a:bodyPr>
          <a:lstStyle/>
          <a:p>
            <a:pPr marL="0" marR="0" lvl="0" indent="0" algn="ctr" defTabSz="607253" rtl="0" eaLnBrk="0" fontAlgn="base" latinLnBrk="0" hangingPunct="0">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1230</a:t>
            </a:r>
          </a:p>
          <a:p>
            <a:pPr marL="0" marR="0" lvl="0" indent="0" algn="ctr" defTabSz="607253"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66"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grpSp>
        <p:nvGrpSpPr>
          <p:cNvPr id="11" name="OfficePLUS.cn-4">
            <a:extLst>
              <a:ext uri="{FF2B5EF4-FFF2-40B4-BE49-F238E27FC236}">
                <a16:creationId xmlns:a16="http://schemas.microsoft.com/office/drawing/2014/main" id="{DF54F8A1-27EC-42E4-B5F6-A6DEC6614835}"/>
              </a:ext>
            </a:extLst>
          </p:cNvPr>
          <p:cNvGrpSpPr/>
          <p:nvPr/>
        </p:nvGrpSpPr>
        <p:grpSpPr>
          <a:xfrm>
            <a:off x="684754" y="2393950"/>
            <a:ext cx="3035086" cy="1154499"/>
            <a:chOff x="1364609" y="3753666"/>
            <a:chExt cx="3516267" cy="1337533"/>
          </a:xfrm>
        </p:grpSpPr>
        <p:grpSp>
          <p:nvGrpSpPr>
            <p:cNvPr id="12" name="组合 11">
              <a:extLst>
                <a:ext uri="{FF2B5EF4-FFF2-40B4-BE49-F238E27FC236}">
                  <a16:creationId xmlns:a16="http://schemas.microsoft.com/office/drawing/2014/main" id="{CB0F7D00-86E6-4C2E-A28E-9478522E651F}"/>
                </a:ext>
              </a:extLst>
            </p:cNvPr>
            <p:cNvGrpSpPr/>
            <p:nvPr/>
          </p:nvGrpSpPr>
          <p:grpSpPr>
            <a:xfrm>
              <a:off x="1364609" y="4080946"/>
              <a:ext cx="3516267" cy="425067"/>
              <a:chOff x="3928699" y="4646554"/>
              <a:chExt cx="3516267" cy="425067"/>
            </a:xfrm>
          </p:grpSpPr>
          <p:sp>
            <p:nvSpPr>
              <p:cNvPr id="16" name="OfficePLUS.cn-4-1">
                <a:extLst>
                  <a:ext uri="{FF2B5EF4-FFF2-40B4-BE49-F238E27FC236}">
                    <a16:creationId xmlns:a16="http://schemas.microsoft.com/office/drawing/2014/main" id="{DDF18BFE-4F74-4C0A-8D31-E496021BF300}"/>
                  </a:ext>
                </a:extLst>
              </p:cNvPr>
              <p:cNvSpPr/>
              <p:nvPr/>
            </p:nvSpPr>
            <p:spPr bwMode="auto">
              <a:xfrm>
                <a:off x="3928699" y="4646554"/>
                <a:ext cx="3516267" cy="425067"/>
              </a:xfrm>
              <a:prstGeom prst="ellips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txBody>
              <a:bodyPr vert="horz" wrap="none" lIns="60723" tIns="30361" rIns="60723" bIns="30361" numCol="1" rtlCol="0" anchor="ctr" anchorCtr="0" compatLnSpc="1">
                <a:prstTxWarp prst="textNoShape">
                  <a:avLst/>
                </a:prstTxWarp>
              </a:bodyPr>
              <a:lstStyle/>
              <a:p>
                <a:pPr marL="0" marR="0" lvl="0" indent="0" algn="l" defTabSz="607253" rtl="0" eaLnBrk="1" fontAlgn="base" latinLnBrk="0" hangingPunct="1">
                  <a:lnSpc>
                    <a:spcPct val="100000"/>
                  </a:lnSpc>
                  <a:spcBef>
                    <a:spcPct val="0"/>
                  </a:spcBef>
                  <a:spcAft>
                    <a:spcPct val="0"/>
                  </a:spcAft>
                  <a:buClrTx/>
                  <a:buSzTx/>
                  <a:buFontTx/>
                  <a:buNone/>
                  <a:tabLst/>
                  <a:defRPr/>
                </a:pPr>
                <a:endParaRPr kumimoji="0" lang="zh-CN" altLang="en-US" sz="797" b="1" i="0" u="none" strike="noStrike" kern="0" cap="none" spc="0" normalizeH="0" baseline="0" noProof="0">
                  <a:ln>
                    <a:noFill/>
                  </a:ln>
                  <a:solidFill>
                    <a:prstClr val="black"/>
                  </a:solidFill>
                  <a:effectLst/>
                  <a:uLnTx/>
                  <a:uFillTx/>
                  <a:ea typeface="宋体" pitchFamily="2" charset="-122"/>
                  <a:cs typeface="+mn-cs"/>
                  <a:sym typeface="+mn-lt"/>
                </a:endParaRPr>
              </a:p>
            </p:txBody>
          </p:sp>
          <p:sp>
            <p:nvSpPr>
              <p:cNvPr id="17" name="OfficePLUS.cn-4-2">
                <a:extLst>
                  <a:ext uri="{FF2B5EF4-FFF2-40B4-BE49-F238E27FC236}">
                    <a16:creationId xmlns:a16="http://schemas.microsoft.com/office/drawing/2014/main" id="{FE42EAA5-CC39-456A-AC94-AC3EE727EB9F}"/>
                  </a:ext>
                </a:extLst>
              </p:cNvPr>
              <p:cNvSpPr/>
              <p:nvPr/>
            </p:nvSpPr>
            <p:spPr bwMode="auto">
              <a:xfrm>
                <a:off x="4344280" y="4646554"/>
                <a:ext cx="2685103" cy="143160"/>
              </a:xfrm>
              <a:prstGeom prst="ellips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txBody>
              <a:bodyPr vert="horz" wrap="none" lIns="60723" tIns="30361" rIns="60723" bIns="30361" numCol="1" rtlCol="0" anchor="ctr" anchorCtr="0" compatLnSpc="1">
                <a:prstTxWarp prst="textNoShape">
                  <a:avLst/>
                </a:prstTxWarp>
              </a:bodyPr>
              <a:lstStyle/>
              <a:p>
                <a:pPr marL="0" marR="0" lvl="0" indent="0" algn="l" defTabSz="607253" rtl="0" eaLnBrk="1" fontAlgn="base" latinLnBrk="0" hangingPunct="1">
                  <a:lnSpc>
                    <a:spcPct val="100000"/>
                  </a:lnSpc>
                  <a:spcBef>
                    <a:spcPct val="0"/>
                  </a:spcBef>
                  <a:spcAft>
                    <a:spcPct val="0"/>
                  </a:spcAft>
                  <a:buClrTx/>
                  <a:buSzTx/>
                  <a:buFontTx/>
                  <a:buNone/>
                  <a:tabLst/>
                  <a:defRPr/>
                </a:pPr>
                <a:endParaRPr kumimoji="0" lang="zh-CN" altLang="en-US" sz="797" b="1" i="0" u="none" strike="noStrike" kern="0" cap="none" spc="0" normalizeH="0" baseline="0" noProof="0">
                  <a:ln>
                    <a:noFill/>
                  </a:ln>
                  <a:solidFill>
                    <a:prstClr val="black"/>
                  </a:solidFill>
                  <a:effectLst/>
                  <a:uLnTx/>
                  <a:uFillTx/>
                  <a:ea typeface="宋体" pitchFamily="2" charset="-122"/>
                  <a:cs typeface="+mn-cs"/>
                  <a:sym typeface="+mn-lt"/>
                </a:endParaRPr>
              </a:p>
            </p:txBody>
          </p:sp>
        </p:grpSp>
        <p:cxnSp>
          <p:nvCxnSpPr>
            <p:cNvPr id="13" name="OfficePLUS.cn-4-3">
              <a:extLst>
                <a:ext uri="{FF2B5EF4-FFF2-40B4-BE49-F238E27FC236}">
                  <a16:creationId xmlns:a16="http://schemas.microsoft.com/office/drawing/2014/main" id="{8FF85A8D-421A-4477-AEC7-DE85D2CFDC8A}"/>
                </a:ext>
              </a:extLst>
            </p:cNvPr>
            <p:cNvCxnSpPr>
              <a:cxnSpLocks/>
            </p:cNvCxnSpPr>
            <p:nvPr/>
          </p:nvCxnSpPr>
          <p:spPr>
            <a:xfrm flipV="1">
              <a:off x="4465293" y="3841974"/>
              <a:ext cx="0" cy="1167942"/>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cxnSp>
          <p:nvCxnSpPr>
            <p:cNvPr id="14" name="OfficePLUS.cn-4-4">
              <a:extLst>
                <a:ext uri="{FF2B5EF4-FFF2-40B4-BE49-F238E27FC236}">
                  <a16:creationId xmlns:a16="http://schemas.microsoft.com/office/drawing/2014/main" id="{EA52F836-CE75-4BD3-8970-F489CB4AF207}"/>
                </a:ext>
              </a:extLst>
            </p:cNvPr>
            <p:cNvCxnSpPr>
              <a:cxnSpLocks/>
            </p:cNvCxnSpPr>
            <p:nvPr/>
          </p:nvCxnSpPr>
          <p:spPr>
            <a:xfrm flipV="1">
              <a:off x="1673483" y="3753666"/>
              <a:ext cx="0" cy="797720"/>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cxnSp>
          <p:nvCxnSpPr>
            <p:cNvPr id="15" name="OfficePLUS.cn-4-5">
              <a:extLst>
                <a:ext uri="{FF2B5EF4-FFF2-40B4-BE49-F238E27FC236}">
                  <a16:creationId xmlns:a16="http://schemas.microsoft.com/office/drawing/2014/main" id="{899243EF-CDC9-47DF-8800-3E5D113E7028}"/>
                </a:ext>
              </a:extLst>
            </p:cNvPr>
            <p:cNvCxnSpPr>
              <a:cxnSpLocks/>
            </p:cNvCxnSpPr>
            <p:nvPr/>
          </p:nvCxnSpPr>
          <p:spPr>
            <a:xfrm flipV="1">
              <a:off x="3037918" y="4293479"/>
              <a:ext cx="0" cy="797720"/>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grpSp>
      <p:sp>
        <p:nvSpPr>
          <p:cNvPr id="18" name="OfficePLUS.cn-5">
            <a:extLst>
              <a:ext uri="{FF2B5EF4-FFF2-40B4-BE49-F238E27FC236}">
                <a16:creationId xmlns:a16="http://schemas.microsoft.com/office/drawing/2014/main" id="{939FF145-7B6C-4FF1-BA7A-B13D68A4353C}"/>
              </a:ext>
            </a:extLst>
          </p:cNvPr>
          <p:cNvSpPr/>
          <p:nvPr/>
        </p:nvSpPr>
        <p:spPr>
          <a:xfrm>
            <a:off x="4920193" y="1424262"/>
            <a:ext cx="2351613" cy="1015663"/>
          </a:xfrm>
          <a:prstGeom prst="rect">
            <a:avLst/>
          </a:prstGeom>
        </p:spPr>
        <p:txBody>
          <a:bodyPr wrap="square">
            <a:spAutoFit/>
          </a:bodyPr>
          <a:lstStyle/>
          <a:p>
            <a:pPr marL="0" marR="0" lvl="0" indent="0" algn="ctr" defTabSz="607253" rtl="0" eaLnBrk="0" fontAlgn="base" latinLnBrk="0" hangingPunct="0">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410</a:t>
            </a:r>
            <a:endParaRPr kumimoji="0" lang="en-US" altLang="zh-CN" sz="28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endParaRPr>
          </a:p>
          <a:p>
            <a:pPr marL="0" marR="0" lvl="0" indent="0" algn="ctr" defTabSz="607253" rtl="0" eaLnBrk="0" fontAlgn="base" latinLnBrk="0" hangingPunct="0">
              <a:lnSpc>
                <a:spcPct val="100000"/>
              </a:lnSpc>
              <a:spcBef>
                <a:spcPct val="0"/>
              </a:spcBef>
              <a:spcAft>
                <a:spcPct val="0"/>
              </a:spcAft>
              <a:buClrTx/>
              <a:buSzTx/>
              <a:buFontTx/>
              <a:buNone/>
              <a:tabLst/>
              <a:defRPr/>
            </a:pPr>
            <a:r>
              <a:rPr kumimoji="0" lang="zh-CN" altLang="en-US" sz="2000" b="0" i="0" u="none" strike="noStrike" kern="1200" cap="none" spc="66"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grpSp>
        <p:nvGrpSpPr>
          <p:cNvPr id="19" name="OfficePLUS.cn-6">
            <a:extLst>
              <a:ext uri="{FF2B5EF4-FFF2-40B4-BE49-F238E27FC236}">
                <a16:creationId xmlns:a16="http://schemas.microsoft.com/office/drawing/2014/main" id="{23864C1F-2678-4DEA-9CBF-B12179364F30}"/>
              </a:ext>
            </a:extLst>
          </p:cNvPr>
          <p:cNvGrpSpPr/>
          <p:nvPr/>
        </p:nvGrpSpPr>
        <p:grpSpPr>
          <a:xfrm>
            <a:off x="4578458" y="2393950"/>
            <a:ext cx="3035086" cy="1154499"/>
            <a:chOff x="1364609" y="3753666"/>
            <a:chExt cx="3516267" cy="1337533"/>
          </a:xfrm>
        </p:grpSpPr>
        <p:grpSp>
          <p:nvGrpSpPr>
            <p:cNvPr id="20" name="组合 19">
              <a:extLst>
                <a:ext uri="{FF2B5EF4-FFF2-40B4-BE49-F238E27FC236}">
                  <a16:creationId xmlns:a16="http://schemas.microsoft.com/office/drawing/2014/main" id="{AC56F35B-74CE-45A6-A637-26A8FE62EAC8}"/>
                </a:ext>
              </a:extLst>
            </p:cNvPr>
            <p:cNvGrpSpPr/>
            <p:nvPr/>
          </p:nvGrpSpPr>
          <p:grpSpPr>
            <a:xfrm>
              <a:off x="1364609" y="4080946"/>
              <a:ext cx="3516267" cy="425067"/>
              <a:chOff x="3928699" y="4646554"/>
              <a:chExt cx="3516267" cy="425067"/>
            </a:xfrm>
          </p:grpSpPr>
          <p:sp>
            <p:nvSpPr>
              <p:cNvPr id="24" name="OfficePLUS.cn-6-1">
                <a:extLst>
                  <a:ext uri="{FF2B5EF4-FFF2-40B4-BE49-F238E27FC236}">
                    <a16:creationId xmlns:a16="http://schemas.microsoft.com/office/drawing/2014/main" id="{515DB4B4-44F4-4ED3-B5F4-2D481D65731C}"/>
                  </a:ext>
                </a:extLst>
              </p:cNvPr>
              <p:cNvSpPr/>
              <p:nvPr/>
            </p:nvSpPr>
            <p:spPr bwMode="auto">
              <a:xfrm>
                <a:off x="3928699" y="4646554"/>
                <a:ext cx="3516267" cy="425067"/>
              </a:xfrm>
              <a:prstGeom prst="ellips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txBody>
              <a:bodyPr vert="horz" wrap="none" lIns="60723" tIns="30361" rIns="60723" bIns="30361" numCol="1" rtlCol="0" anchor="ctr" anchorCtr="0" compatLnSpc="1">
                <a:prstTxWarp prst="textNoShape">
                  <a:avLst/>
                </a:prstTxWarp>
              </a:bodyPr>
              <a:lstStyle/>
              <a:p>
                <a:pPr marL="0" marR="0" lvl="0" indent="0" algn="l" defTabSz="607253" rtl="0" eaLnBrk="1" fontAlgn="base" latinLnBrk="0" hangingPunct="1">
                  <a:lnSpc>
                    <a:spcPct val="100000"/>
                  </a:lnSpc>
                  <a:spcBef>
                    <a:spcPct val="0"/>
                  </a:spcBef>
                  <a:spcAft>
                    <a:spcPct val="0"/>
                  </a:spcAft>
                  <a:buClrTx/>
                  <a:buSzTx/>
                  <a:buFontTx/>
                  <a:buNone/>
                  <a:tabLst/>
                  <a:defRPr/>
                </a:pPr>
                <a:endParaRPr kumimoji="0" lang="zh-CN" altLang="en-US" sz="797" b="1" i="0" u="none" strike="noStrike" kern="0" cap="none" spc="0" normalizeH="0" baseline="0" noProof="0">
                  <a:ln>
                    <a:noFill/>
                  </a:ln>
                  <a:solidFill>
                    <a:prstClr val="black"/>
                  </a:solidFill>
                  <a:effectLst/>
                  <a:uLnTx/>
                  <a:uFillTx/>
                  <a:ea typeface="宋体" pitchFamily="2" charset="-122"/>
                  <a:cs typeface="+mn-cs"/>
                  <a:sym typeface="+mn-lt"/>
                </a:endParaRPr>
              </a:p>
            </p:txBody>
          </p:sp>
          <p:sp>
            <p:nvSpPr>
              <p:cNvPr id="25" name="OfficePLUS.cn-6-2">
                <a:extLst>
                  <a:ext uri="{FF2B5EF4-FFF2-40B4-BE49-F238E27FC236}">
                    <a16:creationId xmlns:a16="http://schemas.microsoft.com/office/drawing/2014/main" id="{08999EDF-2394-4831-9503-02C9D19B09F0}"/>
                  </a:ext>
                </a:extLst>
              </p:cNvPr>
              <p:cNvSpPr/>
              <p:nvPr/>
            </p:nvSpPr>
            <p:spPr bwMode="auto">
              <a:xfrm>
                <a:off x="4344280" y="4646554"/>
                <a:ext cx="2685103" cy="143160"/>
              </a:xfrm>
              <a:prstGeom prst="ellips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txBody>
              <a:bodyPr vert="horz" wrap="none" lIns="60723" tIns="30361" rIns="60723" bIns="30361" numCol="1" rtlCol="0" anchor="ctr" anchorCtr="0" compatLnSpc="1">
                <a:prstTxWarp prst="textNoShape">
                  <a:avLst/>
                </a:prstTxWarp>
              </a:bodyPr>
              <a:lstStyle/>
              <a:p>
                <a:pPr marL="0" marR="0" lvl="0" indent="0" algn="l" defTabSz="607253" rtl="0" eaLnBrk="1" fontAlgn="base" latinLnBrk="0" hangingPunct="1">
                  <a:lnSpc>
                    <a:spcPct val="100000"/>
                  </a:lnSpc>
                  <a:spcBef>
                    <a:spcPct val="0"/>
                  </a:spcBef>
                  <a:spcAft>
                    <a:spcPct val="0"/>
                  </a:spcAft>
                  <a:buClrTx/>
                  <a:buSzTx/>
                  <a:buFontTx/>
                  <a:buNone/>
                  <a:tabLst/>
                  <a:defRPr/>
                </a:pPr>
                <a:endParaRPr kumimoji="0" lang="zh-CN" altLang="en-US" sz="797" b="1" i="0" u="none" strike="noStrike" kern="0" cap="none" spc="0" normalizeH="0" baseline="0" noProof="0">
                  <a:ln>
                    <a:noFill/>
                  </a:ln>
                  <a:solidFill>
                    <a:prstClr val="black"/>
                  </a:solidFill>
                  <a:effectLst/>
                  <a:uLnTx/>
                  <a:uFillTx/>
                  <a:ea typeface="宋体" pitchFamily="2" charset="-122"/>
                  <a:cs typeface="+mn-cs"/>
                  <a:sym typeface="+mn-lt"/>
                </a:endParaRPr>
              </a:p>
            </p:txBody>
          </p:sp>
        </p:grpSp>
        <p:cxnSp>
          <p:nvCxnSpPr>
            <p:cNvPr id="21" name="OfficePLUS.cn-6-3">
              <a:extLst>
                <a:ext uri="{FF2B5EF4-FFF2-40B4-BE49-F238E27FC236}">
                  <a16:creationId xmlns:a16="http://schemas.microsoft.com/office/drawing/2014/main" id="{2BDAEA12-D2CD-4944-8372-8982B8FCAB51}"/>
                </a:ext>
              </a:extLst>
            </p:cNvPr>
            <p:cNvCxnSpPr>
              <a:cxnSpLocks/>
            </p:cNvCxnSpPr>
            <p:nvPr/>
          </p:nvCxnSpPr>
          <p:spPr>
            <a:xfrm flipV="1">
              <a:off x="4465293" y="3841974"/>
              <a:ext cx="0" cy="1167942"/>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cxnSp>
          <p:nvCxnSpPr>
            <p:cNvPr id="22" name="OfficePLUS.cn-6-4">
              <a:extLst>
                <a:ext uri="{FF2B5EF4-FFF2-40B4-BE49-F238E27FC236}">
                  <a16:creationId xmlns:a16="http://schemas.microsoft.com/office/drawing/2014/main" id="{7DE88C32-6C67-421C-8009-AFF327875BA1}"/>
                </a:ext>
              </a:extLst>
            </p:cNvPr>
            <p:cNvCxnSpPr>
              <a:cxnSpLocks/>
            </p:cNvCxnSpPr>
            <p:nvPr/>
          </p:nvCxnSpPr>
          <p:spPr>
            <a:xfrm flipV="1">
              <a:off x="1673483" y="3753666"/>
              <a:ext cx="0" cy="797720"/>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cxnSp>
          <p:nvCxnSpPr>
            <p:cNvPr id="23" name="OfficePLUS.cn-6-5">
              <a:extLst>
                <a:ext uri="{FF2B5EF4-FFF2-40B4-BE49-F238E27FC236}">
                  <a16:creationId xmlns:a16="http://schemas.microsoft.com/office/drawing/2014/main" id="{C98BB2F7-AA04-4047-B7E7-DEC95098D756}"/>
                </a:ext>
              </a:extLst>
            </p:cNvPr>
            <p:cNvCxnSpPr>
              <a:cxnSpLocks/>
            </p:cNvCxnSpPr>
            <p:nvPr/>
          </p:nvCxnSpPr>
          <p:spPr>
            <a:xfrm flipV="1">
              <a:off x="3037918" y="4293479"/>
              <a:ext cx="0" cy="797720"/>
            </a:xfrm>
            <a:prstGeom prst="line">
              <a:avLst/>
            </a:prstGeom>
            <a:noFill/>
            <a:ln w="41275" cap="flat" cmpd="sng" algn="ctr">
              <a:gradFill>
                <a:gsLst>
                  <a:gs pos="11000">
                    <a:srgbClr val="FF0000">
                      <a:alpha val="0"/>
                    </a:srgbClr>
                  </a:gs>
                  <a:gs pos="100000">
                    <a:srgbClr val="FF0000"/>
                  </a:gs>
                </a:gsLst>
                <a:lin ang="5400000" scaled="1"/>
              </a:gradFill>
              <a:prstDash val="solid"/>
              <a:round/>
              <a:headEnd type="none" w="med" len="med"/>
              <a:tailEnd type="none" w="med" len="med"/>
            </a:ln>
            <a:effectLst/>
          </p:spPr>
        </p:cxnSp>
      </p:grpSp>
      <p:sp>
        <p:nvSpPr>
          <p:cNvPr id="26" name="OfficePLUS.cn-7">
            <a:extLst>
              <a:ext uri="{FF2B5EF4-FFF2-40B4-BE49-F238E27FC236}">
                <a16:creationId xmlns:a16="http://schemas.microsoft.com/office/drawing/2014/main" id="{F73CA9C5-3B29-48DC-A356-851371B97984}"/>
              </a:ext>
            </a:extLst>
          </p:cNvPr>
          <p:cNvSpPr/>
          <p:nvPr/>
        </p:nvSpPr>
        <p:spPr>
          <a:xfrm>
            <a:off x="1485549" y="2305914"/>
            <a:ext cx="1550425"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779E4"/>
                </a:solidFill>
                <a:effectLst/>
                <a:uLnTx/>
                <a:uFillTx/>
                <a:ea typeface="微软雅黑" panose="020B0503020204020204" pitchFamily="34" charset="-122"/>
                <a:cs typeface="+mn-cs"/>
                <a:sym typeface="+mn-lt"/>
              </a:rPr>
              <a:t>News Planning</a:t>
            </a:r>
            <a:endParaRPr kumimoji="0" lang="zh-CN" altLang="en-US" sz="1600" b="0" i="0" u="none" strike="noStrike" kern="1200" cap="none" spc="0" normalizeH="0" baseline="0" noProof="0" dirty="0">
              <a:ln>
                <a:noFill/>
              </a:ln>
              <a:solidFill>
                <a:srgbClr val="0779E4"/>
              </a:solidFill>
              <a:effectLst/>
              <a:uLnTx/>
              <a:uFillTx/>
              <a:ea typeface="微软雅黑" panose="020B0503020204020204" pitchFamily="34" charset="-122"/>
              <a:cs typeface="+mn-cs"/>
              <a:sym typeface="+mn-lt"/>
            </a:endParaRPr>
          </a:p>
        </p:txBody>
      </p:sp>
      <p:sp>
        <p:nvSpPr>
          <p:cNvPr id="27" name="OfficePLUS.cn-8">
            <a:extLst>
              <a:ext uri="{FF2B5EF4-FFF2-40B4-BE49-F238E27FC236}">
                <a16:creationId xmlns:a16="http://schemas.microsoft.com/office/drawing/2014/main" id="{112CA3F5-D3A0-4D7D-92B7-C4551D7A5B2C}"/>
              </a:ext>
            </a:extLst>
          </p:cNvPr>
          <p:cNvSpPr/>
          <p:nvPr/>
        </p:nvSpPr>
        <p:spPr>
          <a:xfrm>
            <a:off x="5145067" y="2305914"/>
            <a:ext cx="1901867"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779E4"/>
                </a:solidFill>
                <a:effectLst/>
                <a:uLnTx/>
                <a:uFillTx/>
                <a:ea typeface="微软雅黑" panose="020B0503020204020204" pitchFamily="34" charset="-122"/>
                <a:cs typeface="+mn-cs"/>
                <a:sym typeface="+mn-lt"/>
              </a:rPr>
              <a:t>Mainstream Media</a:t>
            </a:r>
            <a:endParaRPr kumimoji="0" lang="zh-CN" altLang="en-US" sz="1600" b="0" i="0" u="none" strike="noStrike" kern="1200" cap="none" spc="0" normalizeH="0" baseline="0" noProof="0" dirty="0">
              <a:ln>
                <a:noFill/>
              </a:ln>
              <a:solidFill>
                <a:srgbClr val="0779E4"/>
              </a:solidFill>
              <a:effectLst/>
              <a:uLnTx/>
              <a:uFillTx/>
              <a:ea typeface="微软雅黑" panose="020B0503020204020204" pitchFamily="34" charset="-122"/>
              <a:cs typeface="+mn-cs"/>
              <a:sym typeface="+mn-lt"/>
            </a:endParaRPr>
          </a:p>
        </p:txBody>
      </p:sp>
      <p:sp>
        <p:nvSpPr>
          <p:cNvPr id="28" name="OfficePLUS.cn-9">
            <a:extLst>
              <a:ext uri="{FF2B5EF4-FFF2-40B4-BE49-F238E27FC236}">
                <a16:creationId xmlns:a16="http://schemas.microsoft.com/office/drawing/2014/main" id="{16F22BB2-9DE2-4E70-AE1B-D9B372C203BA}"/>
              </a:ext>
            </a:extLst>
          </p:cNvPr>
          <p:cNvSpPr/>
          <p:nvPr/>
        </p:nvSpPr>
        <p:spPr>
          <a:xfrm>
            <a:off x="8852597" y="2305914"/>
            <a:ext cx="2130713"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779E4"/>
                </a:solidFill>
                <a:effectLst/>
                <a:uLnTx/>
                <a:uFillTx/>
                <a:ea typeface="微软雅黑" panose="020B0503020204020204" pitchFamily="34" charset="-122"/>
                <a:cs typeface="+mn-cs"/>
                <a:sym typeface="+mn-lt"/>
              </a:rPr>
              <a:t>Authoritative Release</a:t>
            </a:r>
            <a:endParaRPr kumimoji="0" lang="zh-CN" altLang="en-US" sz="1600" b="0" i="0" u="none" strike="noStrike" kern="1200" cap="none" spc="0" normalizeH="0" baseline="0" noProof="0" dirty="0">
              <a:ln>
                <a:noFill/>
              </a:ln>
              <a:solidFill>
                <a:srgbClr val="0779E4"/>
              </a:solidFill>
              <a:effectLst/>
              <a:uLnTx/>
              <a:uFillTx/>
              <a:ea typeface="微软雅黑" panose="020B0503020204020204" pitchFamily="34" charset="-122"/>
              <a:cs typeface="+mn-cs"/>
              <a:sym typeface="+mn-lt"/>
            </a:endParaRPr>
          </a:p>
        </p:txBody>
      </p:sp>
      <p:sp>
        <p:nvSpPr>
          <p:cNvPr id="30" name="OfficePLUS.cn-10">
            <a:extLst>
              <a:ext uri="{FF2B5EF4-FFF2-40B4-BE49-F238E27FC236}">
                <a16:creationId xmlns:a16="http://schemas.microsoft.com/office/drawing/2014/main" id="{9510BEF6-6C16-4C47-B1C1-385EA71334E4}"/>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01.</a:t>
            </a:r>
          </a:p>
        </p:txBody>
      </p:sp>
      <p:sp>
        <p:nvSpPr>
          <p:cNvPr id="32" name="OfficePLUS.cn-11">
            <a:extLst>
              <a:ext uri="{FF2B5EF4-FFF2-40B4-BE49-F238E27FC236}">
                <a16:creationId xmlns:a16="http://schemas.microsoft.com/office/drawing/2014/main" id="{49E5C645-9360-4E3A-A768-7F5217F789F1}"/>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pic>
        <p:nvPicPr>
          <p:cNvPr id="36" name="OfficePLUS.cn-12">
            <a:extLst>
              <a:ext uri="{FF2B5EF4-FFF2-40B4-BE49-F238E27FC236}">
                <a16:creationId xmlns:a16="http://schemas.microsoft.com/office/drawing/2014/main" id="{00B572F8-EEF7-4221-A9DB-9606559F8D22}"/>
              </a:ext>
            </a:extLst>
          </p:cNvPr>
          <p:cNvPicPr>
            <a:picLocks noChangeAspect="1"/>
          </p:cNvPicPr>
          <p:nvPr/>
        </p:nvPicPr>
        <p:blipFill rotWithShape="1">
          <a:blip r:embed="rId2">
            <a:extLst>
              <a:ext uri="{28A0092B-C50C-407E-A947-70E740481C1C}">
                <a14:useLocalDpi xmlns:a14="http://schemas.microsoft.com/office/drawing/2010/main" val="0"/>
              </a:ext>
            </a:extLst>
          </a:blip>
          <a:srcRect t="54750" b="3914"/>
          <a:stretch/>
        </p:blipFill>
        <p:spPr>
          <a:xfrm>
            <a:off x="0" y="3498216"/>
            <a:ext cx="12192000" cy="3359785"/>
          </a:xfrm>
          <a:custGeom>
            <a:avLst/>
            <a:gdLst>
              <a:gd name="connsiteX0" fmla="*/ 0 w 12192000"/>
              <a:gd name="connsiteY0" fmla="*/ 0 h 3359785"/>
              <a:gd name="connsiteX1" fmla="*/ 12192000 w 12192000"/>
              <a:gd name="connsiteY1" fmla="*/ 0 h 3359785"/>
              <a:gd name="connsiteX2" fmla="*/ 12192000 w 12192000"/>
              <a:gd name="connsiteY2" fmla="*/ 3359785 h 3359785"/>
              <a:gd name="connsiteX3" fmla="*/ 0 w 12192000"/>
              <a:gd name="connsiteY3" fmla="*/ 3359785 h 3359785"/>
            </a:gdLst>
            <a:ahLst/>
            <a:cxnLst>
              <a:cxn ang="0">
                <a:pos x="connsiteX0" y="connsiteY0"/>
              </a:cxn>
              <a:cxn ang="0">
                <a:pos x="connsiteX1" y="connsiteY1"/>
              </a:cxn>
              <a:cxn ang="0">
                <a:pos x="connsiteX2" y="connsiteY2"/>
              </a:cxn>
              <a:cxn ang="0">
                <a:pos x="connsiteX3" y="connsiteY3"/>
              </a:cxn>
            </a:cxnLst>
            <a:rect l="l" t="t" r="r" b="b"/>
            <a:pathLst>
              <a:path w="12192000" h="3359785">
                <a:moveTo>
                  <a:pt x="0" y="0"/>
                </a:moveTo>
                <a:lnTo>
                  <a:pt x="12192000" y="0"/>
                </a:lnTo>
                <a:lnTo>
                  <a:pt x="12192000" y="3359785"/>
                </a:lnTo>
                <a:lnTo>
                  <a:pt x="0" y="3359785"/>
                </a:lnTo>
                <a:close/>
              </a:path>
            </a:pathLst>
          </a:custGeom>
        </p:spPr>
      </p:pic>
    </p:spTree>
    <p:extLst>
      <p:ext uri="{BB962C8B-B14F-4D97-AF65-F5344CB8AC3E}">
        <p14:creationId xmlns:p14="http://schemas.microsoft.com/office/powerpoint/2010/main" val="7324898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fficePLUS.cn-1">
            <a:extLst>
              <a:ext uri="{FF2B5EF4-FFF2-40B4-BE49-F238E27FC236}">
                <a16:creationId xmlns:a16="http://schemas.microsoft.com/office/drawing/2014/main" id="{AA17940E-D8D2-4621-97FE-D140573707C5}"/>
              </a:ext>
            </a:extLst>
          </p:cNvPr>
          <p:cNvSpPr/>
          <p:nvPr/>
        </p:nvSpPr>
        <p:spPr>
          <a:xfrm>
            <a:off x="0" y="0"/>
            <a:ext cx="6096000" cy="6858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ea typeface="微软雅黑"/>
              <a:cs typeface="+mn-cs"/>
              <a:sym typeface="+mn-lt"/>
            </a:endParaRPr>
          </a:p>
        </p:txBody>
      </p:sp>
      <p:pic>
        <p:nvPicPr>
          <p:cNvPr id="2" name="OfficePLUS.cn-2">
            <a:extLst>
              <a:ext uri="{FF2B5EF4-FFF2-40B4-BE49-F238E27FC236}">
                <a16:creationId xmlns:a16="http://schemas.microsoft.com/office/drawing/2014/main" id="{C2E23B5F-12F8-4405-80A6-964F8F2490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98700" y="2139950"/>
            <a:ext cx="1524000" cy="1524000"/>
          </a:xfrm>
          <a:prstGeom prst="rect">
            <a:avLst/>
          </a:prstGeom>
          <a:effectLst>
            <a:outerShdw blurRad="50800" dist="38100" dir="2700000" algn="tl" rotWithShape="0">
              <a:prstClr val="black">
                <a:alpha val="14000"/>
              </a:prstClr>
            </a:outerShdw>
          </a:effectLst>
        </p:spPr>
      </p:pic>
      <p:sp>
        <p:nvSpPr>
          <p:cNvPr id="34" name="OfficePLUS.cn-3">
            <a:extLst>
              <a:ext uri="{FF2B5EF4-FFF2-40B4-BE49-F238E27FC236}">
                <a16:creationId xmlns:a16="http://schemas.microsoft.com/office/drawing/2014/main" id="{C9C29589-FDE2-441E-9D12-72F5773D7344}"/>
              </a:ext>
            </a:extLst>
          </p:cNvPr>
          <p:cNvSpPr txBox="1"/>
          <p:nvPr/>
        </p:nvSpPr>
        <p:spPr>
          <a:xfrm>
            <a:off x="914400" y="3958679"/>
            <a:ext cx="1561357"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02.</a:t>
            </a:r>
          </a:p>
        </p:txBody>
      </p:sp>
      <p:sp>
        <p:nvSpPr>
          <p:cNvPr id="36" name="OfficePLUS.cn-4">
            <a:extLst>
              <a:ext uri="{FF2B5EF4-FFF2-40B4-BE49-F238E27FC236}">
                <a16:creationId xmlns:a16="http://schemas.microsoft.com/office/drawing/2014/main" id="{5E42F235-20C2-4E7B-9D56-4886E4E7FAFA}"/>
              </a:ext>
            </a:extLst>
          </p:cNvPr>
          <p:cNvSpPr txBox="1"/>
          <p:nvPr/>
        </p:nvSpPr>
        <p:spPr>
          <a:xfrm flipH="1">
            <a:off x="2301422" y="4000500"/>
            <a:ext cx="3826328"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在此输入标题</a:t>
            </a:r>
            <a:endParaRPr kumimoji="0" lang="en-US" altLang="zh-CN" sz="32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0D8CFE"/>
                </a:solidFill>
                <a:effectLst/>
                <a:uLnTx/>
                <a:uFillTx/>
                <a:ea typeface="阿里巴巴普惠体 B" panose="00020600040101010101" pitchFamily="18" charset="-122"/>
                <a:cs typeface="阿里巴巴普惠体 B" panose="00020600040101010101" pitchFamily="18" charset="-122"/>
                <a:sym typeface="+mn-lt"/>
              </a:rPr>
              <a:t>Enter title here</a:t>
            </a:r>
          </a:p>
        </p:txBody>
      </p:sp>
      <p:sp>
        <p:nvSpPr>
          <p:cNvPr id="9" name="OfficePLUS.cn-5">
            <a:extLst>
              <a:ext uri="{FF2B5EF4-FFF2-40B4-BE49-F238E27FC236}">
                <a16:creationId xmlns:a16="http://schemas.microsoft.com/office/drawing/2014/main" id="{FA0B7F29-0706-4D40-BB63-0C2E8D182CC1}"/>
              </a:ext>
            </a:extLst>
          </p:cNvPr>
          <p:cNvSpPr/>
          <p:nvPr/>
        </p:nvSpPr>
        <p:spPr>
          <a:xfrm>
            <a:off x="1689100" y="-5588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1" name="OfficePLUS.cn-6">
            <a:extLst>
              <a:ext uri="{FF2B5EF4-FFF2-40B4-BE49-F238E27FC236}">
                <a16:creationId xmlns:a16="http://schemas.microsoft.com/office/drawing/2014/main" id="{B1D3E7E3-E435-4A19-91E7-2E02D364D2E7}"/>
              </a:ext>
            </a:extLst>
          </p:cNvPr>
          <p:cNvSpPr/>
          <p:nvPr/>
        </p:nvSpPr>
        <p:spPr>
          <a:xfrm>
            <a:off x="1879600" y="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3" name="OfficePLUS.cn-7">
            <a:extLst>
              <a:ext uri="{FF2B5EF4-FFF2-40B4-BE49-F238E27FC236}">
                <a16:creationId xmlns:a16="http://schemas.microsoft.com/office/drawing/2014/main" id="{EEF66E44-47C0-43BA-909D-A253BAD7863B}"/>
              </a:ext>
            </a:extLst>
          </p:cNvPr>
          <p:cNvSpPr/>
          <p:nvPr/>
        </p:nvSpPr>
        <p:spPr>
          <a:xfrm>
            <a:off x="3568700" y="57404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15" name="OfficePLUS.cn-8">
            <a:extLst>
              <a:ext uri="{FF2B5EF4-FFF2-40B4-BE49-F238E27FC236}">
                <a16:creationId xmlns:a16="http://schemas.microsoft.com/office/drawing/2014/main" id="{78DC82AE-147C-4964-A5C9-577871ABF6A7}"/>
              </a:ext>
            </a:extLst>
          </p:cNvPr>
          <p:cNvSpPr/>
          <p:nvPr/>
        </p:nvSpPr>
        <p:spPr>
          <a:xfrm>
            <a:off x="3759200" y="6299200"/>
            <a:ext cx="628650" cy="1117600"/>
          </a:xfrm>
          <a:prstGeom prst="parallelogram">
            <a:avLst>
              <a:gd name="adj" fmla="val 52273"/>
            </a:avLst>
          </a:prstGeom>
          <a:solidFill>
            <a:srgbClr val="0D8C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Tree>
    <p:extLst>
      <p:ext uri="{BB962C8B-B14F-4D97-AF65-F5344CB8AC3E}">
        <p14:creationId xmlns:p14="http://schemas.microsoft.com/office/powerpoint/2010/main" val="31291993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fficePLUS.cn-1">
            <a:extLst>
              <a:ext uri="{FF2B5EF4-FFF2-40B4-BE49-F238E27FC236}">
                <a16:creationId xmlns:a16="http://schemas.microsoft.com/office/drawing/2014/main" id="{6B344058-9BD3-482C-BB46-FBDB8950ABB8}"/>
              </a:ext>
            </a:extLst>
          </p:cNvPr>
          <p:cNvGraphicFramePr>
            <a:graphicFrameLocks noGrp="1"/>
          </p:cNvGraphicFramePr>
          <p:nvPr>
            <p:extLst>
              <p:ext uri="{D42A27DB-BD31-4B8C-83A1-F6EECF244321}">
                <p14:modId xmlns:p14="http://schemas.microsoft.com/office/powerpoint/2010/main" val="3900469642"/>
              </p:ext>
            </p:extLst>
          </p:nvPr>
        </p:nvGraphicFramePr>
        <p:xfrm>
          <a:off x="515938" y="1513485"/>
          <a:ext cx="11160125" cy="4505480"/>
        </p:xfrm>
        <a:graphic>
          <a:graphicData uri="http://schemas.openxmlformats.org/drawingml/2006/table">
            <a:tbl>
              <a:tblPr firstRow="1" bandRow="1">
                <a:tableStyleId>{5C22544A-7EE6-4342-B048-85BDC9FD1C3A}</a:tableStyleId>
              </a:tblPr>
              <a:tblGrid>
                <a:gridCol w="2232025">
                  <a:extLst>
                    <a:ext uri="{9D8B030D-6E8A-4147-A177-3AD203B41FA5}">
                      <a16:colId xmlns:a16="http://schemas.microsoft.com/office/drawing/2014/main" val="3705011755"/>
                    </a:ext>
                  </a:extLst>
                </a:gridCol>
                <a:gridCol w="2232025">
                  <a:extLst>
                    <a:ext uri="{9D8B030D-6E8A-4147-A177-3AD203B41FA5}">
                      <a16:colId xmlns:a16="http://schemas.microsoft.com/office/drawing/2014/main" val="3346465819"/>
                    </a:ext>
                  </a:extLst>
                </a:gridCol>
                <a:gridCol w="2232025">
                  <a:extLst>
                    <a:ext uri="{9D8B030D-6E8A-4147-A177-3AD203B41FA5}">
                      <a16:colId xmlns:a16="http://schemas.microsoft.com/office/drawing/2014/main" val="1599295747"/>
                    </a:ext>
                  </a:extLst>
                </a:gridCol>
                <a:gridCol w="2232025">
                  <a:extLst>
                    <a:ext uri="{9D8B030D-6E8A-4147-A177-3AD203B41FA5}">
                      <a16:colId xmlns:a16="http://schemas.microsoft.com/office/drawing/2014/main" val="1347490456"/>
                    </a:ext>
                  </a:extLst>
                </a:gridCol>
                <a:gridCol w="2232025">
                  <a:extLst>
                    <a:ext uri="{9D8B030D-6E8A-4147-A177-3AD203B41FA5}">
                      <a16:colId xmlns:a16="http://schemas.microsoft.com/office/drawing/2014/main" val="303642232"/>
                    </a:ext>
                  </a:extLst>
                </a:gridCol>
              </a:tblGrid>
              <a:tr h="5631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bg1"/>
                          </a:solidFill>
                          <a:latin typeface="+mn-lt"/>
                          <a:ea typeface="阿里巴巴普惠体 B" panose="00020600040101010101" pitchFamily="18" charset="-122"/>
                          <a:cs typeface="阿里巴巴普惠体 B" panose="00020600040101010101" pitchFamily="18" charset="-122"/>
                          <a:sym typeface="+mn-lt"/>
                        </a:rPr>
                        <a:t>在此输入标题</a:t>
                      </a:r>
                    </a:p>
                  </a:txBody>
                  <a:tcPr anchor="ctr">
                    <a:solidFill>
                      <a:srgbClr val="0D8CF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bg1"/>
                          </a:solidFill>
                          <a:latin typeface="+mn-lt"/>
                          <a:ea typeface="阿里巴巴普惠体 B" panose="00020600040101010101" pitchFamily="18" charset="-122"/>
                          <a:cs typeface="阿里巴巴普惠体 B" panose="00020600040101010101" pitchFamily="18" charset="-122"/>
                          <a:sym typeface="+mn-lt"/>
                        </a:rPr>
                        <a:t>在此输入标题</a:t>
                      </a:r>
                    </a:p>
                  </a:txBody>
                  <a:tcPr anchor="ctr">
                    <a:solidFill>
                      <a:srgbClr val="0D8CF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bg1"/>
                          </a:solidFill>
                          <a:latin typeface="+mn-lt"/>
                          <a:ea typeface="阿里巴巴普惠体 B" panose="00020600040101010101" pitchFamily="18" charset="-122"/>
                          <a:cs typeface="阿里巴巴普惠体 B" panose="00020600040101010101" pitchFamily="18" charset="-122"/>
                          <a:sym typeface="+mn-lt"/>
                        </a:rPr>
                        <a:t>在此输入标题</a:t>
                      </a:r>
                    </a:p>
                  </a:txBody>
                  <a:tcPr anchor="ctr">
                    <a:solidFill>
                      <a:srgbClr val="0D8CF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bg1"/>
                          </a:solidFill>
                          <a:latin typeface="+mn-lt"/>
                          <a:ea typeface="阿里巴巴普惠体 B" panose="00020600040101010101" pitchFamily="18" charset="-122"/>
                          <a:cs typeface="阿里巴巴普惠体 B" panose="00020600040101010101" pitchFamily="18" charset="-122"/>
                          <a:sym typeface="+mn-lt"/>
                        </a:rPr>
                        <a:t>在此输入标题</a:t>
                      </a:r>
                    </a:p>
                  </a:txBody>
                  <a:tcPr anchor="ctr">
                    <a:solidFill>
                      <a:srgbClr val="0D8CF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chemeClr val="bg1"/>
                          </a:solidFill>
                          <a:latin typeface="+mn-lt"/>
                          <a:ea typeface="阿里巴巴普惠体 B" panose="00020600040101010101" pitchFamily="18" charset="-122"/>
                          <a:cs typeface="阿里巴巴普惠体 B" panose="00020600040101010101" pitchFamily="18" charset="-122"/>
                          <a:sym typeface="+mn-lt"/>
                        </a:rPr>
                        <a:t>在此输入标题</a:t>
                      </a:r>
                    </a:p>
                  </a:txBody>
                  <a:tcPr anchor="ctr">
                    <a:solidFill>
                      <a:srgbClr val="0D8CFE"/>
                    </a:solidFill>
                  </a:tcPr>
                </a:tc>
                <a:extLst>
                  <a:ext uri="{0D108BD9-81ED-4DB2-BD59-A6C34878D82A}">
                    <a16:rowId xmlns:a16="http://schemas.microsoft.com/office/drawing/2014/main" val="83604480"/>
                  </a:ext>
                </a:extLst>
              </a:tr>
              <a:tr h="563185">
                <a:tc>
                  <a:txBody>
                    <a:bodyPr/>
                    <a:lstStyle/>
                    <a:p>
                      <a:pPr algn="ctr"/>
                      <a:r>
                        <a:rPr lang="en-US" altLang="zh-CN" dirty="0">
                          <a:solidFill>
                            <a:schemeClr val="bg1"/>
                          </a:solidFill>
                          <a:latin typeface="+mn-lt"/>
                          <a:sym typeface="+mn-lt"/>
                        </a:rPr>
                        <a:t>01</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02</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03</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04</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05</a:t>
                      </a:r>
                      <a:endParaRPr lang="zh-CN" altLang="en-US" dirty="0">
                        <a:solidFill>
                          <a:schemeClr val="bg1"/>
                        </a:solidFill>
                        <a:latin typeface="+mn-lt"/>
                        <a:sym typeface="+mn-lt"/>
                      </a:endParaRPr>
                    </a:p>
                  </a:txBody>
                  <a:tcPr anchor="ctr">
                    <a:solidFill>
                      <a:srgbClr val="9ECDE4"/>
                    </a:solidFill>
                  </a:tcPr>
                </a:tc>
                <a:extLst>
                  <a:ext uri="{0D108BD9-81ED-4DB2-BD59-A6C34878D82A}">
                    <a16:rowId xmlns:a16="http://schemas.microsoft.com/office/drawing/2014/main" val="1866074139"/>
                  </a:ext>
                </a:extLst>
              </a:tr>
              <a:tr h="563185">
                <a:tc>
                  <a:txBody>
                    <a:bodyPr/>
                    <a:lstStyle/>
                    <a:p>
                      <a:pPr algn="ctr"/>
                      <a:r>
                        <a:rPr lang="en-US" altLang="zh-CN" dirty="0">
                          <a:solidFill>
                            <a:schemeClr val="bg1"/>
                          </a:solidFill>
                          <a:latin typeface="+mn-lt"/>
                          <a:sym typeface="+mn-lt"/>
                        </a:rPr>
                        <a:t>11</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66</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77</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88</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95</a:t>
                      </a:r>
                      <a:endParaRPr lang="zh-CN" altLang="en-US" dirty="0">
                        <a:solidFill>
                          <a:schemeClr val="bg1"/>
                        </a:solidFill>
                        <a:latin typeface="+mn-lt"/>
                        <a:sym typeface="+mn-lt"/>
                      </a:endParaRPr>
                    </a:p>
                  </a:txBody>
                  <a:tcPr anchor="ctr"/>
                </a:tc>
                <a:extLst>
                  <a:ext uri="{0D108BD9-81ED-4DB2-BD59-A6C34878D82A}">
                    <a16:rowId xmlns:a16="http://schemas.microsoft.com/office/drawing/2014/main" val="3898792568"/>
                  </a:ext>
                </a:extLst>
              </a:tr>
              <a:tr h="563185">
                <a:tc>
                  <a:txBody>
                    <a:bodyPr/>
                    <a:lstStyle/>
                    <a:p>
                      <a:pPr algn="ctr"/>
                      <a:r>
                        <a:rPr lang="en-US" altLang="zh-CN" dirty="0">
                          <a:solidFill>
                            <a:schemeClr val="bg1"/>
                          </a:solidFill>
                          <a:latin typeface="+mn-lt"/>
                          <a:sym typeface="+mn-lt"/>
                        </a:rPr>
                        <a:t>22</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66</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99</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14</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45</a:t>
                      </a:r>
                      <a:endParaRPr lang="zh-CN" altLang="en-US" dirty="0">
                        <a:solidFill>
                          <a:schemeClr val="bg1"/>
                        </a:solidFill>
                        <a:latin typeface="+mn-lt"/>
                        <a:sym typeface="+mn-lt"/>
                      </a:endParaRPr>
                    </a:p>
                  </a:txBody>
                  <a:tcPr anchor="ctr">
                    <a:solidFill>
                      <a:srgbClr val="9ECDE4"/>
                    </a:solidFill>
                  </a:tcPr>
                </a:tc>
                <a:extLst>
                  <a:ext uri="{0D108BD9-81ED-4DB2-BD59-A6C34878D82A}">
                    <a16:rowId xmlns:a16="http://schemas.microsoft.com/office/drawing/2014/main" val="398529104"/>
                  </a:ext>
                </a:extLst>
              </a:tr>
              <a:tr h="563185">
                <a:tc>
                  <a:txBody>
                    <a:bodyPr/>
                    <a:lstStyle/>
                    <a:p>
                      <a:pPr algn="ctr"/>
                      <a:r>
                        <a:rPr lang="en-US" altLang="zh-CN" dirty="0">
                          <a:solidFill>
                            <a:schemeClr val="bg1"/>
                          </a:solidFill>
                          <a:latin typeface="+mn-lt"/>
                          <a:sym typeface="+mn-lt"/>
                        </a:rPr>
                        <a:t>33</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35</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88</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55</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66</a:t>
                      </a:r>
                      <a:endParaRPr lang="zh-CN" altLang="en-US" dirty="0">
                        <a:solidFill>
                          <a:schemeClr val="bg1"/>
                        </a:solidFill>
                        <a:latin typeface="+mn-lt"/>
                        <a:sym typeface="+mn-lt"/>
                      </a:endParaRPr>
                    </a:p>
                  </a:txBody>
                  <a:tcPr anchor="ctr"/>
                </a:tc>
                <a:extLst>
                  <a:ext uri="{0D108BD9-81ED-4DB2-BD59-A6C34878D82A}">
                    <a16:rowId xmlns:a16="http://schemas.microsoft.com/office/drawing/2014/main" val="619689982"/>
                  </a:ext>
                </a:extLst>
              </a:tr>
              <a:tr h="563185">
                <a:tc>
                  <a:txBody>
                    <a:bodyPr/>
                    <a:lstStyle/>
                    <a:p>
                      <a:pPr algn="ctr"/>
                      <a:r>
                        <a:rPr lang="en-US" altLang="zh-CN" dirty="0">
                          <a:solidFill>
                            <a:schemeClr val="bg1"/>
                          </a:solidFill>
                          <a:latin typeface="+mn-lt"/>
                          <a:sym typeface="+mn-lt"/>
                        </a:rPr>
                        <a:t>55</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55</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77</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54</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55</a:t>
                      </a:r>
                      <a:endParaRPr lang="zh-CN" altLang="en-US" dirty="0">
                        <a:solidFill>
                          <a:schemeClr val="bg1"/>
                        </a:solidFill>
                        <a:latin typeface="+mn-lt"/>
                        <a:sym typeface="+mn-lt"/>
                      </a:endParaRPr>
                    </a:p>
                  </a:txBody>
                  <a:tcPr anchor="ctr">
                    <a:solidFill>
                      <a:srgbClr val="9ECDE4"/>
                    </a:solidFill>
                  </a:tcPr>
                </a:tc>
                <a:extLst>
                  <a:ext uri="{0D108BD9-81ED-4DB2-BD59-A6C34878D82A}">
                    <a16:rowId xmlns:a16="http://schemas.microsoft.com/office/drawing/2014/main" val="2391966017"/>
                  </a:ext>
                </a:extLst>
              </a:tr>
              <a:tr h="563185">
                <a:tc>
                  <a:txBody>
                    <a:bodyPr/>
                    <a:lstStyle/>
                    <a:p>
                      <a:pPr algn="ctr"/>
                      <a:r>
                        <a:rPr lang="en-US" altLang="zh-CN" dirty="0">
                          <a:solidFill>
                            <a:schemeClr val="bg1"/>
                          </a:solidFill>
                          <a:latin typeface="+mn-lt"/>
                          <a:sym typeface="+mn-lt"/>
                        </a:rPr>
                        <a:t>22</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54</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66</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55</a:t>
                      </a:r>
                      <a:endParaRPr lang="zh-CN" altLang="en-US" dirty="0">
                        <a:solidFill>
                          <a:schemeClr val="bg1"/>
                        </a:solidFill>
                        <a:latin typeface="+mn-lt"/>
                        <a:sym typeface="+mn-lt"/>
                      </a:endParaRPr>
                    </a:p>
                  </a:txBody>
                  <a:tcPr anchor="ctr"/>
                </a:tc>
                <a:tc>
                  <a:txBody>
                    <a:bodyPr/>
                    <a:lstStyle/>
                    <a:p>
                      <a:pPr algn="ctr"/>
                      <a:r>
                        <a:rPr lang="en-US" altLang="zh-CN" dirty="0">
                          <a:solidFill>
                            <a:schemeClr val="bg1"/>
                          </a:solidFill>
                          <a:latin typeface="+mn-lt"/>
                          <a:sym typeface="+mn-lt"/>
                        </a:rPr>
                        <a:t>66</a:t>
                      </a:r>
                      <a:endParaRPr lang="zh-CN" altLang="en-US" dirty="0">
                        <a:solidFill>
                          <a:schemeClr val="bg1"/>
                        </a:solidFill>
                        <a:latin typeface="+mn-lt"/>
                        <a:sym typeface="+mn-lt"/>
                      </a:endParaRPr>
                    </a:p>
                  </a:txBody>
                  <a:tcPr anchor="ctr"/>
                </a:tc>
                <a:extLst>
                  <a:ext uri="{0D108BD9-81ED-4DB2-BD59-A6C34878D82A}">
                    <a16:rowId xmlns:a16="http://schemas.microsoft.com/office/drawing/2014/main" val="653106518"/>
                  </a:ext>
                </a:extLst>
              </a:tr>
              <a:tr h="563185">
                <a:tc>
                  <a:txBody>
                    <a:bodyPr/>
                    <a:lstStyle/>
                    <a:p>
                      <a:pPr algn="ctr"/>
                      <a:r>
                        <a:rPr lang="en-US" altLang="zh-CN" dirty="0">
                          <a:solidFill>
                            <a:schemeClr val="bg1"/>
                          </a:solidFill>
                          <a:latin typeface="+mn-lt"/>
                          <a:sym typeface="+mn-lt"/>
                        </a:rPr>
                        <a:t>23</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12</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25</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36</a:t>
                      </a:r>
                      <a:endParaRPr lang="zh-CN" altLang="en-US" dirty="0">
                        <a:solidFill>
                          <a:schemeClr val="bg1"/>
                        </a:solidFill>
                        <a:latin typeface="+mn-lt"/>
                        <a:sym typeface="+mn-lt"/>
                      </a:endParaRPr>
                    </a:p>
                  </a:txBody>
                  <a:tcPr anchor="ctr">
                    <a:solidFill>
                      <a:srgbClr val="9ECDE4"/>
                    </a:solidFill>
                  </a:tcPr>
                </a:tc>
                <a:tc>
                  <a:txBody>
                    <a:bodyPr/>
                    <a:lstStyle/>
                    <a:p>
                      <a:pPr algn="ctr"/>
                      <a:r>
                        <a:rPr lang="en-US" altLang="zh-CN" dirty="0">
                          <a:solidFill>
                            <a:schemeClr val="bg1"/>
                          </a:solidFill>
                          <a:latin typeface="+mn-lt"/>
                          <a:sym typeface="+mn-lt"/>
                        </a:rPr>
                        <a:t>45</a:t>
                      </a:r>
                      <a:endParaRPr lang="zh-CN" altLang="en-US" dirty="0">
                        <a:solidFill>
                          <a:schemeClr val="bg1"/>
                        </a:solidFill>
                        <a:latin typeface="+mn-lt"/>
                        <a:sym typeface="+mn-lt"/>
                      </a:endParaRPr>
                    </a:p>
                  </a:txBody>
                  <a:tcPr anchor="ctr">
                    <a:solidFill>
                      <a:srgbClr val="9ECDE4"/>
                    </a:solidFill>
                  </a:tcPr>
                </a:tc>
                <a:extLst>
                  <a:ext uri="{0D108BD9-81ED-4DB2-BD59-A6C34878D82A}">
                    <a16:rowId xmlns:a16="http://schemas.microsoft.com/office/drawing/2014/main" val="3302928662"/>
                  </a:ext>
                </a:extLst>
              </a:tr>
            </a:tbl>
          </a:graphicData>
        </a:graphic>
      </p:graphicFrame>
      <p:sp>
        <p:nvSpPr>
          <p:cNvPr id="5" name="OfficePLUS.cn-2">
            <a:extLst>
              <a:ext uri="{FF2B5EF4-FFF2-40B4-BE49-F238E27FC236}">
                <a16:creationId xmlns:a16="http://schemas.microsoft.com/office/drawing/2014/main" id="{5164706C-5B1E-4D3E-A625-AB73F2236738}"/>
              </a:ext>
            </a:extLst>
          </p:cNvPr>
          <p:cNvSpPr/>
          <p:nvPr/>
        </p:nvSpPr>
        <p:spPr>
          <a:xfrm>
            <a:off x="4772561" y="653534"/>
            <a:ext cx="2646878" cy="461665"/>
          </a:xfrm>
          <a:prstGeom prst="rect">
            <a:avLst/>
          </a:prstGeom>
        </p:spPr>
        <p:txBody>
          <a:bodyPr wrap="none">
            <a:spAutoFit/>
          </a:bodyPr>
          <a:lstStyle/>
          <a:p>
            <a:r>
              <a:rPr lang="zh-CN" altLang="en-US" sz="2400" b="1" cap="all" dirty="0">
                <a:solidFill>
                  <a:srgbClr val="0D8CFE"/>
                </a:solidFill>
                <a:ea typeface="阿里巴巴普惠体 B" panose="00020600040101010101" pitchFamily="18" charset="-122"/>
                <a:cs typeface="阿里巴巴普惠体 B" panose="00020600040101010101" pitchFamily="18" charset="-122"/>
                <a:sym typeface="+mn-lt"/>
              </a:rPr>
              <a:t>在此输入您的标题</a:t>
            </a:r>
            <a:endParaRPr lang="zh-CN" altLang="en-US" sz="2400" b="1" dirty="0">
              <a:solidFill>
                <a:srgbClr val="0D8CFE"/>
              </a:solidFill>
              <a:ea typeface="阿里巴巴普惠体 B" panose="00020600040101010101" pitchFamily="18" charset="-122"/>
              <a:cs typeface="阿里巴巴普惠体 B" panose="00020600040101010101" pitchFamily="18" charset="-122"/>
              <a:sym typeface="+mn-lt"/>
            </a:endParaRPr>
          </a:p>
        </p:txBody>
      </p:sp>
      <p:sp>
        <p:nvSpPr>
          <p:cNvPr id="7" name="OfficePLUS.cn-3">
            <a:extLst>
              <a:ext uri="{FF2B5EF4-FFF2-40B4-BE49-F238E27FC236}">
                <a16:creationId xmlns:a16="http://schemas.microsoft.com/office/drawing/2014/main" id="{59C1FD88-951F-445D-85A4-F90EB772948A}"/>
              </a:ext>
            </a:extLst>
          </p:cNvPr>
          <p:cNvSpPr/>
          <p:nvPr/>
        </p:nvSpPr>
        <p:spPr>
          <a:xfrm>
            <a:off x="4509569" y="1048657"/>
            <a:ext cx="3172862" cy="385298"/>
          </a:xfrm>
          <a:prstGeom prst="rect">
            <a:avLst/>
          </a:prstGeom>
        </p:spPr>
        <p:txBody>
          <a:bodyPr wrap="square">
            <a:spAutoFit/>
          </a:bodyPr>
          <a:lstStyle/>
          <a:p>
            <a:pPr algn="ctr">
              <a:lnSpc>
                <a:spcPct val="150000"/>
              </a:lnSpc>
            </a:pPr>
            <a:r>
              <a:rPr lang="en-US" altLang="zh-CN" sz="1400" cap="all" dirty="0">
                <a:solidFill>
                  <a:schemeClr val="tx1">
                    <a:lumMod val="50000"/>
                    <a:lumOff val="50000"/>
                  </a:schemeClr>
                </a:solidFill>
                <a:ea typeface="阿里巴巴普惠体 B" panose="00020600040101010101" pitchFamily="18" charset="-122"/>
                <a:cs typeface="阿里巴巴普惠体 B" panose="00020600040101010101" pitchFamily="18" charset="-122"/>
                <a:sym typeface="+mn-lt"/>
              </a:rPr>
              <a:t>Please enter your title</a:t>
            </a:r>
          </a:p>
        </p:txBody>
      </p:sp>
    </p:spTree>
    <p:extLst>
      <p:ext uri="{BB962C8B-B14F-4D97-AF65-F5344CB8AC3E}">
        <p14:creationId xmlns:p14="http://schemas.microsoft.com/office/powerpoint/2010/main" val="3287313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fficePLUS.cn-1">
            <a:extLst>
              <a:ext uri="{FF2B5EF4-FFF2-40B4-BE49-F238E27FC236}">
                <a16:creationId xmlns:a16="http://schemas.microsoft.com/office/drawing/2014/main" id="{8354F4C7-88DD-482F-B25B-A7D11597306C}"/>
              </a:ext>
            </a:extLst>
          </p:cNvPr>
          <p:cNvGraphicFramePr/>
          <p:nvPr>
            <p:extLst>
              <p:ext uri="{D42A27DB-BD31-4B8C-83A1-F6EECF244321}">
                <p14:modId xmlns:p14="http://schemas.microsoft.com/office/powerpoint/2010/main" val="2134028640"/>
              </p:ext>
            </p:extLst>
          </p:nvPr>
        </p:nvGraphicFramePr>
        <p:xfrm>
          <a:off x="587375" y="1625600"/>
          <a:ext cx="4879975" cy="4324349"/>
        </p:xfrm>
        <a:graphic>
          <a:graphicData uri="http://schemas.openxmlformats.org/drawingml/2006/chart">
            <c:chart xmlns:c="http://schemas.openxmlformats.org/drawingml/2006/chart" xmlns:r="http://schemas.openxmlformats.org/officeDocument/2006/relationships" r:id="rId2"/>
          </a:graphicData>
        </a:graphic>
      </p:graphicFrame>
      <p:cxnSp>
        <p:nvCxnSpPr>
          <p:cNvPr id="3" name="OfficePLUS.cn-2">
            <a:extLst>
              <a:ext uri="{FF2B5EF4-FFF2-40B4-BE49-F238E27FC236}">
                <a16:creationId xmlns:a16="http://schemas.microsoft.com/office/drawing/2014/main" id="{B27DCDE4-DCF1-456E-AC5A-BF92F18C3936}"/>
              </a:ext>
            </a:extLst>
          </p:cNvPr>
          <p:cNvCxnSpPr/>
          <p:nvPr/>
        </p:nvCxnSpPr>
        <p:spPr>
          <a:xfrm>
            <a:off x="5990807" y="1859521"/>
            <a:ext cx="0" cy="376488"/>
          </a:xfrm>
          <a:prstGeom prst="line">
            <a:avLst/>
          </a:prstGeom>
          <a:ln w="38100">
            <a:solidFill>
              <a:srgbClr val="9ECDE4"/>
            </a:solidFill>
          </a:ln>
        </p:spPr>
        <p:style>
          <a:lnRef idx="1">
            <a:schemeClr val="accent1"/>
          </a:lnRef>
          <a:fillRef idx="0">
            <a:schemeClr val="accent1"/>
          </a:fillRef>
          <a:effectRef idx="0">
            <a:schemeClr val="accent1"/>
          </a:effectRef>
          <a:fontRef idx="minor">
            <a:schemeClr val="tx1"/>
          </a:fontRef>
        </p:style>
      </p:cxnSp>
      <p:cxnSp>
        <p:nvCxnSpPr>
          <p:cNvPr id="4" name="OfficePLUS.cn-3">
            <a:extLst>
              <a:ext uri="{FF2B5EF4-FFF2-40B4-BE49-F238E27FC236}">
                <a16:creationId xmlns:a16="http://schemas.microsoft.com/office/drawing/2014/main" id="{0907ADD7-2049-4651-A9AC-2BA3ED8CFF12}"/>
              </a:ext>
            </a:extLst>
          </p:cNvPr>
          <p:cNvCxnSpPr/>
          <p:nvPr/>
        </p:nvCxnSpPr>
        <p:spPr>
          <a:xfrm>
            <a:off x="5990807" y="3245420"/>
            <a:ext cx="0" cy="376488"/>
          </a:xfrm>
          <a:prstGeom prst="line">
            <a:avLst/>
          </a:prstGeom>
          <a:ln w="38100">
            <a:solidFill>
              <a:srgbClr val="9ECDE4"/>
            </a:solidFill>
          </a:ln>
        </p:spPr>
        <p:style>
          <a:lnRef idx="1">
            <a:schemeClr val="accent1"/>
          </a:lnRef>
          <a:fillRef idx="0">
            <a:schemeClr val="accent1"/>
          </a:fillRef>
          <a:effectRef idx="0">
            <a:schemeClr val="accent1"/>
          </a:effectRef>
          <a:fontRef idx="minor">
            <a:schemeClr val="tx1"/>
          </a:fontRef>
        </p:style>
      </p:cxnSp>
      <p:sp>
        <p:nvSpPr>
          <p:cNvPr id="5" name="OfficePLUS.cn-4">
            <a:extLst>
              <a:ext uri="{FF2B5EF4-FFF2-40B4-BE49-F238E27FC236}">
                <a16:creationId xmlns:a16="http://schemas.microsoft.com/office/drawing/2014/main" id="{1F3C7639-11E1-4C1C-9BD3-0D557ADCCDE8}"/>
              </a:ext>
            </a:extLst>
          </p:cNvPr>
          <p:cNvSpPr txBox="1"/>
          <p:nvPr/>
        </p:nvSpPr>
        <p:spPr>
          <a:xfrm>
            <a:off x="6096000" y="2145853"/>
            <a:ext cx="5798913" cy="79348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在此输入正文内容在此输入正文内容在此输入正文内容在此输入正文内容</a:t>
            </a:r>
            <a:r>
              <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rPr>
              <a:t>在此输入正文内容</a:t>
            </a:r>
          </a:p>
        </p:txBody>
      </p:sp>
      <p:sp>
        <p:nvSpPr>
          <p:cNvPr id="6" name="OfficePLUS.cn-5">
            <a:extLst>
              <a:ext uri="{FF2B5EF4-FFF2-40B4-BE49-F238E27FC236}">
                <a16:creationId xmlns:a16="http://schemas.microsoft.com/office/drawing/2014/main" id="{B9BB3C65-9BC9-4D8E-9D11-68BEA5A22749}"/>
              </a:ext>
            </a:extLst>
          </p:cNvPr>
          <p:cNvSpPr txBox="1"/>
          <p:nvPr/>
        </p:nvSpPr>
        <p:spPr>
          <a:xfrm>
            <a:off x="6096000" y="1813002"/>
            <a:ext cx="371713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sp>
        <p:nvSpPr>
          <p:cNvPr id="7" name="OfficePLUS.cn-6">
            <a:extLst>
              <a:ext uri="{FF2B5EF4-FFF2-40B4-BE49-F238E27FC236}">
                <a16:creationId xmlns:a16="http://schemas.microsoft.com/office/drawing/2014/main" id="{EC5D2F4F-714A-4521-8266-D7D441FCAE9A}"/>
              </a:ext>
            </a:extLst>
          </p:cNvPr>
          <p:cNvSpPr txBox="1"/>
          <p:nvPr/>
        </p:nvSpPr>
        <p:spPr>
          <a:xfrm>
            <a:off x="6096000" y="3568253"/>
            <a:ext cx="5798913" cy="79348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在此输入正文内容在此输入正文内容在此输入正文内容在此输入正文内容</a:t>
            </a:r>
            <a:r>
              <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rPr>
              <a:t>在此输入正文内容</a:t>
            </a:r>
          </a:p>
        </p:txBody>
      </p:sp>
      <p:sp>
        <p:nvSpPr>
          <p:cNvPr id="8" name="OfficePLUS.cn-7">
            <a:extLst>
              <a:ext uri="{FF2B5EF4-FFF2-40B4-BE49-F238E27FC236}">
                <a16:creationId xmlns:a16="http://schemas.microsoft.com/office/drawing/2014/main" id="{B22ED503-B487-4721-B103-F79E2C4A7B0C}"/>
              </a:ext>
            </a:extLst>
          </p:cNvPr>
          <p:cNvSpPr txBox="1"/>
          <p:nvPr/>
        </p:nvSpPr>
        <p:spPr>
          <a:xfrm>
            <a:off x="6096000" y="3235402"/>
            <a:ext cx="3717132"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0779E4"/>
                </a:solidFill>
                <a:effectLst/>
                <a:uLnTx/>
                <a:uFillTx/>
                <a:ea typeface="阿里巴巴普惠体 B" panose="00020600040101010101" pitchFamily="18" charset="-122"/>
                <a:cs typeface="阿里巴巴普惠体 B" panose="00020600040101010101" pitchFamily="18" charset="-122"/>
                <a:sym typeface="+mn-lt"/>
              </a:rPr>
              <a:t>在此输入标题</a:t>
            </a:r>
          </a:p>
        </p:txBody>
      </p:sp>
      <p:sp>
        <p:nvSpPr>
          <p:cNvPr id="9" name="OfficePLUS.cn-8">
            <a:extLst>
              <a:ext uri="{FF2B5EF4-FFF2-40B4-BE49-F238E27FC236}">
                <a16:creationId xmlns:a16="http://schemas.microsoft.com/office/drawing/2014/main" id="{09BA8A29-EFF1-4251-8AC7-67493148FA1D}"/>
              </a:ext>
            </a:extLst>
          </p:cNvPr>
          <p:cNvSpPr txBox="1"/>
          <p:nvPr/>
        </p:nvSpPr>
        <p:spPr>
          <a:xfrm>
            <a:off x="6096000" y="4410082"/>
            <a:ext cx="5798913" cy="1162819"/>
          </a:xfrm>
          <a:prstGeom prst="rect">
            <a:avLst/>
          </a:prstGeom>
          <a:noFill/>
        </p:spPr>
        <p:txBody>
          <a:bodyPr wrap="square" rtlCol="0">
            <a:spAutoFit/>
          </a:bodyPr>
          <a:lstStyle/>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a:t>
            </a:r>
            <a:endParaRPr kumimoji="0" lang="en-US" altLang="zh-CN"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a:t>
            </a:r>
            <a:endPar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endParaRPr>
          </a:p>
          <a:p>
            <a:pPr marL="285750" marR="0" lvl="0" indent="-285750" algn="l" defTabSz="914400" rtl="0" eaLnBrk="1" fontAlgn="auto" latinLnBrk="0" hangingPunct="1">
              <a:lnSpc>
                <a:spcPct val="15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srgbClr val="595959"/>
                </a:solidFill>
                <a:effectLst/>
                <a:uLnTx/>
                <a:uFillTx/>
                <a:ea typeface="等线" panose="02010600030101010101" pitchFamily="2" charset="-122"/>
                <a:cs typeface="+mn-cs"/>
                <a:sym typeface="+mn-lt"/>
              </a:rPr>
              <a:t>在此输入正文内容</a:t>
            </a:r>
            <a:endParaRPr kumimoji="0" lang="zh-CN" altLang="en-US" sz="1600" b="0" i="0" u="none" strike="noStrike" kern="1200" cap="none" spc="0" normalizeH="0" baseline="0" noProof="0" dirty="0">
              <a:ln>
                <a:noFill/>
              </a:ln>
              <a:solidFill>
                <a:prstClr val="black">
                  <a:lumMod val="50000"/>
                  <a:lumOff val="50000"/>
                </a:prstClr>
              </a:solidFill>
              <a:effectLst/>
              <a:uLnTx/>
              <a:uFillTx/>
              <a:ea typeface="等线" panose="02010600030101010101" pitchFamily="2" charset="-122"/>
              <a:cs typeface="+mn-cs"/>
              <a:sym typeface="+mn-lt"/>
            </a:endParaRPr>
          </a:p>
        </p:txBody>
      </p:sp>
      <p:sp>
        <p:nvSpPr>
          <p:cNvPr id="11" name="OfficePLUS.cn-9">
            <a:extLst>
              <a:ext uri="{FF2B5EF4-FFF2-40B4-BE49-F238E27FC236}">
                <a16:creationId xmlns:a16="http://schemas.microsoft.com/office/drawing/2014/main" id="{FA9E97DF-AF80-4B3B-A045-E51E7590C0FC}"/>
              </a:ext>
            </a:extLst>
          </p:cNvPr>
          <p:cNvSpPr txBox="1"/>
          <p:nvPr/>
        </p:nvSpPr>
        <p:spPr>
          <a:xfrm>
            <a:off x="806450" y="203200"/>
            <a:ext cx="1561357" cy="646331"/>
          </a:xfrm>
          <a:prstGeom prst="rect">
            <a:avLst/>
          </a:prstGeom>
          <a:noFill/>
        </p:spPr>
        <p:txBody>
          <a:bodyPr wrap="square" rtlCol="0">
            <a:spAutoFit/>
          </a:bodyPr>
          <a:lstStyle/>
          <a:p>
            <a:r>
              <a:rPr lang="en-US" altLang="zh-CN" sz="3600" b="1" dirty="0">
                <a:solidFill>
                  <a:srgbClr val="0D8CFE"/>
                </a:solidFill>
                <a:ea typeface="阿里巴巴普惠体 B" panose="00020600040101010101" pitchFamily="18" charset="-122"/>
                <a:cs typeface="阿里巴巴普惠体 B" panose="00020600040101010101" pitchFamily="18" charset="-122"/>
                <a:sym typeface="+mn-lt"/>
              </a:rPr>
              <a:t>02.</a:t>
            </a:r>
          </a:p>
        </p:txBody>
      </p:sp>
      <p:sp>
        <p:nvSpPr>
          <p:cNvPr id="13" name="OfficePLUS.cn-10">
            <a:extLst>
              <a:ext uri="{FF2B5EF4-FFF2-40B4-BE49-F238E27FC236}">
                <a16:creationId xmlns:a16="http://schemas.microsoft.com/office/drawing/2014/main" id="{3F0FD6CF-5702-46C6-B4B1-9C9051CB6796}"/>
              </a:ext>
            </a:extLst>
          </p:cNvPr>
          <p:cNvSpPr txBox="1"/>
          <p:nvPr/>
        </p:nvSpPr>
        <p:spPr>
          <a:xfrm flipH="1">
            <a:off x="1583872" y="270421"/>
            <a:ext cx="3826328" cy="507831"/>
          </a:xfrm>
          <a:prstGeom prst="rect">
            <a:avLst/>
          </a:prstGeom>
          <a:noFill/>
        </p:spPr>
        <p:txBody>
          <a:bodyPr wrap="square" rtlCol="0">
            <a:spAutoFit/>
          </a:bodyPr>
          <a:lstStyle/>
          <a:p>
            <a:r>
              <a:rPr lang="zh-CN" altLang="en-US" sz="1600" b="1" dirty="0">
                <a:solidFill>
                  <a:srgbClr val="0D8CFE"/>
                </a:solidFill>
                <a:ea typeface="阿里巴巴普惠体 B" panose="00020600040101010101" pitchFamily="18" charset="-122"/>
                <a:cs typeface="阿里巴巴普惠体 B" panose="00020600040101010101" pitchFamily="18" charset="-122"/>
                <a:sym typeface="+mn-lt"/>
              </a:rPr>
              <a:t>在此输入标题</a:t>
            </a:r>
            <a:endParaRPr lang="en-US" altLang="zh-CN" sz="1600" b="1" dirty="0">
              <a:solidFill>
                <a:srgbClr val="0D8CFE"/>
              </a:solidFill>
              <a:ea typeface="阿里巴巴普惠体 B" panose="00020600040101010101" pitchFamily="18" charset="-122"/>
              <a:cs typeface="阿里巴巴普惠体 B" panose="00020600040101010101" pitchFamily="18" charset="-122"/>
              <a:sym typeface="+mn-lt"/>
            </a:endParaRPr>
          </a:p>
          <a:p>
            <a:r>
              <a:rPr lang="en-US" altLang="zh-CN" sz="1050" b="1" dirty="0">
                <a:solidFill>
                  <a:srgbClr val="0D8CFE"/>
                </a:solidFill>
                <a:ea typeface="阿里巴巴普惠体 B" panose="00020600040101010101" pitchFamily="18" charset="-122"/>
                <a:cs typeface="阿里巴巴普惠体 B" panose="00020600040101010101" pitchFamily="18" charset="-122"/>
                <a:sym typeface="+mn-lt"/>
              </a:rPr>
              <a:t>Enter title here</a:t>
            </a:r>
          </a:p>
        </p:txBody>
      </p:sp>
    </p:spTree>
    <p:extLst>
      <p:ext uri="{BB962C8B-B14F-4D97-AF65-F5344CB8AC3E}">
        <p14:creationId xmlns:p14="http://schemas.microsoft.com/office/powerpoint/2010/main" val="23815051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LIDE.ICON" val="#154099;#41055;#12404;#154099;"/>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mkbh0vb">
      <a:majorFont>
        <a:latin typeface="微软雅黑 Light" panose="020F0302020204030204"/>
        <a:ea typeface="微软雅黑"/>
        <a:cs typeface=""/>
      </a:majorFont>
      <a:minorFont>
        <a:latin typeface="微软雅黑 Light"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mkbh0vb">
      <a:majorFont>
        <a:latin typeface="微软雅黑 Light" panose="020F0302020204030204"/>
        <a:ea typeface="微软雅黑"/>
        <a:cs typeface=""/>
      </a:majorFont>
      <a:minorFont>
        <a:latin typeface="微软雅黑 Light"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TotalTime>
  <Words>749</Words>
  <Application>Microsoft Office PowerPoint</Application>
  <PresentationFormat>宽屏</PresentationFormat>
  <Paragraphs>200</Paragraphs>
  <Slides>21</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21</vt:i4>
      </vt:variant>
    </vt:vector>
  </HeadingPairs>
  <TitlesOfParts>
    <vt:vector size="29" baseType="lpstr">
      <vt:lpstr>微软雅黑</vt:lpstr>
      <vt:lpstr>微软雅黑 Light</vt:lpstr>
      <vt:lpstr>Arial</vt:lpstr>
      <vt:lpstr>Century Gothic</vt:lpstr>
      <vt:lpstr>Segoe UI Light</vt:lpstr>
      <vt:lpstr>Wingdings</vt:lpstr>
      <vt:lpstr>1_Office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叶 宏泽</dc:creator>
  <cp:lastModifiedBy>叶 宏泽</cp:lastModifiedBy>
  <cp:revision>20</cp:revision>
  <dcterms:created xsi:type="dcterms:W3CDTF">2020-08-26T05:38:35Z</dcterms:created>
  <dcterms:modified xsi:type="dcterms:W3CDTF">2020-08-28T05:17:59Z</dcterms:modified>
</cp:coreProperties>
</file>