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2.xml" ContentType="application/vnd.openxmlformats-officedocument.presentationml.notesSlide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notesMasterIdLst>
    <p:notesMasterId r:id="rId19"/>
  </p:notesMasterIdLst>
  <p:sldIdLst>
    <p:sldId id="339" r:id="rId3"/>
    <p:sldId id="341" r:id="rId4"/>
    <p:sldId id="342" r:id="rId5"/>
    <p:sldId id="344" r:id="rId6"/>
    <p:sldId id="345" r:id="rId7"/>
    <p:sldId id="346" r:id="rId8"/>
    <p:sldId id="352" r:id="rId9"/>
    <p:sldId id="353" r:id="rId10"/>
    <p:sldId id="349" r:id="rId11"/>
    <p:sldId id="350" r:id="rId12"/>
    <p:sldId id="351" r:id="rId13"/>
    <p:sldId id="347" r:id="rId14"/>
    <p:sldId id="354" r:id="rId15"/>
    <p:sldId id="283" r:id="rId16"/>
    <p:sldId id="274" r:id="rId17"/>
    <p:sldId id="356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1A31"/>
    <a:srgbClr val="4BFFFF"/>
    <a:srgbClr val="FF4789"/>
    <a:srgbClr val="050D23"/>
    <a:srgbClr val="FF3399"/>
    <a:srgbClr val="00FFFF"/>
    <a:srgbClr val="FE219E"/>
    <a:srgbClr val="FF33CC"/>
    <a:srgbClr val="FE48B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4" autoAdjust="0"/>
    <p:restoredTop sz="94660"/>
  </p:normalViewPr>
  <p:slideViewPr>
    <p:cSldViewPr snapToGrid="0" showGuides="1">
      <p:cViewPr varScale="1">
        <p:scale>
          <a:sx n="98" d="100"/>
          <a:sy n="98" d="100"/>
        </p:scale>
        <p:origin x="426" y="84"/>
      </p:cViewPr>
      <p:guideLst>
        <p:guide orient="horz" pos="2160"/>
        <p:guide pos="384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9514FC-F72C-463A-A88D-4647EBF9E528}" type="datetimeFigureOut">
              <a:rPr lang="zh-CN" altLang="en-US" smtClean="0"/>
              <a:t>2020/8/30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57967-9B93-4A64-AEFE-2035754BC6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504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657967-9B93-4A64-AEFE-2035754BC6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3865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657967-9B93-4A64-AEFE-2035754BC6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6965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657967-9B93-4A64-AEFE-2035754BC6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191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657967-9B93-4A64-AEFE-2035754BC6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8920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657967-9B93-4A64-AEFE-2035754BC6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6694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657967-9B93-4A64-AEFE-2035754BC6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103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657967-9B93-4A64-AEFE-2035754BC6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006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657967-9B93-4A64-AEFE-2035754BC6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933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657967-9B93-4A64-AEFE-2035754BC6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593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657967-9B93-4A64-AEFE-2035754BC6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619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657967-9B93-4A64-AEFE-2035754BC6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020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657967-9B93-4A64-AEFE-2035754BC6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4640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657967-9B93-4A64-AEFE-2035754BC6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6145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657967-9B93-4A64-AEFE-2035754BC6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49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657967-9B93-4A64-AEFE-2035754BC6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65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:p14="http://schemas.microsoft.com/office/powerpoint/2010/main" xmlns="" id="{E30634E1-1D95-43A1-BEE9-49CB2EDB71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5F41F6-3538-4AE6-AF52-55ED7A3DD535}" type="datetimeFigureOut">
              <a:rPr lang="zh-CN" altLang="en-US" smtClean="0"/>
              <a:t>2020/8/30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:p14="http://schemas.microsoft.com/office/powerpoint/2010/main" xmlns="" id="{4FC482B8-1284-4A4F-9639-3A9F8FBFB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:p14="http://schemas.microsoft.com/office/powerpoint/2010/main" xmlns="" id="{C843690D-C672-4024-AD28-32F5E7A7F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288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778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0A1A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128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CC9C088-92BF-405C-B331-24F937EC740C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-533400" y="0"/>
            <a:chExt cx="12192000" cy="6858000"/>
          </a:xfrm>
        </p:grpSpPr>
        <p:pic>
          <p:nvPicPr>
            <p:cNvPr id="4" name="图片 3" descr="图片包含 自然, 夜空, 游戏机, 蓝色&#10;&#10;描述已自动生成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477C2CF-4393-43BF-9059-9946535D65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53340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F856988-E9F5-4605-8A4E-6BB2F3BEAA9B}"/>
                </a:ext>
              </a:extLst>
            </p:cNvPr>
            <p:cNvSpPr/>
            <p:nvPr/>
          </p:nvSpPr>
          <p:spPr>
            <a:xfrm>
              <a:off x="-533400" y="0"/>
              <a:ext cx="12192000" cy="6858000"/>
            </a:xfrm>
            <a:prstGeom prst="rect">
              <a:avLst/>
            </a:prstGeom>
            <a:solidFill>
              <a:schemeClr val="tx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33857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CC4031B-AB1A-49E6-9092-A60431DB2DF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-304800" y="0"/>
            <a:chExt cx="12192000" cy="6858000"/>
          </a:xfrm>
        </p:grpSpPr>
        <p:pic>
          <p:nvPicPr>
            <p:cNvPr id="4" name="图片 3" descr="图片包含 户外, 水, 自然, 男人&#10;&#10;描述已自动生成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EF3DAC7-8B54-4DA5-A2B0-5F8412FFA8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30480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EBD6BD0-862B-4540-AE02-3AE93008DBF4}"/>
                </a:ext>
              </a:extLst>
            </p:cNvPr>
            <p:cNvSpPr/>
            <p:nvPr/>
          </p:nvSpPr>
          <p:spPr>
            <a:xfrm>
              <a:off x="-304800" y="0"/>
              <a:ext cx="12192000" cy="685800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11921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41AB27E-CD16-4B10-A131-4C0225CDC4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-335231" y="0"/>
            <a:chExt cx="12192000" cy="6858000"/>
          </a:xfrm>
        </p:grpSpPr>
        <p:pic>
          <p:nvPicPr>
            <p:cNvPr id="4" name="图片 3" descr="图片包含 游戏机, 动物&#10;&#10;描述已自动生成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F994E179-F92A-47D8-84F8-9A7FC4C82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335231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824EC021-4D70-4DCA-B1AD-7EFEBF6D5981}"/>
                </a:ext>
              </a:extLst>
            </p:cNvPr>
            <p:cNvSpPr/>
            <p:nvPr/>
          </p:nvSpPr>
          <p:spPr>
            <a:xfrm>
              <a:off x="-335231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35000"/>
                  </a:schemeClr>
                </a:gs>
                <a:gs pos="100000">
                  <a:schemeClr val="tx1">
                    <a:alpha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2240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:p14="http://schemas.microsoft.com/office/powerpoint/2010/main" xmlns="" id="{86A6BA1D-5C75-402F-B88C-45C6B81F7F60}"/>
              </a:ext>
            </a:extLst>
          </p:cNvPr>
          <p:cNvGrpSpPr/>
          <p:nvPr userDrawn="1"/>
        </p:nvGrpSpPr>
        <p:grpSpPr>
          <a:xfrm>
            <a:off x="408217" y="639185"/>
            <a:ext cx="2740419" cy="5579630"/>
            <a:chOff x="555673" y="639185"/>
            <a:chExt cx="2740419" cy="557963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6864753E-BFFC-4630-B770-A5487A8FB9AE}"/>
                </a:ext>
              </a:extLst>
            </p:cNvPr>
            <p:cNvSpPr txBox="1"/>
            <p:nvPr/>
          </p:nvSpPr>
          <p:spPr>
            <a:xfrm>
              <a:off x="555673" y="639185"/>
              <a:ext cx="244270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  <a:cs typeface="胡晓波男神体" panose="02010600030101010101" pitchFamily="2" charset="-122"/>
                </a:rPr>
                <a:t>锐字真言体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DB8C794-DA24-4F93-AC04-B4D9478462ED}"/>
                </a:ext>
              </a:extLst>
            </p:cNvPr>
            <p:cNvSpPr txBox="1"/>
            <p:nvPr/>
          </p:nvSpPr>
          <p:spPr>
            <a:xfrm>
              <a:off x="555674" y="1358896"/>
              <a:ext cx="1990578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cs typeface="胡晓波男神体" panose="02010600030101010101" pitchFamily="2" charset="-122"/>
                </a:rPr>
                <a:t>微软雅黑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CC7032D0-AE16-483C-A2AA-78E70260003C}"/>
                </a:ext>
              </a:extLst>
            </p:cNvPr>
            <p:cNvSpPr txBox="1"/>
            <p:nvPr/>
          </p:nvSpPr>
          <p:spPr>
            <a:xfrm>
              <a:off x="555673" y="2041033"/>
              <a:ext cx="2740419" cy="43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000" spc="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胡晓波男神体" panose="02010600030101010101" pitchFamily="2" charset="-122"/>
                </a:rPr>
                <a:t>雅黑 </a:t>
              </a:r>
              <a:r>
                <a:rPr lang="en-US" altLang="zh-CN" sz="2000" spc="0" dirty="0">
                  <a:latin typeface="微软雅黑 Light" panose="020B0502040204020203" pitchFamily="34" charset="-122"/>
                  <a:ea typeface="微软雅黑 Light" panose="020B0502040204020203" pitchFamily="34" charset="-122"/>
                  <a:cs typeface="胡晓波男神体" panose="02010600030101010101" pitchFamily="2" charset="-122"/>
                </a:rPr>
                <a:t>Light</a:t>
              </a:r>
              <a:endParaRPr lang="zh-CN" altLang="en-US" sz="2000" spc="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胡晓波男神体" panose="02010600030101010101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3E5E96AA-B130-4A6C-9AF1-4E440D6563CE}"/>
                </a:ext>
              </a:extLst>
            </p:cNvPr>
            <p:cNvSpPr txBox="1"/>
            <p:nvPr/>
          </p:nvSpPr>
          <p:spPr>
            <a:xfrm>
              <a:off x="555674" y="2657575"/>
              <a:ext cx="2387418" cy="420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000" spc="0" dirty="0">
                  <a:latin typeface="演示镇魂行楷" panose="00000500000000000000" pitchFamily="2" charset="-122"/>
                  <a:ea typeface="演示镇魂行楷" panose="00000500000000000000" pitchFamily="2" charset="-122"/>
                  <a:cs typeface="胡晓波男神体" panose="02010600030101010101" pitchFamily="2" charset="-122"/>
                </a:rPr>
                <a:t>演示镇魂行楷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BEABB083-6532-46DF-ACB6-4BE384EEE490}"/>
                </a:ext>
              </a:extLst>
            </p:cNvPr>
            <p:cNvSpPr txBox="1"/>
            <p:nvPr/>
          </p:nvSpPr>
          <p:spPr>
            <a:xfrm>
              <a:off x="555674" y="3899893"/>
              <a:ext cx="2310864" cy="44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000" spc="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阿里巴巴普惠体 </a:t>
              </a:r>
              <a:r>
                <a:rPr lang="en-US" altLang="zh-CN" sz="2000" spc="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B</a:t>
              </a:r>
              <a:endParaRPr lang="zh-CN" altLang="en-US" sz="2000" spc="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247ACF89-7BAD-468C-8BA8-12A5BC1D0120}"/>
                </a:ext>
              </a:extLst>
            </p:cNvPr>
            <p:cNvSpPr txBox="1"/>
            <p:nvPr/>
          </p:nvSpPr>
          <p:spPr>
            <a:xfrm>
              <a:off x="555674" y="5151445"/>
              <a:ext cx="2221550" cy="44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pt-BR" sz="2000" spc="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阿里巴巴普惠体 </a:t>
              </a:r>
              <a:r>
                <a:rPr lang="pt-BR" altLang="zh-CN" sz="2000" spc="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R</a:t>
              </a:r>
              <a:endParaRPr lang="zh-CN" altLang="en-US" sz="2000" spc="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4E8EDA8B-157D-4796-9CFC-FB08F6FFDD84}"/>
                </a:ext>
              </a:extLst>
            </p:cNvPr>
            <p:cNvSpPr txBox="1"/>
            <p:nvPr/>
          </p:nvSpPr>
          <p:spPr>
            <a:xfrm>
              <a:off x="555673" y="5777219"/>
              <a:ext cx="2310863" cy="44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000" spc="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阿里巴巴普惠体 </a:t>
              </a:r>
              <a:r>
                <a:rPr lang="en-US" altLang="zh-CN" sz="2000" spc="0" dirty="0"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L</a:t>
              </a:r>
              <a:endParaRPr lang="zh-CN" altLang="en-US" sz="2000" spc="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DEF4D14C-A1E4-4DC8-8A1A-CE321577E628}"/>
                </a:ext>
              </a:extLst>
            </p:cNvPr>
            <p:cNvSpPr txBox="1"/>
            <p:nvPr/>
          </p:nvSpPr>
          <p:spPr>
            <a:xfrm>
              <a:off x="555674" y="3274117"/>
              <a:ext cx="2442706" cy="44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pt-BR" sz="2000" spc="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阿里巴巴普惠体 </a:t>
              </a:r>
              <a:r>
                <a:rPr lang="pt-BR" altLang="zh-CN" sz="2000" spc="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H</a:t>
              </a:r>
              <a:endParaRPr lang="zh-CN" altLang="en-US" sz="2000" spc="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CA54302D-7233-46E1-965D-90FE87DA572D}"/>
                </a:ext>
              </a:extLst>
            </p:cNvPr>
            <p:cNvSpPr txBox="1"/>
            <p:nvPr/>
          </p:nvSpPr>
          <p:spPr>
            <a:xfrm>
              <a:off x="555674" y="4525669"/>
              <a:ext cx="2629840" cy="441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000" spc="0" dirty="0"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阿里巴巴普惠体 </a:t>
              </a:r>
              <a:r>
                <a:rPr lang="en-US" altLang="zh-CN" sz="2000" spc="0" dirty="0"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M</a:t>
              </a:r>
              <a:endParaRPr lang="zh-CN" altLang="en-US" sz="2000" spc="0" dirty="0"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:p14="http://schemas.microsoft.com/office/powerpoint/2010/main" xmlns="" id="{CF547FC8-AADB-4A3F-84AB-4049F9926CBC}"/>
              </a:ext>
            </a:extLst>
          </p:cNvPr>
          <p:cNvGrpSpPr/>
          <p:nvPr userDrawn="1"/>
        </p:nvGrpSpPr>
        <p:grpSpPr>
          <a:xfrm>
            <a:off x="3036351" y="639185"/>
            <a:ext cx="3119839" cy="5607938"/>
            <a:chOff x="2764301" y="639185"/>
            <a:chExt cx="3119839" cy="560793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B7C11E94-CC28-4F88-976B-9C7C64AF58EB}"/>
                </a:ext>
              </a:extLst>
            </p:cNvPr>
            <p:cNvSpPr txBox="1"/>
            <p:nvPr userDrawn="1"/>
          </p:nvSpPr>
          <p:spPr>
            <a:xfrm>
              <a:off x="2764301" y="639185"/>
              <a:ext cx="2243715" cy="494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庞门正道标题体" panose="02010600030101010101" pitchFamily="2" charset="-122"/>
                  <a:ea typeface="庞门正道标题体" panose="02010600030101010101" pitchFamily="2" charset="-122"/>
                  <a:cs typeface="胡晓波男神体" panose="02010600030101010101" pitchFamily="2" charset="-122"/>
                </a:rPr>
                <a:t>庞门正道标题体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A83EEDA3-3A54-4098-9F8D-7DC07D0926AB}"/>
                </a:ext>
              </a:extLst>
            </p:cNvPr>
            <p:cNvSpPr txBox="1"/>
            <p:nvPr userDrawn="1"/>
          </p:nvSpPr>
          <p:spPr>
            <a:xfrm>
              <a:off x="2764301" y="1270656"/>
              <a:ext cx="2626487" cy="517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庞门正道粗书体" panose="02010600030101010101" pitchFamily="2" charset="-122"/>
                  <a:ea typeface="庞门正道粗书体" panose="02010600030101010101" pitchFamily="2" charset="-122"/>
                  <a:cs typeface="胡晓波男神体" panose="02010600030101010101" pitchFamily="2" charset="-122"/>
                </a:rPr>
                <a:t>庞门正道粗书体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7043E556-A68B-4746-80C8-67BB5932B7F0}"/>
                </a:ext>
              </a:extLst>
            </p:cNvPr>
            <p:cNvSpPr txBox="1"/>
            <p:nvPr userDrawn="1"/>
          </p:nvSpPr>
          <p:spPr>
            <a:xfrm>
              <a:off x="2764302" y="1924761"/>
              <a:ext cx="19905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演示斜黑体" panose="00000A08000000000000" pitchFamily="50" charset="-122"/>
                  <a:ea typeface="演示斜黑体" panose="00000A08000000000000" pitchFamily="50" charset="-122"/>
                  <a:cs typeface="胡晓波男神体" panose="02010600030101010101" pitchFamily="2" charset="-122"/>
                </a:rPr>
                <a:t>演示斜黑体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4F9706E2-9517-4D4A-8FA5-2F9099E38656}"/>
                </a:ext>
              </a:extLst>
            </p:cNvPr>
            <p:cNvSpPr txBox="1"/>
            <p:nvPr userDrawn="1"/>
          </p:nvSpPr>
          <p:spPr>
            <a:xfrm>
              <a:off x="2764302" y="2523466"/>
              <a:ext cx="1990578" cy="509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优设标题黑" panose="00000500000000000000" pitchFamily="2" charset="-122"/>
                  <a:ea typeface="优设标题黑" panose="00000500000000000000" pitchFamily="2" charset="-122"/>
                  <a:cs typeface="胡晓波男神体" panose="02010600030101010101" pitchFamily="2" charset="-122"/>
                </a:rPr>
                <a:t>优设标题黑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485E2898-6DE6-4E89-A2B4-A8D6E223A961}"/>
                </a:ext>
              </a:extLst>
            </p:cNvPr>
            <p:cNvSpPr txBox="1"/>
            <p:nvPr userDrawn="1"/>
          </p:nvSpPr>
          <p:spPr>
            <a:xfrm>
              <a:off x="2764302" y="3170454"/>
              <a:ext cx="1990578" cy="514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优设好身体" panose="00020600040101010101" pitchFamily="18" charset="-122"/>
                  <a:ea typeface="优设好身体" panose="00020600040101010101" pitchFamily="18" charset="-122"/>
                  <a:cs typeface="胡晓波男神体" panose="02010600030101010101" pitchFamily="2" charset="-122"/>
                </a:rPr>
                <a:t>优设好身体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D9CC3846-1D79-4354-BBFD-B42AC4BE7219}"/>
                </a:ext>
              </a:extLst>
            </p:cNvPr>
            <p:cNvSpPr txBox="1"/>
            <p:nvPr userDrawn="1"/>
          </p:nvSpPr>
          <p:spPr>
            <a:xfrm>
              <a:off x="2764302" y="3821994"/>
              <a:ext cx="1990578" cy="482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站酷酷黑" panose="02010600030101010101" pitchFamily="2" charset="-122"/>
                  <a:ea typeface="站酷酷黑" panose="02010600030101010101" pitchFamily="2" charset="-122"/>
                  <a:cs typeface="胡晓波男神体" panose="02010600030101010101" pitchFamily="2" charset="-122"/>
                </a:rPr>
                <a:t>站酷酷黑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9AA062B-3E3E-4B3B-A10B-835E271D5579}"/>
                </a:ext>
              </a:extLst>
            </p:cNvPr>
            <p:cNvSpPr txBox="1"/>
            <p:nvPr userDrawn="1"/>
          </p:nvSpPr>
          <p:spPr>
            <a:xfrm>
              <a:off x="2764302" y="4441089"/>
              <a:ext cx="26264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胡晓波男神体" panose="02010600030101010101" pitchFamily="2" charset="-122"/>
                </a:rPr>
                <a:t>郑庆科黄油体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FB5A47C4-805B-462D-92D0-D4DBF264DD44}"/>
                </a:ext>
              </a:extLst>
            </p:cNvPr>
            <p:cNvSpPr txBox="1"/>
            <p:nvPr userDrawn="1"/>
          </p:nvSpPr>
          <p:spPr>
            <a:xfrm>
              <a:off x="2764302" y="5113660"/>
              <a:ext cx="2511656" cy="498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胡晓波男神体" panose="02010600030101010101" pitchFamily="2" charset="-122"/>
                </a:rPr>
                <a:t>思源宋体 </a:t>
              </a:r>
              <a:r>
                <a:rPr lang="en-US" altLang="zh-CN" sz="18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胡晓波男神体" panose="02010600030101010101" pitchFamily="2" charset="-122"/>
                </a:rPr>
                <a:t>Heavy</a:t>
              </a:r>
              <a:endParaRPr lang="zh-CN" altLang="en-US" sz="24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胡晓波男神体" panose="02010600030101010101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F3E5D7F8-794C-4137-B815-0F205B7EEB94}"/>
                </a:ext>
              </a:extLst>
            </p:cNvPr>
            <p:cNvSpPr txBox="1"/>
            <p:nvPr userDrawn="1"/>
          </p:nvSpPr>
          <p:spPr>
            <a:xfrm>
              <a:off x="2764302" y="5748910"/>
              <a:ext cx="3119838" cy="498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000"/>
                </a:spcAft>
              </a:pPr>
              <a:r>
                <a:rPr lang="zh-CN" altLang="en-US" sz="2400" dirty="0">
                  <a:latin typeface="思源宋体 SemiBold" panose="02020600000000000000" pitchFamily="18" charset="-122"/>
                  <a:ea typeface="思源宋体 SemiBold" panose="02020600000000000000" pitchFamily="18" charset="-122"/>
                  <a:cs typeface="胡晓波男神体" panose="02010600030101010101" pitchFamily="2" charset="-122"/>
                </a:rPr>
                <a:t>思源宋体 </a:t>
              </a:r>
              <a:r>
                <a:rPr lang="en-US" altLang="zh-CN" sz="1600" dirty="0" err="1">
                  <a:latin typeface="思源宋体 SemiBold" panose="02020600000000000000" pitchFamily="18" charset="-122"/>
                  <a:ea typeface="思源宋体 SemiBold" panose="02020600000000000000" pitchFamily="18" charset="-122"/>
                  <a:cs typeface="胡晓波男神体" panose="02010600030101010101" pitchFamily="2" charset="-122"/>
                </a:rPr>
                <a:t>SemiBold</a:t>
              </a:r>
              <a:endParaRPr lang="zh-CN" altLang="en-US" sz="2400" dirty="0">
                <a:latin typeface="思源宋体 SemiBold" panose="02020600000000000000" pitchFamily="18" charset="-122"/>
                <a:ea typeface="思源宋体 SemiBold" panose="02020600000000000000" pitchFamily="18" charset="-122"/>
                <a:cs typeface="胡晓波男神体" panose="02010600030101010101" pitchFamily="2" charset="-122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:p14="http://schemas.microsoft.com/office/powerpoint/2010/main" xmlns="" id="{657794C1-764A-4B72-B9B8-36C973B4A7EC}"/>
              </a:ext>
            </a:extLst>
          </p:cNvPr>
          <p:cNvSpPr txBox="1"/>
          <p:nvPr userDrawn="1"/>
        </p:nvSpPr>
        <p:spPr>
          <a:xfrm>
            <a:off x="5886422" y="639185"/>
            <a:ext cx="2793009" cy="492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4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胡晓波男神体" panose="02010600030101010101" pitchFamily="2" charset="-122"/>
              </a:rPr>
              <a:t>禹卫书法行书简体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:p14="http://schemas.microsoft.com/office/powerpoint/2010/main" xmlns="" id="{D27BCE81-132E-4270-9EFB-1147DFBCA21B}"/>
              </a:ext>
            </a:extLst>
          </p:cNvPr>
          <p:cNvSpPr txBox="1"/>
          <p:nvPr userDrawn="1"/>
        </p:nvSpPr>
        <p:spPr>
          <a:xfrm>
            <a:off x="5886423" y="1270656"/>
            <a:ext cx="1990578" cy="491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400" spc="300" dirty="0">
                <a:latin typeface="胡晓波真帅体" panose="02010600030101010101" pitchFamily="2" charset="-122"/>
                <a:ea typeface="胡晓波真帅体" panose="02010600030101010101" pitchFamily="2" charset="-122"/>
                <a:cs typeface="胡晓波男神体" panose="02010600030101010101" pitchFamily="2" charset="-122"/>
              </a:rPr>
              <a:t>胡晓波真帅体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:p14="http://schemas.microsoft.com/office/powerpoint/2010/main" xmlns="" id="{E509801F-18A3-49EF-9764-2002C20D7F56}"/>
              </a:ext>
            </a:extLst>
          </p:cNvPr>
          <p:cNvSpPr txBox="1"/>
          <p:nvPr userDrawn="1"/>
        </p:nvSpPr>
        <p:spPr>
          <a:xfrm>
            <a:off x="5886423" y="1924761"/>
            <a:ext cx="1990578" cy="496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400" dirty="0">
                <a:latin typeface="文悦新青年体 (非商业使用) W8" pitchFamily="50" charset="-122"/>
                <a:ea typeface="文悦新青年体 (非商业使用) W8" pitchFamily="50" charset="-122"/>
                <a:cs typeface="胡晓波男神体" panose="02010600030101010101" pitchFamily="2" charset="-122"/>
              </a:rPr>
              <a:t>文悦新青年体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:p14="http://schemas.microsoft.com/office/powerpoint/2010/main" xmlns="" id="{3CE6D9B3-1004-45BA-8A3B-01962901AC25}"/>
              </a:ext>
            </a:extLst>
          </p:cNvPr>
          <p:cNvSpPr txBox="1"/>
          <p:nvPr userDrawn="1"/>
        </p:nvSpPr>
        <p:spPr>
          <a:xfrm>
            <a:off x="5886423" y="2523466"/>
            <a:ext cx="2387418" cy="466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Bebas" pitchFamily="2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Bebas    123   ABC</a:t>
            </a:r>
            <a:endParaRPr lang="zh-CN" altLang="en-US" sz="2400" dirty="0">
              <a:latin typeface="Bebas" pitchFamily="2" charset="0"/>
              <a:ea typeface="优设好身体" panose="00020600040101010101" pitchFamily="18" charset="-122"/>
              <a:cs typeface="胡晓波男神体" panose="02010600030101010101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:p14="http://schemas.microsoft.com/office/powerpoint/2010/main" xmlns="" id="{2178CBBB-D2E8-4B61-BA9C-15D6CB4DB3B3}"/>
              </a:ext>
            </a:extLst>
          </p:cNvPr>
          <p:cNvSpPr txBox="1"/>
          <p:nvPr userDrawn="1"/>
        </p:nvSpPr>
        <p:spPr>
          <a:xfrm>
            <a:off x="5886422" y="3170454"/>
            <a:ext cx="2933359" cy="48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Impact" panose="020B0806030902050204" pitchFamily="34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Impact   123   ABC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:p14="http://schemas.microsoft.com/office/powerpoint/2010/main" xmlns="" id="{AC58A460-E63D-43AB-B4FC-CDAC36675FA2}"/>
              </a:ext>
            </a:extLst>
          </p:cNvPr>
          <p:cNvSpPr txBox="1"/>
          <p:nvPr userDrawn="1"/>
        </p:nvSpPr>
        <p:spPr>
          <a:xfrm>
            <a:off x="5886422" y="3793767"/>
            <a:ext cx="2613763" cy="487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DIN" panose="02000803040000020004" pitchFamily="2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DIN  123  ABC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:p14="http://schemas.microsoft.com/office/powerpoint/2010/main" xmlns="" id="{17003E42-2CB2-4D77-A7DF-A15C2B989BC6}"/>
              </a:ext>
            </a:extLst>
          </p:cNvPr>
          <p:cNvSpPr txBox="1"/>
          <p:nvPr userDrawn="1"/>
        </p:nvSpPr>
        <p:spPr>
          <a:xfrm>
            <a:off x="5886422" y="4417080"/>
            <a:ext cx="2933359" cy="513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Didot" panose="02000503000000020003" pitchFamily="2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Didot    123   ABC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:p14="http://schemas.microsoft.com/office/powerpoint/2010/main" xmlns="" id="{209BA8D3-AB19-404B-8183-1D39FE494C02}"/>
              </a:ext>
            </a:extLst>
          </p:cNvPr>
          <p:cNvSpPr txBox="1"/>
          <p:nvPr userDrawn="1"/>
        </p:nvSpPr>
        <p:spPr>
          <a:xfrm>
            <a:off x="5886422" y="5040393"/>
            <a:ext cx="2933359" cy="48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Bahnschrift SemiBold Condensed" panose="020B0502040204020203" pitchFamily="34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Bahnschrift    123   ABC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:p14="http://schemas.microsoft.com/office/powerpoint/2010/main" xmlns="" id="{65FF19D5-4F6C-4DD1-94EC-7D2A99446DB5}"/>
              </a:ext>
            </a:extLst>
          </p:cNvPr>
          <p:cNvSpPr txBox="1"/>
          <p:nvPr userDrawn="1"/>
        </p:nvSpPr>
        <p:spPr>
          <a:xfrm>
            <a:off x="5886422" y="5663706"/>
            <a:ext cx="2933359" cy="508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Futura LT Book" panose="02000504030000020003" pitchFamily="2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Impact    123   ABC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:p14="http://schemas.microsoft.com/office/powerpoint/2010/main" xmlns="" id="{FD9BC867-BCF4-4D01-86D9-A9354A6D1B8C}"/>
              </a:ext>
            </a:extLst>
          </p:cNvPr>
          <p:cNvSpPr txBox="1"/>
          <p:nvPr userDrawn="1"/>
        </p:nvSpPr>
        <p:spPr>
          <a:xfrm>
            <a:off x="8957641" y="3793767"/>
            <a:ext cx="309423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Infinite Stroke" pitchFamily="50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Infinite Stroke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:p14="http://schemas.microsoft.com/office/powerpoint/2010/main" xmlns="" id="{BF4B8CB3-12E9-4293-BB39-7A7B106ABC98}"/>
              </a:ext>
            </a:extLst>
          </p:cNvPr>
          <p:cNvSpPr txBox="1"/>
          <p:nvPr userDrawn="1"/>
        </p:nvSpPr>
        <p:spPr>
          <a:xfrm>
            <a:off x="8957641" y="4417080"/>
            <a:ext cx="2933359" cy="513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Freestyle Script" panose="030804020302050B0404" pitchFamily="66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Freestyle Script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:p14="http://schemas.microsoft.com/office/powerpoint/2010/main" xmlns="" id="{89EA1176-A563-4CD6-B71A-D4471C8F5B5B}"/>
              </a:ext>
            </a:extLst>
          </p:cNvPr>
          <p:cNvSpPr txBox="1"/>
          <p:nvPr userDrawn="1"/>
        </p:nvSpPr>
        <p:spPr>
          <a:xfrm>
            <a:off x="8957641" y="5040393"/>
            <a:ext cx="2933359" cy="51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BLACKHAWK Italic" pitchFamily="50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BLACKHAWK Italic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:p14="http://schemas.microsoft.com/office/powerpoint/2010/main" xmlns="" id="{A9E0047E-6E7C-40D1-95A3-AFF2E079A43B}"/>
              </a:ext>
            </a:extLst>
          </p:cNvPr>
          <p:cNvSpPr txBox="1"/>
          <p:nvPr userDrawn="1"/>
        </p:nvSpPr>
        <p:spPr>
          <a:xfrm>
            <a:off x="8957641" y="5663706"/>
            <a:ext cx="293335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High Tide  Demo" panose="02000000000000000000" pitchFamily="2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High Tide  Demo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:p14="http://schemas.microsoft.com/office/powerpoint/2010/main" xmlns="" id="{98F475FA-F896-4871-A7E4-3ABDF1A96F4D}"/>
              </a:ext>
            </a:extLst>
          </p:cNvPr>
          <p:cNvSpPr txBox="1"/>
          <p:nvPr userDrawn="1"/>
        </p:nvSpPr>
        <p:spPr>
          <a:xfrm>
            <a:off x="8957641" y="641701"/>
            <a:ext cx="2988073" cy="486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DINCond-Bold" pitchFamily="50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DIN-Bold    123   ABC</a:t>
            </a:r>
            <a:endParaRPr lang="zh-CN" altLang="en-US" sz="2400" dirty="0">
              <a:latin typeface="DINCond-Bold" pitchFamily="50" charset="0"/>
              <a:ea typeface="优设好身体" panose="00020600040101010101" pitchFamily="18" charset="-122"/>
              <a:cs typeface="胡晓波男神体" panose="02010600030101010101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:p14="http://schemas.microsoft.com/office/powerpoint/2010/main" xmlns="" id="{82D51684-80E7-48D3-9781-4B0D924D9AED}"/>
              </a:ext>
            </a:extLst>
          </p:cNvPr>
          <p:cNvSpPr txBox="1"/>
          <p:nvPr userDrawn="1"/>
        </p:nvSpPr>
        <p:spPr>
          <a:xfrm>
            <a:off x="8957641" y="1288689"/>
            <a:ext cx="3421462" cy="49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Segoe UI" panose="020B0502040204020203" pitchFamily="34" charset="0"/>
                <a:ea typeface="优设好身体" panose="00020600040101010101" pitchFamily="18" charset="-122"/>
                <a:cs typeface="Segoe UI" panose="020B0502040204020203" pitchFamily="34" charset="0"/>
              </a:rPr>
              <a:t>Segoe UI  123  ABC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:p14="http://schemas.microsoft.com/office/powerpoint/2010/main" xmlns="" id="{4CE17259-4848-4115-9A5C-EFDA4ED408D8}"/>
              </a:ext>
            </a:extLst>
          </p:cNvPr>
          <p:cNvSpPr txBox="1"/>
          <p:nvPr userDrawn="1"/>
        </p:nvSpPr>
        <p:spPr>
          <a:xfrm>
            <a:off x="8957641" y="1912002"/>
            <a:ext cx="3326212" cy="512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en-US" altLang="zh-CN" sz="2400" dirty="0">
                <a:latin typeface="Facon" pitchFamily="2" charset="0"/>
                <a:ea typeface="优设好身体" panose="00020600040101010101" pitchFamily="18" charset="-122"/>
                <a:cs typeface="胡晓波男神体" panose="02010600030101010101" pitchFamily="2" charset="-122"/>
              </a:rPr>
              <a:t>Facon  123  ABC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:p14="http://schemas.microsoft.com/office/powerpoint/2010/main" xmlns="" id="{9A2136B9-0F47-42FF-AD00-E2175587A128}"/>
              </a:ext>
            </a:extLst>
          </p:cNvPr>
          <p:cNvSpPr txBox="1"/>
          <p:nvPr userDrawn="1"/>
        </p:nvSpPr>
        <p:spPr>
          <a:xfrm>
            <a:off x="8957641" y="2473395"/>
            <a:ext cx="3326212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400" dirty="0">
                <a:latin typeface="演示悠然小楷" panose="00000500000000000000" pitchFamily="2" charset="0"/>
                <a:ea typeface="演示悠然小楷" panose="00000500000000000000" pitchFamily="2" charset="0"/>
                <a:cs typeface="胡晓波男神体" panose="02010600030101010101" pitchFamily="2" charset="-122"/>
              </a:rPr>
              <a:t>演示悠然小楷</a:t>
            </a:r>
            <a:endParaRPr lang="en-US" altLang="zh-CN" sz="2400" dirty="0">
              <a:latin typeface="演示悠然小楷" panose="00000500000000000000" pitchFamily="2" charset="0"/>
              <a:ea typeface="演示悠然小楷" panose="00000500000000000000" pitchFamily="2" charset="0"/>
              <a:cs typeface="胡晓波男神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:p14="http://schemas.microsoft.com/office/powerpoint/2010/main" xmlns="" id="{041CE5F7-39A0-4494-BBF7-E97B32798156}"/>
              </a:ext>
            </a:extLst>
          </p:cNvPr>
          <p:cNvSpPr txBox="1"/>
          <p:nvPr userDrawn="1"/>
        </p:nvSpPr>
        <p:spPr>
          <a:xfrm>
            <a:off x="8933356" y="3078203"/>
            <a:ext cx="3470031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zh-CN" altLang="en-US" sz="2400" spc="8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字体圈欣意冠黑体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:p14="http://schemas.microsoft.com/office/powerpoint/2010/main" xmlns="" id="{C96DE408-438F-44F1-8D13-85C87DA64445}"/>
              </a:ext>
            </a:extLst>
          </p:cNvPr>
          <p:cNvSpPr txBox="1"/>
          <p:nvPr userDrawn="1"/>
        </p:nvSpPr>
        <p:spPr>
          <a:xfrm>
            <a:off x="5886422" y="141103"/>
            <a:ext cx="2793009" cy="492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2400" dirty="0">
                <a:latin typeface="鸿雷板书简体" panose="00000500000000000000" pitchFamily="2" charset="-122"/>
                <a:ea typeface="鸿雷板书简体" panose="00000500000000000000" pitchFamily="2" charset="-122"/>
                <a:cs typeface="胡晓波男神体" panose="02010600030101010101" pitchFamily="2" charset="-122"/>
              </a:rPr>
              <a:t>鸿雷板书简体</a:t>
            </a:r>
          </a:p>
        </p:txBody>
      </p:sp>
    </p:spTree>
    <p:extLst>
      <p:ext uri="{BB962C8B-B14F-4D97-AF65-F5344CB8AC3E}">
        <p14:creationId xmlns:p14="http://schemas.microsoft.com/office/powerpoint/2010/main" val="3660420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4257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4772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tags" Target="../tags/tag34.xml"/><Relationship Id="rId18" Type="http://schemas.openxmlformats.org/officeDocument/2006/relationships/tags" Target="../tags/tag39.xml"/><Relationship Id="rId3" Type="http://schemas.openxmlformats.org/officeDocument/2006/relationships/tags" Target="../tags/tag24.xml"/><Relationship Id="rId21" Type="http://schemas.openxmlformats.org/officeDocument/2006/relationships/image" Target="../media/image21.png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17" Type="http://schemas.openxmlformats.org/officeDocument/2006/relationships/tags" Target="../tags/tag38.xml"/><Relationship Id="rId2" Type="http://schemas.openxmlformats.org/officeDocument/2006/relationships/tags" Target="../tags/tag23.xml"/><Relationship Id="rId16" Type="http://schemas.openxmlformats.org/officeDocument/2006/relationships/tags" Target="../tags/tag37.xml"/><Relationship Id="rId20" Type="http://schemas.openxmlformats.org/officeDocument/2006/relationships/notesSlide" Target="../notesSlides/notesSlide10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5" Type="http://schemas.openxmlformats.org/officeDocument/2006/relationships/tags" Target="../tags/tag36.xml"/><Relationship Id="rId23" Type="http://schemas.openxmlformats.org/officeDocument/2006/relationships/image" Target="../media/image23.png"/><Relationship Id="rId10" Type="http://schemas.openxmlformats.org/officeDocument/2006/relationships/tags" Target="../tags/tag31.xml"/><Relationship Id="rId19" Type="http://schemas.openxmlformats.org/officeDocument/2006/relationships/slideLayout" Target="../slideLayouts/slideLayout4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tags" Target="../tags/tag35.xml"/><Relationship Id="rId22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tags" Target="../tags/tag52.xml"/><Relationship Id="rId18" Type="http://schemas.openxmlformats.org/officeDocument/2006/relationships/tags" Target="../tags/tag57.xml"/><Relationship Id="rId26" Type="http://schemas.openxmlformats.org/officeDocument/2006/relationships/tags" Target="../tags/tag65.xml"/><Relationship Id="rId3" Type="http://schemas.openxmlformats.org/officeDocument/2006/relationships/tags" Target="../tags/tag42.xml"/><Relationship Id="rId21" Type="http://schemas.openxmlformats.org/officeDocument/2006/relationships/tags" Target="../tags/tag60.xml"/><Relationship Id="rId7" Type="http://schemas.openxmlformats.org/officeDocument/2006/relationships/tags" Target="../tags/tag46.xml"/><Relationship Id="rId12" Type="http://schemas.openxmlformats.org/officeDocument/2006/relationships/tags" Target="../tags/tag51.xml"/><Relationship Id="rId17" Type="http://schemas.openxmlformats.org/officeDocument/2006/relationships/tags" Target="../tags/tag56.xml"/><Relationship Id="rId25" Type="http://schemas.openxmlformats.org/officeDocument/2006/relationships/tags" Target="../tags/tag64.xml"/><Relationship Id="rId2" Type="http://schemas.openxmlformats.org/officeDocument/2006/relationships/tags" Target="../tags/tag41.xml"/><Relationship Id="rId16" Type="http://schemas.openxmlformats.org/officeDocument/2006/relationships/tags" Target="../tags/tag55.xml"/><Relationship Id="rId20" Type="http://schemas.openxmlformats.org/officeDocument/2006/relationships/tags" Target="../tags/tag59.xml"/><Relationship Id="rId29" Type="http://schemas.openxmlformats.org/officeDocument/2006/relationships/notesSlide" Target="../notesSlides/notesSlide12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24" Type="http://schemas.openxmlformats.org/officeDocument/2006/relationships/tags" Target="../tags/tag63.xml"/><Relationship Id="rId5" Type="http://schemas.openxmlformats.org/officeDocument/2006/relationships/tags" Target="../tags/tag44.xml"/><Relationship Id="rId15" Type="http://schemas.openxmlformats.org/officeDocument/2006/relationships/tags" Target="../tags/tag54.xml"/><Relationship Id="rId23" Type="http://schemas.openxmlformats.org/officeDocument/2006/relationships/tags" Target="../tags/tag62.xml"/><Relationship Id="rId28" Type="http://schemas.openxmlformats.org/officeDocument/2006/relationships/slideLayout" Target="../slideLayouts/slideLayout3.xml"/><Relationship Id="rId10" Type="http://schemas.openxmlformats.org/officeDocument/2006/relationships/tags" Target="../tags/tag49.xml"/><Relationship Id="rId19" Type="http://schemas.openxmlformats.org/officeDocument/2006/relationships/tags" Target="../tags/tag58.xml"/><Relationship Id="rId31" Type="http://schemas.openxmlformats.org/officeDocument/2006/relationships/image" Target="../media/image26.png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tags" Target="../tags/tag53.xml"/><Relationship Id="rId22" Type="http://schemas.openxmlformats.org/officeDocument/2006/relationships/tags" Target="../tags/tag61.xml"/><Relationship Id="rId27" Type="http://schemas.openxmlformats.org/officeDocument/2006/relationships/tags" Target="../tags/tag66.xml"/><Relationship Id="rId30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1" Type="http://schemas.openxmlformats.org/officeDocument/2006/relationships/image" Target="../media/image8.pn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image" Target="../media/image7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notesSlide" Target="../notesSlides/notesSlide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 descr="图片包含 物体, 星星, 游戏机, 蓝色&#10;&#10;描述已自动生成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CD389D6-BC6A-4214-AC73-16573428C2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71" name="矩形 7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41E72C7-45E7-45C3-A004-1DB220938C8E}"/>
              </a:ext>
            </a:extLst>
          </p:cNvPr>
          <p:cNvSpPr/>
          <p:nvPr/>
        </p:nvSpPr>
        <p:spPr>
          <a:xfrm>
            <a:off x="4482903" y="3618691"/>
            <a:ext cx="32261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rPr>
              <a:t>MOBILE WORLD CONGRESS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78D1C4D-6B1A-45B3-8B04-D3E1B5348C0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0630" y="1720431"/>
            <a:ext cx="1530742" cy="1085080"/>
          </a:xfrm>
          <a:custGeom>
            <a:avLst/>
            <a:gdLst/>
            <a:ahLst/>
            <a:cxnLst/>
            <a:rect l="l" t="t" r="r" b="b"/>
            <a:pathLst>
              <a:path w="1116019" h="791103">
                <a:moveTo>
                  <a:pt x="867572" y="111443"/>
                </a:moveTo>
                <a:cubicBezTo>
                  <a:pt x="879815" y="111466"/>
                  <a:pt x="891571" y="113083"/>
                  <a:pt x="902838" y="116295"/>
                </a:cubicBezTo>
                <a:cubicBezTo>
                  <a:pt x="914106" y="119506"/>
                  <a:pt x="925025" y="124174"/>
                  <a:pt x="935596" y="130297"/>
                </a:cubicBezTo>
                <a:cubicBezTo>
                  <a:pt x="956474" y="143397"/>
                  <a:pt x="972943" y="160341"/>
                  <a:pt x="985001" y="181128"/>
                </a:cubicBezTo>
                <a:cubicBezTo>
                  <a:pt x="997059" y="201915"/>
                  <a:pt x="1003213" y="224727"/>
                  <a:pt x="1003462" y="249564"/>
                </a:cubicBezTo>
                <a:lnTo>
                  <a:pt x="974625" y="249564"/>
                </a:lnTo>
                <a:cubicBezTo>
                  <a:pt x="973789" y="218177"/>
                  <a:pt x="963195" y="192296"/>
                  <a:pt x="942844" y="171921"/>
                </a:cubicBezTo>
                <a:cubicBezTo>
                  <a:pt x="922493" y="151546"/>
                  <a:pt x="897402" y="140998"/>
                  <a:pt x="867572" y="140278"/>
                </a:cubicBezTo>
                <a:cubicBezTo>
                  <a:pt x="837161" y="140998"/>
                  <a:pt x="811559" y="151546"/>
                  <a:pt x="790767" y="171921"/>
                </a:cubicBezTo>
                <a:cubicBezTo>
                  <a:pt x="769974" y="192296"/>
                  <a:pt x="759148" y="218177"/>
                  <a:pt x="758288" y="249564"/>
                </a:cubicBezTo>
                <a:lnTo>
                  <a:pt x="758288" y="543745"/>
                </a:lnTo>
                <a:cubicBezTo>
                  <a:pt x="759218" y="573629"/>
                  <a:pt x="770183" y="598911"/>
                  <a:pt x="791185" y="619592"/>
                </a:cubicBezTo>
                <a:cubicBezTo>
                  <a:pt x="812187" y="640274"/>
                  <a:pt x="837649" y="651056"/>
                  <a:pt x="867572" y="651939"/>
                </a:cubicBezTo>
                <a:cubicBezTo>
                  <a:pt x="897495" y="651125"/>
                  <a:pt x="922957" y="640483"/>
                  <a:pt x="943959" y="620011"/>
                </a:cubicBezTo>
                <a:cubicBezTo>
                  <a:pt x="964960" y="599538"/>
                  <a:pt x="975926" y="574117"/>
                  <a:pt x="976855" y="543745"/>
                </a:cubicBezTo>
                <a:lnTo>
                  <a:pt x="976855" y="491322"/>
                </a:lnTo>
                <a:lnTo>
                  <a:pt x="905487" y="491322"/>
                </a:lnTo>
                <a:lnTo>
                  <a:pt x="905487" y="463601"/>
                </a:lnTo>
                <a:lnTo>
                  <a:pt x="1003462" y="463601"/>
                </a:lnTo>
                <a:lnTo>
                  <a:pt x="1003462" y="543745"/>
                </a:lnTo>
                <a:cubicBezTo>
                  <a:pt x="1003647" y="567169"/>
                  <a:pt x="997734" y="589476"/>
                  <a:pt x="985724" y="610669"/>
                </a:cubicBezTo>
                <a:cubicBezTo>
                  <a:pt x="973158" y="632084"/>
                  <a:pt x="956539" y="648880"/>
                  <a:pt x="935868" y="661057"/>
                </a:cubicBezTo>
                <a:cubicBezTo>
                  <a:pt x="915197" y="673233"/>
                  <a:pt x="892431" y="679434"/>
                  <a:pt x="867572" y="679660"/>
                </a:cubicBezTo>
                <a:cubicBezTo>
                  <a:pt x="828850" y="678714"/>
                  <a:pt x="796767" y="665589"/>
                  <a:pt x="771324" y="640285"/>
                </a:cubicBezTo>
                <a:cubicBezTo>
                  <a:pt x="745881" y="614980"/>
                  <a:pt x="731924" y="583172"/>
                  <a:pt x="729453" y="544861"/>
                </a:cubicBezTo>
                <a:lnTo>
                  <a:pt x="729453" y="249564"/>
                </a:lnTo>
                <a:cubicBezTo>
                  <a:pt x="729476" y="237274"/>
                  <a:pt x="731093" y="225333"/>
                  <a:pt x="734305" y="213740"/>
                </a:cubicBezTo>
                <a:cubicBezTo>
                  <a:pt x="737516" y="202147"/>
                  <a:pt x="742184" y="191041"/>
                  <a:pt x="748307" y="180424"/>
                </a:cubicBezTo>
                <a:cubicBezTo>
                  <a:pt x="761407" y="159016"/>
                  <a:pt x="778350" y="142223"/>
                  <a:pt x="799137" y="130047"/>
                </a:cubicBezTo>
                <a:cubicBezTo>
                  <a:pt x="819924" y="117870"/>
                  <a:pt x="842736" y="111669"/>
                  <a:pt x="867572" y="111443"/>
                </a:cubicBezTo>
                <a:close/>
                <a:moveTo>
                  <a:pt x="156994" y="103502"/>
                </a:moveTo>
                <a:lnTo>
                  <a:pt x="470148" y="103502"/>
                </a:lnTo>
                <a:lnTo>
                  <a:pt x="470148" y="130388"/>
                </a:lnTo>
                <a:lnTo>
                  <a:pt x="183773" y="130388"/>
                </a:lnTo>
                <a:lnTo>
                  <a:pt x="183773" y="259526"/>
                </a:lnTo>
                <a:cubicBezTo>
                  <a:pt x="188813" y="258945"/>
                  <a:pt x="195177" y="258433"/>
                  <a:pt x="202865" y="257991"/>
                </a:cubicBezTo>
                <a:cubicBezTo>
                  <a:pt x="210553" y="257549"/>
                  <a:pt x="219426" y="257316"/>
                  <a:pt x="229483" y="257293"/>
                </a:cubicBezTo>
                <a:cubicBezTo>
                  <a:pt x="278540" y="257670"/>
                  <a:pt x="323131" y="269475"/>
                  <a:pt x="363257" y="292710"/>
                </a:cubicBezTo>
                <a:cubicBezTo>
                  <a:pt x="403383" y="315945"/>
                  <a:pt x="435687" y="348349"/>
                  <a:pt x="460169" y="389921"/>
                </a:cubicBezTo>
                <a:cubicBezTo>
                  <a:pt x="471869" y="410592"/>
                  <a:pt x="480723" y="432238"/>
                  <a:pt x="486731" y="454860"/>
                </a:cubicBezTo>
                <a:cubicBezTo>
                  <a:pt x="492739" y="477481"/>
                  <a:pt x="495755" y="500800"/>
                  <a:pt x="495780" y="524815"/>
                </a:cubicBezTo>
                <a:cubicBezTo>
                  <a:pt x="495345" y="572848"/>
                  <a:pt x="483433" y="616973"/>
                  <a:pt x="460044" y="657191"/>
                </a:cubicBezTo>
                <a:cubicBezTo>
                  <a:pt x="436655" y="697409"/>
                  <a:pt x="404397" y="729806"/>
                  <a:pt x="363269" y="754383"/>
                </a:cubicBezTo>
                <a:cubicBezTo>
                  <a:pt x="322018" y="778853"/>
                  <a:pt x="277423" y="791093"/>
                  <a:pt x="229483" y="791103"/>
                </a:cubicBezTo>
                <a:cubicBezTo>
                  <a:pt x="181944" y="790714"/>
                  <a:pt x="137981" y="778987"/>
                  <a:pt x="97592" y="755922"/>
                </a:cubicBezTo>
                <a:cubicBezTo>
                  <a:pt x="57204" y="732858"/>
                  <a:pt x="24673" y="700787"/>
                  <a:pt x="0" y="659710"/>
                </a:cubicBezTo>
                <a:lnTo>
                  <a:pt x="22288" y="646332"/>
                </a:lnTo>
                <a:cubicBezTo>
                  <a:pt x="45198" y="682953"/>
                  <a:pt x="74850" y="711682"/>
                  <a:pt x="111246" y="732518"/>
                </a:cubicBezTo>
                <a:cubicBezTo>
                  <a:pt x="147641" y="753355"/>
                  <a:pt x="187054" y="763968"/>
                  <a:pt x="229483" y="764356"/>
                </a:cubicBezTo>
                <a:cubicBezTo>
                  <a:pt x="272963" y="763945"/>
                  <a:pt x="312820" y="753100"/>
                  <a:pt x="349054" y="731822"/>
                </a:cubicBezTo>
                <a:cubicBezTo>
                  <a:pt x="385288" y="710544"/>
                  <a:pt x="414554" y="681304"/>
                  <a:pt x="436851" y="644103"/>
                </a:cubicBezTo>
                <a:cubicBezTo>
                  <a:pt x="447424" y="625754"/>
                  <a:pt x="455425" y="606709"/>
                  <a:pt x="460855" y="586967"/>
                </a:cubicBezTo>
                <a:cubicBezTo>
                  <a:pt x="466285" y="567225"/>
                  <a:pt x="469011" y="546508"/>
                  <a:pt x="469033" y="524815"/>
                </a:cubicBezTo>
                <a:cubicBezTo>
                  <a:pt x="468668" y="480314"/>
                  <a:pt x="458009" y="439997"/>
                  <a:pt x="437055" y="403865"/>
                </a:cubicBezTo>
                <a:cubicBezTo>
                  <a:pt x="416102" y="367732"/>
                  <a:pt x="387047" y="338574"/>
                  <a:pt x="349890" y="316392"/>
                </a:cubicBezTo>
                <a:cubicBezTo>
                  <a:pt x="313099" y="295089"/>
                  <a:pt x="272963" y="284351"/>
                  <a:pt x="229483" y="284178"/>
                </a:cubicBezTo>
                <a:cubicBezTo>
                  <a:pt x="224512" y="284201"/>
                  <a:pt x="218288" y="284432"/>
                  <a:pt x="210809" y="284871"/>
                </a:cubicBezTo>
                <a:cubicBezTo>
                  <a:pt x="203329" y="285310"/>
                  <a:pt x="194318" y="285818"/>
                  <a:pt x="183773" y="286395"/>
                </a:cubicBezTo>
                <a:lnTo>
                  <a:pt x="183773" y="311911"/>
                </a:lnTo>
                <a:cubicBezTo>
                  <a:pt x="188813" y="311328"/>
                  <a:pt x="195177" y="310815"/>
                  <a:pt x="202865" y="310371"/>
                </a:cubicBezTo>
                <a:cubicBezTo>
                  <a:pt x="210553" y="309928"/>
                  <a:pt x="219426" y="309694"/>
                  <a:pt x="229483" y="309671"/>
                </a:cubicBezTo>
                <a:cubicBezTo>
                  <a:pt x="268457" y="310022"/>
                  <a:pt x="304227" y="319642"/>
                  <a:pt x="336790" y="338531"/>
                </a:cubicBezTo>
                <a:cubicBezTo>
                  <a:pt x="369354" y="357419"/>
                  <a:pt x="395647" y="383468"/>
                  <a:pt x="415669" y="416677"/>
                </a:cubicBezTo>
                <a:cubicBezTo>
                  <a:pt x="425168" y="432888"/>
                  <a:pt x="432368" y="450075"/>
                  <a:pt x="437269" y="468238"/>
                </a:cubicBezTo>
                <a:cubicBezTo>
                  <a:pt x="442170" y="486400"/>
                  <a:pt x="444632" y="505259"/>
                  <a:pt x="444655" y="524815"/>
                </a:cubicBezTo>
                <a:cubicBezTo>
                  <a:pt x="444307" y="563788"/>
                  <a:pt x="434691" y="599556"/>
                  <a:pt x="415808" y="632118"/>
                </a:cubicBezTo>
                <a:cubicBezTo>
                  <a:pt x="396924" y="664681"/>
                  <a:pt x="370864" y="690972"/>
                  <a:pt x="337627" y="710993"/>
                </a:cubicBezTo>
                <a:cubicBezTo>
                  <a:pt x="320927" y="720492"/>
                  <a:pt x="303599" y="727692"/>
                  <a:pt x="285645" y="732593"/>
                </a:cubicBezTo>
                <a:cubicBezTo>
                  <a:pt x="267691" y="737493"/>
                  <a:pt x="248970" y="739955"/>
                  <a:pt x="229483" y="739978"/>
                </a:cubicBezTo>
                <a:cubicBezTo>
                  <a:pt x="191048" y="739676"/>
                  <a:pt x="155627" y="730247"/>
                  <a:pt x="123222" y="711689"/>
                </a:cubicBezTo>
                <a:cubicBezTo>
                  <a:pt x="90817" y="693132"/>
                  <a:pt x="64602" y="667259"/>
                  <a:pt x="44577" y="634069"/>
                </a:cubicBezTo>
                <a:lnTo>
                  <a:pt x="66865" y="619591"/>
                </a:lnTo>
                <a:cubicBezTo>
                  <a:pt x="84594" y="648851"/>
                  <a:pt x="107780" y="671682"/>
                  <a:pt x="136423" y="688083"/>
                </a:cubicBezTo>
                <a:cubicBezTo>
                  <a:pt x="165065" y="704484"/>
                  <a:pt x="196088" y="712820"/>
                  <a:pt x="229492" y="713093"/>
                </a:cubicBezTo>
                <a:cubicBezTo>
                  <a:pt x="263871" y="712774"/>
                  <a:pt x="295183" y="704251"/>
                  <a:pt x="323428" y="687525"/>
                </a:cubicBezTo>
                <a:cubicBezTo>
                  <a:pt x="351674" y="670799"/>
                  <a:pt x="374624" y="647783"/>
                  <a:pt x="392278" y="618476"/>
                </a:cubicBezTo>
                <a:cubicBezTo>
                  <a:pt x="409089" y="590604"/>
                  <a:pt x="417586" y="559387"/>
                  <a:pt x="417770" y="524825"/>
                </a:cubicBezTo>
                <a:cubicBezTo>
                  <a:pt x="417428" y="490449"/>
                  <a:pt x="408951" y="459138"/>
                  <a:pt x="392341" y="430894"/>
                </a:cubicBezTo>
                <a:cubicBezTo>
                  <a:pt x="375731" y="402650"/>
                  <a:pt x="353038" y="379702"/>
                  <a:pt x="324265" y="362049"/>
                </a:cubicBezTo>
                <a:cubicBezTo>
                  <a:pt x="309793" y="353712"/>
                  <a:pt x="294695" y="347385"/>
                  <a:pt x="278969" y="343067"/>
                </a:cubicBezTo>
                <a:cubicBezTo>
                  <a:pt x="263243" y="338750"/>
                  <a:pt x="246751" y="336579"/>
                  <a:pt x="229492" y="336556"/>
                </a:cubicBezTo>
                <a:cubicBezTo>
                  <a:pt x="218319" y="336579"/>
                  <a:pt x="208889" y="336810"/>
                  <a:pt x="201200" y="337249"/>
                </a:cubicBezTo>
                <a:cubicBezTo>
                  <a:pt x="193511" y="337687"/>
                  <a:pt x="187704" y="338195"/>
                  <a:pt x="183779" y="338772"/>
                </a:cubicBezTo>
                <a:lnTo>
                  <a:pt x="183779" y="364279"/>
                </a:lnTo>
                <a:cubicBezTo>
                  <a:pt x="189377" y="363164"/>
                  <a:pt x="196020" y="362328"/>
                  <a:pt x="203709" y="361770"/>
                </a:cubicBezTo>
                <a:cubicBezTo>
                  <a:pt x="211397" y="361213"/>
                  <a:pt x="219992" y="360934"/>
                  <a:pt x="229492" y="360934"/>
                </a:cubicBezTo>
                <a:cubicBezTo>
                  <a:pt x="259364" y="361260"/>
                  <a:pt x="286588" y="368692"/>
                  <a:pt x="311164" y="383232"/>
                </a:cubicBezTo>
                <a:cubicBezTo>
                  <a:pt x="335740" y="397772"/>
                  <a:pt x="355716" y="417469"/>
                  <a:pt x="371093" y="442322"/>
                </a:cubicBezTo>
                <a:cubicBezTo>
                  <a:pt x="378364" y="455097"/>
                  <a:pt x="383892" y="468290"/>
                  <a:pt x="387678" y="481901"/>
                </a:cubicBezTo>
                <a:cubicBezTo>
                  <a:pt x="391464" y="495512"/>
                  <a:pt x="393368" y="509820"/>
                  <a:pt x="393392" y="524825"/>
                </a:cubicBezTo>
                <a:cubicBezTo>
                  <a:pt x="393067" y="554718"/>
                  <a:pt x="385634" y="581894"/>
                  <a:pt x="371093" y="606352"/>
                </a:cubicBezTo>
                <a:cubicBezTo>
                  <a:pt x="356552" y="630810"/>
                  <a:pt x="336855" y="650460"/>
                  <a:pt x="312000" y="665302"/>
                </a:cubicBezTo>
                <a:cubicBezTo>
                  <a:pt x="299224" y="672572"/>
                  <a:pt x="286031" y="678100"/>
                  <a:pt x="272419" y="681886"/>
                </a:cubicBezTo>
                <a:cubicBezTo>
                  <a:pt x="258807" y="685672"/>
                  <a:pt x="244498" y="687577"/>
                  <a:pt x="229492" y="687600"/>
                </a:cubicBezTo>
                <a:cubicBezTo>
                  <a:pt x="200013" y="687391"/>
                  <a:pt x="172840" y="680284"/>
                  <a:pt x="147973" y="666278"/>
                </a:cubicBezTo>
                <a:cubicBezTo>
                  <a:pt x="123106" y="652272"/>
                  <a:pt x="103485" y="632622"/>
                  <a:pt x="89109" y="607327"/>
                </a:cubicBezTo>
                <a:lnTo>
                  <a:pt x="111332" y="593883"/>
                </a:lnTo>
                <a:cubicBezTo>
                  <a:pt x="123539" y="614698"/>
                  <a:pt x="140173" y="630989"/>
                  <a:pt x="161233" y="642754"/>
                </a:cubicBezTo>
                <a:cubicBezTo>
                  <a:pt x="182294" y="654519"/>
                  <a:pt x="205038" y="660506"/>
                  <a:pt x="229467" y="660715"/>
                </a:cubicBezTo>
                <a:cubicBezTo>
                  <a:pt x="268352" y="659787"/>
                  <a:pt x="300686" y="646606"/>
                  <a:pt x="326470" y="621173"/>
                </a:cubicBezTo>
                <a:cubicBezTo>
                  <a:pt x="352253" y="595739"/>
                  <a:pt x="365633" y="563623"/>
                  <a:pt x="366608" y="524823"/>
                </a:cubicBezTo>
                <a:cubicBezTo>
                  <a:pt x="365633" y="485977"/>
                  <a:pt x="352253" y="453676"/>
                  <a:pt x="326470" y="427918"/>
                </a:cubicBezTo>
                <a:cubicBezTo>
                  <a:pt x="300686" y="402160"/>
                  <a:pt x="268352" y="388794"/>
                  <a:pt x="229467" y="387820"/>
                </a:cubicBezTo>
                <a:cubicBezTo>
                  <a:pt x="218921" y="387820"/>
                  <a:pt x="209909" y="388098"/>
                  <a:pt x="202429" y="388654"/>
                </a:cubicBezTo>
                <a:cubicBezTo>
                  <a:pt x="194950" y="389211"/>
                  <a:pt x="188724" y="390046"/>
                  <a:pt x="183753" y="391160"/>
                </a:cubicBezTo>
                <a:lnTo>
                  <a:pt x="156994" y="391160"/>
                </a:lnTo>
                <a:close/>
                <a:moveTo>
                  <a:pt x="867572" y="56836"/>
                </a:moveTo>
                <a:cubicBezTo>
                  <a:pt x="884880" y="56859"/>
                  <a:pt x="901561" y="59030"/>
                  <a:pt x="917614" y="63350"/>
                </a:cubicBezTo>
                <a:cubicBezTo>
                  <a:pt x="933667" y="67670"/>
                  <a:pt x="948954" y="74000"/>
                  <a:pt x="963474" y="82339"/>
                </a:cubicBezTo>
                <a:cubicBezTo>
                  <a:pt x="992749" y="100560"/>
                  <a:pt x="1015752" y="124119"/>
                  <a:pt x="1032486" y="153015"/>
                </a:cubicBezTo>
                <a:cubicBezTo>
                  <a:pt x="1049219" y="181912"/>
                  <a:pt x="1057746" y="214095"/>
                  <a:pt x="1058069" y="249564"/>
                </a:cubicBezTo>
                <a:lnTo>
                  <a:pt x="1032576" y="249564"/>
                </a:lnTo>
                <a:cubicBezTo>
                  <a:pt x="1032553" y="234556"/>
                  <a:pt x="1030640" y="220245"/>
                  <a:pt x="1026837" y="206630"/>
                </a:cubicBezTo>
                <a:cubicBezTo>
                  <a:pt x="1023035" y="193016"/>
                  <a:pt x="1017483" y="179820"/>
                  <a:pt x="1010181" y="167042"/>
                </a:cubicBezTo>
                <a:cubicBezTo>
                  <a:pt x="994808" y="141707"/>
                  <a:pt x="974677" y="121702"/>
                  <a:pt x="949790" y="107029"/>
                </a:cubicBezTo>
                <a:cubicBezTo>
                  <a:pt x="924902" y="92356"/>
                  <a:pt x="897496" y="84865"/>
                  <a:pt x="867572" y="84557"/>
                </a:cubicBezTo>
                <a:cubicBezTo>
                  <a:pt x="852564" y="84534"/>
                  <a:pt x="838253" y="86261"/>
                  <a:pt x="824639" y="89738"/>
                </a:cubicBezTo>
                <a:cubicBezTo>
                  <a:pt x="811025" y="93215"/>
                  <a:pt x="797829" y="98583"/>
                  <a:pt x="785052" y="105841"/>
                </a:cubicBezTo>
                <a:cubicBezTo>
                  <a:pt x="759716" y="120636"/>
                  <a:pt x="739712" y="140535"/>
                  <a:pt x="725039" y="165537"/>
                </a:cubicBezTo>
                <a:cubicBezTo>
                  <a:pt x="710366" y="190539"/>
                  <a:pt x="702876" y="218548"/>
                  <a:pt x="702567" y="249564"/>
                </a:cubicBezTo>
                <a:lnTo>
                  <a:pt x="702567" y="543745"/>
                </a:lnTo>
                <a:cubicBezTo>
                  <a:pt x="702590" y="558780"/>
                  <a:pt x="704504" y="573048"/>
                  <a:pt x="708308" y="586549"/>
                </a:cubicBezTo>
                <a:cubicBezTo>
                  <a:pt x="712112" y="600050"/>
                  <a:pt x="717667" y="612923"/>
                  <a:pt x="724972" y="625169"/>
                </a:cubicBezTo>
                <a:cubicBezTo>
                  <a:pt x="740340" y="650506"/>
                  <a:pt x="760468" y="670511"/>
                  <a:pt x="785355" y="685185"/>
                </a:cubicBezTo>
                <a:cubicBezTo>
                  <a:pt x="810242" y="699860"/>
                  <a:pt x="837647" y="707351"/>
                  <a:pt x="867572" y="707660"/>
                </a:cubicBezTo>
                <a:cubicBezTo>
                  <a:pt x="882580" y="707637"/>
                  <a:pt x="896891" y="705723"/>
                  <a:pt x="910505" y="701920"/>
                </a:cubicBezTo>
                <a:cubicBezTo>
                  <a:pt x="924119" y="698117"/>
                  <a:pt x="937315" y="692563"/>
                  <a:pt x="950092" y="685260"/>
                </a:cubicBezTo>
                <a:cubicBezTo>
                  <a:pt x="975423" y="669936"/>
                  <a:pt x="995426" y="649990"/>
                  <a:pt x="1010101" y="625423"/>
                </a:cubicBezTo>
                <a:cubicBezTo>
                  <a:pt x="1024775" y="600856"/>
                  <a:pt x="1032267" y="573630"/>
                  <a:pt x="1032576" y="543745"/>
                </a:cubicBezTo>
                <a:lnTo>
                  <a:pt x="1032576" y="435601"/>
                </a:lnTo>
                <a:lnTo>
                  <a:pt x="905487" y="435601"/>
                </a:lnTo>
                <a:lnTo>
                  <a:pt x="905487" y="407880"/>
                </a:lnTo>
                <a:lnTo>
                  <a:pt x="1060308" y="407880"/>
                </a:lnTo>
                <a:lnTo>
                  <a:pt x="1058069" y="543745"/>
                </a:lnTo>
                <a:cubicBezTo>
                  <a:pt x="1058046" y="561057"/>
                  <a:pt x="1055875" y="577742"/>
                  <a:pt x="1051557" y="593799"/>
                </a:cubicBezTo>
                <a:cubicBezTo>
                  <a:pt x="1047239" y="609856"/>
                  <a:pt x="1040912" y="625146"/>
                  <a:pt x="1032576" y="639669"/>
                </a:cubicBezTo>
                <a:cubicBezTo>
                  <a:pt x="1014929" y="669483"/>
                  <a:pt x="991878" y="692814"/>
                  <a:pt x="963423" y="709662"/>
                </a:cubicBezTo>
                <a:cubicBezTo>
                  <a:pt x="934967" y="726510"/>
                  <a:pt x="903017" y="735083"/>
                  <a:pt x="867572" y="735381"/>
                </a:cubicBezTo>
                <a:cubicBezTo>
                  <a:pt x="850264" y="735358"/>
                  <a:pt x="833584" y="733187"/>
                  <a:pt x="817530" y="728867"/>
                </a:cubicBezTo>
                <a:cubicBezTo>
                  <a:pt x="801477" y="724547"/>
                  <a:pt x="786190" y="718217"/>
                  <a:pt x="771670" y="709878"/>
                </a:cubicBezTo>
                <a:cubicBezTo>
                  <a:pt x="741814" y="692718"/>
                  <a:pt x="718299" y="669806"/>
                  <a:pt x="701125" y="641141"/>
                </a:cubicBezTo>
                <a:cubicBezTo>
                  <a:pt x="683951" y="612477"/>
                  <a:pt x="675191" y="580383"/>
                  <a:pt x="674846" y="544861"/>
                </a:cubicBezTo>
                <a:lnTo>
                  <a:pt x="674846" y="249564"/>
                </a:lnTo>
                <a:cubicBezTo>
                  <a:pt x="674846" y="214994"/>
                  <a:pt x="683717" y="182655"/>
                  <a:pt x="701458" y="152545"/>
                </a:cubicBezTo>
                <a:cubicBezTo>
                  <a:pt x="719148" y="123223"/>
                  <a:pt x="742383" y="100034"/>
                  <a:pt x="771163" y="82976"/>
                </a:cubicBezTo>
                <a:cubicBezTo>
                  <a:pt x="799944" y="65918"/>
                  <a:pt x="832080" y="57204"/>
                  <a:pt x="867572" y="56836"/>
                </a:cubicBezTo>
                <a:close/>
                <a:moveTo>
                  <a:pt x="105731" y="52239"/>
                </a:moveTo>
                <a:lnTo>
                  <a:pt x="470148" y="52239"/>
                </a:lnTo>
                <a:lnTo>
                  <a:pt x="470148" y="78010"/>
                </a:lnTo>
                <a:lnTo>
                  <a:pt x="132616" y="78010"/>
                </a:lnTo>
                <a:lnTo>
                  <a:pt x="132616" y="391035"/>
                </a:lnTo>
                <a:lnTo>
                  <a:pt x="105731" y="391035"/>
                </a:lnTo>
                <a:close/>
                <a:moveTo>
                  <a:pt x="867572" y="1114"/>
                </a:moveTo>
                <a:cubicBezTo>
                  <a:pt x="911077" y="1109"/>
                  <a:pt x="952308" y="12210"/>
                  <a:pt x="991267" y="34416"/>
                </a:cubicBezTo>
                <a:cubicBezTo>
                  <a:pt x="1030126" y="57271"/>
                  <a:pt x="1060535" y="87419"/>
                  <a:pt x="1082495" y="124862"/>
                </a:cubicBezTo>
                <a:cubicBezTo>
                  <a:pt x="1104455" y="162305"/>
                  <a:pt x="1115629" y="203872"/>
                  <a:pt x="1116019" y="249564"/>
                </a:cubicBezTo>
                <a:lnTo>
                  <a:pt x="1087183" y="249564"/>
                </a:lnTo>
                <a:cubicBezTo>
                  <a:pt x="1087160" y="229514"/>
                  <a:pt x="1084695" y="210232"/>
                  <a:pt x="1079788" y="191717"/>
                </a:cubicBezTo>
                <a:cubicBezTo>
                  <a:pt x="1074880" y="173202"/>
                  <a:pt x="1067671" y="155316"/>
                  <a:pt x="1058160" y="138060"/>
                </a:cubicBezTo>
                <a:cubicBezTo>
                  <a:pt x="1037655" y="104328"/>
                  <a:pt x="1010904" y="77959"/>
                  <a:pt x="977905" y="58953"/>
                </a:cubicBezTo>
                <a:cubicBezTo>
                  <a:pt x="944906" y="39947"/>
                  <a:pt x="908128" y="30279"/>
                  <a:pt x="867572" y="29950"/>
                </a:cubicBezTo>
                <a:cubicBezTo>
                  <a:pt x="826412" y="30256"/>
                  <a:pt x="789169" y="39970"/>
                  <a:pt x="755846" y="59092"/>
                </a:cubicBezTo>
                <a:cubicBezTo>
                  <a:pt x="722522" y="78213"/>
                  <a:pt x="695864" y="104906"/>
                  <a:pt x="675871" y="139169"/>
                </a:cubicBezTo>
                <a:cubicBezTo>
                  <a:pt x="655778" y="169274"/>
                  <a:pt x="645732" y="206072"/>
                  <a:pt x="645732" y="249564"/>
                </a:cubicBezTo>
                <a:lnTo>
                  <a:pt x="645732" y="543745"/>
                </a:lnTo>
                <a:cubicBezTo>
                  <a:pt x="645732" y="563218"/>
                  <a:pt x="648243" y="581994"/>
                  <a:pt x="653266" y="600072"/>
                </a:cubicBezTo>
                <a:cubicBezTo>
                  <a:pt x="658290" y="618150"/>
                  <a:pt x="665825" y="635809"/>
                  <a:pt x="675871" y="653048"/>
                </a:cubicBezTo>
                <a:cubicBezTo>
                  <a:pt x="696143" y="687358"/>
                  <a:pt x="722523" y="714236"/>
                  <a:pt x="755010" y="733683"/>
                </a:cubicBezTo>
                <a:cubicBezTo>
                  <a:pt x="787497" y="753129"/>
                  <a:pt x="825018" y="763029"/>
                  <a:pt x="867572" y="763381"/>
                </a:cubicBezTo>
                <a:cubicBezTo>
                  <a:pt x="906688" y="762982"/>
                  <a:pt x="943001" y="752897"/>
                  <a:pt x="976511" y="733125"/>
                </a:cubicBezTo>
                <a:cubicBezTo>
                  <a:pt x="1010020" y="713354"/>
                  <a:pt x="1036865" y="686292"/>
                  <a:pt x="1057043" y="651939"/>
                </a:cubicBezTo>
                <a:cubicBezTo>
                  <a:pt x="1067090" y="636834"/>
                  <a:pt x="1074625" y="620196"/>
                  <a:pt x="1079648" y="602025"/>
                </a:cubicBezTo>
                <a:cubicBezTo>
                  <a:pt x="1084671" y="583853"/>
                  <a:pt x="1087183" y="564427"/>
                  <a:pt x="1087183" y="543745"/>
                </a:cubicBezTo>
                <a:lnTo>
                  <a:pt x="1087183" y="380994"/>
                </a:lnTo>
                <a:lnTo>
                  <a:pt x="976855" y="380994"/>
                </a:lnTo>
                <a:lnTo>
                  <a:pt x="905487" y="378776"/>
                </a:lnTo>
                <a:lnTo>
                  <a:pt x="905487" y="352158"/>
                </a:lnTo>
                <a:lnTo>
                  <a:pt x="1116019" y="352158"/>
                </a:lnTo>
                <a:lnTo>
                  <a:pt x="1116019" y="543745"/>
                </a:lnTo>
                <a:cubicBezTo>
                  <a:pt x="1115583" y="588378"/>
                  <a:pt x="1104223" y="629301"/>
                  <a:pt x="1081938" y="666514"/>
                </a:cubicBezTo>
                <a:cubicBezTo>
                  <a:pt x="1059653" y="703727"/>
                  <a:pt x="1029060" y="733783"/>
                  <a:pt x="990158" y="756683"/>
                </a:cubicBezTo>
                <a:cubicBezTo>
                  <a:pt x="972958" y="768325"/>
                  <a:pt x="954210" y="776978"/>
                  <a:pt x="933913" y="782642"/>
                </a:cubicBezTo>
                <a:cubicBezTo>
                  <a:pt x="913616" y="788306"/>
                  <a:pt x="891503" y="791127"/>
                  <a:pt x="867572" y="791103"/>
                </a:cubicBezTo>
                <a:cubicBezTo>
                  <a:pt x="822392" y="790737"/>
                  <a:pt x="781197" y="779794"/>
                  <a:pt x="743988" y="758274"/>
                </a:cubicBezTo>
                <a:cubicBezTo>
                  <a:pt x="706779" y="736755"/>
                  <a:pt x="677004" y="706854"/>
                  <a:pt x="654662" y="668572"/>
                </a:cubicBezTo>
                <a:cubicBezTo>
                  <a:pt x="631145" y="631845"/>
                  <a:pt x="619299" y="590608"/>
                  <a:pt x="619125" y="544861"/>
                </a:cubicBezTo>
                <a:lnTo>
                  <a:pt x="619125" y="249564"/>
                </a:lnTo>
                <a:cubicBezTo>
                  <a:pt x="619117" y="204014"/>
                  <a:pt x="630219" y="162410"/>
                  <a:pt x="652429" y="124751"/>
                </a:cubicBezTo>
                <a:cubicBezTo>
                  <a:pt x="674585" y="86427"/>
                  <a:pt x="704176" y="56343"/>
                  <a:pt x="741199" y="34499"/>
                </a:cubicBezTo>
                <a:cubicBezTo>
                  <a:pt x="778223" y="12655"/>
                  <a:pt x="820347" y="1527"/>
                  <a:pt x="867572" y="1114"/>
                </a:cubicBezTo>
                <a:close/>
                <a:moveTo>
                  <a:pt x="54606" y="0"/>
                </a:moveTo>
                <a:lnTo>
                  <a:pt x="470148" y="0"/>
                </a:lnTo>
                <a:lnTo>
                  <a:pt x="470148" y="26746"/>
                </a:lnTo>
                <a:lnTo>
                  <a:pt x="81353" y="26746"/>
                </a:lnTo>
                <a:lnTo>
                  <a:pt x="81353" y="391035"/>
                </a:lnTo>
                <a:lnTo>
                  <a:pt x="54606" y="391035"/>
                </a:lnTo>
                <a:close/>
              </a:path>
            </a:pathLst>
          </a:custGeom>
          <a:gradFill>
            <a:gsLst>
              <a:gs pos="41000">
                <a:schemeClr val="bg1">
                  <a:alpha val="88000"/>
                </a:schemeClr>
              </a:gs>
              <a:gs pos="0">
                <a:srgbClr val="4BFFFF"/>
              </a:gs>
              <a:gs pos="88000">
                <a:srgbClr val="FF4789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endParaRPr lang="zh-CN" altLang="en-US" sz="8800" spc="80" dirty="0">
              <a:solidFill>
                <a:schemeClr val="bg1"/>
              </a:solidFill>
              <a:latin typeface="Paralines" panose="00000500000000000000" pitchFamily="50" charset="0"/>
            </a:endParaRP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8F22EAB-381A-4D6C-8F41-2FCDFD9C7582}"/>
              </a:ext>
            </a:extLst>
          </p:cNvPr>
          <p:cNvCxnSpPr>
            <a:cxnSpLocks/>
          </p:cNvCxnSpPr>
          <p:nvPr/>
        </p:nvCxnSpPr>
        <p:spPr>
          <a:xfrm>
            <a:off x="2704326" y="3797358"/>
            <a:ext cx="1754996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8E93A4D-4160-48D1-AAE1-58F12F391952}"/>
              </a:ext>
            </a:extLst>
          </p:cNvPr>
          <p:cNvCxnSpPr>
            <a:cxnSpLocks/>
          </p:cNvCxnSpPr>
          <p:nvPr/>
        </p:nvCxnSpPr>
        <p:spPr>
          <a:xfrm>
            <a:off x="7732678" y="3797358"/>
            <a:ext cx="1615133" cy="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62A71E7-0A52-44F2-84EC-9FF910CE0433}"/>
              </a:ext>
            </a:extLst>
          </p:cNvPr>
          <p:cNvSpPr/>
          <p:nvPr/>
        </p:nvSpPr>
        <p:spPr>
          <a:xfrm>
            <a:off x="7310654" y="5033552"/>
            <a:ext cx="1648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30FD8B5F-220E-4D46-B710-DA4BC2F6ACAB}" type="datetime1">
              <a:rPr lang="zh-CN" altLang="en-US" smtClean="0">
                <a:solidFill>
                  <a:srgbClr val="FFFFFF"/>
                </a:solidFill>
                <a:latin typeface="微软雅黑"/>
                <a:ea typeface="微软雅黑"/>
              </a:rPr>
              <a:pPr/>
              <a:t>2020/8/30</a:t>
            </a:fld>
            <a:endParaRPr lang="zh-CN" altLang="en-US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6B21BB3-3DC7-40FC-9349-68842962DDD2}"/>
              </a:ext>
            </a:extLst>
          </p:cNvPr>
          <p:cNvSpPr/>
          <p:nvPr/>
        </p:nvSpPr>
        <p:spPr>
          <a:xfrm>
            <a:off x="6304930" y="5054589"/>
            <a:ext cx="304474" cy="304474"/>
          </a:xfrm>
          <a:prstGeom prst="ellipse">
            <a:avLst/>
          </a:prstGeom>
          <a:solidFill>
            <a:srgbClr val="050D23"/>
          </a:solidFill>
          <a:ln w="9525" cap="flat" cmpd="sng" algn="ctr">
            <a:gradFill flip="none" rotWithShape="1">
              <a:gsLst>
                <a:gs pos="0">
                  <a:srgbClr val="4BFFFF"/>
                </a:gs>
                <a:gs pos="50000">
                  <a:schemeClr val="bg1"/>
                </a:gs>
                <a:gs pos="100000">
                  <a:srgbClr val="FF4789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105" name="circular-clock-tool_5534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106F859-1D70-4700-87E7-838B68E33E76}"/>
              </a:ext>
            </a:extLst>
          </p:cNvPr>
          <p:cNvSpPr>
            <a:spLocks noChangeAspect="1"/>
          </p:cNvSpPr>
          <p:nvPr/>
        </p:nvSpPr>
        <p:spPr bwMode="auto">
          <a:xfrm>
            <a:off x="6365348" y="5115136"/>
            <a:ext cx="183637" cy="183379"/>
          </a:xfrm>
          <a:custGeom>
            <a:avLst/>
            <a:gdLst>
              <a:gd name="connsiteX0" fmla="*/ 220168 w 608697"/>
              <a:gd name="connsiteY0" fmla="*/ 149793 h 607851"/>
              <a:gd name="connsiteX1" fmla="*/ 239222 w 608697"/>
              <a:gd name="connsiteY1" fmla="*/ 161748 h 607851"/>
              <a:gd name="connsiteX2" fmla="*/ 303540 w 608697"/>
              <a:gd name="connsiteY2" fmla="*/ 252175 h 607851"/>
              <a:gd name="connsiteX3" fmla="*/ 304361 w 608697"/>
              <a:gd name="connsiteY3" fmla="*/ 252026 h 607851"/>
              <a:gd name="connsiteX4" fmla="*/ 347190 w 608697"/>
              <a:gd name="connsiteY4" fmla="*/ 274596 h 607851"/>
              <a:gd name="connsiteX5" fmla="*/ 417850 w 608697"/>
              <a:gd name="connsiteY5" fmla="*/ 274596 h 607851"/>
              <a:gd name="connsiteX6" fmla="*/ 447173 w 608697"/>
              <a:gd name="connsiteY6" fmla="*/ 303943 h 607851"/>
              <a:gd name="connsiteX7" fmla="*/ 417775 w 608697"/>
              <a:gd name="connsiteY7" fmla="*/ 333291 h 607851"/>
              <a:gd name="connsiteX8" fmla="*/ 347190 w 608697"/>
              <a:gd name="connsiteY8" fmla="*/ 333291 h 607851"/>
              <a:gd name="connsiteX9" fmla="*/ 304361 w 608697"/>
              <a:gd name="connsiteY9" fmla="*/ 355861 h 607851"/>
              <a:gd name="connsiteX10" fmla="*/ 252354 w 608697"/>
              <a:gd name="connsiteY10" fmla="*/ 303943 h 607851"/>
              <a:gd name="connsiteX11" fmla="*/ 255712 w 608697"/>
              <a:gd name="connsiteY11" fmla="*/ 286216 h 607851"/>
              <a:gd name="connsiteX12" fmla="*/ 191320 w 608697"/>
              <a:gd name="connsiteY12" fmla="*/ 195714 h 607851"/>
              <a:gd name="connsiteX13" fmla="*/ 198259 w 608697"/>
              <a:gd name="connsiteY13" fmla="*/ 154820 h 607851"/>
              <a:gd name="connsiteX14" fmla="*/ 220168 w 608697"/>
              <a:gd name="connsiteY14" fmla="*/ 149793 h 607851"/>
              <a:gd name="connsiteX15" fmla="*/ 284730 w 608697"/>
              <a:gd name="connsiteY15" fmla="*/ 79259 h 607851"/>
              <a:gd name="connsiteX16" fmla="*/ 79369 w 608697"/>
              <a:gd name="connsiteY16" fmla="*/ 284409 h 607851"/>
              <a:gd name="connsiteX17" fmla="*/ 105701 w 608697"/>
              <a:gd name="connsiteY17" fmla="*/ 284409 h 607851"/>
              <a:gd name="connsiteX18" fmla="*/ 125320 w 608697"/>
              <a:gd name="connsiteY18" fmla="*/ 303925 h 607851"/>
              <a:gd name="connsiteX19" fmla="*/ 105701 w 608697"/>
              <a:gd name="connsiteY19" fmla="*/ 323517 h 607851"/>
              <a:gd name="connsiteX20" fmla="*/ 79369 w 608697"/>
              <a:gd name="connsiteY20" fmla="*/ 323517 h 607851"/>
              <a:gd name="connsiteX21" fmla="*/ 284805 w 608697"/>
              <a:gd name="connsiteY21" fmla="*/ 528592 h 607851"/>
              <a:gd name="connsiteX22" fmla="*/ 284805 w 608697"/>
              <a:gd name="connsiteY22" fmla="*/ 502296 h 607851"/>
              <a:gd name="connsiteX23" fmla="*/ 304349 w 608697"/>
              <a:gd name="connsiteY23" fmla="*/ 482705 h 607851"/>
              <a:gd name="connsiteX24" fmla="*/ 323967 w 608697"/>
              <a:gd name="connsiteY24" fmla="*/ 502296 h 607851"/>
              <a:gd name="connsiteX25" fmla="*/ 323967 w 608697"/>
              <a:gd name="connsiteY25" fmla="*/ 528592 h 607851"/>
              <a:gd name="connsiteX26" fmla="*/ 529328 w 608697"/>
              <a:gd name="connsiteY26" fmla="*/ 323442 h 607851"/>
              <a:gd name="connsiteX27" fmla="*/ 502996 w 608697"/>
              <a:gd name="connsiteY27" fmla="*/ 323442 h 607851"/>
              <a:gd name="connsiteX28" fmla="*/ 483377 w 608697"/>
              <a:gd name="connsiteY28" fmla="*/ 303925 h 607851"/>
              <a:gd name="connsiteX29" fmla="*/ 502996 w 608697"/>
              <a:gd name="connsiteY29" fmla="*/ 284334 h 607851"/>
              <a:gd name="connsiteX30" fmla="*/ 529328 w 608697"/>
              <a:gd name="connsiteY30" fmla="*/ 284334 h 607851"/>
              <a:gd name="connsiteX31" fmla="*/ 323893 w 608697"/>
              <a:gd name="connsiteY31" fmla="*/ 79259 h 607851"/>
              <a:gd name="connsiteX32" fmla="*/ 323893 w 608697"/>
              <a:gd name="connsiteY32" fmla="*/ 105555 h 607851"/>
              <a:gd name="connsiteX33" fmla="*/ 304349 w 608697"/>
              <a:gd name="connsiteY33" fmla="*/ 125146 h 607851"/>
              <a:gd name="connsiteX34" fmla="*/ 284730 w 608697"/>
              <a:gd name="connsiteY34" fmla="*/ 105555 h 607851"/>
              <a:gd name="connsiteX35" fmla="*/ 304349 w 608697"/>
              <a:gd name="connsiteY35" fmla="*/ 0 h 607851"/>
              <a:gd name="connsiteX36" fmla="*/ 608697 w 608697"/>
              <a:gd name="connsiteY36" fmla="*/ 303925 h 607851"/>
              <a:gd name="connsiteX37" fmla="*/ 304349 w 608697"/>
              <a:gd name="connsiteY37" fmla="*/ 607851 h 607851"/>
              <a:gd name="connsiteX38" fmla="*/ 0 w 608697"/>
              <a:gd name="connsiteY38" fmla="*/ 303925 h 607851"/>
              <a:gd name="connsiteX39" fmla="*/ 304349 w 608697"/>
              <a:gd name="connsiteY39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697" h="607851">
                <a:moveTo>
                  <a:pt x="220168" y="149793"/>
                </a:moveTo>
                <a:cubicBezTo>
                  <a:pt x="227582" y="151040"/>
                  <a:pt x="234522" y="155119"/>
                  <a:pt x="239222" y="161748"/>
                </a:cubicBezTo>
                <a:lnTo>
                  <a:pt x="303540" y="252175"/>
                </a:lnTo>
                <a:cubicBezTo>
                  <a:pt x="303839" y="252101"/>
                  <a:pt x="304062" y="252026"/>
                  <a:pt x="304361" y="252026"/>
                </a:cubicBezTo>
                <a:cubicBezTo>
                  <a:pt x="322119" y="252026"/>
                  <a:pt x="337863" y="261039"/>
                  <a:pt x="347190" y="274596"/>
                </a:cubicBezTo>
                <a:lnTo>
                  <a:pt x="417850" y="274596"/>
                </a:lnTo>
                <a:cubicBezTo>
                  <a:pt x="434041" y="274596"/>
                  <a:pt x="447173" y="287705"/>
                  <a:pt x="447173" y="303943"/>
                </a:cubicBezTo>
                <a:cubicBezTo>
                  <a:pt x="447173" y="320107"/>
                  <a:pt x="434041" y="333291"/>
                  <a:pt x="417775" y="333291"/>
                </a:cubicBezTo>
                <a:lnTo>
                  <a:pt x="347190" y="333291"/>
                </a:lnTo>
                <a:cubicBezTo>
                  <a:pt x="337863" y="346848"/>
                  <a:pt x="322194" y="355861"/>
                  <a:pt x="304361" y="355861"/>
                </a:cubicBezTo>
                <a:cubicBezTo>
                  <a:pt x="275634" y="355861"/>
                  <a:pt x="252354" y="332621"/>
                  <a:pt x="252354" y="303943"/>
                </a:cubicBezTo>
                <a:cubicBezTo>
                  <a:pt x="252354" y="297687"/>
                  <a:pt x="253698" y="291802"/>
                  <a:pt x="255712" y="286216"/>
                </a:cubicBezTo>
                <a:lnTo>
                  <a:pt x="191320" y="195714"/>
                </a:lnTo>
                <a:cubicBezTo>
                  <a:pt x="181918" y="182530"/>
                  <a:pt x="184977" y="164206"/>
                  <a:pt x="198259" y="154820"/>
                </a:cubicBezTo>
                <a:cubicBezTo>
                  <a:pt x="204862" y="150128"/>
                  <a:pt x="212753" y="148545"/>
                  <a:pt x="220168" y="149793"/>
                </a:cubicBezTo>
                <a:close/>
                <a:moveTo>
                  <a:pt x="284730" y="79259"/>
                </a:moveTo>
                <a:cubicBezTo>
                  <a:pt x="175746" y="88645"/>
                  <a:pt x="88768" y="175502"/>
                  <a:pt x="79369" y="284409"/>
                </a:cubicBezTo>
                <a:lnTo>
                  <a:pt x="105701" y="284409"/>
                </a:lnTo>
                <a:cubicBezTo>
                  <a:pt x="116517" y="284409"/>
                  <a:pt x="125320" y="293124"/>
                  <a:pt x="125320" y="303925"/>
                </a:cubicBezTo>
                <a:cubicBezTo>
                  <a:pt x="125320" y="314727"/>
                  <a:pt x="116517" y="323517"/>
                  <a:pt x="105701" y="323517"/>
                </a:cubicBezTo>
                <a:lnTo>
                  <a:pt x="79369" y="323517"/>
                </a:lnTo>
                <a:cubicBezTo>
                  <a:pt x="88768" y="432349"/>
                  <a:pt x="175746" y="519206"/>
                  <a:pt x="284805" y="528592"/>
                </a:cubicBezTo>
                <a:lnTo>
                  <a:pt x="284805" y="502296"/>
                </a:lnTo>
                <a:cubicBezTo>
                  <a:pt x="284805" y="491495"/>
                  <a:pt x="293532" y="482705"/>
                  <a:pt x="304349" y="482705"/>
                </a:cubicBezTo>
                <a:cubicBezTo>
                  <a:pt x="315165" y="482705"/>
                  <a:pt x="323967" y="491495"/>
                  <a:pt x="323967" y="502296"/>
                </a:cubicBezTo>
                <a:lnTo>
                  <a:pt x="323967" y="528592"/>
                </a:lnTo>
                <a:cubicBezTo>
                  <a:pt x="432951" y="519206"/>
                  <a:pt x="519929" y="432349"/>
                  <a:pt x="529328" y="323442"/>
                </a:cubicBezTo>
                <a:lnTo>
                  <a:pt x="502996" y="323442"/>
                </a:lnTo>
                <a:cubicBezTo>
                  <a:pt x="492179" y="323442"/>
                  <a:pt x="483377" y="314727"/>
                  <a:pt x="483377" y="303925"/>
                </a:cubicBezTo>
                <a:cubicBezTo>
                  <a:pt x="483377" y="293124"/>
                  <a:pt x="492179" y="284334"/>
                  <a:pt x="502996" y="284334"/>
                </a:cubicBezTo>
                <a:lnTo>
                  <a:pt x="529328" y="284334"/>
                </a:lnTo>
                <a:cubicBezTo>
                  <a:pt x="519929" y="175502"/>
                  <a:pt x="432951" y="88645"/>
                  <a:pt x="323893" y="79259"/>
                </a:cubicBezTo>
                <a:lnTo>
                  <a:pt x="323893" y="105555"/>
                </a:lnTo>
                <a:cubicBezTo>
                  <a:pt x="323893" y="116356"/>
                  <a:pt x="315165" y="125146"/>
                  <a:pt x="304349" y="125146"/>
                </a:cubicBezTo>
                <a:cubicBezTo>
                  <a:pt x="293532" y="125146"/>
                  <a:pt x="284730" y="116356"/>
                  <a:pt x="284730" y="105555"/>
                </a:cubicBezTo>
                <a:close/>
                <a:moveTo>
                  <a:pt x="304349" y="0"/>
                </a:moveTo>
                <a:cubicBezTo>
                  <a:pt x="472412" y="0"/>
                  <a:pt x="608697" y="136096"/>
                  <a:pt x="608697" y="303925"/>
                </a:cubicBezTo>
                <a:cubicBezTo>
                  <a:pt x="608697" y="471755"/>
                  <a:pt x="472412" y="607851"/>
                  <a:pt x="304349" y="607851"/>
                </a:cubicBezTo>
                <a:cubicBezTo>
                  <a:pt x="136285" y="607851"/>
                  <a:pt x="0" y="471755"/>
                  <a:pt x="0" y="303925"/>
                </a:cubicBezTo>
                <a:cubicBezTo>
                  <a:pt x="0" y="136096"/>
                  <a:pt x="136285" y="0"/>
                  <a:pt x="304349" y="0"/>
                </a:cubicBezTo>
                <a:close/>
              </a:path>
            </a:pathLst>
          </a:custGeom>
          <a:gradFill>
            <a:gsLst>
              <a:gs pos="0">
                <a:srgbClr val="4BFFFF"/>
              </a:gs>
              <a:gs pos="50000">
                <a:schemeClr val="bg1"/>
              </a:gs>
              <a:gs pos="100000">
                <a:srgbClr val="FF4789"/>
              </a:gs>
            </a:gsLst>
            <a:lin ang="2700000" scaled="1"/>
          </a:gradFill>
          <a:ln>
            <a:noFill/>
          </a:ln>
        </p:spPr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964A67D-60D5-4C15-8BE6-EC57ABD71ED1}"/>
              </a:ext>
            </a:extLst>
          </p:cNvPr>
          <p:cNvSpPr/>
          <p:nvPr/>
        </p:nvSpPr>
        <p:spPr>
          <a:xfrm>
            <a:off x="6621013" y="5033552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gradFill flip="none" rotWithShape="1">
                  <a:gsLst>
                    <a:gs pos="50000">
                      <a:schemeClr val="bg1"/>
                    </a:gs>
                    <a:gs pos="0">
                      <a:srgbClr val="4BFFFF"/>
                    </a:gs>
                    <a:gs pos="100000">
                      <a:srgbClr val="FF4789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3D3E82E-0790-4184-9B66-276698D76B89}"/>
              </a:ext>
            </a:extLst>
          </p:cNvPr>
          <p:cNvSpPr/>
          <p:nvPr/>
        </p:nvSpPr>
        <p:spPr>
          <a:xfrm>
            <a:off x="3983343" y="50409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gradFill flip="none" rotWithShape="1">
                  <a:gsLst>
                    <a:gs pos="50000">
                      <a:schemeClr val="bg1"/>
                    </a:gs>
                    <a:gs pos="0">
                      <a:srgbClr val="4BFFFF"/>
                    </a:gs>
                    <a:gs pos="100000">
                      <a:srgbClr val="FF4789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</a:t>
            </a:r>
            <a:endParaRPr lang="zh-CN" altLang="en-US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1DDB47F-2F86-48E6-B629-002D267BFB59}"/>
              </a:ext>
            </a:extLst>
          </p:cNvPr>
          <p:cNvGrpSpPr/>
          <p:nvPr/>
        </p:nvGrpSpPr>
        <p:grpSpPr>
          <a:xfrm>
            <a:off x="3668584" y="5065981"/>
            <a:ext cx="304474" cy="304474"/>
            <a:chOff x="4008019" y="2841360"/>
            <a:chExt cx="269050" cy="269050"/>
          </a:xfrm>
        </p:grpSpPr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0C71A970-7EE5-474F-9D69-A68F4ADD56F6}"/>
                </a:ext>
              </a:extLst>
            </p:cNvPr>
            <p:cNvSpPr/>
            <p:nvPr/>
          </p:nvSpPr>
          <p:spPr>
            <a:xfrm>
              <a:off x="4008019" y="2841360"/>
              <a:ext cx="269050" cy="269050"/>
            </a:xfrm>
            <a:prstGeom prst="ellipse">
              <a:avLst/>
            </a:prstGeom>
            <a:solidFill>
              <a:srgbClr val="050D23"/>
            </a:solidFill>
            <a:ln w="9525" cap="flat" cmpd="sng" algn="ctr">
              <a:gradFill flip="none" rotWithShape="1">
                <a:gsLst>
                  <a:gs pos="0">
                    <a:srgbClr val="4BFFFF"/>
                  </a:gs>
                  <a:gs pos="50000">
                    <a:schemeClr val="bg1"/>
                  </a:gs>
                  <a:gs pos="100000">
                    <a:srgbClr val="FF4789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3" name="clerk-with-tie_7319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751A334-F3E7-4951-AF21-0618518DF19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79746" y="2894175"/>
              <a:ext cx="125596" cy="140728"/>
            </a:xfrm>
            <a:custGeom>
              <a:avLst/>
              <a:gdLst>
                <a:gd name="T0" fmla="*/ 2003 w 2597"/>
                <a:gd name="T1" fmla="*/ 1085 h 2914"/>
                <a:gd name="T2" fmla="*/ 1796 w 2597"/>
                <a:gd name="T3" fmla="*/ 1305 h 2914"/>
                <a:gd name="T4" fmla="*/ 1608 w 2597"/>
                <a:gd name="T5" fmla="*/ 1588 h 2914"/>
                <a:gd name="T6" fmla="*/ 1490 w 2597"/>
                <a:gd name="T7" fmla="*/ 1660 h 2914"/>
                <a:gd name="T8" fmla="*/ 1298 w 2597"/>
                <a:gd name="T9" fmla="*/ 1696 h 2914"/>
                <a:gd name="T10" fmla="*/ 1107 w 2597"/>
                <a:gd name="T11" fmla="*/ 1660 h 2914"/>
                <a:gd name="T12" fmla="*/ 989 w 2597"/>
                <a:gd name="T13" fmla="*/ 1588 h 2914"/>
                <a:gd name="T14" fmla="*/ 801 w 2597"/>
                <a:gd name="T15" fmla="*/ 1305 h 2914"/>
                <a:gd name="T16" fmla="*/ 593 w 2597"/>
                <a:gd name="T17" fmla="*/ 1085 h 2914"/>
                <a:gd name="T18" fmla="*/ 611 w 2597"/>
                <a:gd name="T19" fmla="*/ 861 h 2914"/>
                <a:gd name="T20" fmla="*/ 665 w 2597"/>
                <a:gd name="T21" fmla="*/ 807 h 2914"/>
                <a:gd name="T22" fmla="*/ 668 w 2597"/>
                <a:gd name="T23" fmla="*/ 739 h 2914"/>
                <a:gd name="T24" fmla="*/ 646 w 2597"/>
                <a:gd name="T25" fmla="*/ 436 h 2914"/>
                <a:gd name="T26" fmla="*/ 900 w 2597"/>
                <a:gd name="T27" fmla="*/ 239 h 2914"/>
                <a:gd name="T28" fmla="*/ 1037 w 2597"/>
                <a:gd name="T29" fmla="*/ 90 h 2914"/>
                <a:gd name="T30" fmla="*/ 1338 w 2597"/>
                <a:gd name="T31" fmla="*/ 0 h 2914"/>
                <a:gd name="T32" fmla="*/ 1741 w 2597"/>
                <a:gd name="T33" fmla="*/ 141 h 2914"/>
                <a:gd name="T34" fmla="*/ 1922 w 2597"/>
                <a:gd name="T35" fmla="*/ 682 h 2914"/>
                <a:gd name="T36" fmla="*/ 1931 w 2597"/>
                <a:gd name="T37" fmla="*/ 807 h 2914"/>
                <a:gd name="T38" fmla="*/ 1985 w 2597"/>
                <a:gd name="T39" fmla="*/ 861 h 2914"/>
                <a:gd name="T40" fmla="*/ 2003 w 2597"/>
                <a:gd name="T41" fmla="*/ 1085 h 2914"/>
                <a:gd name="T42" fmla="*/ 2597 w 2597"/>
                <a:gd name="T43" fmla="*/ 2377 h 2914"/>
                <a:gd name="T44" fmla="*/ 2597 w 2597"/>
                <a:gd name="T45" fmla="*/ 2848 h 2914"/>
                <a:gd name="T46" fmla="*/ 2530 w 2597"/>
                <a:gd name="T47" fmla="*/ 2914 h 2914"/>
                <a:gd name="T48" fmla="*/ 66 w 2597"/>
                <a:gd name="T49" fmla="*/ 2914 h 2914"/>
                <a:gd name="T50" fmla="*/ 0 w 2597"/>
                <a:gd name="T51" fmla="*/ 2848 h 2914"/>
                <a:gd name="T52" fmla="*/ 0 w 2597"/>
                <a:gd name="T53" fmla="*/ 2377 h 2914"/>
                <a:gd name="T54" fmla="*/ 294 w 2597"/>
                <a:gd name="T55" fmla="*/ 1942 h 2914"/>
                <a:gd name="T56" fmla="*/ 877 w 2597"/>
                <a:gd name="T57" fmla="*/ 1709 h 2914"/>
                <a:gd name="T58" fmla="*/ 929 w 2597"/>
                <a:gd name="T59" fmla="*/ 1710 h 2914"/>
                <a:gd name="T60" fmla="*/ 965 w 2597"/>
                <a:gd name="T61" fmla="*/ 1748 h 2914"/>
                <a:gd name="T62" fmla="*/ 1111 w 2597"/>
                <a:gd name="T63" fmla="*/ 2153 h 2914"/>
                <a:gd name="T64" fmla="*/ 1140 w 2597"/>
                <a:gd name="T65" fmla="*/ 2070 h 2914"/>
                <a:gd name="T66" fmla="*/ 1094 w 2597"/>
                <a:gd name="T67" fmla="*/ 1957 h 2914"/>
                <a:gd name="T68" fmla="*/ 1101 w 2597"/>
                <a:gd name="T69" fmla="*/ 1895 h 2914"/>
                <a:gd name="T70" fmla="*/ 1156 w 2597"/>
                <a:gd name="T71" fmla="*/ 1865 h 2914"/>
                <a:gd name="T72" fmla="*/ 1441 w 2597"/>
                <a:gd name="T73" fmla="*/ 1865 h 2914"/>
                <a:gd name="T74" fmla="*/ 1496 w 2597"/>
                <a:gd name="T75" fmla="*/ 1895 h 2914"/>
                <a:gd name="T76" fmla="*/ 1502 w 2597"/>
                <a:gd name="T77" fmla="*/ 1957 h 2914"/>
                <a:gd name="T78" fmla="*/ 1456 w 2597"/>
                <a:gd name="T79" fmla="*/ 2070 h 2914"/>
                <a:gd name="T80" fmla="*/ 1485 w 2597"/>
                <a:gd name="T81" fmla="*/ 2153 h 2914"/>
                <a:gd name="T82" fmla="*/ 1632 w 2597"/>
                <a:gd name="T83" fmla="*/ 1748 h 2914"/>
                <a:gd name="T84" fmla="*/ 1667 w 2597"/>
                <a:gd name="T85" fmla="*/ 1710 h 2914"/>
                <a:gd name="T86" fmla="*/ 1719 w 2597"/>
                <a:gd name="T87" fmla="*/ 1709 h 2914"/>
                <a:gd name="T88" fmla="*/ 2302 w 2597"/>
                <a:gd name="T89" fmla="*/ 1942 h 2914"/>
                <a:gd name="T90" fmla="*/ 2597 w 2597"/>
                <a:gd name="T91" fmla="*/ 2377 h 2914"/>
                <a:gd name="T92" fmla="*/ 2242 w 2597"/>
                <a:gd name="T93" fmla="*/ 2428 h 2914"/>
                <a:gd name="T94" fmla="*/ 2175 w 2597"/>
                <a:gd name="T95" fmla="*/ 2362 h 2914"/>
                <a:gd name="T96" fmla="*/ 1727 w 2597"/>
                <a:gd name="T97" fmla="*/ 2362 h 2914"/>
                <a:gd name="T98" fmla="*/ 1661 w 2597"/>
                <a:gd name="T99" fmla="*/ 2428 h 2914"/>
                <a:gd name="T100" fmla="*/ 1661 w 2597"/>
                <a:gd name="T101" fmla="*/ 2636 h 2914"/>
                <a:gd name="T102" fmla="*/ 1727 w 2597"/>
                <a:gd name="T103" fmla="*/ 2703 h 2914"/>
                <a:gd name="T104" fmla="*/ 2175 w 2597"/>
                <a:gd name="T105" fmla="*/ 2703 h 2914"/>
                <a:gd name="T106" fmla="*/ 2242 w 2597"/>
                <a:gd name="T107" fmla="*/ 2636 h 2914"/>
                <a:gd name="T108" fmla="*/ 2242 w 2597"/>
                <a:gd name="T109" fmla="*/ 2428 h 2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97" h="2914">
                  <a:moveTo>
                    <a:pt x="2003" y="1085"/>
                  </a:moveTo>
                  <a:cubicBezTo>
                    <a:pt x="1958" y="1259"/>
                    <a:pt x="1852" y="1297"/>
                    <a:pt x="1796" y="1305"/>
                  </a:cubicBezTo>
                  <a:cubicBezTo>
                    <a:pt x="1761" y="1374"/>
                    <a:pt x="1684" y="1516"/>
                    <a:pt x="1608" y="1588"/>
                  </a:cubicBezTo>
                  <a:cubicBezTo>
                    <a:pt x="1577" y="1616"/>
                    <a:pt x="1538" y="1641"/>
                    <a:pt x="1490" y="1660"/>
                  </a:cubicBezTo>
                  <a:cubicBezTo>
                    <a:pt x="1429" y="1684"/>
                    <a:pt x="1364" y="1696"/>
                    <a:pt x="1298" y="1696"/>
                  </a:cubicBezTo>
                  <a:cubicBezTo>
                    <a:pt x="1232" y="1696"/>
                    <a:pt x="1168" y="1684"/>
                    <a:pt x="1107" y="1660"/>
                  </a:cubicBezTo>
                  <a:cubicBezTo>
                    <a:pt x="1059" y="1641"/>
                    <a:pt x="1019" y="1616"/>
                    <a:pt x="989" y="1588"/>
                  </a:cubicBezTo>
                  <a:cubicBezTo>
                    <a:pt x="912" y="1516"/>
                    <a:pt x="836" y="1374"/>
                    <a:pt x="801" y="1305"/>
                  </a:cubicBezTo>
                  <a:cubicBezTo>
                    <a:pt x="744" y="1297"/>
                    <a:pt x="638" y="1259"/>
                    <a:pt x="593" y="1085"/>
                  </a:cubicBezTo>
                  <a:cubicBezTo>
                    <a:pt x="569" y="993"/>
                    <a:pt x="575" y="917"/>
                    <a:pt x="611" y="861"/>
                  </a:cubicBezTo>
                  <a:cubicBezTo>
                    <a:pt x="628" y="836"/>
                    <a:pt x="647" y="819"/>
                    <a:pt x="665" y="807"/>
                  </a:cubicBezTo>
                  <a:cubicBezTo>
                    <a:pt x="665" y="789"/>
                    <a:pt x="666" y="765"/>
                    <a:pt x="668" y="739"/>
                  </a:cubicBezTo>
                  <a:cubicBezTo>
                    <a:pt x="636" y="693"/>
                    <a:pt x="591" y="595"/>
                    <a:pt x="646" y="436"/>
                  </a:cubicBezTo>
                  <a:cubicBezTo>
                    <a:pt x="705" y="267"/>
                    <a:pt x="837" y="241"/>
                    <a:pt x="900" y="239"/>
                  </a:cubicBezTo>
                  <a:cubicBezTo>
                    <a:pt x="922" y="199"/>
                    <a:pt x="963" y="142"/>
                    <a:pt x="1037" y="90"/>
                  </a:cubicBezTo>
                  <a:cubicBezTo>
                    <a:pt x="1119" y="32"/>
                    <a:pt x="1226" y="0"/>
                    <a:pt x="1338" y="0"/>
                  </a:cubicBezTo>
                  <a:cubicBezTo>
                    <a:pt x="1477" y="0"/>
                    <a:pt x="1616" y="49"/>
                    <a:pt x="1741" y="141"/>
                  </a:cubicBezTo>
                  <a:cubicBezTo>
                    <a:pt x="1944" y="290"/>
                    <a:pt x="1926" y="622"/>
                    <a:pt x="1922" y="682"/>
                  </a:cubicBezTo>
                  <a:cubicBezTo>
                    <a:pt x="1929" y="732"/>
                    <a:pt x="1931" y="776"/>
                    <a:pt x="1931" y="807"/>
                  </a:cubicBezTo>
                  <a:cubicBezTo>
                    <a:pt x="1949" y="819"/>
                    <a:pt x="1969" y="836"/>
                    <a:pt x="1985" y="861"/>
                  </a:cubicBezTo>
                  <a:cubicBezTo>
                    <a:pt x="2021" y="917"/>
                    <a:pt x="2028" y="993"/>
                    <a:pt x="2003" y="1085"/>
                  </a:cubicBezTo>
                  <a:close/>
                  <a:moveTo>
                    <a:pt x="2597" y="2377"/>
                  </a:moveTo>
                  <a:lnTo>
                    <a:pt x="2597" y="2848"/>
                  </a:lnTo>
                  <a:cubicBezTo>
                    <a:pt x="2597" y="2885"/>
                    <a:pt x="2567" y="2914"/>
                    <a:pt x="2530" y="2914"/>
                  </a:cubicBezTo>
                  <a:lnTo>
                    <a:pt x="66" y="2914"/>
                  </a:lnTo>
                  <a:cubicBezTo>
                    <a:pt x="30" y="2914"/>
                    <a:pt x="0" y="2885"/>
                    <a:pt x="0" y="2848"/>
                  </a:cubicBezTo>
                  <a:lnTo>
                    <a:pt x="0" y="2377"/>
                  </a:lnTo>
                  <a:cubicBezTo>
                    <a:pt x="0" y="2184"/>
                    <a:pt x="115" y="2014"/>
                    <a:pt x="294" y="1942"/>
                  </a:cubicBezTo>
                  <a:lnTo>
                    <a:pt x="877" y="1709"/>
                  </a:lnTo>
                  <a:cubicBezTo>
                    <a:pt x="894" y="1702"/>
                    <a:pt x="913" y="1703"/>
                    <a:pt x="929" y="1710"/>
                  </a:cubicBezTo>
                  <a:cubicBezTo>
                    <a:pt x="946" y="1717"/>
                    <a:pt x="959" y="1731"/>
                    <a:pt x="965" y="1748"/>
                  </a:cubicBezTo>
                  <a:lnTo>
                    <a:pt x="1111" y="2153"/>
                  </a:lnTo>
                  <a:lnTo>
                    <a:pt x="1140" y="2070"/>
                  </a:lnTo>
                  <a:lnTo>
                    <a:pt x="1094" y="1957"/>
                  </a:lnTo>
                  <a:cubicBezTo>
                    <a:pt x="1086" y="1936"/>
                    <a:pt x="1088" y="1913"/>
                    <a:pt x="1101" y="1895"/>
                  </a:cubicBezTo>
                  <a:cubicBezTo>
                    <a:pt x="1113" y="1876"/>
                    <a:pt x="1134" y="1865"/>
                    <a:pt x="1156" y="1865"/>
                  </a:cubicBezTo>
                  <a:lnTo>
                    <a:pt x="1441" y="1865"/>
                  </a:lnTo>
                  <a:cubicBezTo>
                    <a:pt x="1463" y="1865"/>
                    <a:pt x="1484" y="1876"/>
                    <a:pt x="1496" y="1895"/>
                  </a:cubicBezTo>
                  <a:cubicBezTo>
                    <a:pt x="1508" y="1913"/>
                    <a:pt x="1511" y="1936"/>
                    <a:pt x="1502" y="1957"/>
                  </a:cubicBezTo>
                  <a:lnTo>
                    <a:pt x="1456" y="2070"/>
                  </a:lnTo>
                  <a:lnTo>
                    <a:pt x="1485" y="2153"/>
                  </a:lnTo>
                  <a:lnTo>
                    <a:pt x="1632" y="1748"/>
                  </a:lnTo>
                  <a:cubicBezTo>
                    <a:pt x="1638" y="1731"/>
                    <a:pt x="1651" y="1717"/>
                    <a:pt x="1667" y="1710"/>
                  </a:cubicBezTo>
                  <a:cubicBezTo>
                    <a:pt x="1684" y="1703"/>
                    <a:pt x="1702" y="1702"/>
                    <a:pt x="1719" y="1709"/>
                  </a:cubicBezTo>
                  <a:lnTo>
                    <a:pt x="2302" y="1942"/>
                  </a:lnTo>
                  <a:cubicBezTo>
                    <a:pt x="2481" y="2014"/>
                    <a:pt x="2597" y="2184"/>
                    <a:pt x="2597" y="2377"/>
                  </a:cubicBezTo>
                  <a:close/>
                  <a:moveTo>
                    <a:pt x="2242" y="2428"/>
                  </a:moveTo>
                  <a:cubicBezTo>
                    <a:pt x="2242" y="2392"/>
                    <a:pt x="2212" y="2362"/>
                    <a:pt x="2175" y="2362"/>
                  </a:cubicBezTo>
                  <a:lnTo>
                    <a:pt x="1727" y="2362"/>
                  </a:lnTo>
                  <a:cubicBezTo>
                    <a:pt x="1691" y="2362"/>
                    <a:pt x="1661" y="2392"/>
                    <a:pt x="1661" y="2428"/>
                  </a:cubicBezTo>
                  <a:lnTo>
                    <a:pt x="1661" y="2636"/>
                  </a:lnTo>
                  <a:cubicBezTo>
                    <a:pt x="1661" y="2673"/>
                    <a:pt x="1691" y="2703"/>
                    <a:pt x="1727" y="2703"/>
                  </a:cubicBezTo>
                  <a:lnTo>
                    <a:pt x="2175" y="2703"/>
                  </a:lnTo>
                  <a:cubicBezTo>
                    <a:pt x="2212" y="2703"/>
                    <a:pt x="2242" y="2673"/>
                    <a:pt x="2242" y="2636"/>
                  </a:cubicBezTo>
                  <a:lnTo>
                    <a:pt x="2242" y="2428"/>
                  </a:lnTo>
                  <a:close/>
                </a:path>
              </a:pathLst>
            </a:custGeom>
            <a:gradFill>
              <a:gsLst>
                <a:gs pos="0">
                  <a:srgbClr val="4BFFFF">
                    <a:lumMod val="87000"/>
                    <a:lumOff val="13000"/>
                  </a:srgbClr>
                </a:gs>
                <a:gs pos="50000">
                  <a:schemeClr val="bg1"/>
                </a:gs>
                <a:gs pos="100000">
                  <a:srgbClr val="FF4789">
                    <a:lumMod val="59000"/>
                    <a:lumOff val="4100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8" name="矩形 10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2B9C180-7462-469D-80B8-53F5A73B20EF}"/>
              </a:ext>
            </a:extLst>
          </p:cNvPr>
          <p:cNvSpPr/>
          <p:nvPr/>
        </p:nvSpPr>
        <p:spPr>
          <a:xfrm>
            <a:off x="4886399" y="504097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  <a:endParaRPr lang="zh-CN" altLang="en-US" dirty="0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8F477F6-7F08-480D-A413-7E7EBF6BABF7}"/>
              </a:ext>
            </a:extLst>
          </p:cNvPr>
          <p:cNvPicPr>
            <a:picLocks/>
          </p:cNvPicPr>
          <p:nvPr/>
        </p:nvPicPr>
        <p:blipFill>
          <a:blip r:embed="rId5">
            <a:alphaModFix amt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"/>
            <a:ext cx="12192000" cy="6858000"/>
          </a:xfrm>
          <a:custGeom>
            <a:avLst/>
            <a:gdLst>
              <a:gd name="connsiteX0" fmla="*/ 6416041 w 12192000"/>
              <a:gd name="connsiteY0" fmla="*/ 449581 h 6858000"/>
              <a:gd name="connsiteX1" fmla="*/ 6416041 w 12192000"/>
              <a:gd name="connsiteY1" fmla="*/ 708068 h 6858000"/>
              <a:gd name="connsiteX2" fmla="*/ 6137919 w 12192000"/>
              <a:gd name="connsiteY2" fmla="*/ 675088 h 6858000"/>
              <a:gd name="connsiteX3" fmla="*/ 5763563 w 12192000"/>
              <a:gd name="connsiteY3" fmla="*/ 660401 h 6858000"/>
              <a:gd name="connsiteX4" fmla="*/ 2102168 w 12192000"/>
              <a:gd name="connsiteY4" fmla="*/ 3505202 h 6858000"/>
              <a:gd name="connsiteX5" fmla="*/ 3434576 w 12192000"/>
              <a:gd name="connsiteY5" fmla="*/ 5700389 h 6858000"/>
              <a:gd name="connsiteX6" fmla="*/ 3624264 w 12192000"/>
              <a:gd name="connsiteY6" fmla="*/ 5810600 h 6858000"/>
              <a:gd name="connsiteX7" fmla="*/ 3624264 w 12192000"/>
              <a:gd name="connsiteY7" fmla="*/ 6443660 h 6858000"/>
              <a:gd name="connsiteX8" fmla="*/ 5330631 w 12192000"/>
              <a:gd name="connsiteY8" fmla="*/ 6443660 h 6858000"/>
              <a:gd name="connsiteX9" fmla="*/ 5330631 w 12192000"/>
              <a:gd name="connsiteY9" fmla="*/ 6328370 h 6858000"/>
              <a:gd name="connsiteX10" fmla="*/ 5389206 w 12192000"/>
              <a:gd name="connsiteY10" fmla="*/ 6335316 h 6858000"/>
              <a:gd name="connsiteX11" fmla="*/ 5763563 w 12192000"/>
              <a:gd name="connsiteY11" fmla="*/ 6350003 h 6858000"/>
              <a:gd name="connsiteX12" fmla="*/ 9424956 w 12192000"/>
              <a:gd name="connsiteY12" fmla="*/ 3505202 h 6858000"/>
              <a:gd name="connsiteX13" fmla="*/ 8352559 w 12192000"/>
              <a:gd name="connsiteY13" fmla="*/ 1493624 h 6858000"/>
              <a:gd name="connsiteX14" fmla="*/ 8138161 w 12192000"/>
              <a:gd name="connsiteY14" fmla="*/ 1342225 h 6858000"/>
              <a:gd name="connsiteX15" fmla="*/ 8138161 w 12192000"/>
              <a:gd name="connsiteY15" fmla="*/ 449581 h 6858000"/>
              <a:gd name="connsiteX16" fmla="*/ 0 w 12192000"/>
              <a:gd name="connsiteY16" fmla="*/ 0 h 6858000"/>
              <a:gd name="connsiteX17" fmla="*/ 12192000 w 12192000"/>
              <a:gd name="connsiteY17" fmla="*/ 0 h 6858000"/>
              <a:gd name="connsiteX18" fmla="*/ 12192000 w 12192000"/>
              <a:gd name="connsiteY18" fmla="*/ 6858000 h 6858000"/>
              <a:gd name="connsiteX19" fmla="*/ 0 w 12192000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2000" h="6858000">
                <a:moveTo>
                  <a:pt x="6416041" y="449581"/>
                </a:moveTo>
                <a:lnTo>
                  <a:pt x="6416041" y="708068"/>
                </a:lnTo>
                <a:lnTo>
                  <a:pt x="6137919" y="675088"/>
                </a:lnTo>
                <a:cubicBezTo>
                  <a:pt x="6014833" y="665376"/>
                  <a:pt x="5889946" y="660401"/>
                  <a:pt x="5763563" y="660401"/>
                </a:cubicBezTo>
                <a:cubicBezTo>
                  <a:pt x="3741430" y="660401"/>
                  <a:pt x="2102168" y="1934062"/>
                  <a:pt x="2102168" y="3505202"/>
                </a:cubicBezTo>
                <a:cubicBezTo>
                  <a:pt x="2102168" y="4388969"/>
                  <a:pt x="2620841" y="5178611"/>
                  <a:pt x="3434576" y="5700389"/>
                </a:cubicBezTo>
                <a:lnTo>
                  <a:pt x="3624264" y="5810600"/>
                </a:lnTo>
                <a:lnTo>
                  <a:pt x="3624264" y="6443660"/>
                </a:lnTo>
                <a:lnTo>
                  <a:pt x="5330631" y="6443660"/>
                </a:lnTo>
                <a:lnTo>
                  <a:pt x="5330631" y="6328370"/>
                </a:lnTo>
                <a:lnTo>
                  <a:pt x="5389206" y="6335316"/>
                </a:lnTo>
                <a:cubicBezTo>
                  <a:pt x="5512292" y="6345028"/>
                  <a:pt x="5637179" y="6350003"/>
                  <a:pt x="5763563" y="6350003"/>
                </a:cubicBezTo>
                <a:cubicBezTo>
                  <a:pt x="7785694" y="6350003"/>
                  <a:pt x="9424956" y="5076342"/>
                  <a:pt x="9424956" y="3505202"/>
                </a:cubicBezTo>
                <a:cubicBezTo>
                  <a:pt x="9424956" y="2719632"/>
                  <a:pt x="9015140" y="2008432"/>
                  <a:pt x="8352559" y="1493624"/>
                </a:cubicBezTo>
                <a:lnTo>
                  <a:pt x="8138161" y="1342225"/>
                </a:lnTo>
                <a:lnTo>
                  <a:pt x="8138161" y="449581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0" name="图片 19" descr="图片包含 灯光, 日落, 飞机, 背景&#10;&#10;描述已自动生成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FFD08D5-9C4E-4112-9CF9-07596B61F8C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5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6208" y="2401682"/>
            <a:ext cx="8829558" cy="1291063"/>
          </a:xfrm>
          <a:prstGeom prst="rect">
            <a:avLst/>
          </a:prstGeom>
        </p:spPr>
      </p:pic>
      <p:sp>
        <p:nvSpPr>
          <p:cNvPr id="68" name="矩形 6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938A203-DD51-4030-81F8-A2F9F33E5A6D}"/>
              </a:ext>
            </a:extLst>
          </p:cNvPr>
          <p:cNvSpPr/>
          <p:nvPr/>
        </p:nvSpPr>
        <p:spPr>
          <a:xfrm>
            <a:off x="2731161" y="2402437"/>
            <a:ext cx="6724918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600" spc="300" dirty="0">
                <a:gradFill flip="none" rotWithShape="1">
                  <a:gsLst>
                    <a:gs pos="0">
                      <a:srgbClr val="00FFFF"/>
                    </a:gs>
                    <a:gs pos="50000">
                      <a:schemeClr val="bg1"/>
                    </a:gs>
                    <a:gs pos="100000">
                      <a:srgbClr val="FF3399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	世界移动通信大会</a:t>
            </a:r>
          </a:p>
        </p:txBody>
      </p:sp>
    </p:spTree>
    <p:extLst>
      <p:ext uri="{BB962C8B-B14F-4D97-AF65-F5344CB8AC3E}">
        <p14:creationId xmlns:p14="http://schemas.microsoft.com/office/powerpoint/2010/main" val="196833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FAFCC64-952A-4743-B313-EBB64C0C2754}"/>
              </a:ext>
            </a:extLst>
          </p:cNvPr>
          <p:cNvGrpSpPr/>
          <p:nvPr/>
        </p:nvGrpSpPr>
        <p:grpSpPr>
          <a:xfrm>
            <a:off x="4386818" y="377554"/>
            <a:ext cx="3418365" cy="839460"/>
            <a:chOff x="4322966" y="482446"/>
            <a:chExt cx="3418365" cy="83946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0EB910F-7F07-42D7-8226-479B533D5ED1}"/>
                </a:ext>
              </a:extLst>
            </p:cNvPr>
            <p:cNvSpPr/>
            <p:nvPr/>
          </p:nvSpPr>
          <p:spPr>
            <a:xfrm>
              <a:off x="4593293" y="500558"/>
              <a:ext cx="287771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spc="300" dirty="0">
                  <a:gradFill flip="none" rotWithShape="1">
                    <a:gsLst>
                      <a:gs pos="0">
                        <a:srgbClr val="00FFFF"/>
                      </a:gs>
                      <a:gs pos="50000">
                        <a:schemeClr val="bg1"/>
                      </a:gs>
                      <a:gs pos="100000">
                        <a:srgbClr val="FF3399"/>
                      </a:gs>
                    </a:gsLst>
                    <a:lin ang="2700000" scaled="1"/>
                    <a:tileRect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字体圈欣意冠黑体" panose="00000500000000000000" pitchFamily="2" charset="-122"/>
                </a:rPr>
                <a:t>单击编辑标题</a:t>
              </a: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449E4CBA-0BCB-4006-A8C1-A83F6C7AAF4F}"/>
                </a:ext>
              </a:extLst>
            </p:cNvPr>
            <p:cNvSpPr/>
            <p:nvPr/>
          </p:nvSpPr>
          <p:spPr>
            <a:xfrm rot="5400000" flipH="1">
              <a:off x="6639974" y="220549"/>
              <a:ext cx="125274" cy="2077440"/>
            </a:xfrm>
            <a:custGeom>
              <a:avLst/>
              <a:gdLst>
                <a:gd name="connsiteX0" fmla="*/ 188754 w 190500"/>
                <a:gd name="connsiteY0" fmla="*/ 3969 h 581025"/>
                <a:gd name="connsiteX1" fmla="*/ 3969 w 190500"/>
                <a:gd name="connsiteY1" fmla="*/ 146844 h 581025"/>
                <a:gd name="connsiteX2" fmla="*/ 3969 w 190500"/>
                <a:gd name="connsiteY2" fmla="*/ 322104 h 581025"/>
                <a:gd name="connsiteX3" fmla="*/ 35402 w 190500"/>
                <a:gd name="connsiteY3" fmla="*/ 369729 h 581025"/>
                <a:gd name="connsiteX4" fmla="*/ 35402 w 190500"/>
                <a:gd name="connsiteY4" fmla="*/ 585947 h 581025"/>
                <a:gd name="connsiteX0" fmla="*/ 120272 w 120272"/>
                <a:gd name="connsiteY0" fmla="*/ 0 h 534291"/>
                <a:gd name="connsiteX1" fmla="*/ 0 w 120272"/>
                <a:gd name="connsiteY1" fmla="*/ 95188 h 534291"/>
                <a:gd name="connsiteX2" fmla="*/ 0 w 120272"/>
                <a:gd name="connsiteY2" fmla="*/ 270448 h 534291"/>
                <a:gd name="connsiteX3" fmla="*/ 31433 w 120272"/>
                <a:gd name="connsiteY3" fmla="*/ 318073 h 534291"/>
                <a:gd name="connsiteX4" fmla="*/ 31433 w 120272"/>
                <a:gd name="connsiteY4" fmla="*/ 534291 h 534291"/>
                <a:gd name="connsiteX0" fmla="*/ 120272 w 120272"/>
                <a:gd name="connsiteY0" fmla="*/ 0 h 1482353"/>
                <a:gd name="connsiteX1" fmla="*/ 0 w 120272"/>
                <a:gd name="connsiteY1" fmla="*/ 95188 h 1482353"/>
                <a:gd name="connsiteX2" fmla="*/ 0 w 120272"/>
                <a:gd name="connsiteY2" fmla="*/ 270448 h 1482353"/>
                <a:gd name="connsiteX3" fmla="*/ 31433 w 120272"/>
                <a:gd name="connsiteY3" fmla="*/ 318073 h 1482353"/>
                <a:gd name="connsiteX4" fmla="*/ 28628 w 120272"/>
                <a:gd name="connsiteY4" fmla="*/ 1482353 h 148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72" h="1482353">
                  <a:moveTo>
                    <a:pt x="120272" y="0"/>
                  </a:moveTo>
                  <a:lnTo>
                    <a:pt x="0" y="95188"/>
                  </a:lnTo>
                  <a:lnTo>
                    <a:pt x="0" y="270448"/>
                  </a:lnTo>
                  <a:lnTo>
                    <a:pt x="31433" y="318073"/>
                  </a:lnTo>
                  <a:lnTo>
                    <a:pt x="28628" y="1482353"/>
                  </a:lnTo>
                </a:path>
              </a:pathLst>
            </a:custGeom>
            <a:noFill/>
            <a:ln w="7869" cap="flat">
              <a:gradFill flip="none" rotWithShape="1">
                <a:gsLst>
                  <a:gs pos="0">
                    <a:schemeClr val="accent2"/>
                  </a:gs>
                  <a:gs pos="50000">
                    <a:schemeClr val="bg1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olid"/>
              <a:miter/>
              <a:headEnd type="oval" w="sm" len="sm"/>
            </a:ln>
          </p:spPr>
          <p:txBody>
            <a:bodyPr lIns="75547" tIns="37774" rIns="75547" bIns="3777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8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465F9B94-A37B-4596-A8AA-463F82492DA0}"/>
                </a:ext>
              </a:extLst>
            </p:cNvPr>
            <p:cNvSpPr/>
            <p:nvPr/>
          </p:nvSpPr>
          <p:spPr>
            <a:xfrm rot="5400000" flipV="1">
              <a:off x="5299049" y="-493637"/>
              <a:ext cx="125274" cy="2077440"/>
            </a:xfrm>
            <a:custGeom>
              <a:avLst/>
              <a:gdLst>
                <a:gd name="connsiteX0" fmla="*/ 188754 w 190500"/>
                <a:gd name="connsiteY0" fmla="*/ 3969 h 581025"/>
                <a:gd name="connsiteX1" fmla="*/ 3969 w 190500"/>
                <a:gd name="connsiteY1" fmla="*/ 146844 h 581025"/>
                <a:gd name="connsiteX2" fmla="*/ 3969 w 190500"/>
                <a:gd name="connsiteY2" fmla="*/ 322104 h 581025"/>
                <a:gd name="connsiteX3" fmla="*/ 35402 w 190500"/>
                <a:gd name="connsiteY3" fmla="*/ 369729 h 581025"/>
                <a:gd name="connsiteX4" fmla="*/ 35402 w 190500"/>
                <a:gd name="connsiteY4" fmla="*/ 585947 h 581025"/>
                <a:gd name="connsiteX0" fmla="*/ 120272 w 120272"/>
                <a:gd name="connsiteY0" fmla="*/ 0 h 534291"/>
                <a:gd name="connsiteX1" fmla="*/ 0 w 120272"/>
                <a:gd name="connsiteY1" fmla="*/ 95188 h 534291"/>
                <a:gd name="connsiteX2" fmla="*/ 0 w 120272"/>
                <a:gd name="connsiteY2" fmla="*/ 270448 h 534291"/>
                <a:gd name="connsiteX3" fmla="*/ 31433 w 120272"/>
                <a:gd name="connsiteY3" fmla="*/ 318073 h 534291"/>
                <a:gd name="connsiteX4" fmla="*/ 31433 w 120272"/>
                <a:gd name="connsiteY4" fmla="*/ 534291 h 534291"/>
                <a:gd name="connsiteX0" fmla="*/ 120272 w 120272"/>
                <a:gd name="connsiteY0" fmla="*/ 0 h 1482353"/>
                <a:gd name="connsiteX1" fmla="*/ 0 w 120272"/>
                <a:gd name="connsiteY1" fmla="*/ 95188 h 1482353"/>
                <a:gd name="connsiteX2" fmla="*/ 0 w 120272"/>
                <a:gd name="connsiteY2" fmla="*/ 270448 h 1482353"/>
                <a:gd name="connsiteX3" fmla="*/ 31433 w 120272"/>
                <a:gd name="connsiteY3" fmla="*/ 318073 h 1482353"/>
                <a:gd name="connsiteX4" fmla="*/ 28628 w 120272"/>
                <a:gd name="connsiteY4" fmla="*/ 1482353 h 148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72" h="1482353">
                  <a:moveTo>
                    <a:pt x="120272" y="0"/>
                  </a:moveTo>
                  <a:lnTo>
                    <a:pt x="0" y="95188"/>
                  </a:lnTo>
                  <a:lnTo>
                    <a:pt x="0" y="270448"/>
                  </a:lnTo>
                  <a:lnTo>
                    <a:pt x="31433" y="318073"/>
                  </a:lnTo>
                  <a:lnTo>
                    <a:pt x="28628" y="1482353"/>
                  </a:lnTo>
                </a:path>
              </a:pathLst>
            </a:custGeom>
            <a:noFill/>
            <a:ln w="7869" cap="flat">
              <a:gradFill flip="none" rotWithShape="1">
                <a:gsLst>
                  <a:gs pos="0">
                    <a:schemeClr val="accent2"/>
                  </a:gs>
                  <a:gs pos="50000">
                    <a:schemeClr val="bg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miter/>
              <a:headEnd type="oval" w="sm" len="sm"/>
            </a:ln>
          </p:spPr>
          <p:txBody>
            <a:bodyPr lIns="75547" tIns="37774" rIns="75547" bIns="3777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8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0387FA5-571E-4F47-8FE2-F923FA0D305C}"/>
              </a:ext>
            </a:extLst>
          </p:cNvPr>
          <p:cNvGrpSpPr/>
          <p:nvPr/>
        </p:nvGrpSpPr>
        <p:grpSpPr>
          <a:xfrm>
            <a:off x="1887012" y="1748657"/>
            <a:ext cx="8417976" cy="3863606"/>
            <a:chOff x="1823125" y="1763897"/>
            <a:chExt cx="8417976" cy="3863606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D8A2EA13-850F-442D-9401-CE3D825F57BE}"/>
                </a:ext>
              </a:extLst>
            </p:cNvPr>
            <p:cNvGrpSpPr/>
            <p:nvPr/>
          </p:nvGrpSpPr>
          <p:grpSpPr>
            <a:xfrm>
              <a:off x="1823125" y="1763897"/>
              <a:ext cx="2309276" cy="3863606"/>
              <a:chOff x="1765975" y="1763897"/>
              <a:chExt cx="2309276" cy="3863606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70B062CD-1739-4FC3-B6C0-678DB59B5207}"/>
                  </a:ext>
                </a:extLst>
              </p:cNvPr>
              <p:cNvGrpSpPr/>
              <p:nvPr/>
            </p:nvGrpSpPr>
            <p:grpSpPr>
              <a:xfrm>
                <a:off x="1765975" y="1763897"/>
                <a:ext cx="2309276" cy="2309276"/>
                <a:chOff x="667789" y="2773119"/>
                <a:chExt cx="1942502" cy="1942502"/>
              </a:xfrm>
            </p:grpSpPr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DE7920F2-8A31-432C-8945-7CD70BD453A3}"/>
                    </a:ext>
                  </a:extLst>
                </p:cNvPr>
                <p:cNvSpPr/>
                <p:nvPr/>
              </p:nvSpPr>
              <p:spPr>
                <a:xfrm>
                  <a:off x="888769" y="2994099"/>
                  <a:ext cx="1500542" cy="1500542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00FFF6"/>
                    </a:gs>
                    <a:gs pos="48000">
                      <a:srgbClr val="00081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361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5000">
                        <a:schemeClr val="accent1"/>
                      </a:gs>
                      <a:gs pos="86000">
                        <a:schemeClr val="bg1"/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2801" tIns="31401" rIns="62801" bIns="31401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36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cs"/>
                  </a:endParaRPr>
                </a:p>
              </p:txBody>
            </p:sp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90B888BD-4E70-4373-8C30-BB2A89B8FC3A}"/>
                    </a:ext>
                  </a:extLst>
                </p:cNvPr>
                <p:cNvSpPr/>
                <p:nvPr/>
              </p:nvSpPr>
              <p:spPr>
                <a:xfrm>
                  <a:off x="667789" y="2773119"/>
                  <a:ext cx="1942502" cy="1942502"/>
                </a:xfrm>
                <a:prstGeom prst="ellipse">
                  <a:avLst/>
                </a:prstGeom>
                <a:noFill/>
                <a:ln w="15875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>
                          <a:alpha val="0"/>
                        </a:schemeClr>
                      </a:gs>
                      <a:gs pos="50000">
                        <a:schemeClr val="bg1"/>
                      </a:gs>
                    </a:gsLst>
                    <a:lin ang="54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2801" tIns="31401" rIns="62801" bIns="31401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36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cs"/>
                  </a:endParaRPr>
                </a:p>
              </p:txBody>
            </p:sp>
            <p:grpSp>
              <p:nvGrpSpPr>
                <p:cNvPr id="32" name="组合 31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F5CF9B5E-48EF-44DA-B897-5291CFC76A7B}"/>
                    </a:ext>
                  </a:extLst>
                </p:cNvPr>
                <p:cNvGrpSpPr/>
                <p:nvPr/>
              </p:nvGrpSpPr>
              <p:grpSpPr>
                <a:xfrm>
                  <a:off x="770695" y="2876025"/>
                  <a:ext cx="1736690" cy="1736690"/>
                  <a:chOff x="770695" y="2971031"/>
                  <a:chExt cx="1736690" cy="1736690"/>
                </a:xfrm>
              </p:grpSpPr>
              <p:sp>
                <p:nvSpPr>
                  <p:cNvPr id="33" name="弧形 32">
                    <a:extLst>
                      <a:ext uri="{FF2B5EF4-FFF2-40B4-BE49-F238E27FC236}">
                        <a16:creationId xmlns:a16="http://schemas.microsoft.com/office/drawing/2014/main" xmlns:p14="http://schemas.microsoft.com/office/powerpoint/2010/main" xmlns:a14="http://schemas.microsoft.com/office/drawing/2010/main" xmlns="" id="{104D4B9F-2E9A-4747-8CCE-00A1D14CF707}"/>
                      </a:ext>
                    </a:extLst>
                  </p:cNvPr>
                  <p:cNvSpPr/>
                  <p:nvPr/>
                </p:nvSpPr>
                <p:spPr>
                  <a:xfrm>
                    <a:off x="770695" y="2971031"/>
                    <a:ext cx="1736690" cy="1736690"/>
                  </a:xfrm>
                  <a:prstGeom prst="arc">
                    <a:avLst>
                      <a:gd name="adj1" fmla="val 11217676"/>
                      <a:gd name="adj2" fmla="val 21152120"/>
                    </a:avLst>
                  </a:prstGeom>
                  <a:noFill/>
                  <a:ln w="13084">
                    <a:gradFill flip="none" rotWithShape="1"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  <a:gs pos="5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2801" tIns="31401" rIns="62801" bIns="31401"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36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微软雅黑 Light"/>
                      <a:cs typeface="+mn-cs"/>
                    </a:endParaRPr>
                  </a:p>
                </p:txBody>
              </p:sp>
              <p:sp>
                <p:nvSpPr>
                  <p:cNvPr id="34" name="弧形 33">
                    <a:extLst>
                      <a:ext uri="{FF2B5EF4-FFF2-40B4-BE49-F238E27FC236}">
                        <a16:creationId xmlns:a16="http://schemas.microsoft.com/office/drawing/2014/main" xmlns:p14="http://schemas.microsoft.com/office/powerpoint/2010/main" xmlns:a14="http://schemas.microsoft.com/office/drawing/2010/main" xmlns="" id="{BA0AD659-9014-4BE4-A33B-DD2BAC59325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770695" y="2971031"/>
                    <a:ext cx="1736690" cy="1736690"/>
                  </a:xfrm>
                  <a:prstGeom prst="arc">
                    <a:avLst>
                      <a:gd name="adj1" fmla="val 11217676"/>
                      <a:gd name="adj2" fmla="val 21152120"/>
                    </a:avLst>
                  </a:prstGeom>
                  <a:noFill/>
                  <a:ln w="13084">
                    <a:gradFill flip="none" rotWithShape="1"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  <a:gs pos="5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2801" tIns="31401" rIns="62801" bIns="31401" rtlCol="0" anchor="ctr"/>
                  <a:lstStyle/>
                  <a:p>
                    <a:pPr algn="ctr"/>
                    <a:endParaRPr lang="zh-CN" altLang="en-US" sz="1236">
                      <a:solidFill>
                        <a:prstClr val="white"/>
                      </a:solidFill>
                      <a:latin typeface="Arial"/>
                      <a:ea typeface="微软雅黑 Light"/>
                    </a:endParaRPr>
                  </a:p>
                </p:txBody>
              </p:sp>
            </p:grpSp>
          </p:grpSp>
          <p:sp>
            <p:nvSpPr>
              <p:cNvPr id="4" name="TextBox 13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5F8E1879-D7EB-4F56-9281-DC027E755364}"/>
                  </a:ext>
                </a:extLst>
              </p:cNvPr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1784449" y="4114394"/>
                <a:ext cx="2265152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817">
                  <a:spcBef>
                    <a:spcPct val="20000"/>
                  </a:spcBef>
                  <a:defRPr/>
                </a:pPr>
                <a:r>
                  <a:rPr lang="zh-CN" altLang="en-US" sz="2800" b="1" dirty="0">
                    <a:gradFill>
                      <a:gsLst>
                        <a:gs pos="50400">
                          <a:schemeClr val="bg1"/>
                        </a:gs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4200000" scaled="0"/>
                    </a:gra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点击输入标题</a:t>
                </a:r>
              </a:p>
            </p:txBody>
          </p:sp>
          <p:sp>
            <p:nvSpPr>
              <p:cNvPr id="5" name="TextBox 13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3A9D3CE3-6247-4FF2-B1BE-35209239D1BF}"/>
                  </a:ext>
                </a:extLst>
              </p:cNvPr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1812230" y="4658905"/>
                <a:ext cx="2196946" cy="96859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817">
                  <a:lnSpc>
                    <a:spcPct val="120000"/>
                  </a:lnSpc>
                  <a:spcBef>
                    <a:spcPct val="20000"/>
                  </a:spcBef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单击此处可编辑内容根据您的需要自由拉伸文本框大小</a:t>
                </a:r>
                <a:endPara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B4433C4A-41F6-438A-BDC6-60ED915B3069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1851141" y="1763897"/>
                <a:ext cx="665300" cy="66530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50000">
                    <a:schemeClr val="bg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7" name="AutoShape 33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BB60B471-1340-44C1-9B00-D458DC9FB7D9}"/>
                  </a:ext>
                </a:extLst>
              </p:cNvPr>
              <p:cNvSpPr>
                <a:spLocks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2018291" y="2031507"/>
                <a:ext cx="1811367" cy="1811367"/>
              </a:xfrm>
              <a:custGeom>
                <a:avLst/>
                <a:gdLst>
                  <a:gd name="T0" fmla="*/ 621376 w 19678"/>
                  <a:gd name="T1" fmla="*/ 621411 h 20595"/>
                  <a:gd name="T2" fmla="*/ 621376 w 19678"/>
                  <a:gd name="T3" fmla="*/ 621411 h 20595"/>
                  <a:gd name="T4" fmla="*/ 621376 w 19678"/>
                  <a:gd name="T5" fmla="*/ 621411 h 20595"/>
                  <a:gd name="T6" fmla="*/ 621376 w 19678"/>
                  <a:gd name="T7" fmla="*/ 621411 h 2059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8" h="20595">
                    <a:moveTo>
                      <a:pt x="9838" y="0"/>
                    </a:moveTo>
                    <a:cubicBezTo>
                      <a:pt x="7320" y="0"/>
                      <a:pt x="4803" y="1007"/>
                      <a:pt x="2882" y="3018"/>
                    </a:cubicBezTo>
                    <a:cubicBezTo>
                      <a:pt x="-961" y="7040"/>
                      <a:pt x="-961" y="13556"/>
                      <a:pt x="2882" y="17578"/>
                    </a:cubicBezTo>
                    <a:cubicBezTo>
                      <a:pt x="6725" y="21599"/>
                      <a:pt x="12952" y="21599"/>
                      <a:pt x="16795" y="17578"/>
                    </a:cubicBezTo>
                    <a:cubicBezTo>
                      <a:pt x="20638" y="13556"/>
                      <a:pt x="20638" y="7040"/>
                      <a:pt x="16795" y="3018"/>
                    </a:cubicBezTo>
                    <a:cubicBezTo>
                      <a:pt x="14874" y="1007"/>
                      <a:pt x="12357" y="0"/>
                      <a:pt x="9838" y="0"/>
                    </a:cubicBezTo>
                    <a:close/>
                  </a:path>
                </a:pathLst>
              </a:custGeom>
              <a:noFill/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/>
              </a:p>
            </p:txBody>
          </p:sp>
          <p:sp>
            <p:nvSpPr>
              <p:cNvPr id="8" name="Picture 32-mask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5FCF11AA-FEB5-425A-91B3-BA731DCDAE4F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1991750" y="2005417"/>
                <a:ext cx="1837908" cy="1837908"/>
              </a:xfrm>
              <a:prstGeom prst="ellipse">
                <a:avLst/>
              </a:prstGeom>
              <a:blipFill>
                <a:blip r:embed="rId2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85CB9DB6-DBC3-4250-86A8-FFC787A83EB7}"/>
                  </a:ext>
                </a:extLst>
              </p:cNvPr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1887693" y="1835273"/>
                <a:ext cx="606122" cy="497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  <a:spcAft>
                    <a:spcPts val="600"/>
                  </a:spcAft>
                </a:pPr>
                <a:r>
                  <a:rPr lang="en-US" altLang="zh-CN" sz="2400" b="1" spc="8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b="1" spc="8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A63F5D7-0317-4476-A3C3-297F743C9969}"/>
                </a:ext>
              </a:extLst>
            </p:cNvPr>
            <p:cNvGrpSpPr/>
            <p:nvPr/>
          </p:nvGrpSpPr>
          <p:grpSpPr>
            <a:xfrm>
              <a:off x="4877475" y="1763897"/>
              <a:ext cx="2309276" cy="3863606"/>
              <a:chOff x="1765975" y="1763897"/>
              <a:chExt cx="2309276" cy="3863606"/>
            </a:xfrm>
          </p:grpSpPr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367EFBA1-EFD6-4661-81BB-092AA0141C23}"/>
                  </a:ext>
                </a:extLst>
              </p:cNvPr>
              <p:cNvGrpSpPr/>
              <p:nvPr/>
            </p:nvGrpSpPr>
            <p:grpSpPr>
              <a:xfrm>
                <a:off x="1765975" y="1763897"/>
                <a:ext cx="2309276" cy="2309276"/>
                <a:chOff x="667789" y="2773119"/>
                <a:chExt cx="1942502" cy="1942502"/>
              </a:xfrm>
            </p:grpSpPr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BA44F3D4-4E3C-408D-BA56-FE5DEB3F8E43}"/>
                    </a:ext>
                  </a:extLst>
                </p:cNvPr>
                <p:cNvSpPr/>
                <p:nvPr/>
              </p:nvSpPr>
              <p:spPr>
                <a:xfrm>
                  <a:off x="888769" y="2994099"/>
                  <a:ext cx="1500542" cy="1500542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00FFF6"/>
                    </a:gs>
                    <a:gs pos="48000">
                      <a:srgbClr val="00081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361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5000">
                        <a:schemeClr val="accent1"/>
                      </a:gs>
                      <a:gs pos="86000">
                        <a:schemeClr val="bg1"/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2801" tIns="31401" rIns="62801" bIns="31401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36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cs"/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D43D851A-74A3-4D64-8695-E91B3840EA19}"/>
                    </a:ext>
                  </a:extLst>
                </p:cNvPr>
                <p:cNvSpPr/>
                <p:nvPr/>
              </p:nvSpPr>
              <p:spPr>
                <a:xfrm>
                  <a:off x="667789" y="2773119"/>
                  <a:ext cx="1942502" cy="1942502"/>
                </a:xfrm>
                <a:prstGeom prst="ellipse">
                  <a:avLst/>
                </a:prstGeom>
                <a:noFill/>
                <a:ln w="15875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>
                          <a:alpha val="0"/>
                        </a:schemeClr>
                      </a:gs>
                      <a:gs pos="50000">
                        <a:schemeClr val="bg1"/>
                      </a:gs>
                    </a:gsLst>
                    <a:lin ang="54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2801" tIns="31401" rIns="62801" bIns="31401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36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cs"/>
                  </a:endParaRPr>
                </a:p>
              </p:txBody>
            </p:sp>
            <p:grpSp>
              <p:nvGrpSpPr>
                <p:cNvPr id="52" name="组合 51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0E6D774A-71E6-4FA9-8C7F-95FEF2392C11}"/>
                    </a:ext>
                  </a:extLst>
                </p:cNvPr>
                <p:cNvGrpSpPr/>
                <p:nvPr/>
              </p:nvGrpSpPr>
              <p:grpSpPr>
                <a:xfrm>
                  <a:off x="770695" y="2876025"/>
                  <a:ext cx="1736690" cy="1736690"/>
                  <a:chOff x="770695" y="2971031"/>
                  <a:chExt cx="1736690" cy="1736690"/>
                </a:xfrm>
              </p:grpSpPr>
              <p:sp>
                <p:nvSpPr>
                  <p:cNvPr id="53" name="弧形 52">
                    <a:extLst>
                      <a:ext uri="{FF2B5EF4-FFF2-40B4-BE49-F238E27FC236}">
                        <a16:creationId xmlns:a16="http://schemas.microsoft.com/office/drawing/2014/main" xmlns:p14="http://schemas.microsoft.com/office/powerpoint/2010/main" xmlns:a14="http://schemas.microsoft.com/office/drawing/2010/main" xmlns="" id="{3E34B199-6111-484A-A3F0-5AC087DE933D}"/>
                      </a:ext>
                    </a:extLst>
                  </p:cNvPr>
                  <p:cNvSpPr/>
                  <p:nvPr/>
                </p:nvSpPr>
                <p:spPr>
                  <a:xfrm>
                    <a:off x="770695" y="2971031"/>
                    <a:ext cx="1736690" cy="1736690"/>
                  </a:xfrm>
                  <a:prstGeom prst="arc">
                    <a:avLst>
                      <a:gd name="adj1" fmla="val 11217676"/>
                      <a:gd name="adj2" fmla="val 21152120"/>
                    </a:avLst>
                  </a:prstGeom>
                  <a:noFill/>
                  <a:ln w="13084">
                    <a:gradFill flip="none" rotWithShape="1"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  <a:gs pos="5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2801" tIns="31401" rIns="62801" bIns="31401"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36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微软雅黑 Light"/>
                      <a:cs typeface="+mn-cs"/>
                    </a:endParaRPr>
                  </a:p>
                </p:txBody>
              </p:sp>
              <p:sp>
                <p:nvSpPr>
                  <p:cNvPr id="54" name="弧形 53">
                    <a:extLst>
                      <a:ext uri="{FF2B5EF4-FFF2-40B4-BE49-F238E27FC236}">
                        <a16:creationId xmlns:a16="http://schemas.microsoft.com/office/drawing/2014/main" xmlns:p14="http://schemas.microsoft.com/office/powerpoint/2010/main" xmlns:a14="http://schemas.microsoft.com/office/drawing/2010/main" xmlns="" id="{16FFD1A4-174E-4259-8B04-8372DF91188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770695" y="2971031"/>
                    <a:ext cx="1736690" cy="1736690"/>
                  </a:xfrm>
                  <a:prstGeom prst="arc">
                    <a:avLst>
                      <a:gd name="adj1" fmla="val 11217676"/>
                      <a:gd name="adj2" fmla="val 21152120"/>
                    </a:avLst>
                  </a:prstGeom>
                  <a:noFill/>
                  <a:ln w="13084">
                    <a:gradFill flip="none" rotWithShape="1"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  <a:gs pos="5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2801" tIns="31401" rIns="62801" bIns="31401" rtlCol="0" anchor="ctr"/>
                  <a:lstStyle/>
                  <a:p>
                    <a:pPr algn="ctr"/>
                    <a:endParaRPr lang="zh-CN" altLang="en-US" sz="1236">
                      <a:solidFill>
                        <a:prstClr val="white"/>
                      </a:solidFill>
                      <a:latin typeface="Arial"/>
                      <a:ea typeface="微软雅黑 Light"/>
                    </a:endParaRPr>
                  </a:p>
                </p:txBody>
              </p:sp>
            </p:grpSp>
          </p:grpSp>
          <p:sp>
            <p:nvSpPr>
              <p:cNvPr id="44" name="TextBox 13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F72434F8-7D49-4641-8286-DFD00DB5ED65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784449" y="4114394"/>
                <a:ext cx="2265152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817">
                  <a:spcBef>
                    <a:spcPct val="20000"/>
                  </a:spcBef>
                  <a:defRPr/>
                </a:pPr>
                <a:r>
                  <a:rPr lang="zh-CN" altLang="en-US" sz="2800" b="1" dirty="0">
                    <a:gradFill>
                      <a:gsLst>
                        <a:gs pos="50400">
                          <a:schemeClr val="bg1"/>
                        </a:gs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4200000" scaled="0"/>
                    </a:gra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点击输入标题</a:t>
                </a:r>
              </a:p>
            </p:txBody>
          </p:sp>
          <p:sp>
            <p:nvSpPr>
              <p:cNvPr id="45" name="TextBox 13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25F74A50-E464-48FC-80E8-3C2AAA97C5C5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12230" y="4658905"/>
                <a:ext cx="2196946" cy="96859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817">
                  <a:lnSpc>
                    <a:spcPct val="120000"/>
                  </a:lnSpc>
                  <a:spcBef>
                    <a:spcPct val="20000"/>
                  </a:spcBef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单击此处可编辑内容根据您的需要自由拉伸文本框大小</a:t>
                </a:r>
                <a:endPara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C60A6A0E-0D77-4BBB-91F7-6889CD7A5F1C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1851141" y="1763897"/>
                <a:ext cx="665300" cy="66530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50000">
                    <a:schemeClr val="bg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47" name="AutoShape 33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E1E1F64E-438B-4A94-A852-AB6933B8CF8B}"/>
                  </a:ext>
                </a:extLst>
              </p:cNvPr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2018291" y="2031507"/>
                <a:ext cx="1811367" cy="1811367"/>
              </a:xfrm>
              <a:custGeom>
                <a:avLst/>
                <a:gdLst>
                  <a:gd name="T0" fmla="*/ 621376 w 19678"/>
                  <a:gd name="T1" fmla="*/ 621411 h 20595"/>
                  <a:gd name="T2" fmla="*/ 621376 w 19678"/>
                  <a:gd name="T3" fmla="*/ 621411 h 20595"/>
                  <a:gd name="T4" fmla="*/ 621376 w 19678"/>
                  <a:gd name="T5" fmla="*/ 621411 h 20595"/>
                  <a:gd name="T6" fmla="*/ 621376 w 19678"/>
                  <a:gd name="T7" fmla="*/ 621411 h 2059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8" h="20595">
                    <a:moveTo>
                      <a:pt x="9838" y="0"/>
                    </a:moveTo>
                    <a:cubicBezTo>
                      <a:pt x="7320" y="0"/>
                      <a:pt x="4803" y="1007"/>
                      <a:pt x="2882" y="3018"/>
                    </a:cubicBezTo>
                    <a:cubicBezTo>
                      <a:pt x="-961" y="7040"/>
                      <a:pt x="-961" y="13556"/>
                      <a:pt x="2882" y="17578"/>
                    </a:cubicBezTo>
                    <a:cubicBezTo>
                      <a:pt x="6725" y="21599"/>
                      <a:pt x="12952" y="21599"/>
                      <a:pt x="16795" y="17578"/>
                    </a:cubicBezTo>
                    <a:cubicBezTo>
                      <a:pt x="20638" y="13556"/>
                      <a:pt x="20638" y="7040"/>
                      <a:pt x="16795" y="3018"/>
                    </a:cubicBezTo>
                    <a:cubicBezTo>
                      <a:pt x="14874" y="1007"/>
                      <a:pt x="12357" y="0"/>
                      <a:pt x="9838" y="0"/>
                    </a:cubicBezTo>
                    <a:close/>
                  </a:path>
                </a:pathLst>
              </a:custGeom>
              <a:noFill/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/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3844466E-894B-457A-9CF3-26150272EEE6}"/>
                  </a:ext>
                </a:extLst>
              </p:cNvPr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1887693" y="1835273"/>
                <a:ext cx="606122" cy="497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  <a:spcAft>
                    <a:spcPts val="600"/>
                  </a:spcAft>
                </a:pPr>
                <a:r>
                  <a:rPr lang="en-US" altLang="zh-CN" sz="2400" b="1" spc="8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spc="8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Picture 32-mask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6B007C91-194C-408C-B3F5-606045877902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1991750" y="2005417"/>
                <a:ext cx="1837908" cy="1837908"/>
              </a:xfrm>
              <a:prstGeom prst="ellipse">
                <a:avLst/>
              </a:prstGeom>
              <a:blipFill>
                <a:blip r:embed="rId2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05AED9E-D7D7-48B6-A8C2-1F3CAAAB7F81}"/>
                </a:ext>
              </a:extLst>
            </p:cNvPr>
            <p:cNvGrpSpPr/>
            <p:nvPr/>
          </p:nvGrpSpPr>
          <p:grpSpPr>
            <a:xfrm>
              <a:off x="7931825" y="1763897"/>
              <a:ext cx="2309276" cy="3863606"/>
              <a:chOff x="1765975" y="1763897"/>
              <a:chExt cx="2309276" cy="3863606"/>
            </a:xfrm>
          </p:grpSpPr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6E802F13-DDDA-43A1-A388-17769913D590}"/>
                  </a:ext>
                </a:extLst>
              </p:cNvPr>
              <p:cNvGrpSpPr/>
              <p:nvPr/>
            </p:nvGrpSpPr>
            <p:grpSpPr>
              <a:xfrm>
                <a:off x="1765975" y="1763897"/>
                <a:ext cx="2309276" cy="2309276"/>
                <a:chOff x="667789" y="2773119"/>
                <a:chExt cx="1942502" cy="1942502"/>
              </a:xfrm>
            </p:grpSpPr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878B1DF3-B8BD-42F8-8EE1-32EECD0F615C}"/>
                    </a:ext>
                  </a:extLst>
                </p:cNvPr>
                <p:cNvSpPr/>
                <p:nvPr/>
              </p:nvSpPr>
              <p:spPr>
                <a:xfrm>
                  <a:off x="888769" y="2994099"/>
                  <a:ext cx="1500542" cy="1500542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00FFF6"/>
                    </a:gs>
                    <a:gs pos="48000">
                      <a:srgbClr val="00081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4361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35000">
                        <a:schemeClr val="accent1"/>
                      </a:gs>
                      <a:gs pos="86000">
                        <a:schemeClr val="bg1"/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2801" tIns="31401" rIns="62801" bIns="31401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36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cs"/>
                  </a:endParaRPr>
                </a:p>
              </p:txBody>
            </p:sp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A8D544B1-447C-4645-8798-C0D4ABB87D6C}"/>
                    </a:ext>
                  </a:extLst>
                </p:cNvPr>
                <p:cNvSpPr/>
                <p:nvPr/>
              </p:nvSpPr>
              <p:spPr>
                <a:xfrm>
                  <a:off x="667789" y="2773119"/>
                  <a:ext cx="1942502" cy="1942502"/>
                </a:xfrm>
                <a:prstGeom prst="ellipse">
                  <a:avLst/>
                </a:prstGeom>
                <a:noFill/>
                <a:ln w="15875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>
                          <a:alpha val="0"/>
                        </a:schemeClr>
                      </a:gs>
                      <a:gs pos="50000">
                        <a:schemeClr val="bg1"/>
                      </a:gs>
                    </a:gsLst>
                    <a:lin ang="54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2801" tIns="31401" rIns="62801" bIns="31401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36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 Light"/>
                    <a:cs typeface="+mn-cs"/>
                  </a:endParaRPr>
                </a:p>
              </p:txBody>
            </p:sp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E695D0FB-4308-4F08-A9A1-B140303A3E72}"/>
                    </a:ext>
                  </a:extLst>
                </p:cNvPr>
                <p:cNvGrpSpPr/>
                <p:nvPr/>
              </p:nvGrpSpPr>
              <p:grpSpPr>
                <a:xfrm>
                  <a:off x="770695" y="2876025"/>
                  <a:ext cx="1736690" cy="1736690"/>
                  <a:chOff x="770695" y="2971031"/>
                  <a:chExt cx="1736690" cy="1736690"/>
                </a:xfrm>
              </p:grpSpPr>
              <p:sp>
                <p:nvSpPr>
                  <p:cNvPr id="66" name="弧形 65">
                    <a:extLst>
                      <a:ext uri="{FF2B5EF4-FFF2-40B4-BE49-F238E27FC236}">
                        <a16:creationId xmlns:a16="http://schemas.microsoft.com/office/drawing/2014/main" xmlns:p14="http://schemas.microsoft.com/office/powerpoint/2010/main" xmlns:a14="http://schemas.microsoft.com/office/drawing/2010/main" xmlns="" id="{140DAE8B-624D-4FEF-847A-5BD22B63920F}"/>
                      </a:ext>
                    </a:extLst>
                  </p:cNvPr>
                  <p:cNvSpPr/>
                  <p:nvPr/>
                </p:nvSpPr>
                <p:spPr>
                  <a:xfrm>
                    <a:off x="770695" y="2971031"/>
                    <a:ext cx="1736690" cy="1736690"/>
                  </a:xfrm>
                  <a:prstGeom prst="arc">
                    <a:avLst>
                      <a:gd name="adj1" fmla="val 11217676"/>
                      <a:gd name="adj2" fmla="val 21152120"/>
                    </a:avLst>
                  </a:prstGeom>
                  <a:noFill/>
                  <a:ln w="13084">
                    <a:gradFill flip="none" rotWithShape="1"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  <a:gs pos="5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2801" tIns="31401" rIns="62801" bIns="31401"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236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微软雅黑 Light"/>
                      <a:cs typeface="+mn-cs"/>
                    </a:endParaRPr>
                  </a:p>
                </p:txBody>
              </p:sp>
              <p:sp>
                <p:nvSpPr>
                  <p:cNvPr id="67" name="弧形 66">
                    <a:extLst>
                      <a:ext uri="{FF2B5EF4-FFF2-40B4-BE49-F238E27FC236}">
                        <a16:creationId xmlns:a16="http://schemas.microsoft.com/office/drawing/2014/main" xmlns:p14="http://schemas.microsoft.com/office/powerpoint/2010/main" xmlns:a14="http://schemas.microsoft.com/office/drawing/2010/main" xmlns="" id="{BE630F64-AC1C-468D-B19C-1A00B55EFA9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770695" y="2971031"/>
                    <a:ext cx="1736690" cy="1736690"/>
                  </a:xfrm>
                  <a:prstGeom prst="arc">
                    <a:avLst>
                      <a:gd name="adj1" fmla="val 11217676"/>
                      <a:gd name="adj2" fmla="val 21152120"/>
                    </a:avLst>
                  </a:prstGeom>
                  <a:noFill/>
                  <a:ln w="13084">
                    <a:gradFill flip="none" rotWithShape="1"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  <a:gs pos="5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2801" tIns="31401" rIns="62801" bIns="31401" rtlCol="0" anchor="ctr"/>
                  <a:lstStyle/>
                  <a:p>
                    <a:pPr algn="ctr"/>
                    <a:endParaRPr lang="zh-CN" altLang="en-US" sz="1236">
                      <a:solidFill>
                        <a:prstClr val="white"/>
                      </a:solidFill>
                      <a:latin typeface="Arial"/>
                      <a:ea typeface="微软雅黑 Light"/>
                    </a:endParaRPr>
                  </a:p>
                </p:txBody>
              </p:sp>
            </p:grpSp>
          </p:grpSp>
          <p:sp>
            <p:nvSpPr>
              <p:cNvPr id="57" name="TextBox 13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6BAB78E3-6497-48B7-BAD9-DAC4FAEAF7B1}"/>
                  </a:ext>
                </a:extLst>
              </p:cNvPr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1784449" y="4114394"/>
                <a:ext cx="2265152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817">
                  <a:spcBef>
                    <a:spcPct val="20000"/>
                  </a:spcBef>
                  <a:defRPr/>
                </a:pPr>
                <a:r>
                  <a:rPr lang="zh-CN" altLang="en-US" sz="2800" b="1" dirty="0">
                    <a:gradFill>
                      <a:gsLst>
                        <a:gs pos="50400">
                          <a:schemeClr val="bg1"/>
                        </a:gs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4200000" scaled="0"/>
                    </a:gra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点击输入标题</a:t>
                </a:r>
              </a:p>
            </p:txBody>
          </p:sp>
          <p:sp>
            <p:nvSpPr>
              <p:cNvPr id="58" name="TextBox 13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90CEC280-381C-492D-B102-909FB52FFC30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812230" y="4658905"/>
                <a:ext cx="2196946" cy="96859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algn="ctr" defTabSz="1216817">
                  <a:lnSpc>
                    <a:spcPct val="120000"/>
                  </a:lnSpc>
                  <a:spcBef>
                    <a:spcPct val="20000"/>
                  </a:spcBef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单击此处可编辑内容根据您的需要自由拉伸文本框大小</a:t>
                </a:r>
                <a:endPara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8B2CEC34-5E87-45D2-A39C-EB6B01F86727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1851141" y="1763897"/>
                <a:ext cx="665300" cy="66530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50000">
                    <a:schemeClr val="bg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60" name="AutoShape 33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0E964E69-C75B-42E3-BE3F-FAAB18B5C26E}"/>
                  </a:ext>
                </a:extLst>
              </p:cNvPr>
              <p:cNvSpPr>
                <a:spLocks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2018291" y="2031507"/>
                <a:ext cx="1811367" cy="1811367"/>
              </a:xfrm>
              <a:custGeom>
                <a:avLst/>
                <a:gdLst>
                  <a:gd name="T0" fmla="*/ 621376 w 19678"/>
                  <a:gd name="T1" fmla="*/ 621411 h 20595"/>
                  <a:gd name="T2" fmla="*/ 621376 w 19678"/>
                  <a:gd name="T3" fmla="*/ 621411 h 20595"/>
                  <a:gd name="T4" fmla="*/ 621376 w 19678"/>
                  <a:gd name="T5" fmla="*/ 621411 h 20595"/>
                  <a:gd name="T6" fmla="*/ 621376 w 19678"/>
                  <a:gd name="T7" fmla="*/ 621411 h 2059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78" h="20595">
                    <a:moveTo>
                      <a:pt x="9838" y="0"/>
                    </a:moveTo>
                    <a:cubicBezTo>
                      <a:pt x="7320" y="0"/>
                      <a:pt x="4803" y="1007"/>
                      <a:pt x="2882" y="3018"/>
                    </a:cubicBezTo>
                    <a:cubicBezTo>
                      <a:pt x="-961" y="7040"/>
                      <a:pt x="-961" y="13556"/>
                      <a:pt x="2882" y="17578"/>
                    </a:cubicBezTo>
                    <a:cubicBezTo>
                      <a:pt x="6725" y="21599"/>
                      <a:pt x="12952" y="21599"/>
                      <a:pt x="16795" y="17578"/>
                    </a:cubicBezTo>
                    <a:cubicBezTo>
                      <a:pt x="20638" y="13556"/>
                      <a:pt x="20638" y="7040"/>
                      <a:pt x="16795" y="3018"/>
                    </a:cubicBezTo>
                    <a:cubicBezTo>
                      <a:pt x="14874" y="1007"/>
                      <a:pt x="12357" y="0"/>
                      <a:pt x="9838" y="0"/>
                    </a:cubicBezTo>
                    <a:close/>
                  </a:path>
                </a:pathLst>
              </a:custGeom>
              <a:noFill/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000"/>
              </a:p>
            </p:txBody>
          </p:sp>
          <p:sp>
            <p:nvSpPr>
              <p:cNvPr id="61" name="Picture 32-mask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41A56F98-73AF-4214-BF6C-D1F4233D7698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1991750" y="2005417"/>
                <a:ext cx="1837908" cy="1837908"/>
              </a:xfrm>
              <a:prstGeom prst="ellipse">
                <a:avLst/>
              </a:prstGeom>
              <a:blipFill>
                <a:blip r:embed="rId2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F8DED0A8-6654-40D7-9DDD-6832AF1D6838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887693" y="1835273"/>
                <a:ext cx="606122" cy="497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  <a:spcAft>
                    <a:spcPts val="600"/>
                  </a:spcAft>
                </a:pPr>
                <a:r>
                  <a:rPr lang="en-US" altLang="zh-CN" sz="2400" b="1" spc="8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b="1" spc="8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00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12B332E-C717-4167-99E0-FEAA85E4DAD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-574675" y="0"/>
            <a:chExt cx="12192000" cy="6858000"/>
          </a:xfrm>
        </p:grpSpPr>
        <p:pic>
          <p:nvPicPr>
            <p:cNvPr id="46" name="图片 45" descr="图片包含 游戏机, 星星, 夜空&#10;&#10;描述已自动生成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69CEA77-4E9B-4F53-87BE-778E81B92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574675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10A13461-6C6C-4103-8C86-EF5141DFAFED}"/>
                </a:ext>
              </a:extLst>
            </p:cNvPr>
            <p:cNvSpPr/>
            <p:nvPr/>
          </p:nvSpPr>
          <p:spPr>
            <a:xfrm>
              <a:off x="-574675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45000"/>
                  </a:schemeClr>
                </a:gs>
                <a:gs pos="100000">
                  <a:schemeClr val="tx1">
                    <a:alpha val="84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C538B39-265C-4529-9990-00066B8893B3}"/>
              </a:ext>
            </a:extLst>
          </p:cNvPr>
          <p:cNvSpPr/>
          <p:nvPr/>
        </p:nvSpPr>
        <p:spPr>
          <a:xfrm>
            <a:off x="1215779" y="1579589"/>
            <a:ext cx="4544934" cy="4497564"/>
          </a:xfrm>
          <a:custGeom>
            <a:avLst/>
            <a:gdLst>
              <a:gd name="connsiteX0" fmla="*/ 3182274 w 4394096"/>
              <a:gd name="connsiteY0" fmla="*/ 301752 h 4348298"/>
              <a:gd name="connsiteX1" fmla="*/ 4281204 w 4394096"/>
              <a:gd name="connsiteY1" fmla="*/ 301752 h 4348298"/>
              <a:gd name="connsiteX2" fmla="*/ 4394096 w 4394096"/>
              <a:gd name="connsiteY2" fmla="*/ 414644 h 4348298"/>
              <a:gd name="connsiteX3" fmla="*/ 4394096 w 4394096"/>
              <a:gd name="connsiteY3" fmla="*/ 3933656 h 4348298"/>
              <a:gd name="connsiteX4" fmla="*/ 4281204 w 4394096"/>
              <a:gd name="connsiteY4" fmla="*/ 4046548 h 4348298"/>
              <a:gd name="connsiteX5" fmla="*/ 3182274 w 4394096"/>
              <a:gd name="connsiteY5" fmla="*/ 4046548 h 4348298"/>
              <a:gd name="connsiteX6" fmla="*/ 3069382 w 4394096"/>
              <a:gd name="connsiteY6" fmla="*/ 3933656 h 4348298"/>
              <a:gd name="connsiteX7" fmla="*/ 3069382 w 4394096"/>
              <a:gd name="connsiteY7" fmla="*/ 414644 h 4348298"/>
              <a:gd name="connsiteX8" fmla="*/ 3182274 w 4394096"/>
              <a:gd name="connsiteY8" fmla="*/ 301752 h 4348298"/>
              <a:gd name="connsiteX9" fmla="*/ 112892 w 4394096"/>
              <a:gd name="connsiteY9" fmla="*/ 301752 h 4348298"/>
              <a:gd name="connsiteX10" fmla="*/ 1211822 w 4394096"/>
              <a:gd name="connsiteY10" fmla="*/ 301752 h 4348298"/>
              <a:gd name="connsiteX11" fmla="*/ 1324714 w 4394096"/>
              <a:gd name="connsiteY11" fmla="*/ 414644 h 4348298"/>
              <a:gd name="connsiteX12" fmla="*/ 1324714 w 4394096"/>
              <a:gd name="connsiteY12" fmla="*/ 3933656 h 4348298"/>
              <a:gd name="connsiteX13" fmla="*/ 1211822 w 4394096"/>
              <a:gd name="connsiteY13" fmla="*/ 4046548 h 4348298"/>
              <a:gd name="connsiteX14" fmla="*/ 112892 w 4394096"/>
              <a:gd name="connsiteY14" fmla="*/ 4046548 h 4348298"/>
              <a:gd name="connsiteX15" fmla="*/ 0 w 4394096"/>
              <a:gd name="connsiteY15" fmla="*/ 3933656 h 4348298"/>
              <a:gd name="connsiteX16" fmla="*/ 0 w 4394096"/>
              <a:gd name="connsiteY16" fmla="*/ 414644 h 4348298"/>
              <a:gd name="connsiteX17" fmla="*/ 112892 w 4394096"/>
              <a:gd name="connsiteY17" fmla="*/ 301752 h 4348298"/>
              <a:gd name="connsiteX18" fmla="*/ 1557892 w 4394096"/>
              <a:gd name="connsiteY18" fmla="*/ 0 h 4348298"/>
              <a:gd name="connsiteX19" fmla="*/ 2833923 w 4394096"/>
              <a:gd name="connsiteY19" fmla="*/ 0 h 4348298"/>
              <a:gd name="connsiteX20" fmla="*/ 2965008 w 4394096"/>
              <a:gd name="connsiteY20" fmla="*/ 131085 h 4348298"/>
              <a:gd name="connsiteX21" fmla="*/ 2965008 w 4394096"/>
              <a:gd name="connsiteY21" fmla="*/ 4217213 h 4348298"/>
              <a:gd name="connsiteX22" fmla="*/ 2833923 w 4394096"/>
              <a:gd name="connsiteY22" fmla="*/ 4348298 h 4348298"/>
              <a:gd name="connsiteX23" fmla="*/ 1557892 w 4394096"/>
              <a:gd name="connsiteY23" fmla="*/ 4348298 h 4348298"/>
              <a:gd name="connsiteX24" fmla="*/ 1426807 w 4394096"/>
              <a:gd name="connsiteY24" fmla="*/ 4217213 h 4348298"/>
              <a:gd name="connsiteX25" fmla="*/ 1426807 w 4394096"/>
              <a:gd name="connsiteY25" fmla="*/ 131085 h 4348298"/>
              <a:gd name="connsiteX26" fmla="*/ 1557892 w 4394096"/>
              <a:gd name="connsiteY26" fmla="*/ 0 h 4348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394096" h="4348298">
                <a:moveTo>
                  <a:pt x="3182274" y="301752"/>
                </a:moveTo>
                <a:lnTo>
                  <a:pt x="4281204" y="301752"/>
                </a:lnTo>
                <a:cubicBezTo>
                  <a:pt x="4343553" y="301752"/>
                  <a:pt x="4394096" y="352295"/>
                  <a:pt x="4394096" y="414644"/>
                </a:cubicBezTo>
                <a:lnTo>
                  <a:pt x="4394096" y="3933656"/>
                </a:lnTo>
                <a:cubicBezTo>
                  <a:pt x="4394096" y="3996005"/>
                  <a:pt x="4343553" y="4046548"/>
                  <a:pt x="4281204" y="4046548"/>
                </a:cubicBezTo>
                <a:lnTo>
                  <a:pt x="3182274" y="4046548"/>
                </a:lnTo>
                <a:cubicBezTo>
                  <a:pt x="3119925" y="4046548"/>
                  <a:pt x="3069382" y="3996005"/>
                  <a:pt x="3069382" y="3933656"/>
                </a:cubicBezTo>
                <a:lnTo>
                  <a:pt x="3069382" y="414644"/>
                </a:lnTo>
                <a:cubicBezTo>
                  <a:pt x="3069382" y="352295"/>
                  <a:pt x="3119925" y="301752"/>
                  <a:pt x="3182274" y="301752"/>
                </a:cubicBezTo>
                <a:close/>
                <a:moveTo>
                  <a:pt x="112892" y="301752"/>
                </a:moveTo>
                <a:lnTo>
                  <a:pt x="1211822" y="301752"/>
                </a:lnTo>
                <a:cubicBezTo>
                  <a:pt x="1274171" y="301752"/>
                  <a:pt x="1324714" y="352295"/>
                  <a:pt x="1324714" y="414644"/>
                </a:cubicBezTo>
                <a:lnTo>
                  <a:pt x="1324714" y="3933656"/>
                </a:lnTo>
                <a:cubicBezTo>
                  <a:pt x="1324714" y="3996005"/>
                  <a:pt x="1274171" y="4046548"/>
                  <a:pt x="1211822" y="4046548"/>
                </a:cubicBezTo>
                <a:lnTo>
                  <a:pt x="112892" y="4046548"/>
                </a:lnTo>
                <a:cubicBezTo>
                  <a:pt x="50543" y="4046548"/>
                  <a:pt x="0" y="3996005"/>
                  <a:pt x="0" y="3933656"/>
                </a:cubicBezTo>
                <a:lnTo>
                  <a:pt x="0" y="414644"/>
                </a:lnTo>
                <a:cubicBezTo>
                  <a:pt x="0" y="352295"/>
                  <a:pt x="50543" y="301752"/>
                  <a:pt x="112892" y="301752"/>
                </a:cubicBezTo>
                <a:close/>
                <a:moveTo>
                  <a:pt x="1557892" y="0"/>
                </a:moveTo>
                <a:lnTo>
                  <a:pt x="2833923" y="0"/>
                </a:lnTo>
                <a:cubicBezTo>
                  <a:pt x="2906319" y="0"/>
                  <a:pt x="2965008" y="58689"/>
                  <a:pt x="2965008" y="131085"/>
                </a:cubicBezTo>
                <a:lnTo>
                  <a:pt x="2965008" y="4217213"/>
                </a:lnTo>
                <a:cubicBezTo>
                  <a:pt x="2965008" y="4289609"/>
                  <a:pt x="2906319" y="4348298"/>
                  <a:pt x="2833923" y="4348298"/>
                </a:cubicBezTo>
                <a:lnTo>
                  <a:pt x="1557892" y="4348298"/>
                </a:lnTo>
                <a:cubicBezTo>
                  <a:pt x="1485496" y="4348298"/>
                  <a:pt x="1426807" y="4289609"/>
                  <a:pt x="1426807" y="4217213"/>
                </a:cubicBezTo>
                <a:lnTo>
                  <a:pt x="1426807" y="131085"/>
                </a:lnTo>
                <a:cubicBezTo>
                  <a:pt x="1426807" y="58689"/>
                  <a:pt x="1485496" y="0"/>
                  <a:pt x="1557892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24ED8E6-53B2-44E4-A3E9-0B94D2226CD6}"/>
              </a:ext>
            </a:extLst>
          </p:cNvPr>
          <p:cNvGrpSpPr/>
          <p:nvPr/>
        </p:nvGrpSpPr>
        <p:grpSpPr>
          <a:xfrm>
            <a:off x="4386818" y="377554"/>
            <a:ext cx="3418365" cy="839460"/>
            <a:chOff x="4322966" y="482446"/>
            <a:chExt cx="3418365" cy="83946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4A1609F5-497D-4238-A21F-BEF1FC0B664E}"/>
                </a:ext>
              </a:extLst>
            </p:cNvPr>
            <p:cNvSpPr/>
            <p:nvPr/>
          </p:nvSpPr>
          <p:spPr>
            <a:xfrm>
              <a:off x="4593293" y="500558"/>
              <a:ext cx="287771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spc="300" dirty="0">
                  <a:gradFill flip="none" rotWithShape="1">
                    <a:gsLst>
                      <a:gs pos="0">
                        <a:srgbClr val="00FFFF"/>
                      </a:gs>
                      <a:gs pos="50000">
                        <a:schemeClr val="bg1"/>
                      </a:gs>
                      <a:gs pos="100000">
                        <a:srgbClr val="FF3399"/>
                      </a:gs>
                    </a:gsLst>
                    <a:lin ang="2700000" scaled="1"/>
                    <a:tileRect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字体圈欣意冠黑体" panose="00000500000000000000" pitchFamily="2" charset="-122"/>
                </a:rPr>
                <a:t>单击编辑标题</a:t>
              </a: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5FA43C0-4FD1-4F10-B0C8-B0B8C09C83F3}"/>
                </a:ext>
              </a:extLst>
            </p:cNvPr>
            <p:cNvSpPr/>
            <p:nvPr/>
          </p:nvSpPr>
          <p:spPr>
            <a:xfrm rot="5400000" flipH="1">
              <a:off x="6639974" y="220549"/>
              <a:ext cx="125274" cy="2077440"/>
            </a:xfrm>
            <a:custGeom>
              <a:avLst/>
              <a:gdLst>
                <a:gd name="connsiteX0" fmla="*/ 188754 w 190500"/>
                <a:gd name="connsiteY0" fmla="*/ 3969 h 581025"/>
                <a:gd name="connsiteX1" fmla="*/ 3969 w 190500"/>
                <a:gd name="connsiteY1" fmla="*/ 146844 h 581025"/>
                <a:gd name="connsiteX2" fmla="*/ 3969 w 190500"/>
                <a:gd name="connsiteY2" fmla="*/ 322104 h 581025"/>
                <a:gd name="connsiteX3" fmla="*/ 35402 w 190500"/>
                <a:gd name="connsiteY3" fmla="*/ 369729 h 581025"/>
                <a:gd name="connsiteX4" fmla="*/ 35402 w 190500"/>
                <a:gd name="connsiteY4" fmla="*/ 585947 h 581025"/>
                <a:gd name="connsiteX0" fmla="*/ 120272 w 120272"/>
                <a:gd name="connsiteY0" fmla="*/ 0 h 534291"/>
                <a:gd name="connsiteX1" fmla="*/ 0 w 120272"/>
                <a:gd name="connsiteY1" fmla="*/ 95188 h 534291"/>
                <a:gd name="connsiteX2" fmla="*/ 0 w 120272"/>
                <a:gd name="connsiteY2" fmla="*/ 270448 h 534291"/>
                <a:gd name="connsiteX3" fmla="*/ 31433 w 120272"/>
                <a:gd name="connsiteY3" fmla="*/ 318073 h 534291"/>
                <a:gd name="connsiteX4" fmla="*/ 31433 w 120272"/>
                <a:gd name="connsiteY4" fmla="*/ 534291 h 534291"/>
                <a:gd name="connsiteX0" fmla="*/ 120272 w 120272"/>
                <a:gd name="connsiteY0" fmla="*/ 0 h 1482353"/>
                <a:gd name="connsiteX1" fmla="*/ 0 w 120272"/>
                <a:gd name="connsiteY1" fmla="*/ 95188 h 1482353"/>
                <a:gd name="connsiteX2" fmla="*/ 0 w 120272"/>
                <a:gd name="connsiteY2" fmla="*/ 270448 h 1482353"/>
                <a:gd name="connsiteX3" fmla="*/ 31433 w 120272"/>
                <a:gd name="connsiteY3" fmla="*/ 318073 h 1482353"/>
                <a:gd name="connsiteX4" fmla="*/ 28628 w 120272"/>
                <a:gd name="connsiteY4" fmla="*/ 1482353 h 148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72" h="1482353">
                  <a:moveTo>
                    <a:pt x="120272" y="0"/>
                  </a:moveTo>
                  <a:lnTo>
                    <a:pt x="0" y="95188"/>
                  </a:lnTo>
                  <a:lnTo>
                    <a:pt x="0" y="270448"/>
                  </a:lnTo>
                  <a:lnTo>
                    <a:pt x="31433" y="318073"/>
                  </a:lnTo>
                  <a:lnTo>
                    <a:pt x="28628" y="1482353"/>
                  </a:lnTo>
                </a:path>
              </a:pathLst>
            </a:custGeom>
            <a:noFill/>
            <a:ln w="7869" cap="flat">
              <a:gradFill flip="none" rotWithShape="1">
                <a:gsLst>
                  <a:gs pos="0">
                    <a:schemeClr val="accent2"/>
                  </a:gs>
                  <a:gs pos="50000">
                    <a:schemeClr val="bg1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olid"/>
              <a:miter/>
              <a:headEnd type="oval" w="sm" len="sm"/>
            </a:ln>
          </p:spPr>
          <p:txBody>
            <a:bodyPr lIns="75547" tIns="37774" rIns="75547" bIns="3777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8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51C617E4-3500-472C-B26A-A85083DFC25A}"/>
                </a:ext>
              </a:extLst>
            </p:cNvPr>
            <p:cNvSpPr/>
            <p:nvPr/>
          </p:nvSpPr>
          <p:spPr>
            <a:xfrm rot="5400000" flipV="1">
              <a:off x="5299049" y="-493637"/>
              <a:ext cx="125274" cy="2077440"/>
            </a:xfrm>
            <a:custGeom>
              <a:avLst/>
              <a:gdLst>
                <a:gd name="connsiteX0" fmla="*/ 188754 w 190500"/>
                <a:gd name="connsiteY0" fmla="*/ 3969 h 581025"/>
                <a:gd name="connsiteX1" fmla="*/ 3969 w 190500"/>
                <a:gd name="connsiteY1" fmla="*/ 146844 h 581025"/>
                <a:gd name="connsiteX2" fmla="*/ 3969 w 190500"/>
                <a:gd name="connsiteY2" fmla="*/ 322104 h 581025"/>
                <a:gd name="connsiteX3" fmla="*/ 35402 w 190500"/>
                <a:gd name="connsiteY3" fmla="*/ 369729 h 581025"/>
                <a:gd name="connsiteX4" fmla="*/ 35402 w 190500"/>
                <a:gd name="connsiteY4" fmla="*/ 585947 h 581025"/>
                <a:gd name="connsiteX0" fmla="*/ 120272 w 120272"/>
                <a:gd name="connsiteY0" fmla="*/ 0 h 534291"/>
                <a:gd name="connsiteX1" fmla="*/ 0 w 120272"/>
                <a:gd name="connsiteY1" fmla="*/ 95188 h 534291"/>
                <a:gd name="connsiteX2" fmla="*/ 0 w 120272"/>
                <a:gd name="connsiteY2" fmla="*/ 270448 h 534291"/>
                <a:gd name="connsiteX3" fmla="*/ 31433 w 120272"/>
                <a:gd name="connsiteY3" fmla="*/ 318073 h 534291"/>
                <a:gd name="connsiteX4" fmla="*/ 31433 w 120272"/>
                <a:gd name="connsiteY4" fmla="*/ 534291 h 534291"/>
                <a:gd name="connsiteX0" fmla="*/ 120272 w 120272"/>
                <a:gd name="connsiteY0" fmla="*/ 0 h 1482353"/>
                <a:gd name="connsiteX1" fmla="*/ 0 w 120272"/>
                <a:gd name="connsiteY1" fmla="*/ 95188 h 1482353"/>
                <a:gd name="connsiteX2" fmla="*/ 0 w 120272"/>
                <a:gd name="connsiteY2" fmla="*/ 270448 h 1482353"/>
                <a:gd name="connsiteX3" fmla="*/ 31433 w 120272"/>
                <a:gd name="connsiteY3" fmla="*/ 318073 h 1482353"/>
                <a:gd name="connsiteX4" fmla="*/ 28628 w 120272"/>
                <a:gd name="connsiteY4" fmla="*/ 1482353 h 148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72" h="1482353">
                  <a:moveTo>
                    <a:pt x="120272" y="0"/>
                  </a:moveTo>
                  <a:lnTo>
                    <a:pt x="0" y="95188"/>
                  </a:lnTo>
                  <a:lnTo>
                    <a:pt x="0" y="270448"/>
                  </a:lnTo>
                  <a:lnTo>
                    <a:pt x="31433" y="318073"/>
                  </a:lnTo>
                  <a:lnTo>
                    <a:pt x="28628" y="1482353"/>
                  </a:lnTo>
                </a:path>
              </a:pathLst>
            </a:custGeom>
            <a:noFill/>
            <a:ln w="7869" cap="flat">
              <a:gradFill flip="none" rotWithShape="1">
                <a:gsLst>
                  <a:gs pos="0">
                    <a:schemeClr val="accent2"/>
                  </a:gs>
                  <a:gs pos="50000">
                    <a:schemeClr val="bg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miter/>
              <a:headEnd type="oval" w="sm" len="sm"/>
            </a:ln>
          </p:spPr>
          <p:txBody>
            <a:bodyPr lIns="75547" tIns="37774" rIns="75547" bIns="3777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8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5B10528-EDF3-4203-984B-C70E2DD2B3CC}"/>
              </a:ext>
            </a:extLst>
          </p:cNvPr>
          <p:cNvCxnSpPr>
            <a:cxnSpLocks/>
          </p:cNvCxnSpPr>
          <p:nvPr/>
        </p:nvCxnSpPr>
        <p:spPr>
          <a:xfrm>
            <a:off x="6327027" y="3582979"/>
            <a:ext cx="4315420" cy="0"/>
          </a:xfrm>
          <a:prstGeom prst="line">
            <a:avLst/>
          </a:prstGeom>
          <a:ln w="601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bject 6000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D98261A-6D77-4522-9427-F147A2FE4B97}"/>
              </a:ext>
            </a:extLst>
          </p:cNvPr>
          <p:cNvSpPr txBox="1"/>
          <p:nvPr/>
        </p:nvSpPr>
        <p:spPr>
          <a:xfrm>
            <a:off x="6270468" y="2143656"/>
            <a:ext cx="4575811" cy="573598"/>
          </a:xfrm>
          <a:prstGeom prst="rect">
            <a:avLst/>
          </a:prstGeom>
        </p:spPr>
        <p:txBody>
          <a:bodyPr vert="horz" lIns="49175" tIns="24588" rIns="49175" bIns="24588" rtlCol="0" anchor="t" anchorCtr="0">
            <a:noAutofit/>
          </a:bodyPr>
          <a:lstStyle/>
          <a:p>
            <a:pPr>
              <a:lnSpc>
                <a:spcPct val="114166"/>
              </a:lnSpc>
            </a:pPr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TO ENTER TITLE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Object 6000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1C78A64-287F-46EA-BCC8-B2D18418BEA2}"/>
              </a:ext>
            </a:extLst>
          </p:cNvPr>
          <p:cNvSpPr txBox="1"/>
          <p:nvPr/>
        </p:nvSpPr>
        <p:spPr>
          <a:xfrm>
            <a:off x="6284459" y="2679114"/>
            <a:ext cx="3525528" cy="671529"/>
          </a:xfrm>
          <a:prstGeom prst="rect">
            <a:avLst/>
          </a:prstGeom>
        </p:spPr>
        <p:txBody>
          <a:bodyPr vert="horz" lIns="49175" tIns="24588" rIns="49175" bIns="24588" rtlCol="0" anchor="t" anchorCtr="0">
            <a:noAutofit/>
          </a:bodyPr>
          <a:lstStyle/>
          <a:p>
            <a:pPr algn="l">
              <a:lnSpc>
                <a:spcPct val="114166"/>
              </a:lnSpc>
            </a:pPr>
            <a:r>
              <a:rPr lang="zh-CN" altLang="en-US" sz="3800" b="1" i="0" dirty="0">
                <a:gradFill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2">
                        <a:lumMod val="100000"/>
                      </a:schemeClr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3800" b="1" dirty="0">
              <a:gradFill>
                <a:gsLst>
                  <a:gs pos="0">
                    <a:schemeClr val="accent1"/>
                  </a:gs>
                  <a:gs pos="50000">
                    <a:schemeClr val="bg1"/>
                  </a:gs>
                  <a:gs pos="100000">
                    <a:schemeClr val="accent2">
                      <a:lumMod val="100000"/>
                    </a:schemeClr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Object 6000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E51DDFE-BAF1-4DD6-8250-A987AE283153}"/>
              </a:ext>
            </a:extLst>
          </p:cNvPr>
          <p:cNvSpPr txBox="1"/>
          <p:nvPr/>
        </p:nvSpPr>
        <p:spPr>
          <a:xfrm>
            <a:off x="6299047" y="3922928"/>
            <a:ext cx="4952528" cy="1000971"/>
          </a:xfrm>
          <a:prstGeom prst="rect">
            <a:avLst/>
          </a:prstGeom>
        </p:spPr>
        <p:txBody>
          <a:bodyPr vert="horz" lIns="49175" tIns="24588" rIns="49175" bIns="24588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单击此处可编辑所需的内容，并可根据您的需要自由拉伸文本框大小，单击此处可编辑所需的内容。单击此处可编辑所需的内容。</a:t>
            </a:r>
          </a:p>
        </p:txBody>
      </p:sp>
      <p:sp>
        <p:nvSpPr>
          <p:cNvPr id="29" name="image 60007-mask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03EAD57-9495-4C1E-93EC-0F84D505D7C8}"/>
              </a:ext>
            </a:extLst>
          </p:cNvPr>
          <p:cNvSpPr/>
          <p:nvPr/>
        </p:nvSpPr>
        <p:spPr>
          <a:xfrm>
            <a:off x="6327027" y="3561994"/>
            <a:ext cx="671529" cy="4197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Object 6000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9DF6A04-EC7B-4C18-B0CD-612035791F51}"/>
              </a:ext>
            </a:extLst>
          </p:cNvPr>
          <p:cNvSpPr txBox="1"/>
          <p:nvPr/>
        </p:nvSpPr>
        <p:spPr>
          <a:xfrm>
            <a:off x="6299047" y="4923899"/>
            <a:ext cx="4952528" cy="713631"/>
          </a:xfrm>
          <a:prstGeom prst="rect">
            <a:avLst/>
          </a:prstGeom>
        </p:spPr>
        <p:txBody>
          <a:bodyPr vert="horz" lIns="49175" tIns="24588" rIns="49175" bIns="24588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单击此处可编辑所需的内容，并可根据您的需要自由拉伸文本框大小，单击此处可编辑所需的内容。</a:t>
            </a:r>
          </a:p>
        </p:txBody>
      </p:sp>
    </p:spTree>
    <p:extLst>
      <p:ext uri="{BB962C8B-B14F-4D97-AF65-F5344CB8AC3E}">
        <p14:creationId xmlns:p14="http://schemas.microsoft.com/office/powerpoint/2010/main" val="150943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8657DA5-9BA5-4C04-B5D0-4720062FF6E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-212725" y="0"/>
            <a:chExt cx="12192000" cy="6858000"/>
          </a:xfrm>
        </p:grpSpPr>
        <p:pic>
          <p:nvPicPr>
            <p:cNvPr id="99" name="图片 98" descr="图片包含 自然, 游戏机, 夜空&#10;&#10;描述已自动生成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FE6189F9-FACC-4F0C-A53D-13A3E30FD8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212725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97" name="矩形 9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F9200F6D-CDEE-4BA2-9AE2-2B9AB5B0EF48}"/>
                </a:ext>
              </a:extLst>
            </p:cNvPr>
            <p:cNvSpPr/>
            <p:nvPr/>
          </p:nvSpPr>
          <p:spPr>
            <a:xfrm>
              <a:off x="-212725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alpha val="9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FCD2B3D-D481-4143-AF33-48A1102581CC}"/>
              </a:ext>
            </a:extLst>
          </p:cNvPr>
          <p:cNvGrpSpPr/>
          <p:nvPr/>
        </p:nvGrpSpPr>
        <p:grpSpPr>
          <a:xfrm>
            <a:off x="4386818" y="377554"/>
            <a:ext cx="3418365" cy="839460"/>
            <a:chOff x="4322966" y="482446"/>
            <a:chExt cx="3418365" cy="83946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26661C6A-6C8A-41B5-9746-3E61EFC68502}"/>
                </a:ext>
              </a:extLst>
            </p:cNvPr>
            <p:cNvSpPr/>
            <p:nvPr/>
          </p:nvSpPr>
          <p:spPr>
            <a:xfrm>
              <a:off x="4593293" y="500558"/>
              <a:ext cx="287771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spc="300" dirty="0">
                  <a:gradFill flip="none" rotWithShape="1">
                    <a:gsLst>
                      <a:gs pos="0">
                        <a:srgbClr val="00FFFF"/>
                      </a:gs>
                      <a:gs pos="50000">
                        <a:schemeClr val="bg1"/>
                      </a:gs>
                      <a:gs pos="100000">
                        <a:srgbClr val="FF3399"/>
                      </a:gs>
                    </a:gsLst>
                    <a:lin ang="2700000" scaled="1"/>
                    <a:tileRect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字体圈欣意冠黑体" panose="00000500000000000000" pitchFamily="2" charset="-122"/>
                </a:rPr>
                <a:t>单击编辑标题</a:t>
              </a: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260F2237-5087-4DAC-A996-3647DD27AB93}"/>
                </a:ext>
              </a:extLst>
            </p:cNvPr>
            <p:cNvSpPr/>
            <p:nvPr/>
          </p:nvSpPr>
          <p:spPr>
            <a:xfrm rot="5400000" flipH="1">
              <a:off x="6639974" y="220549"/>
              <a:ext cx="125274" cy="2077440"/>
            </a:xfrm>
            <a:custGeom>
              <a:avLst/>
              <a:gdLst>
                <a:gd name="connsiteX0" fmla="*/ 188754 w 190500"/>
                <a:gd name="connsiteY0" fmla="*/ 3969 h 581025"/>
                <a:gd name="connsiteX1" fmla="*/ 3969 w 190500"/>
                <a:gd name="connsiteY1" fmla="*/ 146844 h 581025"/>
                <a:gd name="connsiteX2" fmla="*/ 3969 w 190500"/>
                <a:gd name="connsiteY2" fmla="*/ 322104 h 581025"/>
                <a:gd name="connsiteX3" fmla="*/ 35402 w 190500"/>
                <a:gd name="connsiteY3" fmla="*/ 369729 h 581025"/>
                <a:gd name="connsiteX4" fmla="*/ 35402 w 190500"/>
                <a:gd name="connsiteY4" fmla="*/ 585947 h 581025"/>
                <a:gd name="connsiteX0" fmla="*/ 120272 w 120272"/>
                <a:gd name="connsiteY0" fmla="*/ 0 h 534291"/>
                <a:gd name="connsiteX1" fmla="*/ 0 w 120272"/>
                <a:gd name="connsiteY1" fmla="*/ 95188 h 534291"/>
                <a:gd name="connsiteX2" fmla="*/ 0 w 120272"/>
                <a:gd name="connsiteY2" fmla="*/ 270448 h 534291"/>
                <a:gd name="connsiteX3" fmla="*/ 31433 w 120272"/>
                <a:gd name="connsiteY3" fmla="*/ 318073 h 534291"/>
                <a:gd name="connsiteX4" fmla="*/ 31433 w 120272"/>
                <a:gd name="connsiteY4" fmla="*/ 534291 h 534291"/>
                <a:gd name="connsiteX0" fmla="*/ 120272 w 120272"/>
                <a:gd name="connsiteY0" fmla="*/ 0 h 1482353"/>
                <a:gd name="connsiteX1" fmla="*/ 0 w 120272"/>
                <a:gd name="connsiteY1" fmla="*/ 95188 h 1482353"/>
                <a:gd name="connsiteX2" fmla="*/ 0 w 120272"/>
                <a:gd name="connsiteY2" fmla="*/ 270448 h 1482353"/>
                <a:gd name="connsiteX3" fmla="*/ 31433 w 120272"/>
                <a:gd name="connsiteY3" fmla="*/ 318073 h 1482353"/>
                <a:gd name="connsiteX4" fmla="*/ 28628 w 120272"/>
                <a:gd name="connsiteY4" fmla="*/ 1482353 h 148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72" h="1482353">
                  <a:moveTo>
                    <a:pt x="120272" y="0"/>
                  </a:moveTo>
                  <a:lnTo>
                    <a:pt x="0" y="95188"/>
                  </a:lnTo>
                  <a:lnTo>
                    <a:pt x="0" y="270448"/>
                  </a:lnTo>
                  <a:lnTo>
                    <a:pt x="31433" y="318073"/>
                  </a:lnTo>
                  <a:lnTo>
                    <a:pt x="28628" y="1482353"/>
                  </a:lnTo>
                </a:path>
              </a:pathLst>
            </a:custGeom>
            <a:noFill/>
            <a:ln w="7869" cap="flat">
              <a:gradFill flip="none" rotWithShape="1">
                <a:gsLst>
                  <a:gs pos="0">
                    <a:schemeClr val="accent2"/>
                  </a:gs>
                  <a:gs pos="50000">
                    <a:schemeClr val="bg1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olid"/>
              <a:miter/>
              <a:headEnd type="oval" w="sm" len="sm"/>
            </a:ln>
          </p:spPr>
          <p:txBody>
            <a:bodyPr lIns="75547" tIns="37774" rIns="75547" bIns="3777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8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0B7381D-8182-4E53-8735-BAE130B97B57}"/>
                </a:ext>
              </a:extLst>
            </p:cNvPr>
            <p:cNvSpPr/>
            <p:nvPr/>
          </p:nvSpPr>
          <p:spPr>
            <a:xfrm rot="5400000" flipV="1">
              <a:off x="5299049" y="-493637"/>
              <a:ext cx="125274" cy="2077440"/>
            </a:xfrm>
            <a:custGeom>
              <a:avLst/>
              <a:gdLst>
                <a:gd name="connsiteX0" fmla="*/ 188754 w 190500"/>
                <a:gd name="connsiteY0" fmla="*/ 3969 h 581025"/>
                <a:gd name="connsiteX1" fmla="*/ 3969 w 190500"/>
                <a:gd name="connsiteY1" fmla="*/ 146844 h 581025"/>
                <a:gd name="connsiteX2" fmla="*/ 3969 w 190500"/>
                <a:gd name="connsiteY2" fmla="*/ 322104 h 581025"/>
                <a:gd name="connsiteX3" fmla="*/ 35402 w 190500"/>
                <a:gd name="connsiteY3" fmla="*/ 369729 h 581025"/>
                <a:gd name="connsiteX4" fmla="*/ 35402 w 190500"/>
                <a:gd name="connsiteY4" fmla="*/ 585947 h 581025"/>
                <a:gd name="connsiteX0" fmla="*/ 120272 w 120272"/>
                <a:gd name="connsiteY0" fmla="*/ 0 h 534291"/>
                <a:gd name="connsiteX1" fmla="*/ 0 w 120272"/>
                <a:gd name="connsiteY1" fmla="*/ 95188 h 534291"/>
                <a:gd name="connsiteX2" fmla="*/ 0 w 120272"/>
                <a:gd name="connsiteY2" fmla="*/ 270448 h 534291"/>
                <a:gd name="connsiteX3" fmla="*/ 31433 w 120272"/>
                <a:gd name="connsiteY3" fmla="*/ 318073 h 534291"/>
                <a:gd name="connsiteX4" fmla="*/ 31433 w 120272"/>
                <a:gd name="connsiteY4" fmla="*/ 534291 h 534291"/>
                <a:gd name="connsiteX0" fmla="*/ 120272 w 120272"/>
                <a:gd name="connsiteY0" fmla="*/ 0 h 1482353"/>
                <a:gd name="connsiteX1" fmla="*/ 0 w 120272"/>
                <a:gd name="connsiteY1" fmla="*/ 95188 h 1482353"/>
                <a:gd name="connsiteX2" fmla="*/ 0 w 120272"/>
                <a:gd name="connsiteY2" fmla="*/ 270448 h 1482353"/>
                <a:gd name="connsiteX3" fmla="*/ 31433 w 120272"/>
                <a:gd name="connsiteY3" fmla="*/ 318073 h 1482353"/>
                <a:gd name="connsiteX4" fmla="*/ 28628 w 120272"/>
                <a:gd name="connsiteY4" fmla="*/ 1482353 h 148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72" h="1482353">
                  <a:moveTo>
                    <a:pt x="120272" y="0"/>
                  </a:moveTo>
                  <a:lnTo>
                    <a:pt x="0" y="95188"/>
                  </a:lnTo>
                  <a:lnTo>
                    <a:pt x="0" y="270448"/>
                  </a:lnTo>
                  <a:lnTo>
                    <a:pt x="31433" y="318073"/>
                  </a:lnTo>
                  <a:lnTo>
                    <a:pt x="28628" y="1482353"/>
                  </a:lnTo>
                </a:path>
              </a:pathLst>
            </a:custGeom>
            <a:noFill/>
            <a:ln w="7869" cap="flat">
              <a:gradFill flip="none" rotWithShape="1">
                <a:gsLst>
                  <a:gs pos="0">
                    <a:schemeClr val="accent2"/>
                  </a:gs>
                  <a:gs pos="50000">
                    <a:schemeClr val="bg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miter/>
              <a:headEnd type="oval" w="sm" len="sm"/>
            </a:ln>
          </p:spPr>
          <p:txBody>
            <a:bodyPr lIns="75547" tIns="37774" rIns="75547" bIns="3777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8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FDBF0B6-407B-434F-8527-8FF5BE48BECD}"/>
              </a:ext>
            </a:extLst>
          </p:cNvPr>
          <p:cNvGrpSpPr/>
          <p:nvPr/>
        </p:nvGrpSpPr>
        <p:grpSpPr>
          <a:xfrm>
            <a:off x="695443" y="2021924"/>
            <a:ext cx="3587460" cy="2910276"/>
            <a:chOff x="689118" y="1364035"/>
            <a:chExt cx="3587460" cy="291027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0102D984-798F-43B6-BE9D-81BC15DA81FD}"/>
                </a:ext>
              </a:extLst>
            </p:cNvPr>
            <p:cNvSpPr/>
            <p:nvPr/>
          </p:nvSpPr>
          <p:spPr>
            <a:xfrm>
              <a:off x="689118" y="3023519"/>
              <a:ext cx="3587460" cy="1250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600" spc="10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阿里巴巴普惠体 R" panose="00020600040101010101" pitchFamily="18" charset="-122"/>
                </a:rPr>
                <a:t>单击此处编辑您要的内容，建议您在展示时采用微软雅黑字体，本模版所有图形线条及其相应素材均可自由编辑、改色、替换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D56394E-11D1-4178-BDCD-5FB7ACEE71CD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1710547" y="2350634"/>
              <a:ext cx="1547910" cy="546522"/>
            </a:xfrm>
            <a:prstGeom prst="rect">
              <a:avLst/>
            </a:prstGeom>
            <a:noFill/>
          </p:spPr>
          <p:txBody>
            <a:bodyPr wrap="none" lIns="106070" tIns="53035" rIns="106070" bIns="53035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600" b="1" dirty="0">
                  <a:gradFill>
                    <a:gsLst>
                      <a:gs pos="0">
                        <a:schemeClr val="accent1"/>
                      </a:gs>
                      <a:gs pos="50000">
                        <a:schemeClr val="bg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阿里巴巴普惠体 M" panose="00020600040101010101" pitchFamily="18" charset="-122"/>
                </a:rPr>
                <a:t>添加标题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B001DFE-0D33-448E-9492-99B484B62475}"/>
                </a:ext>
              </a:extLst>
            </p:cNvPr>
            <p:cNvGrpSpPr/>
            <p:nvPr/>
          </p:nvGrpSpPr>
          <p:grpSpPr>
            <a:xfrm>
              <a:off x="1853910" y="1364035"/>
              <a:ext cx="1275054" cy="1275052"/>
              <a:chOff x="1976745" y="1486869"/>
              <a:chExt cx="1029383" cy="1029383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E845FADE-0523-4B92-8290-7CE27054DBE2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2088583" y="1598707"/>
                <a:ext cx="805710" cy="805710"/>
              </a:xfrm>
              <a:prstGeom prst="ellipse">
                <a:avLst/>
              </a:prstGeom>
              <a:gradFill flip="none" rotWithShape="1">
                <a:gsLst>
                  <a:gs pos="1000">
                    <a:schemeClr val="accent1">
                      <a:alpha val="40000"/>
                    </a:schemeClr>
                  </a:gs>
                  <a:gs pos="85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567" tIns="38283" rIns="76567" bIns="38283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92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23" name="弧形 22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B3DC04E8-9D89-463A-B941-445406452856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1976745" y="1486869"/>
                <a:ext cx="1029383" cy="1029383"/>
              </a:xfrm>
              <a:prstGeom prst="arc">
                <a:avLst>
                  <a:gd name="adj1" fmla="val 9047230"/>
                  <a:gd name="adj2" fmla="val 1971832"/>
                </a:avLst>
              </a:prstGeom>
              <a:noFill/>
              <a:ln w="13292">
                <a:gradFill>
                  <a:gsLst>
                    <a:gs pos="38000">
                      <a:schemeClr val="bg1"/>
                    </a:gs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76567" tIns="38283" rIns="76567" bIns="38283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92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20" name="弧形 19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9745A059-5760-43C6-ADD5-D3A2929705FF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2042869" y="1546862"/>
                <a:ext cx="897134" cy="897132"/>
              </a:xfrm>
              <a:prstGeom prst="arc">
                <a:avLst>
                  <a:gd name="adj1" fmla="val 16555245"/>
                  <a:gd name="adj2" fmla="val 2325833"/>
                </a:avLst>
              </a:prstGeom>
              <a:ln w="5317">
                <a:gradFill flip="none" rotWithShape="1">
                  <a:gsLst>
                    <a:gs pos="0">
                      <a:schemeClr val="accent2">
                        <a:alpha val="0"/>
                      </a:schemeClr>
                    </a:gs>
                    <a:gs pos="579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76567" tIns="38283" rIns="76567" bIns="38283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92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21" name="弧形 20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0F130906-2545-41FE-ABEF-2B2E6DF4E0A3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 flipH="1">
                <a:off x="2065942" y="1569933"/>
                <a:ext cx="850990" cy="850990"/>
              </a:xfrm>
              <a:prstGeom prst="arc">
                <a:avLst>
                  <a:gd name="adj1" fmla="val 16555246"/>
                  <a:gd name="adj2" fmla="val 2325821"/>
                </a:avLst>
              </a:prstGeom>
              <a:ln w="5317">
                <a:gradFill flip="none" rotWithShape="1">
                  <a:gsLst>
                    <a:gs pos="0">
                      <a:schemeClr val="accent2">
                        <a:alpha val="0"/>
                      </a:schemeClr>
                    </a:gs>
                    <a:gs pos="579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76567" tIns="38283" rIns="76567" bIns="38283" rtlCol="0" anchor="ctr"/>
              <a:lstStyle/>
              <a:p>
                <a:pPr algn="ctr"/>
                <a:endParaRPr lang="zh-CN" altLang="en-US" sz="1392">
                  <a:solidFill>
                    <a:srgbClr val="000000"/>
                  </a:solidFill>
                  <a:latin typeface="微软雅黑 Light"/>
                  <a:ea typeface="微软雅黑 Light"/>
                </a:endParaRPr>
              </a:p>
            </p:txBody>
          </p:sp>
          <p:grpSp>
            <p:nvGrpSpPr>
              <p:cNvPr id="9" name="图形 88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6B7184E9-63A6-4D0B-987B-ACEA808E3100}"/>
                  </a:ext>
                </a:extLst>
              </p:cNvPr>
              <p:cNvGrpSpPr/>
              <p:nvPr/>
            </p:nvGrpSpPr>
            <p:grpSpPr>
              <a:xfrm>
                <a:off x="2298439" y="1776802"/>
                <a:ext cx="417762" cy="340757"/>
                <a:chOff x="-2252802" y="1555847"/>
                <a:chExt cx="1955158" cy="1594767"/>
              </a:xfrm>
              <a:gradFill>
                <a:gsLst>
                  <a:gs pos="50400">
                    <a:schemeClr val="bg1"/>
                  </a:gs>
                  <a:gs pos="0">
                    <a:schemeClr val="accent1"/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</p:grpSpPr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454C21E5-E739-4408-9226-BE5716E5D302}"/>
                    </a:ext>
                  </a:extLst>
                </p:cNvPr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-2130156" y="1666334"/>
                  <a:ext cx="73370" cy="73369"/>
                </a:xfrm>
                <a:custGeom>
                  <a:avLst/>
                  <a:gdLst>
                    <a:gd name="connsiteX0" fmla="*/ 0 w 63251"/>
                    <a:gd name="connsiteY0" fmla="*/ 31750 h 63251"/>
                    <a:gd name="connsiteX1" fmla="*/ 31750 w 63251"/>
                    <a:gd name="connsiteY1" fmla="*/ 63500 h 63251"/>
                    <a:gd name="connsiteX2" fmla="*/ 63500 w 63251"/>
                    <a:gd name="connsiteY2" fmla="*/ 31750 h 63251"/>
                    <a:gd name="connsiteX3" fmla="*/ 31750 w 63251"/>
                    <a:gd name="connsiteY3" fmla="*/ 0 h 63251"/>
                    <a:gd name="connsiteX4" fmla="*/ 0 w 63251"/>
                    <a:gd name="connsiteY4" fmla="*/ 31750 h 63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251" h="63251">
                      <a:moveTo>
                        <a:pt x="0" y="31750"/>
                      </a:moveTo>
                      <a:cubicBezTo>
                        <a:pt x="0" y="49285"/>
                        <a:pt x="14215" y="63500"/>
                        <a:pt x="31750" y="63500"/>
                      </a:cubicBezTo>
                      <a:cubicBezTo>
                        <a:pt x="49285" y="63500"/>
                        <a:pt x="63500" y="49285"/>
                        <a:pt x="63500" y="31750"/>
                      </a:cubicBezTo>
                      <a:cubicBezTo>
                        <a:pt x="63500" y="14215"/>
                        <a:pt x="49285" y="0"/>
                        <a:pt x="31750" y="0"/>
                      </a:cubicBezTo>
                      <a:cubicBezTo>
                        <a:pt x="14215" y="0"/>
                        <a:pt x="0" y="14215"/>
                        <a:pt x="0" y="31750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lIns="106070" tIns="53035" rIns="106070" bIns="53035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56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 Light"/>
                    <a:ea typeface="微软雅黑 Light"/>
                    <a:cs typeface="+mn-cs"/>
                  </a:endParaRPr>
                </a:p>
              </p:txBody>
            </p:sp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503DB901-FFCA-44B5-8FAA-DD8A4DEF1B9E}"/>
                    </a:ext>
                  </a:extLst>
                </p:cNvPr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-1884489" y="1666334"/>
                  <a:ext cx="73370" cy="73369"/>
                </a:xfrm>
                <a:custGeom>
                  <a:avLst/>
                  <a:gdLst>
                    <a:gd name="connsiteX0" fmla="*/ 0 w 63251"/>
                    <a:gd name="connsiteY0" fmla="*/ 31758 h 63251"/>
                    <a:gd name="connsiteX1" fmla="*/ 31742 w 63251"/>
                    <a:gd name="connsiteY1" fmla="*/ 63515 h 63251"/>
                    <a:gd name="connsiteX2" fmla="*/ 63500 w 63251"/>
                    <a:gd name="connsiteY2" fmla="*/ 31773 h 63251"/>
                    <a:gd name="connsiteX3" fmla="*/ 63500 w 63251"/>
                    <a:gd name="connsiteY3" fmla="*/ 31758 h 63251"/>
                    <a:gd name="connsiteX4" fmla="*/ 31758 w 63251"/>
                    <a:gd name="connsiteY4" fmla="*/ 0 h 63251"/>
                    <a:gd name="connsiteX5" fmla="*/ 0 w 63251"/>
                    <a:gd name="connsiteY5" fmla="*/ 31742 h 63251"/>
                    <a:gd name="connsiteX6" fmla="*/ 0 w 63251"/>
                    <a:gd name="connsiteY6" fmla="*/ 31758 h 63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251" h="63251">
                      <a:moveTo>
                        <a:pt x="0" y="31758"/>
                      </a:moveTo>
                      <a:cubicBezTo>
                        <a:pt x="-4" y="49293"/>
                        <a:pt x="14207" y="63511"/>
                        <a:pt x="31742" y="63515"/>
                      </a:cubicBezTo>
                      <a:cubicBezTo>
                        <a:pt x="49277" y="63520"/>
                        <a:pt x="63496" y="49308"/>
                        <a:pt x="63500" y="31773"/>
                      </a:cubicBezTo>
                      <a:cubicBezTo>
                        <a:pt x="63500" y="31768"/>
                        <a:pt x="63500" y="31763"/>
                        <a:pt x="63500" y="31758"/>
                      </a:cubicBezTo>
                      <a:cubicBezTo>
                        <a:pt x="63504" y="14223"/>
                        <a:pt x="49293" y="4"/>
                        <a:pt x="31758" y="0"/>
                      </a:cubicBezTo>
                      <a:cubicBezTo>
                        <a:pt x="14223" y="-4"/>
                        <a:pt x="4" y="14207"/>
                        <a:pt x="0" y="31742"/>
                      </a:cubicBezTo>
                      <a:cubicBezTo>
                        <a:pt x="0" y="31747"/>
                        <a:pt x="0" y="31753"/>
                        <a:pt x="0" y="31758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lIns="106070" tIns="53035" rIns="106070" bIns="53035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56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 Light"/>
                    <a:ea typeface="微软雅黑 Light"/>
                    <a:cs typeface="+mn-cs"/>
                  </a:endParaRPr>
                </a:p>
              </p:txBody>
            </p:sp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E797C6F3-E8E0-40F6-B35A-3AC8B8669537}"/>
                    </a:ext>
                  </a:extLst>
                </p:cNvPr>
                <p:cNvSpPr/>
                <p:nvPr>
                  <p:custDataLst>
                    <p:tags r:id="rId24"/>
                  </p:custDataLst>
                </p:nvPr>
              </p:nvSpPr>
              <p:spPr>
                <a:xfrm>
                  <a:off x="-2007140" y="1666334"/>
                  <a:ext cx="73370" cy="73369"/>
                </a:xfrm>
                <a:custGeom>
                  <a:avLst/>
                  <a:gdLst>
                    <a:gd name="connsiteX0" fmla="*/ 0 w 63251"/>
                    <a:gd name="connsiteY0" fmla="*/ 31758 h 63251"/>
                    <a:gd name="connsiteX1" fmla="*/ 31742 w 63251"/>
                    <a:gd name="connsiteY1" fmla="*/ 63515 h 63251"/>
                    <a:gd name="connsiteX2" fmla="*/ 63500 w 63251"/>
                    <a:gd name="connsiteY2" fmla="*/ 31773 h 63251"/>
                    <a:gd name="connsiteX3" fmla="*/ 63500 w 63251"/>
                    <a:gd name="connsiteY3" fmla="*/ 31758 h 63251"/>
                    <a:gd name="connsiteX4" fmla="*/ 31758 w 63251"/>
                    <a:gd name="connsiteY4" fmla="*/ 0 h 63251"/>
                    <a:gd name="connsiteX5" fmla="*/ 0 w 63251"/>
                    <a:gd name="connsiteY5" fmla="*/ 31742 h 63251"/>
                    <a:gd name="connsiteX6" fmla="*/ 0 w 63251"/>
                    <a:gd name="connsiteY6" fmla="*/ 31758 h 63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251" h="63251">
                      <a:moveTo>
                        <a:pt x="0" y="31758"/>
                      </a:moveTo>
                      <a:cubicBezTo>
                        <a:pt x="-4" y="49293"/>
                        <a:pt x="14207" y="63511"/>
                        <a:pt x="31742" y="63515"/>
                      </a:cubicBezTo>
                      <a:cubicBezTo>
                        <a:pt x="49277" y="63520"/>
                        <a:pt x="63496" y="49308"/>
                        <a:pt x="63500" y="31773"/>
                      </a:cubicBezTo>
                      <a:cubicBezTo>
                        <a:pt x="63500" y="31768"/>
                        <a:pt x="63500" y="31763"/>
                        <a:pt x="63500" y="31758"/>
                      </a:cubicBezTo>
                      <a:cubicBezTo>
                        <a:pt x="63504" y="14223"/>
                        <a:pt x="49293" y="4"/>
                        <a:pt x="31758" y="0"/>
                      </a:cubicBezTo>
                      <a:cubicBezTo>
                        <a:pt x="14223" y="-4"/>
                        <a:pt x="4" y="14207"/>
                        <a:pt x="0" y="31742"/>
                      </a:cubicBezTo>
                      <a:cubicBezTo>
                        <a:pt x="0" y="31747"/>
                        <a:pt x="0" y="31753"/>
                        <a:pt x="0" y="31758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lIns="106070" tIns="53035" rIns="106070" bIns="53035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56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 Light"/>
                    <a:ea typeface="微软雅黑 Light"/>
                    <a:cs typeface="+mn-cs"/>
                  </a:endParaRPr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F5B523DB-E0F9-47B6-B9D4-EEC93704CE5C}"/>
                    </a:ext>
                  </a:extLst>
                </p:cNvPr>
                <p:cNvSpPr/>
                <p:nvPr>
                  <p:custDataLst>
                    <p:tags r:id="rId25"/>
                  </p:custDataLst>
                </p:nvPr>
              </p:nvSpPr>
              <p:spPr>
                <a:xfrm>
                  <a:off x="-1789877" y="2063948"/>
                  <a:ext cx="815728" cy="347439"/>
                </a:xfrm>
                <a:custGeom>
                  <a:avLst/>
                  <a:gdLst>
                    <a:gd name="connsiteX0" fmla="*/ 77178 w 703212"/>
                    <a:gd name="connsiteY0" fmla="*/ 149672 h 299516"/>
                    <a:gd name="connsiteX1" fmla="*/ 172428 w 703212"/>
                    <a:gd name="connsiteY1" fmla="*/ 54422 h 299516"/>
                    <a:gd name="connsiteX2" fmla="*/ 172428 w 703212"/>
                    <a:gd name="connsiteY2" fmla="*/ 9337 h 299516"/>
                    <a:gd name="connsiteX3" fmla="*/ 127343 w 703212"/>
                    <a:gd name="connsiteY3" fmla="*/ 9337 h 299516"/>
                    <a:gd name="connsiteX4" fmla="*/ 9233 w 703212"/>
                    <a:gd name="connsiteY4" fmla="*/ 127765 h 299516"/>
                    <a:gd name="connsiteX5" fmla="*/ 9233 w 703212"/>
                    <a:gd name="connsiteY5" fmla="*/ 172532 h 299516"/>
                    <a:gd name="connsiteX6" fmla="*/ 127343 w 703212"/>
                    <a:gd name="connsiteY6" fmla="*/ 290960 h 299516"/>
                    <a:gd name="connsiteX7" fmla="*/ 172244 w 703212"/>
                    <a:gd name="connsiteY7" fmla="*/ 291144 h 299516"/>
                    <a:gd name="connsiteX8" fmla="*/ 172428 w 703212"/>
                    <a:gd name="connsiteY8" fmla="*/ 290960 h 299516"/>
                    <a:gd name="connsiteX9" fmla="*/ 172428 w 703212"/>
                    <a:gd name="connsiteY9" fmla="*/ 246192 h 299516"/>
                    <a:gd name="connsiteX10" fmla="*/ 531838 w 703212"/>
                    <a:gd name="connsiteY10" fmla="*/ 290325 h 299516"/>
                    <a:gd name="connsiteX11" fmla="*/ 576605 w 703212"/>
                    <a:gd name="connsiteY11" fmla="*/ 290325 h 299516"/>
                    <a:gd name="connsiteX12" fmla="*/ 695033 w 703212"/>
                    <a:gd name="connsiteY12" fmla="*/ 173485 h 299516"/>
                    <a:gd name="connsiteX13" fmla="*/ 695033 w 703212"/>
                    <a:gd name="connsiteY13" fmla="*/ 128717 h 299516"/>
                    <a:gd name="connsiteX14" fmla="*/ 576605 w 703212"/>
                    <a:gd name="connsiteY14" fmla="*/ 10290 h 299516"/>
                    <a:gd name="connsiteX15" fmla="*/ 531679 w 703212"/>
                    <a:gd name="connsiteY15" fmla="*/ 10449 h 299516"/>
                    <a:gd name="connsiteX16" fmla="*/ 531838 w 703212"/>
                    <a:gd name="connsiteY16" fmla="*/ 55375 h 299516"/>
                    <a:gd name="connsiteX17" fmla="*/ 627088 w 703212"/>
                    <a:gd name="connsiteY17" fmla="*/ 150625 h 299516"/>
                    <a:gd name="connsiteX18" fmla="*/ 531838 w 703212"/>
                    <a:gd name="connsiteY18" fmla="*/ 245875 h 299516"/>
                    <a:gd name="connsiteX19" fmla="*/ 531838 w 703212"/>
                    <a:gd name="connsiteY19" fmla="*/ 290325 h 299516"/>
                    <a:gd name="connsiteX20" fmla="*/ 426428 w 703212"/>
                    <a:gd name="connsiteY20" fmla="*/ 19497 h 299516"/>
                    <a:gd name="connsiteX21" fmla="*/ 383039 w 703212"/>
                    <a:gd name="connsiteY21" fmla="*/ 31055 h 299516"/>
                    <a:gd name="connsiteX22" fmla="*/ 382930 w 703212"/>
                    <a:gd name="connsiteY22" fmla="*/ 31245 h 299516"/>
                    <a:gd name="connsiteX23" fmla="*/ 265773 w 703212"/>
                    <a:gd name="connsiteY23" fmla="*/ 236985 h 299516"/>
                    <a:gd name="connsiteX24" fmla="*/ 275534 w 703212"/>
                    <a:gd name="connsiteY24" fmla="*/ 280812 h 299516"/>
                    <a:gd name="connsiteX25" fmla="*/ 319361 w 703212"/>
                    <a:gd name="connsiteY25" fmla="*/ 271051 h 299516"/>
                    <a:gd name="connsiteX26" fmla="*/ 320700 w 703212"/>
                    <a:gd name="connsiteY26" fmla="*/ 268735 h 299516"/>
                    <a:gd name="connsiteX27" fmla="*/ 439128 w 703212"/>
                    <a:gd name="connsiteY27" fmla="*/ 63947 h 299516"/>
                    <a:gd name="connsiteX28" fmla="*/ 428094 w 703212"/>
                    <a:gd name="connsiteY28" fmla="*/ 20423 h 299516"/>
                    <a:gd name="connsiteX29" fmla="*/ 426428 w 703212"/>
                    <a:gd name="connsiteY29" fmla="*/ 19497 h 299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703212" h="299516">
                      <a:moveTo>
                        <a:pt x="77178" y="149672"/>
                      </a:moveTo>
                      <a:lnTo>
                        <a:pt x="172428" y="54422"/>
                      </a:lnTo>
                      <a:cubicBezTo>
                        <a:pt x="184878" y="41973"/>
                        <a:pt x="184878" y="21787"/>
                        <a:pt x="172428" y="9337"/>
                      </a:cubicBezTo>
                      <a:cubicBezTo>
                        <a:pt x="159978" y="-3112"/>
                        <a:pt x="139793" y="-3112"/>
                        <a:pt x="127343" y="9337"/>
                      </a:cubicBezTo>
                      <a:lnTo>
                        <a:pt x="9233" y="127765"/>
                      </a:lnTo>
                      <a:cubicBezTo>
                        <a:pt x="-3078" y="140149"/>
                        <a:pt x="-3078" y="160149"/>
                        <a:pt x="9233" y="172532"/>
                      </a:cubicBezTo>
                      <a:lnTo>
                        <a:pt x="127343" y="290960"/>
                      </a:lnTo>
                      <a:cubicBezTo>
                        <a:pt x="139691" y="303410"/>
                        <a:pt x="159794" y="303492"/>
                        <a:pt x="172244" y="291144"/>
                      </a:cubicBezTo>
                      <a:cubicBezTo>
                        <a:pt x="172305" y="291083"/>
                        <a:pt x="172367" y="291021"/>
                        <a:pt x="172428" y="290960"/>
                      </a:cubicBezTo>
                      <a:cubicBezTo>
                        <a:pt x="184738" y="278576"/>
                        <a:pt x="184738" y="258576"/>
                        <a:pt x="172428" y="246192"/>
                      </a:cubicBezTo>
                      <a:close/>
                      <a:moveTo>
                        <a:pt x="531838" y="290325"/>
                      </a:moveTo>
                      <a:cubicBezTo>
                        <a:pt x="544221" y="302635"/>
                        <a:pt x="564222" y="302635"/>
                        <a:pt x="576605" y="290325"/>
                      </a:cubicBezTo>
                      <a:lnTo>
                        <a:pt x="695033" y="173485"/>
                      </a:lnTo>
                      <a:cubicBezTo>
                        <a:pt x="707343" y="161101"/>
                        <a:pt x="707343" y="141101"/>
                        <a:pt x="695033" y="128717"/>
                      </a:cubicBezTo>
                      <a:lnTo>
                        <a:pt x="576605" y="10290"/>
                      </a:lnTo>
                      <a:cubicBezTo>
                        <a:pt x="564155" y="-2072"/>
                        <a:pt x="544041" y="-2001"/>
                        <a:pt x="531679" y="10449"/>
                      </a:cubicBezTo>
                      <a:cubicBezTo>
                        <a:pt x="519317" y="22899"/>
                        <a:pt x="519388" y="43013"/>
                        <a:pt x="531838" y="55375"/>
                      </a:cubicBezTo>
                      <a:lnTo>
                        <a:pt x="627088" y="150625"/>
                      </a:lnTo>
                      <a:lnTo>
                        <a:pt x="531838" y="245875"/>
                      </a:lnTo>
                      <a:cubicBezTo>
                        <a:pt x="519736" y="258221"/>
                        <a:pt x="519736" y="277979"/>
                        <a:pt x="531838" y="290325"/>
                      </a:cubicBezTo>
                      <a:close/>
                      <a:moveTo>
                        <a:pt x="426428" y="19497"/>
                      </a:moveTo>
                      <a:cubicBezTo>
                        <a:pt x="411255" y="10708"/>
                        <a:pt x="391829" y="15882"/>
                        <a:pt x="383039" y="31055"/>
                      </a:cubicBezTo>
                      <a:cubicBezTo>
                        <a:pt x="383003" y="31118"/>
                        <a:pt x="382966" y="31181"/>
                        <a:pt x="382930" y="31245"/>
                      </a:cubicBezTo>
                      <a:lnTo>
                        <a:pt x="265773" y="236985"/>
                      </a:lnTo>
                      <a:cubicBezTo>
                        <a:pt x="256366" y="251783"/>
                        <a:pt x="260736" y="271405"/>
                        <a:pt x="275534" y="280812"/>
                      </a:cubicBezTo>
                      <a:cubicBezTo>
                        <a:pt x="290332" y="290219"/>
                        <a:pt x="309954" y="285849"/>
                        <a:pt x="319361" y="271051"/>
                      </a:cubicBezTo>
                      <a:cubicBezTo>
                        <a:pt x="319840" y="270298"/>
                        <a:pt x="320287" y="269525"/>
                        <a:pt x="320700" y="268735"/>
                      </a:cubicBezTo>
                      <a:lnTo>
                        <a:pt x="439128" y="63947"/>
                      </a:lnTo>
                      <a:cubicBezTo>
                        <a:pt x="448100" y="48882"/>
                        <a:pt x="443160" y="29395"/>
                        <a:pt x="428094" y="20423"/>
                      </a:cubicBezTo>
                      <a:cubicBezTo>
                        <a:pt x="427548" y="20098"/>
                        <a:pt x="426992" y="19789"/>
                        <a:pt x="426428" y="19497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lIns="106070" tIns="53035" rIns="106070" bIns="53035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56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 Light"/>
                    <a:ea typeface="微软雅黑 Light"/>
                    <a:cs typeface="+mn-cs"/>
                  </a:endParaRPr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CA0A4465-22BD-4581-AD4D-69FFA2E1AB59}"/>
                    </a:ext>
                  </a:extLst>
                </p:cNvPr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-2252802" y="1555847"/>
                  <a:ext cx="1955158" cy="1594767"/>
                </a:xfrm>
                <a:custGeom>
                  <a:avLst/>
                  <a:gdLst>
                    <a:gd name="connsiteX0" fmla="*/ 1614805 w 1685478"/>
                    <a:gd name="connsiteY0" fmla="*/ 897255 h 1374799"/>
                    <a:gd name="connsiteX1" fmla="*/ 1606233 w 1685478"/>
                    <a:gd name="connsiteY1" fmla="*/ 891223 h 1374799"/>
                    <a:gd name="connsiteX2" fmla="*/ 1553210 w 1685478"/>
                    <a:gd name="connsiteY2" fmla="*/ 799465 h 1374799"/>
                    <a:gd name="connsiteX3" fmla="*/ 1553210 w 1685478"/>
                    <a:gd name="connsiteY3" fmla="*/ 788987 h 1374799"/>
                    <a:gd name="connsiteX4" fmla="*/ 1526540 w 1685478"/>
                    <a:gd name="connsiteY4" fmla="*/ 689292 h 1374799"/>
                    <a:gd name="connsiteX5" fmla="*/ 1502728 w 1685478"/>
                    <a:gd name="connsiteY5" fmla="*/ 675005 h 1374799"/>
                    <a:gd name="connsiteX6" fmla="*/ 1502728 w 1685478"/>
                    <a:gd name="connsiteY6" fmla="*/ 95250 h 1374799"/>
                    <a:gd name="connsiteX7" fmla="*/ 1407478 w 1685478"/>
                    <a:gd name="connsiteY7" fmla="*/ 0 h 1374799"/>
                    <a:gd name="connsiteX8" fmla="*/ 95250 w 1685478"/>
                    <a:gd name="connsiteY8" fmla="*/ 0 h 1374799"/>
                    <a:gd name="connsiteX9" fmla="*/ 0 w 1685478"/>
                    <a:gd name="connsiteY9" fmla="*/ 95250 h 1374799"/>
                    <a:gd name="connsiteX10" fmla="*/ 0 w 1685478"/>
                    <a:gd name="connsiteY10" fmla="*/ 899795 h 1374799"/>
                    <a:gd name="connsiteX11" fmla="*/ 73978 w 1685478"/>
                    <a:gd name="connsiteY11" fmla="*/ 973772 h 1374799"/>
                    <a:gd name="connsiteX12" fmla="*/ 508000 w 1685478"/>
                    <a:gd name="connsiteY12" fmla="*/ 973773 h 1374799"/>
                    <a:gd name="connsiteX13" fmla="*/ 476250 w 1685478"/>
                    <a:gd name="connsiteY13" fmla="*/ 1091247 h 1374799"/>
                    <a:gd name="connsiteX14" fmla="*/ 434023 w 1685478"/>
                    <a:gd name="connsiteY14" fmla="*/ 1091247 h 1374799"/>
                    <a:gd name="connsiteX15" fmla="*/ 300355 w 1685478"/>
                    <a:gd name="connsiteY15" fmla="*/ 1196975 h 1374799"/>
                    <a:gd name="connsiteX16" fmla="*/ 222250 w 1685478"/>
                    <a:gd name="connsiteY16" fmla="*/ 1196975 h 1374799"/>
                    <a:gd name="connsiteX17" fmla="*/ 190508 w 1685478"/>
                    <a:gd name="connsiteY17" fmla="*/ 1228733 h 1374799"/>
                    <a:gd name="connsiteX18" fmla="*/ 222250 w 1685478"/>
                    <a:gd name="connsiteY18" fmla="*/ 1260475 h 1374799"/>
                    <a:gd name="connsiteX19" fmla="*/ 1030922 w 1685478"/>
                    <a:gd name="connsiteY19" fmla="*/ 1260475 h 1374799"/>
                    <a:gd name="connsiteX20" fmla="*/ 1033145 w 1685478"/>
                    <a:gd name="connsiteY20" fmla="*/ 1283018 h 1374799"/>
                    <a:gd name="connsiteX21" fmla="*/ 1067118 w 1685478"/>
                    <a:gd name="connsiteY21" fmla="*/ 1327468 h 1374799"/>
                    <a:gd name="connsiteX22" fmla="*/ 1134110 w 1685478"/>
                    <a:gd name="connsiteY22" fmla="*/ 1366203 h 1374799"/>
                    <a:gd name="connsiteX23" fmla="*/ 1233798 w 1685478"/>
                    <a:gd name="connsiteY23" fmla="*/ 1339228 h 1374799"/>
                    <a:gd name="connsiteX24" fmla="*/ 1233805 w 1685478"/>
                    <a:gd name="connsiteY24" fmla="*/ 1339215 h 1374799"/>
                    <a:gd name="connsiteX25" fmla="*/ 1243648 w 1685478"/>
                    <a:gd name="connsiteY25" fmla="*/ 1334770 h 1374799"/>
                    <a:gd name="connsiteX26" fmla="*/ 1349058 w 1685478"/>
                    <a:gd name="connsiteY26" fmla="*/ 1334770 h 1374799"/>
                    <a:gd name="connsiteX27" fmla="*/ 1358900 w 1685478"/>
                    <a:gd name="connsiteY27" fmla="*/ 1339532 h 1374799"/>
                    <a:gd name="connsiteX28" fmla="*/ 1422400 w 1685478"/>
                    <a:gd name="connsiteY28" fmla="*/ 1375727 h 1374799"/>
                    <a:gd name="connsiteX29" fmla="*/ 1458912 w 1685478"/>
                    <a:gd name="connsiteY29" fmla="*/ 1366202 h 1374799"/>
                    <a:gd name="connsiteX30" fmla="*/ 1525905 w 1685478"/>
                    <a:gd name="connsiteY30" fmla="*/ 1327468 h 1374799"/>
                    <a:gd name="connsiteX31" fmla="*/ 1559878 w 1685478"/>
                    <a:gd name="connsiteY31" fmla="*/ 1283018 h 1374799"/>
                    <a:gd name="connsiteX32" fmla="*/ 1552575 w 1685478"/>
                    <a:gd name="connsiteY32" fmla="*/ 1227773 h 1374799"/>
                    <a:gd name="connsiteX33" fmla="*/ 1552575 w 1685478"/>
                    <a:gd name="connsiteY33" fmla="*/ 1216978 h 1374799"/>
                    <a:gd name="connsiteX34" fmla="*/ 1605598 w 1685478"/>
                    <a:gd name="connsiteY34" fmla="*/ 1125538 h 1374799"/>
                    <a:gd name="connsiteX35" fmla="*/ 1614170 w 1685478"/>
                    <a:gd name="connsiteY35" fmla="*/ 1119505 h 1374799"/>
                    <a:gd name="connsiteX36" fmla="*/ 1687195 w 1685478"/>
                    <a:gd name="connsiteY36" fmla="*/ 1046480 h 1374799"/>
                    <a:gd name="connsiteX37" fmla="*/ 1687195 w 1685478"/>
                    <a:gd name="connsiteY37" fmla="*/ 969010 h 1374799"/>
                    <a:gd name="connsiteX38" fmla="*/ 1614805 w 1685478"/>
                    <a:gd name="connsiteY38" fmla="*/ 897255 h 1374799"/>
                    <a:gd name="connsiteX39" fmla="*/ 63500 w 1685478"/>
                    <a:gd name="connsiteY39" fmla="*/ 95250 h 1374799"/>
                    <a:gd name="connsiteX40" fmla="*/ 95250 w 1685478"/>
                    <a:gd name="connsiteY40" fmla="*/ 63500 h 1374799"/>
                    <a:gd name="connsiteX41" fmla="*/ 1407478 w 1685478"/>
                    <a:gd name="connsiteY41" fmla="*/ 63500 h 1374799"/>
                    <a:gd name="connsiteX42" fmla="*/ 1439228 w 1685478"/>
                    <a:gd name="connsiteY42" fmla="*/ 95250 h 1374799"/>
                    <a:gd name="connsiteX43" fmla="*/ 1439228 w 1685478"/>
                    <a:gd name="connsiteY43" fmla="*/ 190500 h 1374799"/>
                    <a:gd name="connsiteX44" fmla="*/ 63500 w 1685478"/>
                    <a:gd name="connsiteY44" fmla="*/ 190500 h 1374799"/>
                    <a:gd name="connsiteX45" fmla="*/ 73977 w 1685478"/>
                    <a:gd name="connsiteY45" fmla="*/ 910273 h 1374799"/>
                    <a:gd name="connsiteX46" fmla="*/ 63500 w 1685478"/>
                    <a:gd name="connsiteY46" fmla="*/ 899795 h 1374799"/>
                    <a:gd name="connsiteX47" fmla="*/ 63500 w 1685478"/>
                    <a:gd name="connsiteY47" fmla="*/ 254000 h 1374799"/>
                    <a:gd name="connsiteX48" fmla="*/ 1439228 w 1685478"/>
                    <a:gd name="connsiteY48" fmla="*/ 254000 h 1374799"/>
                    <a:gd name="connsiteX49" fmla="*/ 1439228 w 1685478"/>
                    <a:gd name="connsiteY49" fmla="*/ 643255 h 1374799"/>
                    <a:gd name="connsiteX50" fmla="*/ 1358900 w 1685478"/>
                    <a:gd name="connsiteY50" fmla="*/ 675005 h 1374799"/>
                    <a:gd name="connsiteX51" fmla="*/ 1349375 w 1685478"/>
                    <a:gd name="connsiteY51" fmla="*/ 679133 h 1374799"/>
                    <a:gd name="connsiteX52" fmla="*/ 1243965 w 1685478"/>
                    <a:gd name="connsiteY52" fmla="*/ 679133 h 1374799"/>
                    <a:gd name="connsiteX53" fmla="*/ 1234440 w 1685478"/>
                    <a:gd name="connsiteY53" fmla="*/ 675005 h 1374799"/>
                    <a:gd name="connsiteX54" fmla="*/ 1135207 w 1685478"/>
                    <a:gd name="connsiteY54" fmla="*/ 648068 h 1374799"/>
                    <a:gd name="connsiteX55" fmla="*/ 1134745 w 1685478"/>
                    <a:gd name="connsiteY55" fmla="*/ 648335 h 1374799"/>
                    <a:gd name="connsiteX56" fmla="*/ 1067753 w 1685478"/>
                    <a:gd name="connsiteY56" fmla="*/ 687070 h 1374799"/>
                    <a:gd name="connsiteX57" fmla="*/ 1033780 w 1685478"/>
                    <a:gd name="connsiteY57" fmla="*/ 731202 h 1374799"/>
                    <a:gd name="connsiteX58" fmla="*/ 1040765 w 1685478"/>
                    <a:gd name="connsiteY58" fmla="*/ 786765 h 1374799"/>
                    <a:gd name="connsiteX59" fmla="*/ 1040765 w 1685478"/>
                    <a:gd name="connsiteY59" fmla="*/ 797242 h 1374799"/>
                    <a:gd name="connsiteX60" fmla="*/ 987742 w 1685478"/>
                    <a:gd name="connsiteY60" fmla="*/ 889000 h 1374799"/>
                    <a:gd name="connsiteX61" fmla="*/ 979170 w 1685478"/>
                    <a:gd name="connsiteY61" fmla="*/ 895032 h 1374799"/>
                    <a:gd name="connsiteX62" fmla="*/ 935990 w 1685478"/>
                    <a:gd name="connsiteY62" fmla="*/ 909320 h 1374799"/>
                    <a:gd name="connsiteX63" fmla="*/ 920750 w 1685478"/>
                    <a:gd name="connsiteY63" fmla="*/ 1091247 h 1374799"/>
                    <a:gd name="connsiteX64" fmla="*/ 539750 w 1685478"/>
                    <a:gd name="connsiteY64" fmla="*/ 1091247 h 1374799"/>
                    <a:gd name="connsiteX65" fmla="*/ 571500 w 1685478"/>
                    <a:gd name="connsiteY65" fmla="*/ 973773 h 1374799"/>
                    <a:gd name="connsiteX66" fmla="*/ 904875 w 1685478"/>
                    <a:gd name="connsiteY66" fmla="*/ 973773 h 1374799"/>
                    <a:gd name="connsiteX67" fmla="*/ 904875 w 1685478"/>
                    <a:gd name="connsiteY67" fmla="*/ 1046480 h 1374799"/>
                    <a:gd name="connsiteX68" fmla="*/ 920750 w 1685478"/>
                    <a:gd name="connsiteY68" fmla="*/ 1091248 h 1374799"/>
                    <a:gd name="connsiteX69" fmla="*/ 434340 w 1685478"/>
                    <a:gd name="connsiteY69" fmla="*/ 1154748 h 1374799"/>
                    <a:gd name="connsiteX70" fmla="*/ 999490 w 1685478"/>
                    <a:gd name="connsiteY70" fmla="*/ 1154748 h 1374799"/>
                    <a:gd name="connsiteX71" fmla="*/ 1024255 w 1685478"/>
                    <a:gd name="connsiteY71" fmla="*/ 1196975 h 1374799"/>
                    <a:gd name="connsiteX72" fmla="*/ 367348 w 1685478"/>
                    <a:gd name="connsiteY72" fmla="*/ 1196975 h 1374799"/>
                    <a:gd name="connsiteX73" fmla="*/ 434023 w 1685478"/>
                    <a:gd name="connsiteY73" fmla="*/ 1154748 h 1374799"/>
                    <a:gd name="connsiteX74" fmla="*/ 1624330 w 1685478"/>
                    <a:gd name="connsiteY74" fmla="*/ 1046480 h 1374799"/>
                    <a:gd name="connsiteX75" fmla="*/ 1614805 w 1685478"/>
                    <a:gd name="connsiteY75" fmla="*/ 1056005 h 1374799"/>
                    <a:gd name="connsiteX76" fmla="*/ 1546542 w 1685478"/>
                    <a:gd name="connsiteY76" fmla="*/ 1102995 h 1374799"/>
                    <a:gd name="connsiteX77" fmla="*/ 1503998 w 1685478"/>
                    <a:gd name="connsiteY77" fmla="*/ 1176973 h 1374799"/>
                    <a:gd name="connsiteX78" fmla="*/ 1497330 w 1685478"/>
                    <a:gd name="connsiteY78" fmla="*/ 1259523 h 1374799"/>
                    <a:gd name="connsiteX79" fmla="*/ 1497330 w 1685478"/>
                    <a:gd name="connsiteY79" fmla="*/ 1266508 h 1374799"/>
                    <a:gd name="connsiteX80" fmla="*/ 1492885 w 1685478"/>
                    <a:gd name="connsiteY80" fmla="*/ 1272540 h 1374799"/>
                    <a:gd name="connsiteX81" fmla="*/ 1426845 w 1685478"/>
                    <a:gd name="connsiteY81" fmla="*/ 1310005 h 1374799"/>
                    <a:gd name="connsiteX82" fmla="*/ 1413891 w 1685478"/>
                    <a:gd name="connsiteY82" fmla="*/ 1306311 h 1374799"/>
                    <a:gd name="connsiteX83" fmla="*/ 1413828 w 1685478"/>
                    <a:gd name="connsiteY83" fmla="*/ 1306195 h 1374799"/>
                    <a:gd name="connsiteX84" fmla="*/ 1338580 w 1685478"/>
                    <a:gd name="connsiteY84" fmla="*/ 1270953 h 1374799"/>
                    <a:gd name="connsiteX85" fmla="*/ 1254125 w 1685478"/>
                    <a:gd name="connsiteY85" fmla="*/ 1270953 h 1374799"/>
                    <a:gd name="connsiteX86" fmla="*/ 1178878 w 1685478"/>
                    <a:gd name="connsiteY86" fmla="*/ 1306513 h 1374799"/>
                    <a:gd name="connsiteX87" fmla="*/ 1165860 w 1685478"/>
                    <a:gd name="connsiteY87" fmla="*/ 1310005 h 1374799"/>
                    <a:gd name="connsiteX88" fmla="*/ 1098868 w 1685478"/>
                    <a:gd name="connsiteY88" fmla="*/ 1271270 h 1374799"/>
                    <a:gd name="connsiteX89" fmla="*/ 1094423 w 1685478"/>
                    <a:gd name="connsiteY89" fmla="*/ 1265237 h 1374799"/>
                    <a:gd name="connsiteX90" fmla="*/ 1094423 w 1685478"/>
                    <a:gd name="connsiteY90" fmla="*/ 1258253 h 1374799"/>
                    <a:gd name="connsiteX91" fmla="*/ 1087755 w 1685478"/>
                    <a:gd name="connsiteY91" fmla="*/ 1175703 h 1374799"/>
                    <a:gd name="connsiteX92" fmla="*/ 1044893 w 1685478"/>
                    <a:gd name="connsiteY92" fmla="*/ 1101725 h 1374799"/>
                    <a:gd name="connsiteX93" fmla="*/ 977900 w 1685478"/>
                    <a:gd name="connsiteY93" fmla="*/ 1056005 h 1374799"/>
                    <a:gd name="connsiteX94" fmla="*/ 968375 w 1685478"/>
                    <a:gd name="connsiteY94" fmla="*/ 1046480 h 1374799"/>
                    <a:gd name="connsiteX95" fmla="*/ 968375 w 1685478"/>
                    <a:gd name="connsiteY95" fmla="*/ 969010 h 1374799"/>
                    <a:gd name="connsiteX96" fmla="*/ 977254 w 1685478"/>
                    <a:gd name="connsiteY96" fmla="*/ 959485 h 1374799"/>
                    <a:gd name="connsiteX97" fmla="*/ 977900 w 1685478"/>
                    <a:gd name="connsiteY97" fmla="*/ 959485 h 1374799"/>
                    <a:gd name="connsiteX98" fmla="*/ 1045845 w 1685478"/>
                    <a:gd name="connsiteY98" fmla="*/ 912495 h 1374799"/>
                    <a:gd name="connsiteX99" fmla="*/ 1088707 w 1685478"/>
                    <a:gd name="connsiteY99" fmla="*/ 838518 h 1374799"/>
                    <a:gd name="connsiteX100" fmla="*/ 1095375 w 1685478"/>
                    <a:gd name="connsiteY100" fmla="*/ 755967 h 1374799"/>
                    <a:gd name="connsiteX101" fmla="*/ 1095375 w 1685478"/>
                    <a:gd name="connsiteY101" fmla="*/ 748665 h 1374799"/>
                    <a:gd name="connsiteX102" fmla="*/ 1099820 w 1685478"/>
                    <a:gd name="connsiteY102" fmla="*/ 742950 h 1374799"/>
                    <a:gd name="connsiteX103" fmla="*/ 1166813 w 1685478"/>
                    <a:gd name="connsiteY103" fmla="*/ 704215 h 1374799"/>
                    <a:gd name="connsiteX104" fmla="*/ 1171575 w 1685478"/>
                    <a:gd name="connsiteY104" fmla="*/ 704215 h 1374799"/>
                    <a:gd name="connsiteX105" fmla="*/ 1179513 w 1685478"/>
                    <a:gd name="connsiteY105" fmla="*/ 708660 h 1374799"/>
                    <a:gd name="connsiteX106" fmla="*/ 1254760 w 1685478"/>
                    <a:gd name="connsiteY106" fmla="*/ 744220 h 1374799"/>
                    <a:gd name="connsiteX107" fmla="*/ 1339215 w 1685478"/>
                    <a:gd name="connsiteY107" fmla="*/ 744220 h 1374799"/>
                    <a:gd name="connsiteX108" fmla="*/ 1413828 w 1685478"/>
                    <a:gd name="connsiteY108" fmla="*/ 706755 h 1374799"/>
                    <a:gd name="connsiteX109" fmla="*/ 1426443 w 1685478"/>
                    <a:gd name="connsiteY109" fmla="*/ 703529 h 1374799"/>
                    <a:gd name="connsiteX110" fmla="*/ 1426528 w 1685478"/>
                    <a:gd name="connsiteY110" fmla="*/ 703580 h 1374799"/>
                    <a:gd name="connsiteX111" fmla="*/ 1493520 w 1685478"/>
                    <a:gd name="connsiteY111" fmla="*/ 742315 h 1374799"/>
                    <a:gd name="connsiteX112" fmla="*/ 1497965 w 1685478"/>
                    <a:gd name="connsiteY112" fmla="*/ 748030 h 1374799"/>
                    <a:gd name="connsiteX113" fmla="*/ 1497965 w 1685478"/>
                    <a:gd name="connsiteY113" fmla="*/ 755333 h 1374799"/>
                    <a:gd name="connsiteX114" fmla="*/ 1504633 w 1685478"/>
                    <a:gd name="connsiteY114" fmla="*/ 837565 h 1374799"/>
                    <a:gd name="connsiteX115" fmla="*/ 1547178 w 1685478"/>
                    <a:gd name="connsiteY115" fmla="*/ 911860 h 1374799"/>
                    <a:gd name="connsiteX116" fmla="*/ 1614805 w 1685478"/>
                    <a:gd name="connsiteY116" fmla="*/ 960755 h 1374799"/>
                    <a:gd name="connsiteX117" fmla="*/ 1624330 w 1685478"/>
                    <a:gd name="connsiteY117" fmla="*/ 969634 h 1374799"/>
                    <a:gd name="connsiteX118" fmla="*/ 1624330 w 1685478"/>
                    <a:gd name="connsiteY118" fmla="*/ 970280 h 137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</a:cxnLst>
                  <a:rect l="l" t="t" r="r" b="b"/>
                  <a:pathLst>
                    <a:path w="1685478" h="1374799">
                      <a:moveTo>
                        <a:pt x="1614805" y="897255"/>
                      </a:moveTo>
                      <a:cubicBezTo>
                        <a:pt x="1610970" y="897226"/>
                        <a:pt x="1607555" y="894822"/>
                        <a:pt x="1606233" y="891223"/>
                      </a:cubicBezTo>
                      <a:cubicBezTo>
                        <a:pt x="1593599" y="857989"/>
                        <a:pt x="1575695" y="827006"/>
                        <a:pt x="1553210" y="799465"/>
                      </a:cubicBezTo>
                      <a:cubicBezTo>
                        <a:pt x="1551029" y="796313"/>
                        <a:pt x="1551029" y="792140"/>
                        <a:pt x="1553210" y="788987"/>
                      </a:cubicBezTo>
                      <a:cubicBezTo>
                        <a:pt x="1573345" y="754089"/>
                        <a:pt x="1561411" y="709476"/>
                        <a:pt x="1526540" y="689292"/>
                      </a:cubicBezTo>
                      <a:lnTo>
                        <a:pt x="1502728" y="675005"/>
                      </a:lnTo>
                      <a:lnTo>
                        <a:pt x="1502728" y="95250"/>
                      </a:lnTo>
                      <a:cubicBezTo>
                        <a:pt x="1502728" y="42645"/>
                        <a:pt x="1460083" y="0"/>
                        <a:pt x="1407478" y="0"/>
                      </a:cubicBezTo>
                      <a:lnTo>
                        <a:pt x="95250" y="0"/>
                      </a:lnTo>
                      <a:cubicBezTo>
                        <a:pt x="42645" y="0"/>
                        <a:pt x="0" y="42645"/>
                        <a:pt x="0" y="95250"/>
                      </a:cubicBezTo>
                      <a:lnTo>
                        <a:pt x="0" y="899795"/>
                      </a:lnTo>
                      <a:cubicBezTo>
                        <a:pt x="174" y="940579"/>
                        <a:pt x="33193" y="973599"/>
                        <a:pt x="73978" y="973772"/>
                      </a:cubicBezTo>
                      <a:lnTo>
                        <a:pt x="508000" y="973773"/>
                      </a:lnTo>
                      <a:lnTo>
                        <a:pt x="476250" y="1091247"/>
                      </a:lnTo>
                      <a:lnTo>
                        <a:pt x="434023" y="1091247"/>
                      </a:lnTo>
                      <a:cubicBezTo>
                        <a:pt x="370362" y="1091291"/>
                        <a:pt x="315057" y="1135035"/>
                        <a:pt x="300355" y="1196975"/>
                      </a:cubicBezTo>
                      <a:lnTo>
                        <a:pt x="222250" y="1196975"/>
                      </a:lnTo>
                      <a:cubicBezTo>
                        <a:pt x="204715" y="1196979"/>
                        <a:pt x="190503" y="1211198"/>
                        <a:pt x="190508" y="1228733"/>
                      </a:cubicBezTo>
                      <a:cubicBezTo>
                        <a:pt x="190512" y="1246262"/>
                        <a:pt x="204721" y="1260471"/>
                        <a:pt x="222250" y="1260475"/>
                      </a:cubicBezTo>
                      <a:lnTo>
                        <a:pt x="1030922" y="1260475"/>
                      </a:lnTo>
                      <a:cubicBezTo>
                        <a:pt x="1030384" y="1268061"/>
                        <a:pt x="1031136" y="1275683"/>
                        <a:pt x="1033145" y="1283018"/>
                      </a:cubicBezTo>
                      <a:cubicBezTo>
                        <a:pt x="1037955" y="1301837"/>
                        <a:pt x="1050221" y="1317886"/>
                        <a:pt x="1067118" y="1327468"/>
                      </a:cubicBezTo>
                      <a:lnTo>
                        <a:pt x="1134110" y="1366203"/>
                      </a:lnTo>
                      <a:cubicBezTo>
                        <a:pt x="1169087" y="1386282"/>
                        <a:pt x="1213719" y="1374205"/>
                        <a:pt x="1233798" y="1339228"/>
                      </a:cubicBezTo>
                      <a:cubicBezTo>
                        <a:pt x="1233800" y="1339223"/>
                        <a:pt x="1233803" y="1339219"/>
                        <a:pt x="1233805" y="1339215"/>
                      </a:cubicBezTo>
                      <a:cubicBezTo>
                        <a:pt x="1235908" y="1335905"/>
                        <a:pt x="1239774" y="1334159"/>
                        <a:pt x="1243648" y="1334770"/>
                      </a:cubicBezTo>
                      <a:cubicBezTo>
                        <a:pt x="1278525" y="1340802"/>
                        <a:pt x="1314180" y="1340802"/>
                        <a:pt x="1349058" y="1334770"/>
                      </a:cubicBezTo>
                      <a:cubicBezTo>
                        <a:pt x="1353014" y="1334129"/>
                        <a:pt x="1356948" y="1336032"/>
                        <a:pt x="1358900" y="1339532"/>
                      </a:cubicBezTo>
                      <a:cubicBezTo>
                        <a:pt x="1372071" y="1362084"/>
                        <a:pt x="1396284" y="1375886"/>
                        <a:pt x="1422400" y="1375727"/>
                      </a:cubicBezTo>
                      <a:cubicBezTo>
                        <a:pt x="1435201" y="1375851"/>
                        <a:pt x="1447804" y="1372564"/>
                        <a:pt x="1458912" y="1366202"/>
                      </a:cubicBezTo>
                      <a:lnTo>
                        <a:pt x="1525905" y="1327468"/>
                      </a:lnTo>
                      <a:cubicBezTo>
                        <a:pt x="1542705" y="1317775"/>
                        <a:pt x="1554935" y="1301772"/>
                        <a:pt x="1559878" y="1283018"/>
                      </a:cubicBezTo>
                      <a:cubicBezTo>
                        <a:pt x="1564985" y="1264371"/>
                        <a:pt x="1562352" y="1244452"/>
                        <a:pt x="1552575" y="1227773"/>
                      </a:cubicBezTo>
                      <a:cubicBezTo>
                        <a:pt x="1550339" y="1224522"/>
                        <a:pt x="1550339" y="1220229"/>
                        <a:pt x="1552575" y="1216978"/>
                      </a:cubicBezTo>
                      <a:cubicBezTo>
                        <a:pt x="1574991" y="1189505"/>
                        <a:pt x="1592889" y="1158639"/>
                        <a:pt x="1605598" y="1125538"/>
                      </a:cubicBezTo>
                      <a:cubicBezTo>
                        <a:pt x="1606840" y="1121877"/>
                        <a:pt x="1610305" y="1119438"/>
                        <a:pt x="1614170" y="1119505"/>
                      </a:cubicBezTo>
                      <a:cubicBezTo>
                        <a:pt x="1654428" y="1119331"/>
                        <a:pt x="1687021" y="1086738"/>
                        <a:pt x="1687195" y="1046480"/>
                      </a:cubicBezTo>
                      <a:lnTo>
                        <a:pt x="1687195" y="969010"/>
                      </a:lnTo>
                      <a:cubicBezTo>
                        <a:pt x="1686508" y="929422"/>
                        <a:pt x="1654397" y="897593"/>
                        <a:pt x="1614805" y="897255"/>
                      </a:cubicBezTo>
                      <a:close/>
                      <a:moveTo>
                        <a:pt x="63500" y="95250"/>
                      </a:moveTo>
                      <a:cubicBezTo>
                        <a:pt x="63500" y="77715"/>
                        <a:pt x="77715" y="63500"/>
                        <a:pt x="95250" y="63500"/>
                      </a:cubicBezTo>
                      <a:lnTo>
                        <a:pt x="1407478" y="63500"/>
                      </a:lnTo>
                      <a:cubicBezTo>
                        <a:pt x="1425013" y="63500"/>
                        <a:pt x="1439228" y="77715"/>
                        <a:pt x="1439228" y="95250"/>
                      </a:cubicBezTo>
                      <a:lnTo>
                        <a:pt x="1439228" y="190500"/>
                      </a:lnTo>
                      <a:lnTo>
                        <a:pt x="63500" y="190500"/>
                      </a:lnTo>
                      <a:close/>
                      <a:moveTo>
                        <a:pt x="73977" y="910273"/>
                      </a:moveTo>
                      <a:cubicBezTo>
                        <a:pt x="68191" y="910273"/>
                        <a:pt x="63500" y="905582"/>
                        <a:pt x="63500" y="899795"/>
                      </a:cubicBezTo>
                      <a:lnTo>
                        <a:pt x="63500" y="254000"/>
                      </a:lnTo>
                      <a:lnTo>
                        <a:pt x="1439228" y="254000"/>
                      </a:lnTo>
                      <a:lnTo>
                        <a:pt x="1439228" y="643255"/>
                      </a:lnTo>
                      <a:cubicBezTo>
                        <a:pt x="1408386" y="635064"/>
                        <a:pt x="1375807" y="647941"/>
                        <a:pt x="1358900" y="675005"/>
                      </a:cubicBezTo>
                      <a:cubicBezTo>
                        <a:pt x="1356877" y="678210"/>
                        <a:pt x="1353097" y="679848"/>
                        <a:pt x="1349375" y="679133"/>
                      </a:cubicBezTo>
                      <a:cubicBezTo>
                        <a:pt x="1314471" y="673416"/>
                        <a:pt x="1278869" y="673416"/>
                        <a:pt x="1243965" y="679133"/>
                      </a:cubicBezTo>
                      <a:cubicBezTo>
                        <a:pt x="1240233" y="679946"/>
                        <a:pt x="1236399" y="678284"/>
                        <a:pt x="1234440" y="675005"/>
                      </a:cubicBezTo>
                      <a:cubicBezTo>
                        <a:pt x="1214476" y="640164"/>
                        <a:pt x="1170048" y="628104"/>
                        <a:pt x="1135207" y="648068"/>
                      </a:cubicBezTo>
                      <a:cubicBezTo>
                        <a:pt x="1135053" y="648156"/>
                        <a:pt x="1134899" y="648245"/>
                        <a:pt x="1134745" y="648335"/>
                      </a:cubicBezTo>
                      <a:lnTo>
                        <a:pt x="1067753" y="687070"/>
                      </a:lnTo>
                      <a:cubicBezTo>
                        <a:pt x="1050900" y="696551"/>
                        <a:pt x="1038634" y="712485"/>
                        <a:pt x="1033780" y="731202"/>
                      </a:cubicBezTo>
                      <a:cubicBezTo>
                        <a:pt x="1028703" y="749921"/>
                        <a:pt x="1031213" y="769886"/>
                        <a:pt x="1040765" y="786765"/>
                      </a:cubicBezTo>
                      <a:cubicBezTo>
                        <a:pt x="1043148" y="789851"/>
                        <a:pt x="1043148" y="794156"/>
                        <a:pt x="1040765" y="797242"/>
                      </a:cubicBezTo>
                      <a:cubicBezTo>
                        <a:pt x="1018280" y="824784"/>
                        <a:pt x="1000376" y="855766"/>
                        <a:pt x="987742" y="889000"/>
                      </a:cubicBezTo>
                      <a:cubicBezTo>
                        <a:pt x="986420" y="892600"/>
                        <a:pt x="983005" y="895003"/>
                        <a:pt x="979170" y="895032"/>
                      </a:cubicBezTo>
                      <a:cubicBezTo>
                        <a:pt x="963619" y="895055"/>
                        <a:pt x="948485" y="900062"/>
                        <a:pt x="935990" y="909320"/>
                      </a:cubicBezTo>
                      <a:close/>
                      <a:moveTo>
                        <a:pt x="920750" y="1091247"/>
                      </a:moveTo>
                      <a:lnTo>
                        <a:pt x="539750" y="1091247"/>
                      </a:lnTo>
                      <a:lnTo>
                        <a:pt x="571500" y="973773"/>
                      </a:lnTo>
                      <a:lnTo>
                        <a:pt x="904875" y="973773"/>
                      </a:lnTo>
                      <a:lnTo>
                        <a:pt x="904875" y="1046480"/>
                      </a:lnTo>
                      <a:cubicBezTo>
                        <a:pt x="905078" y="1062746"/>
                        <a:pt x="910660" y="1078487"/>
                        <a:pt x="920750" y="1091248"/>
                      </a:cubicBezTo>
                      <a:close/>
                      <a:moveTo>
                        <a:pt x="434340" y="1154748"/>
                      </a:moveTo>
                      <a:lnTo>
                        <a:pt x="999490" y="1154748"/>
                      </a:lnTo>
                      <a:cubicBezTo>
                        <a:pt x="1006747" y="1169385"/>
                        <a:pt x="1015022" y="1183496"/>
                        <a:pt x="1024255" y="1196975"/>
                      </a:cubicBezTo>
                      <a:lnTo>
                        <a:pt x="367348" y="1196975"/>
                      </a:lnTo>
                      <a:cubicBezTo>
                        <a:pt x="379581" y="1171229"/>
                        <a:pt x="405518" y="1154803"/>
                        <a:pt x="434023" y="1154748"/>
                      </a:cubicBezTo>
                      <a:close/>
                      <a:moveTo>
                        <a:pt x="1624330" y="1046480"/>
                      </a:moveTo>
                      <a:cubicBezTo>
                        <a:pt x="1624330" y="1051741"/>
                        <a:pt x="1620066" y="1056005"/>
                        <a:pt x="1614805" y="1056005"/>
                      </a:cubicBezTo>
                      <a:cubicBezTo>
                        <a:pt x="1584534" y="1056080"/>
                        <a:pt x="1557419" y="1074745"/>
                        <a:pt x="1546542" y="1102995"/>
                      </a:cubicBezTo>
                      <a:cubicBezTo>
                        <a:pt x="1536394" y="1129764"/>
                        <a:pt x="1522031" y="1154738"/>
                        <a:pt x="1503998" y="1176973"/>
                      </a:cubicBezTo>
                      <a:cubicBezTo>
                        <a:pt x="1484965" y="1200482"/>
                        <a:pt x="1482318" y="1233264"/>
                        <a:pt x="1497330" y="1259523"/>
                      </a:cubicBezTo>
                      <a:cubicBezTo>
                        <a:pt x="1498364" y="1261736"/>
                        <a:pt x="1498364" y="1264294"/>
                        <a:pt x="1497330" y="1266508"/>
                      </a:cubicBezTo>
                      <a:cubicBezTo>
                        <a:pt x="1496771" y="1269058"/>
                        <a:pt x="1495155" y="1271250"/>
                        <a:pt x="1492885" y="1272540"/>
                      </a:cubicBezTo>
                      <a:lnTo>
                        <a:pt x="1426845" y="1310005"/>
                      </a:lnTo>
                      <a:cubicBezTo>
                        <a:pt x="1422248" y="1312562"/>
                        <a:pt x="1416448" y="1310908"/>
                        <a:pt x="1413891" y="1306311"/>
                      </a:cubicBezTo>
                      <a:cubicBezTo>
                        <a:pt x="1413870" y="1306273"/>
                        <a:pt x="1413848" y="1306234"/>
                        <a:pt x="1413828" y="1306195"/>
                      </a:cubicBezTo>
                      <a:cubicBezTo>
                        <a:pt x="1398460" y="1280002"/>
                        <a:pt x="1368540" y="1265989"/>
                        <a:pt x="1338580" y="1270953"/>
                      </a:cubicBezTo>
                      <a:cubicBezTo>
                        <a:pt x="1310630" y="1275714"/>
                        <a:pt x="1282075" y="1275714"/>
                        <a:pt x="1254125" y="1270953"/>
                      </a:cubicBezTo>
                      <a:cubicBezTo>
                        <a:pt x="1224095" y="1266049"/>
                        <a:pt x="1194155" y="1280198"/>
                        <a:pt x="1178878" y="1306513"/>
                      </a:cubicBezTo>
                      <a:cubicBezTo>
                        <a:pt x="1176141" y="1310931"/>
                        <a:pt x="1170441" y="1312460"/>
                        <a:pt x="1165860" y="1310005"/>
                      </a:cubicBezTo>
                      <a:lnTo>
                        <a:pt x="1098868" y="1271270"/>
                      </a:lnTo>
                      <a:cubicBezTo>
                        <a:pt x="1096598" y="1269980"/>
                        <a:pt x="1094982" y="1267788"/>
                        <a:pt x="1094423" y="1265237"/>
                      </a:cubicBezTo>
                      <a:cubicBezTo>
                        <a:pt x="1093389" y="1263024"/>
                        <a:pt x="1093389" y="1260466"/>
                        <a:pt x="1094423" y="1258253"/>
                      </a:cubicBezTo>
                      <a:cubicBezTo>
                        <a:pt x="1109254" y="1231954"/>
                        <a:pt x="1106615" y="1199280"/>
                        <a:pt x="1087755" y="1175703"/>
                      </a:cubicBezTo>
                      <a:cubicBezTo>
                        <a:pt x="1069559" y="1153525"/>
                        <a:pt x="1055084" y="1128541"/>
                        <a:pt x="1044893" y="1101725"/>
                      </a:cubicBezTo>
                      <a:cubicBezTo>
                        <a:pt x="1033997" y="1074231"/>
                        <a:pt x="1007474" y="1056130"/>
                        <a:pt x="977900" y="1056005"/>
                      </a:cubicBezTo>
                      <a:cubicBezTo>
                        <a:pt x="972640" y="1056005"/>
                        <a:pt x="968375" y="1051741"/>
                        <a:pt x="968375" y="1046480"/>
                      </a:cubicBezTo>
                      <a:lnTo>
                        <a:pt x="968375" y="969010"/>
                      </a:lnTo>
                      <a:cubicBezTo>
                        <a:pt x="968196" y="963928"/>
                        <a:pt x="972172" y="959663"/>
                        <a:pt x="977254" y="959485"/>
                      </a:cubicBezTo>
                      <a:cubicBezTo>
                        <a:pt x="977469" y="959477"/>
                        <a:pt x="977685" y="959477"/>
                        <a:pt x="977900" y="959485"/>
                      </a:cubicBezTo>
                      <a:cubicBezTo>
                        <a:pt x="1008083" y="959369"/>
                        <a:pt x="1035084" y="940695"/>
                        <a:pt x="1045845" y="912495"/>
                      </a:cubicBezTo>
                      <a:cubicBezTo>
                        <a:pt x="1055963" y="885645"/>
                        <a:pt x="1070446" y="860649"/>
                        <a:pt x="1088707" y="838518"/>
                      </a:cubicBezTo>
                      <a:cubicBezTo>
                        <a:pt x="1107568" y="814940"/>
                        <a:pt x="1110206" y="782267"/>
                        <a:pt x="1095375" y="755967"/>
                      </a:cubicBezTo>
                      <a:cubicBezTo>
                        <a:pt x="1094329" y="753646"/>
                        <a:pt x="1094329" y="750987"/>
                        <a:pt x="1095375" y="748665"/>
                      </a:cubicBezTo>
                      <a:cubicBezTo>
                        <a:pt x="1095898" y="746177"/>
                        <a:pt x="1097537" y="744069"/>
                        <a:pt x="1099820" y="742950"/>
                      </a:cubicBezTo>
                      <a:lnTo>
                        <a:pt x="1166813" y="704215"/>
                      </a:lnTo>
                      <a:cubicBezTo>
                        <a:pt x="1168371" y="703782"/>
                        <a:pt x="1170017" y="703782"/>
                        <a:pt x="1171575" y="704215"/>
                      </a:cubicBezTo>
                      <a:cubicBezTo>
                        <a:pt x="1174803" y="704256"/>
                        <a:pt x="1177791" y="705929"/>
                        <a:pt x="1179513" y="708660"/>
                      </a:cubicBezTo>
                      <a:cubicBezTo>
                        <a:pt x="1194854" y="734905"/>
                        <a:pt x="1224743" y="749030"/>
                        <a:pt x="1254760" y="744220"/>
                      </a:cubicBezTo>
                      <a:cubicBezTo>
                        <a:pt x="1282710" y="739459"/>
                        <a:pt x="1311265" y="739459"/>
                        <a:pt x="1339215" y="744220"/>
                      </a:cubicBezTo>
                      <a:cubicBezTo>
                        <a:pt x="1369430" y="748300"/>
                        <a:pt x="1399053" y="733426"/>
                        <a:pt x="1413828" y="706755"/>
                      </a:cubicBezTo>
                      <a:cubicBezTo>
                        <a:pt x="1416421" y="702381"/>
                        <a:pt x="1422069" y="700936"/>
                        <a:pt x="1426443" y="703529"/>
                      </a:cubicBezTo>
                      <a:cubicBezTo>
                        <a:pt x="1426471" y="703546"/>
                        <a:pt x="1426500" y="703563"/>
                        <a:pt x="1426528" y="703580"/>
                      </a:cubicBezTo>
                      <a:lnTo>
                        <a:pt x="1493520" y="742315"/>
                      </a:lnTo>
                      <a:cubicBezTo>
                        <a:pt x="1495803" y="743434"/>
                        <a:pt x="1497442" y="745542"/>
                        <a:pt x="1497965" y="748030"/>
                      </a:cubicBezTo>
                      <a:cubicBezTo>
                        <a:pt x="1499011" y="750352"/>
                        <a:pt x="1499011" y="753011"/>
                        <a:pt x="1497965" y="755333"/>
                      </a:cubicBezTo>
                      <a:cubicBezTo>
                        <a:pt x="1483007" y="781493"/>
                        <a:pt x="1485656" y="814156"/>
                        <a:pt x="1504633" y="837565"/>
                      </a:cubicBezTo>
                      <a:cubicBezTo>
                        <a:pt x="1522673" y="859912"/>
                        <a:pt x="1537035" y="884991"/>
                        <a:pt x="1547178" y="911860"/>
                      </a:cubicBezTo>
                      <a:cubicBezTo>
                        <a:pt x="1557423" y="940588"/>
                        <a:pt x="1584314" y="960030"/>
                        <a:pt x="1614805" y="960755"/>
                      </a:cubicBezTo>
                      <a:cubicBezTo>
                        <a:pt x="1619887" y="960577"/>
                        <a:pt x="1624152" y="964552"/>
                        <a:pt x="1624330" y="969634"/>
                      </a:cubicBezTo>
                      <a:cubicBezTo>
                        <a:pt x="1624338" y="969849"/>
                        <a:pt x="1624338" y="970065"/>
                        <a:pt x="1624330" y="970280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lIns="106070" tIns="53035" rIns="106070" bIns="53035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56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 Light"/>
                    <a:ea typeface="微软雅黑 Light"/>
                    <a:cs typeface="+mn-cs"/>
                  </a:endParaRPr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C71FC575-2919-4A32-95AD-AE2A99F78BC0}"/>
                    </a:ext>
                  </a:extLst>
                </p:cNvPr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-916228" y="2557621"/>
                  <a:ext cx="332337" cy="332337"/>
                </a:xfrm>
                <a:custGeom>
                  <a:avLst/>
                  <a:gdLst>
                    <a:gd name="connsiteX0" fmla="*/ 144145 w 286494"/>
                    <a:gd name="connsiteY0" fmla="*/ 0 h 286494"/>
                    <a:gd name="connsiteX1" fmla="*/ 0 w 286494"/>
                    <a:gd name="connsiteY1" fmla="*/ 144145 h 286494"/>
                    <a:gd name="connsiteX2" fmla="*/ 144145 w 286494"/>
                    <a:gd name="connsiteY2" fmla="*/ 288290 h 286494"/>
                    <a:gd name="connsiteX3" fmla="*/ 288290 w 286494"/>
                    <a:gd name="connsiteY3" fmla="*/ 144145 h 286494"/>
                    <a:gd name="connsiteX4" fmla="*/ 144145 w 286494"/>
                    <a:gd name="connsiteY4" fmla="*/ 0 h 286494"/>
                    <a:gd name="connsiteX5" fmla="*/ 144145 w 286494"/>
                    <a:gd name="connsiteY5" fmla="*/ 224790 h 286494"/>
                    <a:gd name="connsiteX6" fmla="*/ 63500 w 286494"/>
                    <a:gd name="connsiteY6" fmla="*/ 144145 h 286494"/>
                    <a:gd name="connsiteX7" fmla="*/ 144145 w 286494"/>
                    <a:gd name="connsiteY7" fmla="*/ 63500 h 286494"/>
                    <a:gd name="connsiteX8" fmla="*/ 224790 w 286494"/>
                    <a:gd name="connsiteY8" fmla="*/ 144145 h 286494"/>
                    <a:gd name="connsiteX9" fmla="*/ 144145 w 286494"/>
                    <a:gd name="connsiteY9" fmla="*/ 224155 h 286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6494" h="286494">
                      <a:moveTo>
                        <a:pt x="144145" y="0"/>
                      </a:moveTo>
                      <a:cubicBezTo>
                        <a:pt x="64536" y="0"/>
                        <a:pt x="0" y="64536"/>
                        <a:pt x="0" y="144145"/>
                      </a:cubicBezTo>
                      <a:cubicBezTo>
                        <a:pt x="0" y="223754"/>
                        <a:pt x="64536" y="288290"/>
                        <a:pt x="144145" y="288290"/>
                      </a:cubicBezTo>
                      <a:cubicBezTo>
                        <a:pt x="223754" y="288290"/>
                        <a:pt x="288290" y="223754"/>
                        <a:pt x="288290" y="144145"/>
                      </a:cubicBezTo>
                      <a:cubicBezTo>
                        <a:pt x="288290" y="64536"/>
                        <a:pt x="223754" y="0"/>
                        <a:pt x="144145" y="0"/>
                      </a:cubicBezTo>
                      <a:close/>
                      <a:moveTo>
                        <a:pt x="144145" y="224790"/>
                      </a:moveTo>
                      <a:cubicBezTo>
                        <a:pt x="99606" y="224790"/>
                        <a:pt x="63500" y="188684"/>
                        <a:pt x="63500" y="144145"/>
                      </a:cubicBezTo>
                      <a:cubicBezTo>
                        <a:pt x="63500" y="99606"/>
                        <a:pt x="99606" y="63500"/>
                        <a:pt x="144145" y="63500"/>
                      </a:cubicBezTo>
                      <a:cubicBezTo>
                        <a:pt x="188684" y="63500"/>
                        <a:pt x="224790" y="99606"/>
                        <a:pt x="224790" y="144145"/>
                      </a:cubicBezTo>
                      <a:cubicBezTo>
                        <a:pt x="224441" y="188436"/>
                        <a:pt x="188437" y="224156"/>
                        <a:pt x="144145" y="224155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lIns="106070" tIns="53035" rIns="106070" bIns="53035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56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 Light"/>
                    <a:ea typeface="微软雅黑 Light"/>
                    <a:cs typeface="+mn-cs"/>
                  </a:endParaRPr>
                </a:p>
              </p:txBody>
            </p:sp>
          </p:grpSp>
        </p:grp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254D1F4-EB18-4D10-BCC8-25853A6A9A49}"/>
              </a:ext>
            </a:extLst>
          </p:cNvPr>
          <p:cNvSpPr/>
          <p:nvPr/>
        </p:nvSpPr>
        <p:spPr>
          <a:xfrm>
            <a:off x="4302270" y="3681408"/>
            <a:ext cx="3587460" cy="1250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spc="10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单击此处编辑您要的内容，建议您在展示时采用微软雅黑字体，本模版所有图形线条及其相应素材均可自由编辑、改色、替换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6C2249A-1D73-44B7-B16E-E42CD1BB4F7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323699" y="3008523"/>
            <a:ext cx="1547910" cy="546522"/>
          </a:xfrm>
          <a:prstGeom prst="rect">
            <a:avLst/>
          </a:prstGeom>
          <a:noFill/>
        </p:spPr>
        <p:txBody>
          <a:bodyPr wrap="none" lIns="106070" tIns="53035" rIns="106070" bIns="53035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600" b="1" dirty="0">
                <a:gradFill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阿里巴巴普惠体 M" panose="00020600040101010101" pitchFamily="18" charset="-122"/>
              </a:rPr>
              <a:t>添加标题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6A7B932-1EBA-4A14-96C8-F6C1B23CB51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605591" y="2160453"/>
            <a:ext cx="998000" cy="997998"/>
          </a:xfrm>
          <a:prstGeom prst="ellipse">
            <a:avLst/>
          </a:prstGeom>
          <a:gradFill flip="none" rotWithShape="1">
            <a:gsLst>
              <a:gs pos="1000">
                <a:schemeClr val="accent1">
                  <a:alpha val="40000"/>
                </a:schemeClr>
              </a:gs>
              <a:gs pos="85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567" tIns="38283" rIns="76567" bIns="3828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39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58" name="弧形 5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F58740E-8FA0-4D7A-957C-D476910CC19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467062" y="2021924"/>
            <a:ext cx="1275054" cy="1275052"/>
          </a:xfrm>
          <a:prstGeom prst="arc">
            <a:avLst>
              <a:gd name="adj1" fmla="val 9047230"/>
              <a:gd name="adj2" fmla="val 1971832"/>
            </a:avLst>
          </a:prstGeom>
          <a:noFill/>
          <a:ln w="13292">
            <a:gradFill>
              <a:gsLst>
                <a:gs pos="38000">
                  <a:schemeClr val="bg1"/>
                </a:gs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567" tIns="38283" rIns="76567" bIns="3828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39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59" name="弧形 5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6F7A9AB-0698-411F-A523-6A7011268EF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548967" y="2096235"/>
            <a:ext cx="1111243" cy="1111238"/>
          </a:xfrm>
          <a:prstGeom prst="arc">
            <a:avLst>
              <a:gd name="adj1" fmla="val 16555245"/>
              <a:gd name="adj2" fmla="val 2325833"/>
            </a:avLst>
          </a:prstGeom>
          <a:ln w="5317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7900">
                  <a:schemeClr val="bg1"/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567" tIns="38283" rIns="76567" bIns="3828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3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60" name="弧形 5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7DB769F-7E79-4986-A7C5-FA1F532C075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H="1">
            <a:off x="5577547" y="2124812"/>
            <a:ext cx="1054086" cy="1054084"/>
          </a:xfrm>
          <a:prstGeom prst="arc">
            <a:avLst>
              <a:gd name="adj1" fmla="val 16555246"/>
              <a:gd name="adj2" fmla="val 2325821"/>
            </a:avLst>
          </a:prstGeom>
          <a:ln w="5317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7900">
                  <a:schemeClr val="bg1"/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567" tIns="38283" rIns="76567" bIns="38283" rtlCol="0" anchor="ctr"/>
          <a:lstStyle/>
          <a:p>
            <a:pPr algn="ctr"/>
            <a:endParaRPr lang="zh-CN" altLang="en-US" sz="1392">
              <a:solidFill>
                <a:srgbClr val="000000"/>
              </a:solidFill>
              <a:latin typeface="微软雅黑 Light"/>
              <a:ea typeface="微软雅黑 Light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740C478-5A51-4775-B681-BB6DA3D831C1}"/>
              </a:ext>
            </a:extLst>
          </p:cNvPr>
          <p:cNvSpPr/>
          <p:nvPr/>
        </p:nvSpPr>
        <p:spPr>
          <a:xfrm>
            <a:off x="7909098" y="3681408"/>
            <a:ext cx="3587460" cy="1250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spc="10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阿里巴巴普惠体 R" panose="00020600040101010101" pitchFamily="18" charset="-122"/>
              </a:rPr>
              <a:t>单击此处编辑您要的内容，建议您在展示时采用微软雅黑字体，本模版所有图形线条及其相应素材均可自由编辑、改色、替换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52E75E0-E19C-4F9E-9BDF-8728508059E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930527" y="3008523"/>
            <a:ext cx="1547910" cy="546522"/>
          </a:xfrm>
          <a:prstGeom prst="rect">
            <a:avLst/>
          </a:prstGeom>
          <a:noFill/>
        </p:spPr>
        <p:txBody>
          <a:bodyPr wrap="none" lIns="106070" tIns="53035" rIns="106070" bIns="53035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600" b="1" dirty="0">
                <a:gradFill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阿里巴巴普惠体 M" panose="00020600040101010101" pitchFamily="18" charset="-122"/>
              </a:rPr>
              <a:t>添加标题</a:t>
            </a: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7236D33-BC38-44F4-B16F-99F2C571AE8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212419" y="2160453"/>
            <a:ext cx="998000" cy="997998"/>
          </a:xfrm>
          <a:prstGeom prst="ellipse">
            <a:avLst/>
          </a:prstGeom>
          <a:gradFill flip="none" rotWithShape="1">
            <a:gsLst>
              <a:gs pos="1000">
                <a:schemeClr val="accent1">
                  <a:alpha val="40000"/>
                </a:schemeClr>
              </a:gs>
              <a:gs pos="85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567" tIns="38283" rIns="76567" bIns="3828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39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73" name="弧形 7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2FB60E3-B67E-4977-9CDC-84EF9A3D4E0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073890" y="2021924"/>
            <a:ext cx="1275054" cy="1275052"/>
          </a:xfrm>
          <a:prstGeom prst="arc">
            <a:avLst>
              <a:gd name="adj1" fmla="val 9047230"/>
              <a:gd name="adj2" fmla="val 1971832"/>
            </a:avLst>
          </a:prstGeom>
          <a:noFill/>
          <a:ln w="13292">
            <a:gradFill>
              <a:gsLst>
                <a:gs pos="38000">
                  <a:schemeClr val="bg1"/>
                </a:gs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567" tIns="38283" rIns="76567" bIns="3828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392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74" name="弧形 7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3AF3A51-C870-460C-AA96-A60961BE3FEE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9155795" y="2096235"/>
            <a:ext cx="1111243" cy="1111238"/>
          </a:xfrm>
          <a:prstGeom prst="arc">
            <a:avLst>
              <a:gd name="adj1" fmla="val 16555245"/>
              <a:gd name="adj2" fmla="val 2325833"/>
            </a:avLst>
          </a:prstGeom>
          <a:ln w="5317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7900">
                  <a:schemeClr val="bg1"/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567" tIns="38283" rIns="76567" bIns="3828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39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75" name="弧形 7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488FF7A-FFC8-4EB0-9998-16699E6CA1C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flipH="1">
            <a:off x="9184375" y="2124812"/>
            <a:ext cx="1054086" cy="1054084"/>
          </a:xfrm>
          <a:prstGeom prst="arc">
            <a:avLst>
              <a:gd name="adj1" fmla="val 16555246"/>
              <a:gd name="adj2" fmla="val 2325821"/>
            </a:avLst>
          </a:prstGeom>
          <a:ln w="5317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7900">
                  <a:schemeClr val="bg1"/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567" tIns="38283" rIns="76567" bIns="38283" rtlCol="0" anchor="ctr"/>
          <a:lstStyle/>
          <a:p>
            <a:pPr algn="ctr"/>
            <a:endParaRPr lang="zh-CN" altLang="en-US" sz="1392">
              <a:solidFill>
                <a:srgbClr val="000000"/>
              </a:solidFill>
              <a:latin typeface="微软雅黑 Light"/>
              <a:ea typeface="微软雅黑 Light"/>
            </a:endParaRPr>
          </a:p>
        </p:txBody>
      </p:sp>
      <p:grpSp>
        <p:nvGrpSpPr>
          <p:cNvPr id="76" name="图形 8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784DBDB-1759-4E93-9B88-FA75B5227561}"/>
              </a:ext>
            </a:extLst>
          </p:cNvPr>
          <p:cNvGrpSpPr/>
          <p:nvPr/>
        </p:nvGrpSpPr>
        <p:grpSpPr>
          <a:xfrm>
            <a:off x="9472359" y="2381051"/>
            <a:ext cx="517464" cy="422081"/>
            <a:chOff x="-2252802" y="1555847"/>
            <a:chExt cx="1955158" cy="1594767"/>
          </a:xfrm>
          <a:gradFill>
            <a:gsLst>
              <a:gs pos="48800">
                <a:schemeClr val="bg1"/>
              </a:gs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5FF7E283-8252-4A54-A96E-DE3F084AEFE7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-2130156" y="1666334"/>
              <a:ext cx="73370" cy="73369"/>
            </a:xfrm>
            <a:custGeom>
              <a:avLst/>
              <a:gdLst>
                <a:gd name="connsiteX0" fmla="*/ 0 w 63251"/>
                <a:gd name="connsiteY0" fmla="*/ 31750 h 63251"/>
                <a:gd name="connsiteX1" fmla="*/ 31750 w 63251"/>
                <a:gd name="connsiteY1" fmla="*/ 63500 h 63251"/>
                <a:gd name="connsiteX2" fmla="*/ 63500 w 63251"/>
                <a:gd name="connsiteY2" fmla="*/ 31750 h 63251"/>
                <a:gd name="connsiteX3" fmla="*/ 31750 w 63251"/>
                <a:gd name="connsiteY3" fmla="*/ 0 h 63251"/>
                <a:gd name="connsiteX4" fmla="*/ 0 w 63251"/>
                <a:gd name="connsiteY4" fmla="*/ 31750 h 6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51" h="63251">
                  <a:moveTo>
                    <a:pt x="0" y="31750"/>
                  </a:moveTo>
                  <a:cubicBezTo>
                    <a:pt x="0" y="49285"/>
                    <a:pt x="14215" y="63500"/>
                    <a:pt x="31750" y="63500"/>
                  </a:cubicBezTo>
                  <a:cubicBezTo>
                    <a:pt x="49285" y="63500"/>
                    <a:pt x="63500" y="49285"/>
                    <a:pt x="63500" y="31750"/>
                  </a:cubicBezTo>
                  <a:cubicBezTo>
                    <a:pt x="63500" y="14215"/>
                    <a:pt x="49285" y="0"/>
                    <a:pt x="31750" y="0"/>
                  </a:cubicBezTo>
                  <a:cubicBezTo>
                    <a:pt x="14215" y="0"/>
                    <a:pt x="0" y="14215"/>
                    <a:pt x="0" y="3175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lIns="106070" tIns="53035" rIns="106070" bIns="53035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56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D903FC78-DFE6-43BE-989C-8C93553BF5EC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-1884489" y="1666334"/>
              <a:ext cx="73370" cy="73369"/>
            </a:xfrm>
            <a:custGeom>
              <a:avLst/>
              <a:gdLst>
                <a:gd name="connsiteX0" fmla="*/ 0 w 63251"/>
                <a:gd name="connsiteY0" fmla="*/ 31758 h 63251"/>
                <a:gd name="connsiteX1" fmla="*/ 31742 w 63251"/>
                <a:gd name="connsiteY1" fmla="*/ 63515 h 63251"/>
                <a:gd name="connsiteX2" fmla="*/ 63500 w 63251"/>
                <a:gd name="connsiteY2" fmla="*/ 31773 h 63251"/>
                <a:gd name="connsiteX3" fmla="*/ 63500 w 63251"/>
                <a:gd name="connsiteY3" fmla="*/ 31758 h 63251"/>
                <a:gd name="connsiteX4" fmla="*/ 31758 w 63251"/>
                <a:gd name="connsiteY4" fmla="*/ 0 h 63251"/>
                <a:gd name="connsiteX5" fmla="*/ 0 w 63251"/>
                <a:gd name="connsiteY5" fmla="*/ 31742 h 63251"/>
                <a:gd name="connsiteX6" fmla="*/ 0 w 63251"/>
                <a:gd name="connsiteY6" fmla="*/ 31758 h 6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51" h="63251">
                  <a:moveTo>
                    <a:pt x="0" y="31758"/>
                  </a:moveTo>
                  <a:cubicBezTo>
                    <a:pt x="-4" y="49293"/>
                    <a:pt x="14207" y="63511"/>
                    <a:pt x="31742" y="63515"/>
                  </a:cubicBezTo>
                  <a:cubicBezTo>
                    <a:pt x="49277" y="63520"/>
                    <a:pt x="63496" y="49308"/>
                    <a:pt x="63500" y="31773"/>
                  </a:cubicBezTo>
                  <a:cubicBezTo>
                    <a:pt x="63500" y="31768"/>
                    <a:pt x="63500" y="31763"/>
                    <a:pt x="63500" y="31758"/>
                  </a:cubicBezTo>
                  <a:cubicBezTo>
                    <a:pt x="63504" y="14223"/>
                    <a:pt x="49293" y="4"/>
                    <a:pt x="31758" y="0"/>
                  </a:cubicBezTo>
                  <a:cubicBezTo>
                    <a:pt x="14223" y="-4"/>
                    <a:pt x="4" y="14207"/>
                    <a:pt x="0" y="31742"/>
                  </a:cubicBezTo>
                  <a:cubicBezTo>
                    <a:pt x="0" y="31747"/>
                    <a:pt x="0" y="31753"/>
                    <a:pt x="0" y="3175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lIns="106070" tIns="53035" rIns="106070" bIns="53035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56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D6706594-464E-423C-8D7F-2CE19183FA8B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-2007140" y="1666334"/>
              <a:ext cx="73370" cy="73369"/>
            </a:xfrm>
            <a:custGeom>
              <a:avLst/>
              <a:gdLst>
                <a:gd name="connsiteX0" fmla="*/ 0 w 63251"/>
                <a:gd name="connsiteY0" fmla="*/ 31758 h 63251"/>
                <a:gd name="connsiteX1" fmla="*/ 31742 w 63251"/>
                <a:gd name="connsiteY1" fmla="*/ 63515 h 63251"/>
                <a:gd name="connsiteX2" fmla="*/ 63500 w 63251"/>
                <a:gd name="connsiteY2" fmla="*/ 31773 h 63251"/>
                <a:gd name="connsiteX3" fmla="*/ 63500 w 63251"/>
                <a:gd name="connsiteY3" fmla="*/ 31758 h 63251"/>
                <a:gd name="connsiteX4" fmla="*/ 31758 w 63251"/>
                <a:gd name="connsiteY4" fmla="*/ 0 h 63251"/>
                <a:gd name="connsiteX5" fmla="*/ 0 w 63251"/>
                <a:gd name="connsiteY5" fmla="*/ 31742 h 63251"/>
                <a:gd name="connsiteX6" fmla="*/ 0 w 63251"/>
                <a:gd name="connsiteY6" fmla="*/ 31758 h 6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251" h="63251">
                  <a:moveTo>
                    <a:pt x="0" y="31758"/>
                  </a:moveTo>
                  <a:cubicBezTo>
                    <a:pt x="-4" y="49293"/>
                    <a:pt x="14207" y="63511"/>
                    <a:pt x="31742" y="63515"/>
                  </a:cubicBezTo>
                  <a:cubicBezTo>
                    <a:pt x="49277" y="63520"/>
                    <a:pt x="63496" y="49308"/>
                    <a:pt x="63500" y="31773"/>
                  </a:cubicBezTo>
                  <a:cubicBezTo>
                    <a:pt x="63500" y="31768"/>
                    <a:pt x="63500" y="31763"/>
                    <a:pt x="63500" y="31758"/>
                  </a:cubicBezTo>
                  <a:cubicBezTo>
                    <a:pt x="63504" y="14223"/>
                    <a:pt x="49293" y="4"/>
                    <a:pt x="31758" y="0"/>
                  </a:cubicBezTo>
                  <a:cubicBezTo>
                    <a:pt x="14223" y="-4"/>
                    <a:pt x="4" y="14207"/>
                    <a:pt x="0" y="31742"/>
                  </a:cubicBezTo>
                  <a:cubicBezTo>
                    <a:pt x="0" y="31747"/>
                    <a:pt x="0" y="31753"/>
                    <a:pt x="0" y="3175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lIns="106070" tIns="53035" rIns="106070" bIns="53035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56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F72C1069-2959-4BF1-9B9B-D3B8FD333EE4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-1789877" y="2063948"/>
              <a:ext cx="815728" cy="347439"/>
            </a:xfrm>
            <a:custGeom>
              <a:avLst/>
              <a:gdLst>
                <a:gd name="connsiteX0" fmla="*/ 77178 w 703212"/>
                <a:gd name="connsiteY0" fmla="*/ 149672 h 299516"/>
                <a:gd name="connsiteX1" fmla="*/ 172428 w 703212"/>
                <a:gd name="connsiteY1" fmla="*/ 54422 h 299516"/>
                <a:gd name="connsiteX2" fmla="*/ 172428 w 703212"/>
                <a:gd name="connsiteY2" fmla="*/ 9337 h 299516"/>
                <a:gd name="connsiteX3" fmla="*/ 127343 w 703212"/>
                <a:gd name="connsiteY3" fmla="*/ 9337 h 299516"/>
                <a:gd name="connsiteX4" fmla="*/ 9233 w 703212"/>
                <a:gd name="connsiteY4" fmla="*/ 127765 h 299516"/>
                <a:gd name="connsiteX5" fmla="*/ 9233 w 703212"/>
                <a:gd name="connsiteY5" fmla="*/ 172532 h 299516"/>
                <a:gd name="connsiteX6" fmla="*/ 127343 w 703212"/>
                <a:gd name="connsiteY6" fmla="*/ 290960 h 299516"/>
                <a:gd name="connsiteX7" fmla="*/ 172244 w 703212"/>
                <a:gd name="connsiteY7" fmla="*/ 291144 h 299516"/>
                <a:gd name="connsiteX8" fmla="*/ 172428 w 703212"/>
                <a:gd name="connsiteY8" fmla="*/ 290960 h 299516"/>
                <a:gd name="connsiteX9" fmla="*/ 172428 w 703212"/>
                <a:gd name="connsiteY9" fmla="*/ 246192 h 299516"/>
                <a:gd name="connsiteX10" fmla="*/ 531838 w 703212"/>
                <a:gd name="connsiteY10" fmla="*/ 290325 h 299516"/>
                <a:gd name="connsiteX11" fmla="*/ 576605 w 703212"/>
                <a:gd name="connsiteY11" fmla="*/ 290325 h 299516"/>
                <a:gd name="connsiteX12" fmla="*/ 695033 w 703212"/>
                <a:gd name="connsiteY12" fmla="*/ 173485 h 299516"/>
                <a:gd name="connsiteX13" fmla="*/ 695033 w 703212"/>
                <a:gd name="connsiteY13" fmla="*/ 128717 h 299516"/>
                <a:gd name="connsiteX14" fmla="*/ 576605 w 703212"/>
                <a:gd name="connsiteY14" fmla="*/ 10290 h 299516"/>
                <a:gd name="connsiteX15" fmla="*/ 531679 w 703212"/>
                <a:gd name="connsiteY15" fmla="*/ 10449 h 299516"/>
                <a:gd name="connsiteX16" fmla="*/ 531838 w 703212"/>
                <a:gd name="connsiteY16" fmla="*/ 55375 h 299516"/>
                <a:gd name="connsiteX17" fmla="*/ 627088 w 703212"/>
                <a:gd name="connsiteY17" fmla="*/ 150625 h 299516"/>
                <a:gd name="connsiteX18" fmla="*/ 531838 w 703212"/>
                <a:gd name="connsiteY18" fmla="*/ 245875 h 299516"/>
                <a:gd name="connsiteX19" fmla="*/ 531838 w 703212"/>
                <a:gd name="connsiteY19" fmla="*/ 290325 h 299516"/>
                <a:gd name="connsiteX20" fmla="*/ 426428 w 703212"/>
                <a:gd name="connsiteY20" fmla="*/ 19497 h 299516"/>
                <a:gd name="connsiteX21" fmla="*/ 383039 w 703212"/>
                <a:gd name="connsiteY21" fmla="*/ 31055 h 299516"/>
                <a:gd name="connsiteX22" fmla="*/ 382930 w 703212"/>
                <a:gd name="connsiteY22" fmla="*/ 31245 h 299516"/>
                <a:gd name="connsiteX23" fmla="*/ 265773 w 703212"/>
                <a:gd name="connsiteY23" fmla="*/ 236985 h 299516"/>
                <a:gd name="connsiteX24" fmla="*/ 275534 w 703212"/>
                <a:gd name="connsiteY24" fmla="*/ 280812 h 299516"/>
                <a:gd name="connsiteX25" fmla="*/ 319361 w 703212"/>
                <a:gd name="connsiteY25" fmla="*/ 271051 h 299516"/>
                <a:gd name="connsiteX26" fmla="*/ 320700 w 703212"/>
                <a:gd name="connsiteY26" fmla="*/ 268735 h 299516"/>
                <a:gd name="connsiteX27" fmla="*/ 439128 w 703212"/>
                <a:gd name="connsiteY27" fmla="*/ 63947 h 299516"/>
                <a:gd name="connsiteX28" fmla="*/ 428094 w 703212"/>
                <a:gd name="connsiteY28" fmla="*/ 20423 h 299516"/>
                <a:gd name="connsiteX29" fmla="*/ 426428 w 703212"/>
                <a:gd name="connsiteY29" fmla="*/ 19497 h 299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03212" h="299516">
                  <a:moveTo>
                    <a:pt x="77178" y="149672"/>
                  </a:moveTo>
                  <a:lnTo>
                    <a:pt x="172428" y="54422"/>
                  </a:lnTo>
                  <a:cubicBezTo>
                    <a:pt x="184878" y="41973"/>
                    <a:pt x="184878" y="21787"/>
                    <a:pt x="172428" y="9337"/>
                  </a:cubicBezTo>
                  <a:cubicBezTo>
                    <a:pt x="159978" y="-3112"/>
                    <a:pt x="139793" y="-3112"/>
                    <a:pt x="127343" y="9337"/>
                  </a:cubicBezTo>
                  <a:lnTo>
                    <a:pt x="9233" y="127765"/>
                  </a:lnTo>
                  <a:cubicBezTo>
                    <a:pt x="-3078" y="140149"/>
                    <a:pt x="-3078" y="160149"/>
                    <a:pt x="9233" y="172532"/>
                  </a:cubicBezTo>
                  <a:lnTo>
                    <a:pt x="127343" y="290960"/>
                  </a:lnTo>
                  <a:cubicBezTo>
                    <a:pt x="139691" y="303410"/>
                    <a:pt x="159794" y="303492"/>
                    <a:pt x="172244" y="291144"/>
                  </a:cubicBezTo>
                  <a:cubicBezTo>
                    <a:pt x="172305" y="291083"/>
                    <a:pt x="172367" y="291021"/>
                    <a:pt x="172428" y="290960"/>
                  </a:cubicBezTo>
                  <a:cubicBezTo>
                    <a:pt x="184738" y="278576"/>
                    <a:pt x="184738" y="258576"/>
                    <a:pt x="172428" y="246192"/>
                  </a:cubicBezTo>
                  <a:close/>
                  <a:moveTo>
                    <a:pt x="531838" y="290325"/>
                  </a:moveTo>
                  <a:cubicBezTo>
                    <a:pt x="544221" y="302635"/>
                    <a:pt x="564222" y="302635"/>
                    <a:pt x="576605" y="290325"/>
                  </a:cubicBezTo>
                  <a:lnTo>
                    <a:pt x="695033" y="173485"/>
                  </a:lnTo>
                  <a:cubicBezTo>
                    <a:pt x="707343" y="161101"/>
                    <a:pt x="707343" y="141101"/>
                    <a:pt x="695033" y="128717"/>
                  </a:cubicBezTo>
                  <a:lnTo>
                    <a:pt x="576605" y="10290"/>
                  </a:lnTo>
                  <a:cubicBezTo>
                    <a:pt x="564155" y="-2072"/>
                    <a:pt x="544041" y="-2001"/>
                    <a:pt x="531679" y="10449"/>
                  </a:cubicBezTo>
                  <a:cubicBezTo>
                    <a:pt x="519317" y="22899"/>
                    <a:pt x="519388" y="43013"/>
                    <a:pt x="531838" y="55375"/>
                  </a:cubicBezTo>
                  <a:lnTo>
                    <a:pt x="627088" y="150625"/>
                  </a:lnTo>
                  <a:lnTo>
                    <a:pt x="531838" y="245875"/>
                  </a:lnTo>
                  <a:cubicBezTo>
                    <a:pt x="519736" y="258221"/>
                    <a:pt x="519736" y="277979"/>
                    <a:pt x="531838" y="290325"/>
                  </a:cubicBezTo>
                  <a:close/>
                  <a:moveTo>
                    <a:pt x="426428" y="19497"/>
                  </a:moveTo>
                  <a:cubicBezTo>
                    <a:pt x="411255" y="10708"/>
                    <a:pt x="391829" y="15882"/>
                    <a:pt x="383039" y="31055"/>
                  </a:cubicBezTo>
                  <a:cubicBezTo>
                    <a:pt x="383003" y="31118"/>
                    <a:pt x="382966" y="31181"/>
                    <a:pt x="382930" y="31245"/>
                  </a:cubicBezTo>
                  <a:lnTo>
                    <a:pt x="265773" y="236985"/>
                  </a:lnTo>
                  <a:cubicBezTo>
                    <a:pt x="256366" y="251783"/>
                    <a:pt x="260736" y="271405"/>
                    <a:pt x="275534" y="280812"/>
                  </a:cubicBezTo>
                  <a:cubicBezTo>
                    <a:pt x="290332" y="290219"/>
                    <a:pt x="309954" y="285849"/>
                    <a:pt x="319361" y="271051"/>
                  </a:cubicBezTo>
                  <a:cubicBezTo>
                    <a:pt x="319840" y="270298"/>
                    <a:pt x="320287" y="269525"/>
                    <a:pt x="320700" y="268735"/>
                  </a:cubicBezTo>
                  <a:lnTo>
                    <a:pt x="439128" y="63947"/>
                  </a:lnTo>
                  <a:cubicBezTo>
                    <a:pt x="448100" y="48882"/>
                    <a:pt x="443160" y="29395"/>
                    <a:pt x="428094" y="20423"/>
                  </a:cubicBezTo>
                  <a:cubicBezTo>
                    <a:pt x="427548" y="20098"/>
                    <a:pt x="426992" y="19789"/>
                    <a:pt x="426428" y="19497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lIns="106070" tIns="53035" rIns="106070" bIns="53035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56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FACA55AE-8A88-45C7-92F2-9AB7BFCBAC75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-2252802" y="1555847"/>
              <a:ext cx="1955158" cy="1594767"/>
            </a:xfrm>
            <a:custGeom>
              <a:avLst/>
              <a:gdLst>
                <a:gd name="connsiteX0" fmla="*/ 1614805 w 1685478"/>
                <a:gd name="connsiteY0" fmla="*/ 897255 h 1374799"/>
                <a:gd name="connsiteX1" fmla="*/ 1606233 w 1685478"/>
                <a:gd name="connsiteY1" fmla="*/ 891223 h 1374799"/>
                <a:gd name="connsiteX2" fmla="*/ 1553210 w 1685478"/>
                <a:gd name="connsiteY2" fmla="*/ 799465 h 1374799"/>
                <a:gd name="connsiteX3" fmla="*/ 1553210 w 1685478"/>
                <a:gd name="connsiteY3" fmla="*/ 788987 h 1374799"/>
                <a:gd name="connsiteX4" fmla="*/ 1526540 w 1685478"/>
                <a:gd name="connsiteY4" fmla="*/ 689292 h 1374799"/>
                <a:gd name="connsiteX5" fmla="*/ 1502728 w 1685478"/>
                <a:gd name="connsiteY5" fmla="*/ 675005 h 1374799"/>
                <a:gd name="connsiteX6" fmla="*/ 1502728 w 1685478"/>
                <a:gd name="connsiteY6" fmla="*/ 95250 h 1374799"/>
                <a:gd name="connsiteX7" fmla="*/ 1407478 w 1685478"/>
                <a:gd name="connsiteY7" fmla="*/ 0 h 1374799"/>
                <a:gd name="connsiteX8" fmla="*/ 95250 w 1685478"/>
                <a:gd name="connsiteY8" fmla="*/ 0 h 1374799"/>
                <a:gd name="connsiteX9" fmla="*/ 0 w 1685478"/>
                <a:gd name="connsiteY9" fmla="*/ 95250 h 1374799"/>
                <a:gd name="connsiteX10" fmla="*/ 0 w 1685478"/>
                <a:gd name="connsiteY10" fmla="*/ 899795 h 1374799"/>
                <a:gd name="connsiteX11" fmla="*/ 73978 w 1685478"/>
                <a:gd name="connsiteY11" fmla="*/ 973772 h 1374799"/>
                <a:gd name="connsiteX12" fmla="*/ 508000 w 1685478"/>
                <a:gd name="connsiteY12" fmla="*/ 973773 h 1374799"/>
                <a:gd name="connsiteX13" fmla="*/ 476250 w 1685478"/>
                <a:gd name="connsiteY13" fmla="*/ 1091247 h 1374799"/>
                <a:gd name="connsiteX14" fmla="*/ 434023 w 1685478"/>
                <a:gd name="connsiteY14" fmla="*/ 1091247 h 1374799"/>
                <a:gd name="connsiteX15" fmla="*/ 300355 w 1685478"/>
                <a:gd name="connsiteY15" fmla="*/ 1196975 h 1374799"/>
                <a:gd name="connsiteX16" fmla="*/ 222250 w 1685478"/>
                <a:gd name="connsiteY16" fmla="*/ 1196975 h 1374799"/>
                <a:gd name="connsiteX17" fmla="*/ 190508 w 1685478"/>
                <a:gd name="connsiteY17" fmla="*/ 1228733 h 1374799"/>
                <a:gd name="connsiteX18" fmla="*/ 222250 w 1685478"/>
                <a:gd name="connsiteY18" fmla="*/ 1260475 h 1374799"/>
                <a:gd name="connsiteX19" fmla="*/ 1030922 w 1685478"/>
                <a:gd name="connsiteY19" fmla="*/ 1260475 h 1374799"/>
                <a:gd name="connsiteX20" fmla="*/ 1033145 w 1685478"/>
                <a:gd name="connsiteY20" fmla="*/ 1283018 h 1374799"/>
                <a:gd name="connsiteX21" fmla="*/ 1067118 w 1685478"/>
                <a:gd name="connsiteY21" fmla="*/ 1327468 h 1374799"/>
                <a:gd name="connsiteX22" fmla="*/ 1134110 w 1685478"/>
                <a:gd name="connsiteY22" fmla="*/ 1366203 h 1374799"/>
                <a:gd name="connsiteX23" fmla="*/ 1233798 w 1685478"/>
                <a:gd name="connsiteY23" fmla="*/ 1339228 h 1374799"/>
                <a:gd name="connsiteX24" fmla="*/ 1233805 w 1685478"/>
                <a:gd name="connsiteY24" fmla="*/ 1339215 h 1374799"/>
                <a:gd name="connsiteX25" fmla="*/ 1243648 w 1685478"/>
                <a:gd name="connsiteY25" fmla="*/ 1334770 h 1374799"/>
                <a:gd name="connsiteX26" fmla="*/ 1349058 w 1685478"/>
                <a:gd name="connsiteY26" fmla="*/ 1334770 h 1374799"/>
                <a:gd name="connsiteX27" fmla="*/ 1358900 w 1685478"/>
                <a:gd name="connsiteY27" fmla="*/ 1339532 h 1374799"/>
                <a:gd name="connsiteX28" fmla="*/ 1422400 w 1685478"/>
                <a:gd name="connsiteY28" fmla="*/ 1375727 h 1374799"/>
                <a:gd name="connsiteX29" fmla="*/ 1458912 w 1685478"/>
                <a:gd name="connsiteY29" fmla="*/ 1366202 h 1374799"/>
                <a:gd name="connsiteX30" fmla="*/ 1525905 w 1685478"/>
                <a:gd name="connsiteY30" fmla="*/ 1327468 h 1374799"/>
                <a:gd name="connsiteX31" fmla="*/ 1559878 w 1685478"/>
                <a:gd name="connsiteY31" fmla="*/ 1283018 h 1374799"/>
                <a:gd name="connsiteX32" fmla="*/ 1552575 w 1685478"/>
                <a:gd name="connsiteY32" fmla="*/ 1227773 h 1374799"/>
                <a:gd name="connsiteX33" fmla="*/ 1552575 w 1685478"/>
                <a:gd name="connsiteY33" fmla="*/ 1216978 h 1374799"/>
                <a:gd name="connsiteX34" fmla="*/ 1605598 w 1685478"/>
                <a:gd name="connsiteY34" fmla="*/ 1125538 h 1374799"/>
                <a:gd name="connsiteX35" fmla="*/ 1614170 w 1685478"/>
                <a:gd name="connsiteY35" fmla="*/ 1119505 h 1374799"/>
                <a:gd name="connsiteX36" fmla="*/ 1687195 w 1685478"/>
                <a:gd name="connsiteY36" fmla="*/ 1046480 h 1374799"/>
                <a:gd name="connsiteX37" fmla="*/ 1687195 w 1685478"/>
                <a:gd name="connsiteY37" fmla="*/ 969010 h 1374799"/>
                <a:gd name="connsiteX38" fmla="*/ 1614805 w 1685478"/>
                <a:gd name="connsiteY38" fmla="*/ 897255 h 1374799"/>
                <a:gd name="connsiteX39" fmla="*/ 63500 w 1685478"/>
                <a:gd name="connsiteY39" fmla="*/ 95250 h 1374799"/>
                <a:gd name="connsiteX40" fmla="*/ 95250 w 1685478"/>
                <a:gd name="connsiteY40" fmla="*/ 63500 h 1374799"/>
                <a:gd name="connsiteX41" fmla="*/ 1407478 w 1685478"/>
                <a:gd name="connsiteY41" fmla="*/ 63500 h 1374799"/>
                <a:gd name="connsiteX42" fmla="*/ 1439228 w 1685478"/>
                <a:gd name="connsiteY42" fmla="*/ 95250 h 1374799"/>
                <a:gd name="connsiteX43" fmla="*/ 1439228 w 1685478"/>
                <a:gd name="connsiteY43" fmla="*/ 190500 h 1374799"/>
                <a:gd name="connsiteX44" fmla="*/ 63500 w 1685478"/>
                <a:gd name="connsiteY44" fmla="*/ 190500 h 1374799"/>
                <a:gd name="connsiteX45" fmla="*/ 73977 w 1685478"/>
                <a:gd name="connsiteY45" fmla="*/ 910273 h 1374799"/>
                <a:gd name="connsiteX46" fmla="*/ 63500 w 1685478"/>
                <a:gd name="connsiteY46" fmla="*/ 899795 h 1374799"/>
                <a:gd name="connsiteX47" fmla="*/ 63500 w 1685478"/>
                <a:gd name="connsiteY47" fmla="*/ 254000 h 1374799"/>
                <a:gd name="connsiteX48" fmla="*/ 1439228 w 1685478"/>
                <a:gd name="connsiteY48" fmla="*/ 254000 h 1374799"/>
                <a:gd name="connsiteX49" fmla="*/ 1439228 w 1685478"/>
                <a:gd name="connsiteY49" fmla="*/ 643255 h 1374799"/>
                <a:gd name="connsiteX50" fmla="*/ 1358900 w 1685478"/>
                <a:gd name="connsiteY50" fmla="*/ 675005 h 1374799"/>
                <a:gd name="connsiteX51" fmla="*/ 1349375 w 1685478"/>
                <a:gd name="connsiteY51" fmla="*/ 679133 h 1374799"/>
                <a:gd name="connsiteX52" fmla="*/ 1243965 w 1685478"/>
                <a:gd name="connsiteY52" fmla="*/ 679133 h 1374799"/>
                <a:gd name="connsiteX53" fmla="*/ 1234440 w 1685478"/>
                <a:gd name="connsiteY53" fmla="*/ 675005 h 1374799"/>
                <a:gd name="connsiteX54" fmla="*/ 1135207 w 1685478"/>
                <a:gd name="connsiteY54" fmla="*/ 648068 h 1374799"/>
                <a:gd name="connsiteX55" fmla="*/ 1134745 w 1685478"/>
                <a:gd name="connsiteY55" fmla="*/ 648335 h 1374799"/>
                <a:gd name="connsiteX56" fmla="*/ 1067753 w 1685478"/>
                <a:gd name="connsiteY56" fmla="*/ 687070 h 1374799"/>
                <a:gd name="connsiteX57" fmla="*/ 1033780 w 1685478"/>
                <a:gd name="connsiteY57" fmla="*/ 731202 h 1374799"/>
                <a:gd name="connsiteX58" fmla="*/ 1040765 w 1685478"/>
                <a:gd name="connsiteY58" fmla="*/ 786765 h 1374799"/>
                <a:gd name="connsiteX59" fmla="*/ 1040765 w 1685478"/>
                <a:gd name="connsiteY59" fmla="*/ 797242 h 1374799"/>
                <a:gd name="connsiteX60" fmla="*/ 987742 w 1685478"/>
                <a:gd name="connsiteY60" fmla="*/ 889000 h 1374799"/>
                <a:gd name="connsiteX61" fmla="*/ 979170 w 1685478"/>
                <a:gd name="connsiteY61" fmla="*/ 895032 h 1374799"/>
                <a:gd name="connsiteX62" fmla="*/ 935990 w 1685478"/>
                <a:gd name="connsiteY62" fmla="*/ 909320 h 1374799"/>
                <a:gd name="connsiteX63" fmla="*/ 920750 w 1685478"/>
                <a:gd name="connsiteY63" fmla="*/ 1091247 h 1374799"/>
                <a:gd name="connsiteX64" fmla="*/ 539750 w 1685478"/>
                <a:gd name="connsiteY64" fmla="*/ 1091247 h 1374799"/>
                <a:gd name="connsiteX65" fmla="*/ 571500 w 1685478"/>
                <a:gd name="connsiteY65" fmla="*/ 973773 h 1374799"/>
                <a:gd name="connsiteX66" fmla="*/ 904875 w 1685478"/>
                <a:gd name="connsiteY66" fmla="*/ 973773 h 1374799"/>
                <a:gd name="connsiteX67" fmla="*/ 904875 w 1685478"/>
                <a:gd name="connsiteY67" fmla="*/ 1046480 h 1374799"/>
                <a:gd name="connsiteX68" fmla="*/ 920750 w 1685478"/>
                <a:gd name="connsiteY68" fmla="*/ 1091248 h 1374799"/>
                <a:gd name="connsiteX69" fmla="*/ 434340 w 1685478"/>
                <a:gd name="connsiteY69" fmla="*/ 1154748 h 1374799"/>
                <a:gd name="connsiteX70" fmla="*/ 999490 w 1685478"/>
                <a:gd name="connsiteY70" fmla="*/ 1154748 h 1374799"/>
                <a:gd name="connsiteX71" fmla="*/ 1024255 w 1685478"/>
                <a:gd name="connsiteY71" fmla="*/ 1196975 h 1374799"/>
                <a:gd name="connsiteX72" fmla="*/ 367348 w 1685478"/>
                <a:gd name="connsiteY72" fmla="*/ 1196975 h 1374799"/>
                <a:gd name="connsiteX73" fmla="*/ 434023 w 1685478"/>
                <a:gd name="connsiteY73" fmla="*/ 1154748 h 1374799"/>
                <a:gd name="connsiteX74" fmla="*/ 1624330 w 1685478"/>
                <a:gd name="connsiteY74" fmla="*/ 1046480 h 1374799"/>
                <a:gd name="connsiteX75" fmla="*/ 1614805 w 1685478"/>
                <a:gd name="connsiteY75" fmla="*/ 1056005 h 1374799"/>
                <a:gd name="connsiteX76" fmla="*/ 1546542 w 1685478"/>
                <a:gd name="connsiteY76" fmla="*/ 1102995 h 1374799"/>
                <a:gd name="connsiteX77" fmla="*/ 1503998 w 1685478"/>
                <a:gd name="connsiteY77" fmla="*/ 1176973 h 1374799"/>
                <a:gd name="connsiteX78" fmla="*/ 1497330 w 1685478"/>
                <a:gd name="connsiteY78" fmla="*/ 1259523 h 1374799"/>
                <a:gd name="connsiteX79" fmla="*/ 1497330 w 1685478"/>
                <a:gd name="connsiteY79" fmla="*/ 1266508 h 1374799"/>
                <a:gd name="connsiteX80" fmla="*/ 1492885 w 1685478"/>
                <a:gd name="connsiteY80" fmla="*/ 1272540 h 1374799"/>
                <a:gd name="connsiteX81" fmla="*/ 1426845 w 1685478"/>
                <a:gd name="connsiteY81" fmla="*/ 1310005 h 1374799"/>
                <a:gd name="connsiteX82" fmla="*/ 1413891 w 1685478"/>
                <a:gd name="connsiteY82" fmla="*/ 1306311 h 1374799"/>
                <a:gd name="connsiteX83" fmla="*/ 1413828 w 1685478"/>
                <a:gd name="connsiteY83" fmla="*/ 1306195 h 1374799"/>
                <a:gd name="connsiteX84" fmla="*/ 1338580 w 1685478"/>
                <a:gd name="connsiteY84" fmla="*/ 1270953 h 1374799"/>
                <a:gd name="connsiteX85" fmla="*/ 1254125 w 1685478"/>
                <a:gd name="connsiteY85" fmla="*/ 1270953 h 1374799"/>
                <a:gd name="connsiteX86" fmla="*/ 1178878 w 1685478"/>
                <a:gd name="connsiteY86" fmla="*/ 1306513 h 1374799"/>
                <a:gd name="connsiteX87" fmla="*/ 1165860 w 1685478"/>
                <a:gd name="connsiteY87" fmla="*/ 1310005 h 1374799"/>
                <a:gd name="connsiteX88" fmla="*/ 1098868 w 1685478"/>
                <a:gd name="connsiteY88" fmla="*/ 1271270 h 1374799"/>
                <a:gd name="connsiteX89" fmla="*/ 1094423 w 1685478"/>
                <a:gd name="connsiteY89" fmla="*/ 1265237 h 1374799"/>
                <a:gd name="connsiteX90" fmla="*/ 1094423 w 1685478"/>
                <a:gd name="connsiteY90" fmla="*/ 1258253 h 1374799"/>
                <a:gd name="connsiteX91" fmla="*/ 1087755 w 1685478"/>
                <a:gd name="connsiteY91" fmla="*/ 1175703 h 1374799"/>
                <a:gd name="connsiteX92" fmla="*/ 1044893 w 1685478"/>
                <a:gd name="connsiteY92" fmla="*/ 1101725 h 1374799"/>
                <a:gd name="connsiteX93" fmla="*/ 977900 w 1685478"/>
                <a:gd name="connsiteY93" fmla="*/ 1056005 h 1374799"/>
                <a:gd name="connsiteX94" fmla="*/ 968375 w 1685478"/>
                <a:gd name="connsiteY94" fmla="*/ 1046480 h 1374799"/>
                <a:gd name="connsiteX95" fmla="*/ 968375 w 1685478"/>
                <a:gd name="connsiteY95" fmla="*/ 969010 h 1374799"/>
                <a:gd name="connsiteX96" fmla="*/ 977254 w 1685478"/>
                <a:gd name="connsiteY96" fmla="*/ 959485 h 1374799"/>
                <a:gd name="connsiteX97" fmla="*/ 977900 w 1685478"/>
                <a:gd name="connsiteY97" fmla="*/ 959485 h 1374799"/>
                <a:gd name="connsiteX98" fmla="*/ 1045845 w 1685478"/>
                <a:gd name="connsiteY98" fmla="*/ 912495 h 1374799"/>
                <a:gd name="connsiteX99" fmla="*/ 1088707 w 1685478"/>
                <a:gd name="connsiteY99" fmla="*/ 838518 h 1374799"/>
                <a:gd name="connsiteX100" fmla="*/ 1095375 w 1685478"/>
                <a:gd name="connsiteY100" fmla="*/ 755967 h 1374799"/>
                <a:gd name="connsiteX101" fmla="*/ 1095375 w 1685478"/>
                <a:gd name="connsiteY101" fmla="*/ 748665 h 1374799"/>
                <a:gd name="connsiteX102" fmla="*/ 1099820 w 1685478"/>
                <a:gd name="connsiteY102" fmla="*/ 742950 h 1374799"/>
                <a:gd name="connsiteX103" fmla="*/ 1166813 w 1685478"/>
                <a:gd name="connsiteY103" fmla="*/ 704215 h 1374799"/>
                <a:gd name="connsiteX104" fmla="*/ 1171575 w 1685478"/>
                <a:gd name="connsiteY104" fmla="*/ 704215 h 1374799"/>
                <a:gd name="connsiteX105" fmla="*/ 1179513 w 1685478"/>
                <a:gd name="connsiteY105" fmla="*/ 708660 h 1374799"/>
                <a:gd name="connsiteX106" fmla="*/ 1254760 w 1685478"/>
                <a:gd name="connsiteY106" fmla="*/ 744220 h 1374799"/>
                <a:gd name="connsiteX107" fmla="*/ 1339215 w 1685478"/>
                <a:gd name="connsiteY107" fmla="*/ 744220 h 1374799"/>
                <a:gd name="connsiteX108" fmla="*/ 1413828 w 1685478"/>
                <a:gd name="connsiteY108" fmla="*/ 706755 h 1374799"/>
                <a:gd name="connsiteX109" fmla="*/ 1426443 w 1685478"/>
                <a:gd name="connsiteY109" fmla="*/ 703529 h 1374799"/>
                <a:gd name="connsiteX110" fmla="*/ 1426528 w 1685478"/>
                <a:gd name="connsiteY110" fmla="*/ 703580 h 1374799"/>
                <a:gd name="connsiteX111" fmla="*/ 1493520 w 1685478"/>
                <a:gd name="connsiteY111" fmla="*/ 742315 h 1374799"/>
                <a:gd name="connsiteX112" fmla="*/ 1497965 w 1685478"/>
                <a:gd name="connsiteY112" fmla="*/ 748030 h 1374799"/>
                <a:gd name="connsiteX113" fmla="*/ 1497965 w 1685478"/>
                <a:gd name="connsiteY113" fmla="*/ 755333 h 1374799"/>
                <a:gd name="connsiteX114" fmla="*/ 1504633 w 1685478"/>
                <a:gd name="connsiteY114" fmla="*/ 837565 h 1374799"/>
                <a:gd name="connsiteX115" fmla="*/ 1547178 w 1685478"/>
                <a:gd name="connsiteY115" fmla="*/ 911860 h 1374799"/>
                <a:gd name="connsiteX116" fmla="*/ 1614805 w 1685478"/>
                <a:gd name="connsiteY116" fmla="*/ 960755 h 1374799"/>
                <a:gd name="connsiteX117" fmla="*/ 1624330 w 1685478"/>
                <a:gd name="connsiteY117" fmla="*/ 969634 h 1374799"/>
                <a:gd name="connsiteX118" fmla="*/ 1624330 w 1685478"/>
                <a:gd name="connsiteY118" fmla="*/ 970280 h 1374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1685478" h="1374799">
                  <a:moveTo>
                    <a:pt x="1614805" y="897255"/>
                  </a:moveTo>
                  <a:cubicBezTo>
                    <a:pt x="1610970" y="897226"/>
                    <a:pt x="1607555" y="894822"/>
                    <a:pt x="1606233" y="891223"/>
                  </a:cubicBezTo>
                  <a:cubicBezTo>
                    <a:pt x="1593599" y="857989"/>
                    <a:pt x="1575695" y="827006"/>
                    <a:pt x="1553210" y="799465"/>
                  </a:cubicBezTo>
                  <a:cubicBezTo>
                    <a:pt x="1551029" y="796313"/>
                    <a:pt x="1551029" y="792140"/>
                    <a:pt x="1553210" y="788987"/>
                  </a:cubicBezTo>
                  <a:cubicBezTo>
                    <a:pt x="1573345" y="754089"/>
                    <a:pt x="1561411" y="709476"/>
                    <a:pt x="1526540" y="689292"/>
                  </a:cubicBezTo>
                  <a:lnTo>
                    <a:pt x="1502728" y="675005"/>
                  </a:lnTo>
                  <a:lnTo>
                    <a:pt x="1502728" y="95250"/>
                  </a:lnTo>
                  <a:cubicBezTo>
                    <a:pt x="1502728" y="42645"/>
                    <a:pt x="1460083" y="0"/>
                    <a:pt x="1407478" y="0"/>
                  </a:cubicBezTo>
                  <a:lnTo>
                    <a:pt x="95250" y="0"/>
                  </a:lnTo>
                  <a:cubicBezTo>
                    <a:pt x="42645" y="0"/>
                    <a:pt x="0" y="42645"/>
                    <a:pt x="0" y="95250"/>
                  </a:cubicBezTo>
                  <a:lnTo>
                    <a:pt x="0" y="899795"/>
                  </a:lnTo>
                  <a:cubicBezTo>
                    <a:pt x="174" y="940579"/>
                    <a:pt x="33193" y="973599"/>
                    <a:pt x="73978" y="973772"/>
                  </a:cubicBezTo>
                  <a:lnTo>
                    <a:pt x="508000" y="973773"/>
                  </a:lnTo>
                  <a:lnTo>
                    <a:pt x="476250" y="1091247"/>
                  </a:lnTo>
                  <a:lnTo>
                    <a:pt x="434023" y="1091247"/>
                  </a:lnTo>
                  <a:cubicBezTo>
                    <a:pt x="370362" y="1091291"/>
                    <a:pt x="315057" y="1135035"/>
                    <a:pt x="300355" y="1196975"/>
                  </a:cubicBezTo>
                  <a:lnTo>
                    <a:pt x="222250" y="1196975"/>
                  </a:lnTo>
                  <a:cubicBezTo>
                    <a:pt x="204715" y="1196979"/>
                    <a:pt x="190503" y="1211198"/>
                    <a:pt x="190508" y="1228733"/>
                  </a:cubicBezTo>
                  <a:cubicBezTo>
                    <a:pt x="190512" y="1246262"/>
                    <a:pt x="204721" y="1260471"/>
                    <a:pt x="222250" y="1260475"/>
                  </a:cubicBezTo>
                  <a:lnTo>
                    <a:pt x="1030922" y="1260475"/>
                  </a:lnTo>
                  <a:cubicBezTo>
                    <a:pt x="1030384" y="1268061"/>
                    <a:pt x="1031136" y="1275683"/>
                    <a:pt x="1033145" y="1283018"/>
                  </a:cubicBezTo>
                  <a:cubicBezTo>
                    <a:pt x="1037955" y="1301837"/>
                    <a:pt x="1050221" y="1317886"/>
                    <a:pt x="1067118" y="1327468"/>
                  </a:cubicBezTo>
                  <a:lnTo>
                    <a:pt x="1134110" y="1366203"/>
                  </a:lnTo>
                  <a:cubicBezTo>
                    <a:pt x="1169087" y="1386282"/>
                    <a:pt x="1213719" y="1374205"/>
                    <a:pt x="1233798" y="1339228"/>
                  </a:cubicBezTo>
                  <a:cubicBezTo>
                    <a:pt x="1233800" y="1339223"/>
                    <a:pt x="1233803" y="1339219"/>
                    <a:pt x="1233805" y="1339215"/>
                  </a:cubicBezTo>
                  <a:cubicBezTo>
                    <a:pt x="1235908" y="1335905"/>
                    <a:pt x="1239774" y="1334159"/>
                    <a:pt x="1243648" y="1334770"/>
                  </a:cubicBezTo>
                  <a:cubicBezTo>
                    <a:pt x="1278525" y="1340802"/>
                    <a:pt x="1314180" y="1340802"/>
                    <a:pt x="1349058" y="1334770"/>
                  </a:cubicBezTo>
                  <a:cubicBezTo>
                    <a:pt x="1353014" y="1334129"/>
                    <a:pt x="1356948" y="1336032"/>
                    <a:pt x="1358900" y="1339532"/>
                  </a:cubicBezTo>
                  <a:cubicBezTo>
                    <a:pt x="1372071" y="1362084"/>
                    <a:pt x="1396284" y="1375886"/>
                    <a:pt x="1422400" y="1375727"/>
                  </a:cubicBezTo>
                  <a:cubicBezTo>
                    <a:pt x="1435201" y="1375851"/>
                    <a:pt x="1447804" y="1372564"/>
                    <a:pt x="1458912" y="1366202"/>
                  </a:cubicBezTo>
                  <a:lnTo>
                    <a:pt x="1525905" y="1327468"/>
                  </a:lnTo>
                  <a:cubicBezTo>
                    <a:pt x="1542705" y="1317775"/>
                    <a:pt x="1554935" y="1301772"/>
                    <a:pt x="1559878" y="1283018"/>
                  </a:cubicBezTo>
                  <a:cubicBezTo>
                    <a:pt x="1564985" y="1264371"/>
                    <a:pt x="1562352" y="1244452"/>
                    <a:pt x="1552575" y="1227773"/>
                  </a:cubicBezTo>
                  <a:cubicBezTo>
                    <a:pt x="1550339" y="1224522"/>
                    <a:pt x="1550339" y="1220229"/>
                    <a:pt x="1552575" y="1216978"/>
                  </a:cubicBezTo>
                  <a:cubicBezTo>
                    <a:pt x="1574991" y="1189505"/>
                    <a:pt x="1592889" y="1158639"/>
                    <a:pt x="1605598" y="1125538"/>
                  </a:cubicBezTo>
                  <a:cubicBezTo>
                    <a:pt x="1606840" y="1121877"/>
                    <a:pt x="1610305" y="1119438"/>
                    <a:pt x="1614170" y="1119505"/>
                  </a:cubicBezTo>
                  <a:cubicBezTo>
                    <a:pt x="1654428" y="1119331"/>
                    <a:pt x="1687021" y="1086738"/>
                    <a:pt x="1687195" y="1046480"/>
                  </a:cubicBezTo>
                  <a:lnTo>
                    <a:pt x="1687195" y="969010"/>
                  </a:lnTo>
                  <a:cubicBezTo>
                    <a:pt x="1686508" y="929422"/>
                    <a:pt x="1654397" y="897593"/>
                    <a:pt x="1614805" y="897255"/>
                  </a:cubicBezTo>
                  <a:close/>
                  <a:moveTo>
                    <a:pt x="63500" y="95250"/>
                  </a:moveTo>
                  <a:cubicBezTo>
                    <a:pt x="63500" y="77715"/>
                    <a:pt x="77715" y="63500"/>
                    <a:pt x="95250" y="63500"/>
                  </a:cubicBezTo>
                  <a:lnTo>
                    <a:pt x="1407478" y="63500"/>
                  </a:lnTo>
                  <a:cubicBezTo>
                    <a:pt x="1425013" y="63500"/>
                    <a:pt x="1439228" y="77715"/>
                    <a:pt x="1439228" y="95250"/>
                  </a:cubicBezTo>
                  <a:lnTo>
                    <a:pt x="1439228" y="190500"/>
                  </a:lnTo>
                  <a:lnTo>
                    <a:pt x="63500" y="190500"/>
                  </a:lnTo>
                  <a:close/>
                  <a:moveTo>
                    <a:pt x="73977" y="910273"/>
                  </a:moveTo>
                  <a:cubicBezTo>
                    <a:pt x="68191" y="910273"/>
                    <a:pt x="63500" y="905582"/>
                    <a:pt x="63500" y="899795"/>
                  </a:cubicBezTo>
                  <a:lnTo>
                    <a:pt x="63500" y="254000"/>
                  </a:lnTo>
                  <a:lnTo>
                    <a:pt x="1439228" y="254000"/>
                  </a:lnTo>
                  <a:lnTo>
                    <a:pt x="1439228" y="643255"/>
                  </a:lnTo>
                  <a:cubicBezTo>
                    <a:pt x="1408386" y="635064"/>
                    <a:pt x="1375807" y="647941"/>
                    <a:pt x="1358900" y="675005"/>
                  </a:cubicBezTo>
                  <a:cubicBezTo>
                    <a:pt x="1356877" y="678210"/>
                    <a:pt x="1353097" y="679848"/>
                    <a:pt x="1349375" y="679133"/>
                  </a:cubicBezTo>
                  <a:cubicBezTo>
                    <a:pt x="1314471" y="673416"/>
                    <a:pt x="1278869" y="673416"/>
                    <a:pt x="1243965" y="679133"/>
                  </a:cubicBezTo>
                  <a:cubicBezTo>
                    <a:pt x="1240233" y="679946"/>
                    <a:pt x="1236399" y="678284"/>
                    <a:pt x="1234440" y="675005"/>
                  </a:cubicBezTo>
                  <a:cubicBezTo>
                    <a:pt x="1214476" y="640164"/>
                    <a:pt x="1170048" y="628104"/>
                    <a:pt x="1135207" y="648068"/>
                  </a:cubicBezTo>
                  <a:cubicBezTo>
                    <a:pt x="1135053" y="648156"/>
                    <a:pt x="1134899" y="648245"/>
                    <a:pt x="1134745" y="648335"/>
                  </a:cubicBezTo>
                  <a:lnTo>
                    <a:pt x="1067753" y="687070"/>
                  </a:lnTo>
                  <a:cubicBezTo>
                    <a:pt x="1050900" y="696551"/>
                    <a:pt x="1038634" y="712485"/>
                    <a:pt x="1033780" y="731202"/>
                  </a:cubicBezTo>
                  <a:cubicBezTo>
                    <a:pt x="1028703" y="749921"/>
                    <a:pt x="1031213" y="769886"/>
                    <a:pt x="1040765" y="786765"/>
                  </a:cubicBezTo>
                  <a:cubicBezTo>
                    <a:pt x="1043148" y="789851"/>
                    <a:pt x="1043148" y="794156"/>
                    <a:pt x="1040765" y="797242"/>
                  </a:cubicBezTo>
                  <a:cubicBezTo>
                    <a:pt x="1018280" y="824784"/>
                    <a:pt x="1000376" y="855766"/>
                    <a:pt x="987742" y="889000"/>
                  </a:cubicBezTo>
                  <a:cubicBezTo>
                    <a:pt x="986420" y="892600"/>
                    <a:pt x="983005" y="895003"/>
                    <a:pt x="979170" y="895032"/>
                  </a:cubicBezTo>
                  <a:cubicBezTo>
                    <a:pt x="963619" y="895055"/>
                    <a:pt x="948485" y="900062"/>
                    <a:pt x="935990" y="909320"/>
                  </a:cubicBezTo>
                  <a:close/>
                  <a:moveTo>
                    <a:pt x="920750" y="1091247"/>
                  </a:moveTo>
                  <a:lnTo>
                    <a:pt x="539750" y="1091247"/>
                  </a:lnTo>
                  <a:lnTo>
                    <a:pt x="571500" y="973773"/>
                  </a:lnTo>
                  <a:lnTo>
                    <a:pt x="904875" y="973773"/>
                  </a:lnTo>
                  <a:lnTo>
                    <a:pt x="904875" y="1046480"/>
                  </a:lnTo>
                  <a:cubicBezTo>
                    <a:pt x="905078" y="1062746"/>
                    <a:pt x="910660" y="1078487"/>
                    <a:pt x="920750" y="1091248"/>
                  </a:cubicBezTo>
                  <a:close/>
                  <a:moveTo>
                    <a:pt x="434340" y="1154748"/>
                  </a:moveTo>
                  <a:lnTo>
                    <a:pt x="999490" y="1154748"/>
                  </a:lnTo>
                  <a:cubicBezTo>
                    <a:pt x="1006747" y="1169385"/>
                    <a:pt x="1015022" y="1183496"/>
                    <a:pt x="1024255" y="1196975"/>
                  </a:cubicBezTo>
                  <a:lnTo>
                    <a:pt x="367348" y="1196975"/>
                  </a:lnTo>
                  <a:cubicBezTo>
                    <a:pt x="379581" y="1171229"/>
                    <a:pt x="405518" y="1154803"/>
                    <a:pt x="434023" y="1154748"/>
                  </a:cubicBezTo>
                  <a:close/>
                  <a:moveTo>
                    <a:pt x="1624330" y="1046480"/>
                  </a:moveTo>
                  <a:cubicBezTo>
                    <a:pt x="1624330" y="1051741"/>
                    <a:pt x="1620066" y="1056005"/>
                    <a:pt x="1614805" y="1056005"/>
                  </a:cubicBezTo>
                  <a:cubicBezTo>
                    <a:pt x="1584534" y="1056080"/>
                    <a:pt x="1557419" y="1074745"/>
                    <a:pt x="1546542" y="1102995"/>
                  </a:cubicBezTo>
                  <a:cubicBezTo>
                    <a:pt x="1536394" y="1129764"/>
                    <a:pt x="1522031" y="1154738"/>
                    <a:pt x="1503998" y="1176973"/>
                  </a:cubicBezTo>
                  <a:cubicBezTo>
                    <a:pt x="1484965" y="1200482"/>
                    <a:pt x="1482318" y="1233264"/>
                    <a:pt x="1497330" y="1259523"/>
                  </a:cubicBezTo>
                  <a:cubicBezTo>
                    <a:pt x="1498364" y="1261736"/>
                    <a:pt x="1498364" y="1264294"/>
                    <a:pt x="1497330" y="1266508"/>
                  </a:cubicBezTo>
                  <a:cubicBezTo>
                    <a:pt x="1496771" y="1269058"/>
                    <a:pt x="1495155" y="1271250"/>
                    <a:pt x="1492885" y="1272540"/>
                  </a:cubicBezTo>
                  <a:lnTo>
                    <a:pt x="1426845" y="1310005"/>
                  </a:lnTo>
                  <a:cubicBezTo>
                    <a:pt x="1422248" y="1312562"/>
                    <a:pt x="1416448" y="1310908"/>
                    <a:pt x="1413891" y="1306311"/>
                  </a:cubicBezTo>
                  <a:cubicBezTo>
                    <a:pt x="1413870" y="1306273"/>
                    <a:pt x="1413848" y="1306234"/>
                    <a:pt x="1413828" y="1306195"/>
                  </a:cubicBezTo>
                  <a:cubicBezTo>
                    <a:pt x="1398460" y="1280002"/>
                    <a:pt x="1368540" y="1265989"/>
                    <a:pt x="1338580" y="1270953"/>
                  </a:cubicBezTo>
                  <a:cubicBezTo>
                    <a:pt x="1310630" y="1275714"/>
                    <a:pt x="1282075" y="1275714"/>
                    <a:pt x="1254125" y="1270953"/>
                  </a:cubicBezTo>
                  <a:cubicBezTo>
                    <a:pt x="1224095" y="1266049"/>
                    <a:pt x="1194155" y="1280198"/>
                    <a:pt x="1178878" y="1306513"/>
                  </a:cubicBezTo>
                  <a:cubicBezTo>
                    <a:pt x="1176141" y="1310931"/>
                    <a:pt x="1170441" y="1312460"/>
                    <a:pt x="1165860" y="1310005"/>
                  </a:cubicBezTo>
                  <a:lnTo>
                    <a:pt x="1098868" y="1271270"/>
                  </a:lnTo>
                  <a:cubicBezTo>
                    <a:pt x="1096598" y="1269980"/>
                    <a:pt x="1094982" y="1267788"/>
                    <a:pt x="1094423" y="1265237"/>
                  </a:cubicBezTo>
                  <a:cubicBezTo>
                    <a:pt x="1093389" y="1263024"/>
                    <a:pt x="1093389" y="1260466"/>
                    <a:pt x="1094423" y="1258253"/>
                  </a:cubicBezTo>
                  <a:cubicBezTo>
                    <a:pt x="1109254" y="1231954"/>
                    <a:pt x="1106615" y="1199280"/>
                    <a:pt x="1087755" y="1175703"/>
                  </a:cubicBezTo>
                  <a:cubicBezTo>
                    <a:pt x="1069559" y="1153525"/>
                    <a:pt x="1055084" y="1128541"/>
                    <a:pt x="1044893" y="1101725"/>
                  </a:cubicBezTo>
                  <a:cubicBezTo>
                    <a:pt x="1033997" y="1074231"/>
                    <a:pt x="1007474" y="1056130"/>
                    <a:pt x="977900" y="1056005"/>
                  </a:cubicBezTo>
                  <a:cubicBezTo>
                    <a:pt x="972640" y="1056005"/>
                    <a:pt x="968375" y="1051741"/>
                    <a:pt x="968375" y="1046480"/>
                  </a:cubicBezTo>
                  <a:lnTo>
                    <a:pt x="968375" y="969010"/>
                  </a:lnTo>
                  <a:cubicBezTo>
                    <a:pt x="968196" y="963928"/>
                    <a:pt x="972172" y="959663"/>
                    <a:pt x="977254" y="959485"/>
                  </a:cubicBezTo>
                  <a:cubicBezTo>
                    <a:pt x="977469" y="959477"/>
                    <a:pt x="977685" y="959477"/>
                    <a:pt x="977900" y="959485"/>
                  </a:cubicBezTo>
                  <a:cubicBezTo>
                    <a:pt x="1008083" y="959369"/>
                    <a:pt x="1035084" y="940695"/>
                    <a:pt x="1045845" y="912495"/>
                  </a:cubicBezTo>
                  <a:cubicBezTo>
                    <a:pt x="1055963" y="885645"/>
                    <a:pt x="1070446" y="860649"/>
                    <a:pt x="1088707" y="838518"/>
                  </a:cubicBezTo>
                  <a:cubicBezTo>
                    <a:pt x="1107568" y="814940"/>
                    <a:pt x="1110206" y="782267"/>
                    <a:pt x="1095375" y="755967"/>
                  </a:cubicBezTo>
                  <a:cubicBezTo>
                    <a:pt x="1094329" y="753646"/>
                    <a:pt x="1094329" y="750987"/>
                    <a:pt x="1095375" y="748665"/>
                  </a:cubicBezTo>
                  <a:cubicBezTo>
                    <a:pt x="1095898" y="746177"/>
                    <a:pt x="1097537" y="744069"/>
                    <a:pt x="1099820" y="742950"/>
                  </a:cubicBezTo>
                  <a:lnTo>
                    <a:pt x="1166813" y="704215"/>
                  </a:lnTo>
                  <a:cubicBezTo>
                    <a:pt x="1168371" y="703782"/>
                    <a:pt x="1170017" y="703782"/>
                    <a:pt x="1171575" y="704215"/>
                  </a:cubicBezTo>
                  <a:cubicBezTo>
                    <a:pt x="1174803" y="704256"/>
                    <a:pt x="1177791" y="705929"/>
                    <a:pt x="1179513" y="708660"/>
                  </a:cubicBezTo>
                  <a:cubicBezTo>
                    <a:pt x="1194854" y="734905"/>
                    <a:pt x="1224743" y="749030"/>
                    <a:pt x="1254760" y="744220"/>
                  </a:cubicBezTo>
                  <a:cubicBezTo>
                    <a:pt x="1282710" y="739459"/>
                    <a:pt x="1311265" y="739459"/>
                    <a:pt x="1339215" y="744220"/>
                  </a:cubicBezTo>
                  <a:cubicBezTo>
                    <a:pt x="1369430" y="748300"/>
                    <a:pt x="1399053" y="733426"/>
                    <a:pt x="1413828" y="706755"/>
                  </a:cubicBezTo>
                  <a:cubicBezTo>
                    <a:pt x="1416421" y="702381"/>
                    <a:pt x="1422069" y="700936"/>
                    <a:pt x="1426443" y="703529"/>
                  </a:cubicBezTo>
                  <a:cubicBezTo>
                    <a:pt x="1426471" y="703546"/>
                    <a:pt x="1426500" y="703563"/>
                    <a:pt x="1426528" y="703580"/>
                  </a:cubicBezTo>
                  <a:lnTo>
                    <a:pt x="1493520" y="742315"/>
                  </a:lnTo>
                  <a:cubicBezTo>
                    <a:pt x="1495803" y="743434"/>
                    <a:pt x="1497442" y="745542"/>
                    <a:pt x="1497965" y="748030"/>
                  </a:cubicBezTo>
                  <a:cubicBezTo>
                    <a:pt x="1499011" y="750352"/>
                    <a:pt x="1499011" y="753011"/>
                    <a:pt x="1497965" y="755333"/>
                  </a:cubicBezTo>
                  <a:cubicBezTo>
                    <a:pt x="1483007" y="781493"/>
                    <a:pt x="1485656" y="814156"/>
                    <a:pt x="1504633" y="837565"/>
                  </a:cubicBezTo>
                  <a:cubicBezTo>
                    <a:pt x="1522673" y="859912"/>
                    <a:pt x="1537035" y="884991"/>
                    <a:pt x="1547178" y="911860"/>
                  </a:cubicBezTo>
                  <a:cubicBezTo>
                    <a:pt x="1557423" y="940588"/>
                    <a:pt x="1584314" y="960030"/>
                    <a:pt x="1614805" y="960755"/>
                  </a:cubicBezTo>
                  <a:cubicBezTo>
                    <a:pt x="1619887" y="960577"/>
                    <a:pt x="1624152" y="964552"/>
                    <a:pt x="1624330" y="969634"/>
                  </a:cubicBezTo>
                  <a:cubicBezTo>
                    <a:pt x="1624338" y="969849"/>
                    <a:pt x="1624338" y="970065"/>
                    <a:pt x="1624330" y="97028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lIns="106070" tIns="53035" rIns="106070" bIns="53035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56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23A6CDCA-C038-4EE1-BF42-EE30175FD25E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-916228" y="2557621"/>
              <a:ext cx="332337" cy="332337"/>
            </a:xfrm>
            <a:custGeom>
              <a:avLst/>
              <a:gdLst>
                <a:gd name="connsiteX0" fmla="*/ 144145 w 286494"/>
                <a:gd name="connsiteY0" fmla="*/ 0 h 286494"/>
                <a:gd name="connsiteX1" fmla="*/ 0 w 286494"/>
                <a:gd name="connsiteY1" fmla="*/ 144145 h 286494"/>
                <a:gd name="connsiteX2" fmla="*/ 144145 w 286494"/>
                <a:gd name="connsiteY2" fmla="*/ 288290 h 286494"/>
                <a:gd name="connsiteX3" fmla="*/ 288290 w 286494"/>
                <a:gd name="connsiteY3" fmla="*/ 144145 h 286494"/>
                <a:gd name="connsiteX4" fmla="*/ 144145 w 286494"/>
                <a:gd name="connsiteY4" fmla="*/ 0 h 286494"/>
                <a:gd name="connsiteX5" fmla="*/ 144145 w 286494"/>
                <a:gd name="connsiteY5" fmla="*/ 224790 h 286494"/>
                <a:gd name="connsiteX6" fmla="*/ 63500 w 286494"/>
                <a:gd name="connsiteY6" fmla="*/ 144145 h 286494"/>
                <a:gd name="connsiteX7" fmla="*/ 144145 w 286494"/>
                <a:gd name="connsiteY7" fmla="*/ 63500 h 286494"/>
                <a:gd name="connsiteX8" fmla="*/ 224790 w 286494"/>
                <a:gd name="connsiteY8" fmla="*/ 144145 h 286494"/>
                <a:gd name="connsiteX9" fmla="*/ 144145 w 286494"/>
                <a:gd name="connsiteY9" fmla="*/ 224155 h 286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6494" h="286494">
                  <a:moveTo>
                    <a:pt x="144145" y="0"/>
                  </a:moveTo>
                  <a:cubicBezTo>
                    <a:pt x="64536" y="0"/>
                    <a:pt x="0" y="64536"/>
                    <a:pt x="0" y="144145"/>
                  </a:cubicBezTo>
                  <a:cubicBezTo>
                    <a:pt x="0" y="223754"/>
                    <a:pt x="64536" y="288290"/>
                    <a:pt x="144145" y="288290"/>
                  </a:cubicBezTo>
                  <a:cubicBezTo>
                    <a:pt x="223754" y="288290"/>
                    <a:pt x="288290" y="223754"/>
                    <a:pt x="288290" y="144145"/>
                  </a:cubicBezTo>
                  <a:cubicBezTo>
                    <a:pt x="288290" y="64536"/>
                    <a:pt x="223754" y="0"/>
                    <a:pt x="144145" y="0"/>
                  </a:cubicBezTo>
                  <a:close/>
                  <a:moveTo>
                    <a:pt x="144145" y="224790"/>
                  </a:moveTo>
                  <a:cubicBezTo>
                    <a:pt x="99606" y="224790"/>
                    <a:pt x="63500" y="188684"/>
                    <a:pt x="63500" y="144145"/>
                  </a:cubicBezTo>
                  <a:cubicBezTo>
                    <a:pt x="63500" y="99606"/>
                    <a:pt x="99606" y="63500"/>
                    <a:pt x="144145" y="63500"/>
                  </a:cubicBezTo>
                  <a:cubicBezTo>
                    <a:pt x="188684" y="63500"/>
                    <a:pt x="224790" y="99606"/>
                    <a:pt x="224790" y="144145"/>
                  </a:cubicBezTo>
                  <a:cubicBezTo>
                    <a:pt x="224441" y="188436"/>
                    <a:pt x="188437" y="224156"/>
                    <a:pt x="144145" y="224155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lIns="106070" tIns="53035" rIns="106070" bIns="53035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856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3581CCC-F29D-417C-A878-55DEBFD046DA}"/>
              </a:ext>
            </a:extLst>
          </p:cNvPr>
          <p:cNvGrpSpPr/>
          <p:nvPr/>
        </p:nvGrpSpPr>
        <p:grpSpPr>
          <a:xfrm>
            <a:off x="5867046" y="2398290"/>
            <a:ext cx="475091" cy="364701"/>
            <a:chOff x="1508223" y="3901493"/>
            <a:chExt cx="578473" cy="444062"/>
          </a:xfrm>
          <a:gradFill>
            <a:gsLst>
              <a:gs pos="48800">
                <a:schemeClr val="bg1"/>
              </a:gs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FC9128B-2994-4C29-A4DF-204FE6178EAC}"/>
                </a:ext>
              </a:extLst>
            </p:cNvPr>
            <p:cNvSpPr/>
            <p:nvPr/>
          </p:nvSpPr>
          <p:spPr>
            <a:xfrm>
              <a:off x="1879009" y="3951842"/>
              <a:ext cx="81652" cy="81652"/>
            </a:xfrm>
            <a:custGeom>
              <a:avLst/>
              <a:gdLst>
                <a:gd name="connsiteX0" fmla="*/ 40841 w 81652"/>
                <a:gd name="connsiteY0" fmla="*/ 81682 h 81652"/>
                <a:gd name="connsiteX1" fmla="*/ 81682 w 81652"/>
                <a:gd name="connsiteY1" fmla="*/ 40841 h 81652"/>
                <a:gd name="connsiteX2" fmla="*/ 40841 w 81652"/>
                <a:gd name="connsiteY2" fmla="*/ 0 h 81652"/>
                <a:gd name="connsiteX3" fmla="*/ 0 w 81652"/>
                <a:gd name="connsiteY3" fmla="*/ 40841 h 81652"/>
                <a:gd name="connsiteX4" fmla="*/ 40841 w 81652"/>
                <a:gd name="connsiteY4" fmla="*/ 81682 h 81652"/>
                <a:gd name="connsiteX5" fmla="*/ 40841 w 81652"/>
                <a:gd name="connsiteY5" fmla="*/ 21439 h 81652"/>
                <a:gd name="connsiteX6" fmla="*/ 60243 w 81652"/>
                <a:gd name="connsiteY6" fmla="*/ 40841 h 81652"/>
                <a:gd name="connsiteX7" fmla="*/ 40841 w 81652"/>
                <a:gd name="connsiteY7" fmla="*/ 60243 h 81652"/>
                <a:gd name="connsiteX8" fmla="*/ 21439 w 81652"/>
                <a:gd name="connsiteY8" fmla="*/ 40841 h 81652"/>
                <a:gd name="connsiteX9" fmla="*/ 40841 w 81652"/>
                <a:gd name="connsiteY9" fmla="*/ 21760 h 81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652" h="81652">
                  <a:moveTo>
                    <a:pt x="40841" y="81682"/>
                  </a:moveTo>
                  <a:cubicBezTo>
                    <a:pt x="63397" y="81682"/>
                    <a:pt x="81682" y="63397"/>
                    <a:pt x="81682" y="40841"/>
                  </a:cubicBezTo>
                  <a:cubicBezTo>
                    <a:pt x="81682" y="18285"/>
                    <a:pt x="63397" y="0"/>
                    <a:pt x="40841" y="0"/>
                  </a:cubicBezTo>
                  <a:cubicBezTo>
                    <a:pt x="18285" y="0"/>
                    <a:pt x="0" y="18285"/>
                    <a:pt x="0" y="40841"/>
                  </a:cubicBezTo>
                  <a:cubicBezTo>
                    <a:pt x="59" y="63373"/>
                    <a:pt x="18310" y="81623"/>
                    <a:pt x="40841" y="81682"/>
                  </a:cubicBezTo>
                  <a:close/>
                  <a:moveTo>
                    <a:pt x="40841" y="21439"/>
                  </a:moveTo>
                  <a:cubicBezTo>
                    <a:pt x="51557" y="21439"/>
                    <a:pt x="60243" y="30126"/>
                    <a:pt x="60243" y="40841"/>
                  </a:cubicBezTo>
                  <a:cubicBezTo>
                    <a:pt x="60243" y="51557"/>
                    <a:pt x="51557" y="60243"/>
                    <a:pt x="40841" y="60243"/>
                  </a:cubicBezTo>
                  <a:cubicBezTo>
                    <a:pt x="30126" y="60243"/>
                    <a:pt x="21439" y="51557"/>
                    <a:pt x="21439" y="40841"/>
                  </a:cubicBezTo>
                  <a:cubicBezTo>
                    <a:pt x="21614" y="30251"/>
                    <a:pt x="30250" y="21759"/>
                    <a:pt x="40841" y="21760"/>
                  </a:cubicBezTo>
                  <a:close/>
                </a:path>
              </a:pathLst>
            </a:custGeom>
            <a:grpFill/>
            <a:ln w="6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1D8597B-D48E-49AA-A7B9-8ED4C2527BDB}"/>
                </a:ext>
              </a:extLst>
            </p:cNvPr>
            <p:cNvSpPr/>
            <p:nvPr/>
          </p:nvSpPr>
          <p:spPr>
            <a:xfrm>
              <a:off x="1508223" y="3901493"/>
              <a:ext cx="578473" cy="444062"/>
            </a:xfrm>
            <a:custGeom>
              <a:avLst/>
              <a:gdLst>
                <a:gd name="connsiteX0" fmla="*/ 568131 w 578473"/>
                <a:gd name="connsiteY0" fmla="*/ 378900 h 444061"/>
                <a:gd name="connsiteX1" fmla="*/ 542190 w 578473"/>
                <a:gd name="connsiteY1" fmla="*/ 378900 h 444061"/>
                <a:gd name="connsiteX2" fmla="*/ 542190 w 578473"/>
                <a:gd name="connsiteY2" fmla="*/ 103517 h 444061"/>
                <a:gd name="connsiteX3" fmla="*/ 516785 w 578473"/>
                <a:gd name="connsiteY3" fmla="*/ 78219 h 444061"/>
                <a:gd name="connsiteX4" fmla="*/ 498133 w 578473"/>
                <a:gd name="connsiteY4" fmla="*/ 78219 h 444061"/>
                <a:gd name="connsiteX5" fmla="*/ 502635 w 578473"/>
                <a:gd name="connsiteY5" fmla="*/ 28052 h 444061"/>
                <a:gd name="connsiteX6" fmla="*/ 474657 w 578473"/>
                <a:gd name="connsiteY6" fmla="*/ 74 h 444061"/>
                <a:gd name="connsiteX7" fmla="*/ 313866 w 578473"/>
                <a:gd name="connsiteY7" fmla="*/ 66428 h 444061"/>
                <a:gd name="connsiteX8" fmla="*/ 268629 w 578473"/>
                <a:gd name="connsiteY8" fmla="*/ 50670 h 444061"/>
                <a:gd name="connsiteX9" fmla="*/ 256516 w 578473"/>
                <a:gd name="connsiteY9" fmla="*/ 54636 h 444061"/>
                <a:gd name="connsiteX10" fmla="*/ 239901 w 578473"/>
                <a:gd name="connsiteY10" fmla="*/ 77790 h 444061"/>
                <a:gd name="connsiteX11" fmla="*/ 62066 w 578473"/>
                <a:gd name="connsiteY11" fmla="*/ 77790 h 444061"/>
                <a:gd name="connsiteX12" fmla="*/ 36661 w 578473"/>
                <a:gd name="connsiteY12" fmla="*/ 103088 h 444061"/>
                <a:gd name="connsiteX13" fmla="*/ 36661 w 578473"/>
                <a:gd name="connsiteY13" fmla="*/ 378900 h 444061"/>
                <a:gd name="connsiteX14" fmla="*/ 10719 w 578473"/>
                <a:gd name="connsiteY14" fmla="*/ 378900 h 444061"/>
                <a:gd name="connsiteX15" fmla="*/ 0 w 578473"/>
                <a:gd name="connsiteY15" fmla="*/ 389619 h 444061"/>
                <a:gd name="connsiteX16" fmla="*/ 0 w 578473"/>
                <a:gd name="connsiteY16" fmla="*/ 410308 h 444061"/>
                <a:gd name="connsiteX17" fmla="*/ 33981 w 578473"/>
                <a:gd name="connsiteY17" fmla="*/ 444288 h 444061"/>
                <a:gd name="connsiteX18" fmla="*/ 544870 w 578473"/>
                <a:gd name="connsiteY18" fmla="*/ 444288 h 444061"/>
                <a:gd name="connsiteX19" fmla="*/ 578850 w 578473"/>
                <a:gd name="connsiteY19" fmla="*/ 410308 h 444061"/>
                <a:gd name="connsiteX20" fmla="*/ 578850 w 578473"/>
                <a:gd name="connsiteY20" fmla="*/ 389619 h 444061"/>
                <a:gd name="connsiteX21" fmla="*/ 568131 w 578473"/>
                <a:gd name="connsiteY21" fmla="*/ 378900 h 444061"/>
                <a:gd name="connsiteX22" fmla="*/ 516785 w 578473"/>
                <a:gd name="connsiteY22" fmla="*/ 100194 h 444061"/>
                <a:gd name="connsiteX23" fmla="*/ 520751 w 578473"/>
                <a:gd name="connsiteY23" fmla="*/ 104053 h 444061"/>
                <a:gd name="connsiteX24" fmla="*/ 520751 w 578473"/>
                <a:gd name="connsiteY24" fmla="*/ 378900 h 444061"/>
                <a:gd name="connsiteX25" fmla="*/ 498133 w 578473"/>
                <a:gd name="connsiteY25" fmla="*/ 378900 h 444061"/>
                <a:gd name="connsiteX26" fmla="*/ 498133 w 578473"/>
                <a:gd name="connsiteY26" fmla="*/ 140285 h 444061"/>
                <a:gd name="connsiteX27" fmla="*/ 487413 w 578473"/>
                <a:gd name="connsiteY27" fmla="*/ 129565 h 444061"/>
                <a:gd name="connsiteX28" fmla="*/ 480339 w 578473"/>
                <a:gd name="connsiteY28" fmla="*/ 129565 h 444061"/>
                <a:gd name="connsiteX29" fmla="*/ 492452 w 578473"/>
                <a:gd name="connsiteY29" fmla="*/ 99658 h 444061"/>
                <a:gd name="connsiteX30" fmla="*/ 312472 w 578473"/>
                <a:gd name="connsiteY30" fmla="*/ 378900 h 444061"/>
                <a:gd name="connsiteX31" fmla="*/ 312472 w 578473"/>
                <a:gd name="connsiteY31" fmla="*/ 375898 h 444061"/>
                <a:gd name="connsiteX32" fmla="*/ 283208 w 578473"/>
                <a:gd name="connsiteY32" fmla="*/ 319943 h 444061"/>
                <a:gd name="connsiteX33" fmla="*/ 324799 w 578473"/>
                <a:gd name="connsiteY33" fmla="*/ 245764 h 444061"/>
                <a:gd name="connsiteX34" fmla="*/ 332303 w 578473"/>
                <a:gd name="connsiteY34" fmla="*/ 247479 h 444061"/>
                <a:gd name="connsiteX35" fmla="*/ 338199 w 578473"/>
                <a:gd name="connsiteY35" fmla="*/ 246622 h 444061"/>
                <a:gd name="connsiteX36" fmla="*/ 343558 w 578473"/>
                <a:gd name="connsiteY36" fmla="*/ 244264 h 444061"/>
                <a:gd name="connsiteX37" fmla="*/ 341200 w 578473"/>
                <a:gd name="connsiteY37" fmla="*/ 300969 h 444061"/>
                <a:gd name="connsiteX38" fmla="*/ 346881 w 578473"/>
                <a:gd name="connsiteY38" fmla="*/ 310831 h 444061"/>
                <a:gd name="connsiteX39" fmla="*/ 357601 w 578473"/>
                <a:gd name="connsiteY39" fmla="*/ 310188 h 444061"/>
                <a:gd name="connsiteX40" fmla="*/ 447001 w 578473"/>
                <a:gd name="connsiteY40" fmla="*/ 245871 h 444061"/>
                <a:gd name="connsiteX41" fmla="*/ 450967 w 578473"/>
                <a:gd name="connsiteY41" fmla="*/ 233651 h 444061"/>
                <a:gd name="connsiteX42" fmla="*/ 435638 w 578473"/>
                <a:gd name="connsiteY42" fmla="*/ 188737 h 444061"/>
                <a:gd name="connsiteX43" fmla="*/ 467797 w 578473"/>
                <a:gd name="connsiteY43" fmla="*/ 150576 h 444061"/>
                <a:gd name="connsiteX44" fmla="*/ 476372 w 578473"/>
                <a:gd name="connsiteY44" fmla="*/ 150576 h 444061"/>
                <a:gd name="connsiteX45" fmla="*/ 476372 w 578473"/>
                <a:gd name="connsiteY45" fmla="*/ 378900 h 444061"/>
                <a:gd name="connsiteX46" fmla="*/ 102156 w 578473"/>
                <a:gd name="connsiteY46" fmla="*/ 378900 h 444061"/>
                <a:gd name="connsiteX47" fmla="*/ 102156 w 578473"/>
                <a:gd name="connsiteY47" fmla="*/ 215857 h 444061"/>
                <a:gd name="connsiteX48" fmla="*/ 133564 w 578473"/>
                <a:gd name="connsiteY48" fmla="*/ 256484 h 444061"/>
                <a:gd name="connsiteX49" fmla="*/ 132707 w 578473"/>
                <a:gd name="connsiteY49" fmla="*/ 265166 h 444061"/>
                <a:gd name="connsiteX50" fmla="*/ 137316 w 578473"/>
                <a:gd name="connsiteY50" fmla="*/ 275886 h 444061"/>
                <a:gd name="connsiteX51" fmla="*/ 150072 w 578473"/>
                <a:gd name="connsiteY51" fmla="*/ 299040 h 444061"/>
                <a:gd name="connsiteX52" fmla="*/ 146428 w 578473"/>
                <a:gd name="connsiteY52" fmla="*/ 312225 h 444061"/>
                <a:gd name="connsiteX53" fmla="*/ 142997 w 578473"/>
                <a:gd name="connsiteY53" fmla="*/ 314583 h 444061"/>
                <a:gd name="connsiteX54" fmla="*/ 141282 w 578473"/>
                <a:gd name="connsiteY54" fmla="*/ 329376 h 444061"/>
                <a:gd name="connsiteX55" fmla="*/ 149536 w 578473"/>
                <a:gd name="connsiteY55" fmla="*/ 333235 h 444061"/>
                <a:gd name="connsiteX56" fmla="*/ 156397 w 578473"/>
                <a:gd name="connsiteY56" fmla="*/ 330662 h 444061"/>
                <a:gd name="connsiteX57" fmla="*/ 160363 w 578473"/>
                <a:gd name="connsiteY57" fmla="*/ 327875 h 444061"/>
                <a:gd name="connsiteX58" fmla="*/ 191664 w 578473"/>
                <a:gd name="connsiteY58" fmla="*/ 331949 h 444061"/>
                <a:gd name="connsiteX59" fmla="*/ 183303 w 578473"/>
                <a:gd name="connsiteY59" fmla="*/ 344276 h 444061"/>
                <a:gd name="connsiteX60" fmla="*/ 187877 w 578473"/>
                <a:gd name="connsiteY60" fmla="*/ 358729 h 444061"/>
                <a:gd name="connsiteX61" fmla="*/ 187912 w 578473"/>
                <a:gd name="connsiteY61" fmla="*/ 358747 h 444061"/>
                <a:gd name="connsiteX62" fmla="*/ 192843 w 578473"/>
                <a:gd name="connsiteY62" fmla="*/ 359926 h 444061"/>
                <a:gd name="connsiteX63" fmla="*/ 202383 w 578473"/>
                <a:gd name="connsiteY63" fmla="*/ 354138 h 444061"/>
                <a:gd name="connsiteX64" fmla="*/ 213103 w 578473"/>
                <a:gd name="connsiteY64" fmla="*/ 340524 h 444061"/>
                <a:gd name="connsiteX65" fmla="*/ 279399 w 578473"/>
                <a:gd name="connsiteY65" fmla="*/ 344219 h 444061"/>
                <a:gd name="connsiteX66" fmla="*/ 291355 w 578473"/>
                <a:gd name="connsiteY66" fmla="*/ 375577 h 444061"/>
                <a:gd name="connsiteX67" fmla="*/ 291355 w 578473"/>
                <a:gd name="connsiteY67" fmla="*/ 378578 h 444061"/>
                <a:gd name="connsiteX68" fmla="*/ 190806 w 578473"/>
                <a:gd name="connsiteY68" fmla="*/ 151004 h 444061"/>
                <a:gd name="connsiteX69" fmla="*/ 191985 w 578473"/>
                <a:gd name="connsiteY69" fmla="*/ 155721 h 444061"/>
                <a:gd name="connsiteX70" fmla="*/ 201418 w 578473"/>
                <a:gd name="connsiteY70" fmla="*/ 161295 h 444061"/>
                <a:gd name="connsiteX71" fmla="*/ 258124 w 578473"/>
                <a:gd name="connsiteY71" fmla="*/ 159044 h 444061"/>
                <a:gd name="connsiteX72" fmla="*/ 255766 w 578473"/>
                <a:gd name="connsiteY72" fmla="*/ 164404 h 444061"/>
                <a:gd name="connsiteX73" fmla="*/ 254909 w 578473"/>
                <a:gd name="connsiteY73" fmla="*/ 170299 h 444061"/>
                <a:gd name="connsiteX74" fmla="*/ 256624 w 578473"/>
                <a:gd name="connsiteY74" fmla="*/ 177696 h 444061"/>
                <a:gd name="connsiteX75" fmla="*/ 151466 w 578473"/>
                <a:gd name="connsiteY75" fmla="*/ 236760 h 444061"/>
                <a:gd name="connsiteX76" fmla="*/ 101728 w 578473"/>
                <a:gd name="connsiteY76" fmla="*/ 193882 h 444061"/>
                <a:gd name="connsiteX77" fmla="*/ 101728 w 578473"/>
                <a:gd name="connsiteY77" fmla="*/ 151004 h 444061"/>
                <a:gd name="connsiteX78" fmla="*/ 244403 w 578473"/>
                <a:gd name="connsiteY78" fmla="*/ 307401 h 444061"/>
                <a:gd name="connsiteX79" fmla="*/ 208065 w 578473"/>
                <a:gd name="connsiteY79" fmla="*/ 318121 h 444061"/>
                <a:gd name="connsiteX80" fmla="*/ 171082 w 578473"/>
                <a:gd name="connsiteY80" fmla="*/ 303649 h 444061"/>
                <a:gd name="connsiteX81" fmla="*/ 171082 w 578473"/>
                <a:gd name="connsiteY81" fmla="*/ 299254 h 444061"/>
                <a:gd name="connsiteX82" fmla="*/ 154682 w 578473"/>
                <a:gd name="connsiteY82" fmla="*/ 262915 h 444061"/>
                <a:gd name="connsiteX83" fmla="*/ 154682 w 578473"/>
                <a:gd name="connsiteY83" fmla="*/ 259914 h 444061"/>
                <a:gd name="connsiteX84" fmla="*/ 263913 w 578473"/>
                <a:gd name="connsiteY84" fmla="*/ 198491 h 444061"/>
                <a:gd name="connsiteX85" fmla="*/ 269809 w 578473"/>
                <a:gd name="connsiteY85" fmla="*/ 208246 h 444061"/>
                <a:gd name="connsiteX86" fmla="*/ 222321 w 578473"/>
                <a:gd name="connsiteY86" fmla="*/ 241476 h 444061"/>
                <a:gd name="connsiteX87" fmla="*/ 219667 w 578473"/>
                <a:gd name="connsiteY87" fmla="*/ 256402 h 444061"/>
                <a:gd name="connsiteX88" fmla="*/ 228431 w 578473"/>
                <a:gd name="connsiteY88" fmla="*/ 260986 h 444061"/>
                <a:gd name="connsiteX89" fmla="*/ 234649 w 578473"/>
                <a:gd name="connsiteY89" fmla="*/ 259056 h 444061"/>
                <a:gd name="connsiteX90" fmla="*/ 283958 w 578473"/>
                <a:gd name="connsiteY90" fmla="*/ 224540 h 444061"/>
                <a:gd name="connsiteX91" fmla="*/ 304218 w 578473"/>
                <a:gd name="connsiteY91" fmla="*/ 238904 h 444061"/>
                <a:gd name="connsiteX92" fmla="*/ 264020 w 578473"/>
                <a:gd name="connsiteY92" fmla="*/ 310617 h 444061"/>
                <a:gd name="connsiteX93" fmla="*/ 244189 w 578473"/>
                <a:gd name="connsiteY93" fmla="*/ 307937 h 444061"/>
                <a:gd name="connsiteX94" fmla="*/ 419023 w 578473"/>
                <a:gd name="connsiteY94" fmla="*/ 204280 h 444061"/>
                <a:gd name="connsiteX95" fmla="*/ 428778 w 578473"/>
                <a:gd name="connsiteY95" fmla="*/ 233544 h 444061"/>
                <a:gd name="connsiteX96" fmla="*/ 363818 w 578473"/>
                <a:gd name="connsiteY96" fmla="*/ 279959 h 444061"/>
                <a:gd name="connsiteX97" fmla="*/ 365640 w 578473"/>
                <a:gd name="connsiteY97" fmla="*/ 234509 h 444061"/>
                <a:gd name="connsiteX98" fmla="*/ 376360 w 578473"/>
                <a:gd name="connsiteY98" fmla="*/ 229900 h 444061"/>
                <a:gd name="connsiteX99" fmla="*/ 418809 w 578473"/>
                <a:gd name="connsiteY99" fmla="*/ 204280 h 444061"/>
                <a:gd name="connsiteX100" fmla="*/ 474336 w 578473"/>
                <a:gd name="connsiteY100" fmla="*/ 22049 h 444061"/>
                <a:gd name="connsiteX101" fmla="*/ 481411 w 578473"/>
                <a:gd name="connsiteY101" fmla="*/ 29231 h 444061"/>
                <a:gd name="connsiteX102" fmla="*/ 367034 w 578473"/>
                <a:gd name="connsiteY102" fmla="*/ 210283 h 444061"/>
                <a:gd name="connsiteX103" fmla="*/ 332303 w 578473"/>
                <a:gd name="connsiteY103" fmla="*/ 225719 h 444061"/>
                <a:gd name="connsiteX104" fmla="*/ 276776 w 578473"/>
                <a:gd name="connsiteY104" fmla="*/ 170192 h 444061"/>
                <a:gd name="connsiteX105" fmla="*/ 292105 w 578473"/>
                <a:gd name="connsiteY105" fmla="*/ 135783 h 444061"/>
                <a:gd name="connsiteX106" fmla="*/ 474121 w 578473"/>
                <a:gd name="connsiteY106" fmla="*/ 21513 h 444061"/>
                <a:gd name="connsiteX107" fmla="*/ 269273 w 578473"/>
                <a:gd name="connsiteY107" fmla="*/ 73931 h 444061"/>
                <a:gd name="connsiteX108" fmla="*/ 298537 w 578473"/>
                <a:gd name="connsiteY108" fmla="*/ 84008 h 444061"/>
                <a:gd name="connsiteX109" fmla="*/ 272917 w 578473"/>
                <a:gd name="connsiteY109" fmla="*/ 126886 h 444061"/>
                <a:gd name="connsiteX110" fmla="*/ 268308 w 578473"/>
                <a:gd name="connsiteY110" fmla="*/ 137069 h 444061"/>
                <a:gd name="connsiteX111" fmla="*/ 222857 w 578473"/>
                <a:gd name="connsiteY111" fmla="*/ 138891 h 444061"/>
                <a:gd name="connsiteX112" fmla="*/ 58099 w 578473"/>
                <a:gd name="connsiteY112" fmla="*/ 103517 h 444061"/>
                <a:gd name="connsiteX113" fmla="*/ 62066 w 578473"/>
                <a:gd name="connsiteY113" fmla="*/ 99658 h 444061"/>
                <a:gd name="connsiteX114" fmla="*/ 225108 w 578473"/>
                <a:gd name="connsiteY114" fmla="*/ 99658 h 444061"/>
                <a:gd name="connsiteX115" fmla="*/ 203670 w 578473"/>
                <a:gd name="connsiteY115" fmla="*/ 129565 h 444061"/>
                <a:gd name="connsiteX116" fmla="*/ 91437 w 578473"/>
                <a:gd name="connsiteY116" fmla="*/ 129565 h 444061"/>
                <a:gd name="connsiteX117" fmla="*/ 80717 w 578473"/>
                <a:gd name="connsiteY117" fmla="*/ 140285 h 444061"/>
                <a:gd name="connsiteX118" fmla="*/ 80717 w 578473"/>
                <a:gd name="connsiteY118" fmla="*/ 378900 h 444061"/>
                <a:gd name="connsiteX119" fmla="*/ 58099 w 578473"/>
                <a:gd name="connsiteY119" fmla="*/ 378900 h 444061"/>
                <a:gd name="connsiteX120" fmla="*/ 21439 w 578473"/>
                <a:gd name="connsiteY120" fmla="*/ 410308 h 444061"/>
                <a:gd name="connsiteX121" fmla="*/ 21439 w 578473"/>
                <a:gd name="connsiteY121" fmla="*/ 400339 h 444061"/>
                <a:gd name="connsiteX122" fmla="*/ 190699 w 578473"/>
                <a:gd name="connsiteY122" fmla="*/ 400339 h 444061"/>
                <a:gd name="connsiteX123" fmla="*/ 190699 w 578473"/>
                <a:gd name="connsiteY123" fmla="*/ 411058 h 444061"/>
                <a:gd name="connsiteX124" fmla="*/ 192950 w 578473"/>
                <a:gd name="connsiteY124" fmla="*/ 422850 h 444061"/>
                <a:gd name="connsiteX125" fmla="*/ 33981 w 578473"/>
                <a:gd name="connsiteY125" fmla="*/ 422850 h 444061"/>
                <a:gd name="connsiteX126" fmla="*/ 21439 w 578473"/>
                <a:gd name="connsiteY126" fmla="*/ 410308 h 444061"/>
                <a:gd name="connsiteX127" fmla="*/ 223715 w 578473"/>
                <a:gd name="connsiteY127" fmla="*/ 422850 h 444061"/>
                <a:gd name="connsiteX128" fmla="*/ 212138 w 578473"/>
                <a:gd name="connsiteY128" fmla="*/ 411273 h 444061"/>
                <a:gd name="connsiteX129" fmla="*/ 212138 w 578473"/>
                <a:gd name="connsiteY129" fmla="*/ 400553 h 444061"/>
                <a:gd name="connsiteX130" fmla="*/ 366712 w 578473"/>
                <a:gd name="connsiteY130" fmla="*/ 400553 h 444061"/>
                <a:gd name="connsiteX131" fmla="*/ 366712 w 578473"/>
                <a:gd name="connsiteY131" fmla="*/ 411273 h 444061"/>
                <a:gd name="connsiteX132" fmla="*/ 355135 w 578473"/>
                <a:gd name="connsiteY132" fmla="*/ 422850 h 444061"/>
                <a:gd name="connsiteX133" fmla="*/ 557411 w 578473"/>
                <a:gd name="connsiteY133" fmla="*/ 410308 h 444061"/>
                <a:gd name="connsiteX134" fmla="*/ 544870 w 578473"/>
                <a:gd name="connsiteY134" fmla="*/ 422850 h 444061"/>
                <a:gd name="connsiteX135" fmla="*/ 385900 w 578473"/>
                <a:gd name="connsiteY135" fmla="*/ 422850 h 444061"/>
                <a:gd name="connsiteX136" fmla="*/ 388151 w 578473"/>
                <a:gd name="connsiteY136" fmla="*/ 411273 h 444061"/>
                <a:gd name="connsiteX137" fmla="*/ 388151 w 578473"/>
                <a:gd name="connsiteY137" fmla="*/ 400553 h 444061"/>
                <a:gd name="connsiteX138" fmla="*/ 557411 w 578473"/>
                <a:gd name="connsiteY138" fmla="*/ 400553 h 444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578473" h="444061">
                  <a:moveTo>
                    <a:pt x="568131" y="378900"/>
                  </a:moveTo>
                  <a:lnTo>
                    <a:pt x="542190" y="378900"/>
                  </a:lnTo>
                  <a:lnTo>
                    <a:pt x="542190" y="103517"/>
                  </a:lnTo>
                  <a:cubicBezTo>
                    <a:pt x="542131" y="89528"/>
                    <a:pt x="530774" y="78219"/>
                    <a:pt x="516785" y="78219"/>
                  </a:cubicBezTo>
                  <a:lnTo>
                    <a:pt x="498133" y="78219"/>
                  </a:lnTo>
                  <a:cubicBezTo>
                    <a:pt x="501634" y="61737"/>
                    <a:pt x="503145" y="44894"/>
                    <a:pt x="502635" y="28052"/>
                  </a:cubicBezTo>
                  <a:cubicBezTo>
                    <a:pt x="501883" y="12923"/>
                    <a:pt x="489786" y="827"/>
                    <a:pt x="474657" y="74"/>
                  </a:cubicBezTo>
                  <a:cubicBezTo>
                    <a:pt x="414092" y="-1521"/>
                    <a:pt x="355679" y="22584"/>
                    <a:pt x="313866" y="66428"/>
                  </a:cubicBezTo>
                  <a:lnTo>
                    <a:pt x="268629" y="50670"/>
                  </a:lnTo>
                  <a:cubicBezTo>
                    <a:pt x="264159" y="49188"/>
                    <a:pt x="259244" y="50797"/>
                    <a:pt x="256516" y="54636"/>
                  </a:cubicBezTo>
                  <a:lnTo>
                    <a:pt x="239901" y="77790"/>
                  </a:lnTo>
                  <a:lnTo>
                    <a:pt x="62066" y="77790"/>
                  </a:lnTo>
                  <a:cubicBezTo>
                    <a:pt x="48077" y="77790"/>
                    <a:pt x="36720" y="89099"/>
                    <a:pt x="36661" y="103088"/>
                  </a:cubicBezTo>
                  <a:lnTo>
                    <a:pt x="36661" y="378900"/>
                  </a:lnTo>
                  <a:lnTo>
                    <a:pt x="10719" y="378900"/>
                  </a:lnTo>
                  <a:cubicBezTo>
                    <a:pt x="4799" y="378900"/>
                    <a:pt x="0" y="383699"/>
                    <a:pt x="0" y="389619"/>
                  </a:cubicBezTo>
                  <a:lnTo>
                    <a:pt x="0" y="410308"/>
                  </a:lnTo>
                  <a:cubicBezTo>
                    <a:pt x="0" y="429075"/>
                    <a:pt x="15214" y="444288"/>
                    <a:pt x="33981" y="444288"/>
                  </a:cubicBezTo>
                  <a:lnTo>
                    <a:pt x="544870" y="444288"/>
                  </a:lnTo>
                  <a:cubicBezTo>
                    <a:pt x="563637" y="444288"/>
                    <a:pt x="578850" y="429075"/>
                    <a:pt x="578850" y="410308"/>
                  </a:cubicBezTo>
                  <a:lnTo>
                    <a:pt x="578850" y="389619"/>
                  </a:lnTo>
                  <a:cubicBezTo>
                    <a:pt x="578850" y="383699"/>
                    <a:pt x="574051" y="378900"/>
                    <a:pt x="568131" y="378900"/>
                  </a:cubicBezTo>
                  <a:close/>
                  <a:moveTo>
                    <a:pt x="516785" y="100194"/>
                  </a:moveTo>
                  <a:cubicBezTo>
                    <a:pt x="518934" y="100193"/>
                    <a:pt x="520693" y="101905"/>
                    <a:pt x="520751" y="104053"/>
                  </a:cubicBezTo>
                  <a:lnTo>
                    <a:pt x="520751" y="378900"/>
                  </a:lnTo>
                  <a:lnTo>
                    <a:pt x="498133" y="378900"/>
                  </a:lnTo>
                  <a:lnTo>
                    <a:pt x="498133" y="140285"/>
                  </a:lnTo>
                  <a:cubicBezTo>
                    <a:pt x="498133" y="134365"/>
                    <a:pt x="493334" y="129565"/>
                    <a:pt x="487413" y="129565"/>
                  </a:cubicBezTo>
                  <a:lnTo>
                    <a:pt x="480339" y="129565"/>
                  </a:lnTo>
                  <a:cubicBezTo>
                    <a:pt x="485127" y="119917"/>
                    <a:pt x="489176" y="109919"/>
                    <a:pt x="492452" y="99658"/>
                  </a:cubicBezTo>
                  <a:close/>
                  <a:moveTo>
                    <a:pt x="312472" y="378900"/>
                  </a:moveTo>
                  <a:lnTo>
                    <a:pt x="312472" y="375898"/>
                  </a:lnTo>
                  <a:cubicBezTo>
                    <a:pt x="312482" y="353577"/>
                    <a:pt x="301547" y="332668"/>
                    <a:pt x="283208" y="319943"/>
                  </a:cubicBezTo>
                  <a:lnTo>
                    <a:pt x="324799" y="245764"/>
                  </a:lnTo>
                  <a:cubicBezTo>
                    <a:pt x="327372" y="245764"/>
                    <a:pt x="329730" y="247051"/>
                    <a:pt x="332303" y="247479"/>
                  </a:cubicBezTo>
                  <a:cubicBezTo>
                    <a:pt x="334310" y="247756"/>
                    <a:pt x="336354" y="247459"/>
                    <a:pt x="338199" y="246622"/>
                  </a:cubicBezTo>
                  <a:lnTo>
                    <a:pt x="343558" y="244264"/>
                  </a:lnTo>
                  <a:lnTo>
                    <a:pt x="341200" y="300969"/>
                  </a:lnTo>
                  <a:cubicBezTo>
                    <a:pt x="341048" y="305074"/>
                    <a:pt x="343255" y="308904"/>
                    <a:pt x="346881" y="310831"/>
                  </a:cubicBezTo>
                  <a:cubicBezTo>
                    <a:pt x="350312" y="312551"/>
                    <a:pt x="354400" y="312306"/>
                    <a:pt x="357601" y="310188"/>
                  </a:cubicBezTo>
                  <a:lnTo>
                    <a:pt x="447001" y="245871"/>
                  </a:lnTo>
                  <a:cubicBezTo>
                    <a:pt x="450888" y="243129"/>
                    <a:pt x="452503" y="238153"/>
                    <a:pt x="450967" y="233651"/>
                  </a:cubicBezTo>
                  <a:lnTo>
                    <a:pt x="435638" y="188737"/>
                  </a:lnTo>
                  <a:cubicBezTo>
                    <a:pt x="447797" y="177302"/>
                    <a:pt x="458589" y="164496"/>
                    <a:pt x="467797" y="150576"/>
                  </a:cubicBezTo>
                  <a:lnTo>
                    <a:pt x="476372" y="150576"/>
                  </a:lnTo>
                  <a:lnTo>
                    <a:pt x="476372" y="378900"/>
                  </a:lnTo>
                  <a:close/>
                  <a:moveTo>
                    <a:pt x="102156" y="378900"/>
                  </a:moveTo>
                  <a:lnTo>
                    <a:pt x="102156" y="215857"/>
                  </a:lnTo>
                  <a:cubicBezTo>
                    <a:pt x="120623" y="220716"/>
                    <a:pt x="133513" y="237388"/>
                    <a:pt x="133564" y="256484"/>
                  </a:cubicBezTo>
                  <a:cubicBezTo>
                    <a:pt x="133544" y="259398"/>
                    <a:pt x="133257" y="262305"/>
                    <a:pt x="132707" y="265166"/>
                  </a:cubicBezTo>
                  <a:cubicBezTo>
                    <a:pt x="131994" y="269336"/>
                    <a:pt x="133799" y="273535"/>
                    <a:pt x="137316" y="275886"/>
                  </a:cubicBezTo>
                  <a:cubicBezTo>
                    <a:pt x="145312" y="280854"/>
                    <a:pt x="150145" y="289626"/>
                    <a:pt x="150072" y="299040"/>
                  </a:cubicBezTo>
                  <a:cubicBezTo>
                    <a:pt x="150028" y="303678"/>
                    <a:pt x="148772" y="308223"/>
                    <a:pt x="146428" y="312225"/>
                  </a:cubicBezTo>
                  <a:cubicBezTo>
                    <a:pt x="145249" y="313082"/>
                    <a:pt x="144069" y="313726"/>
                    <a:pt x="142997" y="314583"/>
                  </a:cubicBezTo>
                  <a:cubicBezTo>
                    <a:pt x="138535" y="318247"/>
                    <a:pt x="137777" y="324788"/>
                    <a:pt x="141282" y="329376"/>
                  </a:cubicBezTo>
                  <a:cubicBezTo>
                    <a:pt x="143323" y="331826"/>
                    <a:pt x="146348" y="333240"/>
                    <a:pt x="149536" y="333235"/>
                  </a:cubicBezTo>
                  <a:cubicBezTo>
                    <a:pt x="152054" y="333210"/>
                    <a:pt x="154483" y="332299"/>
                    <a:pt x="156397" y="330662"/>
                  </a:cubicBezTo>
                  <a:cubicBezTo>
                    <a:pt x="157683" y="329698"/>
                    <a:pt x="158969" y="328733"/>
                    <a:pt x="160363" y="327875"/>
                  </a:cubicBezTo>
                  <a:cubicBezTo>
                    <a:pt x="170547" y="322149"/>
                    <a:pt x="183285" y="323807"/>
                    <a:pt x="191664" y="331949"/>
                  </a:cubicBezTo>
                  <a:cubicBezTo>
                    <a:pt x="188431" y="335737"/>
                    <a:pt x="185627" y="339871"/>
                    <a:pt x="183303" y="344276"/>
                  </a:cubicBezTo>
                  <a:cubicBezTo>
                    <a:pt x="180575" y="349530"/>
                    <a:pt x="182623" y="356001"/>
                    <a:pt x="187877" y="358729"/>
                  </a:cubicBezTo>
                  <a:cubicBezTo>
                    <a:pt x="187888" y="358735"/>
                    <a:pt x="187900" y="358741"/>
                    <a:pt x="187912" y="358747"/>
                  </a:cubicBezTo>
                  <a:cubicBezTo>
                    <a:pt x="189447" y="359503"/>
                    <a:pt x="191132" y="359906"/>
                    <a:pt x="192843" y="359926"/>
                  </a:cubicBezTo>
                  <a:cubicBezTo>
                    <a:pt x="196856" y="359935"/>
                    <a:pt x="200537" y="357701"/>
                    <a:pt x="202383" y="354138"/>
                  </a:cubicBezTo>
                  <a:cubicBezTo>
                    <a:pt x="205070" y="348967"/>
                    <a:pt x="208707" y="344349"/>
                    <a:pt x="213103" y="340524"/>
                  </a:cubicBezTo>
                  <a:cubicBezTo>
                    <a:pt x="232430" y="323237"/>
                    <a:pt x="262112" y="324891"/>
                    <a:pt x="279399" y="344219"/>
                  </a:cubicBezTo>
                  <a:cubicBezTo>
                    <a:pt x="287111" y="352841"/>
                    <a:pt x="291369" y="364008"/>
                    <a:pt x="291355" y="375577"/>
                  </a:cubicBezTo>
                  <a:lnTo>
                    <a:pt x="291355" y="378578"/>
                  </a:lnTo>
                  <a:close/>
                  <a:moveTo>
                    <a:pt x="190806" y="151004"/>
                  </a:moveTo>
                  <a:cubicBezTo>
                    <a:pt x="190775" y="152653"/>
                    <a:pt x="191182" y="154281"/>
                    <a:pt x="191985" y="155721"/>
                  </a:cubicBezTo>
                  <a:cubicBezTo>
                    <a:pt x="193871" y="159167"/>
                    <a:pt x="197490" y="161306"/>
                    <a:pt x="201418" y="161295"/>
                  </a:cubicBezTo>
                  <a:lnTo>
                    <a:pt x="258124" y="159044"/>
                  </a:lnTo>
                  <a:lnTo>
                    <a:pt x="255766" y="164404"/>
                  </a:lnTo>
                  <a:cubicBezTo>
                    <a:pt x="254893" y="166238"/>
                    <a:pt x="254594" y="168293"/>
                    <a:pt x="254909" y="170299"/>
                  </a:cubicBezTo>
                  <a:cubicBezTo>
                    <a:pt x="255315" y="172800"/>
                    <a:pt x="255888" y="175271"/>
                    <a:pt x="256624" y="177696"/>
                  </a:cubicBezTo>
                  <a:lnTo>
                    <a:pt x="151466" y="236760"/>
                  </a:lnTo>
                  <a:cubicBezTo>
                    <a:pt x="143982" y="214443"/>
                    <a:pt x="124904" y="197996"/>
                    <a:pt x="101728" y="193882"/>
                  </a:cubicBezTo>
                  <a:lnTo>
                    <a:pt x="101728" y="151004"/>
                  </a:lnTo>
                  <a:close/>
                  <a:moveTo>
                    <a:pt x="244403" y="307401"/>
                  </a:moveTo>
                  <a:cubicBezTo>
                    <a:pt x="231525" y="307498"/>
                    <a:pt x="218934" y="311213"/>
                    <a:pt x="208065" y="318121"/>
                  </a:cubicBezTo>
                  <a:cubicBezTo>
                    <a:pt x="198379" y="308223"/>
                    <a:pt x="184913" y="302954"/>
                    <a:pt x="171082" y="303649"/>
                  </a:cubicBezTo>
                  <a:cubicBezTo>
                    <a:pt x="171187" y="302186"/>
                    <a:pt x="171187" y="300717"/>
                    <a:pt x="171082" y="299254"/>
                  </a:cubicBezTo>
                  <a:cubicBezTo>
                    <a:pt x="171111" y="285343"/>
                    <a:pt x="165133" y="272097"/>
                    <a:pt x="154682" y="262915"/>
                  </a:cubicBezTo>
                  <a:lnTo>
                    <a:pt x="154682" y="259914"/>
                  </a:lnTo>
                  <a:lnTo>
                    <a:pt x="263913" y="198491"/>
                  </a:lnTo>
                  <a:cubicBezTo>
                    <a:pt x="265647" y="201877"/>
                    <a:pt x="267617" y="205137"/>
                    <a:pt x="269809" y="208246"/>
                  </a:cubicBezTo>
                  <a:lnTo>
                    <a:pt x="222321" y="241476"/>
                  </a:lnTo>
                  <a:cubicBezTo>
                    <a:pt x="217467" y="244865"/>
                    <a:pt x="216278" y="251547"/>
                    <a:pt x="219667" y="256402"/>
                  </a:cubicBezTo>
                  <a:cubicBezTo>
                    <a:pt x="221667" y="259267"/>
                    <a:pt x="224937" y="260978"/>
                    <a:pt x="228431" y="260986"/>
                  </a:cubicBezTo>
                  <a:cubicBezTo>
                    <a:pt x="230654" y="261003"/>
                    <a:pt x="232826" y="260328"/>
                    <a:pt x="234649" y="259056"/>
                  </a:cubicBezTo>
                  <a:lnTo>
                    <a:pt x="283958" y="224540"/>
                  </a:lnTo>
                  <a:cubicBezTo>
                    <a:pt x="290047" y="230202"/>
                    <a:pt x="296860" y="235032"/>
                    <a:pt x="304218" y="238904"/>
                  </a:cubicBezTo>
                  <a:lnTo>
                    <a:pt x="264020" y="310617"/>
                  </a:lnTo>
                  <a:cubicBezTo>
                    <a:pt x="257576" y="308761"/>
                    <a:pt x="250895" y="307858"/>
                    <a:pt x="244189" y="307937"/>
                  </a:cubicBezTo>
                  <a:close/>
                  <a:moveTo>
                    <a:pt x="419023" y="204280"/>
                  </a:moveTo>
                  <a:lnTo>
                    <a:pt x="428778" y="233544"/>
                  </a:lnTo>
                  <a:lnTo>
                    <a:pt x="363818" y="279959"/>
                  </a:lnTo>
                  <a:lnTo>
                    <a:pt x="365640" y="234509"/>
                  </a:lnTo>
                  <a:lnTo>
                    <a:pt x="376360" y="229900"/>
                  </a:lnTo>
                  <a:cubicBezTo>
                    <a:pt x="391438" y="223002"/>
                    <a:pt x="405679" y="214406"/>
                    <a:pt x="418809" y="204280"/>
                  </a:cubicBezTo>
                  <a:close/>
                  <a:moveTo>
                    <a:pt x="474336" y="22049"/>
                  </a:moveTo>
                  <a:cubicBezTo>
                    <a:pt x="478191" y="22267"/>
                    <a:pt x="481251" y="25374"/>
                    <a:pt x="481411" y="29231"/>
                  </a:cubicBezTo>
                  <a:cubicBezTo>
                    <a:pt x="483553" y="107199"/>
                    <a:pt x="438364" y="178731"/>
                    <a:pt x="367034" y="210283"/>
                  </a:cubicBezTo>
                  <a:lnTo>
                    <a:pt x="332303" y="225719"/>
                  </a:lnTo>
                  <a:cubicBezTo>
                    <a:pt x="304250" y="220177"/>
                    <a:pt x="282318" y="198246"/>
                    <a:pt x="276776" y="170192"/>
                  </a:cubicBezTo>
                  <a:lnTo>
                    <a:pt x="292105" y="135783"/>
                  </a:lnTo>
                  <a:cubicBezTo>
                    <a:pt x="323986" y="64302"/>
                    <a:pt x="395889" y="19161"/>
                    <a:pt x="474121" y="21513"/>
                  </a:cubicBezTo>
                  <a:close/>
                  <a:moveTo>
                    <a:pt x="269273" y="73931"/>
                  </a:moveTo>
                  <a:lnTo>
                    <a:pt x="298537" y="84008"/>
                  </a:lnTo>
                  <a:cubicBezTo>
                    <a:pt x="288383" y="97272"/>
                    <a:pt x="279786" y="111659"/>
                    <a:pt x="272917" y="126886"/>
                  </a:cubicBezTo>
                  <a:lnTo>
                    <a:pt x="268308" y="137069"/>
                  </a:lnTo>
                  <a:lnTo>
                    <a:pt x="222857" y="138891"/>
                  </a:lnTo>
                  <a:close/>
                  <a:moveTo>
                    <a:pt x="58099" y="103517"/>
                  </a:moveTo>
                  <a:cubicBezTo>
                    <a:pt x="58158" y="101369"/>
                    <a:pt x="59916" y="99657"/>
                    <a:pt x="62066" y="99658"/>
                  </a:cubicBezTo>
                  <a:lnTo>
                    <a:pt x="225108" y="99658"/>
                  </a:lnTo>
                  <a:lnTo>
                    <a:pt x="203670" y="129565"/>
                  </a:lnTo>
                  <a:lnTo>
                    <a:pt x="91437" y="129565"/>
                  </a:lnTo>
                  <a:cubicBezTo>
                    <a:pt x="85517" y="129565"/>
                    <a:pt x="80717" y="134365"/>
                    <a:pt x="80717" y="140285"/>
                  </a:cubicBezTo>
                  <a:lnTo>
                    <a:pt x="80717" y="378900"/>
                  </a:lnTo>
                  <a:lnTo>
                    <a:pt x="58099" y="378900"/>
                  </a:lnTo>
                  <a:close/>
                  <a:moveTo>
                    <a:pt x="21439" y="410308"/>
                  </a:moveTo>
                  <a:lnTo>
                    <a:pt x="21439" y="400339"/>
                  </a:lnTo>
                  <a:lnTo>
                    <a:pt x="190699" y="400339"/>
                  </a:lnTo>
                  <a:lnTo>
                    <a:pt x="190699" y="411058"/>
                  </a:lnTo>
                  <a:cubicBezTo>
                    <a:pt x="190703" y="415095"/>
                    <a:pt x="191466" y="419095"/>
                    <a:pt x="192950" y="422850"/>
                  </a:cubicBezTo>
                  <a:lnTo>
                    <a:pt x="33981" y="422850"/>
                  </a:lnTo>
                  <a:cubicBezTo>
                    <a:pt x="27054" y="422850"/>
                    <a:pt x="21439" y="417234"/>
                    <a:pt x="21439" y="410308"/>
                  </a:cubicBezTo>
                  <a:close/>
                  <a:moveTo>
                    <a:pt x="223715" y="422850"/>
                  </a:moveTo>
                  <a:cubicBezTo>
                    <a:pt x="217321" y="422850"/>
                    <a:pt x="212138" y="417666"/>
                    <a:pt x="212138" y="411273"/>
                  </a:cubicBezTo>
                  <a:lnTo>
                    <a:pt x="212138" y="400553"/>
                  </a:lnTo>
                  <a:lnTo>
                    <a:pt x="366712" y="400553"/>
                  </a:lnTo>
                  <a:lnTo>
                    <a:pt x="366712" y="411273"/>
                  </a:lnTo>
                  <a:cubicBezTo>
                    <a:pt x="366712" y="417666"/>
                    <a:pt x="361529" y="422850"/>
                    <a:pt x="355135" y="422850"/>
                  </a:cubicBezTo>
                  <a:close/>
                  <a:moveTo>
                    <a:pt x="557411" y="410308"/>
                  </a:moveTo>
                  <a:cubicBezTo>
                    <a:pt x="557411" y="417234"/>
                    <a:pt x="551796" y="422850"/>
                    <a:pt x="544870" y="422850"/>
                  </a:cubicBezTo>
                  <a:lnTo>
                    <a:pt x="385900" y="422850"/>
                  </a:lnTo>
                  <a:cubicBezTo>
                    <a:pt x="387358" y="419162"/>
                    <a:pt x="388121" y="415237"/>
                    <a:pt x="388151" y="411273"/>
                  </a:cubicBezTo>
                  <a:lnTo>
                    <a:pt x="388151" y="400553"/>
                  </a:lnTo>
                  <a:lnTo>
                    <a:pt x="557411" y="400553"/>
                  </a:lnTo>
                  <a:close/>
                </a:path>
              </a:pathLst>
            </a:custGeom>
            <a:grpFill/>
            <a:ln w="6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F714876-260F-4921-B18B-AEB3E2DFE82C}"/>
                </a:ext>
              </a:extLst>
            </p:cNvPr>
            <p:cNvSpPr/>
            <p:nvPr/>
          </p:nvSpPr>
          <p:spPr>
            <a:xfrm>
              <a:off x="1740657" y="4163435"/>
              <a:ext cx="38314" cy="37686"/>
            </a:xfrm>
            <a:custGeom>
              <a:avLst/>
              <a:gdLst>
                <a:gd name="connsiteX0" fmla="*/ 36196 w 38313"/>
                <a:gd name="connsiteY0" fmla="*/ 3117 h 37685"/>
                <a:gd name="connsiteX1" fmla="*/ 21082 w 38313"/>
                <a:gd name="connsiteY1" fmla="*/ 3117 h 37685"/>
                <a:gd name="connsiteX2" fmla="*/ 3395 w 38313"/>
                <a:gd name="connsiteY2" fmla="*/ 19518 h 37685"/>
                <a:gd name="connsiteX3" fmla="*/ 2859 w 38313"/>
                <a:gd name="connsiteY3" fmla="*/ 34632 h 37685"/>
                <a:gd name="connsiteX4" fmla="*/ 10684 w 38313"/>
                <a:gd name="connsiteY4" fmla="*/ 38063 h 37685"/>
                <a:gd name="connsiteX5" fmla="*/ 18080 w 38313"/>
                <a:gd name="connsiteY5" fmla="*/ 35061 h 37685"/>
                <a:gd name="connsiteX6" fmla="*/ 35553 w 38313"/>
                <a:gd name="connsiteY6" fmla="*/ 18017 h 37685"/>
                <a:gd name="connsiteX7" fmla="*/ 36196 w 38313"/>
                <a:gd name="connsiteY7" fmla="*/ 3117 h 3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313" h="37685">
                  <a:moveTo>
                    <a:pt x="36196" y="3117"/>
                  </a:moveTo>
                  <a:cubicBezTo>
                    <a:pt x="32015" y="-1039"/>
                    <a:pt x="25263" y="-1039"/>
                    <a:pt x="21082" y="3117"/>
                  </a:cubicBezTo>
                  <a:lnTo>
                    <a:pt x="3395" y="19518"/>
                  </a:lnTo>
                  <a:cubicBezTo>
                    <a:pt x="-913" y="23550"/>
                    <a:pt x="-1153" y="30305"/>
                    <a:pt x="2859" y="34632"/>
                  </a:cubicBezTo>
                  <a:cubicBezTo>
                    <a:pt x="4879" y="36811"/>
                    <a:pt x="7713" y="38053"/>
                    <a:pt x="10684" y="38063"/>
                  </a:cubicBezTo>
                  <a:cubicBezTo>
                    <a:pt x="13444" y="38052"/>
                    <a:pt x="16093" y="36976"/>
                    <a:pt x="18080" y="35061"/>
                  </a:cubicBezTo>
                  <a:lnTo>
                    <a:pt x="35553" y="18017"/>
                  </a:lnTo>
                  <a:cubicBezTo>
                    <a:pt x="39754" y="14038"/>
                    <a:pt x="40038" y="7443"/>
                    <a:pt x="36196" y="3117"/>
                  </a:cubicBezTo>
                  <a:close/>
                </a:path>
              </a:pathLst>
            </a:custGeom>
            <a:grpFill/>
            <a:ln w="6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pic>
        <p:nvPicPr>
          <p:cNvPr id="95" name="图片 9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C74FE06-2FB0-425E-AB74-85B315A3B74B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1028"/>
          <a:stretch/>
        </p:blipFill>
        <p:spPr>
          <a:xfrm flipH="1">
            <a:off x="0" y="4566369"/>
            <a:ext cx="12192000" cy="229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9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 descr="图片包含 物体, 星星, 游戏机, 蓝色&#10;&#10;描述已自动生成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CD389D6-BC6A-4214-AC73-16573428C2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8F477F6-7F08-480D-A413-7E7EBF6BABF7}"/>
              </a:ext>
            </a:extLst>
          </p:cNvPr>
          <p:cNvPicPr>
            <a:picLocks/>
          </p:cNvPicPr>
          <p:nvPr/>
        </p:nvPicPr>
        <p:blipFill>
          <a:blip r:embed="rId4"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"/>
            <a:ext cx="12192000" cy="6858000"/>
          </a:xfrm>
          <a:custGeom>
            <a:avLst/>
            <a:gdLst>
              <a:gd name="connsiteX0" fmla="*/ 6416041 w 12192000"/>
              <a:gd name="connsiteY0" fmla="*/ 449581 h 6858000"/>
              <a:gd name="connsiteX1" fmla="*/ 6416041 w 12192000"/>
              <a:gd name="connsiteY1" fmla="*/ 708068 h 6858000"/>
              <a:gd name="connsiteX2" fmla="*/ 6137919 w 12192000"/>
              <a:gd name="connsiteY2" fmla="*/ 675088 h 6858000"/>
              <a:gd name="connsiteX3" fmla="*/ 5763563 w 12192000"/>
              <a:gd name="connsiteY3" fmla="*/ 660401 h 6858000"/>
              <a:gd name="connsiteX4" fmla="*/ 2102168 w 12192000"/>
              <a:gd name="connsiteY4" fmla="*/ 3505202 h 6858000"/>
              <a:gd name="connsiteX5" fmla="*/ 3434576 w 12192000"/>
              <a:gd name="connsiteY5" fmla="*/ 5700389 h 6858000"/>
              <a:gd name="connsiteX6" fmla="*/ 3624264 w 12192000"/>
              <a:gd name="connsiteY6" fmla="*/ 5810600 h 6858000"/>
              <a:gd name="connsiteX7" fmla="*/ 3624264 w 12192000"/>
              <a:gd name="connsiteY7" fmla="*/ 6443660 h 6858000"/>
              <a:gd name="connsiteX8" fmla="*/ 5330631 w 12192000"/>
              <a:gd name="connsiteY8" fmla="*/ 6443660 h 6858000"/>
              <a:gd name="connsiteX9" fmla="*/ 5330631 w 12192000"/>
              <a:gd name="connsiteY9" fmla="*/ 6328370 h 6858000"/>
              <a:gd name="connsiteX10" fmla="*/ 5389206 w 12192000"/>
              <a:gd name="connsiteY10" fmla="*/ 6335316 h 6858000"/>
              <a:gd name="connsiteX11" fmla="*/ 5763563 w 12192000"/>
              <a:gd name="connsiteY11" fmla="*/ 6350003 h 6858000"/>
              <a:gd name="connsiteX12" fmla="*/ 9424956 w 12192000"/>
              <a:gd name="connsiteY12" fmla="*/ 3505202 h 6858000"/>
              <a:gd name="connsiteX13" fmla="*/ 8352559 w 12192000"/>
              <a:gd name="connsiteY13" fmla="*/ 1493624 h 6858000"/>
              <a:gd name="connsiteX14" fmla="*/ 8138161 w 12192000"/>
              <a:gd name="connsiteY14" fmla="*/ 1342225 h 6858000"/>
              <a:gd name="connsiteX15" fmla="*/ 8138161 w 12192000"/>
              <a:gd name="connsiteY15" fmla="*/ 449581 h 6858000"/>
              <a:gd name="connsiteX16" fmla="*/ 0 w 12192000"/>
              <a:gd name="connsiteY16" fmla="*/ 0 h 6858000"/>
              <a:gd name="connsiteX17" fmla="*/ 12192000 w 12192000"/>
              <a:gd name="connsiteY17" fmla="*/ 0 h 6858000"/>
              <a:gd name="connsiteX18" fmla="*/ 12192000 w 12192000"/>
              <a:gd name="connsiteY18" fmla="*/ 6858000 h 6858000"/>
              <a:gd name="connsiteX19" fmla="*/ 0 w 12192000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2000" h="6858000">
                <a:moveTo>
                  <a:pt x="6416041" y="449581"/>
                </a:moveTo>
                <a:lnTo>
                  <a:pt x="6416041" y="708068"/>
                </a:lnTo>
                <a:lnTo>
                  <a:pt x="6137919" y="675088"/>
                </a:lnTo>
                <a:cubicBezTo>
                  <a:pt x="6014833" y="665376"/>
                  <a:pt x="5889946" y="660401"/>
                  <a:pt x="5763563" y="660401"/>
                </a:cubicBezTo>
                <a:cubicBezTo>
                  <a:pt x="3741430" y="660401"/>
                  <a:pt x="2102168" y="1934062"/>
                  <a:pt x="2102168" y="3505202"/>
                </a:cubicBezTo>
                <a:cubicBezTo>
                  <a:pt x="2102168" y="4388969"/>
                  <a:pt x="2620841" y="5178611"/>
                  <a:pt x="3434576" y="5700389"/>
                </a:cubicBezTo>
                <a:lnTo>
                  <a:pt x="3624264" y="5810600"/>
                </a:lnTo>
                <a:lnTo>
                  <a:pt x="3624264" y="6443660"/>
                </a:lnTo>
                <a:lnTo>
                  <a:pt x="5330631" y="6443660"/>
                </a:lnTo>
                <a:lnTo>
                  <a:pt x="5330631" y="6328370"/>
                </a:lnTo>
                <a:lnTo>
                  <a:pt x="5389206" y="6335316"/>
                </a:lnTo>
                <a:cubicBezTo>
                  <a:pt x="5512292" y="6345028"/>
                  <a:pt x="5637179" y="6350003"/>
                  <a:pt x="5763563" y="6350003"/>
                </a:cubicBezTo>
                <a:cubicBezTo>
                  <a:pt x="7785694" y="6350003"/>
                  <a:pt x="9424956" y="5076342"/>
                  <a:pt x="9424956" y="3505202"/>
                </a:cubicBezTo>
                <a:cubicBezTo>
                  <a:pt x="9424956" y="2719632"/>
                  <a:pt x="9015140" y="2008432"/>
                  <a:pt x="8352559" y="1493624"/>
                </a:cubicBezTo>
                <a:lnTo>
                  <a:pt x="8138161" y="1342225"/>
                </a:lnTo>
                <a:lnTo>
                  <a:pt x="8138161" y="449581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EC78151-828B-49A0-87CD-77B01C86759B}"/>
              </a:ext>
            </a:extLst>
          </p:cNvPr>
          <p:cNvSpPr/>
          <p:nvPr/>
        </p:nvSpPr>
        <p:spPr>
          <a:xfrm>
            <a:off x="4805602" y="5394288"/>
            <a:ext cx="25807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微信公众号：向天歌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DE88F78-254C-4F30-AD86-B0E288018CDE}"/>
              </a:ext>
            </a:extLst>
          </p:cNvPr>
          <p:cNvGrpSpPr/>
          <p:nvPr/>
        </p:nvGrpSpPr>
        <p:grpSpPr>
          <a:xfrm>
            <a:off x="3593994" y="2101404"/>
            <a:ext cx="5004013" cy="2024516"/>
            <a:chOff x="3584575" y="2258568"/>
            <a:chExt cx="5004013" cy="2024516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2938A203-DD51-4030-81F8-A2F9F33E5A6D}"/>
                </a:ext>
              </a:extLst>
            </p:cNvPr>
            <p:cNvSpPr/>
            <p:nvPr/>
          </p:nvSpPr>
          <p:spPr>
            <a:xfrm>
              <a:off x="3797940" y="2258568"/>
              <a:ext cx="4596130" cy="16312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0" spc="600" dirty="0">
                  <a:gradFill flip="none" rotWithShape="1">
                    <a:gsLst>
                      <a:gs pos="0">
                        <a:srgbClr val="00FFFF"/>
                      </a:gs>
                      <a:gs pos="50000">
                        <a:schemeClr val="bg1"/>
                      </a:gs>
                      <a:gs pos="100000">
                        <a:srgbClr val="FF3399"/>
                      </a:gs>
                    </a:gsLst>
                    <a:lin ang="2700000" scaled="1"/>
                    <a:tileRect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字体圈欣意冠黑体" panose="00000500000000000000" pitchFamily="2" charset="-122"/>
                </a:rPr>
                <a:t>谢谢聆听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821DF9A0-3D09-48F6-80DB-D3DB810723E7}"/>
                </a:ext>
              </a:extLst>
            </p:cNvPr>
            <p:cNvGrpSpPr/>
            <p:nvPr/>
          </p:nvGrpSpPr>
          <p:grpSpPr>
            <a:xfrm>
              <a:off x="3584575" y="3975307"/>
              <a:ext cx="5004013" cy="307777"/>
              <a:chOff x="3584575" y="4093438"/>
              <a:chExt cx="5004013" cy="307777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FCE5F16F-2528-4627-8FE3-85F3E2EE1770}"/>
                  </a:ext>
                </a:extLst>
              </p:cNvPr>
              <p:cNvSpPr/>
              <p:nvPr/>
            </p:nvSpPr>
            <p:spPr>
              <a:xfrm>
                <a:off x="4805601" y="4093438"/>
                <a:ext cx="258079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spc="1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sym typeface="阿里巴巴普惠体 R" panose="00020600040101010101" pitchFamily="18" charset="-122"/>
                  </a:rPr>
                  <a:t>THANKS FOR LISTENING</a:t>
                </a:r>
                <a:endParaRPr lang="zh-CN" altLang="en-US" sz="1400" spc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sym typeface="阿里巴巴普惠体 R" panose="00020600040101010101" pitchFamily="18" charset="-122"/>
                </a:endParaRP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46D19CF9-00AF-4F86-A6DF-54C27C16C7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84575" y="4247327"/>
                <a:ext cx="1251163" cy="0"/>
              </a:xfrm>
              <a:prstGeom prst="line">
                <a:avLst/>
              </a:prstGeom>
              <a:ln cap="rnd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77307080-6FCF-40BC-8766-F01D20614A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37425" y="4247327"/>
                <a:ext cx="1251163" cy="0"/>
              </a:xfrm>
              <a:prstGeom prst="line">
                <a:avLst/>
              </a:prstGeom>
              <a:ln cap="rnd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13571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="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="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:mc="http://schemas.openxmlformats.org/markup-compatibility/2006" xmlns:p14="http://schemas.microsoft.com/office/powerpoint/2010/main" xmlns="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PPT</a:t>
            </a:r>
            <a:endParaRPr kumimoji="0" lang="zh-CN" altLang="en-US" sz="1800" b="1" i="0" u="none" strike="noStrike" kern="1200" cap="none" spc="7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solidFill>
            <a:schemeClr val="tx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使用手册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2C953BD3-90D7-4005-8F65-D07B727D6F90}"/>
              </a:ext>
            </a:extLst>
          </p:cNvPr>
          <p:cNvSpPr txBox="1"/>
          <p:nvPr/>
        </p:nvSpPr>
        <p:spPr>
          <a:xfrm>
            <a:off x="2110987" y="3179669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4A8EF8BE-65B1-42DB-BF35-CE93ABC328C3}"/>
              </a:ext>
            </a:extLst>
          </p:cNvPr>
          <p:cNvSpPr txBox="1"/>
          <p:nvPr/>
        </p:nvSpPr>
        <p:spPr>
          <a:xfrm>
            <a:off x="2110987" y="3766888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34632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8EC9353C-1908-4E7D-AB99-0FCD0DFD8B76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" name="文本框 2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4065B9C4-E212-4C2A-BAEF-18639E2DF212}"/>
              </a:ext>
            </a:extLst>
          </p:cNvPr>
          <p:cNvSpPr txBox="1"/>
          <p:nvPr/>
        </p:nvSpPr>
        <p:spPr>
          <a:xfrm>
            <a:off x="2110987" y="2598670"/>
            <a:ext cx="3282950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字体圈欣意冠黑体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6="http://schemas.microsoft.com/office/drawing/2014/main"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:a16="http://schemas.microsoft.com/office/drawing/2014/main"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6586" y="3244334"/>
            <a:ext cx="5194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2"/>
              </a:rPr>
              <a:t>向天歌演</a:t>
            </a:r>
            <a:r>
              <a:rPr lang="zh-CN" altLang="en-US" dirty="0" smtClean="0">
                <a:solidFill>
                  <a:schemeClr val="bg1"/>
                </a:solidFill>
                <a:hlinkClick r:id="rId2"/>
              </a:rPr>
              <a:t>示</a:t>
            </a:r>
            <a:r>
              <a:rPr lang="zh-CN" altLang="en-US" dirty="0" smtClean="0">
                <a:solidFill>
                  <a:schemeClr val="bg1"/>
                </a:solidFill>
              </a:rPr>
              <a:t>   作品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 smtClean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</a:rPr>
              <a:t>模板网   </a:t>
            </a:r>
            <a:r>
              <a:rPr lang="en-US" altLang="zh-CN" dirty="0" smtClean="0">
                <a:solidFill>
                  <a:schemeClr val="bg1"/>
                </a:solidFill>
                <a:hlinkClick r:id="rId3"/>
              </a:rPr>
              <a:t>www.51pptmoban.com</a:t>
            </a:r>
            <a:r>
              <a:rPr lang="en-US" altLang="zh-CN" dirty="0" smtClean="0">
                <a:solidFill>
                  <a:schemeClr val="bg1"/>
                </a:solidFill>
              </a:rPr>
              <a:t>   </a:t>
            </a:r>
            <a:r>
              <a:rPr lang="zh-CN" altLang="en-US" dirty="0" smtClean="0">
                <a:solidFill>
                  <a:schemeClr val="bg1"/>
                </a:solidFill>
              </a:rPr>
              <a:t>授权发布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3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 descr="蓝色的星球&#10;&#10;描述已自动生成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68AEC23-A2F9-4BC8-AAC5-08687F08F9EC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816" t="33" b="79"/>
          <a:stretch/>
        </p:blipFill>
        <p:spPr>
          <a:xfrm flipV="1">
            <a:off x="1" y="0"/>
            <a:ext cx="9105899" cy="6858000"/>
          </a:xfrm>
          <a:custGeom>
            <a:avLst/>
            <a:gdLst>
              <a:gd name="connsiteX0" fmla="*/ 0 w 9105899"/>
              <a:gd name="connsiteY0" fmla="*/ 6858000 h 6858000"/>
              <a:gd name="connsiteX1" fmla="*/ 9105899 w 9105899"/>
              <a:gd name="connsiteY1" fmla="*/ 6858000 h 6858000"/>
              <a:gd name="connsiteX2" fmla="*/ 9105899 w 9105899"/>
              <a:gd name="connsiteY2" fmla="*/ 0 h 6858000"/>
              <a:gd name="connsiteX3" fmla="*/ 0 w 9105899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05899" h="6858000">
                <a:moveTo>
                  <a:pt x="0" y="6858000"/>
                </a:moveTo>
                <a:lnTo>
                  <a:pt x="9105899" y="6858000"/>
                </a:lnTo>
                <a:lnTo>
                  <a:pt x="9105899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7" name="图片 76" descr="蓝色的星球&#10;&#10;描述已自动生成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8A3F341-CE89-4434-82CA-36FE844A5946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9105900" y="0"/>
            <a:ext cx="3086101" cy="6858000"/>
          </a:xfrm>
          <a:custGeom>
            <a:avLst/>
            <a:gdLst>
              <a:gd name="connsiteX0" fmla="*/ 3086101 w 3086101"/>
              <a:gd name="connsiteY0" fmla="*/ 6858000 h 6858000"/>
              <a:gd name="connsiteX1" fmla="*/ 0 w 3086101"/>
              <a:gd name="connsiteY1" fmla="*/ 6858000 h 6858000"/>
              <a:gd name="connsiteX2" fmla="*/ 0 w 3086101"/>
              <a:gd name="connsiteY2" fmla="*/ 0 h 6858000"/>
              <a:gd name="connsiteX3" fmla="*/ 3086101 w 3086101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6101" h="6858000">
                <a:moveTo>
                  <a:pt x="3086101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086101" y="0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6CE2084-01CD-4EB8-AB63-49987FABFDB6}"/>
              </a:ext>
            </a:extLst>
          </p:cNvPr>
          <p:cNvSpPr/>
          <p:nvPr/>
        </p:nvSpPr>
        <p:spPr>
          <a:xfrm>
            <a:off x="2000382" y="935935"/>
            <a:ext cx="1754890" cy="1178168"/>
          </a:xfrm>
          <a:prstGeom prst="rect">
            <a:avLst/>
          </a:prstGeom>
          <a:effectLst>
            <a:outerShdw rotWithShape="0">
              <a:scrgbClr r="0" g="0" b="0"/>
            </a:outerShdw>
          </a:effectLst>
        </p:spPr>
        <p:txBody>
          <a:bodyPr wrap="none" lIns="160934" tIns="80467" rIns="160934" bIns="80467">
            <a:spAutoFit/>
          </a:bodyPr>
          <a:lstStyle/>
          <a:p>
            <a:pPr algn="r"/>
            <a:r>
              <a:rPr lang="zh-CN" altLang="en-US" sz="6600" spc="300" dirty="0">
                <a:gradFill flip="none"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目录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230168B-833B-449A-9B24-D1A277275D8D}"/>
              </a:ext>
            </a:extLst>
          </p:cNvPr>
          <p:cNvSpPr/>
          <p:nvPr/>
        </p:nvSpPr>
        <p:spPr>
          <a:xfrm>
            <a:off x="942353" y="2004325"/>
            <a:ext cx="2860962" cy="778059"/>
          </a:xfrm>
          <a:prstGeom prst="rect">
            <a:avLst/>
          </a:prstGeom>
          <a:effectLst>
            <a:outerShdw rotWithShape="0">
              <a:scrgbClr r="0" g="0" b="0"/>
            </a:outerShdw>
          </a:effectLst>
        </p:spPr>
        <p:txBody>
          <a:bodyPr wrap="none" lIns="160934" tIns="80467" rIns="160934" bIns="80467">
            <a:spAutoFit/>
          </a:bodyPr>
          <a:lstStyle/>
          <a:p>
            <a:pPr algn="r"/>
            <a:r>
              <a:rPr lang="en-US" altLang="zh-CN" sz="4000" spc="300" dirty="0">
                <a:gradFill flip="none"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CONTENT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F83CB22-AC8D-459F-9F06-FD59A4F9F3ED}"/>
              </a:ext>
            </a:extLst>
          </p:cNvPr>
          <p:cNvCxnSpPr/>
          <p:nvPr/>
        </p:nvCxnSpPr>
        <p:spPr>
          <a:xfrm>
            <a:off x="3159125" y="3134744"/>
            <a:ext cx="317500" cy="0"/>
          </a:xfrm>
          <a:prstGeom prst="line">
            <a:avLst/>
          </a:prstGeom>
          <a:ln w="31750" cap="flat">
            <a:gradFill flip="none" rotWithShape="1">
              <a:gsLst>
                <a:gs pos="55400">
                  <a:schemeClr val="bg1"/>
                </a:gs>
                <a:gs pos="0">
                  <a:srgbClr val="4BFFFF"/>
                </a:gs>
                <a:gs pos="100000">
                  <a:srgbClr val="FF4789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5382D2A-1E66-41B8-B720-AFEF3147FC79}"/>
              </a:ext>
            </a:extLst>
          </p:cNvPr>
          <p:cNvSpPr/>
          <p:nvPr/>
        </p:nvSpPr>
        <p:spPr>
          <a:xfrm>
            <a:off x="-909298" y="-549862"/>
            <a:ext cx="6374398" cy="7973919"/>
          </a:xfrm>
          <a:custGeom>
            <a:avLst/>
            <a:gdLst>
              <a:gd name="connsiteX0" fmla="*/ 5448300 w 5816441"/>
              <a:gd name="connsiteY0" fmla="*/ 0 h 7591425"/>
              <a:gd name="connsiteX1" fmla="*/ 5238750 w 5816441"/>
              <a:gd name="connsiteY1" fmla="*/ 3638550 h 7591425"/>
              <a:gd name="connsiteX2" fmla="*/ 0 w 5816441"/>
              <a:gd name="connsiteY2" fmla="*/ 7591425 h 7591425"/>
              <a:gd name="connsiteX0" fmla="*/ 5448300 w 5598918"/>
              <a:gd name="connsiteY0" fmla="*/ 0 h 7591425"/>
              <a:gd name="connsiteX1" fmla="*/ 4636407 w 5598918"/>
              <a:gd name="connsiteY1" fmla="*/ 4277179 h 7591425"/>
              <a:gd name="connsiteX2" fmla="*/ 0 w 5598918"/>
              <a:gd name="connsiteY2" fmla="*/ 7591425 h 7591425"/>
              <a:gd name="connsiteX0" fmla="*/ 5448300 w 5584255"/>
              <a:gd name="connsiteY0" fmla="*/ 0 h 7591425"/>
              <a:gd name="connsiteX1" fmla="*/ 4556578 w 5584255"/>
              <a:gd name="connsiteY1" fmla="*/ 4298951 h 7591425"/>
              <a:gd name="connsiteX2" fmla="*/ 0 w 5584255"/>
              <a:gd name="connsiteY2" fmla="*/ 7591425 h 7591425"/>
              <a:gd name="connsiteX0" fmla="*/ 5448300 w 5562607"/>
              <a:gd name="connsiteY0" fmla="*/ 0 h 7591425"/>
              <a:gd name="connsiteX1" fmla="*/ 4556578 w 5562607"/>
              <a:gd name="connsiteY1" fmla="*/ 4298951 h 7591425"/>
              <a:gd name="connsiteX2" fmla="*/ 0 w 5562607"/>
              <a:gd name="connsiteY2" fmla="*/ 7591425 h 7591425"/>
              <a:gd name="connsiteX0" fmla="*/ 5491843 w 5607208"/>
              <a:gd name="connsiteY0" fmla="*/ 0 h 7518853"/>
              <a:gd name="connsiteX1" fmla="*/ 4600121 w 5607208"/>
              <a:gd name="connsiteY1" fmla="*/ 4298951 h 7518853"/>
              <a:gd name="connsiteX2" fmla="*/ 0 w 5607208"/>
              <a:gd name="connsiteY2" fmla="*/ 7518853 h 7518853"/>
              <a:gd name="connsiteX0" fmla="*/ 5491843 w 5607208"/>
              <a:gd name="connsiteY0" fmla="*/ 0 h 7518853"/>
              <a:gd name="connsiteX1" fmla="*/ 4600121 w 5607208"/>
              <a:gd name="connsiteY1" fmla="*/ 4298951 h 7518853"/>
              <a:gd name="connsiteX2" fmla="*/ 0 w 5607208"/>
              <a:gd name="connsiteY2" fmla="*/ 7518853 h 7518853"/>
              <a:gd name="connsiteX0" fmla="*/ 5499100 w 5614643"/>
              <a:gd name="connsiteY0" fmla="*/ 0 h 7468053"/>
              <a:gd name="connsiteX1" fmla="*/ 4607378 w 5614643"/>
              <a:gd name="connsiteY1" fmla="*/ 4298951 h 7468053"/>
              <a:gd name="connsiteX2" fmla="*/ 0 w 5614643"/>
              <a:gd name="connsiteY2" fmla="*/ 7468053 h 7468053"/>
              <a:gd name="connsiteX0" fmla="*/ 5499100 w 5614643"/>
              <a:gd name="connsiteY0" fmla="*/ 0 h 7468053"/>
              <a:gd name="connsiteX1" fmla="*/ 4607378 w 5614643"/>
              <a:gd name="connsiteY1" fmla="*/ 4298951 h 7468053"/>
              <a:gd name="connsiteX2" fmla="*/ 0 w 5614643"/>
              <a:gd name="connsiteY2" fmla="*/ 7468053 h 7468053"/>
              <a:gd name="connsiteX0" fmla="*/ 5542643 w 5652367"/>
              <a:gd name="connsiteY0" fmla="*/ 0 h 7468053"/>
              <a:gd name="connsiteX1" fmla="*/ 4607378 w 5652367"/>
              <a:gd name="connsiteY1" fmla="*/ 4298951 h 7468053"/>
              <a:gd name="connsiteX2" fmla="*/ 0 w 5652367"/>
              <a:gd name="connsiteY2" fmla="*/ 7468053 h 7468053"/>
              <a:gd name="connsiteX0" fmla="*/ 5542643 w 5579015"/>
              <a:gd name="connsiteY0" fmla="*/ 0 h 7468053"/>
              <a:gd name="connsiteX1" fmla="*/ 4607378 w 5579015"/>
              <a:gd name="connsiteY1" fmla="*/ 4298951 h 7468053"/>
              <a:gd name="connsiteX2" fmla="*/ 0 w 5579015"/>
              <a:gd name="connsiteY2" fmla="*/ 7468053 h 7468053"/>
              <a:gd name="connsiteX0" fmla="*/ 5600700 w 5632653"/>
              <a:gd name="connsiteY0" fmla="*/ 0 h 7468053"/>
              <a:gd name="connsiteX1" fmla="*/ 4607378 w 5632653"/>
              <a:gd name="connsiteY1" fmla="*/ 4298951 h 7468053"/>
              <a:gd name="connsiteX2" fmla="*/ 0 w 5632653"/>
              <a:gd name="connsiteY2" fmla="*/ 7468053 h 7468053"/>
              <a:gd name="connsiteX0" fmla="*/ 5629728 w 5659790"/>
              <a:gd name="connsiteY0" fmla="*/ 0 h 7468053"/>
              <a:gd name="connsiteX1" fmla="*/ 4607378 w 5659790"/>
              <a:gd name="connsiteY1" fmla="*/ 4298951 h 7468053"/>
              <a:gd name="connsiteX2" fmla="*/ 0 w 5659790"/>
              <a:gd name="connsiteY2" fmla="*/ 7468053 h 7468053"/>
              <a:gd name="connsiteX0" fmla="*/ 5629728 w 5659790"/>
              <a:gd name="connsiteY0" fmla="*/ 0 h 7468053"/>
              <a:gd name="connsiteX1" fmla="*/ 4607378 w 5659790"/>
              <a:gd name="connsiteY1" fmla="*/ 4298951 h 7468053"/>
              <a:gd name="connsiteX2" fmla="*/ 0 w 5659790"/>
              <a:gd name="connsiteY2" fmla="*/ 7468053 h 7468053"/>
              <a:gd name="connsiteX0" fmla="*/ 5629728 w 5656628"/>
              <a:gd name="connsiteY0" fmla="*/ 0 h 7468053"/>
              <a:gd name="connsiteX1" fmla="*/ 4607378 w 5656628"/>
              <a:gd name="connsiteY1" fmla="*/ 4298951 h 7468053"/>
              <a:gd name="connsiteX2" fmla="*/ 0 w 5656628"/>
              <a:gd name="connsiteY2" fmla="*/ 7468053 h 7468053"/>
              <a:gd name="connsiteX0" fmla="*/ 5629728 w 5654583"/>
              <a:gd name="connsiteY0" fmla="*/ 0 h 7468053"/>
              <a:gd name="connsiteX1" fmla="*/ 4571608 w 5654583"/>
              <a:gd name="connsiteY1" fmla="*/ 4284364 h 7468053"/>
              <a:gd name="connsiteX2" fmla="*/ 0 w 5654583"/>
              <a:gd name="connsiteY2" fmla="*/ 7468053 h 7468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54583" h="7468053">
                <a:moveTo>
                  <a:pt x="5629728" y="0"/>
                </a:moveTo>
                <a:cubicBezTo>
                  <a:pt x="5746750" y="1201171"/>
                  <a:pt x="5459819" y="2995928"/>
                  <a:pt x="4571608" y="4284364"/>
                </a:cubicBezTo>
                <a:cubicBezTo>
                  <a:pt x="3683397" y="5572800"/>
                  <a:pt x="1968500" y="7052809"/>
                  <a:pt x="0" y="7468053"/>
                </a:cubicBezTo>
              </a:path>
            </a:pathLst>
          </a:custGeom>
          <a:noFill/>
          <a:ln>
            <a:gradFill flip="none" rotWithShape="1">
              <a:gsLst>
                <a:gs pos="9000">
                  <a:schemeClr val="bg1">
                    <a:alpha val="0"/>
                  </a:schemeClr>
                </a:gs>
                <a:gs pos="50000">
                  <a:schemeClr val="bg1"/>
                </a:gs>
                <a:gs pos="93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47DA8D1-C722-494C-AC7B-98CA1089D3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560770" y="1699113"/>
            <a:ext cx="3898277" cy="520441"/>
          </a:xfrm>
          <a:prstGeom prst="rect">
            <a:avLst/>
          </a:prstGeom>
          <a:effectLst>
            <a:outerShdw rotWithShape="0">
              <a:scrgbClr r="0" g="0" b="0"/>
            </a:outerShdw>
          </a:effectLst>
        </p:spPr>
        <p:txBody>
          <a:bodyPr wrap="none" lIns="86248" tIns="43124" rIns="86248" bIns="43124">
            <a:spAutoFit/>
          </a:bodyPr>
          <a:lstStyle/>
          <a:p>
            <a:r>
              <a:rPr lang="zh-CN" altLang="en-US" sz="28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单击此处可以添加标题</a:t>
            </a:r>
          </a:p>
        </p:txBody>
      </p:sp>
      <p:sp>
        <p:nvSpPr>
          <p:cNvPr id="161" name="任意多边形: 形状 16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23B8C5C-AC38-481F-A73F-067AC69C3E6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645697" y="2095397"/>
            <a:ext cx="3992425" cy="152971"/>
          </a:xfrm>
          <a:custGeom>
            <a:avLst/>
            <a:gdLst>
              <a:gd name="connsiteX0" fmla="*/ 0 w 3516630"/>
              <a:gd name="connsiteY0" fmla="*/ 133350 h 133350"/>
              <a:gd name="connsiteX1" fmla="*/ 3310890 w 3516630"/>
              <a:gd name="connsiteY1" fmla="*/ 133350 h 133350"/>
              <a:gd name="connsiteX2" fmla="*/ 3516630 w 3516630"/>
              <a:gd name="connsiteY2" fmla="*/ 0 h 133350"/>
              <a:gd name="connsiteX0" fmla="*/ 0 w 3489160"/>
              <a:gd name="connsiteY0" fmla="*/ 173831 h 173831"/>
              <a:gd name="connsiteX1" fmla="*/ 3310890 w 3489160"/>
              <a:gd name="connsiteY1" fmla="*/ 173831 h 173831"/>
              <a:gd name="connsiteX2" fmla="*/ 3489160 w 3489160"/>
              <a:gd name="connsiteY2" fmla="*/ 0 h 173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89160" h="173831">
                <a:moveTo>
                  <a:pt x="0" y="173831"/>
                </a:moveTo>
                <a:lnTo>
                  <a:pt x="3310890" y="173831"/>
                </a:lnTo>
                <a:lnTo>
                  <a:pt x="3489160" y="0"/>
                </a:lnTo>
              </a:path>
            </a:pathLst>
          </a:custGeom>
          <a:noFill/>
          <a:ln w="8382">
            <a:gradFill flip="none" rotWithShape="1">
              <a:gsLst>
                <a:gs pos="0">
                  <a:schemeClr val="accent1"/>
                </a:gs>
                <a:gs pos="48000">
                  <a:schemeClr val="bg1"/>
                </a:gs>
                <a:gs pos="100000">
                  <a:schemeClr val="accent2"/>
                </a:gs>
              </a:gsLst>
              <a:lin ang="0" scaled="1"/>
              <a:tileRect/>
            </a:gradFill>
            <a:tailEnd type="oval" w="sm" len="sm"/>
          </a:ln>
          <a:effectLst>
            <a:outerShdw rotWithShape="0">
              <a:scrgbClr r="0" g="0" b="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584"/>
          </a:p>
        </p:txBody>
      </p:sp>
      <p:sp>
        <p:nvSpPr>
          <p:cNvPr id="193" name="矩形 19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DB1C6C2-3CCE-4ABD-8119-92976123033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288393" y="2618486"/>
            <a:ext cx="3898277" cy="520441"/>
          </a:xfrm>
          <a:prstGeom prst="rect">
            <a:avLst/>
          </a:prstGeom>
          <a:effectLst>
            <a:outerShdw rotWithShape="0">
              <a:scrgbClr r="0" g="0" b="0"/>
            </a:outerShdw>
          </a:effectLst>
        </p:spPr>
        <p:txBody>
          <a:bodyPr wrap="none" lIns="86248" tIns="43124" rIns="86248" bIns="43124">
            <a:spAutoFit/>
          </a:bodyPr>
          <a:lstStyle/>
          <a:p>
            <a:r>
              <a:rPr lang="zh-CN" altLang="en-US" sz="28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单击此处可以添加标题</a:t>
            </a:r>
          </a:p>
        </p:txBody>
      </p:sp>
      <p:sp>
        <p:nvSpPr>
          <p:cNvPr id="196" name="椭圆 19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2549C36-6136-4B42-83FA-6E3234FF166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709467" y="2634907"/>
            <a:ext cx="515110" cy="515110"/>
          </a:xfrm>
          <a:prstGeom prst="ellipse">
            <a:avLst/>
          </a:prstGeom>
          <a:solidFill>
            <a:srgbClr val="050D23"/>
          </a:solidFill>
          <a:ln w="8382" cap="flat" cmpd="sng" algn="ctr">
            <a:gradFill flip="none" rotWithShape="1">
              <a:gsLst>
                <a:gs pos="0">
                  <a:srgbClr val="4BFFFF"/>
                </a:gs>
                <a:gs pos="50000">
                  <a:schemeClr val="bg1"/>
                </a:gs>
                <a:gs pos="100000">
                  <a:srgbClr val="FF4789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crgbClr r="0" g="0" b="0"/>
            </a:outerShdw>
          </a:effectLst>
        </p:spPr>
        <p:txBody>
          <a:bodyPr lIns="80467" tIns="40234" rIns="80467" bIns="40234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5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97" name="椭圆 19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6C04427-F898-41D4-90AA-CB993C73E78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745636" y="2671075"/>
            <a:ext cx="442770" cy="442770"/>
          </a:xfrm>
          <a:prstGeom prst="ellipse">
            <a:avLst/>
          </a:prstGeom>
          <a:gradFill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2"/>
              </a:gs>
            </a:gsLst>
            <a:lin ang="2700000" scaled="1"/>
          </a:gradFill>
          <a:ln w="11176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>
            <a:outerShdw rotWithShape="0">
              <a:scrgbClr r="0" g="0" b="0"/>
            </a:outerShdw>
          </a:effectLst>
        </p:spPr>
        <p:txBody>
          <a:bodyPr lIns="80467" tIns="40234" rIns="80467" bIns="40234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5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98" name="图形 13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4B5A56F-454B-4328-B0F3-2B2F014739B3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875728" y="2770119"/>
            <a:ext cx="195725" cy="244682"/>
          </a:xfrm>
          <a:custGeom>
            <a:avLst/>
            <a:gdLst>
              <a:gd name="connsiteX0" fmla="*/ 364199 w 635352"/>
              <a:gd name="connsiteY0" fmla="*/ 0 h 794280"/>
              <a:gd name="connsiteX1" fmla="*/ 79404 w 635352"/>
              <a:gd name="connsiteY1" fmla="*/ 0 h 794280"/>
              <a:gd name="connsiteX2" fmla="*/ 0 w 635352"/>
              <a:gd name="connsiteY2" fmla="*/ 79464 h 794280"/>
              <a:gd name="connsiteX3" fmla="*/ 0 w 635352"/>
              <a:gd name="connsiteY3" fmla="*/ 714817 h 794280"/>
              <a:gd name="connsiteX4" fmla="*/ 79404 w 635352"/>
              <a:gd name="connsiteY4" fmla="*/ 794281 h 794280"/>
              <a:gd name="connsiteX5" fmla="*/ 555949 w 635352"/>
              <a:gd name="connsiteY5" fmla="*/ 794281 h 794280"/>
              <a:gd name="connsiteX6" fmla="*/ 635353 w 635352"/>
              <a:gd name="connsiteY6" fmla="*/ 714817 h 794280"/>
              <a:gd name="connsiteX7" fmla="*/ 635353 w 635352"/>
              <a:gd name="connsiteY7" fmla="*/ 271154 h 794280"/>
              <a:gd name="connsiteX8" fmla="*/ 612121 w 635352"/>
              <a:gd name="connsiteY8" fmla="*/ 215041 h 794280"/>
              <a:gd name="connsiteX9" fmla="*/ 420372 w 635352"/>
              <a:gd name="connsiteY9" fmla="*/ 23291 h 794280"/>
              <a:gd name="connsiteX10" fmla="*/ 364199 w 635352"/>
              <a:gd name="connsiteY10" fmla="*/ 60 h 794280"/>
              <a:gd name="connsiteX11" fmla="*/ 436813 w 635352"/>
              <a:gd name="connsiteY11" fmla="*/ 635413 h 794280"/>
              <a:gd name="connsiteX12" fmla="*/ 198540 w 635352"/>
              <a:gd name="connsiteY12" fmla="*/ 635413 h 794280"/>
              <a:gd name="connsiteX13" fmla="*/ 160377 w 635352"/>
              <a:gd name="connsiteY13" fmla="*/ 594172 h 794280"/>
              <a:gd name="connsiteX14" fmla="*/ 198540 w 635352"/>
              <a:gd name="connsiteY14" fmla="*/ 556008 h 794280"/>
              <a:gd name="connsiteX15" fmla="*/ 436813 w 635352"/>
              <a:gd name="connsiteY15" fmla="*/ 556008 h 794280"/>
              <a:gd name="connsiteX16" fmla="*/ 474976 w 635352"/>
              <a:gd name="connsiteY16" fmla="*/ 597249 h 794280"/>
              <a:gd name="connsiteX17" fmla="*/ 436813 w 635352"/>
              <a:gd name="connsiteY17" fmla="*/ 635413 h 794280"/>
              <a:gd name="connsiteX18" fmla="*/ 436813 w 635352"/>
              <a:gd name="connsiteY18" fmla="*/ 476545 h 794280"/>
              <a:gd name="connsiteX19" fmla="*/ 198540 w 635352"/>
              <a:gd name="connsiteY19" fmla="*/ 476545 h 794280"/>
              <a:gd name="connsiteX20" fmla="*/ 160377 w 635352"/>
              <a:gd name="connsiteY20" fmla="*/ 435304 h 794280"/>
              <a:gd name="connsiteX21" fmla="*/ 198540 w 635352"/>
              <a:gd name="connsiteY21" fmla="*/ 397140 h 794280"/>
              <a:gd name="connsiteX22" fmla="*/ 436813 w 635352"/>
              <a:gd name="connsiteY22" fmla="*/ 397140 h 794280"/>
              <a:gd name="connsiteX23" fmla="*/ 474976 w 635352"/>
              <a:gd name="connsiteY23" fmla="*/ 438381 h 794280"/>
              <a:gd name="connsiteX24" fmla="*/ 436813 w 635352"/>
              <a:gd name="connsiteY24" fmla="*/ 476545 h 794280"/>
              <a:gd name="connsiteX25" fmla="*/ 357408 w 635352"/>
              <a:gd name="connsiteY25" fmla="*/ 278004 h 794280"/>
              <a:gd name="connsiteX26" fmla="*/ 357408 w 635352"/>
              <a:gd name="connsiteY26" fmla="*/ 59568 h 794280"/>
              <a:gd name="connsiteX27" fmla="*/ 575785 w 635352"/>
              <a:gd name="connsiteY27" fmla="*/ 278004 h 794280"/>
              <a:gd name="connsiteX28" fmla="*/ 357408 w 635352"/>
              <a:gd name="connsiteY28" fmla="*/ 278004 h 794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35352" h="794280">
                <a:moveTo>
                  <a:pt x="364199" y="0"/>
                </a:moveTo>
                <a:lnTo>
                  <a:pt x="79404" y="0"/>
                </a:lnTo>
                <a:cubicBezTo>
                  <a:pt x="35741" y="0"/>
                  <a:pt x="0" y="35741"/>
                  <a:pt x="0" y="79464"/>
                </a:cubicBezTo>
                <a:lnTo>
                  <a:pt x="0" y="714817"/>
                </a:lnTo>
                <a:cubicBezTo>
                  <a:pt x="0" y="758540"/>
                  <a:pt x="35741" y="794281"/>
                  <a:pt x="79404" y="794281"/>
                </a:cubicBezTo>
                <a:lnTo>
                  <a:pt x="555949" y="794281"/>
                </a:lnTo>
                <a:cubicBezTo>
                  <a:pt x="599612" y="794281"/>
                  <a:pt x="635353" y="758540"/>
                  <a:pt x="635353" y="714817"/>
                </a:cubicBezTo>
                <a:lnTo>
                  <a:pt x="635353" y="271154"/>
                </a:lnTo>
                <a:cubicBezTo>
                  <a:pt x="635353" y="250126"/>
                  <a:pt x="627013" y="229933"/>
                  <a:pt x="612121" y="215041"/>
                </a:cubicBezTo>
                <a:lnTo>
                  <a:pt x="420372" y="23291"/>
                </a:lnTo>
                <a:cubicBezTo>
                  <a:pt x="405480" y="8399"/>
                  <a:pt x="385227" y="60"/>
                  <a:pt x="364199" y="60"/>
                </a:cubicBezTo>
                <a:close/>
                <a:moveTo>
                  <a:pt x="436813" y="635413"/>
                </a:moveTo>
                <a:lnTo>
                  <a:pt x="198540" y="635413"/>
                </a:lnTo>
                <a:cubicBezTo>
                  <a:pt x="176614" y="634563"/>
                  <a:pt x="159527" y="616099"/>
                  <a:pt x="160377" y="594172"/>
                </a:cubicBezTo>
                <a:cubicBezTo>
                  <a:pt x="161180" y="573437"/>
                  <a:pt x="177805" y="556812"/>
                  <a:pt x="198540" y="556008"/>
                </a:cubicBezTo>
                <a:lnTo>
                  <a:pt x="436813" y="556008"/>
                </a:lnTo>
                <a:cubicBezTo>
                  <a:pt x="458739" y="556858"/>
                  <a:pt x="475826" y="575321"/>
                  <a:pt x="474976" y="597249"/>
                </a:cubicBezTo>
                <a:cubicBezTo>
                  <a:pt x="474173" y="617984"/>
                  <a:pt x="457548" y="634609"/>
                  <a:pt x="436813" y="635413"/>
                </a:cubicBezTo>
                <a:close/>
                <a:moveTo>
                  <a:pt x="436813" y="476545"/>
                </a:moveTo>
                <a:lnTo>
                  <a:pt x="198540" y="476545"/>
                </a:lnTo>
                <a:cubicBezTo>
                  <a:pt x="176614" y="475695"/>
                  <a:pt x="159527" y="457231"/>
                  <a:pt x="160377" y="435304"/>
                </a:cubicBezTo>
                <a:cubicBezTo>
                  <a:pt x="161180" y="414569"/>
                  <a:pt x="177805" y="397944"/>
                  <a:pt x="198540" y="397140"/>
                </a:cubicBezTo>
                <a:lnTo>
                  <a:pt x="436813" y="397140"/>
                </a:lnTo>
                <a:cubicBezTo>
                  <a:pt x="458739" y="397990"/>
                  <a:pt x="475826" y="416453"/>
                  <a:pt x="474976" y="438381"/>
                </a:cubicBezTo>
                <a:cubicBezTo>
                  <a:pt x="474173" y="459116"/>
                  <a:pt x="457548" y="475741"/>
                  <a:pt x="436813" y="476545"/>
                </a:cubicBezTo>
                <a:close/>
                <a:moveTo>
                  <a:pt x="357408" y="278004"/>
                </a:moveTo>
                <a:lnTo>
                  <a:pt x="357408" y="59568"/>
                </a:lnTo>
                <a:lnTo>
                  <a:pt x="575785" y="278004"/>
                </a:lnTo>
                <a:lnTo>
                  <a:pt x="357408" y="278004"/>
                </a:lnTo>
                <a:close/>
              </a:path>
            </a:pathLst>
          </a:custGeom>
          <a:solidFill>
            <a:srgbClr val="000000"/>
          </a:solidFill>
          <a:ln w="930" cap="flat">
            <a:noFill/>
            <a:prstDash val="solid"/>
            <a:miter/>
          </a:ln>
          <a:effectLst>
            <a:outerShdw rotWithShape="0">
              <a:scrgbClr r="0" g="0" b="0"/>
            </a:outerShdw>
          </a:effectLst>
        </p:spPr>
        <p:txBody>
          <a:bodyPr lIns="80467" tIns="40234" rIns="80467" bIns="40234" rtlCol="0" anchor="ctr"/>
          <a:lstStyle/>
          <a:p>
            <a:endParaRPr lang="zh-CN" altLang="en-US" sz="1584"/>
          </a:p>
        </p:txBody>
      </p: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0E1E5C8-A01C-43FF-BECD-6E981DE3A7C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373320" y="3014770"/>
            <a:ext cx="3992425" cy="152971"/>
          </a:xfrm>
          <a:custGeom>
            <a:avLst/>
            <a:gdLst>
              <a:gd name="connsiteX0" fmla="*/ 0 w 3516630"/>
              <a:gd name="connsiteY0" fmla="*/ 133350 h 133350"/>
              <a:gd name="connsiteX1" fmla="*/ 3310890 w 3516630"/>
              <a:gd name="connsiteY1" fmla="*/ 133350 h 133350"/>
              <a:gd name="connsiteX2" fmla="*/ 3516630 w 3516630"/>
              <a:gd name="connsiteY2" fmla="*/ 0 h 133350"/>
              <a:gd name="connsiteX0" fmla="*/ 0 w 3489160"/>
              <a:gd name="connsiteY0" fmla="*/ 173831 h 173831"/>
              <a:gd name="connsiteX1" fmla="*/ 3310890 w 3489160"/>
              <a:gd name="connsiteY1" fmla="*/ 173831 h 173831"/>
              <a:gd name="connsiteX2" fmla="*/ 3489160 w 3489160"/>
              <a:gd name="connsiteY2" fmla="*/ 0 h 173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89160" h="173831">
                <a:moveTo>
                  <a:pt x="0" y="173831"/>
                </a:moveTo>
                <a:lnTo>
                  <a:pt x="3310890" y="173831"/>
                </a:lnTo>
                <a:lnTo>
                  <a:pt x="3489160" y="0"/>
                </a:lnTo>
              </a:path>
            </a:pathLst>
          </a:custGeom>
          <a:noFill/>
          <a:ln w="8382">
            <a:gradFill flip="none" rotWithShape="1">
              <a:gsLst>
                <a:gs pos="0">
                  <a:schemeClr val="accent1"/>
                </a:gs>
                <a:gs pos="48000">
                  <a:schemeClr val="bg1"/>
                </a:gs>
                <a:gs pos="100000">
                  <a:schemeClr val="accent2"/>
                </a:gs>
              </a:gsLst>
              <a:lin ang="0" scaled="1"/>
              <a:tileRect/>
            </a:gradFill>
            <a:tailEnd type="oval" w="sm" len="sm"/>
          </a:ln>
          <a:effectLst>
            <a:outerShdw rotWithShape="0">
              <a:scrgbClr r="0" g="0" b="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584"/>
          </a:p>
        </p:txBody>
      </p:sp>
      <p:sp>
        <p:nvSpPr>
          <p:cNvPr id="200" name="矩形 19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E62C162-DD70-4923-AA97-B284793016C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016015" y="3537859"/>
            <a:ext cx="3898277" cy="520441"/>
          </a:xfrm>
          <a:prstGeom prst="rect">
            <a:avLst/>
          </a:prstGeom>
          <a:effectLst>
            <a:outerShdw rotWithShape="0">
              <a:scrgbClr r="0" g="0" b="0"/>
            </a:outerShdw>
          </a:effectLst>
        </p:spPr>
        <p:txBody>
          <a:bodyPr wrap="none" lIns="86248" tIns="43124" rIns="86248" bIns="43124">
            <a:spAutoFit/>
          </a:bodyPr>
          <a:lstStyle/>
          <a:p>
            <a:r>
              <a:rPr lang="zh-CN" altLang="en-US" sz="28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单击此处可以添加标题</a:t>
            </a:r>
          </a:p>
        </p:txBody>
      </p:sp>
      <p:sp>
        <p:nvSpPr>
          <p:cNvPr id="203" name="椭圆 20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521C0C3-2222-434F-A0FC-9E5BAEEF0CEE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437089" y="3554280"/>
            <a:ext cx="515110" cy="515110"/>
          </a:xfrm>
          <a:prstGeom prst="ellipse">
            <a:avLst/>
          </a:prstGeom>
          <a:solidFill>
            <a:srgbClr val="050D23"/>
          </a:solidFill>
          <a:ln w="8382" cap="flat" cmpd="sng" algn="ctr">
            <a:gradFill flip="none" rotWithShape="1">
              <a:gsLst>
                <a:gs pos="0">
                  <a:srgbClr val="4BFFFF"/>
                </a:gs>
                <a:gs pos="50000">
                  <a:schemeClr val="bg1"/>
                </a:gs>
                <a:gs pos="100000">
                  <a:srgbClr val="FF4789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crgbClr r="0" g="0" b="0"/>
            </a:outerShdw>
          </a:effectLst>
        </p:spPr>
        <p:txBody>
          <a:bodyPr lIns="80467" tIns="40234" rIns="80467" bIns="40234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5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4" name="椭圆 20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DEB2036-396E-4C5A-8BAD-AAC287811726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473258" y="3590448"/>
            <a:ext cx="442770" cy="442770"/>
          </a:xfrm>
          <a:prstGeom prst="ellipse">
            <a:avLst/>
          </a:prstGeom>
          <a:gradFill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2"/>
              </a:gs>
            </a:gsLst>
            <a:lin ang="2700000" scaled="1"/>
          </a:gradFill>
          <a:ln w="11176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>
            <a:outerShdw rotWithShape="0">
              <a:scrgbClr r="0" g="0" b="0"/>
            </a:outerShdw>
          </a:effectLst>
        </p:spPr>
        <p:txBody>
          <a:bodyPr lIns="80467" tIns="40234" rIns="80467" bIns="40234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5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2" name="任意多边形: 形状 20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DE9F3EE-045C-4206-95FF-C50FF285B728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6100942" y="3934143"/>
            <a:ext cx="3992425" cy="152971"/>
          </a:xfrm>
          <a:custGeom>
            <a:avLst/>
            <a:gdLst>
              <a:gd name="connsiteX0" fmla="*/ 0 w 3516630"/>
              <a:gd name="connsiteY0" fmla="*/ 133350 h 133350"/>
              <a:gd name="connsiteX1" fmla="*/ 3310890 w 3516630"/>
              <a:gd name="connsiteY1" fmla="*/ 133350 h 133350"/>
              <a:gd name="connsiteX2" fmla="*/ 3516630 w 3516630"/>
              <a:gd name="connsiteY2" fmla="*/ 0 h 133350"/>
              <a:gd name="connsiteX0" fmla="*/ 0 w 3489160"/>
              <a:gd name="connsiteY0" fmla="*/ 173831 h 173831"/>
              <a:gd name="connsiteX1" fmla="*/ 3310890 w 3489160"/>
              <a:gd name="connsiteY1" fmla="*/ 173831 h 173831"/>
              <a:gd name="connsiteX2" fmla="*/ 3489160 w 3489160"/>
              <a:gd name="connsiteY2" fmla="*/ 0 h 173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89160" h="173831">
                <a:moveTo>
                  <a:pt x="0" y="173831"/>
                </a:moveTo>
                <a:lnTo>
                  <a:pt x="3310890" y="173831"/>
                </a:lnTo>
                <a:lnTo>
                  <a:pt x="3489160" y="0"/>
                </a:lnTo>
              </a:path>
            </a:pathLst>
          </a:custGeom>
          <a:noFill/>
          <a:ln w="8382">
            <a:gradFill flip="none" rotWithShape="1">
              <a:gsLst>
                <a:gs pos="0">
                  <a:schemeClr val="accent1"/>
                </a:gs>
                <a:gs pos="48000">
                  <a:schemeClr val="bg1"/>
                </a:gs>
                <a:gs pos="100000">
                  <a:schemeClr val="accent2"/>
                </a:gs>
              </a:gsLst>
              <a:lin ang="0" scaled="1"/>
              <a:tileRect/>
            </a:gradFill>
            <a:tailEnd type="oval" w="sm" len="sm"/>
          </a:ln>
          <a:effectLst>
            <a:outerShdw rotWithShape="0">
              <a:scrgbClr r="0" g="0" b="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584"/>
          </a:p>
        </p:txBody>
      </p:sp>
      <p:sp>
        <p:nvSpPr>
          <p:cNvPr id="207" name="矩形 20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D6F843F-C861-4871-9430-79EA150BDC0D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5743637" y="4457232"/>
            <a:ext cx="3898277" cy="520441"/>
          </a:xfrm>
          <a:prstGeom prst="rect">
            <a:avLst/>
          </a:prstGeom>
          <a:effectLst>
            <a:outerShdw rotWithShape="0">
              <a:scrgbClr r="0" g="0" b="0"/>
            </a:outerShdw>
          </a:effectLst>
        </p:spPr>
        <p:txBody>
          <a:bodyPr wrap="none" lIns="86248" tIns="43124" rIns="86248" bIns="43124">
            <a:spAutoFit/>
          </a:bodyPr>
          <a:lstStyle/>
          <a:p>
            <a:r>
              <a:rPr lang="zh-CN" altLang="en-US" sz="28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单击此处可以添加标题</a:t>
            </a:r>
          </a:p>
        </p:txBody>
      </p:sp>
      <p:sp>
        <p:nvSpPr>
          <p:cNvPr id="210" name="椭圆 20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630B9CB-965C-457C-8D18-0F7A573F4DF2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164711" y="4473653"/>
            <a:ext cx="515110" cy="515110"/>
          </a:xfrm>
          <a:prstGeom prst="ellipse">
            <a:avLst/>
          </a:prstGeom>
          <a:solidFill>
            <a:srgbClr val="050D23"/>
          </a:solidFill>
          <a:ln w="8382" cap="flat" cmpd="sng" algn="ctr">
            <a:gradFill flip="none" rotWithShape="1">
              <a:gsLst>
                <a:gs pos="0">
                  <a:srgbClr val="4BFFFF"/>
                </a:gs>
                <a:gs pos="50000">
                  <a:schemeClr val="bg1"/>
                </a:gs>
                <a:gs pos="100000">
                  <a:srgbClr val="FF4789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rotWithShape="0">
              <a:scrgbClr r="0" g="0" b="0"/>
            </a:outerShdw>
          </a:effectLst>
        </p:spPr>
        <p:txBody>
          <a:bodyPr lIns="80467" tIns="40234" rIns="80467" bIns="40234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5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1" name="椭圆 21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D0B5F22-6AD6-4064-8C7B-6A1E6CE3427F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5200880" y="4509821"/>
            <a:ext cx="442770" cy="442770"/>
          </a:xfrm>
          <a:prstGeom prst="ellipse">
            <a:avLst/>
          </a:prstGeom>
          <a:gradFill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2"/>
              </a:gs>
            </a:gsLst>
            <a:lin ang="2700000" scaled="1"/>
          </a:gradFill>
          <a:ln w="11176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>
            <a:outerShdw rotWithShape="0">
              <a:scrgbClr r="0" g="0" b="0"/>
            </a:outerShdw>
          </a:effectLst>
        </p:spPr>
        <p:txBody>
          <a:bodyPr lIns="80467" tIns="40234" rIns="80467" bIns="40234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5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9" name="任意多边形: 形状 20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C66D035-F10C-40B3-95CB-8AE8367EB4F1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5828564" y="4853516"/>
            <a:ext cx="3992425" cy="152971"/>
          </a:xfrm>
          <a:custGeom>
            <a:avLst/>
            <a:gdLst>
              <a:gd name="connsiteX0" fmla="*/ 0 w 3516630"/>
              <a:gd name="connsiteY0" fmla="*/ 133350 h 133350"/>
              <a:gd name="connsiteX1" fmla="*/ 3310890 w 3516630"/>
              <a:gd name="connsiteY1" fmla="*/ 133350 h 133350"/>
              <a:gd name="connsiteX2" fmla="*/ 3516630 w 3516630"/>
              <a:gd name="connsiteY2" fmla="*/ 0 h 133350"/>
              <a:gd name="connsiteX0" fmla="*/ 0 w 3489160"/>
              <a:gd name="connsiteY0" fmla="*/ 173831 h 173831"/>
              <a:gd name="connsiteX1" fmla="*/ 3310890 w 3489160"/>
              <a:gd name="connsiteY1" fmla="*/ 173831 h 173831"/>
              <a:gd name="connsiteX2" fmla="*/ 3489160 w 3489160"/>
              <a:gd name="connsiteY2" fmla="*/ 0 h 173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89160" h="173831">
                <a:moveTo>
                  <a:pt x="0" y="173831"/>
                </a:moveTo>
                <a:lnTo>
                  <a:pt x="3310890" y="173831"/>
                </a:lnTo>
                <a:lnTo>
                  <a:pt x="3489160" y="0"/>
                </a:lnTo>
              </a:path>
            </a:pathLst>
          </a:custGeom>
          <a:noFill/>
          <a:ln w="8382">
            <a:gradFill flip="none" rotWithShape="1">
              <a:gsLst>
                <a:gs pos="0">
                  <a:schemeClr val="accent1"/>
                </a:gs>
                <a:gs pos="48000">
                  <a:schemeClr val="bg1"/>
                </a:gs>
                <a:gs pos="100000">
                  <a:schemeClr val="accent2"/>
                </a:gs>
              </a:gsLst>
              <a:lin ang="0" scaled="1"/>
              <a:tileRect/>
            </a:gradFill>
            <a:tailEnd type="oval" w="sm" len="sm"/>
          </a:ln>
          <a:effectLst>
            <a:outerShdw rotWithShape="0">
              <a:scrgbClr r="0" g="0" b="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584"/>
          </a:p>
        </p:txBody>
      </p:sp>
      <p:pic>
        <p:nvPicPr>
          <p:cNvPr id="78" name="图片 77" descr="图片包含 物体, 星星, 游戏机, 蓝色&#10;&#10;描述已自动生成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7A7F409-46A3-46C0-BE0D-ECEDD4CDFBC9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51204">
            <a:off x="10259634" y="4839186"/>
            <a:ext cx="2202086" cy="2113300"/>
          </a:xfrm>
          <a:custGeom>
            <a:avLst/>
            <a:gdLst>
              <a:gd name="connsiteX0" fmla="*/ 2202086 w 2202086"/>
              <a:gd name="connsiteY0" fmla="*/ 2113300 h 2113300"/>
              <a:gd name="connsiteX1" fmla="*/ 0 w 2202086"/>
              <a:gd name="connsiteY1" fmla="*/ 1692701 h 2113300"/>
              <a:gd name="connsiteX2" fmla="*/ 323306 w 2202086"/>
              <a:gd name="connsiteY2" fmla="*/ 0 h 2113300"/>
              <a:gd name="connsiteX3" fmla="*/ 335873 w 2202086"/>
              <a:gd name="connsiteY3" fmla="*/ 1918 h 2113300"/>
              <a:gd name="connsiteX4" fmla="*/ 2199560 w 2202086"/>
              <a:gd name="connsiteY4" fmla="*/ 2063266 h 211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086" h="2113300">
                <a:moveTo>
                  <a:pt x="2202086" y="2113300"/>
                </a:moveTo>
                <a:lnTo>
                  <a:pt x="0" y="1692701"/>
                </a:lnTo>
                <a:lnTo>
                  <a:pt x="323306" y="0"/>
                </a:lnTo>
                <a:lnTo>
                  <a:pt x="335873" y="1918"/>
                </a:lnTo>
                <a:cubicBezTo>
                  <a:pt x="1329933" y="205332"/>
                  <a:pt x="2095295" y="1036581"/>
                  <a:pt x="2199560" y="2063266"/>
                </a:cubicBezTo>
                <a:close/>
              </a:path>
            </a:pathLst>
          </a:custGeom>
        </p:spPr>
      </p:pic>
      <p:grpSp>
        <p:nvGrpSpPr>
          <p:cNvPr id="225" name="组合 22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D67A3A1-1223-4897-9FCD-D0326A84D422}"/>
              </a:ext>
            </a:extLst>
          </p:cNvPr>
          <p:cNvGrpSpPr/>
          <p:nvPr/>
        </p:nvGrpSpPr>
        <p:grpSpPr>
          <a:xfrm>
            <a:off x="5981844" y="1715534"/>
            <a:ext cx="515110" cy="515110"/>
            <a:chOff x="5981844" y="1715534"/>
            <a:chExt cx="515110" cy="515110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ABC35DA-562E-4B8F-B01C-E2F9C79218B7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5981844" y="1715534"/>
              <a:ext cx="515110" cy="515110"/>
            </a:xfrm>
            <a:prstGeom prst="ellipse">
              <a:avLst/>
            </a:prstGeom>
            <a:solidFill>
              <a:srgbClr val="050D23"/>
            </a:solidFill>
            <a:ln w="8382" cap="flat" cmpd="sng" algn="ctr">
              <a:gradFill flip="none" rotWithShape="1">
                <a:gsLst>
                  <a:gs pos="0">
                    <a:srgbClr val="4BFFFF"/>
                  </a:gs>
                  <a:gs pos="50000">
                    <a:schemeClr val="bg1"/>
                  </a:gs>
                  <a:gs pos="100000">
                    <a:srgbClr val="FF4789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rotWithShape="0">
                <a:scrgbClr r="0" g="0" b="0"/>
              </a:outerShdw>
            </a:effectLst>
          </p:spPr>
          <p:txBody>
            <a:bodyPr lIns="80467" tIns="40234" rIns="80467" bIns="40234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DF8F250-8E72-4F01-A85E-FE1089448FE5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6018013" y="1751702"/>
              <a:ext cx="442770" cy="44277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2700000" scaled="1"/>
            </a:gradFill>
            <a:ln w="11176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</a:ln>
            <a:effectLst>
              <a:outerShdw rotWithShape="0">
                <a:scrgbClr r="0" g="0" b="0"/>
              </a:outerShdw>
            </a:effectLst>
          </p:spPr>
          <p:txBody>
            <a:bodyPr lIns="80467" tIns="40234" rIns="80467" bIns="40234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20" name="图形 14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FD6114DD-CB00-4953-A2F6-53B7B674E373}"/>
                </a:ext>
              </a:extLst>
            </p:cNvPr>
            <p:cNvSpPr/>
            <p:nvPr/>
          </p:nvSpPr>
          <p:spPr>
            <a:xfrm>
              <a:off x="6126502" y="1852084"/>
              <a:ext cx="225792" cy="214498"/>
            </a:xfrm>
            <a:custGeom>
              <a:avLst/>
              <a:gdLst>
                <a:gd name="connsiteX0" fmla="*/ 198600 w 794280"/>
                <a:gd name="connsiteY0" fmla="*/ 0 h 754548"/>
                <a:gd name="connsiteX1" fmla="*/ 158868 w 794280"/>
                <a:gd name="connsiteY1" fmla="*/ 39732 h 754548"/>
                <a:gd name="connsiteX2" fmla="*/ 158868 w 794280"/>
                <a:gd name="connsiteY2" fmla="*/ 138674 h 754548"/>
                <a:gd name="connsiteX3" fmla="*/ 39434 w 794280"/>
                <a:gd name="connsiteY3" fmla="*/ 208369 h 754548"/>
                <a:gd name="connsiteX4" fmla="*/ 0 w 794280"/>
                <a:gd name="connsiteY4" fmla="*/ 276991 h 754548"/>
                <a:gd name="connsiteX5" fmla="*/ 0 w 794280"/>
                <a:gd name="connsiteY5" fmla="*/ 675144 h 754548"/>
                <a:gd name="connsiteX6" fmla="*/ 79464 w 794280"/>
                <a:gd name="connsiteY6" fmla="*/ 754549 h 754548"/>
                <a:gd name="connsiteX7" fmla="*/ 714817 w 794280"/>
                <a:gd name="connsiteY7" fmla="*/ 754549 h 754548"/>
                <a:gd name="connsiteX8" fmla="*/ 794281 w 794280"/>
                <a:gd name="connsiteY8" fmla="*/ 675144 h 754548"/>
                <a:gd name="connsiteX9" fmla="*/ 794281 w 794280"/>
                <a:gd name="connsiteY9" fmla="*/ 276991 h 754548"/>
                <a:gd name="connsiteX10" fmla="*/ 754847 w 794280"/>
                <a:gd name="connsiteY10" fmla="*/ 208369 h 754548"/>
                <a:gd name="connsiteX11" fmla="*/ 635413 w 794280"/>
                <a:gd name="connsiteY11" fmla="*/ 138615 h 754548"/>
                <a:gd name="connsiteX12" fmla="*/ 635413 w 794280"/>
                <a:gd name="connsiteY12" fmla="*/ 39732 h 754548"/>
                <a:gd name="connsiteX13" fmla="*/ 595681 w 794280"/>
                <a:gd name="connsiteY13" fmla="*/ 0 h 754548"/>
                <a:gd name="connsiteX14" fmla="*/ 198600 w 794280"/>
                <a:gd name="connsiteY14" fmla="*/ 0 h 754548"/>
                <a:gd name="connsiteX15" fmla="*/ 238272 w 794280"/>
                <a:gd name="connsiteY15" fmla="*/ 79464 h 754548"/>
                <a:gd name="connsiteX16" fmla="*/ 556008 w 794280"/>
                <a:gd name="connsiteY16" fmla="*/ 79464 h 754548"/>
                <a:gd name="connsiteX17" fmla="*/ 556008 w 794280"/>
                <a:gd name="connsiteY17" fmla="*/ 370692 h 754548"/>
                <a:gd name="connsiteX18" fmla="*/ 397140 w 794280"/>
                <a:gd name="connsiteY18" fmla="*/ 469515 h 754548"/>
                <a:gd name="connsiteX19" fmla="*/ 238272 w 794280"/>
                <a:gd name="connsiteY19" fmla="*/ 370632 h 754548"/>
                <a:gd name="connsiteX20" fmla="*/ 238272 w 794280"/>
                <a:gd name="connsiteY20" fmla="*/ 79464 h 754548"/>
                <a:gd name="connsiteX21" fmla="*/ 337572 w 794280"/>
                <a:gd name="connsiteY21" fmla="*/ 158868 h 754548"/>
                <a:gd name="connsiteX22" fmla="*/ 317736 w 794280"/>
                <a:gd name="connsiteY22" fmla="*/ 178704 h 754548"/>
                <a:gd name="connsiteX23" fmla="*/ 317736 w 794280"/>
                <a:gd name="connsiteY23" fmla="*/ 218436 h 754548"/>
                <a:gd name="connsiteX24" fmla="*/ 337572 w 794280"/>
                <a:gd name="connsiteY24" fmla="*/ 238272 h 754548"/>
                <a:gd name="connsiteX25" fmla="*/ 456708 w 794280"/>
                <a:gd name="connsiteY25" fmla="*/ 238272 h 754548"/>
                <a:gd name="connsiteX26" fmla="*/ 476545 w 794280"/>
                <a:gd name="connsiteY26" fmla="*/ 218436 h 754548"/>
                <a:gd name="connsiteX27" fmla="*/ 476545 w 794280"/>
                <a:gd name="connsiteY27" fmla="*/ 178704 h 754548"/>
                <a:gd name="connsiteX28" fmla="*/ 456708 w 794280"/>
                <a:gd name="connsiteY28" fmla="*/ 158868 h 754548"/>
                <a:gd name="connsiteX29" fmla="*/ 337572 w 794280"/>
                <a:gd name="connsiteY29" fmla="*/ 158868 h 754548"/>
                <a:gd name="connsiteX30" fmla="*/ 158868 w 794280"/>
                <a:gd name="connsiteY30" fmla="*/ 230588 h 754548"/>
                <a:gd name="connsiteX31" fmla="*/ 158868 w 794280"/>
                <a:gd name="connsiteY31" fmla="*/ 321191 h 754548"/>
                <a:gd name="connsiteX32" fmla="*/ 83693 w 794280"/>
                <a:gd name="connsiteY32" fmla="*/ 274430 h 754548"/>
                <a:gd name="connsiteX33" fmla="*/ 158868 w 794280"/>
                <a:gd name="connsiteY33" fmla="*/ 230588 h 754548"/>
                <a:gd name="connsiteX34" fmla="*/ 635413 w 794280"/>
                <a:gd name="connsiteY34" fmla="*/ 230707 h 754548"/>
                <a:gd name="connsiteX35" fmla="*/ 710587 w 794280"/>
                <a:gd name="connsiteY35" fmla="*/ 274490 h 754548"/>
                <a:gd name="connsiteX36" fmla="*/ 635413 w 794280"/>
                <a:gd name="connsiteY36" fmla="*/ 321310 h 754548"/>
                <a:gd name="connsiteX37" fmla="*/ 635413 w 794280"/>
                <a:gd name="connsiteY37" fmla="*/ 230707 h 754548"/>
                <a:gd name="connsiteX38" fmla="*/ 337572 w 794280"/>
                <a:gd name="connsiteY38" fmla="*/ 278004 h 754548"/>
                <a:gd name="connsiteX39" fmla="*/ 317736 w 794280"/>
                <a:gd name="connsiteY39" fmla="*/ 297840 h 754548"/>
                <a:gd name="connsiteX40" fmla="*/ 317736 w 794280"/>
                <a:gd name="connsiteY40" fmla="*/ 337572 h 754548"/>
                <a:gd name="connsiteX41" fmla="*/ 337572 w 794280"/>
                <a:gd name="connsiteY41" fmla="*/ 357408 h 754548"/>
                <a:gd name="connsiteX42" fmla="*/ 456708 w 794280"/>
                <a:gd name="connsiteY42" fmla="*/ 357408 h 754548"/>
                <a:gd name="connsiteX43" fmla="*/ 476545 w 794280"/>
                <a:gd name="connsiteY43" fmla="*/ 337572 h 754548"/>
                <a:gd name="connsiteX44" fmla="*/ 476545 w 794280"/>
                <a:gd name="connsiteY44" fmla="*/ 297840 h 754548"/>
                <a:gd name="connsiteX45" fmla="*/ 456708 w 794280"/>
                <a:gd name="connsiteY45" fmla="*/ 278004 h 754548"/>
                <a:gd name="connsiteX46" fmla="*/ 337572 w 794280"/>
                <a:gd name="connsiteY46" fmla="*/ 278004 h 754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794280" h="754548">
                  <a:moveTo>
                    <a:pt x="198600" y="0"/>
                  </a:moveTo>
                  <a:cubicBezTo>
                    <a:pt x="176657" y="0"/>
                    <a:pt x="158868" y="17789"/>
                    <a:pt x="158868" y="39732"/>
                  </a:cubicBezTo>
                  <a:lnTo>
                    <a:pt x="158868" y="138674"/>
                  </a:lnTo>
                  <a:lnTo>
                    <a:pt x="39434" y="208369"/>
                  </a:lnTo>
                  <a:cubicBezTo>
                    <a:pt x="15130" y="222546"/>
                    <a:pt x="0" y="248875"/>
                    <a:pt x="0" y="276991"/>
                  </a:cubicBezTo>
                  <a:lnTo>
                    <a:pt x="0" y="675144"/>
                  </a:lnTo>
                  <a:cubicBezTo>
                    <a:pt x="0" y="718927"/>
                    <a:pt x="35622" y="754549"/>
                    <a:pt x="79464" y="754549"/>
                  </a:cubicBezTo>
                  <a:lnTo>
                    <a:pt x="714817" y="754549"/>
                  </a:lnTo>
                  <a:cubicBezTo>
                    <a:pt x="758659" y="754549"/>
                    <a:pt x="794281" y="718927"/>
                    <a:pt x="794281" y="675144"/>
                  </a:cubicBezTo>
                  <a:lnTo>
                    <a:pt x="794281" y="276991"/>
                  </a:lnTo>
                  <a:cubicBezTo>
                    <a:pt x="794281" y="248816"/>
                    <a:pt x="779150" y="222546"/>
                    <a:pt x="754847" y="208369"/>
                  </a:cubicBezTo>
                  <a:lnTo>
                    <a:pt x="635413" y="138615"/>
                  </a:lnTo>
                  <a:lnTo>
                    <a:pt x="635413" y="39732"/>
                  </a:lnTo>
                  <a:cubicBezTo>
                    <a:pt x="635413" y="17789"/>
                    <a:pt x="617624" y="0"/>
                    <a:pt x="595681" y="0"/>
                  </a:cubicBezTo>
                  <a:lnTo>
                    <a:pt x="198600" y="0"/>
                  </a:lnTo>
                  <a:close/>
                  <a:moveTo>
                    <a:pt x="238272" y="79464"/>
                  </a:moveTo>
                  <a:lnTo>
                    <a:pt x="556008" y="79464"/>
                  </a:lnTo>
                  <a:lnTo>
                    <a:pt x="556008" y="370692"/>
                  </a:lnTo>
                  <a:lnTo>
                    <a:pt x="397140" y="469515"/>
                  </a:lnTo>
                  <a:lnTo>
                    <a:pt x="238272" y="370632"/>
                  </a:lnTo>
                  <a:lnTo>
                    <a:pt x="238272" y="79464"/>
                  </a:lnTo>
                  <a:close/>
                  <a:moveTo>
                    <a:pt x="337572" y="158868"/>
                  </a:moveTo>
                  <a:cubicBezTo>
                    <a:pt x="326617" y="158868"/>
                    <a:pt x="317736" y="167749"/>
                    <a:pt x="317736" y="178704"/>
                  </a:cubicBezTo>
                  <a:lnTo>
                    <a:pt x="317736" y="218436"/>
                  </a:lnTo>
                  <a:cubicBezTo>
                    <a:pt x="317736" y="229397"/>
                    <a:pt x="326612" y="238272"/>
                    <a:pt x="337572" y="238272"/>
                  </a:cubicBezTo>
                  <a:lnTo>
                    <a:pt x="456708" y="238272"/>
                  </a:lnTo>
                  <a:cubicBezTo>
                    <a:pt x="467669" y="238272"/>
                    <a:pt x="476545" y="229397"/>
                    <a:pt x="476545" y="218436"/>
                  </a:cubicBezTo>
                  <a:lnTo>
                    <a:pt x="476545" y="178704"/>
                  </a:lnTo>
                  <a:cubicBezTo>
                    <a:pt x="476545" y="167749"/>
                    <a:pt x="467663" y="158868"/>
                    <a:pt x="456708" y="158868"/>
                  </a:cubicBezTo>
                  <a:lnTo>
                    <a:pt x="337572" y="158868"/>
                  </a:lnTo>
                  <a:close/>
                  <a:moveTo>
                    <a:pt x="158868" y="230588"/>
                  </a:moveTo>
                  <a:lnTo>
                    <a:pt x="158868" y="321191"/>
                  </a:lnTo>
                  <a:lnTo>
                    <a:pt x="83693" y="274430"/>
                  </a:lnTo>
                  <a:lnTo>
                    <a:pt x="158868" y="230588"/>
                  </a:lnTo>
                  <a:close/>
                  <a:moveTo>
                    <a:pt x="635413" y="230707"/>
                  </a:moveTo>
                  <a:lnTo>
                    <a:pt x="710587" y="274490"/>
                  </a:lnTo>
                  <a:lnTo>
                    <a:pt x="635413" y="321310"/>
                  </a:lnTo>
                  <a:lnTo>
                    <a:pt x="635413" y="230707"/>
                  </a:lnTo>
                  <a:close/>
                  <a:moveTo>
                    <a:pt x="337572" y="278004"/>
                  </a:moveTo>
                  <a:cubicBezTo>
                    <a:pt x="326617" y="278004"/>
                    <a:pt x="317736" y="286885"/>
                    <a:pt x="317736" y="297840"/>
                  </a:cubicBezTo>
                  <a:lnTo>
                    <a:pt x="317736" y="337572"/>
                  </a:lnTo>
                  <a:cubicBezTo>
                    <a:pt x="317736" y="348533"/>
                    <a:pt x="326612" y="357408"/>
                    <a:pt x="337572" y="357408"/>
                  </a:cubicBezTo>
                  <a:lnTo>
                    <a:pt x="456708" y="357408"/>
                  </a:lnTo>
                  <a:cubicBezTo>
                    <a:pt x="467669" y="357408"/>
                    <a:pt x="476545" y="348533"/>
                    <a:pt x="476545" y="337572"/>
                  </a:cubicBezTo>
                  <a:lnTo>
                    <a:pt x="476545" y="297840"/>
                  </a:lnTo>
                  <a:cubicBezTo>
                    <a:pt x="476545" y="286885"/>
                    <a:pt x="467663" y="278004"/>
                    <a:pt x="456708" y="278004"/>
                  </a:cubicBezTo>
                  <a:lnTo>
                    <a:pt x="337572" y="278004"/>
                  </a:lnTo>
                  <a:close/>
                </a:path>
              </a:pathLst>
            </a:custGeom>
            <a:solidFill>
              <a:srgbClr val="000000"/>
            </a:solidFill>
            <a:ln w="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1" name="图形 13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46E307C-DC7F-4B39-AB06-FEA5582100D6}"/>
              </a:ext>
            </a:extLst>
          </p:cNvPr>
          <p:cNvSpPr/>
          <p:nvPr/>
        </p:nvSpPr>
        <p:spPr>
          <a:xfrm>
            <a:off x="5579704" y="3696166"/>
            <a:ext cx="239406" cy="215454"/>
          </a:xfrm>
          <a:custGeom>
            <a:avLst/>
            <a:gdLst>
              <a:gd name="connsiteX0" fmla="*/ 79464 w 794280"/>
              <a:gd name="connsiteY0" fmla="*/ 0 h 714816"/>
              <a:gd name="connsiteX1" fmla="*/ 0 w 794280"/>
              <a:gd name="connsiteY1" fmla="*/ 79404 h 714816"/>
              <a:gd name="connsiteX2" fmla="*/ 0 w 794280"/>
              <a:gd name="connsiteY2" fmla="*/ 635413 h 714816"/>
              <a:gd name="connsiteX3" fmla="*/ 79464 w 794280"/>
              <a:gd name="connsiteY3" fmla="*/ 714817 h 714816"/>
              <a:gd name="connsiteX4" fmla="*/ 714817 w 794280"/>
              <a:gd name="connsiteY4" fmla="*/ 714817 h 714816"/>
              <a:gd name="connsiteX5" fmla="*/ 794281 w 794280"/>
              <a:gd name="connsiteY5" fmla="*/ 635413 h 714816"/>
              <a:gd name="connsiteX6" fmla="*/ 794281 w 794280"/>
              <a:gd name="connsiteY6" fmla="*/ 238272 h 714816"/>
              <a:gd name="connsiteX7" fmla="*/ 714817 w 794280"/>
              <a:gd name="connsiteY7" fmla="*/ 158868 h 714816"/>
              <a:gd name="connsiteX8" fmla="*/ 556008 w 794280"/>
              <a:gd name="connsiteY8" fmla="*/ 158868 h 714816"/>
              <a:gd name="connsiteX9" fmla="*/ 556008 w 794280"/>
              <a:gd name="connsiteY9" fmla="*/ 79404 h 714816"/>
              <a:gd name="connsiteX10" fmla="*/ 476545 w 794280"/>
              <a:gd name="connsiteY10" fmla="*/ 0 h 714816"/>
              <a:gd name="connsiteX11" fmla="*/ 79464 w 794280"/>
              <a:gd name="connsiteY11" fmla="*/ 0 h 714816"/>
              <a:gd name="connsiteX12" fmla="*/ 178704 w 794280"/>
              <a:gd name="connsiteY12" fmla="*/ 158868 h 714816"/>
              <a:gd name="connsiteX13" fmla="*/ 218436 w 794280"/>
              <a:gd name="connsiteY13" fmla="*/ 158868 h 714816"/>
              <a:gd name="connsiteX14" fmla="*/ 238272 w 794280"/>
              <a:gd name="connsiteY14" fmla="*/ 178704 h 714816"/>
              <a:gd name="connsiteX15" fmla="*/ 238272 w 794280"/>
              <a:gd name="connsiteY15" fmla="*/ 218436 h 714816"/>
              <a:gd name="connsiteX16" fmla="*/ 218436 w 794280"/>
              <a:gd name="connsiteY16" fmla="*/ 238272 h 714816"/>
              <a:gd name="connsiteX17" fmla="*/ 178704 w 794280"/>
              <a:gd name="connsiteY17" fmla="*/ 238272 h 714816"/>
              <a:gd name="connsiteX18" fmla="*/ 158868 w 794280"/>
              <a:gd name="connsiteY18" fmla="*/ 218436 h 714816"/>
              <a:gd name="connsiteX19" fmla="*/ 158868 w 794280"/>
              <a:gd name="connsiteY19" fmla="*/ 178704 h 714816"/>
              <a:gd name="connsiteX20" fmla="*/ 178704 w 794280"/>
              <a:gd name="connsiteY20" fmla="*/ 158868 h 714816"/>
              <a:gd name="connsiteX21" fmla="*/ 337572 w 794280"/>
              <a:gd name="connsiteY21" fmla="*/ 158868 h 714816"/>
              <a:gd name="connsiteX22" fmla="*/ 377304 w 794280"/>
              <a:gd name="connsiteY22" fmla="*/ 158868 h 714816"/>
              <a:gd name="connsiteX23" fmla="*/ 397140 w 794280"/>
              <a:gd name="connsiteY23" fmla="*/ 178704 h 714816"/>
              <a:gd name="connsiteX24" fmla="*/ 397140 w 794280"/>
              <a:gd name="connsiteY24" fmla="*/ 218436 h 714816"/>
              <a:gd name="connsiteX25" fmla="*/ 377304 w 794280"/>
              <a:gd name="connsiteY25" fmla="*/ 238272 h 714816"/>
              <a:gd name="connsiteX26" fmla="*/ 337572 w 794280"/>
              <a:gd name="connsiteY26" fmla="*/ 238272 h 714816"/>
              <a:gd name="connsiteX27" fmla="*/ 317736 w 794280"/>
              <a:gd name="connsiteY27" fmla="*/ 218436 h 714816"/>
              <a:gd name="connsiteX28" fmla="*/ 317736 w 794280"/>
              <a:gd name="connsiteY28" fmla="*/ 178704 h 714816"/>
              <a:gd name="connsiteX29" fmla="*/ 337572 w 794280"/>
              <a:gd name="connsiteY29" fmla="*/ 158868 h 714816"/>
              <a:gd name="connsiteX30" fmla="*/ 556008 w 794280"/>
              <a:gd name="connsiteY30" fmla="*/ 238272 h 714816"/>
              <a:gd name="connsiteX31" fmla="*/ 714817 w 794280"/>
              <a:gd name="connsiteY31" fmla="*/ 238272 h 714816"/>
              <a:gd name="connsiteX32" fmla="*/ 714817 w 794280"/>
              <a:gd name="connsiteY32" fmla="*/ 635413 h 714816"/>
              <a:gd name="connsiteX33" fmla="*/ 556008 w 794280"/>
              <a:gd name="connsiteY33" fmla="*/ 635413 h 714816"/>
              <a:gd name="connsiteX34" fmla="*/ 556008 w 794280"/>
              <a:gd name="connsiteY34" fmla="*/ 555949 h 714816"/>
              <a:gd name="connsiteX35" fmla="*/ 615576 w 794280"/>
              <a:gd name="connsiteY35" fmla="*/ 555949 h 714816"/>
              <a:gd name="connsiteX36" fmla="*/ 635413 w 794280"/>
              <a:gd name="connsiteY36" fmla="*/ 536113 h 714816"/>
              <a:gd name="connsiteX37" fmla="*/ 635413 w 794280"/>
              <a:gd name="connsiteY37" fmla="*/ 496381 h 714816"/>
              <a:gd name="connsiteX38" fmla="*/ 615576 w 794280"/>
              <a:gd name="connsiteY38" fmla="*/ 476545 h 714816"/>
              <a:gd name="connsiteX39" fmla="*/ 556008 w 794280"/>
              <a:gd name="connsiteY39" fmla="*/ 476545 h 714816"/>
              <a:gd name="connsiteX40" fmla="*/ 556008 w 794280"/>
              <a:gd name="connsiteY40" fmla="*/ 397140 h 714816"/>
              <a:gd name="connsiteX41" fmla="*/ 615576 w 794280"/>
              <a:gd name="connsiteY41" fmla="*/ 397140 h 714816"/>
              <a:gd name="connsiteX42" fmla="*/ 635413 w 794280"/>
              <a:gd name="connsiteY42" fmla="*/ 377245 h 714816"/>
              <a:gd name="connsiteX43" fmla="*/ 635413 w 794280"/>
              <a:gd name="connsiteY43" fmla="*/ 337572 h 714816"/>
              <a:gd name="connsiteX44" fmla="*/ 615576 w 794280"/>
              <a:gd name="connsiteY44" fmla="*/ 317677 h 714816"/>
              <a:gd name="connsiteX45" fmla="*/ 556008 w 794280"/>
              <a:gd name="connsiteY45" fmla="*/ 317677 h 714816"/>
              <a:gd name="connsiteX46" fmla="*/ 556008 w 794280"/>
              <a:gd name="connsiteY46" fmla="*/ 238272 h 714816"/>
              <a:gd name="connsiteX47" fmla="*/ 178704 w 794280"/>
              <a:gd name="connsiteY47" fmla="*/ 317677 h 714816"/>
              <a:gd name="connsiteX48" fmla="*/ 218436 w 794280"/>
              <a:gd name="connsiteY48" fmla="*/ 317677 h 714816"/>
              <a:gd name="connsiteX49" fmla="*/ 238272 w 794280"/>
              <a:gd name="connsiteY49" fmla="*/ 337572 h 714816"/>
              <a:gd name="connsiteX50" fmla="*/ 238272 w 794280"/>
              <a:gd name="connsiteY50" fmla="*/ 377245 h 714816"/>
              <a:gd name="connsiteX51" fmla="*/ 218436 w 794280"/>
              <a:gd name="connsiteY51" fmla="*/ 397140 h 714816"/>
              <a:gd name="connsiteX52" fmla="*/ 178704 w 794280"/>
              <a:gd name="connsiteY52" fmla="*/ 397140 h 714816"/>
              <a:gd name="connsiteX53" fmla="*/ 158868 w 794280"/>
              <a:gd name="connsiteY53" fmla="*/ 377304 h 714816"/>
              <a:gd name="connsiteX54" fmla="*/ 158868 w 794280"/>
              <a:gd name="connsiteY54" fmla="*/ 377245 h 714816"/>
              <a:gd name="connsiteX55" fmla="*/ 158868 w 794280"/>
              <a:gd name="connsiteY55" fmla="*/ 337572 h 714816"/>
              <a:gd name="connsiteX56" fmla="*/ 178704 w 794280"/>
              <a:gd name="connsiteY56" fmla="*/ 317677 h 714816"/>
              <a:gd name="connsiteX57" fmla="*/ 337572 w 794280"/>
              <a:gd name="connsiteY57" fmla="*/ 317677 h 714816"/>
              <a:gd name="connsiteX58" fmla="*/ 377304 w 794280"/>
              <a:gd name="connsiteY58" fmla="*/ 317677 h 714816"/>
              <a:gd name="connsiteX59" fmla="*/ 397140 w 794280"/>
              <a:gd name="connsiteY59" fmla="*/ 337572 h 714816"/>
              <a:gd name="connsiteX60" fmla="*/ 397140 w 794280"/>
              <a:gd name="connsiteY60" fmla="*/ 377245 h 714816"/>
              <a:gd name="connsiteX61" fmla="*/ 377304 w 794280"/>
              <a:gd name="connsiteY61" fmla="*/ 397140 h 714816"/>
              <a:gd name="connsiteX62" fmla="*/ 337572 w 794280"/>
              <a:gd name="connsiteY62" fmla="*/ 397140 h 714816"/>
              <a:gd name="connsiteX63" fmla="*/ 317736 w 794280"/>
              <a:gd name="connsiteY63" fmla="*/ 377304 h 714816"/>
              <a:gd name="connsiteX64" fmla="*/ 317736 w 794280"/>
              <a:gd name="connsiteY64" fmla="*/ 377245 h 714816"/>
              <a:gd name="connsiteX65" fmla="*/ 317736 w 794280"/>
              <a:gd name="connsiteY65" fmla="*/ 337572 h 714816"/>
              <a:gd name="connsiteX66" fmla="*/ 337572 w 794280"/>
              <a:gd name="connsiteY66" fmla="*/ 317677 h 714816"/>
              <a:gd name="connsiteX67" fmla="*/ 178704 w 794280"/>
              <a:gd name="connsiteY67" fmla="*/ 476545 h 714816"/>
              <a:gd name="connsiteX68" fmla="*/ 218436 w 794280"/>
              <a:gd name="connsiteY68" fmla="*/ 476545 h 714816"/>
              <a:gd name="connsiteX69" fmla="*/ 238272 w 794280"/>
              <a:gd name="connsiteY69" fmla="*/ 496381 h 714816"/>
              <a:gd name="connsiteX70" fmla="*/ 238272 w 794280"/>
              <a:gd name="connsiteY70" fmla="*/ 536113 h 714816"/>
              <a:gd name="connsiteX71" fmla="*/ 218436 w 794280"/>
              <a:gd name="connsiteY71" fmla="*/ 555949 h 714816"/>
              <a:gd name="connsiteX72" fmla="*/ 178704 w 794280"/>
              <a:gd name="connsiteY72" fmla="*/ 555949 h 714816"/>
              <a:gd name="connsiteX73" fmla="*/ 158868 w 794280"/>
              <a:gd name="connsiteY73" fmla="*/ 536113 h 714816"/>
              <a:gd name="connsiteX74" fmla="*/ 158868 w 794280"/>
              <a:gd name="connsiteY74" fmla="*/ 496381 h 714816"/>
              <a:gd name="connsiteX75" fmla="*/ 178704 w 794280"/>
              <a:gd name="connsiteY75" fmla="*/ 476545 h 714816"/>
              <a:gd name="connsiteX76" fmla="*/ 337572 w 794280"/>
              <a:gd name="connsiteY76" fmla="*/ 476545 h 714816"/>
              <a:gd name="connsiteX77" fmla="*/ 377304 w 794280"/>
              <a:gd name="connsiteY77" fmla="*/ 476545 h 714816"/>
              <a:gd name="connsiteX78" fmla="*/ 397140 w 794280"/>
              <a:gd name="connsiteY78" fmla="*/ 496381 h 714816"/>
              <a:gd name="connsiteX79" fmla="*/ 397140 w 794280"/>
              <a:gd name="connsiteY79" fmla="*/ 536113 h 714816"/>
              <a:gd name="connsiteX80" fmla="*/ 377304 w 794280"/>
              <a:gd name="connsiteY80" fmla="*/ 555949 h 714816"/>
              <a:gd name="connsiteX81" fmla="*/ 337572 w 794280"/>
              <a:gd name="connsiteY81" fmla="*/ 555949 h 714816"/>
              <a:gd name="connsiteX82" fmla="*/ 317736 w 794280"/>
              <a:gd name="connsiteY82" fmla="*/ 536113 h 714816"/>
              <a:gd name="connsiteX83" fmla="*/ 317736 w 794280"/>
              <a:gd name="connsiteY83" fmla="*/ 496381 h 714816"/>
              <a:gd name="connsiteX84" fmla="*/ 337572 w 794280"/>
              <a:gd name="connsiteY84" fmla="*/ 476545 h 71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794280" h="714816">
                <a:moveTo>
                  <a:pt x="79464" y="0"/>
                </a:moveTo>
                <a:cubicBezTo>
                  <a:pt x="35562" y="0"/>
                  <a:pt x="0" y="35562"/>
                  <a:pt x="0" y="79404"/>
                </a:cubicBezTo>
                <a:lnTo>
                  <a:pt x="0" y="635413"/>
                </a:lnTo>
                <a:cubicBezTo>
                  <a:pt x="0" y="679255"/>
                  <a:pt x="35562" y="714817"/>
                  <a:pt x="79464" y="714817"/>
                </a:cubicBezTo>
                <a:lnTo>
                  <a:pt x="714817" y="714817"/>
                </a:lnTo>
                <a:cubicBezTo>
                  <a:pt x="758242" y="714817"/>
                  <a:pt x="794281" y="678778"/>
                  <a:pt x="794281" y="635413"/>
                </a:cubicBezTo>
                <a:lnTo>
                  <a:pt x="794281" y="238272"/>
                </a:lnTo>
                <a:cubicBezTo>
                  <a:pt x="794281" y="194847"/>
                  <a:pt x="758242" y="158868"/>
                  <a:pt x="714817" y="158868"/>
                </a:cubicBezTo>
                <a:lnTo>
                  <a:pt x="556008" y="158868"/>
                </a:lnTo>
                <a:lnTo>
                  <a:pt x="556008" y="79404"/>
                </a:lnTo>
                <a:cubicBezTo>
                  <a:pt x="556008" y="35562"/>
                  <a:pt x="520446" y="0"/>
                  <a:pt x="476545" y="0"/>
                </a:cubicBezTo>
                <a:lnTo>
                  <a:pt x="79464" y="0"/>
                </a:lnTo>
                <a:close/>
                <a:moveTo>
                  <a:pt x="178704" y="158868"/>
                </a:moveTo>
                <a:lnTo>
                  <a:pt x="218436" y="158868"/>
                </a:lnTo>
                <a:cubicBezTo>
                  <a:pt x="229397" y="158868"/>
                  <a:pt x="238272" y="167744"/>
                  <a:pt x="238272" y="178704"/>
                </a:cubicBezTo>
                <a:lnTo>
                  <a:pt x="238272" y="218436"/>
                </a:lnTo>
                <a:cubicBezTo>
                  <a:pt x="238272" y="229337"/>
                  <a:pt x="229397" y="238272"/>
                  <a:pt x="218436" y="238272"/>
                </a:cubicBezTo>
                <a:lnTo>
                  <a:pt x="178704" y="238272"/>
                </a:lnTo>
                <a:cubicBezTo>
                  <a:pt x="167749" y="238272"/>
                  <a:pt x="158868" y="229391"/>
                  <a:pt x="158868" y="218436"/>
                </a:cubicBezTo>
                <a:lnTo>
                  <a:pt x="158868" y="178704"/>
                </a:lnTo>
                <a:cubicBezTo>
                  <a:pt x="158868" y="167744"/>
                  <a:pt x="167803" y="158868"/>
                  <a:pt x="178704" y="158868"/>
                </a:cubicBezTo>
                <a:close/>
                <a:moveTo>
                  <a:pt x="337572" y="158868"/>
                </a:moveTo>
                <a:lnTo>
                  <a:pt x="377304" y="158868"/>
                </a:lnTo>
                <a:cubicBezTo>
                  <a:pt x="388205" y="158868"/>
                  <a:pt x="397140" y="167744"/>
                  <a:pt x="397140" y="178704"/>
                </a:cubicBezTo>
                <a:lnTo>
                  <a:pt x="397140" y="218436"/>
                </a:lnTo>
                <a:cubicBezTo>
                  <a:pt x="397140" y="229337"/>
                  <a:pt x="388205" y="238272"/>
                  <a:pt x="377304" y="238272"/>
                </a:cubicBezTo>
                <a:lnTo>
                  <a:pt x="337572" y="238272"/>
                </a:lnTo>
                <a:cubicBezTo>
                  <a:pt x="326617" y="238272"/>
                  <a:pt x="317736" y="229391"/>
                  <a:pt x="317736" y="218436"/>
                </a:cubicBezTo>
                <a:lnTo>
                  <a:pt x="317736" y="178704"/>
                </a:lnTo>
                <a:cubicBezTo>
                  <a:pt x="317736" y="167744"/>
                  <a:pt x="326612" y="158868"/>
                  <a:pt x="337572" y="158868"/>
                </a:cubicBezTo>
                <a:close/>
                <a:moveTo>
                  <a:pt x="556008" y="238272"/>
                </a:moveTo>
                <a:lnTo>
                  <a:pt x="714817" y="238272"/>
                </a:lnTo>
                <a:lnTo>
                  <a:pt x="714817" y="635413"/>
                </a:lnTo>
                <a:lnTo>
                  <a:pt x="556008" y="635413"/>
                </a:lnTo>
                <a:lnTo>
                  <a:pt x="556008" y="555949"/>
                </a:lnTo>
                <a:lnTo>
                  <a:pt x="615576" y="555949"/>
                </a:lnTo>
                <a:cubicBezTo>
                  <a:pt x="626537" y="555949"/>
                  <a:pt x="635413" y="547073"/>
                  <a:pt x="635413" y="536113"/>
                </a:cubicBezTo>
                <a:lnTo>
                  <a:pt x="635413" y="496381"/>
                </a:lnTo>
                <a:cubicBezTo>
                  <a:pt x="635413" y="485426"/>
                  <a:pt x="626531" y="476545"/>
                  <a:pt x="615576" y="476545"/>
                </a:cubicBezTo>
                <a:lnTo>
                  <a:pt x="556008" y="476545"/>
                </a:lnTo>
                <a:lnTo>
                  <a:pt x="556008" y="397140"/>
                </a:lnTo>
                <a:lnTo>
                  <a:pt x="615576" y="397140"/>
                </a:lnTo>
                <a:cubicBezTo>
                  <a:pt x="626537" y="397140"/>
                  <a:pt x="635413" y="388205"/>
                  <a:pt x="635413" y="377245"/>
                </a:cubicBezTo>
                <a:lnTo>
                  <a:pt x="635413" y="337572"/>
                </a:lnTo>
                <a:cubicBezTo>
                  <a:pt x="635413" y="326607"/>
                  <a:pt x="626542" y="317709"/>
                  <a:pt x="615576" y="317677"/>
                </a:cubicBezTo>
                <a:lnTo>
                  <a:pt x="556008" y="317677"/>
                </a:lnTo>
                <a:lnTo>
                  <a:pt x="556008" y="238272"/>
                </a:lnTo>
                <a:close/>
                <a:moveTo>
                  <a:pt x="178704" y="317677"/>
                </a:moveTo>
                <a:lnTo>
                  <a:pt x="218436" y="317677"/>
                </a:lnTo>
                <a:cubicBezTo>
                  <a:pt x="229397" y="317677"/>
                  <a:pt x="238272" y="326612"/>
                  <a:pt x="238272" y="337572"/>
                </a:cubicBezTo>
                <a:lnTo>
                  <a:pt x="238272" y="377245"/>
                </a:lnTo>
                <a:cubicBezTo>
                  <a:pt x="238272" y="388205"/>
                  <a:pt x="229397" y="397140"/>
                  <a:pt x="218436" y="397140"/>
                </a:cubicBezTo>
                <a:lnTo>
                  <a:pt x="178704" y="397140"/>
                </a:lnTo>
                <a:cubicBezTo>
                  <a:pt x="167749" y="397140"/>
                  <a:pt x="158868" y="388259"/>
                  <a:pt x="158868" y="377304"/>
                </a:cubicBezTo>
                <a:cubicBezTo>
                  <a:pt x="158868" y="377285"/>
                  <a:pt x="158868" y="377264"/>
                  <a:pt x="158868" y="377245"/>
                </a:cubicBezTo>
                <a:lnTo>
                  <a:pt x="158868" y="337572"/>
                </a:lnTo>
                <a:cubicBezTo>
                  <a:pt x="158868" y="326612"/>
                  <a:pt x="167803" y="317677"/>
                  <a:pt x="178704" y="317677"/>
                </a:cubicBezTo>
                <a:close/>
                <a:moveTo>
                  <a:pt x="337572" y="317677"/>
                </a:moveTo>
                <a:lnTo>
                  <a:pt x="377304" y="317677"/>
                </a:lnTo>
                <a:cubicBezTo>
                  <a:pt x="388265" y="317677"/>
                  <a:pt x="397140" y="326612"/>
                  <a:pt x="397140" y="337572"/>
                </a:cubicBezTo>
                <a:lnTo>
                  <a:pt x="397140" y="377245"/>
                </a:lnTo>
                <a:cubicBezTo>
                  <a:pt x="397140" y="388205"/>
                  <a:pt x="388205" y="397140"/>
                  <a:pt x="377304" y="397140"/>
                </a:cubicBezTo>
                <a:lnTo>
                  <a:pt x="337572" y="397140"/>
                </a:lnTo>
                <a:cubicBezTo>
                  <a:pt x="326617" y="397140"/>
                  <a:pt x="317736" y="388259"/>
                  <a:pt x="317736" y="377304"/>
                </a:cubicBezTo>
                <a:cubicBezTo>
                  <a:pt x="317736" y="377285"/>
                  <a:pt x="317736" y="377264"/>
                  <a:pt x="317736" y="377245"/>
                </a:cubicBezTo>
                <a:lnTo>
                  <a:pt x="317736" y="337572"/>
                </a:lnTo>
                <a:cubicBezTo>
                  <a:pt x="317736" y="326612"/>
                  <a:pt x="326612" y="317677"/>
                  <a:pt x="337572" y="317677"/>
                </a:cubicBezTo>
                <a:close/>
                <a:moveTo>
                  <a:pt x="178704" y="476545"/>
                </a:moveTo>
                <a:lnTo>
                  <a:pt x="218436" y="476545"/>
                </a:lnTo>
                <a:cubicBezTo>
                  <a:pt x="229397" y="476545"/>
                  <a:pt x="238272" y="485480"/>
                  <a:pt x="238272" y="496381"/>
                </a:cubicBezTo>
                <a:lnTo>
                  <a:pt x="238272" y="536113"/>
                </a:lnTo>
                <a:cubicBezTo>
                  <a:pt x="238272" y="547073"/>
                  <a:pt x="229397" y="555949"/>
                  <a:pt x="218436" y="555949"/>
                </a:cubicBezTo>
                <a:lnTo>
                  <a:pt x="178704" y="555949"/>
                </a:lnTo>
                <a:cubicBezTo>
                  <a:pt x="167749" y="555949"/>
                  <a:pt x="158868" y="547068"/>
                  <a:pt x="158868" y="536113"/>
                </a:cubicBezTo>
                <a:lnTo>
                  <a:pt x="158868" y="496381"/>
                </a:lnTo>
                <a:cubicBezTo>
                  <a:pt x="158868" y="485420"/>
                  <a:pt x="167803" y="476545"/>
                  <a:pt x="178704" y="476545"/>
                </a:cubicBezTo>
                <a:close/>
                <a:moveTo>
                  <a:pt x="337572" y="476545"/>
                </a:moveTo>
                <a:lnTo>
                  <a:pt x="377304" y="476545"/>
                </a:lnTo>
                <a:cubicBezTo>
                  <a:pt x="388265" y="476545"/>
                  <a:pt x="397140" y="485480"/>
                  <a:pt x="397140" y="496381"/>
                </a:cubicBezTo>
                <a:lnTo>
                  <a:pt x="397140" y="536113"/>
                </a:lnTo>
                <a:cubicBezTo>
                  <a:pt x="397140" y="547073"/>
                  <a:pt x="388205" y="555949"/>
                  <a:pt x="377304" y="555949"/>
                </a:cubicBezTo>
                <a:lnTo>
                  <a:pt x="337572" y="555949"/>
                </a:lnTo>
                <a:cubicBezTo>
                  <a:pt x="326617" y="555949"/>
                  <a:pt x="317736" y="547068"/>
                  <a:pt x="317736" y="536113"/>
                </a:cubicBezTo>
                <a:lnTo>
                  <a:pt x="317736" y="496381"/>
                </a:lnTo>
                <a:cubicBezTo>
                  <a:pt x="317736" y="485420"/>
                  <a:pt x="326612" y="476545"/>
                  <a:pt x="337572" y="476545"/>
                </a:cubicBezTo>
                <a:close/>
              </a:path>
            </a:pathLst>
          </a:custGeom>
          <a:solidFill>
            <a:srgbClr val="000000"/>
          </a:solidFill>
          <a:ln w="9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22" name="组合 22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26E995C-A348-4C9B-8A79-D67D499F4F85}"/>
              </a:ext>
            </a:extLst>
          </p:cNvPr>
          <p:cNvGrpSpPr/>
          <p:nvPr/>
        </p:nvGrpSpPr>
        <p:grpSpPr>
          <a:xfrm>
            <a:off x="5299329" y="4605094"/>
            <a:ext cx="245872" cy="245872"/>
            <a:chOff x="13018960" y="-1475439"/>
            <a:chExt cx="953089" cy="953089"/>
          </a:xfrm>
        </p:grpSpPr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702B082F-36CE-4870-B04E-F761255A1465}"/>
                </a:ext>
              </a:extLst>
            </p:cNvPr>
            <p:cNvSpPr/>
            <p:nvPr/>
          </p:nvSpPr>
          <p:spPr>
            <a:xfrm>
              <a:off x="13312212" y="-852266"/>
              <a:ext cx="366571" cy="183286"/>
            </a:xfrm>
            <a:custGeom>
              <a:avLst/>
              <a:gdLst>
                <a:gd name="connsiteX0" fmla="*/ 0 w 366571"/>
                <a:gd name="connsiteY0" fmla="*/ 0 h 183286"/>
                <a:gd name="connsiteX1" fmla="*/ 366572 w 366571"/>
                <a:gd name="connsiteY1" fmla="*/ 0 h 183286"/>
                <a:gd name="connsiteX2" fmla="*/ 366572 w 366571"/>
                <a:gd name="connsiteY2" fmla="*/ 73314 h 183286"/>
                <a:gd name="connsiteX3" fmla="*/ 0 w 366571"/>
                <a:gd name="connsiteY3" fmla="*/ 73314 h 183286"/>
                <a:gd name="connsiteX4" fmla="*/ 0 w 366571"/>
                <a:gd name="connsiteY4" fmla="*/ 109972 h 183286"/>
                <a:gd name="connsiteX5" fmla="*/ 256600 w 366571"/>
                <a:gd name="connsiteY5" fmla="*/ 109972 h 183286"/>
                <a:gd name="connsiteX6" fmla="*/ 256600 w 366571"/>
                <a:gd name="connsiteY6" fmla="*/ 183286 h 183286"/>
                <a:gd name="connsiteX7" fmla="*/ 0 w 366571"/>
                <a:gd name="connsiteY7" fmla="*/ 183286 h 183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6571" h="183286">
                  <a:moveTo>
                    <a:pt x="0" y="0"/>
                  </a:moveTo>
                  <a:lnTo>
                    <a:pt x="366572" y="0"/>
                  </a:lnTo>
                  <a:lnTo>
                    <a:pt x="366572" y="73314"/>
                  </a:lnTo>
                  <a:lnTo>
                    <a:pt x="0" y="73314"/>
                  </a:lnTo>
                  <a:close/>
                  <a:moveTo>
                    <a:pt x="0" y="109972"/>
                  </a:moveTo>
                  <a:lnTo>
                    <a:pt x="256600" y="109972"/>
                  </a:lnTo>
                  <a:lnTo>
                    <a:pt x="256600" y="183286"/>
                  </a:lnTo>
                  <a:lnTo>
                    <a:pt x="0" y="183286"/>
                  </a:lnTo>
                  <a:close/>
                </a:path>
              </a:pathLst>
            </a:custGeom>
            <a:solidFill>
              <a:srgbClr val="000000"/>
            </a:solidFill>
            <a:ln w="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CCFC789-B652-4FF6-B247-D3E4630568A5}"/>
                </a:ext>
              </a:extLst>
            </p:cNvPr>
            <p:cNvSpPr/>
            <p:nvPr/>
          </p:nvSpPr>
          <p:spPr>
            <a:xfrm>
              <a:off x="13018960" y="-1475439"/>
              <a:ext cx="953089" cy="953089"/>
            </a:xfrm>
            <a:custGeom>
              <a:avLst/>
              <a:gdLst>
                <a:gd name="connsiteX0" fmla="*/ 805744 w 953089"/>
                <a:gd name="connsiteY0" fmla="*/ 733149 h 953089"/>
                <a:gd name="connsiteX1" fmla="*/ 843116 w 953089"/>
                <a:gd name="connsiteY1" fmla="*/ 733149 h 953089"/>
                <a:gd name="connsiteX2" fmla="*/ 953089 w 953089"/>
                <a:gd name="connsiteY2" fmla="*/ 623177 h 953089"/>
                <a:gd name="connsiteX3" fmla="*/ 953089 w 953089"/>
                <a:gd name="connsiteY3" fmla="*/ 403235 h 953089"/>
                <a:gd name="connsiteX4" fmla="*/ 843116 w 953089"/>
                <a:gd name="connsiteY4" fmla="*/ 293263 h 953089"/>
                <a:gd name="connsiteX5" fmla="*/ 805737 w 953089"/>
                <a:gd name="connsiteY5" fmla="*/ 293263 h 953089"/>
                <a:gd name="connsiteX6" fmla="*/ 805737 w 953089"/>
                <a:gd name="connsiteY6" fmla="*/ 109972 h 953089"/>
                <a:gd name="connsiteX7" fmla="*/ 695765 w 953089"/>
                <a:gd name="connsiteY7" fmla="*/ 0 h 953089"/>
                <a:gd name="connsiteX8" fmla="*/ 255879 w 953089"/>
                <a:gd name="connsiteY8" fmla="*/ 0 h 953089"/>
                <a:gd name="connsiteX9" fmla="*/ 145907 w 953089"/>
                <a:gd name="connsiteY9" fmla="*/ 109972 h 953089"/>
                <a:gd name="connsiteX10" fmla="*/ 145907 w 953089"/>
                <a:gd name="connsiteY10" fmla="*/ 293263 h 953089"/>
                <a:gd name="connsiteX11" fmla="*/ 109972 w 953089"/>
                <a:gd name="connsiteY11" fmla="*/ 293263 h 953089"/>
                <a:gd name="connsiteX12" fmla="*/ 0 w 953089"/>
                <a:gd name="connsiteY12" fmla="*/ 403235 h 953089"/>
                <a:gd name="connsiteX13" fmla="*/ 0 w 953089"/>
                <a:gd name="connsiteY13" fmla="*/ 623178 h 953089"/>
                <a:gd name="connsiteX14" fmla="*/ 109972 w 953089"/>
                <a:gd name="connsiteY14" fmla="*/ 733150 h 953089"/>
                <a:gd name="connsiteX15" fmla="*/ 145907 w 953089"/>
                <a:gd name="connsiteY15" fmla="*/ 733150 h 953089"/>
                <a:gd name="connsiteX16" fmla="*/ 145907 w 953089"/>
                <a:gd name="connsiteY16" fmla="*/ 843117 h 953089"/>
                <a:gd name="connsiteX17" fmla="*/ 255879 w 953089"/>
                <a:gd name="connsiteY17" fmla="*/ 953089 h 953089"/>
                <a:gd name="connsiteX18" fmla="*/ 695765 w 953089"/>
                <a:gd name="connsiteY18" fmla="*/ 953089 h 953089"/>
                <a:gd name="connsiteX19" fmla="*/ 805737 w 953089"/>
                <a:gd name="connsiteY19" fmla="*/ 843117 h 953089"/>
                <a:gd name="connsiteX20" fmla="*/ 219222 w 953089"/>
                <a:gd name="connsiteY20" fmla="*/ 109972 h 953089"/>
                <a:gd name="connsiteX21" fmla="*/ 255879 w 953089"/>
                <a:gd name="connsiteY21" fmla="*/ 73314 h 953089"/>
                <a:gd name="connsiteX22" fmla="*/ 695765 w 953089"/>
                <a:gd name="connsiteY22" fmla="*/ 73314 h 953089"/>
                <a:gd name="connsiteX23" fmla="*/ 732423 w 953089"/>
                <a:gd name="connsiteY23" fmla="*/ 109972 h 953089"/>
                <a:gd name="connsiteX24" fmla="*/ 732423 w 953089"/>
                <a:gd name="connsiteY24" fmla="*/ 293258 h 953089"/>
                <a:gd name="connsiteX25" fmla="*/ 219222 w 953089"/>
                <a:gd name="connsiteY25" fmla="*/ 293258 h 953089"/>
                <a:gd name="connsiteX26" fmla="*/ 219222 w 953089"/>
                <a:gd name="connsiteY26" fmla="*/ 109972 h 953089"/>
                <a:gd name="connsiteX27" fmla="*/ 732423 w 953089"/>
                <a:gd name="connsiteY27" fmla="*/ 843116 h 953089"/>
                <a:gd name="connsiteX28" fmla="*/ 695765 w 953089"/>
                <a:gd name="connsiteY28" fmla="*/ 879774 h 953089"/>
                <a:gd name="connsiteX29" fmla="*/ 255879 w 953089"/>
                <a:gd name="connsiteY29" fmla="*/ 879774 h 953089"/>
                <a:gd name="connsiteX30" fmla="*/ 219222 w 953089"/>
                <a:gd name="connsiteY30" fmla="*/ 843116 h 953089"/>
                <a:gd name="connsiteX31" fmla="*/ 219222 w 953089"/>
                <a:gd name="connsiteY31" fmla="*/ 549863 h 953089"/>
                <a:gd name="connsiteX32" fmla="*/ 732423 w 953089"/>
                <a:gd name="connsiteY32" fmla="*/ 549863 h 953089"/>
                <a:gd name="connsiteX33" fmla="*/ 732423 w 953089"/>
                <a:gd name="connsiteY33" fmla="*/ 843116 h 953089"/>
                <a:gd name="connsiteX34" fmla="*/ 788308 w 953089"/>
                <a:gd name="connsiteY34" fmla="*/ 476545 h 953089"/>
                <a:gd name="connsiteX35" fmla="*/ 787953 w 953089"/>
                <a:gd name="connsiteY35" fmla="*/ 476545 h 953089"/>
                <a:gd name="connsiteX36" fmla="*/ 733145 w 953089"/>
                <a:gd name="connsiteY36" fmla="*/ 421563 h 953089"/>
                <a:gd name="connsiteX37" fmla="*/ 788131 w 953089"/>
                <a:gd name="connsiteY37" fmla="*/ 366577 h 953089"/>
                <a:gd name="connsiteX38" fmla="*/ 843117 w 953089"/>
                <a:gd name="connsiteY38" fmla="*/ 421563 h 953089"/>
                <a:gd name="connsiteX39" fmla="*/ 788308 w 953089"/>
                <a:gd name="connsiteY39" fmla="*/ 476545 h 9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953089" h="953089">
                  <a:moveTo>
                    <a:pt x="805744" y="733149"/>
                  </a:moveTo>
                  <a:lnTo>
                    <a:pt x="843116" y="733149"/>
                  </a:lnTo>
                  <a:cubicBezTo>
                    <a:pt x="903831" y="733149"/>
                    <a:pt x="953089" y="683893"/>
                    <a:pt x="953089" y="623177"/>
                  </a:cubicBezTo>
                  <a:lnTo>
                    <a:pt x="953089" y="403235"/>
                  </a:lnTo>
                  <a:cubicBezTo>
                    <a:pt x="953089" y="342523"/>
                    <a:pt x="903831" y="293263"/>
                    <a:pt x="843116" y="293263"/>
                  </a:cubicBezTo>
                  <a:lnTo>
                    <a:pt x="805737" y="293263"/>
                  </a:lnTo>
                  <a:lnTo>
                    <a:pt x="805737" y="109972"/>
                  </a:lnTo>
                  <a:cubicBezTo>
                    <a:pt x="805737" y="49330"/>
                    <a:pt x="756407" y="0"/>
                    <a:pt x="695765" y="0"/>
                  </a:cubicBezTo>
                  <a:lnTo>
                    <a:pt x="255879" y="0"/>
                  </a:lnTo>
                  <a:cubicBezTo>
                    <a:pt x="195237" y="0"/>
                    <a:pt x="145907" y="49330"/>
                    <a:pt x="145907" y="109972"/>
                  </a:cubicBezTo>
                  <a:lnTo>
                    <a:pt x="145907" y="293263"/>
                  </a:lnTo>
                  <a:lnTo>
                    <a:pt x="109972" y="293263"/>
                  </a:lnTo>
                  <a:cubicBezTo>
                    <a:pt x="49259" y="293263"/>
                    <a:pt x="0" y="342523"/>
                    <a:pt x="0" y="403235"/>
                  </a:cubicBezTo>
                  <a:lnTo>
                    <a:pt x="0" y="623178"/>
                  </a:lnTo>
                  <a:cubicBezTo>
                    <a:pt x="0" y="683894"/>
                    <a:pt x="49259" y="733150"/>
                    <a:pt x="109972" y="733150"/>
                  </a:cubicBezTo>
                  <a:lnTo>
                    <a:pt x="145907" y="733150"/>
                  </a:lnTo>
                  <a:lnTo>
                    <a:pt x="145907" y="843117"/>
                  </a:lnTo>
                  <a:cubicBezTo>
                    <a:pt x="145907" y="903759"/>
                    <a:pt x="195237" y="953089"/>
                    <a:pt x="255879" y="953089"/>
                  </a:cubicBezTo>
                  <a:lnTo>
                    <a:pt x="695765" y="953089"/>
                  </a:lnTo>
                  <a:cubicBezTo>
                    <a:pt x="756407" y="953089"/>
                    <a:pt x="805737" y="903759"/>
                    <a:pt x="805737" y="843117"/>
                  </a:cubicBezTo>
                  <a:moveTo>
                    <a:pt x="219222" y="109972"/>
                  </a:moveTo>
                  <a:cubicBezTo>
                    <a:pt x="219222" y="89755"/>
                    <a:pt x="235671" y="73314"/>
                    <a:pt x="255879" y="73314"/>
                  </a:cubicBezTo>
                  <a:lnTo>
                    <a:pt x="695765" y="73314"/>
                  </a:lnTo>
                  <a:cubicBezTo>
                    <a:pt x="715974" y="73314"/>
                    <a:pt x="732423" y="89754"/>
                    <a:pt x="732423" y="109972"/>
                  </a:cubicBezTo>
                  <a:lnTo>
                    <a:pt x="732423" y="293258"/>
                  </a:lnTo>
                  <a:lnTo>
                    <a:pt x="219222" y="293258"/>
                  </a:lnTo>
                  <a:lnTo>
                    <a:pt x="219222" y="109972"/>
                  </a:lnTo>
                  <a:close/>
                  <a:moveTo>
                    <a:pt x="732423" y="843116"/>
                  </a:moveTo>
                  <a:cubicBezTo>
                    <a:pt x="732423" y="863333"/>
                    <a:pt x="715974" y="879774"/>
                    <a:pt x="695765" y="879774"/>
                  </a:cubicBezTo>
                  <a:lnTo>
                    <a:pt x="255879" y="879774"/>
                  </a:lnTo>
                  <a:cubicBezTo>
                    <a:pt x="235671" y="879774"/>
                    <a:pt x="219222" y="863334"/>
                    <a:pt x="219222" y="843116"/>
                  </a:cubicBezTo>
                  <a:lnTo>
                    <a:pt x="219222" y="549863"/>
                  </a:lnTo>
                  <a:lnTo>
                    <a:pt x="732423" y="549863"/>
                  </a:lnTo>
                  <a:lnTo>
                    <a:pt x="732423" y="843116"/>
                  </a:lnTo>
                  <a:close/>
                  <a:moveTo>
                    <a:pt x="788308" y="476545"/>
                  </a:moveTo>
                  <a:lnTo>
                    <a:pt x="787953" y="476545"/>
                  </a:lnTo>
                  <a:cubicBezTo>
                    <a:pt x="757679" y="476449"/>
                    <a:pt x="733145" y="451859"/>
                    <a:pt x="733145" y="421563"/>
                  </a:cubicBezTo>
                  <a:cubicBezTo>
                    <a:pt x="733145" y="391208"/>
                    <a:pt x="757775" y="366577"/>
                    <a:pt x="788131" y="366577"/>
                  </a:cubicBezTo>
                  <a:cubicBezTo>
                    <a:pt x="818487" y="366577"/>
                    <a:pt x="843117" y="391208"/>
                    <a:pt x="843117" y="421563"/>
                  </a:cubicBezTo>
                  <a:cubicBezTo>
                    <a:pt x="843116" y="451859"/>
                    <a:pt x="818581" y="476449"/>
                    <a:pt x="788308" y="476545"/>
                  </a:cubicBezTo>
                  <a:close/>
                </a:path>
              </a:pathLst>
            </a:custGeom>
            <a:solidFill>
              <a:srgbClr val="000000"/>
            </a:solidFill>
            <a:ln w="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90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 descr="图片包含 物体, 星星, 游戏机, 蓝色&#10;&#10;描述已自动生成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CD389D6-BC6A-4214-AC73-16573428C2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68" name="矩形 6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938A203-DD51-4030-81F8-A2F9F33E5A6D}"/>
              </a:ext>
            </a:extLst>
          </p:cNvPr>
          <p:cNvSpPr/>
          <p:nvPr/>
        </p:nvSpPr>
        <p:spPr>
          <a:xfrm>
            <a:off x="4041591" y="2487067"/>
            <a:ext cx="410881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spc="300" dirty="0">
                <a:gradFill flip="none" rotWithShape="1">
                  <a:gsLst>
                    <a:gs pos="0">
                      <a:srgbClr val="00FFFF"/>
                    </a:gs>
                    <a:gs pos="50000">
                      <a:schemeClr val="bg1"/>
                    </a:gs>
                    <a:gs pos="100000">
                      <a:srgbClr val="FF3399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单击此处</a:t>
            </a:r>
            <a:endParaRPr lang="en-US" altLang="zh-CN" sz="6000" spc="300" dirty="0">
              <a:gradFill flip="none" rotWithShape="1">
                <a:gsLst>
                  <a:gs pos="0">
                    <a:srgbClr val="00FFFF"/>
                  </a:gs>
                  <a:gs pos="50000">
                    <a:schemeClr val="bg1"/>
                  </a:gs>
                  <a:gs pos="100000">
                    <a:srgbClr val="FF3399"/>
                  </a:gs>
                </a:gsLst>
                <a:lin ang="2700000" scaled="1"/>
                <a:tileRect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  <a:p>
            <a:pPr algn="ctr"/>
            <a:r>
              <a:rPr lang="zh-CN" altLang="en-US" sz="6000" spc="300" dirty="0">
                <a:gradFill flip="none" rotWithShape="1">
                  <a:gsLst>
                    <a:gs pos="0">
                      <a:srgbClr val="00FFFF"/>
                    </a:gs>
                    <a:gs pos="50000">
                      <a:schemeClr val="bg1"/>
                    </a:gs>
                    <a:gs pos="100000">
                      <a:srgbClr val="FF3399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可以添加标题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64CC8D5-19FB-4BF2-9774-C88782DEF810}"/>
              </a:ext>
            </a:extLst>
          </p:cNvPr>
          <p:cNvSpPr txBox="1"/>
          <p:nvPr/>
        </p:nvSpPr>
        <p:spPr>
          <a:xfrm>
            <a:off x="5038725" y="1413510"/>
            <a:ext cx="2114550" cy="1106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6000" spc="80" dirty="0">
                <a:gradFill>
                  <a:gsLst>
                    <a:gs pos="0">
                      <a:srgbClr val="4BFFFF"/>
                    </a:gs>
                    <a:gs pos="50000">
                      <a:schemeClr val="bg1"/>
                    </a:gs>
                    <a:gs pos="100000">
                      <a:srgbClr val="FF4789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spc="80" dirty="0">
              <a:gradFill>
                <a:gsLst>
                  <a:gs pos="0">
                    <a:srgbClr val="4BFFFF"/>
                  </a:gs>
                  <a:gs pos="50000">
                    <a:schemeClr val="bg1"/>
                  </a:gs>
                  <a:gs pos="100000">
                    <a:srgbClr val="FF4789"/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C20FEF8-1312-4E58-94CC-FC9B7CCC9D17}"/>
              </a:ext>
            </a:extLst>
          </p:cNvPr>
          <p:cNvGrpSpPr/>
          <p:nvPr/>
        </p:nvGrpSpPr>
        <p:grpSpPr>
          <a:xfrm>
            <a:off x="5910260" y="5270552"/>
            <a:ext cx="371478" cy="371478"/>
            <a:chOff x="5938393" y="5243309"/>
            <a:chExt cx="315212" cy="315212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EA73F72-B1D7-4F8A-A4B7-4421AF24E99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5938393" y="5243309"/>
              <a:ext cx="315212" cy="31521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2"/>
                </a:gs>
              </a:gsLst>
              <a:lin ang="2700000" scaled="1"/>
            </a:gradFill>
            <a:ln w="11176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miter lim="800000"/>
            </a:ln>
            <a:effectLst>
              <a:outerShdw rotWithShape="0">
                <a:scrgbClr r="0" g="0" b="0"/>
              </a:outerShdw>
            </a:effectLst>
          </p:spPr>
          <p:txBody>
            <a:bodyPr lIns="80467" tIns="40234" rIns="80467" bIns="40234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84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4" name="图形 14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7900E11-E3E6-4A54-8F19-CA7ADFB2BE68}"/>
                </a:ext>
              </a:extLst>
            </p:cNvPr>
            <p:cNvSpPr/>
            <p:nvPr/>
          </p:nvSpPr>
          <p:spPr>
            <a:xfrm>
              <a:off x="6015627" y="5314772"/>
              <a:ext cx="160744" cy="152703"/>
            </a:xfrm>
            <a:custGeom>
              <a:avLst/>
              <a:gdLst>
                <a:gd name="connsiteX0" fmla="*/ 198600 w 794280"/>
                <a:gd name="connsiteY0" fmla="*/ 0 h 754548"/>
                <a:gd name="connsiteX1" fmla="*/ 158868 w 794280"/>
                <a:gd name="connsiteY1" fmla="*/ 39732 h 754548"/>
                <a:gd name="connsiteX2" fmla="*/ 158868 w 794280"/>
                <a:gd name="connsiteY2" fmla="*/ 138674 h 754548"/>
                <a:gd name="connsiteX3" fmla="*/ 39434 w 794280"/>
                <a:gd name="connsiteY3" fmla="*/ 208369 h 754548"/>
                <a:gd name="connsiteX4" fmla="*/ 0 w 794280"/>
                <a:gd name="connsiteY4" fmla="*/ 276991 h 754548"/>
                <a:gd name="connsiteX5" fmla="*/ 0 w 794280"/>
                <a:gd name="connsiteY5" fmla="*/ 675144 h 754548"/>
                <a:gd name="connsiteX6" fmla="*/ 79464 w 794280"/>
                <a:gd name="connsiteY6" fmla="*/ 754549 h 754548"/>
                <a:gd name="connsiteX7" fmla="*/ 714817 w 794280"/>
                <a:gd name="connsiteY7" fmla="*/ 754549 h 754548"/>
                <a:gd name="connsiteX8" fmla="*/ 794281 w 794280"/>
                <a:gd name="connsiteY8" fmla="*/ 675144 h 754548"/>
                <a:gd name="connsiteX9" fmla="*/ 794281 w 794280"/>
                <a:gd name="connsiteY9" fmla="*/ 276991 h 754548"/>
                <a:gd name="connsiteX10" fmla="*/ 754847 w 794280"/>
                <a:gd name="connsiteY10" fmla="*/ 208369 h 754548"/>
                <a:gd name="connsiteX11" fmla="*/ 635413 w 794280"/>
                <a:gd name="connsiteY11" fmla="*/ 138615 h 754548"/>
                <a:gd name="connsiteX12" fmla="*/ 635413 w 794280"/>
                <a:gd name="connsiteY12" fmla="*/ 39732 h 754548"/>
                <a:gd name="connsiteX13" fmla="*/ 595681 w 794280"/>
                <a:gd name="connsiteY13" fmla="*/ 0 h 754548"/>
                <a:gd name="connsiteX14" fmla="*/ 198600 w 794280"/>
                <a:gd name="connsiteY14" fmla="*/ 0 h 754548"/>
                <a:gd name="connsiteX15" fmla="*/ 238272 w 794280"/>
                <a:gd name="connsiteY15" fmla="*/ 79464 h 754548"/>
                <a:gd name="connsiteX16" fmla="*/ 556008 w 794280"/>
                <a:gd name="connsiteY16" fmla="*/ 79464 h 754548"/>
                <a:gd name="connsiteX17" fmla="*/ 556008 w 794280"/>
                <a:gd name="connsiteY17" fmla="*/ 370692 h 754548"/>
                <a:gd name="connsiteX18" fmla="*/ 397140 w 794280"/>
                <a:gd name="connsiteY18" fmla="*/ 469515 h 754548"/>
                <a:gd name="connsiteX19" fmla="*/ 238272 w 794280"/>
                <a:gd name="connsiteY19" fmla="*/ 370632 h 754548"/>
                <a:gd name="connsiteX20" fmla="*/ 238272 w 794280"/>
                <a:gd name="connsiteY20" fmla="*/ 79464 h 754548"/>
                <a:gd name="connsiteX21" fmla="*/ 337572 w 794280"/>
                <a:gd name="connsiteY21" fmla="*/ 158868 h 754548"/>
                <a:gd name="connsiteX22" fmla="*/ 317736 w 794280"/>
                <a:gd name="connsiteY22" fmla="*/ 178704 h 754548"/>
                <a:gd name="connsiteX23" fmla="*/ 317736 w 794280"/>
                <a:gd name="connsiteY23" fmla="*/ 218436 h 754548"/>
                <a:gd name="connsiteX24" fmla="*/ 337572 w 794280"/>
                <a:gd name="connsiteY24" fmla="*/ 238272 h 754548"/>
                <a:gd name="connsiteX25" fmla="*/ 456708 w 794280"/>
                <a:gd name="connsiteY25" fmla="*/ 238272 h 754548"/>
                <a:gd name="connsiteX26" fmla="*/ 476545 w 794280"/>
                <a:gd name="connsiteY26" fmla="*/ 218436 h 754548"/>
                <a:gd name="connsiteX27" fmla="*/ 476545 w 794280"/>
                <a:gd name="connsiteY27" fmla="*/ 178704 h 754548"/>
                <a:gd name="connsiteX28" fmla="*/ 456708 w 794280"/>
                <a:gd name="connsiteY28" fmla="*/ 158868 h 754548"/>
                <a:gd name="connsiteX29" fmla="*/ 337572 w 794280"/>
                <a:gd name="connsiteY29" fmla="*/ 158868 h 754548"/>
                <a:gd name="connsiteX30" fmla="*/ 158868 w 794280"/>
                <a:gd name="connsiteY30" fmla="*/ 230588 h 754548"/>
                <a:gd name="connsiteX31" fmla="*/ 158868 w 794280"/>
                <a:gd name="connsiteY31" fmla="*/ 321191 h 754548"/>
                <a:gd name="connsiteX32" fmla="*/ 83693 w 794280"/>
                <a:gd name="connsiteY32" fmla="*/ 274430 h 754548"/>
                <a:gd name="connsiteX33" fmla="*/ 158868 w 794280"/>
                <a:gd name="connsiteY33" fmla="*/ 230588 h 754548"/>
                <a:gd name="connsiteX34" fmla="*/ 635413 w 794280"/>
                <a:gd name="connsiteY34" fmla="*/ 230707 h 754548"/>
                <a:gd name="connsiteX35" fmla="*/ 710587 w 794280"/>
                <a:gd name="connsiteY35" fmla="*/ 274490 h 754548"/>
                <a:gd name="connsiteX36" fmla="*/ 635413 w 794280"/>
                <a:gd name="connsiteY36" fmla="*/ 321310 h 754548"/>
                <a:gd name="connsiteX37" fmla="*/ 635413 w 794280"/>
                <a:gd name="connsiteY37" fmla="*/ 230707 h 754548"/>
                <a:gd name="connsiteX38" fmla="*/ 337572 w 794280"/>
                <a:gd name="connsiteY38" fmla="*/ 278004 h 754548"/>
                <a:gd name="connsiteX39" fmla="*/ 317736 w 794280"/>
                <a:gd name="connsiteY39" fmla="*/ 297840 h 754548"/>
                <a:gd name="connsiteX40" fmla="*/ 317736 w 794280"/>
                <a:gd name="connsiteY40" fmla="*/ 337572 h 754548"/>
                <a:gd name="connsiteX41" fmla="*/ 337572 w 794280"/>
                <a:gd name="connsiteY41" fmla="*/ 357408 h 754548"/>
                <a:gd name="connsiteX42" fmla="*/ 456708 w 794280"/>
                <a:gd name="connsiteY42" fmla="*/ 357408 h 754548"/>
                <a:gd name="connsiteX43" fmla="*/ 476545 w 794280"/>
                <a:gd name="connsiteY43" fmla="*/ 337572 h 754548"/>
                <a:gd name="connsiteX44" fmla="*/ 476545 w 794280"/>
                <a:gd name="connsiteY44" fmla="*/ 297840 h 754548"/>
                <a:gd name="connsiteX45" fmla="*/ 456708 w 794280"/>
                <a:gd name="connsiteY45" fmla="*/ 278004 h 754548"/>
                <a:gd name="connsiteX46" fmla="*/ 337572 w 794280"/>
                <a:gd name="connsiteY46" fmla="*/ 278004 h 754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794280" h="754548">
                  <a:moveTo>
                    <a:pt x="198600" y="0"/>
                  </a:moveTo>
                  <a:cubicBezTo>
                    <a:pt x="176657" y="0"/>
                    <a:pt x="158868" y="17789"/>
                    <a:pt x="158868" y="39732"/>
                  </a:cubicBezTo>
                  <a:lnTo>
                    <a:pt x="158868" y="138674"/>
                  </a:lnTo>
                  <a:lnTo>
                    <a:pt x="39434" y="208369"/>
                  </a:lnTo>
                  <a:cubicBezTo>
                    <a:pt x="15130" y="222546"/>
                    <a:pt x="0" y="248875"/>
                    <a:pt x="0" y="276991"/>
                  </a:cubicBezTo>
                  <a:lnTo>
                    <a:pt x="0" y="675144"/>
                  </a:lnTo>
                  <a:cubicBezTo>
                    <a:pt x="0" y="718927"/>
                    <a:pt x="35622" y="754549"/>
                    <a:pt x="79464" y="754549"/>
                  </a:cubicBezTo>
                  <a:lnTo>
                    <a:pt x="714817" y="754549"/>
                  </a:lnTo>
                  <a:cubicBezTo>
                    <a:pt x="758659" y="754549"/>
                    <a:pt x="794281" y="718927"/>
                    <a:pt x="794281" y="675144"/>
                  </a:cubicBezTo>
                  <a:lnTo>
                    <a:pt x="794281" y="276991"/>
                  </a:lnTo>
                  <a:cubicBezTo>
                    <a:pt x="794281" y="248816"/>
                    <a:pt x="779150" y="222546"/>
                    <a:pt x="754847" y="208369"/>
                  </a:cubicBezTo>
                  <a:lnTo>
                    <a:pt x="635413" y="138615"/>
                  </a:lnTo>
                  <a:lnTo>
                    <a:pt x="635413" y="39732"/>
                  </a:lnTo>
                  <a:cubicBezTo>
                    <a:pt x="635413" y="17789"/>
                    <a:pt x="617624" y="0"/>
                    <a:pt x="595681" y="0"/>
                  </a:cubicBezTo>
                  <a:lnTo>
                    <a:pt x="198600" y="0"/>
                  </a:lnTo>
                  <a:close/>
                  <a:moveTo>
                    <a:pt x="238272" y="79464"/>
                  </a:moveTo>
                  <a:lnTo>
                    <a:pt x="556008" y="79464"/>
                  </a:lnTo>
                  <a:lnTo>
                    <a:pt x="556008" y="370692"/>
                  </a:lnTo>
                  <a:lnTo>
                    <a:pt x="397140" y="469515"/>
                  </a:lnTo>
                  <a:lnTo>
                    <a:pt x="238272" y="370632"/>
                  </a:lnTo>
                  <a:lnTo>
                    <a:pt x="238272" y="79464"/>
                  </a:lnTo>
                  <a:close/>
                  <a:moveTo>
                    <a:pt x="337572" y="158868"/>
                  </a:moveTo>
                  <a:cubicBezTo>
                    <a:pt x="326617" y="158868"/>
                    <a:pt x="317736" y="167749"/>
                    <a:pt x="317736" y="178704"/>
                  </a:cubicBezTo>
                  <a:lnTo>
                    <a:pt x="317736" y="218436"/>
                  </a:lnTo>
                  <a:cubicBezTo>
                    <a:pt x="317736" y="229397"/>
                    <a:pt x="326612" y="238272"/>
                    <a:pt x="337572" y="238272"/>
                  </a:cubicBezTo>
                  <a:lnTo>
                    <a:pt x="456708" y="238272"/>
                  </a:lnTo>
                  <a:cubicBezTo>
                    <a:pt x="467669" y="238272"/>
                    <a:pt x="476545" y="229397"/>
                    <a:pt x="476545" y="218436"/>
                  </a:cubicBezTo>
                  <a:lnTo>
                    <a:pt x="476545" y="178704"/>
                  </a:lnTo>
                  <a:cubicBezTo>
                    <a:pt x="476545" y="167749"/>
                    <a:pt x="467663" y="158868"/>
                    <a:pt x="456708" y="158868"/>
                  </a:cubicBezTo>
                  <a:lnTo>
                    <a:pt x="337572" y="158868"/>
                  </a:lnTo>
                  <a:close/>
                  <a:moveTo>
                    <a:pt x="158868" y="230588"/>
                  </a:moveTo>
                  <a:lnTo>
                    <a:pt x="158868" y="321191"/>
                  </a:lnTo>
                  <a:lnTo>
                    <a:pt x="83693" y="274430"/>
                  </a:lnTo>
                  <a:lnTo>
                    <a:pt x="158868" y="230588"/>
                  </a:lnTo>
                  <a:close/>
                  <a:moveTo>
                    <a:pt x="635413" y="230707"/>
                  </a:moveTo>
                  <a:lnTo>
                    <a:pt x="710587" y="274490"/>
                  </a:lnTo>
                  <a:lnTo>
                    <a:pt x="635413" y="321310"/>
                  </a:lnTo>
                  <a:lnTo>
                    <a:pt x="635413" y="230707"/>
                  </a:lnTo>
                  <a:close/>
                  <a:moveTo>
                    <a:pt x="337572" y="278004"/>
                  </a:moveTo>
                  <a:cubicBezTo>
                    <a:pt x="326617" y="278004"/>
                    <a:pt x="317736" y="286885"/>
                    <a:pt x="317736" y="297840"/>
                  </a:cubicBezTo>
                  <a:lnTo>
                    <a:pt x="317736" y="337572"/>
                  </a:lnTo>
                  <a:cubicBezTo>
                    <a:pt x="317736" y="348533"/>
                    <a:pt x="326612" y="357408"/>
                    <a:pt x="337572" y="357408"/>
                  </a:cubicBezTo>
                  <a:lnTo>
                    <a:pt x="456708" y="357408"/>
                  </a:lnTo>
                  <a:cubicBezTo>
                    <a:pt x="467669" y="357408"/>
                    <a:pt x="476545" y="348533"/>
                    <a:pt x="476545" y="337572"/>
                  </a:cubicBezTo>
                  <a:lnTo>
                    <a:pt x="476545" y="297840"/>
                  </a:lnTo>
                  <a:cubicBezTo>
                    <a:pt x="476545" y="286885"/>
                    <a:pt x="467663" y="278004"/>
                    <a:pt x="456708" y="278004"/>
                  </a:cubicBezTo>
                  <a:lnTo>
                    <a:pt x="337572" y="278004"/>
                  </a:lnTo>
                  <a:close/>
                </a:path>
              </a:pathLst>
            </a:custGeom>
            <a:solidFill>
              <a:srgbClr val="000000"/>
            </a:solidFill>
            <a:ln w="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7231620-E7C4-4732-B123-3D73DC09BB66}"/>
              </a:ext>
            </a:extLst>
          </p:cNvPr>
          <p:cNvGrpSpPr/>
          <p:nvPr/>
        </p:nvGrpSpPr>
        <p:grpSpPr>
          <a:xfrm>
            <a:off x="2881295" y="2654031"/>
            <a:ext cx="217487" cy="1878986"/>
            <a:chOff x="1258318" y="975880"/>
            <a:chExt cx="572058" cy="4942313"/>
          </a:xfrm>
          <a:gradFill flip="none" rotWithShape="1">
            <a:gsLst>
              <a:gs pos="0">
                <a:schemeClr val="accent1"/>
              </a:gs>
              <a:gs pos="48000">
                <a:schemeClr val="bg1"/>
              </a:gs>
              <a:gs pos="100000">
                <a:schemeClr val="accent2"/>
              </a:gs>
            </a:gsLst>
            <a:lin ang="5400000" scaled="1"/>
            <a:tileRect/>
          </a:gradFill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2CA6D0FD-4533-4E1C-B07A-AF687FD84CC0}"/>
                </a:ext>
              </a:extLst>
            </p:cNvPr>
            <p:cNvCxnSpPr>
              <a:cxnSpLocks/>
            </p:cNvCxnSpPr>
            <p:nvPr/>
          </p:nvCxnSpPr>
          <p:spPr>
            <a:xfrm>
              <a:off x="1258355" y="1874705"/>
              <a:ext cx="0" cy="3125554"/>
            </a:xfrm>
            <a:prstGeom prst="line">
              <a:avLst/>
            </a:prstGeom>
            <a:grpFill/>
            <a:ln w="9535" cap="rnd">
              <a:gradFill>
                <a:gsLst>
                  <a:gs pos="0">
                    <a:schemeClr val="accent1"/>
                  </a:gs>
                  <a:gs pos="52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BF59958-2516-482C-85E8-52FF7030ADF8}"/>
                </a:ext>
              </a:extLst>
            </p:cNvPr>
            <p:cNvGrpSpPr/>
            <p:nvPr/>
          </p:nvGrpSpPr>
          <p:grpSpPr>
            <a:xfrm>
              <a:off x="1258318" y="975880"/>
              <a:ext cx="572058" cy="805295"/>
              <a:chOff x="1258318" y="975880"/>
              <a:chExt cx="572058" cy="805295"/>
            </a:xfrm>
            <a:grpFill/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C25E7CD3-6608-4BD7-A657-3DE0E7ECB9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8355" y="1516089"/>
                <a:ext cx="0" cy="265086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6859D0E0-FD88-4CCE-BC68-A7602700D8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8318" y="1358176"/>
                <a:ext cx="135507" cy="161577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4B0DFBE1-61CD-46B9-83CC-24AC47ED8C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3937" y="1537497"/>
                <a:ext cx="0" cy="97628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52DE2D60-53ED-46DA-95C1-46536C76B9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43902" y="1020944"/>
                <a:ext cx="436279" cy="520217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8B1F178B-B795-4647-B28D-AE90CBFC0D63}"/>
                  </a:ext>
                </a:extLst>
              </p:cNvPr>
              <p:cNvSpPr/>
              <p:nvPr/>
            </p:nvSpPr>
            <p:spPr bwMode="auto">
              <a:xfrm>
                <a:off x="1776376" y="975880"/>
                <a:ext cx="54000" cy="54000"/>
              </a:xfrm>
              <a:prstGeom prst="ellipse">
                <a:avLst/>
              </a:prstGeom>
              <a:grpFill/>
              <a:ln w="9535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lIns="54923" tIns="27462" rIns="54923" bIns="27462" rtlCol="0" anchor="ctr"/>
              <a:lstStyle/>
              <a:p>
                <a:pPr algn="ctr"/>
                <a:endParaRPr lang="zh-CN" altLang="en-US" sz="1081" dirty="0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8EF4AD80-8FD0-4339-A669-2ED3FD880F11}"/>
                </a:ext>
              </a:extLst>
            </p:cNvPr>
            <p:cNvGrpSpPr/>
            <p:nvPr/>
          </p:nvGrpSpPr>
          <p:grpSpPr>
            <a:xfrm flipV="1">
              <a:off x="1258318" y="5112898"/>
              <a:ext cx="572058" cy="805295"/>
              <a:chOff x="1258318" y="975880"/>
              <a:chExt cx="572058" cy="805295"/>
            </a:xfrm>
            <a:grpFill/>
          </p:grpSpPr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252A8FB3-5ED9-4659-A041-C605EF1190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8355" y="1516089"/>
                <a:ext cx="0" cy="265086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04E3242B-7C65-4E1A-BB6E-5A90DF91A7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8318" y="1358176"/>
                <a:ext cx="135507" cy="161577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04B12785-4575-48F3-A79C-A9A95C5EFC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3937" y="1537497"/>
                <a:ext cx="0" cy="97628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7FCDE659-ADB7-480C-942D-5B95BFCD57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43902" y="1020944"/>
                <a:ext cx="436279" cy="520217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937E4C66-7171-466C-89FF-7BB5A3836BAE}"/>
                  </a:ext>
                </a:extLst>
              </p:cNvPr>
              <p:cNvSpPr/>
              <p:nvPr/>
            </p:nvSpPr>
            <p:spPr bwMode="auto">
              <a:xfrm>
                <a:off x="1776376" y="975880"/>
                <a:ext cx="54000" cy="54000"/>
              </a:xfrm>
              <a:prstGeom prst="ellipse">
                <a:avLst/>
              </a:prstGeom>
              <a:grpFill/>
              <a:ln w="9535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lIns="54923" tIns="27462" rIns="54923" bIns="27462" rtlCol="0" anchor="ctr"/>
              <a:lstStyle/>
              <a:p>
                <a:pPr algn="ctr"/>
                <a:endParaRPr lang="zh-CN" altLang="en-US" sz="1081" dirty="0"/>
              </a:p>
            </p:txBody>
          </p:sp>
        </p:grp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FF4EDEC-408D-42DB-8B2A-9045D979E335}"/>
              </a:ext>
            </a:extLst>
          </p:cNvPr>
          <p:cNvCxnSpPr>
            <a:cxnSpLocks/>
          </p:cNvCxnSpPr>
          <p:nvPr/>
        </p:nvCxnSpPr>
        <p:spPr>
          <a:xfrm>
            <a:off x="4629150" y="2000250"/>
            <a:ext cx="788670" cy="0"/>
          </a:xfrm>
          <a:prstGeom prst="line">
            <a:avLst/>
          </a:prstGeom>
          <a:ln w="952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AF9FE22-32A9-4BA4-B34C-8A855A5414B6}"/>
              </a:ext>
            </a:extLst>
          </p:cNvPr>
          <p:cNvCxnSpPr>
            <a:cxnSpLocks/>
          </p:cNvCxnSpPr>
          <p:nvPr/>
        </p:nvCxnSpPr>
        <p:spPr>
          <a:xfrm>
            <a:off x="6659880" y="2000250"/>
            <a:ext cx="788670" cy="0"/>
          </a:xfrm>
          <a:prstGeom prst="line">
            <a:avLst/>
          </a:prstGeom>
          <a:ln w="952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44CC2CC-7973-4A6B-9635-601A675D31F9}"/>
              </a:ext>
            </a:extLst>
          </p:cNvPr>
          <p:cNvGrpSpPr/>
          <p:nvPr/>
        </p:nvGrpSpPr>
        <p:grpSpPr>
          <a:xfrm flipH="1">
            <a:off x="8908282" y="2654031"/>
            <a:ext cx="217487" cy="1878986"/>
            <a:chOff x="1258318" y="975880"/>
            <a:chExt cx="572058" cy="4942313"/>
          </a:xfrm>
          <a:gradFill flip="none" rotWithShape="1">
            <a:gsLst>
              <a:gs pos="0">
                <a:schemeClr val="accent1"/>
              </a:gs>
              <a:gs pos="48000">
                <a:schemeClr val="bg1"/>
              </a:gs>
              <a:gs pos="100000">
                <a:schemeClr val="accent2"/>
              </a:gs>
            </a:gsLst>
            <a:lin ang="5400000" scaled="1"/>
            <a:tileRect/>
          </a:gradFill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27EDD8AF-8A84-475B-982B-65D63B8EA497}"/>
                </a:ext>
              </a:extLst>
            </p:cNvPr>
            <p:cNvCxnSpPr>
              <a:cxnSpLocks/>
            </p:cNvCxnSpPr>
            <p:nvPr/>
          </p:nvCxnSpPr>
          <p:spPr>
            <a:xfrm>
              <a:off x="1258355" y="1874705"/>
              <a:ext cx="0" cy="3125554"/>
            </a:xfrm>
            <a:prstGeom prst="line">
              <a:avLst/>
            </a:prstGeom>
            <a:grpFill/>
            <a:ln w="9535" cap="rnd">
              <a:gradFill>
                <a:gsLst>
                  <a:gs pos="0">
                    <a:schemeClr val="accent1"/>
                  </a:gs>
                  <a:gs pos="52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8D2649C3-E019-422A-95CA-8B355D790875}"/>
                </a:ext>
              </a:extLst>
            </p:cNvPr>
            <p:cNvGrpSpPr/>
            <p:nvPr/>
          </p:nvGrpSpPr>
          <p:grpSpPr>
            <a:xfrm>
              <a:off x="1258318" y="975880"/>
              <a:ext cx="572058" cy="805295"/>
              <a:chOff x="1258318" y="975880"/>
              <a:chExt cx="572058" cy="805295"/>
            </a:xfrm>
            <a:grpFill/>
          </p:grpSpPr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6151B41E-42D5-4478-90A2-BC2EDAA89E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8355" y="1516089"/>
                <a:ext cx="0" cy="265086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1E9DC6A0-96AF-4BD6-8879-EAF98E8634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8318" y="1358176"/>
                <a:ext cx="135507" cy="161577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F70D8232-FC74-4AF2-BEC8-2C46F40B03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3937" y="1537497"/>
                <a:ext cx="0" cy="97628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7EBE2B5F-0FCF-4827-843D-B1F5CBA98F7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43902" y="1020944"/>
                <a:ext cx="436279" cy="520217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20286940-3030-49B0-82C6-7721EC0E6B13}"/>
                  </a:ext>
                </a:extLst>
              </p:cNvPr>
              <p:cNvSpPr/>
              <p:nvPr/>
            </p:nvSpPr>
            <p:spPr bwMode="auto">
              <a:xfrm>
                <a:off x="1776376" y="975880"/>
                <a:ext cx="54000" cy="54000"/>
              </a:xfrm>
              <a:prstGeom prst="ellipse">
                <a:avLst/>
              </a:prstGeom>
              <a:grpFill/>
              <a:ln w="9535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lIns="54923" tIns="27462" rIns="54923" bIns="27462" rtlCol="0" anchor="ctr"/>
              <a:lstStyle/>
              <a:p>
                <a:pPr algn="ctr"/>
                <a:endParaRPr lang="zh-CN" altLang="en-US" sz="1081" dirty="0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656EF80-9765-4454-9EAB-C27E37E7DCB9}"/>
                </a:ext>
              </a:extLst>
            </p:cNvPr>
            <p:cNvGrpSpPr/>
            <p:nvPr/>
          </p:nvGrpSpPr>
          <p:grpSpPr>
            <a:xfrm flipV="1">
              <a:off x="1258318" y="5112898"/>
              <a:ext cx="572058" cy="805295"/>
              <a:chOff x="1258318" y="975880"/>
              <a:chExt cx="572058" cy="805295"/>
            </a:xfrm>
            <a:grpFill/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03C12C0E-6B6B-4ABB-9A7A-137299220E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8355" y="1516089"/>
                <a:ext cx="0" cy="265086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8278AA35-7433-4DDD-96F7-32B299530F7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8318" y="1358176"/>
                <a:ext cx="135507" cy="161577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D059EF6E-CDB3-4595-AE62-95CDDDE0E5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3937" y="1537497"/>
                <a:ext cx="0" cy="97628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84FEC05E-7071-412A-AD13-0E1A88E312F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43902" y="1020944"/>
                <a:ext cx="436279" cy="520217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AF9B0D0C-AD50-4EC1-BF1E-C4DEA0B3F8FE}"/>
                  </a:ext>
                </a:extLst>
              </p:cNvPr>
              <p:cNvSpPr/>
              <p:nvPr/>
            </p:nvSpPr>
            <p:spPr bwMode="auto">
              <a:xfrm>
                <a:off x="1776376" y="975880"/>
                <a:ext cx="54000" cy="54000"/>
              </a:xfrm>
              <a:prstGeom prst="ellipse">
                <a:avLst/>
              </a:prstGeom>
              <a:grpFill/>
              <a:ln w="9535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lIns="54923" tIns="27462" rIns="54923" bIns="27462" rtlCol="0" anchor="ctr"/>
              <a:lstStyle/>
              <a:p>
                <a:pPr algn="ctr"/>
                <a:endParaRPr lang="zh-CN" altLang="en-US" sz="108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155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xmlns:p14="http://schemas.microsoft.com/office/powerpoint/2010/main" xmlns="" id="{D7829712-7128-4164-8FEA-97F6895E2597}"/>
              </a:ext>
            </a:extLst>
          </p:cNvPr>
          <p:cNvGrpSpPr/>
          <p:nvPr/>
        </p:nvGrpSpPr>
        <p:grpSpPr>
          <a:xfrm>
            <a:off x="4386818" y="377554"/>
            <a:ext cx="3418365" cy="839460"/>
            <a:chOff x="4322966" y="482446"/>
            <a:chExt cx="3418365" cy="83946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C2780E7E-8870-463F-83AC-A1E26C986209}"/>
                </a:ext>
              </a:extLst>
            </p:cNvPr>
            <p:cNvSpPr/>
            <p:nvPr/>
          </p:nvSpPr>
          <p:spPr>
            <a:xfrm>
              <a:off x="4593293" y="500558"/>
              <a:ext cx="287771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spc="300" dirty="0">
                  <a:gradFill flip="none" rotWithShape="1">
                    <a:gsLst>
                      <a:gs pos="0">
                        <a:srgbClr val="00FFFF"/>
                      </a:gs>
                      <a:gs pos="50000">
                        <a:schemeClr val="bg1"/>
                      </a:gs>
                      <a:gs pos="100000">
                        <a:srgbClr val="FF3399"/>
                      </a:gs>
                    </a:gsLst>
                    <a:lin ang="2700000" scaled="1"/>
                    <a:tileRect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字体圈欣意冠黑体" panose="00000500000000000000" pitchFamily="2" charset="-122"/>
                </a:rPr>
                <a:t>单击编辑标题</a:t>
              </a: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8BF1441C-5CE5-4984-A411-E4337AF72DBA}"/>
                </a:ext>
              </a:extLst>
            </p:cNvPr>
            <p:cNvSpPr/>
            <p:nvPr/>
          </p:nvSpPr>
          <p:spPr>
            <a:xfrm rot="5400000" flipH="1">
              <a:off x="6639974" y="220549"/>
              <a:ext cx="125274" cy="2077440"/>
            </a:xfrm>
            <a:custGeom>
              <a:avLst/>
              <a:gdLst>
                <a:gd name="connsiteX0" fmla="*/ 188754 w 190500"/>
                <a:gd name="connsiteY0" fmla="*/ 3969 h 581025"/>
                <a:gd name="connsiteX1" fmla="*/ 3969 w 190500"/>
                <a:gd name="connsiteY1" fmla="*/ 146844 h 581025"/>
                <a:gd name="connsiteX2" fmla="*/ 3969 w 190500"/>
                <a:gd name="connsiteY2" fmla="*/ 322104 h 581025"/>
                <a:gd name="connsiteX3" fmla="*/ 35402 w 190500"/>
                <a:gd name="connsiteY3" fmla="*/ 369729 h 581025"/>
                <a:gd name="connsiteX4" fmla="*/ 35402 w 190500"/>
                <a:gd name="connsiteY4" fmla="*/ 585947 h 581025"/>
                <a:gd name="connsiteX0" fmla="*/ 120272 w 120272"/>
                <a:gd name="connsiteY0" fmla="*/ 0 h 534291"/>
                <a:gd name="connsiteX1" fmla="*/ 0 w 120272"/>
                <a:gd name="connsiteY1" fmla="*/ 95188 h 534291"/>
                <a:gd name="connsiteX2" fmla="*/ 0 w 120272"/>
                <a:gd name="connsiteY2" fmla="*/ 270448 h 534291"/>
                <a:gd name="connsiteX3" fmla="*/ 31433 w 120272"/>
                <a:gd name="connsiteY3" fmla="*/ 318073 h 534291"/>
                <a:gd name="connsiteX4" fmla="*/ 31433 w 120272"/>
                <a:gd name="connsiteY4" fmla="*/ 534291 h 534291"/>
                <a:gd name="connsiteX0" fmla="*/ 120272 w 120272"/>
                <a:gd name="connsiteY0" fmla="*/ 0 h 1482353"/>
                <a:gd name="connsiteX1" fmla="*/ 0 w 120272"/>
                <a:gd name="connsiteY1" fmla="*/ 95188 h 1482353"/>
                <a:gd name="connsiteX2" fmla="*/ 0 w 120272"/>
                <a:gd name="connsiteY2" fmla="*/ 270448 h 1482353"/>
                <a:gd name="connsiteX3" fmla="*/ 31433 w 120272"/>
                <a:gd name="connsiteY3" fmla="*/ 318073 h 1482353"/>
                <a:gd name="connsiteX4" fmla="*/ 28628 w 120272"/>
                <a:gd name="connsiteY4" fmla="*/ 1482353 h 148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72" h="1482353">
                  <a:moveTo>
                    <a:pt x="120272" y="0"/>
                  </a:moveTo>
                  <a:lnTo>
                    <a:pt x="0" y="95188"/>
                  </a:lnTo>
                  <a:lnTo>
                    <a:pt x="0" y="270448"/>
                  </a:lnTo>
                  <a:lnTo>
                    <a:pt x="31433" y="318073"/>
                  </a:lnTo>
                  <a:lnTo>
                    <a:pt x="28628" y="1482353"/>
                  </a:lnTo>
                </a:path>
              </a:pathLst>
            </a:custGeom>
            <a:noFill/>
            <a:ln w="7869" cap="flat">
              <a:gradFill flip="none" rotWithShape="1">
                <a:gsLst>
                  <a:gs pos="0">
                    <a:schemeClr val="accent2"/>
                  </a:gs>
                  <a:gs pos="50000">
                    <a:schemeClr val="bg1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olid"/>
              <a:miter/>
              <a:headEnd type="oval" w="sm" len="sm"/>
            </a:ln>
          </p:spPr>
          <p:txBody>
            <a:bodyPr lIns="75547" tIns="37774" rIns="75547" bIns="3777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8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637A77E7-A6A8-4045-A9BF-125370787058}"/>
                </a:ext>
              </a:extLst>
            </p:cNvPr>
            <p:cNvSpPr/>
            <p:nvPr/>
          </p:nvSpPr>
          <p:spPr>
            <a:xfrm rot="5400000" flipV="1">
              <a:off x="5299049" y="-493637"/>
              <a:ext cx="125274" cy="2077440"/>
            </a:xfrm>
            <a:custGeom>
              <a:avLst/>
              <a:gdLst>
                <a:gd name="connsiteX0" fmla="*/ 188754 w 190500"/>
                <a:gd name="connsiteY0" fmla="*/ 3969 h 581025"/>
                <a:gd name="connsiteX1" fmla="*/ 3969 w 190500"/>
                <a:gd name="connsiteY1" fmla="*/ 146844 h 581025"/>
                <a:gd name="connsiteX2" fmla="*/ 3969 w 190500"/>
                <a:gd name="connsiteY2" fmla="*/ 322104 h 581025"/>
                <a:gd name="connsiteX3" fmla="*/ 35402 w 190500"/>
                <a:gd name="connsiteY3" fmla="*/ 369729 h 581025"/>
                <a:gd name="connsiteX4" fmla="*/ 35402 w 190500"/>
                <a:gd name="connsiteY4" fmla="*/ 585947 h 581025"/>
                <a:gd name="connsiteX0" fmla="*/ 120272 w 120272"/>
                <a:gd name="connsiteY0" fmla="*/ 0 h 534291"/>
                <a:gd name="connsiteX1" fmla="*/ 0 w 120272"/>
                <a:gd name="connsiteY1" fmla="*/ 95188 h 534291"/>
                <a:gd name="connsiteX2" fmla="*/ 0 w 120272"/>
                <a:gd name="connsiteY2" fmla="*/ 270448 h 534291"/>
                <a:gd name="connsiteX3" fmla="*/ 31433 w 120272"/>
                <a:gd name="connsiteY3" fmla="*/ 318073 h 534291"/>
                <a:gd name="connsiteX4" fmla="*/ 31433 w 120272"/>
                <a:gd name="connsiteY4" fmla="*/ 534291 h 534291"/>
                <a:gd name="connsiteX0" fmla="*/ 120272 w 120272"/>
                <a:gd name="connsiteY0" fmla="*/ 0 h 1482353"/>
                <a:gd name="connsiteX1" fmla="*/ 0 w 120272"/>
                <a:gd name="connsiteY1" fmla="*/ 95188 h 1482353"/>
                <a:gd name="connsiteX2" fmla="*/ 0 w 120272"/>
                <a:gd name="connsiteY2" fmla="*/ 270448 h 1482353"/>
                <a:gd name="connsiteX3" fmla="*/ 31433 w 120272"/>
                <a:gd name="connsiteY3" fmla="*/ 318073 h 1482353"/>
                <a:gd name="connsiteX4" fmla="*/ 28628 w 120272"/>
                <a:gd name="connsiteY4" fmla="*/ 1482353 h 148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72" h="1482353">
                  <a:moveTo>
                    <a:pt x="120272" y="0"/>
                  </a:moveTo>
                  <a:lnTo>
                    <a:pt x="0" y="95188"/>
                  </a:lnTo>
                  <a:lnTo>
                    <a:pt x="0" y="270448"/>
                  </a:lnTo>
                  <a:lnTo>
                    <a:pt x="31433" y="318073"/>
                  </a:lnTo>
                  <a:lnTo>
                    <a:pt x="28628" y="1482353"/>
                  </a:lnTo>
                </a:path>
              </a:pathLst>
            </a:custGeom>
            <a:noFill/>
            <a:ln w="7869" cap="flat">
              <a:gradFill flip="none" rotWithShape="1">
                <a:gsLst>
                  <a:gs pos="0">
                    <a:schemeClr val="accent2"/>
                  </a:gs>
                  <a:gs pos="50000">
                    <a:schemeClr val="bg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miter/>
              <a:headEnd type="oval" w="sm" len="sm"/>
            </a:ln>
          </p:spPr>
          <p:txBody>
            <a:bodyPr lIns="75547" tIns="37774" rIns="75547" bIns="3777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8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30" name="六边形 8++">
            <a:extLst>
              <a:ext uri="{FF2B5EF4-FFF2-40B4-BE49-F238E27FC236}">
                <a16:creationId xmlns:a16="http://schemas.microsoft.com/office/drawing/2014/main" xmlns:p14="http://schemas.microsoft.com/office/powerpoint/2010/main" xmlns="" id="{4CAC18A9-9B75-47A7-9205-CDD82D663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4674" y="1692464"/>
            <a:ext cx="2492958" cy="3251200"/>
          </a:xfrm>
          <a:prstGeom prst="snip1Rect">
            <a:avLst>
              <a:gd name="adj" fmla="val 11788"/>
            </a:avLst>
          </a:prstGeom>
          <a:noFill/>
          <a:ln w="6350"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bevel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六边形 8+">
            <a:extLst>
              <a:ext uri="{FF2B5EF4-FFF2-40B4-BE49-F238E27FC236}">
                <a16:creationId xmlns:a16="http://schemas.microsoft.com/office/drawing/2014/main" xmlns:p14="http://schemas.microsoft.com/office/powerpoint/2010/main" xmlns="" id="{B6E49D36-86E0-470D-A3D6-30CD2A5022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8923" y="1789297"/>
            <a:ext cx="2344460" cy="3057534"/>
          </a:xfrm>
          <a:prstGeom prst="snip1Rect">
            <a:avLst>
              <a:gd name="adj" fmla="val 11788"/>
            </a:avLst>
          </a:prstGeom>
          <a:noFill/>
          <a:ln w="6350">
            <a:gradFill flip="none" rotWithShape="1">
              <a:gsLst>
                <a:gs pos="0">
                  <a:schemeClr val="accent1">
                    <a:alpha val="70000"/>
                  </a:schemeClr>
                </a:gs>
                <a:gs pos="79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bevel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六边形 8">
            <a:extLst>
              <a:ext uri="{FF2B5EF4-FFF2-40B4-BE49-F238E27FC236}">
                <a16:creationId xmlns:a16="http://schemas.microsoft.com/office/drawing/2014/main" xmlns:p14="http://schemas.microsoft.com/office/powerpoint/2010/main" xmlns="" id="{39A3FC41-FD35-4C60-B42F-3C7F24B2C9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5876" y="1876614"/>
            <a:ext cx="2210554" cy="2882900"/>
          </a:xfrm>
          <a:prstGeom prst="snip1Rect">
            <a:avLst>
              <a:gd name="adj" fmla="val 11788"/>
            </a:avLst>
          </a:prstGeom>
          <a:solidFill>
            <a:srgbClr val="0A1A31"/>
          </a:solidFill>
          <a:ln w="9525">
            <a:gradFill flip="none"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2700000" scaled="1"/>
              <a:tileRect/>
            </a:gradFill>
            <a:bevel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:p14="http://schemas.microsoft.com/office/powerpoint/2010/main" xmlns="" id="{C8AE9CDC-6C73-46FD-A575-6281A92B6014}"/>
              </a:ext>
            </a:extLst>
          </p:cNvPr>
          <p:cNvSpPr/>
          <p:nvPr/>
        </p:nvSpPr>
        <p:spPr>
          <a:xfrm>
            <a:off x="1503464" y="4999557"/>
            <a:ext cx="2656909" cy="955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单击此处可编辑所需的内容，并可根据您的需要自由拉伸文本框大小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:p14="http://schemas.microsoft.com/office/powerpoint/2010/main" xmlns="" id="{59A0C249-98A7-470F-B94B-EBE43A454847}"/>
              </a:ext>
            </a:extLst>
          </p:cNvPr>
          <p:cNvSpPr/>
          <p:nvPr/>
        </p:nvSpPr>
        <p:spPr>
          <a:xfrm>
            <a:off x="1895591" y="3913946"/>
            <a:ext cx="1791124" cy="43037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27" name="图片占位符 4-mask">
            <a:extLst>
              <a:ext uri="{FF2B5EF4-FFF2-40B4-BE49-F238E27FC236}">
                <a16:creationId xmlns:a16="http://schemas.microsoft.com/office/drawing/2014/main" xmlns:p14="http://schemas.microsoft.com/office/powerpoint/2010/main" xmlns="" id="{727C076E-7645-4344-BBEE-8FDAFDD6F7BB}"/>
              </a:ext>
            </a:extLst>
          </p:cNvPr>
          <p:cNvSpPr/>
          <p:nvPr/>
        </p:nvSpPr>
        <p:spPr>
          <a:xfrm>
            <a:off x="2006928" y="2232336"/>
            <a:ext cx="1568450" cy="156845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六边形 8++">
            <a:extLst>
              <a:ext uri="{FF2B5EF4-FFF2-40B4-BE49-F238E27FC236}">
                <a16:creationId xmlns:a16="http://schemas.microsoft.com/office/drawing/2014/main" xmlns:p14="http://schemas.microsoft.com/office/powerpoint/2010/main" xmlns="" id="{F8CB9B9C-8164-45D4-8CB8-D419EF9048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8756" y="1692464"/>
            <a:ext cx="2492958" cy="3251200"/>
          </a:xfrm>
          <a:prstGeom prst="snip1Rect">
            <a:avLst>
              <a:gd name="adj" fmla="val 11788"/>
            </a:avLst>
          </a:prstGeom>
          <a:noFill/>
          <a:ln w="6350"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bevel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5" name="六边形 8+">
            <a:extLst>
              <a:ext uri="{FF2B5EF4-FFF2-40B4-BE49-F238E27FC236}">
                <a16:creationId xmlns:a16="http://schemas.microsoft.com/office/drawing/2014/main" xmlns:p14="http://schemas.microsoft.com/office/powerpoint/2010/main" xmlns="" id="{CB94FAF5-3FD1-4862-BC34-BE0F55C330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3005" y="1789297"/>
            <a:ext cx="2344460" cy="3057534"/>
          </a:xfrm>
          <a:prstGeom prst="snip1Rect">
            <a:avLst>
              <a:gd name="adj" fmla="val 11788"/>
            </a:avLst>
          </a:prstGeom>
          <a:noFill/>
          <a:ln w="6350">
            <a:gradFill flip="none" rotWithShape="1">
              <a:gsLst>
                <a:gs pos="0">
                  <a:schemeClr val="accent1">
                    <a:alpha val="70000"/>
                  </a:schemeClr>
                </a:gs>
                <a:gs pos="79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bevel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" name="六边形 8">
            <a:extLst>
              <a:ext uri="{FF2B5EF4-FFF2-40B4-BE49-F238E27FC236}">
                <a16:creationId xmlns:a16="http://schemas.microsoft.com/office/drawing/2014/main" xmlns:p14="http://schemas.microsoft.com/office/powerpoint/2010/main" xmlns="" id="{70992AE9-14D8-49FC-BF10-AAF1EFAA14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9958" y="1876614"/>
            <a:ext cx="2210554" cy="2882900"/>
          </a:xfrm>
          <a:prstGeom prst="snip1Rect">
            <a:avLst>
              <a:gd name="adj" fmla="val 11788"/>
            </a:avLst>
          </a:prstGeom>
          <a:solidFill>
            <a:srgbClr val="0A1A31"/>
          </a:solidFill>
          <a:ln w="9525">
            <a:gradFill flip="none"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2700000" scaled="1"/>
              <a:tileRect/>
            </a:gradFill>
            <a:bevel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:p14="http://schemas.microsoft.com/office/powerpoint/2010/main" xmlns="" id="{BC27556C-9CC7-4C83-98CD-8A00E5F790AF}"/>
              </a:ext>
            </a:extLst>
          </p:cNvPr>
          <p:cNvSpPr/>
          <p:nvPr/>
        </p:nvSpPr>
        <p:spPr>
          <a:xfrm>
            <a:off x="4767546" y="4999557"/>
            <a:ext cx="2656909" cy="955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单击此处可编辑所需的内容，并可根据您的需要自由拉伸文本框大小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:p14="http://schemas.microsoft.com/office/powerpoint/2010/main" xmlns="" id="{5CB09F8F-A590-49A1-8073-19D5CA4712A7}"/>
              </a:ext>
            </a:extLst>
          </p:cNvPr>
          <p:cNvSpPr/>
          <p:nvPr/>
        </p:nvSpPr>
        <p:spPr>
          <a:xfrm>
            <a:off x="5159673" y="3913946"/>
            <a:ext cx="1791124" cy="43037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39" name="图片占位符 4-mask">
            <a:extLst>
              <a:ext uri="{FF2B5EF4-FFF2-40B4-BE49-F238E27FC236}">
                <a16:creationId xmlns:a16="http://schemas.microsoft.com/office/drawing/2014/main" xmlns:p14="http://schemas.microsoft.com/office/powerpoint/2010/main" xmlns="" id="{02A78978-3949-4585-BC65-AC18A1DE6D9F}"/>
              </a:ext>
            </a:extLst>
          </p:cNvPr>
          <p:cNvSpPr/>
          <p:nvPr/>
        </p:nvSpPr>
        <p:spPr>
          <a:xfrm>
            <a:off x="5271010" y="2232336"/>
            <a:ext cx="1568450" cy="156845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六边形 8++">
            <a:extLst>
              <a:ext uri="{FF2B5EF4-FFF2-40B4-BE49-F238E27FC236}">
                <a16:creationId xmlns:a16="http://schemas.microsoft.com/office/drawing/2014/main" xmlns:p14="http://schemas.microsoft.com/office/powerpoint/2010/main" xmlns="" id="{977919E1-8910-4210-8105-C4A06F0E6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2837" y="1692464"/>
            <a:ext cx="2492958" cy="3251200"/>
          </a:xfrm>
          <a:prstGeom prst="snip1Rect">
            <a:avLst>
              <a:gd name="adj" fmla="val 11788"/>
            </a:avLst>
          </a:prstGeom>
          <a:noFill/>
          <a:ln w="6350">
            <a:gradFill flip="none" rotWithShape="1">
              <a:gsLst>
                <a:gs pos="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bevel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六边形 8+">
            <a:extLst>
              <a:ext uri="{FF2B5EF4-FFF2-40B4-BE49-F238E27FC236}">
                <a16:creationId xmlns:a16="http://schemas.microsoft.com/office/drawing/2014/main" xmlns:p14="http://schemas.microsoft.com/office/powerpoint/2010/main" xmlns="" id="{ABD44D08-CE68-42A7-967B-27D3262FFD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7086" y="1789297"/>
            <a:ext cx="2344460" cy="3057534"/>
          </a:xfrm>
          <a:prstGeom prst="snip1Rect">
            <a:avLst>
              <a:gd name="adj" fmla="val 11788"/>
            </a:avLst>
          </a:prstGeom>
          <a:noFill/>
          <a:ln w="6350">
            <a:gradFill flip="none" rotWithShape="1">
              <a:gsLst>
                <a:gs pos="0">
                  <a:schemeClr val="accent1">
                    <a:alpha val="70000"/>
                  </a:schemeClr>
                </a:gs>
                <a:gs pos="79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bevel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3" name="六边形 8">
            <a:extLst>
              <a:ext uri="{FF2B5EF4-FFF2-40B4-BE49-F238E27FC236}">
                <a16:creationId xmlns:a16="http://schemas.microsoft.com/office/drawing/2014/main" xmlns:p14="http://schemas.microsoft.com/office/powerpoint/2010/main" xmlns="" id="{06A04056-D6A8-4DA9-A232-4264EE97E6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4039" y="1876614"/>
            <a:ext cx="2210554" cy="2882900"/>
          </a:xfrm>
          <a:prstGeom prst="snip1Rect">
            <a:avLst>
              <a:gd name="adj" fmla="val 11788"/>
            </a:avLst>
          </a:prstGeom>
          <a:solidFill>
            <a:srgbClr val="0A1A31"/>
          </a:solidFill>
          <a:ln w="9525">
            <a:gradFill flip="none" rotWithShape="1">
              <a:gsLst>
                <a:gs pos="0">
                  <a:schemeClr val="accent1"/>
                </a:gs>
                <a:gs pos="50000">
                  <a:schemeClr val="bg1"/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2700000" scaled="1"/>
              <a:tileRect/>
            </a:gradFill>
            <a:bevel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:p14="http://schemas.microsoft.com/office/powerpoint/2010/main" xmlns="" id="{EEE27DA1-B966-4146-997B-333FAB1BF35F}"/>
              </a:ext>
            </a:extLst>
          </p:cNvPr>
          <p:cNvSpPr/>
          <p:nvPr/>
        </p:nvSpPr>
        <p:spPr>
          <a:xfrm>
            <a:off x="8031627" y="4999557"/>
            <a:ext cx="2656909" cy="955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单击此处可编辑所需的内容，并可根据您的需要自由拉伸文本框大小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:p14="http://schemas.microsoft.com/office/powerpoint/2010/main" xmlns="" id="{96592E93-1183-48B7-801E-18F13A8D7B7C}"/>
              </a:ext>
            </a:extLst>
          </p:cNvPr>
          <p:cNvSpPr/>
          <p:nvPr/>
        </p:nvSpPr>
        <p:spPr>
          <a:xfrm>
            <a:off x="8423754" y="3913946"/>
            <a:ext cx="1791124" cy="43037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46" name="图片占位符 4-mask">
            <a:extLst>
              <a:ext uri="{FF2B5EF4-FFF2-40B4-BE49-F238E27FC236}">
                <a16:creationId xmlns:a16="http://schemas.microsoft.com/office/drawing/2014/main" xmlns:p14="http://schemas.microsoft.com/office/powerpoint/2010/main" xmlns="" id="{99CB1A84-4664-4BC0-9D9B-602239F17C12}"/>
              </a:ext>
            </a:extLst>
          </p:cNvPr>
          <p:cNvSpPr/>
          <p:nvPr/>
        </p:nvSpPr>
        <p:spPr>
          <a:xfrm>
            <a:off x="8535091" y="2232336"/>
            <a:ext cx="1568450" cy="1568450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Object 60005">
            <a:extLst>
              <a:ext uri="{FF2B5EF4-FFF2-40B4-BE49-F238E27FC236}">
                <a16:creationId xmlns:a16="http://schemas.microsoft.com/office/drawing/2014/main" xmlns:p14="http://schemas.microsoft.com/office/powerpoint/2010/main" xmlns="" id="{1D529DAB-119A-4EBC-A9FA-EE5D1790B918}"/>
              </a:ext>
            </a:extLst>
          </p:cNvPr>
          <p:cNvSpPr txBox="1"/>
          <p:nvPr/>
        </p:nvSpPr>
        <p:spPr>
          <a:xfrm>
            <a:off x="1895591" y="4288237"/>
            <a:ext cx="1791124" cy="286799"/>
          </a:xfrm>
          <a:prstGeom prst="rect">
            <a:avLst/>
          </a:prstGeom>
        </p:spPr>
        <p:txBody>
          <a:bodyPr vert="horz" lIns="49175" tIns="24588" rIns="49175" bIns="24588" rtlCol="0" anchor="t" anchorCtr="0">
            <a:noAutofit/>
          </a:bodyPr>
          <a:lstStyle/>
          <a:p>
            <a:pPr algn="ctr">
              <a:lnSpc>
                <a:spcPct val="114166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TO ENTER TITLE</a:t>
            </a:r>
            <a:endParaRPr lang="zh-CN" altLang="en-US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Object 60005">
            <a:extLst>
              <a:ext uri="{FF2B5EF4-FFF2-40B4-BE49-F238E27FC236}">
                <a16:creationId xmlns:a16="http://schemas.microsoft.com/office/drawing/2014/main" xmlns:p14="http://schemas.microsoft.com/office/powerpoint/2010/main" xmlns="" id="{077C045C-3955-4DB6-97D3-BE250AE2B5A5}"/>
              </a:ext>
            </a:extLst>
          </p:cNvPr>
          <p:cNvSpPr txBox="1"/>
          <p:nvPr/>
        </p:nvSpPr>
        <p:spPr>
          <a:xfrm>
            <a:off x="5159673" y="4288237"/>
            <a:ext cx="1791124" cy="286799"/>
          </a:xfrm>
          <a:prstGeom prst="rect">
            <a:avLst/>
          </a:prstGeom>
        </p:spPr>
        <p:txBody>
          <a:bodyPr vert="horz" lIns="49175" tIns="24588" rIns="49175" bIns="24588" rtlCol="0" anchor="t" anchorCtr="0">
            <a:noAutofit/>
          </a:bodyPr>
          <a:lstStyle/>
          <a:p>
            <a:pPr algn="ctr">
              <a:lnSpc>
                <a:spcPct val="114166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TO ENTER TITLE</a:t>
            </a:r>
            <a:endParaRPr lang="zh-CN" altLang="en-US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Object 60005">
            <a:extLst>
              <a:ext uri="{FF2B5EF4-FFF2-40B4-BE49-F238E27FC236}">
                <a16:creationId xmlns:a16="http://schemas.microsoft.com/office/drawing/2014/main" xmlns:p14="http://schemas.microsoft.com/office/powerpoint/2010/main" xmlns="" id="{04991648-A045-4710-A641-39039E617CB4}"/>
              </a:ext>
            </a:extLst>
          </p:cNvPr>
          <p:cNvSpPr txBox="1"/>
          <p:nvPr/>
        </p:nvSpPr>
        <p:spPr>
          <a:xfrm>
            <a:off x="8431580" y="4288237"/>
            <a:ext cx="1791124" cy="286799"/>
          </a:xfrm>
          <a:prstGeom prst="rect">
            <a:avLst/>
          </a:prstGeom>
        </p:spPr>
        <p:txBody>
          <a:bodyPr vert="horz" lIns="49175" tIns="24588" rIns="49175" bIns="24588" rtlCol="0" anchor="t" anchorCtr="0">
            <a:noAutofit/>
          </a:bodyPr>
          <a:lstStyle/>
          <a:p>
            <a:pPr algn="ctr">
              <a:lnSpc>
                <a:spcPct val="114166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TO ENTER TITLE</a:t>
            </a:r>
            <a:endParaRPr lang="zh-CN" altLang="en-US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376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:p14="http://schemas.microsoft.com/office/powerpoint/2010/main" xmlns="" id="{4157A426-87BD-4770-A9B6-81888B8C2AD7}"/>
              </a:ext>
            </a:extLst>
          </p:cNvPr>
          <p:cNvGrpSpPr/>
          <p:nvPr/>
        </p:nvGrpSpPr>
        <p:grpSpPr>
          <a:xfrm>
            <a:off x="4386818" y="377554"/>
            <a:ext cx="3418365" cy="839460"/>
            <a:chOff x="4322966" y="482446"/>
            <a:chExt cx="3418365" cy="83946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FE5ECF9B-6DB5-41EF-B5B6-3DD2A007131B}"/>
                </a:ext>
              </a:extLst>
            </p:cNvPr>
            <p:cNvSpPr/>
            <p:nvPr/>
          </p:nvSpPr>
          <p:spPr>
            <a:xfrm>
              <a:off x="4593293" y="500558"/>
              <a:ext cx="287771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spc="300" dirty="0">
                  <a:gradFill flip="none" rotWithShape="1">
                    <a:gsLst>
                      <a:gs pos="0">
                        <a:srgbClr val="00FFFF"/>
                      </a:gs>
                      <a:gs pos="50000">
                        <a:schemeClr val="bg1"/>
                      </a:gs>
                      <a:gs pos="100000">
                        <a:srgbClr val="FF3399"/>
                      </a:gs>
                    </a:gsLst>
                    <a:lin ang="2700000" scaled="1"/>
                    <a:tileRect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字体圈欣意冠黑体" panose="00000500000000000000" pitchFamily="2" charset="-122"/>
                </a:rPr>
                <a:t>单击编辑标题</a:t>
              </a: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05E58516-D49C-42ED-91C4-AD491117C295}"/>
                </a:ext>
              </a:extLst>
            </p:cNvPr>
            <p:cNvSpPr/>
            <p:nvPr/>
          </p:nvSpPr>
          <p:spPr>
            <a:xfrm rot="5400000" flipH="1">
              <a:off x="6639974" y="220549"/>
              <a:ext cx="125274" cy="2077440"/>
            </a:xfrm>
            <a:custGeom>
              <a:avLst/>
              <a:gdLst>
                <a:gd name="connsiteX0" fmla="*/ 188754 w 190500"/>
                <a:gd name="connsiteY0" fmla="*/ 3969 h 581025"/>
                <a:gd name="connsiteX1" fmla="*/ 3969 w 190500"/>
                <a:gd name="connsiteY1" fmla="*/ 146844 h 581025"/>
                <a:gd name="connsiteX2" fmla="*/ 3969 w 190500"/>
                <a:gd name="connsiteY2" fmla="*/ 322104 h 581025"/>
                <a:gd name="connsiteX3" fmla="*/ 35402 w 190500"/>
                <a:gd name="connsiteY3" fmla="*/ 369729 h 581025"/>
                <a:gd name="connsiteX4" fmla="*/ 35402 w 190500"/>
                <a:gd name="connsiteY4" fmla="*/ 585947 h 581025"/>
                <a:gd name="connsiteX0" fmla="*/ 120272 w 120272"/>
                <a:gd name="connsiteY0" fmla="*/ 0 h 534291"/>
                <a:gd name="connsiteX1" fmla="*/ 0 w 120272"/>
                <a:gd name="connsiteY1" fmla="*/ 95188 h 534291"/>
                <a:gd name="connsiteX2" fmla="*/ 0 w 120272"/>
                <a:gd name="connsiteY2" fmla="*/ 270448 h 534291"/>
                <a:gd name="connsiteX3" fmla="*/ 31433 w 120272"/>
                <a:gd name="connsiteY3" fmla="*/ 318073 h 534291"/>
                <a:gd name="connsiteX4" fmla="*/ 31433 w 120272"/>
                <a:gd name="connsiteY4" fmla="*/ 534291 h 534291"/>
                <a:gd name="connsiteX0" fmla="*/ 120272 w 120272"/>
                <a:gd name="connsiteY0" fmla="*/ 0 h 1482353"/>
                <a:gd name="connsiteX1" fmla="*/ 0 w 120272"/>
                <a:gd name="connsiteY1" fmla="*/ 95188 h 1482353"/>
                <a:gd name="connsiteX2" fmla="*/ 0 w 120272"/>
                <a:gd name="connsiteY2" fmla="*/ 270448 h 1482353"/>
                <a:gd name="connsiteX3" fmla="*/ 31433 w 120272"/>
                <a:gd name="connsiteY3" fmla="*/ 318073 h 1482353"/>
                <a:gd name="connsiteX4" fmla="*/ 28628 w 120272"/>
                <a:gd name="connsiteY4" fmla="*/ 1482353 h 148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72" h="1482353">
                  <a:moveTo>
                    <a:pt x="120272" y="0"/>
                  </a:moveTo>
                  <a:lnTo>
                    <a:pt x="0" y="95188"/>
                  </a:lnTo>
                  <a:lnTo>
                    <a:pt x="0" y="270448"/>
                  </a:lnTo>
                  <a:lnTo>
                    <a:pt x="31433" y="318073"/>
                  </a:lnTo>
                  <a:lnTo>
                    <a:pt x="28628" y="1482353"/>
                  </a:lnTo>
                </a:path>
              </a:pathLst>
            </a:custGeom>
            <a:noFill/>
            <a:ln w="7869" cap="flat">
              <a:gradFill flip="none" rotWithShape="1">
                <a:gsLst>
                  <a:gs pos="0">
                    <a:schemeClr val="accent2"/>
                  </a:gs>
                  <a:gs pos="50000">
                    <a:schemeClr val="bg1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olid"/>
              <a:miter/>
              <a:headEnd type="oval" w="sm" len="sm"/>
            </a:ln>
          </p:spPr>
          <p:txBody>
            <a:bodyPr lIns="75547" tIns="37774" rIns="75547" bIns="3777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8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BCA4C9C4-671E-4C11-A571-22FFCA68871D}"/>
                </a:ext>
              </a:extLst>
            </p:cNvPr>
            <p:cNvSpPr/>
            <p:nvPr/>
          </p:nvSpPr>
          <p:spPr>
            <a:xfrm rot="5400000" flipV="1">
              <a:off x="5299049" y="-493637"/>
              <a:ext cx="125274" cy="2077440"/>
            </a:xfrm>
            <a:custGeom>
              <a:avLst/>
              <a:gdLst>
                <a:gd name="connsiteX0" fmla="*/ 188754 w 190500"/>
                <a:gd name="connsiteY0" fmla="*/ 3969 h 581025"/>
                <a:gd name="connsiteX1" fmla="*/ 3969 w 190500"/>
                <a:gd name="connsiteY1" fmla="*/ 146844 h 581025"/>
                <a:gd name="connsiteX2" fmla="*/ 3969 w 190500"/>
                <a:gd name="connsiteY2" fmla="*/ 322104 h 581025"/>
                <a:gd name="connsiteX3" fmla="*/ 35402 w 190500"/>
                <a:gd name="connsiteY3" fmla="*/ 369729 h 581025"/>
                <a:gd name="connsiteX4" fmla="*/ 35402 w 190500"/>
                <a:gd name="connsiteY4" fmla="*/ 585947 h 581025"/>
                <a:gd name="connsiteX0" fmla="*/ 120272 w 120272"/>
                <a:gd name="connsiteY0" fmla="*/ 0 h 534291"/>
                <a:gd name="connsiteX1" fmla="*/ 0 w 120272"/>
                <a:gd name="connsiteY1" fmla="*/ 95188 h 534291"/>
                <a:gd name="connsiteX2" fmla="*/ 0 w 120272"/>
                <a:gd name="connsiteY2" fmla="*/ 270448 h 534291"/>
                <a:gd name="connsiteX3" fmla="*/ 31433 w 120272"/>
                <a:gd name="connsiteY3" fmla="*/ 318073 h 534291"/>
                <a:gd name="connsiteX4" fmla="*/ 31433 w 120272"/>
                <a:gd name="connsiteY4" fmla="*/ 534291 h 534291"/>
                <a:gd name="connsiteX0" fmla="*/ 120272 w 120272"/>
                <a:gd name="connsiteY0" fmla="*/ 0 h 1482353"/>
                <a:gd name="connsiteX1" fmla="*/ 0 w 120272"/>
                <a:gd name="connsiteY1" fmla="*/ 95188 h 1482353"/>
                <a:gd name="connsiteX2" fmla="*/ 0 w 120272"/>
                <a:gd name="connsiteY2" fmla="*/ 270448 h 1482353"/>
                <a:gd name="connsiteX3" fmla="*/ 31433 w 120272"/>
                <a:gd name="connsiteY3" fmla="*/ 318073 h 1482353"/>
                <a:gd name="connsiteX4" fmla="*/ 28628 w 120272"/>
                <a:gd name="connsiteY4" fmla="*/ 1482353 h 148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72" h="1482353">
                  <a:moveTo>
                    <a:pt x="120272" y="0"/>
                  </a:moveTo>
                  <a:lnTo>
                    <a:pt x="0" y="95188"/>
                  </a:lnTo>
                  <a:lnTo>
                    <a:pt x="0" y="270448"/>
                  </a:lnTo>
                  <a:lnTo>
                    <a:pt x="31433" y="318073"/>
                  </a:lnTo>
                  <a:lnTo>
                    <a:pt x="28628" y="1482353"/>
                  </a:lnTo>
                </a:path>
              </a:pathLst>
            </a:custGeom>
            <a:noFill/>
            <a:ln w="7869" cap="flat">
              <a:gradFill flip="none" rotWithShape="1">
                <a:gsLst>
                  <a:gs pos="0">
                    <a:schemeClr val="accent2"/>
                  </a:gs>
                  <a:gs pos="50000">
                    <a:schemeClr val="bg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miter/>
              <a:headEnd type="oval" w="sm" len="sm"/>
            </a:ln>
          </p:spPr>
          <p:txBody>
            <a:bodyPr lIns="75547" tIns="37774" rIns="75547" bIns="3777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8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:p14="http://schemas.microsoft.com/office/powerpoint/2010/main" xmlns="" id="{7990E1EE-AEDF-447C-8A56-4678AA738964}"/>
              </a:ext>
            </a:extLst>
          </p:cNvPr>
          <p:cNvGrpSpPr/>
          <p:nvPr/>
        </p:nvGrpSpPr>
        <p:grpSpPr>
          <a:xfrm>
            <a:off x="928455" y="1497015"/>
            <a:ext cx="10335090" cy="4587872"/>
            <a:chOff x="1000238" y="1309886"/>
            <a:chExt cx="10335090" cy="4587872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D410271B-50D8-4145-ABAD-725AB6A6C85A}"/>
                </a:ext>
              </a:extLst>
            </p:cNvPr>
            <p:cNvSpPr/>
            <p:nvPr/>
          </p:nvSpPr>
          <p:spPr>
            <a:xfrm>
              <a:off x="3881522" y="1788266"/>
              <a:ext cx="2677546" cy="4109492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 cap="flat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1600">
                <a:latin typeface="思源黑体" panose="020B0400000000000000" pitchFamily="34" charset="-122"/>
                <a:ea typeface="思源黑体" panose="020B0400000000000000" pitchFamily="34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0F90A7FF-6379-4541-8BE7-01CAC54128EE}"/>
                </a:ext>
              </a:extLst>
            </p:cNvPr>
            <p:cNvSpPr/>
            <p:nvPr/>
          </p:nvSpPr>
          <p:spPr>
            <a:xfrm>
              <a:off x="1000238" y="1788266"/>
              <a:ext cx="2677546" cy="4109492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 cap="flat">
              <a:solidFill>
                <a:schemeClr val="bg1"/>
              </a:solidFill>
              <a:bevel/>
            </a:ln>
          </p:spPr>
          <p:txBody>
            <a:bodyPr/>
            <a:lstStyle/>
            <a:p>
              <a:endParaRPr lang="zh-CN" altLang="en-US" sz="1600">
                <a:latin typeface="思源黑体" panose="020B0400000000000000" pitchFamily="34" charset="-122"/>
                <a:ea typeface="思源黑体" panose="020B0400000000000000" pitchFamily="34" charset="-122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FBB522C5-AC0C-475A-B18A-C5CB17789F88}"/>
                </a:ext>
              </a:extLst>
            </p:cNvPr>
            <p:cNvGrpSpPr/>
            <p:nvPr/>
          </p:nvGrpSpPr>
          <p:grpSpPr>
            <a:xfrm>
              <a:off x="6977563" y="1309886"/>
              <a:ext cx="4357765" cy="2244550"/>
              <a:chOff x="7163301" y="1309886"/>
              <a:chExt cx="4357765" cy="2244550"/>
            </a:xfrm>
          </p:grpSpPr>
          <p:sp>
            <p:nvSpPr>
              <p:cNvPr id="22" name="六边形 8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08F05377-B01E-42C2-8EEE-9B51CDCADD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63301" y="1838325"/>
                <a:ext cx="4357765" cy="1716111"/>
              </a:xfrm>
              <a:custGeom>
                <a:avLst/>
                <a:gdLst>
                  <a:gd name="connsiteX0" fmla="*/ 0 w 4357765"/>
                  <a:gd name="connsiteY0" fmla="*/ 0 h 1712867"/>
                  <a:gd name="connsiteX1" fmla="*/ 4155852 w 4357765"/>
                  <a:gd name="connsiteY1" fmla="*/ 0 h 1712867"/>
                  <a:gd name="connsiteX2" fmla="*/ 4357765 w 4357765"/>
                  <a:gd name="connsiteY2" fmla="*/ 201913 h 1712867"/>
                  <a:gd name="connsiteX3" fmla="*/ 4357765 w 4357765"/>
                  <a:gd name="connsiteY3" fmla="*/ 1712867 h 1712867"/>
                  <a:gd name="connsiteX4" fmla="*/ 0 w 4357765"/>
                  <a:gd name="connsiteY4" fmla="*/ 1712867 h 1712867"/>
                  <a:gd name="connsiteX5" fmla="*/ 0 w 4357765"/>
                  <a:gd name="connsiteY5" fmla="*/ 0 h 1712867"/>
                  <a:gd name="connsiteX0" fmla="*/ 0 w 4357765"/>
                  <a:gd name="connsiteY0" fmla="*/ 3244 h 1716111"/>
                  <a:gd name="connsiteX1" fmla="*/ 3053849 w 4357765"/>
                  <a:gd name="connsiteY1" fmla="*/ 0 h 1716111"/>
                  <a:gd name="connsiteX2" fmla="*/ 4155852 w 4357765"/>
                  <a:gd name="connsiteY2" fmla="*/ 3244 h 1716111"/>
                  <a:gd name="connsiteX3" fmla="*/ 4357765 w 4357765"/>
                  <a:gd name="connsiteY3" fmla="*/ 205157 h 1716111"/>
                  <a:gd name="connsiteX4" fmla="*/ 4357765 w 4357765"/>
                  <a:gd name="connsiteY4" fmla="*/ 1716111 h 1716111"/>
                  <a:gd name="connsiteX5" fmla="*/ 0 w 4357765"/>
                  <a:gd name="connsiteY5" fmla="*/ 1716111 h 1716111"/>
                  <a:gd name="connsiteX6" fmla="*/ 0 w 4357765"/>
                  <a:gd name="connsiteY6" fmla="*/ 3244 h 1716111"/>
                  <a:gd name="connsiteX0" fmla="*/ 0 w 4357765"/>
                  <a:gd name="connsiteY0" fmla="*/ 3244 h 1716111"/>
                  <a:gd name="connsiteX1" fmla="*/ 1193299 w 4357765"/>
                  <a:gd name="connsiteY1" fmla="*/ 0 h 1716111"/>
                  <a:gd name="connsiteX2" fmla="*/ 3053849 w 4357765"/>
                  <a:gd name="connsiteY2" fmla="*/ 0 h 1716111"/>
                  <a:gd name="connsiteX3" fmla="*/ 4155852 w 4357765"/>
                  <a:gd name="connsiteY3" fmla="*/ 3244 h 1716111"/>
                  <a:gd name="connsiteX4" fmla="*/ 4357765 w 4357765"/>
                  <a:gd name="connsiteY4" fmla="*/ 205157 h 1716111"/>
                  <a:gd name="connsiteX5" fmla="*/ 4357765 w 4357765"/>
                  <a:gd name="connsiteY5" fmla="*/ 1716111 h 1716111"/>
                  <a:gd name="connsiteX6" fmla="*/ 0 w 4357765"/>
                  <a:gd name="connsiteY6" fmla="*/ 1716111 h 1716111"/>
                  <a:gd name="connsiteX7" fmla="*/ 0 w 4357765"/>
                  <a:gd name="connsiteY7" fmla="*/ 3244 h 1716111"/>
                  <a:gd name="connsiteX0" fmla="*/ 0 w 4357765"/>
                  <a:gd name="connsiteY0" fmla="*/ 6419 h 1719286"/>
                  <a:gd name="connsiteX1" fmla="*/ 1193299 w 4357765"/>
                  <a:gd name="connsiteY1" fmla="*/ 3175 h 1719286"/>
                  <a:gd name="connsiteX2" fmla="*/ 2348999 w 4357765"/>
                  <a:gd name="connsiteY2" fmla="*/ 0 h 1719286"/>
                  <a:gd name="connsiteX3" fmla="*/ 3053849 w 4357765"/>
                  <a:gd name="connsiteY3" fmla="*/ 3175 h 1719286"/>
                  <a:gd name="connsiteX4" fmla="*/ 4155852 w 4357765"/>
                  <a:gd name="connsiteY4" fmla="*/ 6419 h 1719286"/>
                  <a:gd name="connsiteX5" fmla="*/ 4357765 w 4357765"/>
                  <a:gd name="connsiteY5" fmla="*/ 208332 h 1719286"/>
                  <a:gd name="connsiteX6" fmla="*/ 4357765 w 4357765"/>
                  <a:gd name="connsiteY6" fmla="*/ 1719286 h 1719286"/>
                  <a:gd name="connsiteX7" fmla="*/ 0 w 4357765"/>
                  <a:gd name="connsiteY7" fmla="*/ 1719286 h 1719286"/>
                  <a:gd name="connsiteX8" fmla="*/ 0 w 4357765"/>
                  <a:gd name="connsiteY8" fmla="*/ 6419 h 1719286"/>
                  <a:gd name="connsiteX0" fmla="*/ 2348999 w 4357765"/>
                  <a:gd name="connsiteY0" fmla="*/ 0 h 1719286"/>
                  <a:gd name="connsiteX1" fmla="*/ 3053849 w 4357765"/>
                  <a:gd name="connsiteY1" fmla="*/ 3175 h 1719286"/>
                  <a:gd name="connsiteX2" fmla="*/ 4155852 w 4357765"/>
                  <a:gd name="connsiteY2" fmla="*/ 6419 h 1719286"/>
                  <a:gd name="connsiteX3" fmla="*/ 4357765 w 4357765"/>
                  <a:gd name="connsiteY3" fmla="*/ 208332 h 1719286"/>
                  <a:gd name="connsiteX4" fmla="*/ 4357765 w 4357765"/>
                  <a:gd name="connsiteY4" fmla="*/ 1719286 h 1719286"/>
                  <a:gd name="connsiteX5" fmla="*/ 0 w 4357765"/>
                  <a:gd name="connsiteY5" fmla="*/ 1719286 h 1719286"/>
                  <a:gd name="connsiteX6" fmla="*/ 0 w 4357765"/>
                  <a:gd name="connsiteY6" fmla="*/ 6419 h 1719286"/>
                  <a:gd name="connsiteX7" fmla="*/ 1193299 w 4357765"/>
                  <a:gd name="connsiteY7" fmla="*/ 3175 h 1719286"/>
                  <a:gd name="connsiteX8" fmla="*/ 2440439 w 4357765"/>
                  <a:gd name="connsiteY8" fmla="*/ 91440 h 1719286"/>
                  <a:gd name="connsiteX0" fmla="*/ 2348999 w 4357765"/>
                  <a:gd name="connsiteY0" fmla="*/ 0 h 1719286"/>
                  <a:gd name="connsiteX1" fmla="*/ 3053849 w 4357765"/>
                  <a:gd name="connsiteY1" fmla="*/ 3175 h 1719286"/>
                  <a:gd name="connsiteX2" fmla="*/ 4155852 w 4357765"/>
                  <a:gd name="connsiteY2" fmla="*/ 6419 h 1719286"/>
                  <a:gd name="connsiteX3" fmla="*/ 4357765 w 4357765"/>
                  <a:gd name="connsiteY3" fmla="*/ 208332 h 1719286"/>
                  <a:gd name="connsiteX4" fmla="*/ 4357765 w 4357765"/>
                  <a:gd name="connsiteY4" fmla="*/ 1719286 h 1719286"/>
                  <a:gd name="connsiteX5" fmla="*/ 0 w 4357765"/>
                  <a:gd name="connsiteY5" fmla="*/ 1719286 h 1719286"/>
                  <a:gd name="connsiteX6" fmla="*/ 0 w 4357765"/>
                  <a:gd name="connsiteY6" fmla="*/ 6419 h 1719286"/>
                  <a:gd name="connsiteX7" fmla="*/ 1193299 w 4357765"/>
                  <a:gd name="connsiteY7" fmla="*/ 3175 h 1719286"/>
                  <a:gd name="connsiteX0" fmla="*/ 3053849 w 4357765"/>
                  <a:gd name="connsiteY0" fmla="*/ 0 h 1716111"/>
                  <a:gd name="connsiteX1" fmla="*/ 4155852 w 4357765"/>
                  <a:gd name="connsiteY1" fmla="*/ 3244 h 1716111"/>
                  <a:gd name="connsiteX2" fmla="*/ 4357765 w 4357765"/>
                  <a:gd name="connsiteY2" fmla="*/ 205157 h 1716111"/>
                  <a:gd name="connsiteX3" fmla="*/ 4357765 w 4357765"/>
                  <a:gd name="connsiteY3" fmla="*/ 1716111 h 1716111"/>
                  <a:gd name="connsiteX4" fmla="*/ 0 w 4357765"/>
                  <a:gd name="connsiteY4" fmla="*/ 1716111 h 1716111"/>
                  <a:gd name="connsiteX5" fmla="*/ 0 w 4357765"/>
                  <a:gd name="connsiteY5" fmla="*/ 3244 h 1716111"/>
                  <a:gd name="connsiteX6" fmla="*/ 1193299 w 4357765"/>
                  <a:gd name="connsiteY6" fmla="*/ 0 h 1716111"/>
                  <a:gd name="connsiteX0" fmla="*/ 3053849 w 4357765"/>
                  <a:gd name="connsiteY0" fmla="*/ 0 h 1716111"/>
                  <a:gd name="connsiteX1" fmla="*/ 3142749 w 4357765"/>
                  <a:gd name="connsiteY1" fmla="*/ 0 h 1716111"/>
                  <a:gd name="connsiteX2" fmla="*/ 4155852 w 4357765"/>
                  <a:gd name="connsiteY2" fmla="*/ 3244 h 1716111"/>
                  <a:gd name="connsiteX3" fmla="*/ 4357765 w 4357765"/>
                  <a:gd name="connsiteY3" fmla="*/ 205157 h 1716111"/>
                  <a:gd name="connsiteX4" fmla="*/ 4357765 w 4357765"/>
                  <a:gd name="connsiteY4" fmla="*/ 1716111 h 1716111"/>
                  <a:gd name="connsiteX5" fmla="*/ 0 w 4357765"/>
                  <a:gd name="connsiteY5" fmla="*/ 1716111 h 1716111"/>
                  <a:gd name="connsiteX6" fmla="*/ 0 w 4357765"/>
                  <a:gd name="connsiteY6" fmla="*/ 3244 h 1716111"/>
                  <a:gd name="connsiteX7" fmla="*/ 1193299 w 4357765"/>
                  <a:gd name="connsiteY7" fmla="*/ 0 h 1716111"/>
                  <a:gd name="connsiteX0" fmla="*/ 3053849 w 4357765"/>
                  <a:gd name="connsiteY0" fmla="*/ 0 h 1716111"/>
                  <a:gd name="connsiteX1" fmla="*/ 3142749 w 4357765"/>
                  <a:gd name="connsiteY1" fmla="*/ 0 h 1716111"/>
                  <a:gd name="connsiteX2" fmla="*/ 4155852 w 4357765"/>
                  <a:gd name="connsiteY2" fmla="*/ 3244 h 1716111"/>
                  <a:gd name="connsiteX3" fmla="*/ 4357765 w 4357765"/>
                  <a:gd name="connsiteY3" fmla="*/ 205157 h 1716111"/>
                  <a:gd name="connsiteX4" fmla="*/ 4357765 w 4357765"/>
                  <a:gd name="connsiteY4" fmla="*/ 1716111 h 1716111"/>
                  <a:gd name="connsiteX5" fmla="*/ 0 w 4357765"/>
                  <a:gd name="connsiteY5" fmla="*/ 1716111 h 1716111"/>
                  <a:gd name="connsiteX6" fmla="*/ 0 w 4357765"/>
                  <a:gd name="connsiteY6" fmla="*/ 3244 h 1716111"/>
                  <a:gd name="connsiteX7" fmla="*/ 1107574 w 4357765"/>
                  <a:gd name="connsiteY7" fmla="*/ 0 h 1716111"/>
                  <a:gd name="connsiteX8" fmla="*/ 1193299 w 4357765"/>
                  <a:gd name="connsiteY8" fmla="*/ 0 h 1716111"/>
                  <a:gd name="connsiteX0" fmla="*/ 3053849 w 4357765"/>
                  <a:gd name="connsiteY0" fmla="*/ 0 h 1716111"/>
                  <a:gd name="connsiteX1" fmla="*/ 3142749 w 4357765"/>
                  <a:gd name="connsiteY1" fmla="*/ 0 h 1716111"/>
                  <a:gd name="connsiteX2" fmla="*/ 4155852 w 4357765"/>
                  <a:gd name="connsiteY2" fmla="*/ 3244 h 1716111"/>
                  <a:gd name="connsiteX3" fmla="*/ 4357765 w 4357765"/>
                  <a:gd name="connsiteY3" fmla="*/ 205157 h 1716111"/>
                  <a:gd name="connsiteX4" fmla="*/ 4357765 w 4357765"/>
                  <a:gd name="connsiteY4" fmla="*/ 1716111 h 1716111"/>
                  <a:gd name="connsiteX5" fmla="*/ 0 w 4357765"/>
                  <a:gd name="connsiteY5" fmla="*/ 1716111 h 1716111"/>
                  <a:gd name="connsiteX6" fmla="*/ 0 w 4357765"/>
                  <a:gd name="connsiteY6" fmla="*/ 3244 h 1716111"/>
                  <a:gd name="connsiteX7" fmla="*/ 1107574 w 4357765"/>
                  <a:gd name="connsiteY7" fmla="*/ 0 h 1716111"/>
                  <a:gd name="connsiteX0" fmla="*/ 3142749 w 4357765"/>
                  <a:gd name="connsiteY0" fmla="*/ 0 h 1716111"/>
                  <a:gd name="connsiteX1" fmla="*/ 4155852 w 4357765"/>
                  <a:gd name="connsiteY1" fmla="*/ 3244 h 1716111"/>
                  <a:gd name="connsiteX2" fmla="*/ 4357765 w 4357765"/>
                  <a:gd name="connsiteY2" fmla="*/ 205157 h 1716111"/>
                  <a:gd name="connsiteX3" fmla="*/ 4357765 w 4357765"/>
                  <a:gd name="connsiteY3" fmla="*/ 1716111 h 1716111"/>
                  <a:gd name="connsiteX4" fmla="*/ 0 w 4357765"/>
                  <a:gd name="connsiteY4" fmla="*/ 1716111 h 1716111"/>
                  <a:gd name="connsiteX5" fmla="*/ 0 w 4357765"/>
                  <a:gd name="connsiteY5" fmla="*/ 3244 h 1716111"/>
                  <a:gd name="connsiteX6" fmla="*/ 1107574 w 4357765"/>
                  <a:gd name="connsiteY6" fmla="*/ 0 h 1716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57765" h="1716111">
                    <a:moveTo>
                      <a:pt x="3142749" y="0"/>
                    </a:moveTo>
                    <a:lnTo>
                      <a:pt x="4155852" y="3244"/>
                    </a:lnTo>
                    <a:lnTo>
                      <a:pt x="4357765" y="205157"/>
                    </a:lnTo>
                    <a:lnTo>
                      <a:pt x="4357765" y="1716111"/>
                    </a:lnTo>
                    <a:lnTo>
                      <a:pt x="0" y="1716111"/>
                    </a:lnTo>
                    <a:lnTo>
                      <a:pt x="0" y="3244"/>
                    </a:lnTo>
                    <a:lnTo>
                      <a:pt x="1107574" y="0"/>
                    </a:lnTo>
                  </a:path>
                </a:pathLst>
              </a:custGeom>
              <a:solidFill>
                <a:srgbClr val="0A1A31">
                  <a:alpha val="82000"/>
                </a:srgbClr>
              </a:solidFill>
              <a:ln w="9525">
                <a:gradFill flip="none"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2">
                        <a:lumMod val="68000"/>
                        <a:lumOff val="32000"/>
                      </a:schemeClr>
                    </a:gs>
                  </a:gsLst>
                  <a:lin ang="2700000" scaled="1"/>
                  <a:tileRect/>
                </a:gra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2BFAED27-FD75-471E-B8CD-DB54724AF3B5}"/>
                  </a:ext>
                </a:extLst>
              </p:cNvPr>
              <p:cNvSpPr/>
              <p:nvPr/>
            </p:nvSpPr>
            <p:spPr>
              <a:xfrm>
                <a:off x="8310479" y="1616926"/>
                <a:ext cx="1954382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200" b="1" spc="100" dirty="0">
                    <a:gradFill flip="none" rotWithShape="1">
                      <a:gsLst>
                        <a:gs pos="0">
                          <a:srgbClr val="00FFFF"/>
                        </a:gs>
                        <a:gs pos="50000">
                          <a:schemeClr val="bg1"/>
                        </a:gs>
                        <a:gs pos="100000">
                          <a:srgbClr val="FF3399"/>
                        </a:gs>
                      </a:gsLst>
                      <a:lin ang="27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单击编辑标题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8351BCB9-60C5-47F7-BA56-0A020E2EEB2F}"/>
                  </a:ext>
                </a:extLst>
              </p:cNvPr>
              <p:cNvSpPr/>
              <p:nvPr/>
            </p:nvSpPr>
            <p:spPr>
              <a:xfrm>
                <a:off x="7446849" y="2238435"/>
                <a:ext cx="3878376" cy="95532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单击此处编辑您要的内容，建议您在展示时采用微软雅黑字体，本模版所有素材均可自由编辑、改色、替换。</a:t>
                </a:r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D687869B-0936-4AF1-9EC6-0AA5B7D8DE18}"/>
                  </a:ext>
                </a:extLst>
              </p:cNvPr>
              <p:cNvCxnSpPr/>
              <p:nvPr/>
            </p:nvCxnSpPr>
            <p:spPr>
              <a:xfrm flipV="1">
                <a:off x="8274844" y="1801441"/>
                <a:ext cx="0" cy="73766"/>
              </a:xfrm>
              <a:prstGeom prst="line">
                <a:avLst/>
              </a:prstGeom>
              <a:ln w="127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66C860C8-742E-45B0-A170-CBBF346F7FE6}"/>
                  </a:ext>
                </a:extLst>
              </p:cNvPr>
              <p:cNvCxnSpPr/>
              <p:nvPr/>
            </p:nvCxnSpPr>
            <p:spPr>
              <a:xfrm flipV="1">
                <a:off x="10298907" y="1801441"/>
                <a:ext cx="0" cy="73766"/>
              </a:xfrm>
              <a:prstGeom prst="line">
                <a:avLst/>
              </a:prstGeom>
              <a:ln w="127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5540B40B-B561-4A87-95EC-57BA1CDCE541}"/>
                  </a:ext>
                </a:extLst>
              </p:cNvPr>
              <p:cNvSpPr txBox="1"/>
              <p:nvPr/>
            </p:nvSpPr>
            <p:spPr>
              <a:xfrm>
                <a:off x="8895557" y="1309886"/>
                <a:ext cx="784225" cy="497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  <a:spcAft>
                    <a:spcPts val="600"/>
                  </a:spcAft>
                </a:pPr>
                <a:r>
                  <a:rPr lang="en-US" altLang="zh-CN" sz="2400" b="1" i="1" spc="80" dirty="0">
                    <a:gradFill flip="none" rotWithShape="1">
                      <a:gsLst>
                        <a:gs pos="10000">
                          <a:schemeClr val="accent1"/>
                        </a:gs>
                        <a:gs pos="8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01</a:t>
                </a:r>
                <a:endParaRPr lang="zh-CN" altLang="en-US" sz="2400" b="1" i="1" spc="80" dirty="0">
                  <a:gradFill flip="none" rotWithShape="1">
                    <a:gsLst>
                      <a:gs pos="10000">
                        <a:schemeClr val="accent1"/>
                      </a:gs>
                      <a:gs pos="80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94A10640-72AC-4D3D-8D3A-14F628D3F01A}"/>
                </a:ext>
              </a:extLst>
            </p:cNvPr>
            <p:cNvGrpSpPr/>
            <p:nvPr/>
          </p:nvGrpSpPr>
          <p:grpSpPr>
            <a:xfrm>
              <a:off x="6977563" y="3653208"/>
              <a:ext cx="4357765" cy="2244550"/>
              <a:chOff x="7163301" y="1309886"/>
              <a:chExt cx="4357765" cy="2244550"/>
            </a:xfrm>
          </p:grpSpPr>
          <p:sp>
            <p:nvSpPr>
              <p:cNvPr id="32" name="六边形 8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5FB7F034-9A7A-4441-9236-3A10969A57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63301" y="1838325"/>
                <a:ext cx="4357765" cy="1716111"/>
              </a:xfrm>
              <a:custGeom>
                <a:avLst/>
                <a:gdLst>
                  <a:gd name="connsiteX0" fmla="*/ 0 w 4357765"/>
                  <a:gd name="connsiteY0" fmla="*/ 0 h 1712867"/>
                  <a:gd name="connsiteX1" fmla="*/ 4155852 w 4357765"/>
                  <a:gd name="connsiteY1" fmla="*/ 0 h 1712867"/>
                  <a:gd name="connsiteX2" fmla="*/ 4357765 w 4357765"/>
                  <a:gd name="connsiteY2" fmla="*/ 201913 h 1712867"/>
                  <a:gd name="connsiteX3" fmla="*/ 4357765 w 4357765"/>
                  <a:gd name="connsiteY3" fmla="*/ 1712867 h 1712867"/>
                  <a:gd name="connsiteX4" fmla="*/ 0 w 4357765"/>
                  <a:gd name="connsiteY4" fmla="*/ 1712867 h 1712867"/>
                  <a:gd name="connsiteX5" fmla="*/ 0 w 4357765"/>
                  <a:gd name="connsiteY5" fmla="*/ 0 h 1712867"/>
                  <a:gd name="connsiteX0" fmla="*/ 0 w 4357765"/>
                  <a:gd name="connsiteY0" fmla="*/ 3244 h 1716111"/>
                  <a:gd name="connsiteX1" fmla="*/ 3053849 w 4357765"/>
                  <a:gd name="connsiteY1" fmla="*/ 0 h 1716111"/>
                  <a:gd name="connsiteX2" fmla="*/ 4155852 w 4357765"/>
                  <a:gd name="connsiteY2" fmla="*/ 3244 h 1716111"/>
                  <a:gd name="connsiteX3" fmla="*/ 4357765 w 4357765"/>
                  <a:gd name="connsiteY3" fmla="*/ 205157 h 1716111"/>
                  <a:gd name="connsiteX4" fmla="*/ 4357765 w 4357765"/>
                  <a:gd name="connsiteY4" fmla="*/ 1716111 h 1716111"/>
                  <a:gd name="connsiteX5" fmla="*/ 0 w 4357765"/>
                  <a:gd name="connsiteY5" fmla="*/ 1716111 h 1716111"/>
                  <a:gd name="connsiteX6" fmla="*/ 0 w 4357765"/>
                  <a:gd name="connsiteY6" fmla="*/ 3244 h 1716111"/>
                  <a:gd name="connsiteX0" fmla="*/ 0 w 4357765"/>
                  <a:gd name="connsiteY0" fmla="*/ 3244 h 1716111"/>
                  <a:gd name="connsiteX1" fmla="*/ 1193299 w 4357765"/>
                  <a:gd name="connsiteY1" fmla="*/ 0 h 1716111"/>
                  <a:gd name="connsiteX2" fmla="*/ 3053849 w 4357765"/>
                  <a:gd name="connsiteY2" fmla="*/ 0 h 1716111"/>
                  <a:gd name="connsiteX3" fmla="*/ 4155852 w 4357765"/>
                  <a:gd name="connsiteY3" fmla="*/ 3244 h 1716111"/>
                  <a:gd name="connsiteX4" fmla="*/ 4357765 w 4357765"/>
                  <a:gd name="connsiteY4" fmla="*/ 205157 h 1716111"/>
                  <a:gd name="connsiteX5" fmla="*/ 4357765 w 4357765"/>
                  <a:gd name="connsiteY5" fmla="*/ 1716111 h 1716111"/>
                  <a:gd name="connsiteX6" fmla="*/ 0 w 4357765"/>
                  <a:gd name="connsiteY6" fmla="*/ 1716111 h 1716111"/>
                  <a:gd name="connsiteX7" fmla="*/ 0 w 4357765"/>
                  <a:gd name="connsiteY7" fmla="*/ 3244 h 1716111"/>
                  <a:gd name="connsiteX0" fmla="*/ 0 w 4357765"/>
                  <a:gd name="connsiteY0" fmla="*/ 6419 h 1719286"/>
                  <a:gd name="connsiteX1" fmla="*/ 1193299 w 4357765"/>
                  <a:gd name="connsiteY1" fmla="*/ 3175 h 1719286"/>
                  <a:gd name="connsiteX2" fmla="*/ 2348999 w 4357765"/>
                  <a:gd name="connsiteY2" fmla="*/ 0 h 1719286"/>
                  <a:gd name="connsiteX3" fmla="*/ 3053849 w 4357765"/>
                  <a:gd name="connsiteY3" fmla="*/ 3175 h 1719286"/>
                  <a:gd name="connsiteX4" fmla="*/ 4155852 w 4357765"/>
                  <a:gd name="connsiteY4" fmla="*/ 6419 h 1719286"/>
                  <a:gd name="connsiteX5" fmla="*/ 4357765 w 4357765"/>
                  <a:gd name="connsiteY5" fmla="*/ 208332 h 1719286"/>
                  <a:gd name="connsiteX6" fmla="*/ 4357765 w 4357765"/>
                  <a:gd name="connsiteY6" fmla="*/ 1719286 h 1719286"/>
                  <a:gd name="connsiteX7" fmla="*/ 0 w 4357765"/>
                  <a:gd name="connsiteY7" fmla="*/ 1719286 h 1719286"/>
                  <a:gd name="connsiteX8" fmla="*/ 0 w 4357765"/>
                  <a:gd name="connsiteY8" fmla="*/ 6419 h 1719286"/>
                  <a:gd name="connsiteX0" fmla="*/ 2348999 w 4357765"/>
                  <a:gd name="connsiteY0" fmla="*/ 0 h 1719286"/>
                  <a:gd name="connsiteX1" fmla="*/ 3053849 w 4357765"/>
                  <a:gd name="connsiteY1" fmla="*/ 3175 h 1719286"/>
                  <a:gd name="connsiteX2" fmla="*/ 4155852 w 4357765"/>
                  <a:gd name="connsiteY2" fmla="*/ 6419 h 1719286"/>
                  <a:gd name="connsiteX3" fmla="*/ 4357765 w 4357765"/>
                  <a:gd name="connsiteY3" fmla="*/ 208332 h 1719286"/>
                  <a:gd name="connsiteX4" fmla="*/ 4357765 w 4357765"/>
                  <a:gd name="connsiteY4" fmla="*/ 1719286 h 1719286"/>
                  <a:gd name="connsiteX5" fmla="*/ 0 w 4357765"/>
                  <a:gd name="connsiteY5" fmla="*/ 1719286 h 1719286"/>
                  <a:gd name="connsiteX6" fmla="*/ 0 w 4357765"/>
                  <a:gd name="connsiteY6" fmla="*/ 6419 h 1719286"/>
                  <a:gd name="connsiteX7" fmla="*/ 1193299 w 4357765"/>
                  <a:gd name="connsiteY7" fmla="*/ 3175 h 1719286"/>
                  <a:gd name="connsiteX8" fmla="*/ 2440439 w 4357765"/>
                  <a:gd name="connsiteY8" fmla="*/ 91440 h 1719286"/>
                  <a:gd name="connsiteX0" fmla="*/ 2348999 w 4357765"/>
                  <a:gd name="connsiteY0" fmla="*/ 0 h 1719286"/>
                  <a:gd name="connsiteX1" fmla="*/ 3053849 w 4357765"/>
                  <a:gd name="connsiteY1" fmla="*/ 3175 h 1719286"/>
                  <a:gd name="connsiteX2" fmla="*/ 4155852 w 4357765"/>
                  <a:gd name="connsiteY2" fmla="*/ 6419 h 1719286"/>
                  <a:gd name="connsiteX3" fmla="*/ 4357765 w 4357765"/>
                  <a:gd name="connsiteY3" fmla="*/ 208332 h 1719286"/>
                  <a:gd name="connsiteX4" fmla="*/ 4357765 w 4357765"/>
                  <a:gd name="connsiteY4" fmla="*/ 1719286 h 1719286"/>
                  <a:gd name="connsiteX5" fmla="*/ 0 w 4357765"/>
                  <a:gd name="connsiteY5" fmla="*/ 1719286 h 1719286"/>
                  <a:gd name="connsiteX6" fmla="*/ 0 w 4357765"/>
                  <a:gd name="connsiteY6" fmla="*/ 6419 h 1719286"/>
                  <a:gd name="connsiteX7" fmla="*/ 1193299 w 4357765"/>
                  <a:gd name="connsiteY7" fmla="*/ 3175 h 1719286"/>
                  <a:gd name="connsiteX0" fmla="*/ 3053849 w 4357765"/>
                  <a:gd name="connsiteY0" fmla="*/ 0 h 1716111"/>
                  <a:gd name="connsiteX1" fmla="*/ 4155852 w 4357765"/>
                  <a:gd name="connsiteY1" fmla="*/ 3244 h 1716111"/>
                  <a:gd name="connsiteX2" fmla="*/ 4357765 w 4357765"/>
                  <a:gd name="connsiteY2" fmla="*/ 205157 h 1716111"/>
                  <a:gd name="connsiteX3" fmla="*/ 4357765 w 4357765"/>
                  <a:gd name="connsiteY3" fmla="*/ 1716111 h 1716111"/>
                  <a:gd name="connsiteX4" fmla="*/ 0 w 4357765"/>
                  <a:gd name="connsiteY4" fmla="*/ 1716111 h 1716111"/>
                  <a:gd name="connsiteX5" fmla="*/ 0 w 4357765"/>
                  <a:gd name="connsiteY5" fmla="*/ 3244 h 1716111"/>
                  <a:gd name="connsiteX6" fmla="*/ 1193299 w 4357765"/>
                  <a:gd name="connsiteY6" fmla="*/ 0 h 1716111"/>
                  <a:gd name="connsiteX0" fmla="*/ 3053849 w 4357765"/>
                  <a:gd name="connsiteY0" fmla="*/ 0 h 1716111"/>
                  <a:gd name="connsiteX1" fmla="*/ 3142749 w 4357765"/>
                  <a:gd name="connsiteY1" fmla="*/ 0 h 1716111"/>
                  <a:gd name="connsiteX2" fmla="*/ 4155852 w 4357765"/>
                  <a:gd name="connsiteY2" fmla="*/ 3244 h 1716111"/>
                  <a:gd name="connsiteX3" fmla="*/ 4357765 w 4357765"/>
                  <a:gd name="connsiteY3" fmla="*/ 205157 h 1716111"/>
                  <a:gd name="connsiteX4" fmla="*/ 4357765 w 4357765"/>
                  <a:gd name="connsiteY4" fmla="*/ 1716111 h 1716111"/>
                  <a:gd name="connsiteX5" fmla="*/ 0 w 4357765"/>
                  <a:gd name="connsiteY5" fmla="*/ 1716111 h 1716111"/>
                  <a:gd name="connsiteX6" fmla="*/ 0 w 4357765"/>
                  <a:gd name="connsiteY6" fmla="*/ 3244 h 1716111"/>
                  <a:gd name="connsiteX7" fmla="*/ 1193299 w 4357765"/>
                  <a:gd name="connsiteY7" fmla="*/ 0 h 1716111"/>
                  <a:gd name="connsiteX0" fmla="*/ 3053849 w 4357765"/>
                  <a:gd name="connsiteY0" fmla="*/ 0 h 1716111"/>
                  <a:gd name="connsiteX1" fmla="*/ 3142749 w 4357765"/>
                  <a:gd name="connsiteY1" fmla="*/ 0 h 1716111"/>
                  <a:gd name="connsiteX2" fmla="*/ 4155852 w 4357765"/>
                  <a:gd name="connsiteY2" fmla="*/ 3244 h 1716111"/>
                  <a:gd name="connsiteX3" fmla="*/ 4357765 w 4357765"/>
                  <a:gd name="connsiteY3" fmla="*/ 205157 h 1716111"/>
                  <a:gd name="connsiteX4" fmla="*/ 4357765 w 4357765"/>
                  <a:gd name="connsiteY4" fmla="*/ 1716111 h 1716111"/>
                  <a:gd name="connsiteX5" fmla="*/ 0 w 4357765"/>
                  <a:gd name="connsiteY5" fmla="*/ 1716111 h 1716111"/>
                  <a:gd name="connsiteX6" fmla="*/ 0 w 4357765"/>
                  <a:gd name="connsiteY6" fmla="*/ 3244 h 1716111"/>
                  <a:gd name="connsiteX7" fmla="*/ 1107574 w 4357765"/>
                  <a:gd name="connsiteY7" fmla="*/ 0 h 1716111"/>
                  <a:gd name="connsiteX8" fmla="*/ 1193299 w 4357765"/>
                  <a:gd name="connsiteY8" fmla="*/ 0 h 1716111"/>
                  <a:gd name="connsiteX0" fmla="*/ 3053849 w 4357765"/>
                  <a:gd name="connsiteY0" fmla="*/ 0 h 1716111"/>
                  <a:gd name="connsiteX1" fmla="*/ 3142749 w 4357765"/>
                  <a:gd name="connsiteY1" fmla="*/ 0 h 1716111"/>
                  <a:gd name="connsiteX2" fmla="*/ 4155852 w 4357765"/>
                  <a:gd name="connsiteY2" fmla="*/ 3244 h 1716111"/>
                  <a:gd name="connsiteX3" fmla="*/ 4357765 w 4357765"/>
                  <a:gd name="connsiteY3" fmla="*/ 205157 h 1716111"/>
                  <a:gd name="connsiteX4" fmla="*/ 4357765 w 4357765"/>
                  <a:gd name="connsiteY4" fmla="*/ 1716111 h 1716111"/>
                  <a:gd name="connsiteX5" fmla="*/ 0 w 4357765"/>
                  <a:gd name="connsiteY5" fmla="*/ 1716111 h 1716111"/>
                  <a:gd name="connsiteX6" fmla="*/ 0 w 4357765"/>
                  <a:gd name="connsiteY6" fmla="*/ 3244 h 1716111"/>
                  <a:gd name="connsiteX7" fmla="*/ 1107574 w 4357765"/>
                  <a:gd name="connsiteY7" fmla="*/ 0 h 1716111"/>
                  <a:gd name="connsiteX0" fmla="*/ 3142749 w 4357765"/>
                  <a:gd name="connsiteY0" fmla="*/ 0 h 1716111"/>
                  <a:gd name="connsiteX1" fmla="*/ 4155852 w 4357765"/>
                  <a:gd name="connsiteY1" fmla="*/ 3244 h 1716111"/>
                  <a:gd name="connsiteX2" fmla="*/ 4357765 w 4357765"/>
                  <a:gd name="connsiteY2" fmla="*/ 205157 h 1716111"/>
                  <a:gd name="connsiteX3" fmla="*/ 4357765 w 4357765"/>
                  <a:gd name="connsiteY3" fmla="*/ 1716111 h 1716111"/>
                  <a:gd name="connsiteX4" fmla="*/ 0 w 4357765"/>
                  <a:gd name="connsiteY4" fmla="*/ 1716111 h 1716111"/>
                  <a:gd name="connsiteX5" fmla="*/ 0 w 4357765"/>
                  <a:gd name="connsiteY5" fmla="*/ 3244 h 1716111"/>
                  <a:gd name="connsiteX6" fmla="*/ 1107574 w 4357765"/>
                  <a:gd name="connsiteY6" fmla="*/ 0 h 1716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57765" h="1716111">
                    <a:moveTo>
                      <a:pt x="3142749" y="0"/>
                    </a:moveTo>
                    <a:lnTo>
                      <a:pt x="4155852" y="3244"/>
                    </a:lnTo>
                    <a:lnTo>
                      <a:pt x="4357765" y="205157"/>
                    </a:lnTo>
                    <a:lnTo>
                      <a:pt x="4357765" y="1716111"/>
                    </a:lnTo>
                    <a:lnTo>
                      <a:pt x="0" y="1716111"/>
                    </a:lnTo>
                    <a:lnTo>
                      <a:pt x="0" y="3244"/>
                    </a:lnTo>
                    <a:lnTo>
                      <a:pt x="1107574" y="0"/>
                    </a:lnTo>
                  </a:path>
                </a:pathLst>
              </a:custGeom>
              <a:solidFill>
                <a:srgbClr val="0A1A31">
                  <a:alpha val="82000"/>
                </a:srgbClr>
              </a:solidFill>
              <a:ln w="9525">
                <a:gradFill flip="none"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2">
                        <a:lumMod val="68000"/>
                        <a:lumOff val="32000"/>
                      </a:schemeClr>
                    </a:gs>
                  </a:gsLst>
                  <a:lin ang="2700000" scaled="1"/>
                  <a:tileRect/>
                </a:gra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2E8A27B3-9A6D-4C4E-9BAF-3A84E8DB56E2}"/>
                  </a:ext>
                </a:extLst>
              </p:cNvPr>
              <p:cNvSpPr/>
              <p:nvPr/>
            </p:nvSpPr>
            <p:spPr>
              <a:xfrm>
                <a:off x="8310479" y="1616926"/>
                <a:ext cx="1954382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200" b="1" spc="100" dirty="0">
                    <a:gradFill flip="none" rotWithShape="1">
                      <a:gsLst>
                        <a:gs pos="0">
                          <a:srgbClr val="00FFFF"/>
                        </a:gs>
                        <a:gs pos="50000">
                          <a:schemeClr val="bg1"/>
                        </a:gs>
                        <a:gs pos="100000">
                          <a:srgbClr val="FF3399"/>
                        </a:gs>
                      </a:gsLst>
                      <a:lin ang="27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单击编辑标题</a:t>
                </a: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71F1FFC1-2C9E-4C7F-9E24-88B12659A450}"/>
                  </a:ext>
                </a:extLst>
              </p:cNvPr>
              <p:cNvSpPr/>
              <p:nvPr/>
            </p:nvSpPr>
            <p:spPr>
              <a:xfrm>
                <a:off x="7446849" y="2238435"/>
                <a:ext cx="3878376" cy="95532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单击此处编辑您要的内容，建议您在展示时采用微软雅黑字体，本模版所有素材均可自由编辑、改色、替换。</a:t>
                </a:r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C489FAE4-E289-413D-9C78-E38F596122CE}"/>
                  </a:ext>
                </a:extLst>
              </p:cNvPr>
              <p:cNvCxnSpPr/>
              <p:nvPr/>
            </p:nvCxnSpPr>
            <p:spPr>
              <a:xfrm flipV="1">
                <a:off x="8274844" y="1801441"/>
                <a:ext cx="0" cy="73766"/>
              </a:xfrm>
              <a:prstGeom prst="line">
                <a:avLst/>
              </a:prstGeom>
              <a:ln w="127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2E0F04F5-6619-4A58-9484-27620E97744D}"/>
                  </a:ext>
                </a:extLst>
              </p:cNvPr>
              <p:cNvCxnSpPr/>
              <p:nvPr/>
            </p:nvCxnSpPr>
            <p:spPr>
              <a:xfrm flipV="1">
                <a:off x="10298907" y="1801441"/>
                <a:ext cx="0" cy="73766"/>
              </a:xfrm>
              <a:prstGeom prst="line">
                <a:avLst/>
              </a:prstGeom>
              <a:ln w="127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:p14="http://schemas.microsoft.com/office/powerpoint/2010/main" xmlns="" id="{F793794A-0B59-4FC0-8B0D-58F618A4FEE2}"/>
                  </a:ext>
                </a:extLst>
              </p:cNvPr>
              <p:cNvSpPr txBox="1"/>
              <p:nvPr/>
            </p:nvSpPr>
            <p:spPr>
              <a:xfrm>
                <a:off x="8895557" y="1309886"/>
                <a:ext cx="784225" cy="497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  <a:spcAft>
                    <a:spcPts val="600"/>
                  </a:spcAft>
                </a:pPr>
                <a:r>
                  <a:rPr lang="en-US" altLang="zh-CN" sz="2400" b="1" i="1" spc="80" dirty="0">
                    <a:gradFill flip="none" rotWithShape="1">
                      <a:gsLst>
                        <a:gs pos="10000">
                          <a:schemeClr val="accent1"/>
                        </a:gs>
                        <a:gs pos="8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02</a:t>
                </a:r>
                <a:endParaRPr lang="zh-CN" altLang="en-US" sz="2400" b="1" i="1" spc="80" dirty="0">
                  <a:gradFill flip="none" rotWithShape="1">
                    <a:gsLst>
                      <a:gs pos="10000">
                        <a:schemeClr val="accent1"/>
                      </a:gs>
                      <a:gs pos="80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971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660170D-4EB0-4C0D-9B30-528C2C7A165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-574675" y="0"/>
            <a:chExt cx="12192000" cy="6858000"/>
          </a:xfrm>
        </p:grpSpPr>
        <p:pic>
          <p:nvPicPr>
            <p:cNvPr id="33" name="图片 32" descr="图片包含 游戏机, 星星, 夜空&#10;&#10;描述已自动生成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5D32CA02-5F5F-414E-AA22-8EA27B563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574675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710136E-702E-4DBF-BCED-F6B707D9BABD}"/>
                </a:ext>
              </a:extLst>
            </p:cNvPr>
            <p:cNvSpPr/>
            <p:nvPr/>
          </p:nvSpPr>
          <p:spPr>
            <a:xfrm>
              <a:off x="-574675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45000"/>
                  </a:schemeClr>
                </a:gs>
                <a:gs pos="100000">
                  <a:schemeClr val="tx1">
                    <a:alpha val="84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92F6F05-875B-4321-8F0A-5E1226AE5448}"/>
              </a:ext>
            </a:extLst>
          </p:cNvPr>
          <p:cNvGrpSpPr/>
          <p:nvPr/>
        </p:nvGrpSpPr>
        <p:grpSpPr>
          <a:xfrm>
            <a:off x="4386818" y="377554"/>
            <a:ext cx="3418365" cy="839460"/>
            <a:chOff x="4322966" y="482446"/>
            <a:chExt cx="3418365" cy="83946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0C90073-7D86-474D-9020-209A14CCAA6A}"/>
                </a:ext>
              </a:extLst>
            </p:cNvPr>
            <p:cNvSpPr/>
            <p:nvPr/>
          </p:nvSpPr>
          <p:spPr>
            <a:xfrm>
              <a:off x="4593293" y="500558"/>
              <a:ext cx="287771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spc="300" dirty="0">
                  <a:gradFill flip="none" rotWithShape="1">
                    <a:gsLst>
                      <a:gs pos="0">
                        <a:srgbClr val="00FFFF"/>
                      </a:gs>
                      <a:gs pos="50000">
                        <a:schemeClr val="bg1"/>
                      </a:gs>
                      <a:gs pos="100000">
                        <a:srgbClr val="FF3399"/>
                      </a:gs>
                    </a:gsLst>
                    <a:lin ang="2700000" scaled="1"/>
                    <a:tileRect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字体圈欣意冠黑体" panose="00000500000000000000" pitchFamily="2" charset="-122"/>
                </a:rPr>
                <a:t>单击编辑标题</a:t>
              </a: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8A7511A-BB5C-41AB-A725-C393A9AE4F7E}"/>
                </a:ext>
              </a:extLst>
            </p:cNvPr>
            <p:cNvSpPr/>
            <p:nvPr/>
          </p:nvSpPr>
          <p:spPr>
            <a:xfrm rot="5400000" flipH="1">
              <a:off x="6639974" y="220549"/>
              <a:ext cx="125274" cy="2077440"/>
            </a:xfrm>
            <a:custGeom>
              <a:avLst/>
              <a:gdLst>
                <a:gd name="connsiteX0" fmla="*/ 188754 w 190500"/>
                <a:gd name="connsiteY0" fmla="*/ 3969 h 581025"/>
                <a:gd name="connsiteX1" fmla="*/ 3969 w 190500"/>
                <a:gd name="connsiteY1" fmla="*/ 146844 h 581025"/>
                <a:gd name="connsiteX2" fmla="*/ 3969 w 190500"/>
                <a:gd name="connsiteY2" fmla="*/ 322104 h 581025"/>
                <a:gd name="connsiteX3" fmla="*/ 35402 w 190500"/>
                <a:gd name="connsiteY3" fmla="*/ 369729 h 581025"/>
                <a:gd name="connsiteX4" fmla="*/ 35402 w 190500"/>
                <a:gd name="connsiteY4" fmla="*/ 585947 h 581025"/>
                <a:gd name="connsiteX0" fmla="*/ 120272 w 120272"/>
                <a:gd name="connsiteY0" fmla="*/ 0 h 534291"/>
                <a:gd name="connsiteX1" fmla="*/ 0 w 120272"/>
                <a:gd name="connsiteY1" fmla="*/ 95188 h 534291"/>
                <a:gd name="connsiteX2" fmla="*/ 0 w 120272"/>
                <a:gd name="connsiteY2" fmla="*/ 270448 h 534291"/>
                <a:gd name="connsiteX3" fmla="*/ 31433 w 120272"/>
                <a:gd name="connsiteY3" fmla="*/ 318073 h 534291"/>
                <a:gd name="connsiteX4" fmla="*/ 31433 w 120272"/>
                <a:gd name="connsiteY4" fmla="*/ 534291 h 534291"/>
                <a:gd name="connsiteX0" fmla="*/ 120272 w 120272"/>
                <a:gd name="connsiteY0" fmla="*/ 0 h 1482353"/>
                <a:gd name="connsiteX1" fmla="*/ 0 w 120272"/>
                <a:gd name="connsiteY1" fmla="*/ 95188 h 1482353"/>
                <a:gd name="connsiteX2" fmla="*/ 0 w 120272"/>
                <a:gd name="connsiteY2" fmla="*/ 270448 h 1482353"/>
                <a:gd name="connsiteX3" fmla="*/ 31433 w 120272"/>
                <a:gd name="connsiteY3" fmla="*/ 318073 h 1482353"/>
                <a:gd name="connsiteX4" fmla="*/ 28628 w 120272"/>
                <a:gd name="connsiteY4" fmla="*/ 1482353 h 148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72" h="1482353">
                  <a:moveTo>
                    <a:pt x="120272" y="0"/>
                  </a:moveTo>
                  <a:lnTo>
                    <a:pt x="0" y="95188"/>
                  </a:lnTo>
                  <a:lnTo>
                    <a:pt x="0" y="270448"/>
                  </a:lnTo>
                  <a:lnTo>
                    <a:pt x="31433" y="318073"/>
                  </a:lnTo>
                  <a:lnTo>
                    <a:pt x="28628" y="1482353"/>
                  </a:lnTo>
                </a:path>
              </a:pathLst>
            </a:custGeom>
            <a:noFill/>
            <a:ln w="7869" cap="flat">
              <a:gradFill flip="none" rotWithShape="1">
                <a:gsLst>
                  <a:gs pos="0">
                    <a:schemeClr val="accent2"/>
                  </a:gs>
                  <a:gs pos="50000">
                    <a:schemeClr val="bg1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olid"/>
              <a:miter/>
              <a:headEnd type="oval" w="sm" len="sm"/>
            </a:ln>
          </p:spPr>
          <p:txBody>
            <a:bodyPr lIns="75547" tIns="37774" rIns="75547" bIns="3777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8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069C6FF9-CA8F-4E34-8797-D154AE9C9862}"/>
                </a:ext>
              </a:extLst>
            </p:cNvPr>
            <p:cNvSpPr/>
            <p:nvPr/>
          </p:nvSpPr>
          <p:spPr>
            <a:xfrm rot="5400000" flipV="1">
              <a:off x="5299049" y="-493637"/>
              <a:ext cx="125274" cy="2077440"/>
            </a:xfrm>
            <a:custGeom>
              <a:avLst/>
              <a:gdLst>
                <a:gd name="connsiteX0" fmla="*/ 188754 w 190500"/>
                <a:gd name="connsiteY0" fmla="*/ 3969 h 581025"/>
                <a:gd name="connsiteX1" fmla="*/ 3969 w 190500"/>
                <a:gd name="connsiteY1" fmla="*/ 146844 h 581025"/>
                <a:gd name="connsiteX2" fmla="*/ 3969 w 190500"/>
                <a:gd name="connsiteY2" fmla="*/ 322104 h 581025"/>
                <a:gd name="connsiteX3" fmla="*/ 35402 w 190500"/>
                <a:gd name="connsiteY3" fmla="*/ 369729 h 581025"/>
                <a:gd name="connsiteX4" fmla="*/ 35402 w 190500"/>
                <a:gd name="connsiteY4" fmla="*/ 585947 h 581025"/>
                <a:gd name="connsiteX0" fmla="*/ 120272 w 120272"/>
                <a:gd name="connsiteY0" fmla="*/ 0 h 534291"/>
                <a:gd name="connsiteX1" fmla="*/ 0 w 120272"/>
                <a:gd name="connsiteY1" fmla="*/ 95188 h 534291"/>
                <a:gd name="connsiteX2" fmla="*/ 0 w 120272"/>
                <a:gd name="connsiteY2" fmla="*/ 270448 h 534291"/>
                <a:gd name="connsiteX3" fmla="*/ 31433 w 120272"/>
                <a:gd name="connsiteY3" fmla="*/ 318073 h 534291"/>
                <a:gd name="connsiteX4" fmla="*/ 31433 w 120272"/>
                <a:gd name="connsiteY4" fmla="*/ 534291 h 534291"/>
                <a:gd name="connsiteX0" fmla="*/ 120272 w 120272"/>
                <a:gd name="connsiteY0" fmla="*/ 0 h 1482353"/>
                <a:gd name="connsiteX1" fmla="*/ 0 w 120272"/>
                <a:gd name="connsiteY1" fmla="*/ 95188 h 1482353"/>
                <a:gd name="connsiteX2" fmla="*/ 0 w 120272"/>
                <a:gd name="connsiteY2" fmla="*/ 270448 h 1482353"/>
                <a:gd name="connsiteX3" fmla="*/ 31433 w 120272"/>
                <a:gd name="connsiteY3" fmla="*/ 318073 h 1482353"/>
                <a:gd name="connsiteX4" fmla="*/ 28628 w 120272"/>
                <a:gd name="connsiteY4" fmla="*/ 1482353 h 148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72" h="1482353">
                  <a:moveTo>
                    <a:pt x="120272" y="0"/>
                  </a:moveTo>
                  <a:lnTo>
                    <a:pt x="0" y="95188"/>
                  </a:lnTo>
                  <a:lnTo>
                    <a:pt x="0" y="270448"/>
                  </a:lnTo>
                  <a:lnTo>
                    <a:pt x="31433" y="318073"/>
                  </a:lnTo>
                  <a:lnTo>
                    <a:pt x="28628" y="1482353"/>
                  </a:lnTo>
                </a:path>
              </a:pathLst>
            </a:custGeom>
            <a:noFill/>
            <a:ln w="7869" cap="flat">
              <a:gradFill flip="none" rotWithShape="1">
                <a:gsLst>
                  <a:gs pos="0">
                    <a:schemeClr val="accent2"/>
                  </a:gs>
                  <a:gs pos="50000">
                    <a:schemeClr val="bg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miter/>
              <a:headEnd type="oval" w="sm" len="sm"/>
            </a:ln>
          </p:spPr>
          <p:txBody>
            <a:bodyPr lIns="75547" tIns="37774" rIns="75547" bIns="3777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8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2A23FB8-711D-4161-80E9-711C2BC3139F}"/>
              </a:ext>
            </a:extLst>
          </p:cNvPr>
          <p:cNvGrpSpPr/>
          <p:nvPr/>
        </p:nvGrpSpPr>
        <p:grpSpPr>
          <a:xfrm>
            <a:off x="5832404" y="1856234"/>
            <a:ext cx="5201356" cy="3589838"/>
            <a:chOff x="6005906" y="1856234"/>
            <a:chExt cx="5201356" cy="358983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54BFBD1E-A179-4297-A848-447AE574E746}"/>
                </a:ext>
              </a:extLst>
            </p:cNvPr>
            <p:cNvGrpSpPr/>
            <p:nvPr/>
          </p:nvGrpSpPr>
          <p:grpSpPr>
            <a:xfrm>
              <a:off x="6005906" y="1856234"/>
              <a:ext cx="5201356" cy="1153569"/>
              <a:chOff x="1260404" y="1694309"/>
              <a:chExt cx="5201356" cy="1153569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7A996DE2-84A3-47EC-8183-B3AE51D86067}"/>
                  </a:ext>
                </a:extLst>
              </p:cNvPr>
              <p:cNvGrpSpPr/>
              <p:nvPr/>
            </p:nvGrpSpPr>
            <p:grpSpPr>
              <a:xfrm>
                <a:off x="1938611" y="1798064"/>
                <a:ext cx="4523149" cy="1049814"/>
                <a:chOff x="1233433" y="1798064"/>
                <a:chExt cx="4523149" cy="1049814"/>
              </a:xfrm>
            </p:grpSpPr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50760726-7D35-4D09-B2DD-6D1F257DB705}"/>
                    </a:ext>
                  </a:extLst>
                </p:cNvPr>
                <p:cNvSpPr/>
                <p:nvPr/>
              </p:nvSpPr>
              <p:spPr>
                <a:xfrm>
                  <a:off x="1233433" y="1798064"/>
                  <a:ext cx="3747813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>
                    <a:defRPr/>
                  </a:pPr>
                  <a:r>
                    <a:rPr lang="zh-CN" altLang="en-US" sz="2400" b="1" spc="100" dirty="0">
                      <a:gradFill flip="none" rotWithShape="1">
                        <a:gsLst>
                          <a:gs pos="0">
                            <a:srgbClr val="00FFFF"/>
                          </a:gs>
                          <a:gs pos="50000">
                            <a:schemeClr val="bg1"/>
                          </a:gs>
                          <a:gs pos="100000">
                            <a:srgbClr val="FF3399"/>
                          </a:gs>
                        </a:gsLst>
                        <a:lin ang="2700000" scaled="1"/>
                        <a:tileRect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点击输入标题</a:t>
                  </a:r>
                </a:p>
              </p:txBody>
            </p:sp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DE23275C-69A1-4D91-AE50-D64BEEC8782B}"/>
                    </a:ext>
                  </a:extLst>
                </p:cNvPr>
                <p:cNvSpPr/>
                <p:nvPr/>
              </p:nvSpPr>
              <p:spPr>
                <a:xfrm>
                  <a:off x="1233434" y="2188338"/>
                  <a:ext cx="4523148" cy="6595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zh-CN" altLang="en-US" sz="1600" dirty="0">
                      <a:solidFill>
                        <a:srgbClr val="FFFFFF"/>
                      </a:solidFill>
                      <a:latin typeface="微软雅黑" panose="020B0503020204020204" pitchFamily="34" charset="-122"/>
                    </a:rPr>
                    <a:t>单击此处可编辑所需的内容，并可根据您的需要自由拉伸文本框大小</a:t>
                  </a:r>
                </a:p>
              </p:txBody>
            </p:sp>
          </p:grp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6E0FD73B-6FFC-4AA2-94D1-369FA4A37E7C}"/>
                  </a:ext>
                </a:extLst>
              </p:cNvPr>
              <p:cNvSpPr txBox="1"/>
              <p:nvPr/>
            </p:nvSpPr>
            <p:spPr>
              <a:xfrm>
                <a:off x="1260404" y="1694309"/>
                <a:ext cx="945206" cy="6331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0" indent="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3200" b="1" kern="0" spc="300" dirty="0">
                    <a:gradFill flip="none" rotWithShape="1">
                      <a:gsLst>
                        <a:gs pos="22000">
                          <a:schemeClr val="bg1"/>
                        </a:gs>
                        <a:gs pos="42000">
                          <a:schemeClr val="accent1">
                            <a:lumMod val="73000"/>
                            <a:lumOff val="27000"/>
                          </a:schemeClr>
                        </a:gs>
                        <a:gs pos="71000">
                          <a:schemeClr val="bg1"/>
                        </a:gs>
                      </a:gsLst>
                      <a:lin ang="2700000" scaled="1"/>
                      <a:tileRect/>
                    </a:gra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01</a:t>
                </a:r>
                <a:endParaRPr lang="zh-CN" altLang="en-US" sz="3200" b="1" kern="0" spc="300" dirty="0">
                  <a:gradFill flip="none" rotWithShape="1">
                    <a:gsLst>
                      <a:gs pos="22000">
                        <a:schemeClr val="bg1"/>
                      </a:gs>
                      <a:gs pos="42000">
                        <a:schemeClr val="accent1">
                          <a:lumMod val="73000"/>
                          <a:lumOff val="27000"/>
                        </a:schemeClr>
                      </a:gs>
                      <a:gs pos="71000">
                        <a:schemeClr val="bg1"/>
                      </a:gs>
                    </a:gsLst>
                    <a:lin ang="2700000" scaled="1"/>
                    <a:tileRect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8923219B-43A4-4291-99B1-190F102E65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68475" y="2380888"/>
                <a:ext cx="0" cy="316592"/>
              </a:xfrm>
              <a:prstGeom prst="line">
                <a:avLst/>
              </a:prstGeom>
              <a:ln w="6350" cap="rnd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DD47E60E-5E35-44F5-9B2E-9AB7DBE00522}"/>
                </a:ext>
              </a:extLst>
            </p:cNvPr>
            <p:cNvGrpSpPr/>
            <p:nvPr/>
          </p:nvGrpSpPr>
          <p:grpSpPr>
            <a:xfrm>
              <a:off x="6005906" y="3074368"/>
              <a:ext cx="5201356" cy="1153569"/>
              <a:chOff x="1260404" y="1694309"/>
              <a:chExt cx="5201356" cy="1153569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2B5C64F4-225E-4114-AB24-369F45E898B1}"/>
                  </a:ext>
                </a:extLst>
              </p:cNvPr>
              <p:cNvGrpSpPr/>
              <p:nvPr/>
            </p:nvGrpSpPr>
            <p:grpSpPr>
              <a:xfrm>
                <a:off x="1938611" y="1798064"/>
                <a:ext cx="4523149" cy="1049814"/>
                <a:chOff x="1233433" y="1798064"/>
                <a:chExt cx="4523149" cy="1049814"/>
              </a:xfrm>
            </p:grpSpPr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93489B60-F861-4DDE-8A9B-67B6FCB294B7}"/>
                    </a:ext>
                  </a:extLst>
                </p:cNvPr>
                <p:cNvSpPr/>
                <p:nvPr/>
              </p:nvSpPr>
              <p:spPr>
                <a:xfrm>
                  <a:off x="1233433" y="1798064"/>
                  <a:ext cx="3747813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b="1" spc="100" dirty="0">
                      <a:gradFill flip="none" rotWithShape="1">
                        <a:gsLst>
                          <a:gs pos="0">
                            <a:srgbClr val="00FFFF"/>
                          </a:gs>
                          <a:gs pos="50000">
                            <a:schemeClr val="bg1"/>
                          </a:gs>
                          <a:gs pos="100000">
                            <a:srgbClr val="FF3399"/>
                          </a:gs>
                        </a:gsLst>
                        <a:lin ang="2700000" scaled="1"/>
                        <a:tileRect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点击输入标题</a:t>
                  </a:r>
                </a:p>
              </p:txBody>
            </p: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E98B1339-A70A-4218-85F2-2F6D0687EA5D}"/>
                    </a:ext>
                  </a:extLst>
                </p:cNvPr>
                <p:cNvSpPr/>
                <p:nvPr/>
              </p:nvSpPr>
              <p:spPr>
                <a:xfrm>
                  <a:off x="1233434" y="2188338"/>
                  <a:ext cx="4523148" cy="6595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zh-CN" altLang="en-US" sz="1600" dirty="0">
                      <a:solidFill>
                        <a:srgbClr val="FFFFFF"/>
                      </a:solidFill>
                      <a:latin typeface="微软雅黑" panose="020B0503020204020204" pitchFamily="34" charset="-122"/>
                    </a:rPr>
                    <a:t>单击此处可编辑所需的内容，并可根据您的需要自由拉伸文本框大小</a:t>
                  </a:r>
                </a:p>
              </p:txBody>
            </p:sp>
          </p:grp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6D386755-5B24-4B3F-BE97-C772D0968F04}"/>
                  </a:ext>
                </a:extLst>
              </p:cNvPr>
              <p:cNvSpPr txBox="1"/>
              <p:nvPr/>
            </p:nvSpPr>
            <p:spPr>
              <a:xfrm>
                <a:off x="1260404" y="1694309"/>
                <a:ext cx="945206" cy="6331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0" indent="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3200" b="1" kern="0" dirty="0">
                    <a:gradFill flip="none" rotWithShape="1">
                      <a:gsLst>
                        <a:gs pos="22000">
                          <a:schemeClr val="bg1"/>
                        </a:gs>
                        <a:gs pos="42000">
                          <a:schemeClr val="accent1">
                            <a:lumMod val="73000"/>
                            <a:lumOff val="27000"/>
                          </a:schemeClr>
                        </a:gs>
                        <a:gs pos="71000">
                          <a:schemeClr val="bg1"/>
                        </a:gs>
                      </a:gsLst>
                      <a:lin ang="2700000" scaled="1"/>
                      <a:tileRect/>
                    </a:gra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02</a:t>
                </a:r>
                <a:endParaRPr lang="zh-CN" altLang="en-US" sz="3200" b="1" kern="0" dirty="0">
                  <a:gradFill flip="none" rotWithShape="1">
                    <a:gsLst>
                      <a:gs pos="22000">
                        <a:schemeClr val="bg1"/>
                      </a:gs>
                      <a:gs pos="42000">
                        <a:schemeClr val="accent1">
                          <a:lumMod val="73000"/>
                          <a:lumOff val="27000"/>
                        </a:schemeClr>
                      </a:gs>
                      <a:gs pos="71000">
                        <a:schemeClr val="bg1"/>
                      </a:gs>
                    </a:gsLst>
                    <a:lin ang="2700000" scaled="1"/>
                    <a:tileRect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6274AE5D-72C8-42D0-864C-FE081FE6CA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68475" y="2380888"/>
                <a:ext cx="0" cy="316592"/>
              </a:xfrm>
              <a:prstGeom prst="line">
                <a:avLst/>
              </a:prstGeom>
              <a:ln w="6350" cap="rnd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D99C69D-86E3-4650-8976-62739827F2EA}"/>
                </a:ext>
              </a:extLst>
            </p:cNvPr>
            <p:cNvGrpSpPr/>
            <p:nvPr/>
          </p:nvGrpSpPr>
          <p:grpSpPr>
            <a:xfrm>
              <a:off x="6005906" y="4292503"/>
              <a:ext cx="5201356" cy="1153569"/>
              <a:chOff x="1260404" y="1694309"/>
              <a:chExt cx="5201356" cy="1153569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FA2940BE-3F6A-4682-8722-64B3BACF1FC1}"/>
                  </a:ext>
                </a:extLst>
              </p:cNvPr>
              <p:cNvGrpSpPr/>
              <p:nvPr/>
            </p:nvGrpSpPr>
            <p:grpSpPr>
              <a:xfrm>
                <a:off x="1938611" y="1798064"/>
                <a:ext cx="4523149" cy="1049814"/>
                <a:chOff x="1233433" y="1798064"/>
                <a:chExt cx="4523149" cy="1049814"/>
              </a:xfrm>
            </p:grpSpPr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1A46DB24-0C68-4765-BBBC-875373C419D5}"/>
                    </a:ext>
                  </a:extLst>
                </p:cNvPr>
                <p:cNvSpPr/>
                <p:nvPr/>
              </p:nvSpPr>
              <p:spPr>
                <a:xfrm>
                  <a:off x="1233433" y="1798064"/>
                  <a:ext cx="3747813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2400" b="1" spc="100" dirty="0">
                      <a:gradFill flip="none" rotWithShape="1">
                        <a:gsLst>
                          <a:gs pos="0">
                            <a:srgbClr val="00FFFF"/>
                          </a:gs>
                          <a:gs pos="50000">
                            <a:schemeClr val="bg1"/>
                          </a:gs>
                          <a:gs pos="100000">
                            <a:srgbClr val="FF3399"/>
                          </a:gs>
                        </a:gsLst>
                        <a:lin ang="2700000" scaled="1"/>
                        <a:tileRect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点击输入标题</a:t>
                  </a:r>
                </a:p>
              </p:txBody>
            </p:sp>
            <p:sp>
              <p:nvSpPr>
                <p:cNvPr id="24" name="矩形 23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268F3F29-56FB-498A-86C0-617B15D05D75}"/>
                    </a:ext>
                  </a:extLst>
                </p:cNvPr>
                <p:cNvSpPr/>
                <p:nvPr/>
              </p:nvSpPr>
              <p:spPr>
                <a:xfrm>
                  <a:off x="1233434" y="2188338"/>
                  <a:ext cx="4523148" cy="6595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zh-CN" altLang="en-US" sz="1600" dirty="0">
                      <a:solidFill>
                        <a:srgbClr val="FFFFFF"/>
                      </a:solidFill>
                      <a:latin typeface="微软雅黑" panose="020B0503020204020204" pitchFamily="34" charset="-122"/>
                    </a:rPr>
                    <a:t>单击此处可编辑所需的内容，并可根据您的需要自由拉伸文本框大小</a:t>
                  </a:r>
                </a:p>
              </p:txBody>
            </p:sp>
          </p:grp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81C0A2E8-D79E-4574-B2ED-E586B2A4DDEB}"/>
                  </a:ext>
                </a:extLst>
              </p:cNvPr>
              <p:cNvSpPr txBox="1"/>
              <p:nvPr/>
            </p:nvSpPr>
            <p:spPr>
              <a:xfrm>
                <a:off x="1260404" y="1694309"/>
                <a:ext cx="945206" cy="6331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0" indent="0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3200" b="1" kern="0" dirty="0">
                    <a:gradFill flip="none" rotWithShape="1">
                      <a:gsLst>
                        <a:gs pos="22000">
                          <a:schemeClr val="bg1"/>
                        </a:gs>
                        <a:gs pos="42000">
                          <a:schemeClr val="accent1">
                            <a:lumMod val="73000"/>
                            <a:lumOff val="27000"/>
                          </a:schemeClr>
                        </a:gs>
                        <a:gs pos="71000">
                          <a:schemeClr val="bg1"/>
                        </a:gs>
                      </a:gsLst>
                      <a:lin ang="2700000" scaled="1"/>
                      <a:tileRect/>
                    </a:gra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03</a:t>
                </a:r>
                <a:endParaRPr lang="zh-CN" altLang="en-US" sz="3200" b="1" kern="0" dirty="0">
                  <a:gradFill flip="none" rotWithShape="1">
                    <a:gsLst>
                      <a:gs pos="22000">
                        <a:schemeClr val="bg1"/>
                      </a:gs>
                      <a:gs pos="42000">
                        <a:schemeClr val="accent1">
                          <a:lumMod val="73000"/>
                          <a:lumOff val="27000"/>
                        </a:schemeClr>
                      </a:gs>
                      <a:gs pos="71000">
                        <a:schemeClr val="bg1"/>
                      </a:gs>
                    </a:gsLst>
                    <a:lin ang="2700000" scaled="1"/>
                    <a:tileRect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08A4D59E-9F69-45E4-938A-6F4FB2281C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68475" y="2380888"/>
                <a:ext cx="0" cy="316592"/>
              </a:xfrm>
              <a:prstGeom prst="line">
                <a:avLst/>
              </a:prstGeom>
              <a:ln w="6350" cap="rnd">
                <a:solidFill>
                  <a:schemeClr val="accent1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1D653B9-9D04-416A-AC27-371D80887742}"/>
              </a:ext>
            </a:extLst>
          </p:cNvPr>
          <p:cNvGrpSpPr/>
          <p:nvPr/>
        </p:nvGrpSpPr>
        <p:grpSpPr>
          <a:xfrm>
            <a:off x="-268603" y="1699275"/>
            <a:ext cx="5325671" cy="4477688"/>
            <a:chOff x="-557576" y="1699275"/>
            <a:chExt cx="4982303" cy="4188993"/>
          </a:xfrm>
        </p:grpSpPr>
        <p:pic>
          <p:nvPicPr>
            <p:cNvPr id="6" name="Picture 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FC74DCB-2A9D-42ED-A7EE-86B145B542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57576" y="1699275"/>
              <a:ext cx="4982303" cy="4188993"/>
            </a:xfrm>
            <a:prstGeom prst="rect">
              <a:avLst/>
            </a:prstGeom>
          </p:spPr>
        </p:pic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6D570EA-38C4-4834-BAEA-CAD2FDE007F2}"/>
                </a:ext>
              </a:extLst>
            </p:cNvPr>
            <p:cNvSpPr/>
            <p:nvPr/>
          </p:nvSpPr>
          <p:spPr>
            <a:xfrm>
              <a:off x="-427271" y="1890588"/>
              <a:ext cx="4678596" cy="2670984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 cap="flat">
              <a:noFill/>
              <a:bevel/>
            </a:ln>
          </p:spPr>
          <p:txBody>
            <a:bodyPr/>
            <a:lstStyle/>
            <a:p>
              <a:endParaRPr lang="zh-CN" altLang="en-US" sz="1600">
                <a:latin typeface="思源黑体" panose="020B0400000000000000" pitchFamily="34" charset="-122"/>
                <a:ea typeface="思源黑体" panose="020B0400000000000000" pitchFamily="34" charset="-122"/>
              </a:endParaRPr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69B0699-2126-4006-A0D3-1DEBF597D36F}"/>
              </a:ext>
            </a:extLst>
          </p:cNvPr>
          <p:cNvSpPr/>
          <p:nvPr/>
        </p:nvSpPr>
        <p:spPr>
          <a:xfrm>
            <a:off x="-12179300" y="-6845298"/>
            <a:ext cx="36576000" cy="20573999"/>
          </a:xfrm>
          <a:custGeom>
            <a:avLst/>
            <a:gdLst>
              <a:gd name="connsiteX0" fmla="*/ 12179301 w 36576000"/>
              <a:gd name="connsiteY0" fmla="*/ 6845299 h 20573999"/>
              <a:gd name="connsiteX1" fmla="*/ 12179301 w 36576000"/>
              <a:gd name="connsiteY1" fmla="*/ 13703299 h 20573999"/>
              <a:gd name="connsiteX2" fmla="*/ 24371300 w 36576000"/>
              <a:gd name="connsiteY2" fmla="*/ 13703299 h 20573999"/>
              <a:gd name="connsiteX3" fmla="*/ 24371300 w 36576000"/>
              <a:gd name="connsiteY3" fmla="*/ 6845299 h 20573999"/>
              <a:gd name="connsiteX4" fmla="*/ 0 w 36576000"/>
              <a:gd name="connsiteY4" fmla="*/ 0 h 20573999"/>
              <a:gd name="connsiteX5" fmla="*/ 36576000 w 36576000"/>
              <a:gd name="connsiteY5" fmla="*/ 0 h 20573999"/>
              <a:gd name="connsiteX6" fmla="*/ 36576000 w 36576000"/>
              <a:gd name="connsiteY6" fmla="*/ 20573999 h 20573999"/>
              <a:gd name="connsiteX7" fmla="*/ 0 w 36576000"/>
              <a:gd name="connsiteY7" fmla="*/ 20573999 h 2057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76000" h="20573999">
                <a:moveTo>
                  <a:pt x="12179301" y="6845299"/>
                </a:moveTo>
                <a:lnTo>
                  <a:pt x="12179301" y="13703299"/>
                </a:lnTo>
                <a:lnTo>
                  <a:pt x="24371300" y="13703299"/>
                </a:lnTo>
                <a:lnTo>
                  <a:pt x="24371300" y="6845299"/>
                </a:lnTo>
                <a:close/>
                <a:moveTo>
                  <a:pt x="0" y="0"/>
                </a:moveTo>
                <a:lnTo>
                  <a:pt x="36576000" y="0"/>
                </a:lnTo>
                <a:lnTo>
                  <a:pt x="36576000" y="20573999"/>
                </a:lnTo>
                <a:lnTo>
                  <a:pt x="0" y="20573999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14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A52F513-199D-436D-8FE8-2DE8D8BF4D2D}"/>
              </a:ext>
            </a:extLst>
          </p:cNvPr>
          <p:cNvSpPr>
            <a:spLocks noChangeArrowheads="1"/>
          </p:cNvSpPr>
          <p:nvPr/>
        </p:nvSpPr>
        <p:spPr bwMode="auto">
          <a:xfrm rot="2796417">
            <a:off x="5012532" y="2070440"/>
            <a:ext cx="1143000" cy="1443037"/>
          </a:xfrm>
          <a:custGeom>
            <a:avLst/>
            <a:gdLst>
              <a:gd name="T0" fmla="*/ 85965 w 1997680"/>
              <a:gd name="T1" fmla="*/ 471208 h 2524712"/>
              <a:gd name="T2" fmla="*/ 531923 w 1997680"/>
              <a:gd name="T3" fmla="*/ 0 h 2524712"/>
              <a:gd name="T4" fmla="*/ 732573 w 1997680"/>
              <a:gd name="T5" fmla="*/ 189500 h 2524712"/>
              <a:gd name="T6" fmla="*/ 947302 w 1997680"/>
              <a:gd name="T7" fmla="*/ 392298 h 2524712"/>
              <a:gd name="T8" fmla="*/ 1143000 w 1997680"/>
              <a:gd name="T9" fmla="*/ 577122 h 2524712"/>
              <a:gd name="T10" fmla="*/ 966969 w 1997680"/>
              <a:gd name="T11" fmla="*/ 763120 h 2524712"/>
              <a:gd name="T12" fmla="*/ 967995 w 1997680"/>
              <a:gd name="T13" fmla="*/ 764089 h 2524712"/>
              <a:gd name="T14" fmla="*/ 953499 w 1997680"/>
              <a:gd name="T15" fmla="*/ 782868 h 2524712"/>
              <a:gd name="T16" fmla="*/ 933465 w 1997680"/>
              <a:gd name="T17" fmla="*/ 934834 h 2524712"/>
              <a:gd name="T18" fmla="*/ 934391 w 1997680"/>
              <a:gd name="T19" fmla="*/ 937169 h 2524712"/>
              <a:gd name="T20" fmla="*/ 933999 w 1997680"/>
              <a:gd name="T21" fmla="*/ 937289 h 2524712"/>
              <a:gd name="T22" fmla="*/ 1013097 w 1997680"/>
              <a:gd name="T23" fmla="*/ 1196770 h 2524712"/>
              <a:gd name="T24" fmla="*/ 203517 w 1997680"/>
              <a:gd name="T25" fmla="*/ 1443037 h 2524712"/>
              <a:gd name="T26" fmla="*/ 17510 w 1997680"/>
              <a:gd name="T27" fmla="*/ 832834 h 2524712"/>
              <a:gd name="T28" fmla="*/ 18324 w 1997680"/>
              <a:gd name="T29" fmla="*/ 832586 h 2524712"/>
              <a:gd name="T30" fmla="*/ 16402 w 1997680"/>
              <a:gd name="T31" fmla="*/ 827736 h 2524712"/>
              <a:gd name="T32" fmla="*/ 57997 w 1997680"/>
              <a:gd name="T33" fmla="*/ 512210 h 2524712"/>
              <a:gd name="T34" fmla="*/ 88095 w 1997680"/>
              <a:gd name="T35" fmla="*/ 473220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97680"/>
              <a:gd name="T55" fmla="*/ 0 h 2524712"/>
              <a:gd name="T56" fmla="*/ 1997680 w 1997680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97680" h="2524712">
                <a:moveTo>
                  <a:pt x="150246" y="824418"/>
                </a:move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97680" y="1009723"/>
                </a:lnTo>
                <a:lnTo>
                  <a:pt x="1690021" y="1335142"/>
                </a:lnTo>
                <a:lnTo>
                  <a:pt x="1691814" y="1336837"/>
                </a:lnTo>
                <a:lnTo>
                  <a:pt x="1666479" y="1369692"/>
                </a:lnTo>
                <a:cubicBezTo>
                  <a:pt x="1616466" y="1450265"/>
                  <a:pt x="1605036" y="1547518"/>
                  <a:pt x="1631465" y="1635569"/>
                </a:cubicBezTo>
                <a:lnTo>
                  <a:pt x="1633083" y="1639655"/>
                </a:lnTo>
                <a:lnTo>
                  <a:pt x="1632398" y="1639864"/>
                </a:lnTo>
                <a:lnTo>
                  <a:pt x="1770641" y="2093848"/>
                </a:lnTo>
                <a:lnTo>
                  <a:pt x="355698" y="2524712"/>
                </a:ln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gradFill flip="none" rotWithShape="1">
              <a:gsLst>
                <a:gs pos="48000">
                  <a:schemeClr val="bg1"/>
                </a:gs>
                <a:gs pos="0">
                  <a:schemeClr val="accent1"/>
                </a:gs>
                <a:gs pos="100000">
                  <a:schemeClr val="accent2">
                    <a:lumMod val="37000"/>
                    <a:lumOff val="63000"/>
                  </a:schemeClr>
                </a:gs>
              </a:gsLst>
              <a:lin ang="0" scaled="1"/>
              <a:tileRect/>
            </a:gradFill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 1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DC3B56E-043D-48C3-BAC5-C9BABC41DEA1}"/>
              </a:ext>
            </a:extLst>
          </p:cNvPr>
          <p:cNvSpPr>
            <a:spLocks noChangeArrowheads="1"/>
          </p:cNvSpPr>
          <p:nvPr/>
        </p:nvSpPr>
        <p:spPr bwMode="auto">
          <a:xfrm rot="18803583" flipH="1">
            <a:off x="6077744" y="2076790"/>
            <a:ext cx="1133475" cy="1443037"/>
          </a:xfrm>
          <a:custGeom>
            <a:avLst/>
            <a:gdLst>
              <a:gd name="T0" fmla="*/ 531440 w 1982833"/>
              <a:gd name="T1" fmla="*/ 0 h 2524712"/>
              <a:gd name="T2" fmla="*/ 85887 w 1982833"/>
              <a:gd name="T3" fmla="*/ 471208 h 2524712"/>
              <a:gd name="T4" fmla="*/ 88015 w 1982833"/>
              <a:gd name="T5" fmla="*/ 473220 h 2524712"/>
              <a:gd name="T6" fmla="*/ 57945 w 1982833"/>
              <a:gd name="T7" fmla="*/ 512210 h 2524712"/>
              <a:gd name="T8" fmla="*/ 16387 w 1982833"/>
              <a:gd name="T9" fmla="*/ 827736 h 2524712"/>
              <a:gd name="T10" fmla="*/ 18307 w 1982833"/>
              <a:gd name="T11" fmla="*/ 832586 h 2524712"/>
              <a:gd name="T12" fmla="*/ 17495 w 1982833"/>
              <a:gd name="T13" fmla="*/ 832834 h 2524712"/>
              <a:gd name="T14" fmla="*/ 203333 w 1982833"/>
              <a:gd name="T15" fmla="*/ 1443037 h 2524712"/>
              <a:gd name="T16" fmla="*/ 971612 w 1982833"/>
              <a:gd name="T17" fmla="*/ 1209121 h 2524712"/>
              <a:gd name="T18" fmla="*/ 895708 w 1982833"/>
              <a:gd name="T19" fmla="*/ 959889 h 2524712"/>
              <a:gd name="T20" fmla="*/ 896099 w 1982833"/>
              <a:gd name="T21" fmla="*/ 959769 h 2524712"/>
              <a:gd name="T22" fmla="*/ 895174 w 1982833"/>
              <a:gd name="T23" fmla="*/ 957433 h 2524712"/>
              <a:gd name="T24" fmla="*/ 915189 w 1982833"/>
              <a:gd name="T25" fmla="*/ 805468 h 2524712"/>
              <a:gd name="T26" fmla="*/ 929672 w 1982833"/>
              <a:gd name="T27" fmla="*/ 786689 h 2524712"/>
              <a:gd name="T28" fmla="*/ 928647 w 1982833"/>
              <a:gd name="T29" fmla="*/ 785720 h 2524712"/>
              <a:gd name="T30" fmla="*/ 1133475 w 1982833"/>
              <a:gd name="T31" fmla="*/ 569099 h 2524712"/>
              <a:gd name="T32" fmla="*/ 946442 w 1982833"/>
              <a:gd name="T33" fmla="*/ 392298 h 2524712"/>
              <a:gd name="T34" fmla="*/ 731908 w 1982833"/>
              <a:gd name="T35" fmla="*/ 189500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82833"/>
              <a:gd name="T55" fmla="*/ 0 h 2524712"/>
              <a:gd name="T56" fmla="*/ 1982833 w 1982833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82833" h="2524712">
                <a:moveTo>
                  <a:pt x="929670" y="0"/>
                </a:move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lnTo>
                  <a:pt x="1699679" y="2115457"/>
                </a:lnTo>
                <a:lnTo>
                  <a:pt x="1566897" y="1679404"/>
                </a:lnTo>
                <a:lnTo>
                  <a:pt x="1567582" y="1679195"/>
                </a:lnTo>
                <a:lnTo>
                  <a:pt x="1565964" y="1675108"/>
                </a:lnTo>
                <a:cubicBezTo>
                  <a:pt x="1539535" y="1587058"/>
                  <a:pt x="1550964" y="1489806"/>
                  <a:pt x="1600977" y="1409232"/>
                </a:cubicBezTo>
                <a:lnTo>
                  <a:pt x="1626313" y="1376377"/>
                </a:lnTo>
                <a:lnTo>
                  <a:pt x="1624520" y="1374682"/>
                </a:lnTo>
                <a:lnTo>
                  <a:pt x="1982833" y="995685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gradFill flip="none" rotWithShape="1">
              <a:gsLst>
                <a:gs pos="48000">
                  <a:schemeClr val="bg1"/>
                </a:gs>
                <a:gs pos="0">
                  <a:schemeClr val="accent1"/>
                </a:gs>
                <a:gs pos="100000">
                  <a:schemeClr val="accent2">
                    <a:lumMod val="37000"/>
                    <a:lumOff val="63000"/>
                  </a:schemeClr>
                </a:gs>
              </a:gsLst>
              <a:lin ang="0" scaled="1"/>
              <a:tileRect/>
            </a:gradFill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 2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4EF274D-E9D7-4B0B-AA24-2A2184EE2041}"/>
              </a:ext>
            </a:extLst>
          </p:cNvPr>
          <p:cNvSpPr>
            <a:spLocks noChangeArrowheads="1"/>
          </p:cNvSpPr>
          <p:nvPr/>
        </p:nvSpPr>
        <p:spPr bwMode="auto">
          <a:xfrm rot="18755030" flipV="1">
            <a:off x="5018882" y="4115139"/>
            <a:ext cx="1130300" cy="1439863"/>
          </a:xfrm>
          <a:custGeom>
            <a:avLst/>
            <a:gdLst>
              <a:gd name="T0" fmla="*/ 1007332 w 1424028"/>
              <a:gd name="T1" fmla="*/ 1195122 h 1814500"/>
              <a:gd name="T2" fmla="*/ 923615 w 1424028"/>
              <a:gd name="T3" fmla="*/ 920264 h 1814500"/>
              <a:gd name="T4" fmla="*/ 924006 w 1424028"/>
              <a:gd name="T5" fmla="*/ 920146 h 1814500"/>
              <a:gd name="T6" fmla="*/ 923081 w 1424028"/>
              <a:gd name="T7" fmla="*/ 917809 h 1814500"/>
              <a:gd name="T8" fmla="*/ 943103 w 1424028"/>
              <a:gd name="T9" fmla="*/ 765808 h 1814500"/>
              <a:gd name="T10" fmla="*/ 957591 w 1424028"/>
              <a:gd name="T11" fmla="*/ 747024 h 1814500"/>
              <a:gd name="T12" fmla="*/ 956566 w 1424028"/>
              <a:gd name="T13" fmla="*/ 746055 h 1814500"/>
              <a:gd name="T14" fmla="*/ 1130300 w 1424028"/>
              <a:gd name="T15" fmla="*/ 562339 h 1814500"/>
              <a:gd name="T16" fmla="*/ 946776 w 1424028"/>
              <a:gd name="T17" fmla="*/ 388876 h 1814500"/>
              <a:gd name="T18" fmla="*/ 780439 w 1424028"/>
              <a:gd name="T19" fmla="*/ 231657 h 1814500"/>
              <a:gd name="T20" fmla="*/ 528306 w 1424028"/>
              <a:gd name="T21" fmla="*/ 0 h 1814500"/>
              <a:gd name="T22" fmla="*/ 85918 w 1424028"/>
              <a:gd name="T23" fmla="*/ 467806 h 1814500"/>
              <a:gd name="T24" fmla="*/ 88046 w 1424028"/>
              <a:gd name="T25" fmla="*/ 469817 h 1814500"/>
              <a:gd name="T26" fmla="*/ 57965 w 1424028"/>
              <a:gd name="T27" fmla="*/ 508816 h 1814500"/>
              <a:gd name="T28" fmla="*/ 16393 w 1424028"/>
              <a:gd name="T29" fmla="*/ 824417 h 1814500"/>
              <a:gd name="T30" fmla="*/ 18314 w 1424028"/>
              <a:gd name="T31" fmla="*/ 829268 h 1814500"/>
              <a:gd name="T32" fmla="*/ 17501 w 1424028"/>
              <a:gd name="T33" fmla="*/ 829516 h 1814500"/>
              <a:gd name="T34" fmla="*/ 203405 w 1424028"/>
              <a:gd name="T35" fmla="*/ 1439863 h 18145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4028"/>
              <a:gd name="T55" fmla="*/ 0 h 1814500"/>
              <a:gd name="T56" fmla="*/ 1424028 w 1424028"/>
              <a:gd name="T57" fmla="*/ 1814500 h 181450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4028" h="1814500">
                <a:moveTo>
                  <a:pt x="1269105" y="1506080"/>
                </a:moveTo>
                <a:lnTo>
                  <a:pt x="1163632" y="1159707"/>
                </a:lnTo>
                <a:lnTo>
                  <a:pt x="1164125" y="1159558"/>
                </a:lnTo>
                <a:lnTo>
                  <a:pt x="1162960" y="1156613"/>
                </a:lnTo>
                <a:cubicBezTo>
                  <a:pt x="1143919" y="1093177"/>
                  <a:pt x="1152153" y="1023111"/>
                  <a:pt x="1188185" y="965063"/>
                </a:cubicBezTo>
                <a:lnTo>
                  <a:pt x="1206437" y="941392"/>
                </a:lnTo>
                <a:lnTo>
                  <a:pt x="1205146" y="940171"/>
                </a:lnTo>
                <a:lnTo>
                  <a:pt x="1424028" y="708654"/>
                </a:lnTo>
                <a:lnTo>
                  <a:pt x="1192812" y="490058"/>
                </a:lnTo>
                <a:lnTo>
                  <a:pt x="983249" y="291932"/>
                </a:lnTo>
                <a:lnTo>
                  <a:pt x="665595" y="0"/>
                </a:lnTo>
                <a:lnTo>
                  <a:pt x="108245" y="589524"/>
                </a:lnTo>
                <a:lnTo>
                  <a:pt x="110926" y="592059"/>
                </a:lnTo>
                <a:lnTo>
                  <a:pt x="73028" y="641205"/>
                </a:lnTo>
                <a:cubicBezTo>
                  <a:pt x="-1785" y="761733"/>
                  <a:pt x="-18881" y="907210"/>
                  <a:pt x="20653" y="1038922"/>
                </a:cubicBezTo>
                <a:lnTo>
                  <a:pt x="23073" y="1045035"/>
                </a:lnTo>
                <a:lnTo>
                  <a:pt x="22049" y="1045347"/>
                </a:lnTo>
                <a:lnTo>
                  <a:pt x="256263" y="1814500"/>
                </a:lnTo>
                <a:lnTo>
                  <a:pt x="1269105" y="1506080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gradFill flip="none" rotWithShape="1">
              <a:gsLst>
                <a:gs pos="48000">
                  <a:schemeClr val="bg1"/>
                </a:gs>
                <a:gs pos="0">
                  <a:schemeClr val="accent1"/>
                </a:gs>
                <a:gs pos="100000">
                  <a:schemeClr val="accent2">
                    <a:lumMod val="37000"/>
                    <a:lumOff val="63000"/>
                  </a:schemeClr>
                </a:gs>
              </a:gsLst>
              <a:lin ang="0" scaled="1"/>
              <a:tileRect/>
            </a:gradFill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 2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C0B9852-81B2-4A8A-94CD-EB01A7C0D851}"/>
              </a:ext>
            </a:extLst>
          </p:cNvPr>
          <p:cNvSpPr>
            <a:spLocks noChangeArrowheads="1"/>
          </p:cNvSpPr>
          <p:nvPr/>
        </p:nvSpPr>
        <p:spPr bwMode="auto">
          <a:xfrm rot="2844970" flipH="1" flipV="1">
            <a:off x="6092032" y="4113552"/>
            <a:ext cx="1130300" cy="1443037"/>
          </a:xfrm>
          <a:custGeom>
            <a:avLst/>
            <a:gdLst>
              <a:gd name="T0" fmla="*/ 984607 w 1424033"/>
              <a:gd name="T1" fmla="*/ 1205269 h 1818928"/>
              <a:gd name="T2" fmla="*/ 203404 w 1424033"/>
              <a:gd name="T3" fmla="*/ 1443037 h 1818928"/>
              <a:gd name="T4" fmla="*/ 17501 w 1424033"/>
              <a:gd name="T5" fmla="*/ 832833 h 1818928"/>
              <a:gd name="T6" fmla="*/ 18314 w 1424033"/>
              <a:gd name="T7" fmla="*/ 832587 h 1818928"/>
              <a:gd name="T8" fmla="*/ 16393 w 1424033"/>
              <a:gd name="T9" fmla="*/ 827736 h 1818928"/>
              <a:gd name="T10" fmla="*/ 57965 w 1424033"/>
              <a:gd name="T11" fmla="*/ 512210 h 1818928"/>
              <a:gd name="T12" fmla="*/ 88045 w 1424033"/>
              <a:gd name="T13" fmla="*/ 473220 h 1818928"/>
              <a:gd name="T14" fmla="*/ 85917 w 1424033"/>
              <a:gd name="T15" fmla="*/ 471209 h 1818928"/>
              <a:gd name="T16" fmla="*/ 531626 w 1424033"/>
              <a:gd name="T17" fmla="*/ 0 h 1818928"/>
              <a:gd name="T18" fmla="*/ 732163 w 1424033"/>
              <a:gd name="T19" fmla="*/ 189500 h 1818928"/>
              <a:gd name="T20" fmla="*/ 946773 w 1424033"/>
              <a:gd name="T21" fmla="*/ 392298 h 1818928"/>
              <a:gd name="T22" fmla="*/ 1130300 w 1424033"/>
              <a:gd name="T23" fmla="*/ 565725 h 1818928"/>
              <a:gd name="T24" fmla="*/ 937784 w 1424033"/>
              <a:gd name="T25" fmla="*/ 769255 h 1818928"/>
              <a:gd name="T26" fmla="*/ 938809 w 1424033"/>
              <a:gd name="T27" fmla="*/ 770224 h 1818928"/>
              <a:gd name="T28" fmla="*/ 924322 w 1424033"/>
              <a:gd name="T29" fmla="*/ 789003 h 1818928"/>
              <a:gd name="T30" fmla="*/ 904299 w 1424033"/>
              <a:gd name="T31" fmla="*/ 940969 h 1818928"/>
              <a:gd name="T32" fmla="*/ 905224 w 1424033"/>
              <a:gd name="T33" fmla="*/ 943304 h 1818928"/>
              <a:gd name="T34" fmla="*/ 904833 w 1424033"/>
              <a:gd name="T35" fmla="*/ 943423 h 181892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4033"/>
              <a:gd name="T55" fmla="*/ 0 h 1818928"/>
              <a:gd name="T56" fmla="*/ 1424033 w 1424033"/>
              <a:gd name="T57" fmla="*/ 1818928 h 181892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4033" h="1818928">
                <a:moveTo>
                  <a:pt x="1240478" y="1519225"/>
                </a:moveTo>
                <a:lnTo>
                  <a:pt x="256263" y="1818928"/>
                </a:lnTo>
                <a:lnTo>
                  <a:pt x="22049" y="1049775"/>
                </a:lnTo>
                <a:lnTo>
                  <a:pt x="23073" y="1049464"/>
                </a:lnTo>
                <a:lnTo>
                  <a:pt x="20653" y="1043350"/>
                </a:lnTo>
                <a:cubicBezTo>
                  <a:pt x="-18881" y="911639"/>
                  <a:pt x="-1785" y="766161"/>
                  <a:pt x="73029" y="645633"/>
                </a:cubicBezTo>
                <a:lnTo>
                  <a:pt x="110926" y="596487"/>
                </a:lnTo>
                <a:lnTo>
                  <a:pt x="108245" y="593952"/>
                </a:lnTo>
                <a:lnTo>
                  <a:pt x="669780" y="0"/>
                </a:lnTo>
                <a:lnTo>
                  <a:pt x="922431" y="238862"/>
                </a:lnTo>
                <a:lnTo>
                  <a:pt x="1192812" y="494486"/>
                </a:lnTo>
                <a:lnTo>
                  <a:pt x="1424033" y="713088"/>
                </a:lnTo>
                <a:lnTo>
                  <a:pt x="1181487" y="969635"/>
                </a:lnTo>
                <a:lnTo>
                  <a:pt x="1182779" y="970857"/>
                </a:lnTo>
                <a:lnTo>
                  <a:pt x="1164527" y="994527"/>
                </a:lnTo>
                <a:cubicBezTo>
                  <a:pt x="1128494" y="1052576"/>
                  <a:pt x="1120260" y="1122642"/>
                  <a:pt x="1139301" y="1186078"/>
                </a:cubicBezTo>
                <a:lnTo>
                  <a:pt x="1140466" y="1189021"/>
                </a:lnTo>
                <a:lnTo>
                  <a:pt x="1139973" y="1189172"/>
                </a:lnTo>
                <a:lnTo>
                  <a:pt x="1240478" y="1519225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gradFill flip="none" rotWithShape="1">
              <a:gsLst>
                <a:gs pos="48000">
                  <a:schemeClr val="bg1"/>
                </a:gs>
                <a:gs pos="0">
                  <a:schemeClr val="accent1"/>
                </a:gs>
                <a:gs pos="100000">
                  <a:schemeClr val="accent2">
                    <a:lumMod val="37000"/>
                    <a:lumOff val="63000"/>
                  </a:schemeClr>
                </a:gs>
              </a:gsLst>
              <a:lin ang="0" scaled="1"/>
              <a:tileRect/>
            </a:gradFill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 1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766B276-148A-43AB-83BE-4FF492FA4EB5}"/>
              </a:ext>
            </a:extLst>
          </p:cNvPr>
          <p:cNvSpPr>
            <a:spLocks noChangeArrowheads="1"/>
          </p:cNvSpPr>
          <p:nvPr/>
        </p:nvSpPr>
        <p:spPr bwMode="auto">
          <a:xfrm rot="20788334" flipH="1" flipV="1">
            <a:off x="6707188" y="3145971"/>
            <a:ext cx="1128712" cy="1443038"/>
          </a:xfrm>
          <a:custGeom>
            <a:avLst/>
            <a:gdLst>
              <a:gd name="T0" fmla="*/ 203331 w 1974521"/>
              <a:gd name="T1" fmla="*/ 1443038 h 2524712"/>
              <a:gd name="T2" fmla="*/ 17494 w 1974521"/>
              <a:gd name="T3" fmla="*/ 832834 h 2524712"/>
              <a:gd name="T4" fmla="*/ 18307 w 1974521"/>
              <a:gd name="T5" fmla="*/ 832587 h 2524712"/>
              <a:gd name="T6" fmla="*/ 16387 w 1974521"/>
              <a:gd name="T7" fmla="*/ 827737 h 2524712"/>
              <a:gd name="T8" fmla="*/ 57944 w 1974521"/>
              <a:gd name="T9" fmla="*/ 512210 h 2524712"/>
              <a:gd name="T10" fmla="*/ 88014 w 1974521"/>
              <a:gd name="T11" fmla="*/ 473220 h 2524712"/>
              <a:gd name="T12" fmla="*/ 85886 w 1974521"/>
              <a:gd name="T13" fmla="*/ 471209 h 2524712"/>
              <a:gd name="T14" fmla="*/ 531435 w 1974521"/>
              <a:gd name="T15" fmla="*/ 0 h 2524712"/>
              <a:gd name="T16" fmla="*/ 731900 w 1974521"/>
              <a:gd name="T17" fmla="*/ 189500 h 2524712"/>
              <a:gd name="T18" fmla="*/ 946433 w 1974521"/>
              <a:gd name="T19" fmla="*/ 392298 h 2524712"/>
              <a:gd name="T20" fmla="*/ 1128712 w 1974521"/>
              <a:gd name="T21" fmla="*/ 564608 h 2524712"/>
              <a:gd name="T22" fmla="*/ 931863 w 1974521"/>
              <a:gd name="T23" fmla="*/ 772794 h 2524712"/>
              <a:gd name="T24" fmla="*/ 932888 w 1974521"/>
              <a:gd name="T25" fmla="*/ 773762 h 2524712"/>
              <a:gd name="T26" fmla="*/ 918405 w 1974521"/>
              <a:gd name="T27" fmla="*/ 792541 h 2524712"/>
              <a:gd name="T28" fmla="*/ 898390 w 1974521"/>
              <a:gd name="T29" fmla="*/ 944507 h 2524712"/>
              <a:gd name="T30" fmla="*/ 899315 w 1974521"/>
              <a:gd name="T31" fmla="*/ 946843 h 2524712"/>
              <a:gd name="T32" fmla="*/ 898923 w 1974521"/>
              <a:gd name="T33" fmla="*/ 946962 h 2524712"/>
              <a:gd name="T34" fmla="*/ 978156 w 1974521"/>
              <a:gd name="T35" fmla="*/ 1207126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74521"/>
              <a:gd name="T55" fmla="*/ 0 h 2524712"/>
              <a:gd name="T56" fmla="*/ 1974521 w 1974521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74521" h="2524712">
                <a:moveTo>
                  <a:pt x="355698" y="2524712"/>
                </a:move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74521" y="987827"/>
                </a:lnTo>
                <a:lnTo>
                  <a:pt x="1630161" y="1352065"/>
                </a:lnTo>
                <a:lnTo>
                  <a:pt x="1631954" y="1353760"/>
                </a:lnTo>
                <a:lnTo>
                  <a:pt x="1606619" y="1386615"/>
                </a:lnTo>
                <a:cubicBezTo>
                  <a:pt x="1556606" y="1467188"/>
                  <a:pt x="1545177" y="1564441"/>
                  <a:pt x="1571605" y="1652492"/>
                </a:cubicBezTo>
                <a:lnTo>
                  <a:pt x="1573223" y="1656578"/>
                </a:lnTo>
                <a:lnTo>
                  <a:pt x="1572538" y="1656786"/>
                </a:lnTo>
                <a:lnTo>
                  <a:pt x="1711144" y="2111965"/>
                </a:lnTo>
                <a:lnTo>
                  <a:pt x="355698" y="2524712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gradFill flip="none" rotWithShape="1">
              <a:gsLst>
                <a:gs pos="48000">
                  <a:schemeClr val="bg1"/>
                </a:gs>
                <a:gs pos="0">
                  <a:schemeClr val="accent1"/>
                </a:gs>
                <a:gs pos="100000">
                  <a:schemeClr val="accent2">
                    <a:lumMod val="37000"/>
                    <a:lumOff val="63000"/>
                  </a:schemeClr>
                </a:gs>
              </a:gsLst>
              <a:lin ang="0" scaled="1"/>
              <a:tileRect/>
            </a:gradFill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1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F032BDF-2379-434A-A73E-54DDA5E87733}"/>
              </a:ext>
            </a:extLst>
          </p:cNvPr>
          <p:cNvSpPr>
            <a:spLocks noChangeArrowheads="1"/>
          </p:cNvSpPr>
          <p:nvPr/>
        </p:nvSpPr>
        <p:spPr bwMode="auto">
          <a:xfrm rot="811666" flipV="1">
            <a:off x="4406900" y="3147559"/>
            <a:ext cx="1144588" cy="1443037"/>
          </a:xfrm>
          <a:custGeom>
            <a:avLst/>
            <a:gdLst>
              <a:gd name="T0" fmla="*/ 203178 w 2003794"/>
              <a:gd name="T1" fmla="*/ 1443037 h 2524712"/>
              <a:gd name="T2" fmla="*/ 999303 w 2003794"/>
              <a:gd name="T3" fmla="*/ 1200459 h 2524712"/>
              <a:gd name="T4" fmla="*/ 924048 w 2003794"/>
              <a:gd name="T5" fmla="*/ 953173 h 2524712"/>
              <a:gd name="T6" fmla="*/ 924440 w 2003794"/>
              <a:gd name="T7" fmla="*/ 953053 h 2524712"/>
              <a:gd name="T8" fmla="*/ 923515 w 2003794"/>
              <a:gd name="T9" fmla="*/ 950718 h 2524712"/>
              <a:gd name="T10" fmla="*/ 943515 w 2003794"/>
              <a:gd name="T11" fmla="*/ 798752 h 2524712"/>
              <a:gd name="T12" fmla="*/ 957987 w 2003794"/>
              <a:gd name="T13" fmla="*/ 779974 h 2524712"/>
              <a:gd name="T14" fmla="*/ 956963 w 2003794"/>
              <a:gd name="T15" fmla="*/ 779004 h 2524712"/>
              <a:gd name="T16" fmla="*/ 1144588 w 2003794"/>
              <a:gd name="T17" fmla="*/ 580425 h 2524712"/>
              <a:gd name="T18" fmla="*/ 945724 w 2003794"/>
              <a:gd name="T19" fmla="*/ 392298 h 2524712"/>
              <a:gd name="T20" fmla="*/ 731352 w 2003794"/>
              <a:gd name="T21" fmla="*/ 189500 h 2524712"/>
              <a:gd name="T22" fmla="*/ 531037 w 2003794"/>
              <a:gd name="T23" fmla="*/ 0 h 2524712"/>
              <a:gd name="T24" fmla="*/ 85822 w 2003794"/>
              <a:gd name="T25" fmla="*/ 471208 h 2524712"/>
              <a:gd name="T26" fmla="*/ 87948 w 2003794"/>
              <a:gd name="T27" fmla="*/ 473220 h 2524712"/>
              <a:gd name="T28" fmla="*/ 57901 w 2003794"/>
              <a:gd name="T29" fmla="*/ 512210 h 2524712"/>
              <a:gd name="T30" fmla="*/ 16375 w 2003794"/>
              <a:gd name="T31" fmla="*/ 827736 h 2524712"/>
              <a:gd name="T32" fmla="*/ 18294 w 2003794"/>
              <a:gd name="T33" fmla="*/ 832586 h 2524712"/>
              <a:gd name="T34" fmla="*/ 17481 w 2003794"/>
              <a:gd name="T35" fmla="*/ 832834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003794"/>
              <a:gd name="T55" fmla="*/ 0 h 2524712"/>
              <a:gd name="T56" fmla="*/ 2003794 w 2003794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003794" h="2524712">
                <a:moveTo>
                  <a:pt x="355698" y="2524712"/>
                </a:moveTo>
                <a:lnTo>
                  <a:pt x="1749448" y="2100302"/>
                </a:lnTo>
                <a:lnTo>
                  <a:pt x="1617702" y="1667654"/>
                </a:lnTo>
                <a:lnTo>
                  <a:pt x="1618387" y="1667445"/>
                </a:lnTo>
                <a:lnTo>
                  <a:pt x="1616769" y="1663359"/>
                </a:lnTo>
                <a:cubicBezTo>
                  <a:pt x="1590341" y="1575308"/>
                  <a:pt x="1601770" y="1478056"/>
                  <a:pt x="1651782" y="1397482"/>
                </a:cubicBezTo>
                <a:lnTo>
                  <a:pt x="1677117" y="1364628"/>
                </a:lnTo>
                <a:lnTo>
                  <a:pt x="1675325" y="1362932"/>
                </a:lnTo>
                <a:lnTo>
                  <a:pt x="2003794" y="1015502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gradFill flip="none" rotWithShape="1">
              <a:gsLst>
                <a:gs pos="48000">
                  <a:schemeClr val="bg1"/>
                </a:gs>
                <a:gs pos="0">
                  <a:schemeClr val="accent1"/>
                </a:gs>
                <a:gs pos="100000">
                  <a:schemeClr val="accent2">
                    <a:lumMod val="37000"/>
                    <a:lumOff val="63000"/>
                  </a:schemeClr>
                </a:gs>
              </a:gsLst>
              <a:lin ang="0" scaled="1"/>
              <a:tileRect/>
            </a:gradFill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F325E73-D27D-43E1-9730-07CABD4B5F87}"/>
              </a:ext>
            </a:extLst>
          </p:cNvPr>
          <p:cNvGrpSpPr/>
          <p:nvPr/>
        </p:nvGrpSpPr>
        <p:grpSpPr>
          <a:xfrm>
            <a:off x="829149" y="1847849"/>
            <a:ext cx="10509887" cy="3819678"/>
            <a:chOff x="829149" y="1847849"/>
            <a:chExt cx="10509887" cy="381967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0274B28-9677-40A9-B67B-C78FC66EDC40}"/>
                </a:ext>
              </a:extLst>
            </p:cNvPr>
            <p:cNvGrpSpPr/>
            <p:nvPr/>
          </p:nvGrpSpPr>
          <p:grpSpPr>
            <a:xfrm>
              <a:off x="829149" y="1847849"/>
              <a:ext cx="3248237" cy="3795778"/>
              <a:chOff x="889839" y="1921247"/>
              <a:chExt cx="3248237" cy="3795778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32F6B2C1-B5D1-467D-8815-6E9A218465AB}"/>
                  </a:ext>
                </a:extLst>
              </p:cNvPr>
              <p:cNvGrpSpPr/>
              <p:nvPr/>
            </p:nvGrpSpPr>
            <p:grpSpPr>
              <a:xfrm>
                <a:off x="889839" y="1921247"/>
                <a:ext cx="3248237" cy="1090599"/>
                <a:chOff x="1095163" y="1921247"/>
                <a:chExt cx="3248237" cy="1090599"/>
              </a:xfrm>
            </p:grpSpPr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92F07D94-0022-48AF-AA7E-7113556932F5}"/>
                    </a:ext>
                  </a:extLst>
                </p:cNvPr>
                <p:cNvSpPr/>
                <p:nvPr/>
              </p:nvSpPr>
              <p:spPr>
                <a:xfrm>
                  <a:off x="1095163" y="1921247"/>
                  <a:ext cx="2241974" cy="497957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2400" b="1" dirty="0">
                      <a:gradFill>
                        <a:gsLst>
                          <a:gs pos="0">
                            <a:schemeClr val="accent1"/>
                          </a:gs>
                          <a:gs pos="50000">
                            <a:schemeClr val="bg1"/>
                          </a:gs>
                          <a:gs pos="100000">
                            <a:schemeClr val="accent2"/>
                          </a:gs>
                        </a:gsLst>
                        <a:lin ang="2700000" scaled="1"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B8101DEE-EBBF-4CC7-B0A7-830E014E5D05}"/>
                    </a:ext>
                  </a:extLst>
                </p:cNvPr>
                <p:cNvSpPr/>
                <p:nvPr/>
              </p:nvSpPr>
              <p:spPr>
                <a:xfrm>
                  <a:off x="1095163" y="2402448"/>
                  <a:ext cx="3248237" cy="609398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lvl="0" algn="just">
                    <a:lnSpc>
                      <a:spcPct val="120000"/>
                    </a:lnSpc>
                    <a:defRPr/>
                  </a:pPr>
                  <a:r>
                    <a:rPr lang="zh-CN" altLang="en-US" sz="1400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单击此处可编辑所需的内容，并可根据您的需要自由拉伸文本框大小</a:t>
                  </a:r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068D84B2-A720-4040-A381-C3B00CA74719}"/>
                  </a:ext>
                </a:extLst>
              </p:cNvPr>
              <p:cNvGrpSpPr/>
              <p:nvPr/>
            </p:nvGrpSpPr>
            <p:grpSpPr>
              <a:xfrm>
                <a:off x="889839" y="3273836"/>
                <a:ext cx="3248237" cy="1090599"/>
                <a:chOff x="1095163" y="1921247"/>
                <a:chExt cx="3248237" cy="1090599"/>
              </a:xfrm>
            </p:grpSpPr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0377C4D6-7CB9-44F5-9C71-AE3310273367}"/>
                    </a:ext>
                  </a:extLst>
                </p:cNvPr>
                <p:cNvSpPr/>
                <p:nvPr/>
              </p:nvSpPr>
              <p:spPr>
                <a:xfrm>
                  <a:off x="1095163" y="1921247"/>
                  <a:ext cx="2241974" cy="497957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2400" b="1" dirty="0">
                      <a:gradFill>
                        <a:gsLst>
                          <a:gs pos="0">
                            <a:schemeClr val="accent1"/>
                          </a:gs>
                          <a:gs pos="50000">
                            <a:schemeClr val="bg1"/>
                          </a:gs>
                          <a:gs pos="100000">
                            <a:schemeClr val="accent2"/>
                          </a:gs>
                        </a:gsLst>
                        <a:lin ang="2700000" scaled="1"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EB67B1DD-3443-4F09-8A21-236E1F9850B9}"/>
                    </a:ext>
                  </a:extLst>
                </p:cNvPr>
                <p:cNvSpPr/>
                <p:nvPr/>
              </p:nvSpPr>
              <p:spPr>
                <a:xfrm>
                  <a:off x="1095163" y="2402448"/>
                  <a:ext cx="3248237" cy="609398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lvl="0" algn="just">
                    <a:lnSpc>
                      <a:spcPct val="120000"/>
                    </a:lnSpc>
                    <a:defRPr/>
                  </a:pPr>
                  <a:r>
                    <a:rPr lang="zh-CN" altLang="en-US" sz="1400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单击此处可编辑所需的内容，并可根据您的需要自由拉伸文本框大小</a:t>
                  </a:r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5D725DC1-BEAC-49C5-95FC-984AFA4DCAED}"/>
                  </a:ext>
                </a:extLst>
              </p:cNvPr>
              <p:cNvGrpSpPr/>
              <p:nvPr/>
            </p:nvGrpSpPr>
            <p:grpSpPr>
              <a:xfrm>
                <a:off x="889839" y="4626426"/>
                <a:ext cx="3248237" cy="1090599"/>
                <a:chOff x="1095163" y="1921247"/>
                <a:chExt cx="3248237" cy="1090599"/>
              </a:xfrm>
            </p:grpSpPr>
            <p:sp>
              <p:nvSpPr>
                <p:cNvPr id="13" name="矩形 12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62D68AD7-C950-4406-A9F7-1246B10437B4}"/>
                    </a:ext>
                  </a:extLst>
                </p:cNvPr>
                <p:cNvSpPr/>
                <p:nvPr/>
              </p:nvSpPr>
              <p:spPr>
                <a:xfrm>
                  <a:off x="1095163" y="1921247"/>
                  <a:ext cx="2241974" cy="497957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2400" b="1" dirty="0">
                      <a:gradFill>
                        <a:gsLst>
                          <a:gs pos="0">
                            <a:schemeClr val="accent1"/>
                          </a:gs>
                          <a:gs pos="50000">
                            <a:schemeClr val="bg1"/>
                          </a:gs>
                          <a:gs pos="100000">
                            <a:schemeClr val="accent2"/>
                          </a:gs>
                        </a:gsLst>
                        <a:lin ang="2700000" scaled="1"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7C02FFDF-13AE-43C8-9E66-E5990F6C9600}"/>
                    </a:ext>
                  </a:extLst>
                </p:cNvPr>
                <p:cNvSpPr/>
                <p:nvPr/>
              </p:nvSpPr>
              <p:spPr>
                <a:xfrm>
                  <a:off x="1095163" y="2402448"/>
                  <a:ext cx="3248237" cy="609398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lvl="0" algn="just">
                    <a:lnSpc>
                      <a:spcPct val="120000"/>
                    </a:lnSpc>
                    <a:defRPr/>
                  </a:pPr>
                  <a:r>
                    <a:rPr lang="zh-CN" altLang="en-US" sz="1400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单击此处可编辑所需的内容，并可根据您的需要自由拉伸文本框大小</a:t>
                  </a:r>
                </a:p>
              </p:txBody>
            </p:sp>
          </p:grp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9A9BD1D-7599-487A-AC47-BCCDEC17DD95}"/>
                </a:ext>
              </a:extLst>
            </p:cNvPr>
            <p:cNvGrpSpPr/>
            <p:nvPr/>
          </p:nvGrpSpPr>
          <p:grpSpPr>
            <a:xfrm>
              <a:off x="8090799" y="1871749"/>
              <a:ext cx="3248237" cy="3795778"/>
              <a:chOff x="8090799" y="1871749"/>
              <a:chExt cx="3248237" cy="3795778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ED0E186D-3F2A-4D24-A69C-CC1A46538328}"/>
                  </a:ext>
                </a:extLst>
              </p:cNvPr>
              <p:cNvSpPr/>
              <p:nvPr/>
            </p:nvSpPr>
            <p:spPr>
              <a:xfrm>
                <a:off x="9097062" y="1871749"/>
                <a:ext cx="2241974" cy="49795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2400" b="1" dirty="0">
                    <a:gradFill>
                      <a:gsLst>
                        <a:gs pos="0">
                          <a:schemeClr val="accent1"/>
                        </a:gs>
                        <a:gs pos="50000">
                          <a:schemeClr val="bg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E6D298FC-DB15-4514-AB07-60479C2761C6}"/>
                  </a:ext>
                </a:extLst>
              </p:cNvPr>
              <p:cNvSpPr/>
              <p:nvPr/>
            </p:nvSpPr>
            <p:spPr>
              <a:xfrm>
                <a:off x="8090799" y="2352950"/>
                <a:ext cx="3248237" cy="6093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r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prstClr val="white"/>
                    </a:solidFill>
                    <a:cs typeface="+mn-ea"/>
                    <a:sym typeface="+mn-lt"/>
                  </a:rPr>
                  <a:t>单击此处可编辑所需的内容，并可根据您的需要自由拉伸文本框大小</a:t>
                </a: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C01AF3D7-1EE2-4999-A5E3-C9221599ABD3}"/>
                  </a:ext>
                </a:extLst>
              </p:cNvPr>
              <p:cNvSpPr/>
              <p:nvPr/>
            </p:nvSpPr>
            <p:spPr>
              <a:xfrm>
                <a:off x="9097062" y="3224338"/>
                <a:ext cx="2241974" cy="49795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2400" b="1" dirty="0">
                    <a:gradFill>
                      <a:gsLst>
                        <a:gs pos="0">
                          <a:schemeClr val="accent1"/>
                        </a:gs>
                        <a:gs pos="50000">
                          <a:schemeClr val="bg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2CCADC93-EADF-4B7A-B65D-38265A9D6CEB}"/>
                  </a:ext>
                </a:extLst>
              </p:cNvPr>
              <p:cNvSpPr/>
              <p:nvPr/>
            </p:nvSpPr>
            <p:spPr>
              <a:xfrm>
                <a:off x="8090799" y="3705539"/>
                <a:ext cx="3248237" cy="6093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r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prstClr val="white"/>
                    </a:solidFill>
                    <a:cs typeface="+mn-ea"/>
                    <a:sym typeface="+mn-lt"/>
                  </a:rPr>
                  <a:t>单击此处可编辑所需的内容，并可根据您的需要自由拉伸文本框大小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F896189C-CAD1-47B4-A428-E1B0FEE374E0}"/>
                  </a:ext>
                </a:extLst>
              </p:cNvPr>
              <p:cNvSpPr/>
              <p:nvPr/>
            </p:nvSpPr>
            <p:spPr>
              <a:xfrm>
                <a:off x="9097062" y="4576928"/>
                <a:ext cx="2241974" cy="49795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20000"/>
                  </a:lnSpc>
                  <a:defRPr/>
                </a:pPr>
                <a:r>
                  <a:rPr lang="zh-CN" altLang="en-US" sz="2400" b="1" dirty="0">
                    <a:gradFill>
                      <a:gsLst>
                        <a:gs pos="0">
                          <a:schemeClr val="accent1"/>
                        </a:gs>
                        <a:gs pos="50000">
                          <a:schemeClr val="bg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6433947C-D692-4FCA-AF5A-FD790B5AC6F6}"/>
                  </a:ext>
                </a:extLst>
              </p:cNvPr>
              <p:cNvSpPr/>
              <p:nvPr/>
            </p:nvSpPr>
            <p:spPr>
              <a:xfrm>
                <a:off x="8090799" y="5058129"/>
                <a:ext cx="3248237" cy="6093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r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solidFill>
                      <a:prstClr val="white"/>
                    </a:solidFill>
                    <a:cs typeface="+mn-ea"/>
                    <a:sym typeface="+mn-lt"/>
                  </a:rPr>
                  <a:t>单击此处可编辑所需的内容，并可根据您的需要自由拉伸文本框大小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3EC0CE8-E017-4A2F-A9CD-8A23486CFD38}"/>
              </a:ext>
            </a:extLst>
          </p:cNvPr>
          <p:cNvGrpSpPr/>
          <p:nvPr/>
        </p:nvGrpSpPr>
        <p:grpSpPr>
          <a:xfrm>
            <a:off x="5337892" y="2543807"/>
            <a:ext cx="366494" cy="366494"/>
            <a:chOff x="1118059" y="-2284326"/>
            <a:chExt cx="1905000" cy="1905000"/>
          </a:xfrm>
          <a:gradFill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2">
                  <a:lumMod val="58000"/>
                  <a:lumOff val="42000"/>
                </a:schemeClr>
              </a:gs>
            </a:gsLst>
            <a:lin ang="5400000" scaled="1"/>
          </a:gra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77DB7A15-4F12-48F7-9BD9-D7B1120E67E2}"/>
                </a:ext>
              </a:extLst>
            </p:cNvPr>
            <p:cNvSpPr/>
            <p:nvPr/>
          </p:nvSpPr>
          <p:spPr>
            <a:xfrm>
              <a:off x="1118059" y="-1966825"/>
              <a:ext cx="1905000" cy="1587499"/>
            </a:xfrm>
            <a:custGeom>
              <a:avLst/>
              <a:gdLst>
                <a:gd name="connsiteX0" fmla="*/ 1785938 w 1905000"/>
                <a:gd name="connsiteY0" fmla="*/ 634999 h 1587499"/>
                <a:gd name="connsiteX1" fmla="*/ 1666875 w 1905000"/>
                <a:gd name="connsiteY1" fmla="*/ 634999 h 1587499"/>
                <a:gd name="connsiteX2" fmla="*/ 1666875 w 1905000"/>
                <a:gd name="connsiteY2" fmla="*/ 555624 h 1587499"/>
                <a:gd name="connsiteX3" fmla="*/ 1785938 w 1905000"/>
                <a:gd name="connsiteY3" fmla="*/ 555624 h 1587499"/>
                <a:gd name="connsiteX4" fmla="*/ 1825624 w 1905000"/>
                <a:gd name="connsiteY4" fmla="*/ 515937 h 1587499"/>
                <a:gd name="connsiteX5" fmla="*/ 1825624 w 1905000"/>
                <a:gd name="connsiteY5" fmla="*/ 119063 h 1587499"/>
                <a:gd name="connsiteX6" fmla="*/ 1785938 w 1905000"/>
                <a:gd name="connsiteY6" fmla="*/ 79374 h 1587499"/>
                <a:gd name="connsiteX7" fmla="*/ 119063 w 1905000"/>
                <a:gd name="connsiteY7" fmla="*/ 79374 h 1587499"/>
                <a:gd name="connsiteX8" fmla="*/ 79375 w 1905000"/>
                <a:gd name="connsiteY8" fmla="*/ 119063 h 1587499"/>
                <a:gd name="connsiteX9" fmla="*/ 79375 w 1905000"/>
                <a:gd name="connsiteY9" fmla="*/ 515937 h 1587499"/>
                <a:gd name="connsiteX10" fmla="*/ 119063 w 1905000"/>
                <a:gd name="connsiteY10" fmla="*/ 555624 h 1587499"/>
                <a:gd name="connsiteX11" fmla="*/ 238125 w 1905000"/>
                <a:gd name="connsiteY11" fmla="*/ 555624 h 1587499"/>
                <a:gd name="connsiteX12" fmla="*/ 238125 w 1905000"/>
                <a:gd name="connsiteY12" fmla="*/ 634999 h 1587499"/>
                <a:gd name="connsiteX13" fmla="*/ 119063 w 1905000"/>
                <a:gd name="connsiteY13" fmla="*/ 634999 h 1587499"/>
                <a:gd name="connsiteX14" fmla="*/ 0 w 1905000"/>
                <a:gd name="connsiteY14" fmla="*/ 515937 h 1587499"/>
                <a:gd name="connsiteX15" fmla="*/ 0 w 1905000"/>
                <a:gd name="connsiteY15" fmla="*/ 119063 h 1587499"/>
                <a:gd name="connsiteX16" fmla="*/ 119063 w 1905000"/>
                <a:gd name="connsiteY16" fmla="*/ 0 h 1587499"/>
                <a:gd name="connsiteX17" fmla="*/ 1785938 w 1905000"/>
                <a:gd name="connsiteY17" fmla="*/ 0 h 1587499"/>
                <a:gd name="connsiteX18" fmla="*/ 1905000 w 1905000"/>
                <a:gd name="connsiteY18" fmla="*/ 119063 h 1587499"/>
                <a:gd name="connsiteX19" fmla="*/ 1905000 w 1905000"/>
                <a:gd name="connsiteY19" fmla="*/ 515937 h 1587499"/>
                <a:gd name="connsiteX20" fmla="*/ 1785938 w 1905000"/>
                <a:gd name="connsiteY20" fmla="*/ 634999 h 1587499"/>
                <a:gd name="connsiteX21" fmla="*/ 476250 w 1905000"/>
                <a:gd name="connsiteY21" fmla="*/ 1587499 h 1587499"/>
                <a:gd name="connsiteX22" fmla="*/ 198438 w 1905000"/>
                <a:gd name="connsiteY22" fmla="*/ 1587499 h 1587499"/>
                <a:gd name="connsiteX23" fmla="*/ 79375 w 1905000"/>
                <a:gd name="connsiteY23" fmla="*/ 1468437 h 1587499"/>
                <a:gd name="connsiteX24" fmla="*/ 79375 w 1905000"/>
                <a:gd name="connsiteY24" fmla="*/ 714375 h 1587499"/>
                <a:gd name="connsiteX25" fmla="*/ 158750 w 1905000"/>
                <a:gd name="connsiteY25" fmla="*/ 714375 h 1587499"/>
                <a:gd name="connsiteX26" fmla="*/ 158750 w 1905000"/>
                <a:gd name="connsiteY26" fmla="*/ 1468437 h 1587499"/>
                <a:gd name="connsiteX27" fmla="*/ 198438 w 1905000"/>
                <a:gd name="connsiteY27" fmla="*/ 1508124 h 1587499"/>
                <a:gd name="connsiteX28" fmla="*/ 476250 w 1905000"/>
                <a:gd name="connsiteY28" fmla="*/ 1508124 h 1587499"/>
                <a:gd name="connsiteX29" fmla="*/ 476250 w 1905000"/>
                <a:gd name="connsiteY29" fmla="*/ 1587499 h 1587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05000" h="1587499">
                  <a:moveTo>
                    <a:pt x="1785938" y="634999"/>
                  </a:moveTo>
                  <a:lnTo>
                    <a:pt x="1666875" y="634999"/>
                  </a:lnTo>
                  <a:lnTo>
                    <a:pt x="1666875" y="555624"/>
                  </a:lnTo>
                  <a:lnTo>
                    <a:pt x="1785938" y="555624"/>
                  </a:lnTo>
                  <a:cubicBezTo>
                    <a:pt x="1809750" y="555624"/>
                    <a:pt x="1825624" y="539749"/>
                    <a:pt x="1825624" y="515937"/>
                  </a:cubicBezTo>
                  <a:lnTo>
                    <a:pt x="1825624" y="119063"/>
                  </a:lnTo>
                  <a:cubicBezTo>
                    <a:pt x="1825624" y="95250"/>
                    <a:pt x="1809750" y="79374"/>
                    <a:pt x="1785938" y="79374"/>
                  </a:cubicBezTo>
                  <a:lnTo>
                    <a:pt x="119063" y="79374"/>
                  </a:lnTo>
                  <a:cubicBezTo>
                    <a:pt x="95250" y="79374"/>
                    <a:pt x="79375" y="95250"/>
                    <a:pt x="79375" y="119063"/>
                  </a:cubicBezTo>
                  <a:lnTo>
                    <a:pt x="79375" y="515937"/>
                  </a:lnTo>
                  <a:cubicBezTo>
                    <a:pt x="79375" y="539749"/>
                    <a:pt x="95250" y="555624"/>
                    <a:pt x="119063" y="555624"/>
                  </a:cubicBezTo>
                  <a:lnTo>
                    <a:pt x="238125" y="555624"/>
                  </a:lnTo>
                  <a:lnTo>
                    <a:pt x="238125" y="634999"/>
                  </a:lnTo>
                  <a:lnTo>
                    <a:pt x="119063" y="634999"/>
                  </a:lnTo>
                  <a:cubicBezTo>
                    <a:pt x="51594" y="634999"/>
                    <a:pt x="0" y="583406"/>
                    <a:pt x="0" y="515937"/>
                  </a:cubicBezTo>
                  <a:lnTo>
                    <a:pt x="0" y="119063"/>
                  </a:lnTo>
                  <a:cubicBezTo>
                    <a:pt x="0" y="51593"/>
                    <a:pt x="51594" y="0"/>
                    <a:pt x="119063" y="0"/>
                  </a:cubicBezTo>
                  <a:lnTo>
                    <a:pt x="1785938" y="0"/>
                  </a:lnTo>
                  <a:cubicBezTo>
                    <a:pt x="1853407" y="0"/>
                    <a:pt x="1905000" y="51593"/>
                    <a:pt x="1905000" y="119063"/>
                  </a:cubicBezTo>
                  <a:lnTo>
                    <a:pt x="1905000" y="515937"/>
                  </a:lnTo>
                  <a:cubicBezTo>
                    <a:pt x="1905000" y="583406"/>
                    <a:pt x="1853407" y="634999"/>
                    <a:pt x="1785938" y="634999"/>
                  </a:cubicBezTo>
                  <a:close/>
                  <a:moveTo>
                    <a:pt x="476250" y="1587499"/>
                  </a:moveTo>
                  <a:lnTo>
                    <a:pt x="198438" y="1587499"/>
                  </a:lnTo>
                  <a:cubicBezTo>
                    <a:pt x="130969" y="1587499"/>
                    <a:pt x="79375" y="1535906"/>
                    <a:pt x="79375" y="1468437"/>
                  </a:cubicBezTo>
                  <a:lnTo>
                    <a:pt x="79375" y="714375"/>
                  </a:lnTo>
                  <a:lnTo>
                    <a:pt x="158750" y="714375"/>
                  </a:lnTo>
                  <a:lnTo>
                    <a:pt x="158750" y="1468437"/>
                  </a:lnTo>
                  <a:cubicBezTo>
                    <a:pt x="158750" y="1492249"/>
                    <a:pt x="174625" y="1508124"/>
                    <a:pt x="198438" y="1508124"/>
                  </a:cubicBezTo>
                  <a:lnTo>
                    <a:pt x="476250" y="1508124"/>
                  </a:lnTo>
                  <a:lnTo>
                    <a:pt x="476250" y="1587499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1AE7B1CC-E0F0-4477-9CF0-6EAA519AAC40}"/>
                </a:ext>
              </a:extLst>
            </p:cNvPr>
            <p:cNvSpPr/>
            <p:nvPr/>
          </p:nvSpPr>
          <p:spPr>
            <a:xfrm>
              <a:off x="1594309" y="-2284326"/>
              <a:ext cx="952500" cy="1071562"/>
            </a:xfrm>
            <a:custGeom>
              <a:avLst/>
              <a:gdLst>
                <a:gd name="connsiteX0" fmla="*/ 674688 w 952500"/>
                <a:gd name="connsiteY0" fmla="*/ 1071563 h 1071562"/>
                <a:gd name="connsiteX1" fmla="*/ 277812 w 952500"/>
                <a:gd name="connsiteY1" fmla="*/ 1071563 h 1071562"/>
                <a:gd name="connsiteX2" fmla="*/ 238125 w 952500"/>
                <a:gd name="connsiteY2" fmla="*/ 1031876 h 1071562"/>
                <a:gd name="connsiteX3" fmla="*/ 238125 w 952500"/>
                <a:gd name="connsiteY3" fmla="*/ 793751 h 1071562"/>
                <a:gd name="connsiteX4" fmla="*/ 277812 w 952500"/>
                <a:gd name="connsiteY4" fmla="*/ 754062 h 1071562"/>
                <a:gd name="connsiteX5" fmla="*/ 674688 w 952500"/>
                <a:gd name="connsiteY5" fmla="*/ 754062 h 1071562"/>
                <a:gd name="connsiteX6" fmla="*/ 714375 w 952500"/>
                <a:gd name="connsiteY6" fmla="*/ 793751 h 1071562"/>
                <a:gd name="connsiteX7" fmla="*/ 714375 w 952500"/>
                <a:gd name="connsiteY7" fmla="*/ 1031876 h 1071562"/>
                <a:gd name="connsiteX8" fmla="*/ 674688 w 952500"/>
                <a:gd name="connsiteY8" fmla="*/ 1071563 h 1071562"/>
                <a:gd name="connsiteX9" fmla="*/ 317501 w 952500"/>
                <a:gd name="connsiteY9" fmla="*/ 992187 h 1071562"/>
                <a:gd name="connsiteX10" fmla="*/ 634999 w 952500"/>
                <a:gd name="connsiteY10" fmla="*/ 992187 h 1071562"/>
                <a:gd name="connsiteX11" fmla="*/ 634999 w 952500"/>
                <a:gd name="connsiteY11" fmla="*/ 833438 h 1071562"/>
                <a:gd name="connsiteX12" fmla="*/ 317501 w 952500"/>
                <a:gd name="connsiteY12" fmla="*/ 833438 h 1071562"/>
                <a:gd name="connsiteX13" fmla="*/ 317501 w 952500"/>
                <a:gd name="connsiteY13" fmla="*/ 992187 h 1071562"/>
                <a:gd name="connsiteX14" fmla="*/ 912813 w 952500"/>
                <a:gd name="connsiteY14" fmla="*/ 198438 h 1071562"/>
                <a:gd name="connsiteX15" fmla="*/ 39687 w 952500"/>
                <a:gd name="connsiteY15" fmla="*/ 198438 h 1071562"/>
                <a:gd name="connsiteX16" fmla="*/ 0 w 952500"/>
                <a:gd name="connsiteY16" fmla="*/ 158750 h 1071562"/>
                <a:gd name="connsiteX17" fmla="*/ 0 w 952500"/>
                <a:gd name="connsiteY17" fmla="*/ 79375 h 1071562"/>
                <a:gd name="connsiteX18" fmla="*/ 23812 w 952500"/>
                <a:gd name="connsiteY18" fmla="*/ 19844 h 1071562"/>
                <a:gd name="connsiteX19" fmla="*/ 79376 w 952500"/>
                <a:gd name="connsiteY19" fmla="*/ 0 h 1071562"/>
                <a:gd name="connsiteX20" fmla="*/ 873124 w 952500"/>
                <a:gd name="connsiteY20" fmla="*/ 0 h 1071562"/>
                <a:gd name="connsiteX21" fmla="*/ 932656 w 952500"/>
                <a:gd name="connsiteY21" fmla="*/ 23813 h 1071562"/>
                <a:gd name="connsiteX22" fmla="*/ 952500 w 952500"/>
                <a:gd name="connsiteY22" fmla="*/ 79375 h 1071562"/>
                <a:gd name="connsiteX23" fmla="*/ 952500 w 952500"/>
                <a:gd name="connsiteY23" fmla="*/ 158750 h 1071562"/>
                <a:gd name="connsiteX24" fmla="*/ 912813 w 952500"/>
                <a:gd name="connsiteY24" fmla="*/ 198438 h 1071562"/>
                <a:gd name="connsiteX25" fmla="*/ 79376 w 952500"/>
                <a:gd name="connsiteY25" fmla="*/ 119063 h 1071562"/>
                <a:gd name="connsiteX26" fmla="*/ 873124 w 952500"/>
                <a:gd name="connsiteY26" fmla="*/ 119063 h 1071562"/>
                <a:gd name="connsiteX27" fmla="*/ 873124 w 952500"/>
                <a:gd name="connsiteY27" fmla="*/ 79375 h 1071562"/>
                <a:gd name="connsiteX28" fmla="*/ 79376 w 952500"/>
                <a:gd name="connsiteY28" fmla="*/ 79375 h 1071562"/>
                <a:gd name="connsiteX29" fmla="*/ 79376 w 952500"/>
                <a:gd name="connsiteY29" fmla="*/ 119063 h 107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52500" h="1071562">
                  <a:moveTo>
                    <a:pt x="674688" y="1071563"/>
                  </a:moveTo>
                  <a:lnTo>
                    <a:pt x="277812" y="1071563"/>
                  </a:lnTo>
                  <a:cubicBezTo>
                    <a:pt x="253999" y="1071563"/>
                    <a:pt x="238125" y="1055688"/>
                    <a:pt x="238125" y="1031876"/>
                  </a:cubicBezTo>
                  <a:lnTo>
                    <a:pt x="238125" y="793751"/>
                  </a:lnTo>
                  <a:cubicBezTo>
                    <a:pt x="238125" y="769938"/>
                    <a:pt x="253999" y="754062"/>
                    <a:pt x="277812" y="754062"/>
                  </a:cubicBezTo>
                  <a:lnTo>
                    <a:pt x="674688" y="754062"/>
                  </a:lnTo>
                  <a:cubicBezTo>
                    <a:pt x="698501" y="754062"/>
                    <a:pt x="714375" y="769938"/>
                    <a:pt x="714375" y="793751"/>
                  </a:cubicBezTo>
                  <a:lnTo>
                    <a:pt x="714375" y="1031876"/>
                  </a:lnTo>
                  <a:cubicBezTo>
                    <a:pt x="714375" y="1055688"/>
                    <a:pt x="698501" y="1071563"/>
                    <a:pt x="674688" y="1071563"/>
                  </a:cubicBezTo>
                  <a:close/>
                  <a:moveTo>
                    <a:pt x="317501" y="992187"/>
                  </a:moveTo>
                  <a:lnTo>
                    <a:pt x="634999" y="992187"/>
                  </a:lnTo>
                  <a:lnTo>
                    <a:pt x="634999" y="833438"/>
                  </a:lnTo>
                  <a:lnTo>
                    <a:pt x="317501" y="833438"/>
                  </a:lnTo>
                  <a:lnTo>
                    <a:pt x="317501" y="992187"/>
                  </a:lnTo>
                  <a:close/>
                  <a:moveTo>
                    <a:pt x="912813" y="198438"/>
                  </a:moveTo>
                  <a:lnTo>
                    <a:pt x="39687" y="198438"/>
                  </a:lnTo>
                  <a:cubicBezTo>
                    <a:pt x="15874" y="198438"/>
                    <a:pt x="0" y="182562"/>
                    <a:pt x="0" y="158750"/>
                  </a:cubicBezTo>
                  <a:lnTo>
                    <a:pt x="0" y="79375"/>
                  </a:lnTo>
                  <a:cubicBezTo>
                    <a:pt x="0" y="55563"/>
                    <a:pt x="7938" y="35719"/>
                    <a:pt x="23812" y="19844"/>
                  </a:cubicBezTo>
                  <a:cubicBezTo>
                    <a:pt x="39687" y="7938"/>
                    <a:pt x="59531" y="0"/>
                    <a:pt x="79376" y="0"/>
                  </a:cubicBezTo>
                  <a:lnTo>
                    <a:pt x="873124" y="0"/>
                  </a:lnTo>
                  <a:cubicBezTo>
                    <a:pt x="896937" y="0"/>
                    <a:pt x="916781" y="7938"/>
                    <a:pt x="932656" y="23813"/>
                  </a:cubicBezTo>
                  <a:cubicBezTo>
                    <a:pt x="944562" y="39687"/>
                    <a:pt x="952500" y="59531"/>
                    <a:pt x="952500" y="79375"/>
                  </a:cubicBezTo>
                  <a:lnTo>
                    <a:pt x="952500" y="158750"/>
                  </a:lnTo>
                  <a:cubicBezTo>
                    <a:pt x="952500" y="182562"/>
                    <a:pt x="936626" y="198438"/>
                    <a:pt x="912813" y="198438"/>
                  </a:cubicBezTo>
                  <a:close/>
                  <a:moveTo>
                    <a:pt x="79376" y="119063"/>
                  </a:moveTo>
                  <a:lnTo>
                    <a:pt x="873124" y="119063"/>
                  </a:lnTo>
                  <a:lnTo>
                    <a:pt x="873124" y="79375"/>
                  </a:lnTo>
                  <a:lnTo>
                    <a:pt x="79376" y="79375"/>
                  </a:lnTo>
                  <a:lnTo>
                    <a:pt x="79376" y="119063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1A43BDE-4373-41C5-BDF9-91A165AE27D0}"/>
                </a:ext>
              </a:extLst>
            </p:cNvPr>
            <p:cNvSpPr/>
            <p:nvPr/>
          </p:nvSpPr>
          <p:spPr>
            <a:xfrm>
              <a:off x="1435559" y="-2125576"/>
              <a:ext cx="952499" cy="1706568"/>
            </a:xfrm>
            <a:custGeom>
              <a:avLst/>
              <a:gdLst>
                <a:gd name="connsiteX0" fmla="*/ 317499 w 952499"/>
                <a:gd name="connsiteY0" fmla="*/ 0 h 1706568"/>
                <a:gd name="connsiteX1" fmla="*/ 396874 w 952499"/>
                <a:gd name="connsiteY1" fmla="*/ 0 h 1706568"/>
                <a:gd name="connsiteX2" fmla="*/ 396874 w 952499"/>
                <a:gd name="connsiteY2" fmla="*/ 198438 h 1706568"/>
                <a:gd name="connsiteX3" fmla="*/ 317499 w 952499"/>
                <a:gd name="connsiteY3" fmla="*/ 198438 h 1706568"/>
                <a:gd name="connsiteX4" fmla="*/ 873124 w 952499"/>
                <a:gd name="connsiteY4" fmla="*/ 0 h 1706568"/>
                <a:gd name="connsiteX5" fmla="*/ 952500 w 952499"/>
                <a:gd name="connsiteY5" fmla="*/ 0 h 1706568"/>
                <a:gd name="connsiteX6" fmla="*/ 952500 w 952499"/>
                <a:gd name="connsiteY6" fmla="*/ 198438 h 1706568"/>
                <a:gd name="connsiteX7" fmla="*/ 873124 w 952499"/>
                <a:gd name="connsiteY7" fmla="*/ 198438 h 1706568"/>
                <a:gd name="connsiteX8" fmla="*/ 0 w 952499"/>
                <a:gd name="connsiteY8" fmla="*/ 714374 h 1706568"/>
                <a:gd name="connsiteX9" fmla="*/ 79374 w 952499"/>
                <a:gd name="connsiteY9" fmla="*/ 714374 h 1706568"/>
                <a:gd name="connsiteX10" fmla="*/ 79374 w 952499"/>
                <a:gd name="connsiteY10" fmla="*/ 952499 h 1706568"/>
                <a:gd name="connsiteX11" fmla="*/ 0 w 952499"/>
                <a:gd name="connsiteY11" fmla="*/ 952499 h 1706568"/>
                <a:gd name="connsiteX12" fmla="*/ 158749 w 952499"/>
                <a:gd name="connsiteY12" fmla="*/ 714374 h 1706568"/>
                <a:gd name="connsiteX13" fmla="*/ 238125 w 952499"/>
                <a:gd name="connsiteY13" fmla="*/ 714374 h 1706568"/>
                <a:gd name="connsiteX14" fmla="*/ 238125 w 952499"/>
                <a:gd name="connsiteY14" fmla="*/ 952499 h 1706568"/>
                <a:gd name="connsiteX15" fmla="*/ 158749 w 952499"/>
                <a:gd name="connsiteY15" fmla="*/ 952499 h 1706568"/>
                <a:gd name="connsiteX16" fmla="*/ 0 w 952499"/>
                <a:gd name="connsiteY16" fmla="*/ 1270000 h 1706568"/>
                <a:gd name="connsiteX17" fmla="*/ 79374 w 952499"/>
                <a:gd name="connsiteY17" fmla="*/ 1270000 h 1706568"/>
                <a:gd name="connsiteX18" fmla="*/ 79374 w 952499"/>
                <a:gd name="connsiteY18" fmla="*/ 1706569 h 1706568"/>
                <a:gd name="connsiteX19" fmla="*/ 0 w 952499"/>
                <a:gd name="connsiteY19" fmla="*/ 1706569 h 1706568"/>
                <a:gd name="connsiteX20" fmla="*/ 317499 w 952499"/>
                <a:gd name="connsiteY20" fmla="*/ 714374 h 1706568"/>
                <a:gd name="connsiteX21" fmla="*/ 436561 w 952499"/>
                <a:gd name="connsiteY21" fmla="*/ 714374 h 1706568"/>
                <a:gd name="connsiteX22" fmla="*/ 436561 w 952499"/>
                <a:gd name="connsiteY22" fmla="*/ 793750 h 1706568"/>
                <a:gd name="connsiteX23" fmla="*/ 317499 w 952499"/>
                <a:gd name="connsiteY23" fmla="*/ 793750 h 1706568"/>
                <a:gd name="connsiteX24" fmla="*/ 833438 w 952499"/>
                <a:gd name="connsiteY24" fmla="*/ 714374 h 1706568"/>
                <a:gd name="connsiteX25" fmla="*/ 952500 w 952499"/>
                <a:gd name="connsiteY25" fmla="*/ 714374 h 1706568"/>
                <a:gd name="connsiteX26" fmla="*/ 952500 w 952499"/>
                <a:gd name="connsiteY26" fmla="*/ 793750 h 1706568"/>
                <a:gd name="connsiteX27" fmla="*/ 833438 w 952499"/>
                <a:gd name="connsiteY27" fmla="*/ 793750 h 170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52499" h="1706568">
                  <a:moveTo>
                    <a:pt x="317499" y="0"/>
                  </a:moveTo>
                  <a:lnTo>
                    <a:pt x="396874" y="0"/>
                  </a:lnTo>
                  <a:lnTo>
                    <a:pt x="396874" y="198438"/>
                  </a:lnTo>
                  <a:lnTo>
                    <a:pt x="317499" y="198438"/>
                  </a:lnTo>
                  <a:close/>
                  <a:moveTo>
                    <a:pt x="873124" y="0"/>
                  </a:moveTo>
                  <a:lnTo>
                    <a:pt x="952500" y="0"/>
                  </a:lnTo>
                  <a:lnTo>
                    <a:pt x="952500" y="198438"/>
                  </a:lnTo>
                  <a:lnTo>
                    <a:pt x="873124" y="198438"/>
                  </a:lnTo>
                  <a:close/>
                  <a:moveTo>
                    <a:pt x="0" y="714374"/>
                  </a:moveTo>
                  <a:lnTo>
                    <a:pt x="79374" y="714374"/>
                  </a:lnTo>
                  <a:lnTo>
                    <a:pt x="79374" y="952499"/>
                  </a:lnTo>
                  <a:lnTo>
                    <a:pt x="0" y="952499"/>
                  </a:lnTo>
                  <a:close/>
                  <a:moveTo>
                    <a:pt x="158749" y="714374"/>
                  </a:moveTo>
                  <a:lnTo>
                    <a:pt x="238125" y="714374"/>
                  </a:lnTo>
                  <a:lnTo>
                    <a:pt x="238125" y="952499"/>
                  </a:lnTo>
                  <a:lnTo>
                    <a:pt x="158749" y="952499"/>
                  </a:lnTo>
                  <a:close/>
                  <a:moveTo>
                    <a:pt x="0" y="1270000"/>
                  </a:moveTo>
                  <a:lnTo>
                    <a:pt x="79374" y="1270000"/>
                  </a:lnTo>
                  <a:lnTo>
                    <a:pt x="79374" y="1706569"/>
                  </a:lnTo>
                  <a:lnTo>
                    <a:pt x="0" y="1706569"/>
                  </a:lnTo>
                  <a:close/>
                  <a:moveTo>
                    <a:pt x="317499" y="714374"/>
                  </a:moveTo>
                  <a:lnTo>
                    <a:pt x="436561" y="714374"/>
                  </a:lnTo>
                  <a:lnTo>
                    <a:pt x="436561" y="793750"/>
                  </a:lnTo>
                  <a:lnTo>
                    <a:pt x="317499" y="793750"/>
                  </a:lnTo>
                  <a:close/>
                  <a:moveTo>
                    <a:pt x="833438" y="714374"/>
                  </a:moveTo>
                  <a:lnTo>
                    <a:pt x="952500" y="714374"/>
                  </a:lnTo>
                  <a:lnTo>
                    <a:pt x="952500" y="793750"/>
                  </a:lnTo>
                  <a:lnTo>
                    <a:pt x="833438" y="793750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5F1A026F-82A4-4E80-ABFF-6A8BDCC8BE66}"/>
                </a:ext>
              </a:extLst>
            </p:cNvPr>
            <p:cNvSpPr/>
            <p:nvPr/>
          </p:nvSpPr>
          <p:spPr>
            <a:xfrm>
              <a:off x="1395870" y="-1768389"/>
              <a:ext cx="1627188" cy="1389063"/>
            </a:xfrm>
            <a:custGeom>
              <a:avLst/>
              <a:gdLst>
                <a:gd name="connsiteX0" fmla="*/ 198438 w 1627188"/>
                <a:gd name="connsiteY0" fmla="*/ 952500 h 1389063"/>
                <a:gd name="connsiteX1" fmla="*/ 79376 w 1627188"/>
                <a:gd name="connsiteY1" fmla="*/ 952500 h 1389063"/>
                <a:gd name="connsiteX2" fmla="*/ 0 w 1627188"/>
                <a:gd name="connsiteY2" fmla="*/ 873126 h 1389063"/>
                <a:gd name="connsiteX3" fmla="*/ 0 w 1627188"/>
                <a:gd name="connsiteY3" fmla="*/ 635001 h 1389063"/>
                <a:gd name="connsiteX4" fmla="*/ 79376 w 1627188"/>
                <a:gd name="connsiteY4" fmla="*/ 555626 h 1389063"/>
                <a:gd name="connsiteX5" fmla="*/ 238125 w 1627188"/>
                <a:gd name="connsiteY5" fmla="*/ 555626 h 1389063"/>
                <a:gd name="connsiteX6" fmla="*/ 317501 w 1627188"/>
                <a:gd name="connsiteY6" fmla="*/ 635001 h 1389063"/>
                <a:gd name="connsiteX7" fmla="*/ 317501 w 1627188"/>
                <a:gd name="connsiteY7" fmla="*/ 754064 h 1389063"/>
                <a:gd name="connsiteX8" fmla="*/ 238125 w 1627188"/>
                <a:gd name="connsiteY8" fmla="*/ 754064 h 1389063"/>
                <a:gd name="connsiteX9" fmla="*/ 238125 w 1627188"/>
                <a:gd name="connsiteY9" fmla="*/ 635001 h 1389063"/>
                <a:gd name="connsiteX10" fmla="*/ 79376 w 1627188"/>
                <a:gd name="connsiteY10" fmla="*/ 635001 h 1389063"/>
                <a:gd name="connsiteX11" fmla="*/ 79376 w 1627188"/>
                <a:gd name="connsiteY11" fmla="*/ 873126 h 1389063"/>
                <a:gd name="connsiteX12" fmla="*/ 198438 w 1627188"/>
                <a:gd name="connsiteY12" fmla="*/ 873126 h 1389063"/>
                <a:gd name="connsiteX13" fmla="*/ 198438 w 1627188"/>
                <a:gd name="connsiteY13" fmla="*/ 952500 h 1389063"/>
                <a:gd name="connsiteX14" fmla="*/ 1071563 w 1627188"/>
                <a:gd name="connsiteY14" fmla="*/ 357188 h 1389063"/>
                <a:gd name="connsiteX15" fmla="*/ 1150938 w 1627188"/>
                <a:gd name="connsiteY15" fmla="*/ 357188 h 1389063"/>
                <a:gd name="connsiteX16" fmla="*/ 1150938 w 1627188"/>
                <a:gd name="connsiteY16" fmla="*/ 595313 h 1389063"/>
                <a:gd name="connsiteX17" fmla="*/ 1071563 w 1627188"/>
                <a:gd name="connsiteY17" fmla="*/ 595313 h 1389063"/>
                <a:gd name="connsiteX18" fmla="*/ 1230314 w 1627188"/>
                <a:gd name="connsiteY18" fmla="*/ 357188 h 1389063"/>
                <a:gd name="connsiteX19" fmla="*/ 1309688 w 1627188"/>
                <a:gd name="connsiteY19" fmla="*/ 357188 h 1389063"/>
                <a:gd name="connsiteX20" fmla="*/ 1309688 w 1627188"/>
                <a:gd name="connsiteY20" fmla="*/ 595313 h 1389063"/>
                <a:gd name="connsiteX21" fmla="*/ 1230314 w 1627188"/>
                <a:gd name="connsiteY21" fmla="*/ 595313 h 1389063"/>
                <a:gd name="connsiteX22" fmla="*/ 912813 w 1627188"/>
                <a:gd name="connsiteY22" fmla="*/ 119063 h 1389063"/>
                <a:gd name="connsiteX23" fmla="*/ 833438 w 1627188"/>
                <a:gd name="connsiteY23" fmla="*/ 119063 h 1389063"/>
                <a:gd name="connsiteX24" fmla="*/ 833438 w 1627188"/>
                <a:gd name="connsiteY24" fmla="*/ 79376 h 1389063"/>
                <a:gd name="connsiteX25" fmla="*/ 515939 w 1627188"/>
                <a:gd name="connsiteY25" fmla="*/ 79376 h 1389063"/>
                <a:gd name="connsiteX26" fmla="*/ 515939 w 1627188"/>
                <a:gd name="connsiteY26" fmla="*/ 119063 h 1389063"/>
                <a:gd name="connsiteX27" fmla="*/ 436563 w 1627188"/>
                <a:gd name="connsiteY27" fmla="*/ 119063 h 1389063"/>
                <a:gd name="connsiteX28" fmla="*/ 436563 w 1627188"/>
                <a:gd name="connsiteY28" fmla="*/ 39689 h 1389063"/>
                <a:gd name="connsiteX29" fmla="*/ 476250 w 1627188"/>
                <a:gd name="connsiteY29" fmla="*/ 0 h 1389063"/>
                <a:gd name="connsiteX30" fmla="*/ 873126 w 1627188"/>
                <a:gd name="connsiteY30" fmla="*/ 0 h 1389063"/>
                <a:gd name="connsiteX31" fmla="*/ 912813 w 1627188"/>
                <a:gd name="connsiteY31" fmla="*/ 39689 h 1389063"/>
                <a:gd name="connsiteX32" fmla="*/ 912813 w 1627188"/>
                <a:gd name="connsiteY32" fmla="*/ 119063 h 1389063"/>
                <a:gd name="connsiteX33" fmla="*/ 1547813 w 1627188"/>
                <a:gd name="connsiteY33" fmla="*/ 1389063 h 1389063"/>
                <a:gd name="connsiteX34" fmla="*/ 992189 w 1627188"/>
                <a:gd name="connsiteY34" fmla="*/ 1389063 h 1389063"/>
                <a:gd name="connsiteX35" fmla="*/ 912813 w 1627188"/>
                <a:gd name="connsiteY35" fmla="*/ 1309688 h 1389063"/>
                <a:gd name="connsiteX36" fmla="*/ 912813 w 1627188"/>
                <a:gd name="connsiteY36" fmla="*/ 1190625 h 1389063"/>
                <a:gd name="connsiteX37" fmla="*/ 952500 w 1627188"/>
                <a:gd name="connsiteY37" fmla="*/ 1150938 h 1389063"/>
                <a:gd name="connsiteX38" fmla="*/ 1587507 w 1627188"/>
                <a:gd name="connsiteY38" fmla="*/ 1150938 h 1389063"/>
                <a:gd name="connsiteX39" fmla="*/ 1627188 w 1627188"/>
                <a:gd name="connsiteY39" fmla="*/ 1190625 h 1389063"/>
                <a:gd name="connsiteX40" fmla="*/ 1627188 w 1627188"/>
                <a:gd name="connsiteY40" fmla="*/ 1309688 h 1389063"/>
                <a:gd name="connsiteX41" fmla="*/ 1547813 w 1627188"/>
                <a:gd name="connsiteY41" fmla="*/ 1389063 h 1389063"/>
                <a:gd name="connsiteX42" fmla="*/ 992189 w 1627188"/>
                <a:gd name="connsiteY42" fmla="*/ 1230314 h 1389063"/>
                <a:gd name="connsiteX43" fmla="*/ 992189 w 1627188"/>
                <a:gd name="connsiteY43" fmla="*/ 1309688 h 1389063"/>
                <a:gd name="connsiteX44" fmla="*/ 1547813 w 1627188"/>
                <a:gd name="connsiteY44" fmla="*/ 1309688 h 1389063"/>
                <a:gd name="connsiteX45" fmla="*/ 1547813 w 1627188"/>
                <a:gd name="connsiteY45" fmla="*/ 1230314 h 1389063"/>
                <a:gd name="connsiteX46" fmla="*/ 992189 w 1627188"/>
                <a:gd name="connsiteY46" fmla="*/ 1230314 h 138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627188" h="1389063">
                  <a:moveTo>
                    <a:pt x="198438" y="952500"/>
                  </a:moveTo>
                  <a:lnTo>
                    <a:pt x="79376" y="952500"/>
                  </a:lnTo>
                  <a:cubicBezTo>
                    <a:pt x="35719" y="952500"/>
                    <a:pt x="0" y="916781"/>
                    <a:pt x="0" y="873126"/>
                  </a:cubicBezTo>
                  <a:lnTo>
                    <a:pt x="0" y="635001"/>
                  </a:lnTo>
                  <a:cubicBezTo>
                    <a:pt x="0" y="591344"/>
                    <a:pt x="35719" y="555626"/>
                    <a:pt x="79376" y="555626"/>
                  </a:cubicBezTo>
                  <a:lnTo>
                    <a:pt x="238125" y="555626"/>
                  </a:lnTo>
                  <a:cubicBezTo>
                    <a:pt x="281782" y="555626"/>
                    <a:pt x="317501" y="591344"/>
                    <a:pt x="317501" y="635001"/>
                  </a:cubicBezTo>
                  <a:lnTo>
                    <a:pt x="317501" y="754064"/>
                  </a:lnTo>
                  <a:lnTo>
                    <a:pt x="238125" y="754064"/>
                  </a:lnTo>
                  <a:lnTo>
                    <a:pt x="238125" y="635001"/>
                  </a:lnTo>
                  <a:lnTo>
                    <a:pt x="79376" y="635001"/>
                  </a:lnTo>
                  <a:lnTo>
                    <a:pt x="79376" y="873126"/>
                  </a:lnTo>
                  <a:lnTo>
                    <a:pt x="198438" y="873126"/>
                  </a:lnTo>
                  <a:lnTo>
                    <a:pt x="198438" y="952500"/>
                  </a:lnTo>
                  <a:close/>
                  <a:moveTo>
                    <a:pt x="1071563" y="357188"/>
                  </a:moveTo>
                  <a:lnTo>
                    <a:pt x="1150938" y="357188"/>
                  </a:lnTo>
                  <a:lnTo>
                    <a:pt x="1150938" y="595313"/>
                  </a:lnTo>
                  <a:lnTo>
                    <a:pt x="1071563" y="595313"/>
                  </a:lnTo>
                  <a:close/>
                  <a:moveTo>
                    <a:pt x="1230314" y="357188"/>
                  </a:moveTo>
                  <a:lnTo>
                    <a:pt x="1309688" y="357188"/>
                  </a:lnTo>
                  <a:lnTo>
                    <a:pt x="1309688" y="595313"/>
                  </a:lnTo>
                  <a:lnTo>
                    <a:pt x="1230314" y="595313"/>
                  </a:lnTo>
                  <a:close/>
                  <a:moveTo>
                    <a:pt x="912813" y="119063"/>
                  </a:moveTo>
                  <a:lnTo>
                    <a:pt x="833438" y="119063"/>
                  </a:lnTo>
                  <a:lnTo>
                    <a:pt x="833438" y="79376"/>
                  </a:lnTo>
                  <a:lnTo>
                    <a:pt x="515939" y="79376"/>
                  </a:lnTo>
                  <a:lnTo>
                    <a:pt x="515939" y="119063"/>
                  </a:lnTo>
                  <a:lnTo>
                    <a:pt x="436563" y="119063"/>
                  </a:lnTo>
                  <a:lnTo>
                    <a:pt x="436563" y="39689"/>
                  </a:lnTo>
                  <a:cubicBezTo>
                    <a:pt x="436563" y="15876"/>
                    <a:pt x="452438" y="0"/>
                    <a:pt x="476250" y="0"/>
                  </a:cubicBezTo>
                  <a:lnTo>
                    <a:pt x="873126" y="0"/>
                  </a:lnTo>
                  <a:cubicBezTo>
                    <a:pt x="896939" y="0"/>
                    <a:pt x="912813" y="15876"/>
                    <a:pt x="912813" y="39689"/>
                  </a:cubicBezTo>
                  <a:lnTo>
                    <a:pt x="912813" y="119063"/>
                  </a:lnTo>
                  <a:close/>
                  <a:moveTo>
                    <a:pt x="1547813" y="1389063"/>
                  </a:moveTo>
                  <a:lnTo>
                    <a:pt x="992189" y="1389063"/>
                  </a:lnTo>
                  <a:cubicBezTo>
                    <a:pt x="948532" y="1389063"/>
                    <a:pt x="912813" y="1353344"/>
                    <a:pt x="912813" y="1309688"/>
                  </a:cubicBezTo>
                  <a:lnTo>
                    <a:pt x="912813" y="1190625"/>
                  </a:lnTo>
                  <a:cubicBezTo>
                    <a:pt x="912813" y="1166813"/>
                    <a:pt x="928688" y="1150938"/>
                    <a:pt x="952500" y="1150938"/>
                  </a:cubicBezTo>
                  <a:lnTo>
                    <a:pt x="1587507" y="1150938"/>
                  </a:lnTo>
                  <a:cubicBezTo>
                    <a:pt x="1611319" y="1150938"/>
                    <a:pt x="1627188" y="1166813"/>
                    <a:pt x="1627188" y="1190625"/>
                  </a:cubicBezTo>
                  <a:lnTo>
                    <a:pt x="1627188" y="1309688"/>
                  </a:lnTo>
                  <a:cubicBezTo>
                    <a:pt x="1627188" y="1353344"/>
                    <a:pt x="1591469" y="1389063"/>
                    <a:pt x="1547813" y="1389063"/>
                  </a:cubicBezTo>
                  <a:close/>
                  <a:moveTo>
                    <a:pt x="992189" y="1230314"/>
                  </a:moveTo>
                  <a:lnTo>
                    <a:pt x="992189" y="1309688"/>
                  </a:lnTo>
                  <a:lnTo>
                    <a:pt x="1547813" y="1309688"/>
                  </a:lnTo>
                  <a:lnTo>
                    <a:pt x="1547813" y="1230314"/>
                  </a:lnTo>
                  <a:lnTo>
                    <a:pt x="992189" y="1230314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E4FFD51-AB8C-4618-BE4F-0345E64F7249}"/>
                </a:ext>
              </a:extLst>
            </p:cNvPr>
            <p:cNvSpPr/>
            <p:nvPr/>
          </p:nvSpPr>
          <p:spPr>
            <a:xfrm>
              <a:off x="2308684" y="-776200"/>
              <a:ext cx="714375" cy="238125"/>
            </a:xfrm>
            <a:custGeom>
              <a:avLst/>
              <a:gdLst>
                <a:gd name="connsiteX0" fmla="*/ 674694 w 714375"/>
                <a:gd name="connsiteY0" fmla="*/ 238125 h 238125"/>
                <a:gd name="connsiteX1" fmla="*/ 39687 w 714375"/>
                <a:gd name="connsiteY1" fmla="*/ 238125 h 238125"/>
                <a:gd name="connsiteX2" fmla="*/ 0 w 714375"/>
                <a:gd name="connsiteY2" fmla="*/ 198436 h 238125"/>
                <a:gd name="connsiteX3" fmla="*/ 0 w 714375"/>
                <a:gd name="connsiteY3" fmla="*/ 79374 h 238125"/>
                <a:gd name="connsiteX4" fmla="*/ 79376 w 714375"/>
                <a:gd name="connsiteY4" fmla="*/ 0 h 238125"/>
                <a:gd name="connsiteX5" fmla="*/ 634999 w 714375"/>
                <a:gd name="connsiteY5" fmla="*/ 0 h 238125"/>
                <a:gd name="connsiteX6" fmla="*/ 714375 w 714375"/>
                <a:gd name="connsiteY6" fmla="*/ 79374 h 238125"/>
                <a:gd name="connsiteX7" fmla="*/ 714375 w 714375"/>
                <a:gd name="connsiteY7" fmla="*/ 198436 h 238125"/>
                <a:gd name="connsiteX8" fmla="*/ 674694 w 714375"/>
                <a:gd name="connsiteY8" fmla="*/ 238125 h 238125"/>
                <a:gd name="connsiteX9" fmla="*/ 79376 w 714375"/>
                <a:gd name="connsiteY9" fmla="*/ 158749 h 238125"/>
                <a:gd name="connsiteX10" fmla="*/ 634999 w 714375"/>
                <a:gd name="connsiteY10" fmla="*/ 158749 h 238125"/>
                <a:gd name="connsiteX11" fmla="*/ 634999 w 714375"/>
                <a:gd name="connsiteY11" fmla="*/ 79374 h 238125"/>
                <a:gd name="connsiteX12" fmla="*/ 79376 w 714375"/>
                <a:gd name="connsiteY12" fmla="*/ 79374 h 238125"/>
                <a:gd name="connsiteX13" fmla="*/ 79376 w 714375"/>
                <a:gd name="connsiteY13" fmla="*/ 158749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4375" h="238125">
                  <a:moveTo>
                    <a:pt x="674694" y="238125"/>
                  </a:moveTo>
                  <a:lnTo>
                    <a:pt x="39687" y="238125"/>
                  </a:lnTo>
                  <a:cubicBezTo>
                    <a:pt x="15874" y="238125"/>
                    <a:pt x="0" y="222249"/>
                    <a:pt x="0" y="198436"/>
                  </a:cubicBezTo>
                  <a:lnTo>
                    <a:pt x="0" y="79374"/>
                  </a:lnTo>
                  <a:cubicBezTo>
                    <a:pt x="0" y="35719"/>
                    <a:pt x="35719" y="0"/>
                    <a:pt x="79376" y="0"/>
                  </a:cubicBezTo>
                  <a:lnTo>
                    <a:pt x="634999" y="0"/>
                  </a:lnTo>
                  <a:cubicBezTo>
                    <a:pt x="678656" y="0"/>
                    <a:pt x="714375" y="35719"/>
                    <a:pt x="714375" y="79374"/>
                  </a:cubicBezTo>
                  <a:lnTo>
                    <a:pt x="714375" y="198436"/>
                  </a:lnTo>
                  <a:cubicBezTo>
                    <a:pt x="714375" y="222249"/>
                    <a:pt x="698506" y="238125"/>
                    <a:pt x="674694" y="238125"/>
                  </a:cubicBezTo>
                  <a:close/>
                  <a:moveTo>
                    <a:pt x="79376" y="158749"/>
                  </a:moveTo>
                  <a:lnTo>
                    <a:pt x="634999" y="158749"/>
                  </a:lnTo>
                  <a:lnTo>
                    <a:pt x="634999" y="79374"/>
                  </a:lnTo>
                  <a:lnTo>
                    <a:pt x="79376" y="79374"/>
                  </a:lnTo>
                  <a:lnTo>
                    <a:pt x="79376" y="158749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4109142-0104-49AC-BBE7-A520A4DC1425}"/>
                </a:ext>
              </a:extLst>
            </p:cNvPr>
            <p:cNvSpPr/>
            <p:nvPr/>
          </p:nvSpPr>
          <p:spPr>
            <a:xfrm>
              <a:off x="1673684" y="-934951"/>
              <a:ext cx="1349374" cy="555625"/>
            </a:xfrm>
            <a:custGeom>
              <a:avLst/>
              <a:gdLst>
                <a:gd name="connsiteX0" fmla="*/ 1269999 w 1349374"/>
                <a:gd name="connsiteY0" fmla="*/ 238125 h 555625"/>
                <a:gd name="connsiteX1" fmla="*/ 714375 w 1349374"/>
                <a:gd name="connsiteY1" fmla="*/ 238125 h 555625"/>
                <a:gd name="connsiteX2" fmla="*/ 634999 w 1349374"/>
                <a:gd name="connsiteY2" fmla="*/ 158751 h 555625"/>
                <a:gd name="connsiteX3" fmla="*/ 634999 w 1349374"/>
                <a:gd name="connsiteY3" fmla="*/ 39689 h 555625"/>
                <a:gd name="connsiteX4" fmla="*/ 674686 w 1349374"/>
                <a:gd name="connsiteY4" fmla="*/ 0 h 555625"/>
                <a:gd name="connsiteX5" fmla="*/ 1309693 w 1349374"/>
                <a:gd name="connsiteY5" fmla="*/ 0 h 555625"/>
                <a:gd name="connsiteX6" fmla="*/ 1349374 w 1349374"/>
                <a:gd name="connsiteY6" fmla="*/ 39689 h 555625"/>
                <a:gd name="connsiteX7" fmla="*/ 1349374 w 1349374"/>
                <a:gd name="connsiteY7" fmla="*/ 158751 h 555625"/>
                <a:gd name="connsiteX8" fmla="*/ 1269999 w 1349374"/>
                <a:gd name="connsiteY8" fmla="*/ 238125 h 555625"/>
                <a:gd name="connsiteX9" fmla="*/ 714375 w 1349374"/>
                <a:gd name="connsiteY9" fmla="*/ 79376 h 555625"/>
                <a:gd name="connsiteX10" fmla="*/ 714375 w 1349374"/>
                <a:gd name="connsiteY10" fmla="*/ 158751 h 555625"/>
                <a:gd name="connsiteX11" fmla="*/ 1269999 w 1349374"/>
                <a:gd name="connsiteY11" fmla="*/ 158751 h 555625"/>
                <a:gd name="connsiteX12" fmla="*/ 1269999 w 1349374"/>
                <a:gd name="connsiteY12" fmla="*/ 79376 h 555625"/>
                <a:gd name="connsiteX13" fmla="*/ 714375 w 1349374"/>
                <a:gd name="connsiteY13" fmla="*/ 79376 h 555625"/>
                <a:gd name="connsiteX14" fmla="*/ 634999 w 1349374"/>
                <a:gd name="connsiteY14" fmla="*/ 555626 h 555625"/>
                <a:gd name="connsiteX15" fmla="*/ 79374 w 1349374"/>
                <a:gd name="connsiteY15" fmla="*/ 555626 h 555625"/>
                <a:gd name="connsiteX16" fmla="*/ 0 w 1349374"/>
                <a:gd name="connsiteY16" fmla="*/ 476250 h 555625"/>
                <a:gd name="connsiteX17" fmla="*/ 0 w 1349374"/>
                <a:gd name="connsiteY17" fmla="*/ 357188 h 555625"/>
                <a:gd name="connsiteX18" fmla="*/ 39687 w 1349374"/>
                <a:gd name="connsiteY18" fmla="*/ 317501 h 555625"/>
                <a:gd name="connsiteX19" fmla="*/ 674686 w 1349374"/>
                <a:gd name="connsiteY19" fmla="*/ 317501 h 555625"/>
                <a:gd name="connsiteX20" fmla="*/ 714375 w 1349374"/>
                <a:gd name="connsiteY20" fmla="*/ 357188 h 555625"/>
                <a:gd name="connsiteX21" fmla="*/ 714375 w 1349374"/>
                <a:gd name="connsiteY21" fmla="*/ 476250 h 555625"/>
                <a:gd name="connsiteX22" fmla="*/ 634999 w 1349374"/>
                <a:gd name="connsiteY22" fmla="*/ 555626 h 555625"/>
                <a:gd name="connsiteX23" fmla="*/ 79374 w 1349374"/>
                <a:gd name="connsiteY23" fmla="*/ 396876 h 555625"/>
                <a:gd name="connsiteX24" fmla="*/ 79374 w 1349374"/>
                <a:gd name="connsiteY24" fmla="*/ 476250 h 555625"/>
                <a:gd name="connsiteX25" fmla="*/ 634999 w 1349374"/>
                <a:gd name="connsiteY25" fmla="*/ 476250 h 555625"/>
                <a:gd name="connsiteX26" fmla="*/ 634999 w 1349374"/>
                <a:gd name="connsiteY26" fmla="*/ 396876 h 555625"/>
                <a:gd name="connsiteX27" fmla="*/ 79374 w 1349374"/>
                <a:gd name="connsiteY27" fmla="*/ 396876 h 55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349374" h="555625">
                  <a:moveTo>
                    <a:pt x="1269999" y="238125"/>
                  </a:moveTo>
                  <a:lnTo>
                    <a:pt x="714375" y="238125"/>
                  </a:lnTo>
                  <a:cubicBezTo>
                    <a:pt x="670718" y="238125"/>
                    <a:pt x="634999" y="202406"/>
                    <a:pt x="634999" y="158751"/>
                  </a:cubicBezTo>
                  <a:lnTo>
                    <a:pt x="634999" y="39689"/>
                  </a:lnTo>
                  <a:cubicBezTo>
                    <a:pt x="634999" y="15876"/>
                    <a:pt x="650874" y="0"/>
                    <a:pt x="674686" y="0"/>
                  </a:cubicBezTo>
                  <a:lnTo>
                    <a:pt x="1309693" y="0"/>
                  </a:lnTo>
                  <a:cubicBezTo>
                    <a:pt x="1333506" y="0"/>
                    <a:pt x="1349374" y="15876"/>
                    <a:pt x="1349374" y="39689"/>
                  </a:cubicBezTo>
                  <a:lnTo>
                    <a:pt x="1349374" y="158751"/>
                  </a:lnTo>
                  <a:cubicBezTo>
                    <a:pt x="1349374" y="202406"/>
                    <a:pt x="1313656" y="238125"/>
                    <a:pt x="1269999" y="238125"/>
                  </a:cubicBezTo>
                  <a:close/>
                  <a:moveTo>
                    <a:pt x="714375" y="79376"/>
                  </a:moveTo>
                  <a:lnTo>
                    <a:pt x="714375" y="158751"/>
                  </a:lnTo>
                  <a:lnTo>
                    <a:pt x="1269999" y="158751"/>
                  </a:lnTo>
                  <a:lnTo>
                    <a:pt x="1269999" y="79376"/>
                  </a:lnTo>
                  <a:lnTo>
                    <a:pt x="714375" y="79376"/>
                  </a:lnTo>
                  <a:close/>
                  <a:moveTo>
                    <a:pt x="634999" y="555626"/>
                  </a:moveTo>
                  <a:lnTo>
                    <a:pt x="79374" y="555626"/>
                  </a:lnTo>
                  <a:cubicBezTo>
                    <a:pt x="35719" y="555626"/>
                    <a:pt x="0" y="519907"/>
                    <a:pt x="0" y="476250"/>
                  </a:cubicBezTo>
                  <a:lnTo>
                    <a:pt x="0" y="357188"/>
                  </a:lnTo>
                  <a:cubicBezTo>
                    <a:pt x="0" y="333375"/>
                    <a:pt x="15874" y="317501"/>
                    <a:pt x="39687" y="317501"/>
                  </a:cubicBezTo>
                  <a:lnTo>
                    <a:pt x="674686" y="317501"/>
                  </a:lnTo>
                  <a:cubicBezTo>
                    <a:pt x="698499" y="317501"/>
                    <a:pt x="714375" y="333375"/>
                    <a:pt x="714375" y="357188"/>
                  </a:cubicBezTo>
                  <a:lnTo>
                    <a:pt x="714375" y="476250"/>
                  </a:lnTo>
                  <a:cubicBezTo>
                    <a:pt x="714375" y="519907"/>
                    <a:pt x="678656" y="555626"/>
                    <a:pt x="634999" y="555626"/>
                  </a:cubicBezTo>
                  <a:close/>
                  <a:moveTo>
                    <a:pt x="79374" y="396876"/>
                  </a:moveTo>
                  <a:lnTo>
                    <a:pt x="79374" y="476250"/>
                  </a:lnTo>
                  <a:lnTo>
                    <a:pt x="634999" y="476250"/>
                  </a:lnTo>
                  <a:lnTo>
                    <a:pt x="634999" y="396876"/>
                  </a:lnTo>
                  <a:lnTo>
                    <a:pt x="79374" y="396876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A8F7B91-D797-4889-970E-ACED57286CB3}"/>
                </a:ext>
              </a:extLst>
            </p:cNvPr>
            <p:cNvSpPr/>
            <p:nvPr/>
          </p:nvSpPr>
          <p:spPr>
            <a:xfrm>
              <a:off x="1673684" y="-776200"/>
              <a:ext cx="714375" cy="238125"/>
            </a:xfrm>
            <a:custGeom>
              <a:avLst/>
              <a:gdLst>
                <a:gd name="connsiteX0" fmla="*/ 674686 w 714375"/>
                <a:gd name="connsiteY0" fmla="*/ 238125 h 238125"/>
                <a:gd name="connsiteX1" fmla="*/ 39687 w 714375"/>
                <a:gd name="connsiteY1" fmla="*/ 238125 h 238125"/>
                <a:gd name="connsiteX2" fmla="*/ 0 w 714375"/>
                <a:gd name="connsiteY2" fmla="*/ 198436 h 238125"/>
                <a:gd name="connsiteX3" fmla="*/ 0 w 714375"/>
                <a:gd name="connsiteY3" fmla="*/ 79374 h 238125"/>
                <a:gd name="connsiteX4" fmla="*/ 79374 w 714375"/>
                <a:gd name="connsiteY4" fmla="*/ 0 h 238125"/>
                <a:gd name="connsiteX5" fmla="*/ 634999 w 714375"/>
                <a:gd name="connsiteY5" fmla="*/ 0 h 238125"/>
                <a:gd name="connsiteX6" fmla="*/ 714375 w 714375"/>
                <a:gd name="connsiteY6" fmla="*/ 79374 h 238125"/>
                <a:gd name="connsiteX7" fmla="*/ 714375 w 714375"/>
                <a:gd name="connsiteY7" fmla="*/ 198436 h 238125"/>
                <a:gd name="connsiteX8" fmla="*/ 674686 w 714375"/>
                <a:gd name="connsiteY8" fmla="*/ 238125 h 238125"/>
                <a:gd name="connsiteX9" fmla="*/ 79374 w 714375"/>
                <a:gd name="connsiteY9" fmla="*/ 158749 h 238125"/>
                <a:gd name="connsiteX10" fmla="*/ 634999 w 714375"/>
                <a:gd name="connsiteY10" fmla="*/ 158749 h 238125"/>
                <a:gd name="connsiteX11" fmla="*/ 634999 w 714375"/>
                <a:gd name="connsiteY11" fmla="*/ 79374 h 238125"/>
                <a:gd name="connsiteX12" fmla="*/ 79374 w 714375"/>
                <a:gd name="connsiteY12" fmla="*/ 79374 h 238125"/>
                <a:gd name="connsiteX13" fmla="*/ 79374 w 714375"/>
                <a:gd name="connsiteY13" fmla="*/ 158749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4375" h="238125">
                  <a:moveTo>
                    <a:pt x="674686" y="238125"/>
                  </a:moveTo>
                  <a:lnTo>
                    <a:pt x="39687" y="238125"/>
                  </a:lnTo>
                  <a:cubicBezTo>
                    <a:pt x="15874" y="238125"/>
                    <a:pt x="0" y="222249"/>
                    <a:pt x="0" y="198436"/>
                  </a:cubicBezTo>
                  <a:lnTo>
                    <a:pt x="0" y="79374"/>
                  </a:lnTo>
                  <a:cubicBezTo>
                    <a:pt x="0" y="35719"/>
                    <a:pt x="35719" y="0"/>
                    <a:pt x="79374" y="0"/>
                  </a:cubicBezTo>
                  <a:lnTo>
                    <a:pt x="634999" y="0"/>
                  </a:lnTo>
                  <a:cubicBezTo>
                    <a:pt x="678656" y="0"/>
                    <a:pt x="714375" y="35719"/>
                    <a:pt x="714375" y="79374"/>
                  </a:cubicBezTo>
                  <a:lnTo>
                    <a:pt x="714375" y="198436"/>
                  </a:lnTo>
                  <a:cubicBezTo>
                    <a:pt x="714375" y="222249"/>
                    <a:pt x="698499" y="238125"/>
                    <a:pt x="674686" y="238125"/>
                  </a:cubicBezTo>
                  <a:close/>
                  <a:moveTo>
                    <a:pt x="79374" y="158749"/>
                  </a:moveTo>
                  <a:lnTo>
                    <a:pt x="634999" y="158749"/>
                  </a:lnTo>
                  <a:lnTo>
                    <a:pt x="634999" y="79374"/>
                  </a:lnTo>
                  <a:lnTo>
                    <a:pt x="79374" y="79374"/>
                  </a:lnTo>
                  <a:lnTo>
                    <a:pt x="79374" y="158749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A0D543D-E95D-403E-9BF2-DB1596C7C808}"/>
                </a:ext>
              </a:extLst>
            </p:cNvPr>
            <p:cNvSpPr/>
            <p:nvPr/>
          </p:nvSpPr>
          <p:spPr>
            <a:xfrm>
              <a:off x="1673684" y="-934951"/>
              <a:ext cx="714375" cy="238125"/>
            </a:xfrm>
            <a:custGeom>
              <a:avLst/>
              <a:gdLst>
                <a:gd name="connsiteX0" fmla="*/ 634999 w 714375"/>
                <a:gd name="connsiteY0" fmla="*/ 238125 h 238125"/>
                <a:gd name="connsiteX1" fmla="*/ 79374 w 714375"/>
                <a:gd name="connsiteY1" fmla="*/ 238125 h 238125"/>
                <a:gd name="connsiteX2" fmla="*/ 0 w 714375"/>
                <a:gd name="connsiteY2" fmla="*/ 158751 h 238125"/>
                <a:gd name="connsiteX3" fmla="*/ 0 w 714375"/>
                <a:gd name="connsiteY3" fmla="*/ 39689 h 238125"/>
                <a:gd name="connsiteX4" fmla="*/ 39687 w 714375"/>
                <a:gd name="connsiteY4" fmla="*/ 0 h 238125"/>
                <a:gd name="connsiteX5" fmla="*/ 674686 w 714375"/>
                <a:gd name="connsiteY5" fmla="*/ 0 h 238125"/>
                <a:gd name="connsiteX6" fmla="*/ 714375 w 714375"/>
                <a:gd name="connsiteY6" fmla="*/ 39689 h 238125"/>
                <a:gd name="connsiteX7" fmla="*/ 714375 w 714375"/>
                <a:gd name="connsiteY7" fmla="*/ 158751 h 238125"/>
                <a:gd name="connsiteX8" fmla="*/ 634999 w 714375"/>
                <a:gd name="connsiteY8" fmla="*/ 238125 h 238125"/>
                <a:gd name="connsiteX9" fmla="*/ 79374 w 714375"/>
                <a:gd name="connsiteY9" fmla="*/ 79376 h 238125"/>
                <a:gd name="connsiteX10" fmla="*/ 79374 w 714375"/>
                <a:gd name="connsiteY10" fmla="*/ 158751 h 238125"/>
                <a:gd name="connsiteX11" fmla="*/ 634999 w 714375"/>
                <a:gd name="connsiteY11" fmla="*/ 158751 h 238125"/>
                <a:gd name="connsiteX12" fmla="*/ 634999 w 714375"/>
                <a:gd name="connsiteY12" fmla="*/ 79376 h 238125"/>
                <a:gd name="connsiteX13" fmla="*/ 79374 w 714375"/>
                <a:gd name="connsiteY13" fmla="*/ 79376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4375" h="238125">
                  <a:moveTo>
                    <a:pt x="634999" y="238125"/>
                  </a:moveTo>
                  <a:lnTo>
                    <a:pt x="79374" y="238125"/>
                  </a:lnTo>
                  <a:cubicBezTo>
                    <a:pt x="35719" y="238125"/>
                    <a:pt x="0" y="202406"/>
                    <a:pt x="0" y="158751"/>
                  </a:cubicBezTo>
                  <a:lnTo>
                    <a:pt x="0" y="39689"/>
                  </a:lnTo>
                  <a:cubicBezTo>
                    <a:pt x="0" y="15876"/>
                    <a:pt x="15874" y="0"/>
                    <a:pt x="39687" y="0"/>
                  </a:cubicBezTo>
                  <a:lnTo>
                    <a:pt x="674686" y="0"/>
                  </a:lnTo>
                  <a:cubicBezTo>
                    <a:pt x="698499" y="0"/>
                    <a:pt x="714375" y="15876"/>
                    <a:pt x="714375" y="39689"/>
                  </a:cubicBezTo>
                  <a:lnTo>
                    <a:pt x="714375" y="158751"/>
                  </a:lnTo>
                  <a:cubicBezTo>
                    <a:pt x="714375" y="202406"/>
                    <a:pt x="678656" y="238125"/>
                    <a:pt x="634999" y="238125"/>
                  </a:cubicBezTo>
                  <a:close/>
                  <a:moveTo>
                    <a:pt x="79374" y="79376"/>
                  </a:moveTo>
                  <a:lnTo>
                    <a:pt x="79374" y="158751"/>
                  </a:lnTo>
                  <a:lnTo>
                    <a:pt x="634999" y="158751"/>
                  </a:lnTo>
                  <a:lnTo>
                    <a:pt x="634999" y="79376"/>
                  </a:lnTo>
                  <a:lnTo>
                    <a:pt x="79374" y="79376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126405C-1417-4027-BB32-7F50542B5196}"/>
                </a:ext>
              </a:extLst>
            </p:cNvPr>
            <p:cNvSpPr/>
            <p:nvPr/>
          </p:nvSpPr>
          <p:spPr>
            <a:xfrm>
              <a:off x="2308684" y="-1093701"/>
              <a:ext cx="714375" cy="238125"/>
            </a:xfrm>
            <a:custGeom>
              <a:avLst/>
              <a:gdLst>
                <a:gd name="connsiteX0" fmla="*/ 634999 w 714375"/>
                <a:gd name="connsiteY0" fmla="*/ 238125 h 238125"/>
                <a:gd name="connsiteX1" fmla="*/ 79376 w 714375"/>
                <a:gd name="connsiteY1" fmla="*/ 238125 h 238125"/>
                <a:gd name="connsiteX2" fmla="*/ 0 w 714375"/>
                <a:gd name="connsiteY2" fmla="*/ 158749 h 238125"/>
                <a:gd name="connsiteX3" fmla="*/ 0 w 714375"/>
                <a:gd name="connsiteY3" fmla="*/ 39687 h 238125"/>
                <a:gd name="connsiteX4" fmla="*/ 39687 w 714375"/>
                <a:gd name="connsiteY4" fmla="*/ 0 h 238125"/>
                <a:gd name="connsiteX5" fmla="*/ 674694 w 714375"/>
                <a:gd name="connsiteY5" fmla="*/ 0 h 238125"/>
                <a:gd name="connsiteX6" fmla="*/ 714375 w 714375"/>
                <a:gd name="connsiteY6" fmla="*/ 39687 h 238125"/>
                <a:gd name="connsiteX7" fmla="*/ 714375 w 714375"/>
                <a:gd name="connsiteY7" fmla="*/ 158749 h 238125"/>
                <a:gd name="connsiteX8" fmla="*/ 634999 w 714375"/>
                <a:gd name="connsiteY8" fmla="*/ 238125 h 238125"/>
                <a:gd name="connsiteX9" fmla="*/ 79376 w 714375"/>
                <a:gd name="connsiteY9" fmla="*/ 79376 h 238125"/>
                <a:gd name="connsiteX10" fmla="*/ 79376 w 714375"/>
                <a:gd name="connsiteY10" fmla="*/ 158749 h 238125"/>
                <a:gd name="connsiteX11" fmla="*/ 634999 w 714375"/>
                <a:gd name="connsiteY11" fmla="*/ 158749 h 238125"/>
                <a:gd name="connsiteX12" fmla="*/ 634999 w 714375"/>
                <a:gd name="connsiteY12" fmla="*/ 79376 h 238125"/>
                <a:gd name="connsiteX13" fmla="*/ 79376 w 714375"/>
                <a:gd name="connsiteY13" fmla="*/ 79376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4375" h="238125">
                  <a:moveTo>
                    <a:pt x="634999" y="238125"/>
                  </a:moveTo>
                  <a:lnTo>
                    <a:pt x="79376" y="238125"/>
                  </a:lnTo>
                  <a:cubicBezTo>
                    <a:pt x="35719" y="238125"/>
                    <a:pt x="0" y="202406"/>
                    <a:pt x="0" y="158749"/>
                  </a:cubicBezTo>
                  <a:lnTo>
                    <a:pt x="0" y="39687"/>
                  </a:lnTo>
                  <a:cubicBezTo>
                    <a:pt x="0" y="15874"/>
                    <a:pt x="15874" y="0"/>
                    <a:pt x="39687" y="0"/>
                  </a:cubicBezTo>
                  <a:lnTo>
                    <a:pt x="674694" y="0"/>
                  </a:lnTo>
                  <a:cubicBezTo>
                    <a:pt x="698506" y="0"/>
                    <a:pt x="714375" y="15874"/>
                    <a:pt x="714375" y="39687"/>
                  </a:cubicBezTo>
                  <a:lnTo>
                    <a:pt x="714375" y="158749"/>
                  </a:lnTo>
                  <a:cubicBezTo>
                    <a:pt x="714375" y="202406"/>
                    <a:pt x="678656" y="238125"/>
                    <a:pt x="634999" y="238125"/>
                  </a:cubicBezTo>
                  <a:close/>
                  <a:moveTo>
                    <a:pt x="79376" y="79376"/>
                  </a:moveTo>
                  <a:lnTo>
                    <a:pt x="79376" y="158749"/>
                  </a:lnTo>
                  <a:lnTo>
                    <a:pt x="634999" y="158749"/>
                  </a:lnTo>
                  <a:lnTo>
                    <a:pt x="634999" y="79376"/>
                  </a:lnTo>
                  <a:lnTo>
                    <a:pt x="79376" y="79376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C55EBBA-89B5-4E2F-BF3B-3FF7194230B7}"/>
              </a:ext>
            </a:extLst>
          </p:cNvPr>
          <p:cNvGrpSpPr/>
          <p:nvPr/>
        </p:nvGrpSpPr>
        <p:grpSpPr>
          <a:xfrm>
            <a:off x="6556795" y="2543807"/>
            <a:ext cx="352942" cy="385026"/>
            <a:chOff x="5874382" y="-2284326"/>
            <a:chExt cx="1746249" cy="1905000"/>
          </a:xfrm>
          <a:gradFill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2">
                  <a:lumMod val="58000"/>
                  <a:lumOff val="42000"/>
                </a:schemeClr>
              </a:gs>
            </a:gsLst>
            <a:lin ang="5400000" scaled="1"/>
          </a:gra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EBE3902-546E-4C2A-936E-B38295B524FA}"/>
                </a:ext>
              </a:extLst>
            </p:cNvPr>
            <p:cNvSpPr/>
            <p:nvPr/>
          </p:nvSpPr>
          <p:spPr>
            <a:xfrm>
              <a:off x="6112507" y="-2046201"/>
              <a:ext cx="396874" cy="238125"/>
            </a:xfrm>
            <a:custGeom>
              <a:avLst/>
              <a:gdLst>
                <a:gd name="connsiteX0" fmla="*/ 0 w 396874"/>
                <a:gd name="connsiteY0" fmla="*/ 0 h 238125"/>
                <a:gd name="connsiteX1" fmla="*/ 396874 w 396874"/>
                <a:gd name="connsiteY1" fmla="*/ 0 h 238125"/>
                <a:gd name="connsiteX2" fmla="*/ 396874 w 396874"/>
                <a:gd name="connsiteY2" fmla="*/ 79376 h 238125"/>
                <a:gd name="connsiteX3" fmla="*/ 0 w 396874"/>
                <a:gd name="connsiteY3" fmla="*/ 79376 h 238125"/>
                <a:gd name="connsiteX4" fmla="*/ 0 w 396874"/>
                <a:gd name="connsiteY4" fmla="*/ 158749 h 238125"/>
                <a:gd name="connsiteX5" fmla="*/ 79374 w 396874"/>
                <a:gd name="connsiteY5" fmla="*/ 158749 h 238125"/>
                <a:gd name="connsiteX6" fmla="*/ 79374 w 396874"/>
                <a:gd name="connsiteY6" fmla="*/ 238125 h 238125"/>
                <a:gd name="connsiteX7" fmla="*/ 0 w 396874"/>
                <a:gd name="connsiteY7" fmla="*/ 238125 h 238125"/>
                <a:gd name="connsiteX8" fmla="*/ 158749 w 396874"/>
                <a:gd name="connsiteY8" fmla="*/ 158749 h 238125"/>
                <a:gd name="connsiteX9" fmla="*/ 238125 w 396874"/>
                <a:gd name="connsiteY9" fmla="*/ 158749 h 238125"/>
                <a:gd name="connsiteX10" fmla="*/ 238125 w 396874"/>
                <a:gd name="connsiteY10" fmla="*/ 238125 h 238125"/>
                <a:gd name="connsiteX11" fmla="*/ 158749 w 396874"/>
                <a:gd name="connsiteY11" fmla="*/ 238125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6874" h="238125">
                  <a:moveTo>
                    <a:pt x="0" y="0"/>
                  </a:moveTo>
                  <a:lnTo>
                    <a:pt x="396874" y="0"/>
                  </a:lnTo>
                  <a:lnTo>
                    <a:pt x="396874" y="79376"/>
                  </a:lnTo>
                  <a:lnTo>
                    <a:pt x="0" y="79376"/>
                  </a:lnTo>
                  <a:close/>
                  <a:moveTo>
                    <a:pt x="0" y="158749"/>
                  </a:moveTo>
                  <a:lnTo>
                    <a:pt x="79374" y="158749"/>
                  </a:lnTo>
                  <a:lnTo>
                    <a:pt x="79374" y="238125"/>
                  </a:lnTo>
                  <a:lnTo>
                    <a:pt x="0" y="238125"/>
                  </a:lnTo>
                  <a:close/>
                  <a:moveTo>
                    <a:pt x="158749" y="158749"/>
                  </a:moveTo>
                  <a:lnTo>
                    <a:pt x="238125" y="158749"/>
                  </a:lnTo>
                  <a:lnTo>
                    <a:pt x="238125" y="238125"/>
                  </a:lnTo>
                  <a:lnTo>
                    <a:pt x="158749" y="238125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B8DC1D57-9B24-4EC0-8224-4E45262DDB25}"/>
                </a:ext>
              </a:extLst>
            </p:cNvPr>
            <p:cNvSpPr/>
            <p:nvPr/>
          </p:nvSpPr>
          <p:spPr>
            <a:xfrm>
              <a:off x="5874382" y="-2284326"/>
              <a:ext cx="1508124" cy="1905000"/>
            </a:xfrm>
            <a:custGeom>
              <a:avLst/>
              <a:gdLst>
                <a:gd name="connsiteX0" fmla="*/ 555624 w 1508124"/>
                <a:gd name="connsiteY0" fmla="*/ 1905000 h 1905000"/>
                <a:gd name="connsiteX1" fmla="*/ 119063 w 1508124"/>
                <a:gd name="connsiteY1" fmla="*/ 1905000 h 1905000"/>
                <a:gd name="connsiteX2" fmla="*/ 0 w 1508124"/>
                <a:gd name="connsiteY2" fmla="*/ 1785938 h 1905000"/>
                <a:gd name="connsiteX3" fmla="*/ 0 w 1508124"/>
                <a:gd name="connsiteY3" fmla="*/ 119063 h 1905000"/>
                <a:gd name="connsiteX4" fmla="*/ 119063 w 1508124"/>
                <a:gd name="connsiteY4" fmla="*/ 0 h 1905000"/>
                <a:gd name="connsiteX5" fmla="*/ 1150937 w 1508124"/>
                <a:gd name="connsiteY5" fmla="*/ 0 h 1905000"/>
                <a:gd name="connsiteX6" fmla="*/ 1178719 w 1508124"/>
                <a:gd name="connsiteY6" fmla="*/ 11906 h 1905000"/>
                <a:gd name="connsiteX7" fmla="*/ 1496218 w 1508124"/>
                <a:gd name="connsiteY7" fmla="*/ 329407 h 1905000"/>
                <a:gd name="connsiteX8" fmla="*/ 1508124 w 1508124"/>
                <a:gd name="connsiteY8" fmla="*/ 357188 h 1905000"/>
                <a:gd name="connsiteX9" fmla="*/ 1508124 w 1508124"/>
                <a:gd name="connsiteY9" fmla="*/ 436563 h 1905000"/>
                <a:gd name="connsiteX10" fmla="*/ 1428751 w 1508124"/>
                <a:gd name="connsiteY10" fmla="*/ 436563 h 1905000"/>
                <a:gd name="connsiteX11" fmla="*/ 1428751 w 1508124"/>
                <a:gd name="connsiteY11" fmla="*/ 373062 h 1905000"/>
                <a:gd name="connsiteX12" fmla="*/ 1135062 w 1508124"/>
                <a:gd name="connsiteY12" fmla="*/ 79375 h 1905000"/>
                <a:gd name="connsiteX13" fmla="*/ 119063 w 1508124"/>
                <a:gd name="connsiteY13" fmla="*/ 79375 h 1905000"/>
                <a:gd name="connsiteX14" fmla="*/ 79375 w 1508124"/>
                <a:gd name="connsiteY14" fmla="*/ 119063 h 1905000"/>
                <a:gd name="connsiteX15" fmla="*/ 79375 w 1508124"/>
                <a:gd name="connsiteY15" fmla="*/ 1785938 h 1905000"/>
                <a:gd name="connsiteX16" fmla="*/ 119063 w 1508124"/>
                <a:gd name="connsiteY16" fmla="*/ 1825624 h 1905000"/>
                <a:gd name="connsiteX17" fmla="*/ 555624 w 1508124"/>
                <a:gd name="connsiteY17" fmla="*/ 1825624 h 1905000"/>
                <a:gd name="connsiteX18" fmla="*/ 555624 w 1508124"/>
                <a:gd name="connsiteY18" fmla="*/ 19050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08124" h="1905000">
                  <a:moveTo>
                    <a:pt x="555624" y="1905000"/>
                  </a:moveTo>
                  <a:lnTo>
                    <a:pt x="119063" y="1905000"/>
                  </a:lnTo>
                  <a:cubicBezTo>
                    <a:pt x="51594" y="1905000"/>
                    <a:pt x="0" y="1853407"/>
                    <a:pt x="0" y="1785938"/>
                  </a:cubicBezTo>
                  <a:lnTo>
                    <a:pt x="0" y="119063"/>
                  </a:lnTo>
                  <a:cubicBezTo>
                    <a:pt x="0" y="51594"/>
                    <a:pt x="51594" y="0"/>
                    <a:pt x="119063" y="0"/>
                  </a:cubicBezTo>
                  <a:lnTo>
                    <a:pt x="1150937" y="0"/>
                  </a:lnTo>
                  <a:cubicBezTo>
                    <a:pt x="1162843" y="0"/>
                    <a:pt x="1170781" y="3969"/>
                    <a:pt x="1178719" y="11906"/>
                  </a:cubicBezTo>
                  <a:lnTo>
                    <a:pt x="1496218" y="329407"/>
                  </a:lnTo>
                  <a:cubicBezTo>
                    <a:pt x="1504156" y="337343"/>
                    <a:pt x="1508124" y="345281"/>
                    <a:pt x="1508124" y="357188"/>
                  </a:cubicBezTo>
                  <a:lnTo>
                    <a:pt x="1508124" y="436563"/>
                  </a:lnTo>
                  <a:lnTo>
                    <a:pt x="1428751" y="436563"/>
                  </a:lnTo>
                  <a:lnTo>
                    <a:pt x="1428751" y="373062"/>
                  </a:lnTo>
                  <a:lnTo>
                    <a:pt x="1135062" y="79375"/>
                  </a:lnTo>
                  <a:lnTo>
                    <a:pt x="119063" y="79375"/>
                  </a:lnTo>
                  <a:cubicBezTo>
                    <a:pt x="95250" y="79375"/>
                    <a:pt x="79375" y="95250"/>
                    <a:pt x="79375" y="119063"/>
                  </a:cubicBezTo>
                  <a:lnTo>
                    <a:pt x="79375" y="1785938"/>
                  </a:lnTo>
                  <a:cubicBezTo>
                    <a:pt x="79375" y="1809750"/>
                    <a:pt x="95250" y="1825624"/>
                    <a:pt x="119063" y="1825624"/>
                  </a:cubicBezTo>
                  <a:lnTo>
                    <a:pt x="555624" y="1825624"/>
                  </a:lnTo>
                  <a:lnTo>
                    <a:pt x="555624" y="1905000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13D796DF-CDFA-40F5-9F3B-62E817D7FE4E}"/>
                </a:ext>
              </a:extLst>
            </p:cNvPr>
            <p:cNvSpPr/>
            <p:nvPr/>
          </p:nvSpPr>
          <p:spPr>
            <a:xfrm>
              <a:off x="6509382" y="-2244638"/>
              <a:ext cx="1111249" cy="1865312"/>
            </a:xfrm>
            <a:custGeom>
              <a:avLst/>
              <a:gdLst>
                <a:gd name="connsiteX0" fmla="*/ 674688 w 1111249"/>
                <a:gd name="connsiteY0" fmla="*/ 357187 h 1865312"/>
                <a:gd name="connsiteX1" fmla="*/ 595313 w 1111249"/>
                <a:gd name="connsiteY1" fmla="*/ 357187 h 1865312"/>
                <a:gd name="connsiteX2" fmla="*/ 476250 w 1111249"/>
                <a:gd name="connsiteY2" fmla="*/ 238124 h 1865312"/>
                <a:gd name="connsiteX3" fmla="*/ 476250 w 1111249"/>
                <a:gd name="connsiteY3" fmla="*/ 0 h 1865312"/>
                <a:gd name="connsiteX4" fmla="*/ 555626 w 1111249"/>
                <a:gd name="connsiteY4" fmla="*/ 0 h 1865312"/>
                <a:gd name="connsiteX5" fmla="*/ 555626 w 1111249"/>
                <a:gd name="connsiteY5" fmla="*/ 238124 h 1865312"/>
                <a:gd name="connsiteX6" fmla="*/ 595313 w 1111249"/>
                <a:gd name="connsiteY6" fmla="*/ 277813 h 1865312"/>
                <a:gd name="connsiteX7" fmla="*/ 674688 w 1111249"/>
                <a:gd name="connsiteY7" fmla="*/ 277813 h 1865312"/>
                <a:gd name="connsiteX8" fmla="*/ 674688 w 1111249"/>
                <a:gd name="connsiteY8" fmla="*/ 357187 h 1865312"/>
                <a:gd name="connsiteX9" fmla="*/ 992187 w 1111249"/>
                <a:gd name="connsiteY9" fmla="*/ 1865313 h 1865312"/>
                <a:gd name="connsiteX10" fmla="*/ 119063 w 1111249"/>
                <a:gd name="connsiteY10" fmla="*/ 1865313 h 1865312"/>
                <a:gd name="connsiteX11" fmla="*/ 0 w 1111249"/>
                <a:gd name="connsiteY11" fmla="*/ 1746250 h 1865312"/>
                <a:gd name="connsiteX12" fmla="*/ 0 w 1111249"/>
                <a:gd name="connsiteY12" fmla="*/ 635001 h 1865312"/>
                <a:gd name="connsiteX13" fmla="*/ 119063 w 1111249"/>
                <a:gd name="connsiteY13" fmla="*/ 515938 h 1865312"/>
                <a:gd name="connsiteX14" fmla="*/ 992187 w 1111249"/>
                <a:gd name="connsiteY14" fmla="*/ 515938 h 1865312"/>
                <a:gd name="connsiteX15" fmla="*/ 1111249 w 1111249"/>
                <a:gd name="connsiteY15" fmla="*/ 635001 h 1865312"/>
                <a:gd name="connsiteX16" fmla="*/ 1111249 w 1111249"/>
                <a:gd name="connsiteY16" fmla="*/ 1746250 h 1865312"/>
                <a:gd name="connsiteX17" fmla="*/ 992187 w 1111249"/>
                <a:gd name="connsiteY17" fmla="*/ 1865313 h 1865312"/>
                <a:gd name="connsiteX18" fmla="*/ 119063 w 1111249"/>
                <a:gd name="connsiteY18" fmla="*/ 595312 h 1865312"/>
                <a:gd name="connsiteX19" fmla="*/ 79376 w 1111249"/>
                <a:gd name="connsiteY19" fmla="*/ 635001 h 1865312"/>
                <a:gd name="connsiteX20" fmla="*/ 79376 w 1111249"/>
                <a:gd name="connsiteY20" fmla="*/ 1746250 h 1865312"/>
                <a:gd name="connsiteX21" fmla="*/ 119063 w 1111249"/>
                <a:gd name="connsiteY21" fmla="*/ 1785937 h 1865312"/>
                <a:gd name="connsiteX22" fmla="*/ 992187 w 1111249"/>
                <a:gd name="connsiteY22" fmla="*/ 1785937 h 1865312"/>
                <a:gd name="connsiteX23" fmla="*/ 1031876 w 1111249"/>
                <a:gd name="connsiteY23" fmla="*/ 1746250 h 1865312"/>
                <a:gd name="connsiteX24" fmla="*/ 1031876 w 1111249"/>
                <a:gd name="connsiteY24" fmla="*/ 635001 h 1865312"/>
                <a:gd name="connsiteX25" fmla="*/ 992187 w 1111249"/>
                <a:gd name="connsiteY25" fmla="*/ 595312 h 1865312"/>
                <a:gd name="connsiteX26" fmla="*/ 119063 w 1111249"/>
                <a:gd name="connsiteY26" fmla="*/ 595312 h 1865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11249" h="1865312">
                  <a:moveTo>
                    <a:pt x="674688" y="357187"/>
                  </a:moveTo>
                  <a:lnTo>
                    <a:pt x="595313" y="357187"/>
                  </a:lnTo>
                  <a:cubicBezTo>
                    <a:pt x="527843" y="357187"/>
                    <a:pt x="476250" y="305594"/>
                    <a:pt x="476250" y="238124"/>
                  </a:cubicBezTo>
                  <a:lnTo>
                    <a:pt x="476250" y="0"/>
                  </a:lnTo>
                  <a:lnTo>
                    <a:pt x="555626" y="0"/>
                  </a:lnTo>
                  <a:lnTo>
                    <a:pt x="555626" y="238124"/>
                  </a:lnTo>
                  <a:cubicBezTo>
                    <a:pt x="555626" y="261937"/>
                    <a:pt x="571500" y="277813"/>
                    <a:pt x="595313" y="277813"/>
                  </a:cubicBezTo>
                  <a:lnTo>
                    <a:pt x="674688" y="277813"/>
                  </a:lnTo>
                  <a:lnTo>
                    <a:pt x="674688" y="357187"/>
                  </a:lnTo>
                  <a:close/>
                  <a:moveTo>
                    <a:pt x="992187" y="1865313"/>
                  </a:moveTo>
                  <a:lnTo>
                    <a:pt x="119063" y="1865313"/>
                  </a:lnTo>
                  <a:cubicBezTo>
                    <a:pt x="51593" y="1865313"/>
                    <a:pt x="0" y="1813720"/>
                    <a:pt x="0" y="1746250"/>
                  </a:cubicBezTo>
                  <a:lnTo>
                    <a:pt x="0" y="635001"/>
                  </a:lnTo>
                  <a:cubicBezTo>
                    <a:pt x="0" y="567531"/>
                    <a:pt x="51593" y="515938"/>
                    <a:pt x="119063" y="515938"/>
                  </a:cubicBezTo>
                  <a:lnTo>
                    <a:pt x="992187" y="515938"/>
                  </a:lnTo>
                  <a:cubicBezTo>
                    <a:pt x="1059656" y="515938"/>
                    <a:pt x="1111249" y="567531"/>
                    <a:pt x="1111249" y="635001"/>
                  </a:cubicBezTo>
                  <a:lnTo>
                    <a:pt x="1111249" y="1746250"/>
                  </a:lnTo>
                  <a:cubicBezTo>
                    <a:pt x="1111249" y="1813720"/>
                    <a:pt x="1059656" y="1865313"/>
                    <a:pt x="992187" y="1865313"/>
                  </a:cubicBezTo>
                  <a:close/>
                  <a:moveTo>
                    <a:pt x="119063" y="595312"/>
                  </a:moveTo>
                  <a:cubicBezTo>
                    <a:pt x="95250" y="595312"/>
                    <a:pt x="79376" y="611188"/>
                    <a:pt x="79376" y="635001"/>
                  </a:cubicBezTo>
                  <a:lnTo>
                    <a:pt x="79376" y="1746250"/>
                  </a:lnTo>
                  <a:cubicBezTo>
                    <a:pt x="79376" y="1770063"/>
                    <a:pt x="95250" y="1785937"/>
                    <a:pt x="119063" y="1785937"/>
                  </a:cubicBezTo>
                  <a:lnTo>
                    <a:pt x="992187" y="1785937"/>
                  </a:lnTo>
                  <a:cubicBezTo>
                    <a:pt x="1015999" y="1785937"/>
                    <a:pt x="1031876" y="1770063"/>
                    <a:pt x="1031876" y="1746250"/>
                  </a:cubicBezTo>
                  <a:lnTo>
                    <a:pt x="1031876" y="635001"/>
                  </a:lnTo>
                  <a:cubicBezTo>
                    <a:pt x="1031876" y="611188"/>
                    <a:pt x="1015999" y="595312"/>
                    <a:pt x="992187" y="595312"/>
                  </a:cubicBezTo>
                  <a:lnTo>
                    <a:pt x="119063" y="595312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765A0E3C-4F85-487F-86FF-1247D8101F75}"/>
                </a:ext>
              </a:extLst>
            </p:cNvPr>
            <p:cNvSpPr/>
            <p:nvPr/>
          </p:nvSpPr>
          <p:spPr>
            <a:xfrm>
              <a:off x="6112507" y="-1649326"/>
              <a:ext cx="1468436" cy="1071562"/>
            </a:xfrm>
            <a:custGeom>
              <a:avLst/>
              <a:gdLst>
                <a:gd name="connsiteX0" fmla="*/ 436561 w 1468436"/>
                <a:gd name="connsiteY0" fmla="*/ 357188 h 1071562"/>
                <a:gd name="connsiteX1" fmla="*/ 1468437 w 1468436"/>
                <a:gd name="connsiteY1" fmla="*/ 357188 h 1071562"/>
                <a:gd name="connsiteX2" fmla="*/ 1468437 w 1468436"/>
                <a:gd name="connsiteY2" fmla="*/ 436563 h 1071562"/>
                <a:gd name="connsiteX3" fmla="*/ 436561 w 1468436"/>
                <a:gd name="connsiteY3" fmla="*/ 436563 h 1071562"/>
                <a:gd name="connsiteX4" fmla="*/ 1389061 w 1468436"/>
                <a:gd name="connsiteY4" fmla="*/ 277814 h 1071562"/>
                <a:gd name="connsiteX5" fmla="*/ 1309688 w 1468436"/>
                <a:gd name="connsiteY5" fmla="*/ 277814 h 1071562"/>
                <a:gd name="connsiteX6" fmla="*/ 1309688 w 1468436"/>
                <a:gd name="connsiteY6" fmla="*/ 158751 h 1071562"/>
                <a:gd name="connsiteX7" fmla="*/ 634999 w 1468436"/>
                <a:gd name="connsiteY7" fmla="*/ 158751 h 1071562"/>
                <a:gd name="connsiteX8" fmla="*/ 634999 w 1468436"/>
                <a:gd name="connsiteY8" fmla="*/ 277814 h 1071562"/>
                <a:gd name="connsiteX9" fmla="*/ 555624 w 1468436"/>
                <a:gd name="connsiteY9" fmla="*/ 277814 h 1071562"/>
                <a:gd name="connsiteX10" fmla="*/ 555624 w 1468436"/>
                <a:gd name="connsiteY10" fmla="*/ 119063 h 1071562"/>
                <a:gd name="connsiteX11" fmla="*/ 595313 w 1468436"/>
                <a:gd name="connsiteY11" fmla="*/ 79376 h 1071562"/>
                <a:gd name="connsiteX12" fmla="*/ 1349374 w 1468436"/>
                <a:gd name="connsiteY12" fmla="*/ 79376 h 1071562"/>
                <a:gd name="connsiteX13" fmla="*/ 1389061 w 1468436"/>
                <a:gd name="connsiteY13" fmla="*/ 119063 h 1071562"/>
                <a:gd name="connsiteX14" fmla="*/ 1389061 w 1468436"/>
                <a:gd name="connsiteY14" fmla="*/ 277814 h 1071562"/>
                <a:gd name="connsiteX15" fmla="*/ 754062 w 1468436"/>
                <a:gd name="connsiteY15" fmla="*/ 754064 h 1071562"/>
                <a:gd name="connsiteX16" fmla="*/ 595313 w 1468436"/>
                <a:gd name="connsiteY16" fmla="*/ 754064 h 1071562"/>
                <a:gd name="connsiteX17" fmla="*/ 555624 w 1468436"/>
                <a:gd name="connsiteY17" fmla="*/ 714375 h 1071562"/>
                <a:gd name="connsiteX18" fmla="*/ 555624 w 1468436"/>
                <a:gd name="connsiteY18" fmla="*/ 555626 h 1071562"/>
                <a:gd name="connsiteX19" fmla="*/ 595313 w 1468436"/>
                <a:gd name="connsiteY19" fmla="*/ 515939 h 1071562"/>
                <a:gd name="connsiteX20" fmla="*/ 754062 w 1468436"/>
                <a:gd name="connsiteY20" fmla="*/ 515939 h 1071562"/>
                <a:gd name="connsiteX21" fmla="*/ 793749 w 1468436"/>
                <a:gd name="connsiteY21" fmla="*/ 555626 h 1071562"/>
                <a:gd name="connsiteX22" fmla="*/ 793749 w 1468436"/>
                <a:gd name="connsiteY22" fmla="*/ 714375 h 1071562"/>
                <a:gd name="connsiteX23" fmla="*/ 754062 w 1468436"/>
                <a:gd name="connsiteY23" fmla="*/ 754064 h 1071562"/>
                <a:gd name="connsiteX24" fmla="*/ 634999 w 1468436"/>
                <a:gd name="connsiteY24" fmla="*/ 674688 h 1071562"/>
                <a:gd name="connsiteX25" fmla="*/ 714375 w 1468436"/>
                <a:gd name="connsiteY25" fmla="*/ 674688 h 1071562"/>
                <a:gd name="connsiteX26" fmla="*/ 714375 w 1468436"/>
                <a:gd name="connsiteY26" fmla="*/ 595313 h 1071562"/>
                <a:gd name="connsiteX27" fmla="*/ 634999 w 1468436"/>
                <a:gd name="connsiteY27" fmla="*/ 595313 h 1071562"/>
                <a:gd name="connsiteX28" fmla="*/ 634999 w 1468436"/>
                <a:gd name="connsiteY28" fmla="*/ 674688 h 1071562"/>
                <a:gd name="connsiteX29" fmla="*/ 1071563 w 1468436"/>
                <a:gd name="connsiteY29" fmla="*/ 754064 h 1071562"/>
                <a:gd name="connsiteX30" fmla="*/ 912811 w 1468436"/>
                <a:gd name="connsiteY30" fmla="*/ 754064 h 1071562"/>
                <a:gd name="connsiteX31" fmla="*/ 873124 w 1468436"/>
                <a:gd name="connsiteY31" fmla="*/ 714375 h 1071562"/>
                <a:gd name="connsiteX32" fmla="*/ 873124 w 1468436"/>
                <a:gd name="connsiteY32" fmla="*/ 555626 h 1071562"/>
                <a:gd name="connsiteX33" fmla="*/ 912811 w 1468436"/>
                <a:gd name="connsiteY33" fmla="*/ 515939 h 1071562"/>
                <a:gd name="connsiteX34" fmla="*/ 1071563 w 1468436"/>
                <a:gd name="connsiteY34" fmla="*/ 515939 h 1071562"/>
                <a:gd name="connsiteX35" fmla="*/ 1111249 w 1468436"/>
                <a:gd name="connsiteY35" fmla="*/ 555626 h 1071562"/>
                <a:gd name="connsiteX36" fmla="*/ 1111249 w 1468436"/>
                <a:gd name="connsiteY36" fmla="*/ 714375 h 1071562"/>
                <a:gd name="connsiteX37" fmla="*/ 1071563 w 1468436"/>
                <a:gd name="connsiteY37" fmla="*/ 754064 h 1071562"/>
                <a:gd name="connsiteX38" fmla="*/ 952500 w 1468436"/>
                <a:gd name="connsiteY38" fmla="*/ 674688 h 1071562"/>
                <a:gd name="connsiteX39" fmla="*/ 1031874 w 1468436"/>
                <a:gd name="connsiteY39" fmla="*/ 674688 h 1071562"/>
                <a:gd name="connsiteX40" fmla="*/ 1031874 w 1468436"/>
                <a:gd name="connsiteY40" fmla="*/ 595313 h 1071562"/>
                <a:gd name="connsiteX41" fmla="*/ 952500 w 1468436"/>
                <a:gd name="connsiteY41" fmla="*/ 595313 h 1071562"/>
                <a:gd name="connsiteX42" fmla="*/ 952500 w 1468436"/>
                <a:gd name="connsiteY42" fmla="*/ 674688 h 1071562"/>
                <a:gd name="connsiteX43" fmla="*/ 754062 w 1468436"/>
                <a:gd name="connsiteY43" fmla="*/ 1071563 h 1071562"/>
                <a:gd name="connsiteX44" fmla="*/ 595313 w 1468436"/>
                <a:gd name="connsiteY44" fmla="*/ 1071563 h 1071562"/>
                <a:gd name="connsiteX45" fmla="*/ 555624 w 1468436"/>
                <a:gd name="connsiteY45" fmla="*/ 1031876 h 1071562"/>
                <a:gd name="connsiteX46" fmla="*/ 555624 w 1468436"/>
                <a:gd name="connsiteY46" fmla="*/ 873126 h 1071562"/>
                <a:gd name="connsiteX47" fmla="*/ 595313 w 1468436"/>
                <a:gd name="connsiteY47" fmla="*/ 833438 h 1071562"/>
                <a:gd name="connsiteX48" fmla="*/ 754062 w 1468436"/>
                <a:gd name="connsiteY48" fmla="*/ 833438 h 1071562"/>
                <a:gd name="connsiteX49" fmla="*/ 793749 w 1468436"/>
                <a:gd name="connsiteY49" fmla="*/ 873126 h 1071562"/>
                <a:gd name="connsiteX50" fmla="*/ 793749 w 1468436"/>
                <a:gd name="connsiteY50" fmla="*/ 1031876 h 1071562"/>
                <a:gd name="connsiteX51" fmla="*/ 754062 w 1468436"/>
                <a:gd name="connsiteY51" fmla="*/ 1071563 h 1071562"/>
                <a:gd name="connsiteX52" fmla="*/ 634999 w 1468436"/>
                <a:gd name="connsiteY52" fmla="*/ 992189 h 1071562"/>
                <a:gd name="connsiteX53" fmla="*/ 714375 w 1468436"/>
                <a:gd name="connsiteY53" fmla="*/ 992189 h 1071562"/>
                <a:gd name="connsiteX54" fmla="*/ 714375 w 1468436"/>
                <a:gd name="connsiteY54" fmla="*/ 912813 h 1071562"/>
                <a:gd name="connsiteX55" fmla="*/ 634999 w 1468436"/>
                <a:gd name="connsiteY55" fmla="*/ 912813 h 1071562"/>
                <a:gd name="connsiteX56" fmla="*/ 634999 w 1468436"/>
                <a:gd name="connsiteY56" fmla="*/ 992189 h 1071562"/>
                <a:gd name="connsiteX57" fmla="*/ 1071563 w 1468436"/>
                <a:gd name="connsiteY57" fmla="*/ 1071563 h 1071562"/>
                <a:gd name="connsiteX58" fmla="*/ 912811 w 1468436"/>
                <a:gd name="connsiteY58" fmla="*/ 1071563 h 1071562"/>
                <a:gd name="connsiteX59" fmla="*/ 873124 w 1468436"/>
                <a:gd name="connsiteY59" fmla="*/ 1031876 h 1071562"/>
                <a:gd name="connsiteX60" fmla="*/ 873124 w 1468436"/>
                <a:gd name="connsiteY60" fmla="*/ 873126 h 1071562"/>
                <a:gd name="connsiteX61" fmla="*/ 912811 w 1468436"/>
                <a:gd name="connsiteY61" fmla="*/ 833438 h 1071562"/>
                <a:gd name="connsiteX62" fmla="*/ 1071563 w 1468436"/>
                <a:gd name="connsiteY62" fmla="*/ 833438 h 1071562"/>
                <a:gd name="connsiteX63" fmla="*/ 1111249 w 1468436"/>
                <a:gd name="connsiteY63" fmla="*/ 873126 h 1071562"/>
                <a:gd name="connsiteX64" fmla="*/ 1111249 w 1468436"/>
                <a:gd name="connsiteY64" fmla="*/ 1031876 h 1071562"/>
                <a:gd name="connsiteX65" fmla="*/ 1071563 w 1468436"/>
                <a:gd name="connsiteY65" fmla="*/ 1071563 h 1071562"/>
                <a:gd name="connsiteX66" fmla="*/ 952500 w 1468436"/>
                <a:gd name="connsiteY66" fmla="*/ 992189 h 1071562"/>
                <a:gd name="connsiteX67" fmla="*/ 1031874 w 1468436"/>
                <a:gd name="connsiteY67" fmla="*/ 992189 h 1071562"/>
                <a:gd name="connsiteX68" fmla="*/ 1031874 w 1468436"/>
                <a:gd name="connsiteY68" fmla="*/ 912813 h 1071562"/>
                <a:gd name="connsiteX69" fmla="*/ 952500 w 1468436"/>
                <a:gd name="connsiteY69" fmla="*/ 912813 h 1071562"/>
                <a:gd name="connsiteX70" fmla="*/ 952500 w 1468436"/>
                <a:gd name="connsiteY70" fmla="*/ 992189 h 1071562"/>
                <a:gd name="connsiteX71" fmla="*/ 1190625 w 1468436"/>
                <a:gd name="connsiteY71" fmla="*/ 515939 h 1071562"/>
                <a:gd name="connsiteX72" fmla="*/ 1349374 w 1468436"/>
                <a:gd name="connsiteY72" fmla="*/ 515939 h 1071562"/>
                <a:gd name="connsiteX73" fmla="*/ 1349374 w 1468436"/>
                <a:gd name="connsiteY73" fmla="*/ 595313 h 1071562"/>
                <a:gd name="connsiteX74" fmla="*/ 1190625 w 1468436"/>
                <a:gd name="connsiteY74" fmla="*/ 595313 h 1071562"/>
                <a:gd name="connsiteX75" fmla="*/ 1190625 w 1468436"/>
                <a:gd name="connsiteY75" fmla="*/ 674688 h 1071562"/>
                <a:gd name="connsiteX76" fmla="*/ 1349374 w 1468436"/>
                <a:gd name="connsiteY76" fmla="*/ 674688 h 1071562"/>
                <a:gd name="connsiteX77" fmla="*/ 1349374 w 1468436"/>
                <a:gd name="connsiteY77" fmla="*/ 754064 h 1071562"/>
                <a:gd name="connsiteX78" fmla="*/ 1190625 w 1468436"/>
                <a:gd name="connsiteY78" fmla="*/ 754064 h 1071562"/>
                <a:gd name="connsiteX79" fmla="*/ 1190625 w 1468436"/>
                <a:gd name="connsiteY79" fmla="*/ 833438 h 1071562"/>
                <a:gd name="connsiteX80" fmla="*/ 1349374 w 1468436"/>
                <a:gd name="connsiteY80" fmla="*/ 833438 h 1071562"/>
                <a:gd name="connsiteX81" fmla="*/ 1349374 w 1468436"/>
                <a:gd name="connsiteY81" fmla="*/ 912813 h 1071562"/>
                <a:gd name="connsiteX82" fmla="*/ 1190625 w 1468436"/>
                <a:gd name="connsiteY82" fmla="*/ 912813 h 1071562"/>
                <a:gd name="connsiteX83" fmla="*/ 1190625 w 1468436"/>
                <a:gd name="connsiteY83" fmla="*/ 992189 h 1071562"/>
                <a:gd name="connsiteX84" fmla="*/ 1349374 w 1468436"/>
                <a:gd name="connsiteY84" fmla="*/ 992189 h 1071562"/>
                <a:gd name="connsiteX85" fmla="*/ 1349374 w 1468436"/>
                <a:gd name="connsiteY85" fmla="*/ 1071563 h 1071562"/>
                <a:gd name="connsiteX86" fmla="*/ 1190625 w 1468436"/>
                <a:gd name="connsiteY86" fmla="*/ 1071563 h 1071562"/>
                <a:gd name="connsiteX87" fmla="*/ 277812 w 1468436"/>
                <a:gd name="connsiteY87" fmla="*/ 1031876 h 1071562"/>
                <a:gd name="connsiteX88" fmla="*/ 79374 w 1468436"/>
                <a:gd name="connsiteY88" fmla="*/ 1031876 h 1071562"/>
                <a:gd name="connsiteX89" fmla="*/ 0 w 1468436"/>
                <a:gd name="connsiteY89" fmla="*/ 952500 h 1071562"/>
                <a:gd name="connsiteX90" fmla="*/ 0 w 1468436"/>
                <a:gd name="connsiteY90" fmla="*/ 79376 h 1071562"/>
                <a:gd name="connsiteX91" fmla="*/ 79374 w 1468436"/>
                <a:gd name="connsiteY91" fmla="*/ 0 h 1071562"/>
                <a:gd name="connsiteX92" fmla="*/ 277812 w 1468436"/>
                <a:gd name="connsiteY92" fmla="*/ 0 h 1071562"/>
                <a:gd name="connsiteX93" fmla="*/ 277812 w 1468436"/>
                <a:gd name="connsiteY93" fmla="*/ 79376 h 1071562"/>
                <a:gd name="connsiteX94" fmla="*/ 79374 w 1468436"/>
                <a:gd name="connsiteY94" fmla="*/ 79376 h 1071562"/>
                <a:gd name="connsiteX95" fmla="*/ 79374 w 1468436"/>
                <a:gd name="connsiteY95" fmla="*/ 952500 h 1071562"/>
                <a:gd name="connsiteX96" fmla="*/ 277812 w 1468436"/>
                <a:gd name="connsiteY96" fmla="*/ 952500 h 1071562"/>
                <a:gd name="connsiteX97" fmla="*/ 277812 w 1468436"/>
                <a:gd name="connsiteY97" fmla="*/ 1031876 h 107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468436" h="1071562">
                  <a:moveTo>
                    <a:pt x="436561" y="357188"/>
                  </a:moveTo>
                  <a:lnTo>
                    <a:pt x="1468437" y="357188"/>
                  </a:lnTo>
                  <a:lnTo>
                    <a:pt x="1468437" y="436563"/>
                  </a:lnTo>
                  <a:lnTo>
                    <a:pt x="436561" y="436563"/>
                  </a:lnTo>
                  <a:close/>
                  <a:moveTo>
                    <a:pt x="1389061" y="277814"/>
                  </a:moveTo>
                  <a:lnTo>
                    <a:pt x="1309688" y="277814"/>
                  </a:lnTo>
                  <a:lnTo>
                    <a:pt x="1309688" y="158751"/>
                  </a:lnTo>
                  <a:lnTo>
                    <a:pt x="634999" y="158751"/>
                  </a:lnTo>
                  <a:lnTo>
                    <a:pt x="634999" y="277814"/>
                  </a:lnTo>
                  <a:lnTo>
                    <a:pt x="555624" y="277814"/>
                  </a:lnTo>
                  <a:lnTo>
                    <a:pt x="555624" y="119063"/>
                  </a:lnTo>
                  <a:cubicBezTo>
                    <a:pt x="555624" y="95250"/>
                    <a:pt x="571500" y="79376"/>
                    <a:pt x="595313" y="79376"/>
                  </a:cubicBezTo>
                  <a:lnTo>
                    <a:pt x="1349374" y="79376"/>
                  </a:lnTo>
                  <a:cubicBezTo>
                    <a:pt x="1373187" y="79376"/>
                    <a:pt x="1389061" y="95250"/>
                    <a:pt x="1389061" y="119063"/>
                  </a:cubicBezTo>
                  <a:lnTo>
                    <a:pt x="1389061" y="277814"/>
                  </a:lnTo>
                  <a:close/>
                  <a:moveTo>
                    <a:pt x="754062" y="754064"/>
                  </a:moveTo>
                  <a:lnTo>
                    <a:pt x="595313" y="754064"/>
                  </a:lnTo>
                  <a:cubicBezTo>
                    <a:pt x="571500" y="754064"/>
                    <a:pt x="555624" y="738188"/>
                    <a:pt x="555624" y="714375"/>
                  </a:cubicBezTo>
                  <a:lnTo>
                    <a:pt x="555624" y="555626"/>
                  </a:lnTo>
                  <a:cubicBezTo>
                    <a:pt x="555624" y="531813"/>
                    <a:pt x="571500" y="515939"/>
                    <a:pt x="595313" y="515939"/>
                  </a:cubicBezTo>
                  <a:lnTo>
                    <a:pt x="754062" y="515939"/>
                  </a:lnTo>
                  <a:cubicBezTo>
                    <a:pt x="777874" y="515939"/>
                    <a:pt x="793749" y="531813"/>
                    <a:pt x="793749" y="555626"/>
                  </a:cubicBezTo>
                  <a:lnTo>
                    <a:pt x="793749" y="714375"/>
                  </a:lnTo>
                  <a:cubicBezTo>
                    <a:pt x="793749" y="738188"/>
                    <a:pt x="777874" y="754064"/>
                    <a:pt x="754062" y="754064"/>
                  </a:cubicBezTo>
                  <a:close/>
                  <a:moveTo>
                    <a:pt x="634999" y="674688"/>
                  </a:moveTo>
                  <a:lnTo>
                    <a:pt x="714375" y="674688"/>
                  </a:lnTo>
                  <a:lnTo>
                    <a:pt x="714375" y="595313"/>
                  </a:lnTo>
                  <a:lnTo>
                    <a:pt x="634999" y="595313"/>
                  </a:lnTo>
                  <a:lnTo>
                    <a:pt x="634999" y="674688"/>
                  </a:lnTo>
                  <a:close/>
                  <a:moveTo>
                    <a:pt x="1071563" y="754064"/>
                  </a:moveTo>
                  <a:lnTo>
                    <a:pt x="912811" y="754064"/>
                  </a:lnTo>
                  <a:cubicBezTo>
                    <a:pt x="888999" y="754064"/>
                    <a:pt x="873124" y="738188"/>
                    <a:pt x="873124" y="714375"/>
                  </a:cubicBezTo>
                  <a:lnTo>
                    <a:pt x="873124" y="555626"/>
                  </a:lnTo>
                  <a:cubicBezTo>
                    <a:pt x="873124" y="531813"/>
                    <a:pt x="888999" y="515939"/>
                    <a:pt x="912811" y="515939"/>
                  </a:cubicBezTo>
                  <a:lnTo>
                    <a:pt x="1071563" y="515939"/>
                  </a:lnTo>
                  <a:cubicBezTo>
                    <a:pt x="1095375" y="515939"/>
                    <a:pt x="1111249" y="531813"/>
                    <a:pt x="1111249" y="555626"/>
                  </a:cubicBezTo>
                  <a:lnTo>
                    <a:pt x="1111249" y="714375"/>
                  </a:lnTo>
                  <a:cubicBezTo>
                    <a:pt x="1111249" y="738188"/>
                    <a:pt x="1095375" y="754064"/>
                    <a:pt x="1071563" y="754064"/>
                  </a:cubicBezTo>
                  <a:close/>
                  <a:moveTo>
                    <a:pt x="952500" y="674688"/>
                  </a:moveTo>
                  <a:lnTo>
                    <a:pt x="1031874" y="674688"/>
                  </a:lnTo>
                  <a:lnTo>
                    <a:pt x="1031874" y="595313"/>
                  </a:lnTo>
                  <a:lnTo>
                    <a:pt x="952500" y="595313"/>
                  </a:lnTo>
                  <a:lnTo>
                    <a:pt x="952500" y="674688"/>
                  </a:lnTo>
                  <a:close/>
                  <a:moveTo>
                    <a:pt x="754062" y="1071563"/>
                  </a:moveTo>
                  <a:lnTo>
                    <a:pt x="595313" y="1071563"/>
                  </a:lnTo>
                  <a:cubicBezTo>
                    <a:pt x="571500" y="1071563"/>
                    <a:pt x="555624" y="1055688"/>
                    <a:pt x="555624" y="1031876"/>
                  </a:cubicBezTo>
                  <a:lnTo>
                    <a:pt x="555624" y="873126"/>
                  </a:lnTo>
                  <a:cubicBezTo>
                    <a:pt x="555624" y="849314"/>
                    <a:pt x="571500" y="833438"/>
                    <a:pt x="595313" y="833438"/>
                  </a:cubicBezTo>
                  <a:lnTo>
                    <a:pt x="754062" y="833438"/>
                  </a:lnTo>
                  <a:cubicBezTo>
                    <a:pt x="777874" y="833438"/>
                    <a:pt x="793749" y="849314"/>
                    <a:pt x="793749" y="873126"/>
                  </a:cubicBezTo>
                  <a:lnTo>
                    <a:pt x="793749" y="1031876"/>
                  </a:lnTo>
                  <a:cubicBezTo>
                    <a:pt x="793749" y="1055688"/>
                    <a:pt x="777874" y="1071563"/>
                    <a:pt x="754062" y="1071563"/>
                  </a:cubicBezTo>
                  <a:close/>
                  <a:moveTo>
                    <a:pt x="634999" y="992189"/>
                  </a:moveTo>
                  <a:lnTo>
                    <a:pt x="714375" y="992189"/>
                  </a:lnTo>
                  <a:lnTo>
                    <a:pt x="714375" y="912813"/>
                  </a:lnTo>
                  <a:lnTo>
                    <a:pt x="634999" y="912813"/>
                  </a:lnTo>
                  <a:lnTo>
                    <a:pt x="634999" y="992189"/>
                  </a:lnTo>
                  <a:close/>
                  <a:moveTo>
                    <a:pt x="1071563" y="1071563"/>
                  </a:moveTo>
                  <a:lnTo>
                    <a:pt x="912811" y="1071563"/>
                  </a:lnTo>
                  <a:cubicBezTo>
                    <a:pt x="888999" y="1071563"/>
                    <a:pt x="873124" y="1055688"/>
                    <a:pt x="873124" y="1031876"/>
                  </a:cubicBezTo>
                  <a:lnTo>
                    <a:pt x="873124" y="873126"/>
                  </a:lnTo>
                  <a:cubicBezTo>
                    <a:pt x="873124" y="849314"/>
                    <a:pt x="888999" y="833438"/>
                    <a:pt x="912811" y="833438"/>
                  </a:cubicBezTo>
                  <a:lnTo>
                    <a:pt x="1071563" y="833438"/>
                  </a:lnTo>
                  <a:cubicBezTo>
                    <a:pt x="1095375" y="833438"/>
                    <a:pt x="1111249" y="849314"/>
                    <a:pt x="1111249" y="873126"/>
                  </a:cubicBezTo>
                  <a:lnTo>
                    <a:pt x="1111249" y="1031876"/>
                  </a:lnTo>
                  <a:cubicBezTo>
                    <a:pt x="1111249" y="1055688"/>
                    <a:pt x="1095375" y="1071563"/>
                    <a:pt x="1071563" y="1071563"/>
                  </a:cubicBezTo>
                  <a:close/>
                  <a:moveTo>
                    <a:pt x="952500" y="992189"/>
                  </a:moveTo>
                  <a:lnTo>
                    <a:pt x="1031874" y="992189"/>
                  </a:lnTo>
                  <a:lnTo>
                    <a:pt x="1031874" y="912813"/>
                  </a:lnTo>
                  <a:lnTo>
                    <a:pt x="952500" y="912813"/>
                  </a:lnTo>
                  <a:lnTo>
                    <a:pt x="952500" y="992189"/>
                  </a:lnTo>
                  <a:close/>
                  <a:moveTo>
                    <a:pt x="1190625" y="515939"/>
                  </a:moveTo>
                  <a:lnTo>
                    <a:pt x="1349374" y="515939"/>
                  </a:lnTo>
                  <a:lnTo>
                    <a:pt x="1349374" y="595313"/>
                  </a:lnTo>
                  <a:lnTo>
                    <a:pt x="1190625" y="595313"/>
                  </a:lnTo>
                  <a:close/>
                  <a:moveTo>
                    <a:pt x="1190625" y="674688"/>
                  </a:moveTo>
                  <a:lnTo>
                    <a:pt x="1349374" y="674688"/>
                  </a:lnTo>
                  <a:lnTo>
                    <a:pt x="1349374" y="754064"/>
                  </a:lnTo>
                  <a:lnTo>
                    <a:pt x="1190625" y="754064"/>
                  </a:lnTo>
                  <a:close/>
                  <a:moveTo>
                    <a:pt x="1190625" y="833438"/>
                  </a:moveTo>
                  <a:lnTo>
                    <a:pt x="1349374" y="833438"/>
                  </a:lnTo>
                  <a:lnTo>
                    <a:pt x="1349374" y="912813"/>
                  </a:lnTo>
                  <a:lnTo>
                    <a:pt x="1190625" y="912813"/>
                  </a:lnTo>
                  <a:close/>
                  <a:moveTo>
                    <a:pt x="1190625" y="992189"/>
                  </a:moveTo>
                  <a:lnTo>
                    <a:pt x="1349374" y="992189"/>
                  </a:lnTo>
                  <a:lnTo>
                    <a:pt x="1349374" y="1071563"/>
                  </a:lnTo>
                  <a:lnTo>
                    <a:pt x="1190625" y="1071563"/>
                  </a:lnTo>
                  <a:close/>
                  <a:moveTo>
                    <a:pt x="277812" y="1031876"/>
                  </a:moveTo>
                  <a:lnTo>
                    <a:pt x="79374" y="1031876"/>
                  </a:lnTo>
                  <a:cubicBezTo>
                    <a:pt x="35719" y="1031876"/>
                    <a:pt x="0" y="996157"/>
                    <a:pt x="0" y="952500"/>
                  </a:cubicBezTo>
                  <a:lnTo>
                    <a:pt x="0" y="79376"/>
                  </a:lnTo>
                  <a:cubicBezTo>
                    <a:pt x="0" y="35719"/>
                    <a:pt x="35719" y="0"/>
                    <a:pt x="79374" y="0"/>
                  </a:cubicBezTo>
                  <a:lnTo>
                    <a:pt x="277812" y="0"/>
                  </a:lnTo>
                  <a:lnTo>
                    <a:pt x="277812" y="79376"/>
                  </a:lnTo>
                  <a:lnTo>
                    <a:pt x="79374" y="79376"/>
                  </a:lnTo>
                  <a:lnTo>
                    <a:pt x="79374" y="952500"/>
                  </a:lnTo>
                  <a:lnTo>
                    <a:pt x="277812" y="952500"/>
                  </a:lnTo>
                  <a:lnTo>
                    <a:pt x="277812" y="1031876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8D3F1386-B6A0-4D32-8236-1A9B96F0693B}"/>
                </a:ext>
              </a:extLst>
            </p:cNvPr>
            <p:cNvSpPr/>
            <p:nvPr/>
          </p:nvSpPr>
          <p:spPr>
            <a:xfrm>
              <a:off x="6152194" y="-1411201"/>
              <a:ext cx="238125" cy="79375"/>
            </a:xfrm>
            <a:custGeom>
              <a:avLst/>
              <a:gdLst>
                <a:gd name="connsiteX0" fmla="*/ 0 w 238125"/>
                <a:gd name="connsiteY0" fmla="*/ 0 h 79375"/>
                <a:gd name="connsiteX1" fmla="*/ 238125 w 238125"/>
                <a:gd name="connsiteY1" fmla="*/ 0 h 79375"/>
                <a:gd name="connsiteX2" fmla="*/ 238125 w 238125"/>
                <a:gd name="connsiteY2" fmla="*/ 79376 h 79375"/>
                <a:gd name="connsiteX3" fmla="*/ 0 w 238125"/>
                <a:gd name="connsiteY3" fmla="*/ 79376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79375">
                  <a:moveTo>
                    <a:pt x="0" y="0"/>
                  </a:moveTo>
                  <a:lnTo>
                    <a:pt x="238125" y="0"/>
                  </a:lnTo>
                  <a:lnTo>
                    <a:pt x="238125" y="79376"/>
                  </a:lnTo>
                  <a:lnTo>
                    <a:pt x="0" y="79376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02055A6-56E9-4E63-BCC3-A49FA1C592D6}"/>
              </a:ext>
            </a:extLst>
          </p:cNvPr>
          <p:cNvGrpSpPr/>
          <p:nvPr/>
        </p:nvGrpSpPr>
        <p:grpSpPr>
          <a:xfrm>
            <a:off x="4747533" y="3646798"/>
            <a:ext cx="359072" cy="359070"/>
            <a:chOff x="10471954" y="-2284326"/>
            <a:chExt cx="1905000" cy="1905000"/>
          </a:xfrm>
          <a:gradFill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2">
                  <a:lumMod val="58000"/>
                  <a:lumOff val="42000"/>
                </a:schemeClr>
              </a:gs>
            </a:gsLst>
            <a:lin ang="5400000" scaled="1"/>
          </a:gra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F38050F-D094-4A9B-86CF-1FA91E6719ED}"/>
                </a:ext>
              </a:extLst>
            </p:cNvPr>
            <p:cNvSpPr/>
            <p:nvPr/>
          </p:nvSpPr>
          <p:spPr>
            <a:xfrm>
              <a:off x="10630703" y="-1252450"/>
              <a:ext cx="1587500" cy="714375"/>
            </a:xfrm>
            <a:custGeom>
              <a:avLst/>
              <a:gdLst>
                <a:gd name="connsiteX0" fmla="*/ 0 w 1587500"/>
                <a:gd name="connsiteY0" fmla="*/ 0 h 714375"/>
                <a:gd name="connsiteX1" fmla="*/ 1587501 w 1587500"/>
                <a:gd name="connsiteY1" fmla="*/ 0 h 714375"/>
                <a:gd name="connsiteX2" fmla="*/ 1587501 w 1587500"/>
                <a:gd name="connsiteY2" fmla="*/ 79374 h 714375"/>
                <a:gd name="connsiteX3" fmla="*/ 0 w 1587500"/>
                <a:gd name="connsiteY3" fmla="*/ 79374 h 714375"/>
                <a:gd name="connsiteX4" fmla="*/ 1071562 w 1587500"/>
                <a:gd name="connsiteY4" fmla="*/ 714375 h 714375"/>
                <a:gd name="connsiteX5" fmla="*/ 515938 w 1587500"/>
                <a:gd name="connsiteY5" fmla="*/ 714375 h 714375"/>
                <a:gd name="connsiteX6" fmla="*/ 476249 w 1587500"/>
                <a:gd name="connsiteY6" fmla="*/ 674686 h 714375"/>
                <a:gd name="connsiteX7" fmla="*/ 476249 w 1587500"/>
                <a:gd name="connsiteY7" fmla="*/ 357188 h 714375"/>
                <a:gd name="connsiteX8" fmla="*/ 515938 w 1587500"/>
                <a:gd name="connsiteY8" fmla="*/ 317499 h 714375"/>
                <a:gd name="connsiteX9" fmla="*/ 1071562 w 1587500"/>
                <a:gd name="connsiteY9" fmla="*/ 317499 h 714375"/>
                <a:gd name="connsiteX10" fmla="*/ 1111251 w 1587500"/>
                <a:gd name="connsiteY10" fmla="*/ 357188 h 714375"/>
                <a:gd name="connsiteX11" fmla="*/ 1111251 w 1587500"/>
                <a:gd name="connsiteY11" fmla="*/ 674686 h 714375"/>
                <a:gd name="connsiteX12" fmla="*/ 1071562 w 1587500"/>
                <a:gd name="connsiteY12" fmla="*/ 714375 h 714375"/>
                <a:gd name="connsiteX13" fmla="*/ 555625 w 1587500"/>
                <a:gd name="connsiteY13" fmla="*/ 634999 h 714375"/>
                <a:gd name="connsiteX14" fmla="*/ 1031875 w 1587500"/>
                <a:gd name="connsiteY14" fmla="*/ 634999 h 714375"/>
                <a:gd name="connsiteX15" fmla="*/ 1031875 w 1587500"/>
                <a:gd name="connsiteY15" fmla="*/ 396874 h 714375"/>
                <a:gd name="connsiteX16" fmla="*/ 555625 w 1587500"/>
                <a:gd name="connsiteY16" fmla="*/ 396874 h 714375"/>
                <a:gd name="connsiteX17" fmla="*/ 555625 w 1587500"/>
                <a:gd name="connsiteY17" fmla="*/ 634999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87500" h="714375">
                  <a:moveTo>
                    <a:pt x="0" y="0"/>
                  </a:moveTo>
                  <a:lnTo>
                    <a:pt x="1587501" y="0"/>
                  </a:lnTo>
                  <a:lnTo>
                    <a:pt x="1587501" y="79374"/>
                  </a:lnTo>
                  <a:lnTo>
                    <a:pt x="0" y="79374"/>
                  </a:lnTo>
                  <a:close/>
                  <a:moveTo>
                    <a:pt x="1071562" y="714375"/>
                  </a:moveTo>
                  <a:lnTo>
                    <a:pt x="515938" y="714375"/>
                  </a:lnTo>
                  <a:cubicBezTo>
                    <a:pt x="492126" y="714375"/>
                    <a:pt x="476249" y="698499"/>
                    <a:pt x="476249" y="674686"/>
                  </a:cubicBezTo>
                  <a:lnTo>
                    <a:pt x="476249" y="357188"/>
                  </a:lnTo>
                  <a:cubicBezTo>
                    <a:pt x="476249" y="333375"/>
                    <a:pt x="492126" y="317499"/>
                    <a:pt x="515938" y="317499"/>
                  </a:cubicBezTo>
                  <a:lnTo>
                    <a:pt x="1071562" y="317499"/>
                  </a:lnTo>
                  <a:cubicBezTo>
                    <a:pt x="1095375" y="317499"/>
                    <a:pt x="1111251" y="333375"/>
                    <a:pt x="1111251" y="357188"/>
                  </a:cubicBezTo>
                  <a:lnTo>
                    <a:pt x="1111251" y="674686"/>
                  </a:lnTo>
                  <a:cubicBezTo>
                    <a:pt x="1111251" y="698499"/>
                    <a:pt x="1095375" y="714375"/>
                    <a:pt x="1071562" y="714375"/>
                  </a:cubicBezTo>
                  <a:close/>
                  <a:moveTo>
                    <a:pt x="555625" y="634999"/>
                  </a:moveTo>
                  <a:lnTo>
                    <a:pt x="1031875" y="634999"/>
                  </a:lnTo>
                  <a:lnTo>
                    <a:pt x="1031875" y="396874"/>
                  </a:lnTo>
                  <a:lnTo>
                    <a:pt x="555625" y="396874"/>
                  </a:lnTo>
                  <a:lnTo>
                    <a:pt x="555625" y="634999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5F9934C4-534A-469D-8BAA-0F9F446473B9}"/>
                </a:ext>
              </a:extLst>
            </p:cNvPr>
            <p:cNvSpPr/>
            <p:nvPr/>
          </p:nvSpPr>
          <p:spPr>
            <a:xfrm>
              <a:off x="10471954" y="-2284326"/>
              <a:ext cx="1905000" cy="1905000"/>
            </a:xfrm>
            <a:custGeom>
              <a:avLst/>
              <a:gdLst>
                <a:gd name="connsiteX0" fmla="*/ 1309688 w 1905000"/>
                <a:gd name="connsiteY0" fmla="*/ 1905000 h 1905000"/>
                <a:gd name="connsiteX1" fmla="*/ 595313 w 1905000"/>
                <a:gd name="connsiteY1" fmla="*/ 1905000 h 1905000"/>
                <a:gd name="connsiteX2" fmla="*/ 515937 w 1905000"/>
                <a:gd name="connsiteY2" fmla="*/ 1825624 h 1905000"/>
                <a:gd name="connsiteX3" fmla="*/ 515937 w 1905000"/>
                <a:gd name="connsiteY3" fmla="*/ 1706562 h 1905000"/>
                <a:gd name="connsiteX4" fmla="*/ 555626 w 1905000"/>
                <a:gd name="connsiteY4" fmla="*/ 1666875 h 1905000"/>
                <a:gd name="connsiteX5" fmla="*/ 1349374 w 1905000"/>
                <a:gd name="connsiteY5" fmla="*/ 1666875 h 1905000"/>
                <a:gd name="connsiteX6" fmla="*/ 1389063 w 1905000"/>
                <a:gd name="connsiteY6" fmla="*/ 1706562 h 1905000"/>
                <a:gd name="connsiteX7" fmla="*/ 1389063 w 1905000"/>
                <a:gd name="connsiteY7" fmla="*/ 1825624 h 1905000"/>
                <a:gd name="connsiteX8" fmla="*/ 1309688 w 1905000"/>
                <a:gd name="connsiteY8" fmla="*/ 1905000 h 1905000"/>
                <a:gd name="connsiteX9" fmla="*/ 595313 w 1905000"/>
                <a:gd name="connsiteY9" fmla="*/ 1746251 h 1905000"/>
                <a:gd name="connsiteX10" fmla="*/ 595313 w 1905000"/>
                <a:gd name="connsiteY10" fmla="*/ 1825624 h 1905000"/>
                <a:gd name="connsiteX11" fmla="*/ 1309688 w 1905000"/>
                <a:gd name="connsiteY11" fmla="*/ 1825624 h 1905000"/>
                <a:gd name="connsiteX12" fmla="*/ 1309688 w 1905000"/>
                <a:gd name="connsiteY12" fmla="*/ 1746251 h 1905000"/>
                <a:gd name="connsiteX13" fmla="*/ 595313 w 1905000"/>
                <a:gd name="connsiteY13" fmla="*/ 1746251 h 1905000"/>
                <a:gd name="connsiteX14" fmla="*/ 1785938 w 1905000"/>
                <a:gd name="connsiteY14" fmla="*/ 1428750 h 1905000"/>
                <a:gd name="connsiteX15" fmla="*/ 119063 w 1905000"/>
                <a:gd name="connsiteY15" fmla="*/ 1428750 h 1905000"/>
                <a:gd name="connsiteX16" fmla="*/ 0 w 1905000"/>
                <a:gd name="connsiteY16" fmla="*/ 1309688 h 1905000"/>
                <a:gd name="connsiteX17" fmla="*/ 0 w 1905000"/>
                <a:gd name="connsiteY17" fmla="*/ 119063 h 1905000"/>
                <a:gd name="connsiteX18" fmla="*/ 119063 w 1905000"/>
                <a:gd name="connsiteY18" fmla="*/ 0 h 1905000"/>
                <a:gd name="connsiteX19" fmla="*/ 476250 w 1905000"/>
                <a:gd name="connsiteY19" fmla="*/ 0 h 1905000"/>
                <a:gd name="connsiteX20" fmla="*/ 476250 w 1905000"/>
                <a:gd name="connsiteY20" fmla="*/ 79375 h 1905000"/>
                <a:gd name="connsiteX21" fmla="*/ 119063 w 1905000"/>
                <a:gd name="connsiteY21" fmla="*/ 79375 h 1905000"/>
                <a:gd name="connsiteX22" fmla="*/ 79375 w 1905000"/>
                <a:gd name="connsiteY22" fmla="*/ 119063 h 1905000"/>
                <a:gd name="connsiteX23" fmla="*/ 79375 w 1905000"/>
                <a:gd name="connsiteY23" fmla="*/ 1309688 h 1905000"/>
                <a:gd name="connsiteX24" fmla="*/ 119063 w 1905000"/>
                <a:gd name="connsiteY24" fmla="*/ 1349374 h 1905000"/>
                <a:gd name="connsiteX25" fmla="*/ 1785938 w 1905000"/>
                <a:gd name="connsiteY25" fmla="*/ 1349374 h 1905000"/>
                <a:gd name="connsiteX26" fmla="*/ 1825624 w 1905000"/>
                <a:gd name="connsiteY26" fmla="*/ 1309688 h 1905000"/>
                <a:gd name="connsiteX27" fmla="*/ 1825624 w 1905000"/>
                <a:gd name="connsiteY27" fmla="*/ 1031876 h 1905000"/>
                <a:gd name="connsiteX28" fmla="*/ 1905000 w 1905000"/>
                <a:gd name="connsiteY28" fmla="*/ 1031876 h 1905000"/>
                <a:gd name="connsiteX29" fmla="*/ 1905000 w 1905000"/>
                <a:gd name="connsiteY29" fmla="*/ 1309688 h 1905000"/>
                <a:gd name="connsiteX30" fmla="*/ 1785938 w 1905000"/>
                <a:gd name="connsiteY30" fmla="*/ 142875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05000" h="1905000">
                  <a:moveTo>
                    <a:pt x="1309688" y="1905000"/>
                  </a:moveTo>
                  <a:lnTo>
                    <a:pt x="595313" y="1905000"/>
                  </a:lnTo>
                  <a:cubicBezTo>
                    <a:pt x="551656" y="1905000"/>
                    <a:pt x="515937" y="1869281"/>
                    <a:pt x="515937" y="1825624"/>
                  </a:cubicBezTo>
                  <a:lnTo>
                    <a:pt x="515937" y="1706562"/>
                  </a:lnTo>
                  <a:cubicBezTo>
                    <a:pt x="515937" y="1682749"/>
                    <a:pt x="531813" y="1666875"/>
                    <a:pt x="555626" y="1666875"/>
                  </a:cubicBezTo>
                  <a:lnTo>
                    <a:pt x="1349374" y="1666875"/>
                  </a:lnTo>
                  <a:cubicBezTo>
                    <a:pt x="1373187" y="1666875"/>
                    <a:pt x="1389063" y="1682749"/>
                    <a:pt x="1389063" y="1706562"/>
                  </a:cubicBezTo>
                  <a:lnTo>
                    <a:pt x="1389063" y="1825624"/>
                  </a:lnTo>
                  <a:cubicBezTo>
                    <a:pt x="1389063" y="1869281"/>
                    <a:pt x="1353344" y="1905000"/>
                    <a:pt x="1309688" y="1905000"/>
                  </a:cubicBezTo>
                  <a:close/>
                  <a:moveTo>
                    <a:pt x="595313" y="1746251"/>
                  </a:moveTo>
                  <a:lnTo>
                    <a:pt x="595313" y="1825624"/>
                  </a:lnTo>
                  <a:lnTo>
                    <a:pt x="1309688" y="1825624"/>
                  </a:lnTo>
                  <a:lnTo>
                    <a:pt x="1309688" y="1746251"/>
                  </a:lnTo>
                  <a:lnTo>
                    <a:pt x="595313" y="1746251"/>
                  </a:lnTo>
                  <a:close/>
                  <a:moveTo>
                    <a:pt x="1785938" y="1428750"/>
                  </a:moveTo>
                  <a:lnTo>
                    <a:pt x="119063" y="1428750"/>
                  </a:lnTo>
                  <a:cubicBezTo>
                    <a:pt x="51594" y="1428750"/>
                    <a:pt x="0" y="1377157"/>
                    <a:pt x="0" y="1309688"/>
                  </a:cubicBezTo>
                  <a:lnTo>
                    <a:pt x="0" y="119063"/>
                  </a:lnTo>
                  <a:cubicBezTo>
                    <a:pt x="0" y="51594"/>
                    <a:pt x="51594" y="0"/>
                    <a:pt x="119063" y="0"/>
                  </a:cubicBezTo>
                  <a:lnTo>
                    <a:pt x="476250" y="0"/>
                  </a:lnTo>
                  <a:lnTo>
                    <a:pt x="476250" y="79375"/>
                  </a:lnTo>
                  <a:lnTo>
                    <a:pt x="119063" y="79375"/>
                  </a:lnTo>
                  <a:cubicBezTo>
                    <a:pt x="95250" y="79375"/>
                    <a:pt x="79375" y="95250"/>
                    <a:pt x="79375" y="119063"/>
                  </a:cubicBezTo>
                  <a:lnTo>
                    <a:pt x="79375" y="1309688"/>
                  </a:lnTo>
                  <a:cubicBezTo>
                    <a:pt x="79375" y="1333500"/>
                    <a:pt x="95250" y="1349374"/>
                    <a:pt x="119063" y="1349374"/>
                  </a:cubicBezTo>
                  <a:lnTo>
                    <a:pt x="1785938" y="1349374"/>
                  </a:lnTo>
                  <a:cubicBezTo>
                    <a:pt x="1809750" y="1349374"/>
                    <a:pt x="1825624" y="1333500"/>
                    <a:pt x="1825624" y="1309688"/>
                  </a:cubicBezTo>
                  <a:lnTo>
                    <a:pt x="1825624" y="1031876"/>
                  </a:lnTo>
                  <a:lnTo>
                    <a:pt x="1905000" y="1031876"/>
                  </a:lnTo>
                  <a:lnTo>
                    <a:pt x="1905000" y="1309688"/>
                  </a:lnTo>
                  <a:cubicBezTo>
                    <a:pt x="1905000" y="1377157"/>
                    <a:pt x="1853407" y="1428750"/>
                    <a:pt x="1785938" y="142875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B3AB1D24-B891-4BD2-AC78-46C00660149A}"/>
                </a:ext>
              </a:extLst>
            </p:cNvPr>
            <p:cNvSpPr/>
            <p:nvPr/>
          </p:nvSpPr>
          <p:spPr>
            <a:xfrm>
              <a:off x="10670392" y="-2284326"/>
              <a:ext cx="1706561" cy="1905000"/>
            </a:xfrm>
            <a:custGeom>
              <a:avLst/>
              <a:gdLst>
                <a:gd name="connsiteX0" fmla="*/ 238125 w 1706561"/>
                <a:gd name="connsiteY0" fmla="*/ 1825624 h 1905000"/>
                <a:gd name="connsiteX1" fmla="*/ 1269999 w 1706561"/>
                <a:gd name="connsiteY1" fmla="*/ 1825624 h 1905000"/>
                <a:gd name="connsiteX2" fmla="*/ 1269999 w 1706561"/>
                <a:gd name="connsiteY2" fmla="*/ 1905000 h 1905000"/>
                <a:gd name="connsiteX3" fmla="*/ 238125 w 1706561"/>
                <a:gd name="connsiteY3" fmla="*/ 1905000 h 1905000"/>
                <a:gd name="connsiteX4" fmla="*/ 79374 w 1706561"/>
                <a:gd name="connsiteY4" fmla="*/ 952500 h 1905000"/>
                <a:gd name="connsiteX5" fmla="*/ 0 w 1706561"/>
                <a:gd name="connsiteY5" fmla="*/ 952500 h 1905000"/>
                <a:gd name="connsiteX6" fmla="*/ 0 w 1706561"/>
                <a:gd name="connsiteY6" fmla="*/ 238125 h 1905000"/>
                <a:gd name="connsiteX7" fmla="*/ 39687 w 1706561"/>
                <a:gd name="connsiteY7" fmla="*/ 198438 h 1905000"/>
                <a:gd name="connsiteX8" fmla="*/ 238125 w 1706561"/>
                <a:gd name="connsiteY8" fmla="*/ 198438 h 1905000"/>
                <a:gd name="connsiteX9" fmla="*/ 238125 w 1706561"/>
                <a:gd name="connsiteY9" fmla="*/ 277812 h 1905000"/>
                <a:gd name="connsiteX10" fmla="*/ 79374 w 1706561"/>
                <a:gd name="connsiteY10" fmla="*/ 277812 h 1905000"/>
                <a:gd name="connsiteX11" fmla="*/ 79374 w 1706561"/>
                <a:gd name="connsiteY11" fmla="*/ 952500 h 1905000"/>
                <a:gd name="connsiteX12" fmla="*/ 1627186 w 1706561"/>
                <a:gd name="connsiteY12" fmla="*/ 952500 h 1905000"/>
                <a:gd name="connsiteX13" fmla="*/ 436561 w 1706561"/>
                <a:gd name="connsiteY13" fmla="*/ 952500 h 1905000"/>
                <a:gd name="connsiteX14" fmla="*/ 357188 w 1706561"/>
                <a:gd name="connsiteY14" fmla="*/ 873124 h 1905000"/>
                <a:gd name="connsiteX15" fmla="*/ 357188 w 1706561"/>
                <a:gd name="connsiteY15" fmla="*/ 79375 h 1905000"/>
                <a:gd name="connsiteX16" fmla="*/ 436561 w 1706561"/>
                <a:gd name="connsiteY16" fmla="*/ 0 h 1905000"/>
                <a:gd name="connsiteX17" fmla="*/ 1627186 w 1706561"/>
                <a:gd name="connsiteY17" fmla="*/ 0 h 1905000"/>
                <a:gd name="connsiteX18" fmla="*/ 1706562 w 1706561"/>
                <a:gd name="connsiteY18" fmla="*/ 79375 h 1905000"/>
                <a:gd name="connsiteX19" fmla="*/ 1706562 w 1706561"/>
                <a:gd name="connsiteY19" fmla="*/ 873124 h 1905000"/>
                <a:gd name="connsiteX20" fmla="*/ 1627186 w 1706561"/>
                <a:gd name="connsiteY20" fmla="*/ 952500 h 1905000"/>
                <a:gd name="connsiteX21" fmla="*/ 436561 w 1706561"/>
                <a:gd name="connsiteY21" fmla="*/ 79375 h 1905000"/>
                <a:gd name="connsiteX22" fmla="*/ 436561 w 1706561"/>
                <a:gd name="connsiteY22" fmla="*/ 873124 h 1905000"/>
                <a:gd name="connsiteX23" fmla="*/ 1627186 w 1706561"/>
                <a:gd name="connsiteY23" fmla="*/ 873124 h 1905000"/>
                <a:gd name="connsiteX24" fmla="*/ 1627186 w 1706561"/>
                <a:gd name="connsiteY24" fmla="*/ 79375 h 1905000"/>
                <a:gd name="connsiteX25" fmla="*/ 436561 w 1706561"/>
                <a:gd name="connsiteY25" fmla="*/ 79375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706561" h="1905000">
                  <a:moveTo>
                    <a:pt x="238125" y="1825624"/>
                  </a:moveTo>
                  <a:lnTo>
                    <a:pt x="1269999" y="1825624"/>
                  </a:lnTo>
                  <a:lnTo>
                    <a:pt x="1269999" y="1905000"/>
                  </a:lnTo>
                  <a:lnTo>
                    <a:pt x="238125" y="1905000"/>
                  </a:lnTo>
                  <a:close/>
                  <a:moveTo>
                    <a:pt x="79374" y="952500"/>
                  </a:moveTo>
                  <a:lnTo>
                    <a:pt x="0" y="952500"/>
                  </a:lnTo>
                  <a:lnTo>
                    <a:pt x="0" y="238125"/>
                  </a:lnTo>
                  <a:cubicBezTo>
                    <a:pt x="0" y="214313"/>
                    <a:pt x="15874" y="198438"/>
                    <a:pt x="39687" y="198438"/>
                  </a:cubicBezTo>
                  <a:lnTo>
                    <a:pt x="238125" y="198438"/>
                  </a:lnTo>
                  <a:lnTo>
                    <a:pt x="238125" y="277812"/>
                  </a:lnTo>
                  <a:lnTo>
                    <a:pt x="79374" y="277812"/>
                  </a:lnTo>
                  <a:lnTo>
                    <a:pt x="79374" y="952500"/>
                  </a:lnTo>
                  <a:close/>
                  <a:moveTo>
                    <a:pt x="1627186" y="952500"/>
                  </a:moveTo>
                  <a:lnTo>
                    <a:pt x="436561" y="952500"/>
                  </a:lnTo>
                  <a:cubicBezTo>
                    <a:pt x="392906" y="952500"/>
                    <a:pt x="357188" y="916781"/>
                    <a:pt x="357188" y="873124"/>
                  </a:cubicBezTo>
                  <a:lnTo>
                    <a:pt x="357188" y="79375"/>
                  </a:lnTo>
                  <a:cubicBezTo>
                    <a:pt x="357188" y="35719"/>
                    <a:pt x="392906" y="0"/>
                    <a:pt x="436561" y="0"/>
                  </a:cubicBezTo>
                  <a:lnTo>
                    <a:pt x="1627186" y="0"/>
                  </a:lnTo>
                  <a:cubicBezTo>
                    <a:pt x="1670843" y="0"/>
                    <a:pt x="1706562" y="35719"/>
                    <a:pt x="1706562" y="79375"/>
                  </a:cubicBezTo>
                  <a:lnTo>
                    <a:pt x="1706562" y="873124"/>
                  </a:lnTo>
                  <a:cubicBezTo>
                    <a:pt x="1706562" y="916781"/>
                    <a:pt x="1670843" y="952500"/>
                    <a:pt x="1627186" y="952500"/>
                  </a:cubicBezTo>
                  <a:close/>
                  <a:moveTo>
                    <a:pt x="436561" y="79375"/>
                  </a:moveTo>
                  <a:lnTo>
                    <a:pt x="436561" y="873124"/>
                  </a:lnTo>
                  <a:lnTo>
                    <a:pt x="1627186" y="873124"/>
                  </a:lnTo>
                  <a:lnTo>
                    <a:pt x="1627186" y="79375"/>
                  </a:lnTo>
                  <a:lnTo>
                    <a:pt x="436561" y="79375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70BE2C9-43E9-4918-BEB5-73F187544EC5}"/>
                </a:ext>
              </a:extLst>
            </p:cNvPr>
            <p:cNvSpPr/>
            <p:nvPr/>
          </p:nvSpPr>
          <p:spPr>
            <a:xfrm>
              <a:off x="11226015" y="-2085887"/>
              <a:ext cx="952500" cy="555623"/>
            </a:xfrm>
            <a:custGeom>
              <a:avLst/>
              <a:gdLst>
                <a:gd name="connsiteX0" fmla="*/ 952500 w 952500"/>
                <a:gd name="connsiteY0" fmla="*/ 555624 h 555623"/>
                <a:gd name="connsiteX1" fmla="*/ 39689 w 952500"/>
                <a:gd name="connsiteY1" fmla="*/ 555624 h 555623"/>
                <a:gd name="connsiteX2" fmla="*/ 0 w 952500"/>
                <a:gd name="connsiteY2" fmla="*/ 515937 h 555623"/>
                <a:gd name="connsiteX3" fmla="*/ 0 w 952500"/>
                <a:gd name="connsiteY3" fmla="*/ 0 h 555623"/>
                <a:gd name="connsiteX4" fmla="*/ 79376 w 952500"/>
                <a:gd name="connsiteY4" fmla="*/ 0 h 555623"/>
                <a:gd name="connsiteX5" fmla="*/ 79376 w 952500"/>
                <a:gd name="connsiteY5" fmla="*/ 476250 h 555623"/>
                <a:gd name="connsiteX6" fmla="*/ 952500 w 952500"/>
                <a:gd name="connsiteY6" fmla="*/ 476250 h 555623"/>
                <a:gd name="connsiteX7" fmla="*/ 952500 w 952500"/>
                <a:gd name="connsiteY7" fmla="*/ 555624 h 555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2500" h="555623">
                  <a:moveTo>
                    <a:pt x="952500" y="555624"/>
                  </a:moveTo>
                  <a:lnTo>
                    <a:pt x="39689" y="555624"/>
                  </a:lnTo>
                  <a:cubicBezTo>
                    <a:pt x="15876" y="555624"/>
                    <a:pt x="0" y="539749"/>
                    <a:pt x="0" y="515937"/>
                  </a:cubicBezTo>
                  <a:lnTo>
                    <a:pt x="0" y="0"/>
                  </a:lnTo>
                  <a:lnTo>
                    <a:pt x="79376" y="0"/>
                  </a:lnTo>
                  <a:lnTo>
                    <a:pt x="79376" y="476250"/>
                  </a:lnTo>
                  <a:lnTo>
                    <a:pt x="952500" y="476250"/>
                  </a:lnTo>
                  <a:lnTo>
                    <a:pt x="952500" y="555624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0721D47-0725-4BB5-9C33-EA05D5556F62}"/>
                </a:ext>
              </a:extLst>
            </p:cNvPr>
            <p:cNvSpPr/>
            <p:nvPr/>
          </p:nvSpPr>
          <p:spPr>
            <a:xfrm>
              <a:off x="11384767" y="-2006514"/>
              <a:ext cx="754061" cy="238125"/>
            </a:xfrm>
            <a:custGeom>
              <a:avLst/>
              <a:gdLst>
                <a:gd name="connsiteX0" fmla="*/ 555624 w 754061"/>
                <a:gd name="connsiteY0" fmla="*/ 238125 h 238125"/>
                <a:gd name="connsiteX1" fmla="*/ 436561 w 754061"/>
                <a:gd name="connsiteY1" fmla="*/ 238125 h 238125"/>
                <a:gd name="connsiteX2" fmla="*/ 408781 w 754061"/>
                <a:gd name="connsiteY2" fmla="*/ 226219 h 238125"/>
                <a:gd name="connsiteX3" fmla="*/ 341311 w 754061"/>
                <a:gd name="connsiteY3" fmla="*/ 158751 h 238125"/>
                <a:gd name="connsiteX4" fmla="*/ 198436 w 754061"/>
                <a:gd name="connsiteY4" fmla="*/ 158751 h 238125"/>
                <a:gd name="connsiteX5" fmla="*/ 170656 w 754061"/>
                <a:gd name="connsiteY5" fmla="*/ 146845 h 238125"/>
                <a:gd name="connsiteX6" fmla="*/ 103186 w 754061"/>
                <a:gd name="connsiteY6" fmla="*/ 79376 h 238125"/>
                <a:gd name="connsiteX7" fmla="*/ 0 w 754061"/>
                <a:gd name="connsiteY7" fmla="*/ 79376 h 238125"/>
                <a:gd name="connsiteX8" fmla="*/ 0 w 754061"/>
                <a:gd name="connsiteY8" fmla="*/ 0 h 238125"/>
                <a:gd name="connsiteX9" fmla="*/ 119063 w 754061"/>
                <a:gd name="connsiteY9" fmla="*/ 0 h 238125"/>
                <a:gd name="connsiteX10" fmla="*/ 146843 w 754061"/>
                <a:gd name="connsiteY10" fmla="*/ 11906 h 238125"/>
                <a:gd name="connsiteX11" fmla="*/ 214313 w 754061"/>
                <a:gd name="connsiteY11" fmla="*/ 79376 h 238125"/>
                <a:gd name="connsiteX12" fmla="*/ 357188 w 754061"/>
                <a:gd name="connsiteY12" fmla="*/ 79376 h 238125"/>
                <a:gd name="connsiteX13" fmla="*/ 384968 w 754061"/>
                <a:gd name="connsiteY13" fmla="*/ 91282 h 238125"/>
                <a:gd name="connsiteX14" fmla="*/ 452438 w 754061"/>
                <a:gd name="connsiteY14" fmla="*/ 158751 h 238125"/>
                <a:gd name="connsiteX15" fmla="*/ 539749 w 754061"/>
                <a:gd name="connsiteY15" fmla="*/ 158751 h 238125"/>
                <a:gd name="connsiteX16" fmla="*/ 607219 w 754061"/>
                <a:gd name="connsiteY16" fmla="*/ 91282 h 238125"/>
                <a:gd name="connsiteX17" fmla="*/ 634999 w 754061"/>
                <a:gd name="connsiteY17" fmla="*/ 79376 h 238125"/>
                <a:gd name="connsiteX18" fmla="*/ 754062 w 754061"/>
                <a:gd name="connsiteY18" fmla="*/ 79376 h 238125"/>
                <a:gd name="connsiteX19" fmla="*/ 754062 w 754061"/>
                <a:gd name="connsiteY19" fmla="*/ 158751 h 238125"/>
                <a:gd name="connsiteX20" fmla="*/ 650874 w 754061"/>
                <a:gd name="connsiteY20" fmla="*/ 158751 h 238125"/>
                <a:gd name="connsiteX21" fmla="*/ 583406 w 754061"/>
                <a:gd name="connsiteY21" fmla="*/ 226219 h 238125"/>
                <a:gd name="connsiteX22" fmla="*/ 555624 w 754061"/>
                <a:gd name="connsiteY22" fmla="*/ 238125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4061" h="238125">
                  <a:moveTo>
                    <a:pt x="555624" y="238125"/>
                  </a:moveTo>
                  <a:lnTo>
                    <a:pt x="436561" y="238125"/>
                  </a:lnTo>
                  <a:cubicBezTo>
                    <a:pt x="424655" y="238125"/>
                    <a:pt x="416719" y="234157"/>
                    <a:pt x="408781" y="226219"/>
                  </a:cubicBezTo>
                  <a:lnTo>
                    <a:pt x="341311" y="158751"/>
                  </a:lnTo>
                  <a:lnTo>
                    <a:pt x="198436" y="158751"/>
                  </a:lnTo>
                  <a:cubicBezTo>
                    <a:pt x="186530" y="158751"/>
                    <a:pt x="178594" y="154781"/>
                    <a:pt x="170656" y="146845"/>
                  </a:cubicBezTo>
                  <a:lnTo>
                    <a:pt x="103186" y="79376"/>
                  </a:lnTo>
                  <a:lnTo>
                    <a:pt x="0" y="79376"/>
                  </a:lnTo>
                  <a:lnTo>
                    <a:pt x="0" y="0"/>
                  </a:lnTo>
                  <a:lnTo>
                    <a:pt x="119063" y="0"/>
                  </a:lnTo>
                  <a:cubicBezTo>
                    <a:pt x="130969" y="0"/>
                    <a:pt x="138905" y="3970"/>
                    <a:pt x="146843" y="11906"/>
                  </a:cubicBezTo>
                  <a:lnTo>
                    <a:pt x="214313" y="79376"/>
                  </a:lnTo>
                  <a:lnTo>
                    <a:pt x="357188" y="79376"/>
                  </a:lnTo>
                  <a:cubicBezTo>
                    <a:pt x="369094" y="79376"/>
                    <a:pt x="377030" y="83344"/>
                    <a:pt x="384968" y="91282"/>
                  </a:cubicBezTo>
                  <a:lnTo>
                    <a:pt x="452438" y="158751"/>
                  </a:lnTo>
                  <a:lnTo>
                    <a:pt x="539749" y="158751"/>
                  </a:lnTo>
                  <a:lnTo>
                    <a:pt x="607219" y="91282"/>
                  </a:lnTo>
                  <a:cubicBezTo>
                    <a:pt x="615155" y="83344"/>
                    <a:pt x="623093" y="79376"/>
                    <a:pt x="634999" y="79376"/>
                  </a:cubicBezTo>
                  <a:lnTo>
                    <a:pt x="754062" y="79376"/>
                  </a:lnTo>
                  <a:lnTo>
                    <a:pt x="754062" y="158751"/>
                  </a:lnTo>
                  <a:lnTo>
                    <a:pt x="650874" y="158751"/>
                  </a:lnTo>
                  <a:lnTo>
                    <a:pt x="583406" y="226219"/>
                  </a:lnTo>
                  <a:cubicBezTo>
                    <a:pt x="575468" y="234157"/>
                    <a:pt x="567530" y="238125"/>
                    <a:pt x="555624" y="238125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F6CED5C5-9700-4316-8D57-39FFB90CB9A3}"/>
                </a:ext>
              </a:extLst>
            </p:cNvPr>
            <p:cNvSpPr/>
            <p:nvPr/>
          </p:nvSpPr>
          <p:spPr>
            <a:xfrm>
              <a:off x="11543516" y="-2125576"/>
              <a:ext cx="634999" cy="436562"/>
            </a:xfrm>
            <a:custGeom>
              <a:avLst/>
              <a:gdLst>
                <a:gd name="connsiteX0" fmla="*/ 0 w 634999"/>
                <a:gd name="connsiteY0" fmla="*/ 238124 h 436562"/>
                <a:gd name="connsiteX1" fmla="*/ 79376 w 634999"/>
                <a:gd name="connsiteY1" fmla="*/ 238124 h 436562"/>
                <a:gd name="connsiteX2" fmla="*/ 79376 w 634999"/>
                <a:gd name="connsiteY2" fmla="*/ 436563 h 436562"/>
                <a:gd name="connsiteX3" fmla="*/ 0 w 634999"/>
                <a:gd name="connsiteY3" fmla="*/ 436563 h 436562"/>
                <a:gd name="connsiteX4" fmla="*/ 238125 w 634999"/>
                <a:gd name="connsiteY4" fmla="*/ 317500 h 436562"/>
                <a:gd name="connsiteX5" fmla="*/ 317501 w 634999"/>
                <a:gd name="connsiteY5" fmla="*/ 317500 h 436562"/>
                <a:gd name="connsiteX6" fmla="*/ 317501 w 634999"/>
                <a:gd name="connsiteY6" fmla="*/ 436563 h 436562"/>
                <a:gd name="connsiteX7" fmla="*/ 238125 w 634999"/>
                <a:gd name="connsiteY7" fmla="*/ 436563 h 436562"/>
                <a:gd name="connsiteX8" fmla="*/ 555626 w 634999"/>
                <a:gd name="connsiteY8" fmla="*/ 0 h 436562"/>
                <a:gd name="connsiteX9" fmla="*/ 634999 w 634999"/>
                <a:gd name="connsiteY9" fmla="*/ 0 h 436562"/>
                <a:gd name="connsiteX10" fmla="*/ 634999 w 634999"/>
                <a:gd name="connsiteY10" fmla="*/ 79375 h 436562"/>
                <a:gd name="connsiteX11" fmla="*/ 555626 w 634999"/>
                <a:gd name="connsiteY11" fmla="*/ 79375 h 436562"/>
                <a:gd name="connsiteX12" fmla="*/ 396874 w 634999"/>
                <a:gd name="connsiteY12" fmla="*/ 0 h 436562"/>
                <a:gd name="connsiteX13" fmla="*/ 476250 w 634999"/>
                <a:gd name="connsiteY13" fmla="*/ 0 h 436562"/>
                <a:gd name="connsiteX14" fmla="*/ 476250 w 634999"/>
                <a:gd name="connsiteY14" fmla="*/ 79375 h 436562"/>
                <a:gd name="connsiteX15" fmla="*/ 396874 w 634999"/>
                <a:gd name="connsiteY15" fmla="*/ 79375 h 43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4999" h="436562">
                  <a:moveTo>
                    <a:pt x="0" y="238124"/>
                  </a:moveTo>
                  <a:lnTo>
                    <a:pt x="79376" y="238124"/>
                  </a:lnTo>
                  <a:lnTo>
                    <a:pt x="79376" y="436563"/>
                  </a:lnTo>
                  <a:lnTo>
                    <a:pt x="0" y="436563"/>
                  </a:lnTo>
                  <a:close/>
                  <a:moveTo>
                    <a:pt x="238125" y="317500"/>
                  </a:moveTo>
                  <a:lnTo>
                    <a:pt x="317501" y="317500"/>
                  </a:lnTo>
                  <a:lnTo>
                    <a:pt x="317501" y="436563"/>
                  </a:lnTo>
                  <a:lnTo>
                    <a:pt x="238125" y="436563"/>
                  </a:lnTo>
                  <a:close/>
                  <a:moveTo>
                    <a:pt x="555626" y="0"/>
                  </a:moveTo>
                  <a:lnTo>
                    <a:pt x="634999" y="0"/>
                  </a:lnTo>
                  <a:lnTo>
                    <a:pt x="634999" y="79375"/>
                  </a:lnTo>
                  <a:lnTo>
                    <a:pt x="555626" y="79375"/>
                  </a:lnTo>
                  <a:close/>
                  <a:moveTo>
                    <a:pt x="396874" y="0"/>
                  </a:moveTo>
                  <a:lnTo>
                    <a:pt x="476250" y="0"/>
                  </a:lnTo>
                  <a:lnTo>
                    <a:pt x="476250" y="79375"/>
                  </a:lnTo>
                  <a:lnTo>
                    <a:pt x="396874" y="79375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BE81C6B-66F3-45FE-A4F7-D17E67F8CDE7}"/>
              </a:ext>
            </a:extLst>
          </p:cNvPr>
          <p:cNvGrpSpPr/>
          <p:nvPr/>
        </p:nvGrpSpPr>
        <p:grpSpPr>
          <a:xfrm>
            <a:off x="7126460" y="3633031"/>
            <a:ext cx="386606" cy="386604"/>
            <a:chOff x="8133481" y="-2284326"/>
            <a:chExt cx="1905000" cy="1905000"/>
          </a:xfrm>
          <a:gradFill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2">
                  <a:lumMod val="58000"/>
                  <a:lumOff val="42000"/>
                </a:schemeClr>
              </a:gs>
            </a:gsLst>
            <a:lin ang="5400000" scaled="1"/>
          </a:gradFill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02CD1F46-4B1E-4189-A26F-845C9EA7F7D4}"/>
                </a:ext>
              </a:extLst>
            </p:cNvPr>
            <p:cNvSpPr/>
            <p:nvPr/>
          </p:nvSpPr>
          <p:spPr>
            <a:xfrm>
              <a:off x="8133481" y="-2284326"/>
              <a:ext cx="1905000" cy="1905000"/>
            </a:xfrm>
            <a:custGeom>
              <a:avLst/>
              <a:gdLst>
                <a:gd name="connsiteX0" fmla="*/ 1706562 w 1905000"/>
                <a:gd name="connsiteY0" fmla="*/ 1905000 h 1905000"/>
                <a:gd name="connsiteX1" fmla="*/ 198438 w 1905000"/>
                <a:gd name="connsiteY1" fmla="*/ 1905000 h 1905000"/>
                <a:gd name="connsiteX2" fmla="*/ 0 w 1905000"/>
                <a:gd name="connsiteY2" fmla="*/ 1706562 h 1905000"/>
                <a:gd name="connsiteX3" fmla="*/ 0 w 1905000"/>
                <a:gd name="connsiteY3" fmla="*/ 198438 h 1905000"/>
                <a:gd name="connsiteX4" fmla="*/ 198438 w 1905000"/>
                <a:gd name="connsiteY4" fmla="*/ 0 h 1905000"/>
                <a:gd name="connsiteX5" fmla="*/ 1706562 w 1905000"/>
                <a:gd name="connsiteY5" fmla="*/ 0 h 1905000"/>
                <a:gd name="connsiteX6" fmla="*/ 1905000 w 1905000"/>
                <a:gd name="connsiteY6" fmla="*/ 198438 h 1905000"/>
                <a:gd name="connsiteX7" fmla="*/ 1905000 w 1905000"/>
                <a:gd name="connsiteY7" fmla="*/ 1706562 h 1905000"/>
                <a:gd name="connsiteX8" fmla="*/ 1706562 w 1905000"/>
                <a:gd name="connsiteY8" fmla="*/ 1905000 h 1905000"/>
                <a:gd name="connsiteX9" fmla="*/ 198438 w 1905000"/>
                <a:gd name="connsiteY9" fmla="*/ 79375 h 1905000"/>
                <a:gd name="connsiteX10" fmla="*/ 79375 w 1905000"/>
                <a:gd name="connsiteY10" fmla="*/ 198438 h 1905000"/>
                <a:gd name="connsiteX11" fmla="*/ 79375 w 1905000"/>
                <a:gd name="connsiteY11" fmla="*/ 1706562 h 1905000"/>
                <a:gd name="connsiteX12" fmla="*/ 198438 w 1905000"/>
                <a:gd name="connsiteY12" fmla="*/ 1825624 h 1905000"/>
                <a:gd name="connsiteX13" fmla="*/ 1706562 w 1905000"/>
                <a:gd name="connsiteY13" fmla="*/ 1825624 h 1905000"/>
                <a:gd name="connsiteX14" fmla="*/ 1825624 w 1905000"/>
                <a:gd name="connsiteY14" fmla="*/ 1706562 h 1905000"/>
                <a:gd name="connsiteX15" fmla="*/ 1825624 w 1905000"/>
                <a:gd name="connsiteY15" fmla="*/ 198438 h 1905000"/>
                <a:gd name="connsiteX16" fmla="*/ 1706562 w 1905000"/>
                <a:gd name="connsiteY16" fmla="*/ 79375 h 1905000"/>
                <a:gd name="connsiteX17" fmla="*/ 198438 w 1905000"/>
                <a:gd name="connsiteY17" fmla="*/ 79375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05000" h="1905000">
                  <a:moveTo>
                    <a:pt x="1706562" y="1905000"/>
                  </a:moveTo>
                  <a:lnTo>
                    <a:pt x="198438" y="1905000"/>
                  </a:lnTo>
                  <a:cubicBezTo>
                    <a:pt x="87312" y="1905000"/>
                    <a:pt x="0" y="1817688"/>
                    <a:pt x="0" y="1706562"/>
                  </a:cubicBezTo>
                  <a:lnTo>
                    <a:pt x="0" y="198438"/>
                  </a:lnTo>
                  <a:cubicBezTo>
                    <a:pt x="0" y="87312"/>
                    <a:pt x="87312" y="0"/>
                    <a:pt x="198438" y="0"/>
                  </a:cubicBezTo>
                  <a:lnTo>
                    <a:pt x="1706562" y="0"/>
                  </a:lnTo>
                  <a:cubicBezTo>
                    <a:pt x="1817688" y="0"/>
                    <a:pt x="1905000" y="87312"/>
                    <a:pt x="1905000" y="198438"/>
                  </a:cubicBezTo>
                  <a:lnTo>
                    <a:pt x="1905000" y="1706562"/>
                  </a:lnTo>
                  <a:cubicBezTo>
                    <a:pt x="1905000" y="1817688"/>
                    <a:pt x="1817688" y="1905000"/>
                    <a:pt x="1706562" y="1905000"/>
                  </a:cubicBezTo>
                  <a:close/>
                  <a:moveTo>
                    <a:pt x="198438" y="79375"/>
                  </a:moveTo>
                  <a:cubicBezTo>
                    <a:pt x="130969" y="79375"/>
                    <a:pt x="79375" y="130969"/>
                    <a:pt x="79375" y="198438"/>
                  </a:cubicBezTo>
                  <a:lnTo>
                    <a:pt x="79375" y="1706562"/>
                  </a:lnTo>
                  <a:cubicBezTo>
                    <a:pt x="79375" y="1774031"/>
                    <a:pt x="130969" y="1825624"/>
                    <a:pt x="198438" y="1825624"/>
                  </a:cubicBezTo>
                  <a:lnTo>
                    <a:pt x="1706562" y="1825624"/>
                  </a:lnTo>
                  <a:cubicBezTo>
                    <a:pt x="1774031" y="1825624"/>
                    <a:pt x="1825624" y="1774031"/>
                    <a:pt x="1825624" y="1706562"/>
                  </a:cubicBezTo>
                  <a:lnTo>
                    <a:pt x="1825624" y="198438"/>
                  </a:lnTo>
                  <a:cubicBezTo>
                    <a:pt x="1825624" y="130969"/>
                    <a:pt x="1774031" y="79375"/>
                    <a:pt x="1706562" y="79375"/>
                  </a:cubicBezTo>
                  <a:lnTo>
                    <a:pt x="198438" y="79375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85953895-BF36-4C57-AF96-32E3E4237238}"/>
                </a:ext>
              </a:extLst>
            </p:cNvPr>
            <p:cNvSpPr/>
            <p:nvPr/>
          </p:nvSpPr>
          <p:spPr>
            <a:xfrm>
              <a:off x="8292230" y="-2125576"/>
              <a:ext cx="1587500" cy="1547811"/>
            </a:xfrm>
            <a:custGeom>
              <a:avLst/>
              <a:gdLst>
                <a:gd name="connsiteX0" fmla="*/ 0 w 1587500"/>
                <a:gd name="connsiteY0" fmla="*/ 158751 h 1547811"/>
                <a:gd name="connsiteX1" fmla="*/ 1587501 w 1587500"/>
                <a:gd name="connsiteY1" fmla="*/ 158751 h 1547811"/>
                <a:gd name="connsiteX2" fmla="*/ 1587501 w 1587500"/>
                <a:gd name="connsiteY2" fmla="*/ 238124 h 1547811"/>
                <a:gd name="connsiteX3" fmla="*/ 0 w 1587500"/>
                <a:gd name="connsiteY3" fmla="*/ 238124 h 1547811"/>
                <a:gd name="connsiteX4" fmla="*/ 39688 w 1587500"/>
                <a:gd name="connsiteY4" fmla="*/ 0 h 1547811"/>
                <a:gd name="connsiteX5" fmla="*/ 119062 w 1587500"/>
                <a:gd name="connsiteY5" fmla="*/ 0 h 1547811"/>
                <a:gd name="connsiteX6" fmla="*/ 119062 w 1587500"/>
                <a:gd name="connsiteY6" fmla="*/ 79375 h 1547811"/>
                <a:gd name="connsiteX7" fmla="*/ 39688 w 1587500"/>
                <a:gd name="connsiteY7" fmla="*/ 79375 h 1547811"/>
                <a:gd name="connsiteX8" fmla="*/ 198438 w 1587500"/>
                <a:gd name="connsiteY8" fmla="*/ 0 h 1547811"/>
                <a:gd name="connsiteX9" fmla="*/ 277813 w 1587500"/>
                <a:gd name="connsiteY9" fmla="*/ 0 h 1547811"/>
                <a:gd name="connsiteX10" fmla="*/ 277813 w 1587500"/>
                <a:gd name="connsiteY10" fmla="*/ 79375 h 1547811"/>
                <a:gd name="connsiteX11" fmla="*/ 198438 w 1587500"/>
                <a:gd name="connsiteY11" fmla="*/ 79375 h 1547811"/>
                <a:gd name="connsiteX12" fmla="*/ 1468438 w 1587500"/>
                <a:gd name="connsiteY12" fmla="*/ 0 h 1547811"/>
                <a:gd name="connsiteX13" fmla="*/ 1547812 w 1587500"/>
                <a:gd name="connsiteY13" fmla="*/ 0 h 1547811"/>
                <a:gd name="connsiteX14" fmla="*/ 1547812 w 1587500"/>
                <a:gd name="connsiteY14" fmla="*/ 79375 h 1547811"/>
                <a:gd name="connsiteX15" fmla="*/ 1468438 w 1587500"/>
                <a:gd name="connsiteY15" fmla="*/ 79375 h 1547811"/>
                <a:gd name="connsiteX16" fmla="*/ 39688 w 1587500"/>
                <a:gd name="connsiteY16" fmla="*/ 1468438 h 1547811"/>
                <a:gd name="connsiteX17" fmla="*/ 1547812 w 1587500"/>
                <a:gd name="connsiteY17" fmla="*/ 1468438 h 1547811"/>
                <a:gd name="connsiteX18" fmla="*/ 1547812 w 1587500"/>
                <a:gd name="connsiteY18" fmla="*/ 1547812 h 1547811"/>
                <a:gd name="connsiteX19" fmla="*/ 39688 w 1587500"/>
                <a:gd name="connsiteY19" fmla="*/ 1547812 h 154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87500" h="1547811">
                  <a:moveTo>
                    <a:pt x="0" y="158751"/>
                  </a:moveTo>
                  <a:lnTo>
                    <a:pt x="1587501" y="158751"/>
                  </a:lnTo>
                  <a:lnTo>
                    <a:pt x="1587501" y="238124"/>
                  </a:lnTo>
                  <a:lnTo>
                    <a:pt x="0" y="238124"/>
                  </a:lnTo>
                  <a:close/>
                  <a:moveTo>
                    <a:pt x="39688" y="0"/>
                  </a:moveTo>
                  <a:lnTo>
                    <a:pt x="119062" y="0"/>
                  </a:lnTo>
                  <a:lnTo>
                    <a:pt x="119062" y="79375"/>
                  </a:lnTo>
                  <a:lnTo>
                    <a:pt x="39688" y="79375"/>
                  </a:lnTo>
                  <a:close/>
                  <a:moveTo>
                    <a:pt x="198438" y="0"/>
                  </a:moveTo>
                  <a:lnTo>
                    <a:pt x="277813" y="0"/>
                  </a:lnTo>
                  <a:lnTo>
                    <a:pt x="277813" y="79375"/>
                  </a:lnTo>
                  <a:lnTo>
                    <a:pt x="198438" y="79375"/>
                  </a:lnTo>
                  <a:close/>
                  <a:moveTo>
                    <a:pt x="1468438" y="0"/>
                  </a:moveTo>
                  <a:lnTo>
                    <a:pt x="1547812" y="0"/>
                  </a:lnTo>
                  <a:lnTo>
                    <a:pt x="1547812" y="79375"/>
                  </a:lnTo>
                  <a:lnTo>
                    <a:pt x="1468438" y="79375"/>
                  </a:lnTo>
                  <a:close/>
                  <a:moveTo>
                    <a:pt x="39688" y="1468438"/>
                  </a:moveTo>
                  <a:lnTo>
                    <a:pt x="1547812" y="1468438"/>
                  </a:lnTo>
                  <a:lnTo>
                    <a:pt x="1547812" y="1547812"/>
                  </a:lnTo>
                  <a:lnTo>
                    <a:pt x="39688" y="1547812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5A7859F0-7856-4B6D-9A34-215A78415B4B}"/>
                </a:ext>
              </a:extLst>
            </p:cNvPr>
            <p:cNvSpPr/>
            <p:nvPr/>
          </p:nvSpPr>
          <p:spPr>
            <a:xfrm>
              <a:off x="8331919" y="-1768389"/>
              <a:ext cx="1508123" cy="1150938"/>
            </a:xfrm>
            <a:custGeom>
              <a:avLst/>
              <a:gdLst>
                <a:gd name="connsiteX0" fmla="*/ 1428750 w 1508123"/>
                <a:gd name="connsiteY0" fmla="*/ 1150938 h 1150938"/>
                <a:gd name="connsiteX1" fmla="*/ 1349374 w 1508123"/>
                <a:gd name="connsiteY1" fmla="*/ 1150938 h 1150938"/>
                <a:gd name="connsiteX2" fmla="*/ 1349374 w 1508123"/>
                <a:gd name="connsiteY2" fmla="*/ 1031876 h 1150938"/>
                <a:gd name="connsiteX3" fmla="*/ 158749 w 1508123"/>
                <a:gd name="connsiteY3" fmla="*/ 1031876 h 1150938"/>
                <a:gd name="connsiteX4" fmla="*/ 158749 w 1508123"/>
                <a:gd name="connsiteY4" fmla="*/ 1150938 h 1150938"/>
                <a:gd name="connsiteX5" fmla="*/ 79374 w 1508123"/>
                <a:gd name="connsiteY5" fmla="*/ 1150938 h 1150938"/>
                <a:gd name="connsiteX6" fmla="*/ 79374 w 1508123"/>
                <a:gd name="connsiteY6" fmla="*/ 992189 h 1150938"/>
                <a:gd name="connsiteX7" fmla="*/ 119063 w 1508123"/>
                <a:gd name="connsiteY7" fmla="*/ 952500 h 1150938"/>
                <a:gd name="connsiteX8" fmla="*/ 1389061 w 1508123"/>
                <a:gd name="connsiteY8" fmla="*/ 952500 h 1150938"/>
                <a:gd name="connsiteX9" fmla="*/ 1428750 w 1508123"/>
                <a:gd name="connsiteY9" fmla="*/ 992189 h 1150938"/>
                <a:gd name="connsiteX10" fmla="*/ 1428750 w 1508123"/>
                <a:gd name="connsiteY10" fmla="*/ 1150938 h 1150938"/>
                <a:gd name="connsiteX11" fmla="*/ 1468437 w 1508123"/>
                <a:gd name="connsiteY11" fmla="*/ 436563 h 1150938"/>
                <a:gd name="connsiteX12" fmla="*/ 39687 w 1508123"/>
                <a:gd name="connsiteY12" fmla="*/ 436563 h 1150938"/>
                <a:gd name="connsiteX13" fmla="*/ 0 w 1508123"/>
                <a:gd name="connsiteY13" fmla="*/ 396876 h 1150938"/>
                <a:gd name="connsiteX14" fmla="*/ 0 w 1508123"/>
                <a:gd name="connsiteY14" fmla="*/ 238125 h 1150938"/>
                <a:gd name="connsiteX15" fmla="*/ 39687 w 1508123"/>
                <a:gd name="connsiteY15" fmla="*/ 198438 h 1150938"/>
                <a:gd name="connsiteX16" fmla="*/ 158749 w 1508123"/>
                <a:gd name="connsiteY16" fmla="*/ 198438 h 1150938"/>
                <a:gd name="connsiteX17" fmla="*/ 158749 w 1508123"/>
                <a:gd name="connsiteY17" fmla="*/ 119063 h 1150938"/>
                <a:gd name="connsiteX18" fmla="*/ 170656 w 1508123"/>
                <a:gd name="connsiteY18" fmla="*/ 91282 h 1150938"/>
                <a:gd name="connsiteX19" fmla="*/ 250031 w 1508123"/>
                <a:gd name="connsiteY19" fmla="*/ 11906 h 1150938"/>
                <a:gd name="connsiteX20" fmla="*/ 277812 w 1508123"/>
                <a:gd name="connsiteY20" fmla="*/ 0 h 1150938"/>
                <a:gd name="connsiteX21" fmla="*/ 1230312 w 1508123"/>
                <a:gd name="connsiteY21" fmla="*/ 0 h 1150938"/>
                <a:gd name="connsiteX22" fmla="*/ 1258093 w 1508123"/>
                <a:gd name="connsiteY22" fmla="*/ 11906 h 1150938"/>
                <a:gd name="connsiteX23" fmla="*/ 1337468 w 1508123"/>
                <a:gd name="connsiteY23" fmla="*/ 91282 h 1150938"/>
                <a:gd name="connsiteX24" fmla="*/ 1349374 w 1508123"/>
                <a:gd name="connsiteY24" fmla="*/ 119063 h 1150938"/>
                <a:gd name="connsiteX25" fmla="*/ 1349374 w 1508123"/>
                <a:gd name="connsiteY25" fmla="*/ 198438 h 1150938"/>
                <a:gd name="connsiteX26" fmla="*/ 1468437 w 1508123"/>
                <a:gd name="connsiteY26" fmla="*/ 198438 h 1150938"/>
                <a:gd name="connsiteX27" fmla="*/ 1508124 w 1508123"/>
                <a:gd name="connsiteY27" fmla="*/ 238125 h 1150938"/>
                <a:gd name="connsiteX28" fmla="*/ 1508124 w 1508123"/>
                <a:gd name="connsiteY28" fmla="*/ 396876 h 1150938"/>
                <a:gd name="connsiteX29" fmla="*/ 1468437 w 1508123"/>
                <a:gd name="connsiteY29" fmla="*/ 436563 h 1150938"/>
                <a:gd name="connsiteX30" fmla="*/ 79374 w 1508123"/>
                <a:gd name="connsiteY30" fmla="*/ 357188 h 1150938"/>
                <a:gd name="connsiteX31" fmla="*/ 1428750 w 1508123"/>
                <a:gd name="connsiteY31" fmla="*/ 357188 h 1150938"/>
                <a:gd name="connsiteX32" fmla="*/ 1428750 w 1508123"/>
                <a:gd name="connsiteY32" fmla="*/ 277814 h 1150938"/>
                <a:gd name="connsiteX33" fmla="*/ 1309688 w 1508123"/>
                <a:gd name="connsiteY33" fmla="*/ 277814 h 1150938"/>
                <a:gd name="connsiteX34" fmla="*/ 1269999 w 1508123"/>
                <a:gd name="connsiteY34" fmla="*/ 238125 h 1150938"/>
                <a:gd name="connsiteX35" fmla="*/ 1269999 w 1508123"/>
                <a:gd name="connsiteY35" fmla="*/ 134939 h 1150938"/>
                <a:gd name="connsiteX36" fmla="*/ 1214438 w 1508123"/>
                <a:gd name="connsiteY36" fmla="*/ 79376 h 1150938"/>
                <a:gd name="connsiteX37" fmla="*/ 293686 w 1508123"/>
                <a:gd name="connsiteY37" fmla="*/ 79376 h 1150938"/>
                <a:gd name="connsiteX38" fmla="*/ 238125 w 1508123"/>
                <a:gd name="connsiteY38" fmla="*/ 134939 h 1150938"/>
                <a:gd name="connsiteX39" fmla="*/ 238125 w 1508123"/>
                <a:gd name="connsiteY39" fmla="*/ 238125 h 1150938"/>
                <a:gd name="connsiteX40" fmla="*/ 198436 w 1508123"/>
                <a:gd name="connsiteY40" fmla="*/ 277814 h 1150938"/>
                <a:gd name="connsiteX41" fmla="*/ 79374 w 1508123"/>
                <a:gd name="connsiteY41" fmla="*/ 277814 h 1150938"/>
                <a:gd name="connsiteX42" fmla="*/ 79374 w 1508123"/>
                <a:gd name="connsiteY42" fmla="*/ 357188 h 1150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508123" h="1150938">
                  <a:moveTo>
                    <a:pt x="1428750" y="1150938"/>
                  </a:moveTo>
                  <a:lnTo>
                    <a:pt x="1349374" y="1150938"/>
                  </a:lnTo>
                  <a:lnTo>
                    <a:pt x="1349374" y="1031876"/>
                  </a:lnTo>
                  <a:lnTo>
                    <a:pt x="158749" y="1031876"/>
                  </a:lnTo>
                  <a:lnTo>
                    <a:pt x="158749" y="1150938"/>
                  </a:lnTo>
                  <a:lnTo>
                    <a:pt x="79374" y="1150938"/>
                  </a:lnTo>
                  <a:lnTo>
                    <a:pt x="79374" y="992189"/>
                  </a:lnTo>
                  <a:cubicBezTo>
                    <a:pt x="79374" y="968376"/>
                    <a:pt x="95250" y="952500"/>
                    <a:pt x="119063" y="952500"/>
                  </a:cubicBezTo>
                  <a:lnTo>
                    <a:pt x="1389061" y="952500"/>
                  </a:lnTo>
                  <a:cubicBezTo>
                    <a:pt x="1412874" y="952500"/>
                    <a:pt x="1428750" y="968376"/>
                    <a:pt x="1428750" y="992189"/>
                  </a:cubicBezTo>
                  <a:lnTo>
                    <a:pt x="1428750" y="1150938"/>
                  </a:lnTo>
                  <a:close/>
                  <a:moveTo>
                    <a:pt x="1468437" y="436563"/>
                  </a:moveTo>
                  <a:lnTo>
                    <a:pt x="39687" y="436563"/>
                  </a:lnTo>
                  <a:cubicBezTo>
                    <a:pt x="15874" y="436563"/>
                    <a:pt x="0" y="420689"/>
                    <a:pt x="0" y="396876"/>
                  </a:cubicBezTo>
                  <a:lnTo>
                    <a:pt x="0" y="238125"/>
                  </a:lnTo>
                  <a:cubicBezTo>
                    <a:pt x="0" y="214312"/>
                    <a:pt x="15874" y="198438"/>
                    <a:pt x="39687" y="198438"/>
                  </a:cubicBezTo>
                  <a:lnTo>
                    <a:pt x="158749" y="198438"/>
                  </a:lnTo>
                  <a:lnTo>
                    <a:pt x="158749" y="119063"/>
                  </a:lnTo>
                  <a:cubicBezTo>
                    <a:pt x="158749" y="107156"/>
                    <a:pt x="162718" y="99220"/>
                    <a:pt x="170656" y="91282"/>
                  </a:cubicBezTo>
                  <a:lnTo>
                    <a:pt x="250031" y="11906"/>
                  </a:lnTo>
                  <a:cubicBezTo>
                    <a:pt x="257968" y="3970"/>
                    <a:pt x="265906" y="0"/>
                    <a:pt x="277812" y="0"/>
                  </a:cubicBezTo>
                  <a:lnTo>
                    <a:pt x="1230312" y="0"/>
                  </a:lnTo>
                  <a:cubicBezTo>
                    <a:pt x="1242218" y="0"/>
                    <a:pt x="1250156" y="3970"/>
                    <a:pt x="1258093" y="11906"/>
                  </a:cubicBezTo>
                  <a:lnTo>
                    <a:pt x="1337468" y="91282"/>
                  </a:lnTo>
                  <a:cubicBezTo>
                    <a:pt x="1345406" y="99220"/>
                    <a:pt x="1349374" y="107156"/>
                    <a:pt x="1349374" y="119063"/>
                  </a:cubicBezTo>
                  <a:lnTo>
                    <a:pt x="1349374" y="198438"/>
                  </a:lnTo>
                  <a:lnTo>
                    <a:pt x="1468437" y="198438"/>
                  </a:lnTo>
                  <a:cubicBezTo>
                    <a:pt x="1492249" y="198438"/>
                    <a:pt x="1508124" y="214312"/>
                    <a:pt x="1508124" y="238125"/>
                  </a:cubicBezTo>
                  <a:lnTo>
                    <a:pt x="1508124" y="396876"/>
                  </a:lnTo>
                  <a:cubicBezTo>
                    <a:pt x="1508124" y="420689"/>
                    <a:pt x="1492249" y="436563"/>
                    <a:pt x="1468437" y="436563"/>
                  </a:cubicBezTo>
                  <a:close/>
                  <a:moveTo>
                    <a:pt x="79374" y="357188"/>
                  </a:moveTo>
                  <a:lnTo>
                    <a:pt x="1428750" y="357188"/>
                  </a:lnTo>
                  <a:lnTo>
                    <a:pt x="1428750" y="277814"/>
                  </a:lnTo>
                  <a:lnTo>
                    <a:pt x="1309688" y="277814"/>
                  </a:lnTo>
                  <a:cubicBezTo>
                    <a:pt x="1285875" y="277814"/>
                    <a:pt x="1269999" y="261937"/>
                    <a:pt x="1269999" y="238125"/>
                  </a:cubicBezTo>
                  <a:lnTo>
                    <a:pt x="1269999" y="134939"/>
                  </a:lnTo>
                  <a:lnTo>
                    <a:pt x="1214438" y="79376"/>
                  </a:lnTo>
                  <a:lnTo>
                    <a:pt x="293686" y="79376"/>
                  </a:lnTo>
                  <a:lnTo>
                    <a:pt x="238125" y="134939"/>
                  </a:lnTo>
                  <a:lnTo>
                    <a:pt x="238125" y="238125"/>
                  </a:lnTo>
                  <a:cubicBezTo>
                    <a:pt x="238125" y="261937"/>
                    <a:pt x="222249" y="277814"/>
                    <a:pt x="198436" y="277814"/>
                  </a:cubicBezTo>
                  <a:lnTo>
                    <a:pt x="79374" y="277814"/>
                  </a:lnTo>
                  <a:lnTo>
                    <a:pt x="79374" y="357188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A49C60E-991F-4BF0-8FB6-89888D58B6CC}"/>
                </a:ext>
              </a:extLst>
            </p:cNvPr>
            <p:cNvSpPr/>
            <p:nvPr/>
          </p:nvSpPr>
          <p:spPr>
            <a:xfrm>
              <a:off x="8411292" y="-1569951"/>
              <a:ext cx="1230313" cy="833437"/>
            </a:xfrm>
            <a:custGeom>
              <a:avLst/>
              <a:gdLst>
                <a:gd name="connsiteX0" fmla="*/ 119063 w 1230313"/>
                <a:gd name="connsiteY0" fmla="*/ 0 h 833437"/>
                <a:gd name="connsiteX1" fmla="*/ 833438 w 1230313"/>
                <a:gd name="connsiteY1" fmla="*/ 0 h 833437"/>
                <a:gd name="connsiteX2" fmla="*/ 833438 w 1230313"/>
                <a:gd name="connsiteY2" fmla="*/ 79376 h 833437"/>
                <a:gd name="connsiteX3" fmla="*/ 119063 w 1230313"/>
                <a:gd name="connsiteY3" fmla="*/ 79376 h 833437"/>
                <a:gd name="connsiteX4" fmla="*/ 952500 w 1230313"/>
                <a:gd name="connsiteY4" fmla="*/ 0 h 833437"/>
                <a:gd name="connsiteX5" fmla="*/ 1230314 w 1230313"/>
                <a:gd name="connsiteY5" fmla="*/ 0 h 833437"/>
                <a:gd name="connsiteX6" fmla="*/ 1230314 w 1230313"/>
                <a:gd name="connsiteY6" fmla="*/ 79376 h 833437"/>
                <a:gd name="connsiteX7" fmla="*/ 952500 w 1230313"/>
                <a:gd name="connsiteY7" fmla="*/ 79376 h 833437"/>
                <a:gd name="connsiteX8" fmla="*/ 357188 w 1230313"/>
                <a:gd name="connsiteY8" fmla="*/ 357188 h 833437"/>
                <a:gd name="connsiteX9" fmla="*/ 39689 w 1230313"/>
                <a:gd name="connsiteY9" fmla="*/ 357188 h 833437"/>
                <a:gd name="connsiteX10" fmla="*/ 0 w 1230313"/>
                <a:gd name="connsiteY10" fmla="*/ 317501 h 833437"/>
                <a:gd name="connsiteX11" fmla="*/ 0 w 1230313"/>
                <a:gd name="connsiteY11" fmla="*/ 198438 h 833437"/>
                <a:gd name="connsiteX12" fmla="*/ 39689 w 1230313"/>
                <a:gd name="connsiteY12" fmla="*/ 158749 h 833437"/>
                <a:gd name="connsiteX13" fmla="*/ 357188 w 1230313"/>
                <a:gd name="connsiteY13" fmla="*/ 158749 h 833437"/>
                <a:gd name="connsiteX14" fmla="*/ 396876 w 1230313"/>
                <a:gd name="connsiteY14" fmla="*/ 198438 h 833437"/>
                <a:gd name="connsiteX15" fmla="*/ 396876 w 1230313"/>
                <a:gd name="connsiteY15" fmla="*/ 317501 h 833437"/>
                <a:gd name="connsiteX16" fmla="*/ 357188 w 1230313"/>
                <a:gd name="connsiteY16" fmla="*/ 357188 h 833437"/>
                <a:gd name="connsiteX17" fmla="*/ 79376 w 1230313"/>
                <a:gd name="connsiteY17" fmla="*/ 277812 h 833437"/>
                <a:gd name="connsiteX18" fmla="*/ 317501 w 1230313"/>
                <a:gd name="connsiteY18" fmla="*/ 277812 h 833437"/>
                <a:gd name="connsiteX19" fmla="*/ 317501 w 1230313"/>
                <a:gd name="connsiteY19" fmla="*/ 238125 h 833437"/>
                <a:gd name="connsiteX20" fmla="*/ 79376 w 1230313"/>
                <a:gd name="connsiteY20" fmla="*/ 238125 h 833437"/>
                <a:gd name="connsiteX21" fmla="*/ 79376 w 1230313"/>
                <a:gd name="connsiteY21" fmla="*/ 277812 h 833437"/>
                <a:gd name="connsiteX22" fmla="*/ 357188 w 1230313"/>
                <a:gd name="connsiteY22" fmla="*/ 833438 h 833437"/>
                <a:gd name="connsiteX23" fmla="*/ 39689 w 1230313"/>
                <a:gd name="connsiteY23" fmla="*/ 833438 h 833437"/>
                <a:gd name="connsiteX24" fmla="*/ 0 w 1230313"/>
                <a:gd name="connsiteY24" fmla="*/ 793751 h 833437"/>
                <a:gd name="connsiteX25" fmla="*/ 0 w 1230313"/>
                <a:gd name="connsiteY25" fmla="*/ 674688 h 833437"/>
                <a:gd name="connsiteX26" fmla="*/ 39689 w 1230313"/>
                <a:gd name="connsiteY26" fmla="*/ 634999 h 833437"/>
                <a:gd name="connsiteX27" fmla="*/ 357188 w 1230313"/>
                <a:gd name="connsiteY27" fmla="*/ 634999 h 833437"/>
                <a:gd name="connsiteX28" fmla="*/ 396876 w 1230313"/>
                <a:gd name="connsiteY28" fmla="*/ 674688 h 833437"/>
                <a:gd name="connsiteX29" fmla="*/ 396876 w 1230313"/>
                <a:gd name="connsiteY29" fmla="*/ 793751 h 833437"/>
                <a:gd name="connsiteX30" fmla="*/ 357188 w 1230313"/>
                <a:gd name="connsiteY30" fmla="*/ 833438 h 833437"/>
                <a:gd name="connsiteX31" fmla="*/ 79376 w 1230313"/>
                <a:gd name="connsiteY31" fmla="*/ 754062 h 833437"/>
                <a:gd name="connsiteX32" fmla="*/ 317501 w 1230313"/>
                <a:gd name="connsiteY32" fmla="*/ 754062 h 833437"/>
                <a:gd name="connsiteX33" fmla="*/ 317501 w 1230313"/>
                <a:gd name="connsiteY33" fmla="*/ 714375 h 833437"/>
                <a:gd name="connsiteX34" fmla="*/ 79376 w 1230313"/>
                <a:gd name="connsiteY34" fmla="*/ 714375 h 833437"/>
                <a:gd name="connsiteX35" fmla="*/ 79376 w 1230313"/>
                <a:gd name="connsiteY35" fmla="*/ 754062 h 83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230313" h="833437">
                  <a:moveTo>
                    <a:pt x="119063" y="0"/>
                  </a:moveTo>
                  <a:lnTo>
                    <a:pt x="833438" y="0"/>
                  </a:lnTo>
                  <a:lnTo>
                    <a:pt x="833438" y="79376"/>
                  </a:lnTo>
                  <a:lnTo>
                    <a:pt x="119063" y="79376"/>
                  </a:lnTo>
                  <a:close/>
                  <a:moveTo>
                    <a:pt x="952500" y="0"/>
                  </a:moveTo>
                  <a:lnTo>
                    <a:pt x="1230314" y="0"/>
                  </a:lnTo>
                  <a:lnTo>
                    <a:pt x="1230314" y="79376"/>
                  </a:lnTo>
                  <a:lnTo>
                    <a:pt x="952500" y="79376"/>
                  </a:lnTo>
                  <a:close/>
                  <a:moveTo>
                    <a:pt x="357188" y="357188"/>
                  </a:moveTo>
                  <a:lnTo>
                    <a:pt x="39689" y="357188"/>
                  </a:lnTo>
                  <a:cubicBezTo>
                    <a:pt x="15876" y="357188"/>
                    <a:pt x="0" y="341313"/>
                    <a:pt x="0" y="317501"/>
                  </a:cubicBezTo>
                  <a:lnTo>
                    <a:pt x="0" y="198438"/>
                  </a:lnTo>
                  <a:cubicBezTo>
                    <a:pt x="0" y="174626"/>
                    <a:pt x="15876" y="158749"/>
                    <a:pt x="39689" y="158749"/>
                  </a:cubicBezTo>
                  <a:lnTo>
                    <a:pt x="357188" y="158749"/>
                  </a:lnTo>
                  <a:cubicBezTo>
                    <a:pt x="381000" y="158749"/>
                    <a:pt x="396876" y="174626"/>
                    <a:pt x="396876" y="198438"/>
                  </a:cubicBezTo>
                  <a:lnTo>
                    <a:pt x="396876" y="317501"/>
                  </a:lnTo>
                  <a:cubicBezTo>
                    <a:pt x="396876" y="341313"/>
                    <a:pt x="381000" y="357188"/>
                    <a:pt x="357188" y="357188"/>
                  </a:cubicBezTo>
                  <a:close/>
                  <a:moveTo>
                    <a:pt x="79376" y="277812"/>
                  </a:moveTo>
                  <a:lnTo>
                    <a:pt x="317501" y="277812"/>
                  </a:lnTo>
                  <a:lnTo>
                    <a:pt x="317501" y="238125"/>
                  </a:lnTo>
                  <a:lnTo>
                    <a:pt x="79376" y="238125"/>
                  </a:lnTo>
                  <a:lnTo>
                    <a:pt x="79376" y="277812"/>
                  </a:lnTo>
                  <a:close/>
                  <a:moveTo>
                    <a:pt x="357188" y="833438"/>
                  </a:moveTo>
                  <a:lnTo>
                    <a:pt x="39689" y="833438"/>
                  </a:lnTo>
                  <a:cubicBezTo>
                    <a:pt x="15876" y="833438"/>
                    <a:pt x="0" y="817563"/>
                    <a:pt x="0" y="793751"/>
                  </a:cubicBezTo>
                  <a:lnTo>
                    <a:pt x="0" y="674688"/>
                  </a:lnTo>
                  <a:cubicBezTo>
                    <a:pt x="0" y="650876"/>
                    <a:pt x="15876" y="634999"/>
                    <a:pt x="39689" y="634999"/>
                  </a:cubicBezTo>
                  <a:lnTo>
                    <a:pt x="357188" y="634999"/>
                  </a:lnTo>
                  <a:cubicBezTo>
                    <a:pt x="381000" y="634999"/>
                    <a:pt x="396876" y="650876"/>
                    <a:pt x="396876" y="674688"/>
                  </a:cubicBezTo>
                  <a:lnTo>
                    <a:pt x="396876" y="793751"/>
                  </a:lnTo>
                  <a:cubicBezTo>
                    <a:pt x="396876" y="817563"/>
                    <a:pt x="381000" y="833438"/>
                    <a:pt x="357188" y="833438"/>
                  </a:cubicBezTo>
                  <a:close/>
                  <a:moveTo>
                    <a:pt x="79376" y="754062"/>
                  </a:moveTo>
                  <a:lnTo>
                    <a:pt x="317501" y="754062"/>
                  </a:lnTo>
                  <a:lnTo>
                    <a:pt x="317501" y="714375"/>
                  </a:lnTo>
                  <a:lnTo>
                    <a:pt x="79376" y="714375"/>
                  </a:lnTo>
                  <a:lnTo>
                    <a:pt x="79376" y="754062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8597CFD8-9BC1-4C4E-8EDC-E6D307F08ED2}"/>
                </a:ext>
              </a:extLst>
            </p:cNvPr>
            <p:cNvSpPr/>
            <p:nvPr/>
          </p:nvSpPr>
          <p:spPr>
            <a:xfrm>
              <a:off x="8450981" y="-1411201"/>
              <a:ext cx="1309687" cy="674688"/>
            </a:xfrm>
            <a:custGeom>
              <a:avLst/>
              <a:gdLst>
                <a:gd name="connsiteX0" fmla="*/ 0 w 1309687"/>
                <a:gd name="connsiteY0" fmla="*/ 158751 h 674688"/>
                <a:gd name="connsiteX1" fmla="*/ 79374 w 1309687"/>
                <a:gd name="connsiteY1" fmla="*/ 158751 h 674688"/>
                <a:gd name="connsiteX2" fmla="*/ 79374 w 1309687"/>
                <a:gd name="connsiteY2" fmla="*/ 515939 h 674688"/>
                <a:gd name="connsiteX3" fmla="*/ 0 w 1309687"/>
                <a:gd name="connsiteY3" fmla="*/ 515939 h 674688"/>
                <a:gd name="connsiteX4" fmla="*/ 238125 w 1309687"/>
                <a:gd name="connsiteY4" fmla="*/ 158751 h 674688"/>
                <a:gd name="connsiteX5" fmla="*/ 317499 w 1309687"/>
                <a:gd name="connsiteY5" fmla="*/ 158751 h 674688"/>
                <a:gd name="connsiteX6" fmla="*/ 317499 w 1309687"/>
                <a:gd name="connsiteY6" fmla="*/ 515939 h 674688"/>
                <a:gd name="connsiteX7" fmla="*/ 238125 w 1309687"/>
                <a:gd name="connsiteY7" fmla="*/ 515939 h 674688"/>
                <a:gd name="connsiteX8" fmla="*/ 1269999 w 1309687"/>
                <a:gd name="connsiteY8" fmla="*/ 198438 h 674688"/>
                <a:gd name="connsiteX9" fmla="*/ 952500 w 1309687"/>
                <a:gd name="connsiteY9" fmla="*/ 198438 h 674688"/>
                <a:gd name="connsiteX10" fmla="*/ 912811 w 1309687"/>
                <a:gd name="connsiteY10" fmla="*/ 158751 h 674688"/>
                <a:gd name="connsiteX11" fmla="*/ 912811 w 1309687"/>
                <a:gd name="connsiteY11" fmla="*/ 39689 h 674688"/>
                <a:gd name="connsiteX12" fmla="*/ 952500 w 1309687"/>
                <a:gd name="connsiteY12" fmla="*/ 0 h 674688"/>
                <a:gd name="connsiteX13" fmla="*/ 1269999 w 1309687"/>
                <a:gd name="connsiteY13" fmla="*/ 0 h 674688"/>
                <a:gd name="connsiteX14" fmla="*/ 1309688 w 1309687"/>
                <a:gd name="connsiteY14" fmla="*/ 39689 h 674688"/>
                <a:gd name="connsiteX15" fmla="*/ 1309688 w 1309687"/>
                <a:gd name="connsiteY15" fmla="*/ 158751 h 674688"/>
                <a:gd name="connsiteX16" fmla="*/ 1269999 w 1309687"/>
                <a:gd name="connsiteY16" fmla="*/ 198438 h 674688"/>
                <a:gd name="connsiteX17" fmla="*/ 992187 w 1309687"/>
                <a:gd name="connsiteY17" fmla="*/ 119063 h 674688"/>
                <a:gd name="connsiteX18" fmla="*/ 1230312 w 1309687"/>
                <a:gd name="connsiteY18" fmla="*/ 119063 h 674688"/>
                <a:gd name="connsiteX19" fmla="*/ 1230312 w 1309687"/>
                <a:gd name="connsiteY19" fmla="*/ 79376 h 674688"/>
                <a:gd name="connsiteX20" fmla="*/ 992187 w 1309687"/>
                <a:gd name="connsiteY20" fmla="*/ 79376 h 674688"/>
                <a:gd name="connsiteX21" fmla="*/ 992187 w 1309687"/>
                <a:gd name="connsiteY21" fmla="*/ 119063 h 674688"/>
                <a:gd name="connsiteX22" fmla="*/ 1269999 w 1309687"/>
                <a:gd name="connsiteY22" fmla="*/ 674688 h 674688"/>
                <a:gd name="connsiteX23" fmla="*/ 952500 w 1309687"/>
                <a:gd name="connsiteY23" fmla="*/ 674688 h 674688"/>
                <a:gd name="connsiteX24" fmla="*/ 912811 w 1309687"/>
                <a:gd name="connsiteY24" fmla="*/ 635001 h 674688"/>
                <a:gd name="connsiteX25" fmla="*/ 912811 w 1309687"/>
                <a:gd name="connsiteY25" fmla="*/ 515939 h 674688"/>
                <a:gd name="connsiteX26" fmla="*/ 952500 w 1309687"/>
                <a:gd name="connsiteY26" fmla="*/ 476250 h 674688"/>
                <a:gd name="connsiteX27" fmla="*/ 1269999 w 1309687"/>
                <a:gd name="connsiteY27" fmla="*/ 476250 h 674688"/>
                <a:gd name="connsiteX28" fmla="*/ 1309688 w 1309687"/>
                <a:gd name="connsiteY28" fmla="*/ 515939 h 674688"/>
                <a:gd name="connsiteX29" fmla="*/ 1309688 w 1309687"/>
                <a:gd name="connsiteY29" fmla="*/ 635001 h 674688"/>
                <a:gd name="connsiteX30" fmla="*/ 1269999 w 1309687"/>
                <a:gd name="connsiteY30" fmla="*/ 674688 h 674688"/>
                <a:gd name="connsiteX31" fmla="*/ 992187 w 1309687"/>
                <a:gd name="connsiteY31" fmla="*/ 595313 h 674688"/>
                <a:gd name="connsiteX32" fmla="*/ 1230312 w 1309687"/>
                <a:gd name="connsiteY32" fmla="*/ 595313 h 674688"/>
                <a:gd name="connsiteX33" fmla="*/ 1230312 w 1309687"/>
                <a:gd name="connsiteY33" fmla="*/ 555626 h 674688"/>
                <a:gd name="connsiteX34" fmla="*/ 992187 w 1309687"/>
                <a:gd name="connsiteY34" fmla="*/ 555626 h 674688"/>
                <a:gd name="connsiteX35" fmla="*/ 992187 w 1309687"/>
                <a:gd name="connsiteY35" fmla="*/ 595313 h 6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309687" h="674688">
                  <a:moveTo>
                    <a:pt x="0" y="158751"/>
                  </a:moveTo>
                  <a:lnTo>
                    <a:pt x="79374" y="158751"/>
                  </a:lnTo>
                  <a:lnTo>
                    <a:pt x="79374" y="515939"/>
                  </a:lnTo>
                  <a:lnTo>
                    <a:pt x="0" y="515939"/>
                  </a:lnTo>
                  <a:close/>
                  <a:moveTo>
                    <a:pt x="238125" y="158751"/>
                  </a:moveTo>
                  <a:lnTo>
                    <a:pt x="317499" y="158751"/>
                  </a:lnTo>
                  <a:lnTo>
                    <a:pt x="317499" y="515939"/>
                  </a:lnTo>
                  <a:lnTo>
                    <a:pt x="238125" y="515939"/>
                  </a:lnTo>
                  <a:close/>
                  <a:moveTo>
                    <a:pt x="1269999" y="198438"/>
                  </a:moveTo>
                  <a:lnTo>
                    <a:pt x="952500" y="198438"/>
                  </a:lnTo>
                  <a:cubicBezTo>
                    <a:pt x="928688" y="198438"/>
                    <a:pt x="912811" y="182564"/>
                    <a:pt x="912811" y="158751"/>
                  </a:cubicBezTo>
                  <a:lnTo>
                    <a:pt x="912811" y="39689"/>
                  </a:lnTo>
                  <a:cubicBezTo>
                    <a:pt x="912811" y="15876"/>
                    <a:pt x="928688" y="0"/>
                    <a:pt x="952500" y="0"/>
                  </a:cubicBezTo>
                  <a:lnTo>
                    <a:pt x="1269999" y="0"/>
                  </a:lnTo>
                  <a:cubicBezTo>
                    <a:pt x="1293811" y="0"/>
                    <a:pt x="1309688" y="15876"/>
                    <a:pt x="1309688" y="39689"/>
                  </a:cubicBezTo>
                  <a:lnTo>
                    <a:pt x="1309688" y="158751"/>
                  </a:lnTo>
                  <a:cubicBezTo>
                    <a:pt x="1309688" y="182564"/>
                    <a:pt x="1293811" y="198438"/>
                    <a:pt x="1269999" y="198438"/>
                  </a:cubicBezTo>
                  <a:close/>
                  <a:moveTo>
                    <a:pt x="992187" y="119063"/>
                  </a:moveTo>
                  <a:lnTo>
                    <a:pt x="1230312" y="119063"/>
                  </a:lnTo>
                  <a:lnTo>
                    <a:pt x="1230312" y="79376"/>
                  </a:lnTo>
                  <a:lnTo>
                    <a:pt x="992187" y="79376"/>
                  </a:lnTo>
                  <a:lnTo>
                    <a:pt x="992187" y="119063"/>
                  </a:lnTo>
                  <a:close/>
                  <a:moveTo>
                    <a:pt x="1269999" y="674688"/>
                  </a:moveTo>
                  <a:lnTo>
                    <a:pt x="952500" y="674688"/>
                  </a:lnTo>
                  <a:cubicBezTo>
                    <a:pt x="928688" y="674688"/>
                    <a:pt x="912811" y="658814"/>
                    <a:pt x="912811" y="635001"/>
                  </a:cubicBezTo>
                  <a:lnTo>
                    <a:pt x="912811" y="515939"/>
                  </a:lnTo>
                  <a:cubicBezTo>
                    <a:pt x="912811" y="492126"/>
                    <a:pt x="928688" y="476250"/>
                    <a:pt x="952500" y="476250"/>
                  </a:cubicBezTo>
                  <a:lnTo>
                    <a:pt x="1269999" y="476250"/>
                  </a:lnTo>
                  <a:cubicBezTo>
                    <a:pt x="1293811" y="476250"/>
                    <a:pt x="1309688" y="492126"/>
                    <a:pt x="1309688" y="515939"/>
                  </a:cubicBezTo>
                  <a:lnTo>
                    <a:pt x="1309688" y="635001"/>
                  </a:lnTo>
                  <a:cubicBezTo>
                    <a:pt x="1309688" y="658814"/>
                    <a:pt x="1293811" y="674688"/>
                    <a:pt x="1269999" y="674688"/>
                  </a:cubicBezTo>
                  <a:close/>
                  <a:moveTo>
                    <a:pt x="992187" y="595313"/>
                  </a:moveTo>
                  <a:lnTo>
                    <a:pt x="1230312" y="595313"/>
                  </a:lnTo>
                  <a:lnTo>
                    <a:pt x="1230312" y="555626"/>
                  </a:lnTo>
                  <a:lnTo>
                    <a:pt x="992187" y="555626"/>
                  </a:lnTo>
                  <a:lnTo>
                    <a:pt x="992187" y="595313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BED46688-F467-4772-82A9-EF0F3E285084}"/>
                </a:ext>
              </a:extLst>
            </p:cNvPr>
            <p:cNvSpPr/>
            <p:nvPr/>
          </p:nvSpPr>
          <p:spPr>
            <a:xfrm>
              <a:off x="8887542" y="-1411201"/>
              <a:ext cx="833437" cy="674688"/>
            </a:xfrm>
            <a:custGeom>
              <a:avLst/>
              <a:gdLst>
                <a:gd name="connsiteX0" fmla="*/ 515939 w 833437"/>
                <a:gd name="connsiteY0" fmla="*/ 158751 h 674688"/>
                <a:gd name="connsiteX1" fmla="*/ 595313 w 833437"/>
                <a:gd name="connsiteY1" fmla="*/ 158751 h 674688"/>
                <a:gd name="connsiteX2" fmla="*/ 595313 w 833437"/>
                <a:gd name="connsiteY2" fmla="*/ 515939 h 674688"/>
                <a:gd name="connsiteX3" fmla="*/ 515939 w 833437"/>
                <a:gd name="connsiteY3" fmla="*/ 515939 h 674688"/>
                <a:gd name="connsiteX4" fmla="*/ 754064 w 833437"/>
                <a:gd name="connsiteY4" fmla="*/ 158751 h 674688"/>
                <a:gd name="connsiteX5" fmla="*/ 833438 w 833437"/>
                <a:gd name="connsiteY5" fmla="*/ 158751 h 674688"/>
                <a:gd name="connsiteX6" fmla="*/ 833438 w 833437"/>
                <a:gd name="connsiteY6" fmla="*/ 515939 h 674688"/>
                <a:gd name="connsiteX7" fmla="*/ 754064 w 833437"/>
                <a:gd name="connsiteY7" fmla="*/ 515939 h 674688"/>
                <a:gd name="connsiteX8" fmla="*/ 357188 w 833437"/>
                <a:gd name="connsiteY8" fmla="*/ 198438 h 674688"/>
                <a:gd name="connsiteX9" fmla="*/ 39689 w 833437"/>
                <a:gd name="connsiteY9" fmla="*/ 198438 h 674688"/>
                <a:gd name="connsiteX10" fmla="*/ 0 w 833437"/>
                <a:gd name="connsiteY10" fmla="*/ 158751 h 674688"/>
                <a:gd name="connsiteX11" fmla="*/ 0 w 833437"/>
                <a:gd name="connsiteY11" fmla="*/ 39689 h 674688"/>
                <a:gd name="connsiteX12" fmla="*/ 39689 w 833437"/>
                <a:gd name="connsiteY12" fmla="*/ 0 h 674688"/>
                <a:gd name="connsiteX13" fmla="*/ 357188 w 833437"/>
                <a:gd name="connsiteY13" fmla="*/ 0 h 674688"/>
                <a:gd name="connsiteX14" fmla="*/ 396876 w 833437"/>
                <a:gd name="connsiteY14" fmla="*/ 39689 h 674688"/>
                <a:gd name="connsiteX15" fmla="*/ 396876 w 833437"/>
                <a:gd name="connsiteY15" fmla="*/ 158751 h 674688"/>
                <a:gd name="connsiteX16" fmla="*/ 357188 w 833437"/>
                <a:gd name="connsiteY16" fmla="*/ 198438 h 674688"/>
                <a:gd name="connsiteX17" fmla="*/ 79376 w 833437"/>
                <a:gd name="connsiteY17" fmla="*/ 119063 h 674688"/>
                <a:gd name="connsiteX18" fmla="*/ 317501 w 833437"/>
                <a:gd name="connsiteY18" fmla="*/ 119063 h 674688"/>
                <a:gd name="connsiteX19" fmla="*/ 317501 w 833437"/>
                <a:gd name="connsiteY19" fmla="*/ 79376 h 674688"/>
                <a:gd name="connsiteX20" fmla="*/ 79376 w 833437"/>
                <a:gd name="connsiteY20" fmla="*/ 79376 h 674688"/>
                <a:gd name="connsiteX21" fmla="*/ 79376 w 833437"/>
                <a:gd name="connsiteY21" fmla="*/ 119063 h 674688"/>
                <a:gd name="connsiteX22" fmla="*/ 357188 w 833437"/>
                <a:gd name="connsiteY22" fmla="*/ 674688 h 674688"/>
                <a:gd name="connsiteX23" fmla="*/ 39689 w 833437"/>
                <a:gd name="connsiteY23" fmla="*/ 674688 h 674688"/>
                <a:gd name="connsiteX24" fmla="*/ 0 w 833437"/>
                <a:gd name="connsiteY24" fmla="*/ 635001 h 674688"/>
                <a:gd name="connsiteX25" fmla="*/ 0 w 833437"/>
                <a:gd name="connsiteY25" fmla="*/ 515939 h 674688"/>
                <a:gd name="connsiteX26" fmla="*/ 39689 w 833437"/>
                <a:gd name="connsiteY26" fmla="*/ 476250 h 674688"/>
                <a:gd name="connsiteX27" fmla="*/ 357188 w 833437"/>
                <a:gd name="connsiteY27" fmla="*/ 476250 h 674688"/>
                <a:gd name="connsiteX28" fmla="*/ 396876 w 833437"/>
                <a:gd name="connsiteY28" fmla="*/ 515939 h 674688"/>
                <a:gd name="connsiteX29" fmla="*/ 396876 w 833437"/>
                <a:gd name="connsiteY29" fmla="*/ 635001 h 674688"/>
                <a:gd name="connsiteX30" fmla="*/ 357188 w 833437"/>
                <a:gd name="connsiteY30" fmla="*/ 674688 h 674688"/>
                <a:gd name="connsiteX31" fmla="*/ 79376 w 833437"/>
                <a:gd name="connsiteY31" fmla="*/ 595313 h 674688"/>
                <a:gd name="connsiteX32" fmla="*/ 317501 w 833437"/>
                <a:gd name="connsiteY32" fmla="*/ 595313 h 674688"/>
                <a:gd name="connsiteX33" fmla="*/ 317501 w 833437"/>
                <a:gd name="connsiteY33" fmla="*/ 555626 h 674688"/>
                <a:gd name="connsiteX34" fmla="*/ 79376 w 833437"/>
                <a:gd name="connsiteY34" fmla="*/ 555626 h 674688"/>
                <a:gd name="connsiteX35" fmla="*/ 79376 w 833437"/>
                <a:gd name="connsiteY35" fmla="*/ 595313 h 6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833437" h="674688">
                  <a:moveTo>
                    <a:pt x="515939" y="158751"/>
                  </a:moveTo>
                  <a:lnTo>
                    <a:pt x="595313" y="158751"/>
                  </a:lnTo>
                  <a:lnTo>
                    <a:pt x="595313" y="515939"/>
                  </a:lnTo>
                  <a:lnTo>
                    <a:pt x="515939" y="515939"/>
                  </a:lnTo>
                  <a:close/>
                  <a:moveTo>
                    <a:pt x="754064" y="158751"/>
                  </a:moveTo>
                  <a:lnTo>
                    <a:pt x="833438" y="158751"/>
                  </a:lnTo>
                  <a:lnTo>
                    <a:pt x="833438" y="515939"/>
                  </a:lnTo>
                  <a:lnTo>
                    <a:pt x="754064" y="515939"/>
                  </a:lnTo>
                  <a:close/>
                  <a:moveTo>
                    <a:pt x="357188" y="198438"/>
                  </a:moveTo>
                  <a:lnTo>
                    <a:pt x="39689" y="198438"/>
                  </a:lnTo>
                  <a:cubicBezTo>
                    <a:pt x="15876" y="198438"/>
                    <a:pt x="0" y="182564"/>
                    <a:pt x="0" y="158751"/>
                  </a:cubicBezTo>
                  <a:lnTo>
                    <a:pt x="0" y="39689"/>
                  </a:lnTo>
                  <a:cubicBezTo>
                    <a:pt x="0" y="15876"/>
                    <a:pt x="15876" y="0"/>
                    <a:pt x="39689" y="0"/>
                  </a:cubicBezTo>
                  <a:lnTo>
                    <a:pt x="357188" y="0"/>
                  </a:lnTo>
                  <a:cubicBezTo>
                    <a:pt x="381000" y="0"/>
                    <a:pt x="396876" y="15876"/>
                    <a:pt x="396876" y="39689"/>
                  </a:cubicBezTo>
                  <a:lnTo>
                    <a:pt x="396876" y="158751"/>
                  </a:lnTo>
                  <a:cubicBezTo>
                    <a:pt x="396876" y="182564"/>
                    <a:pt x="381000" y="198438"/>
                    <a:pt x="357188" y="198438"/>
                  </a:cubicBezTo>
                  <a:close/>
                  <a:moveTo>
                    <a:pt x="79376" y="119063"/>
                  </a:moveTo>
                  <a:lnTo>
                    <a:pt x="317501" y="119063"/>
                  </a:lnTo>
                  <a:lnTo>
                    <a:pt x="317501" y="79376"/>
                  </a:lnTo>
                  <a:lnTo>
                    <a:pt x="79376" y="79376"/>
                  </a:lnTo>
                  <a:lnTo>
                    <a:pt x="79376" y="119063"/>
                  </a:lnTo>
                  <a:close/>
                  <a:moveTo>
                    <a:pt x="357188" y="674688"/>
                  </a:moveTo>
                  <a:lnTo>
                    <a:pt x="39689" y="674688"/>
                  </a:lnTo>
                  <a:cubicBezTo>
                    <a:pt x="15876" y="674688"/>
                    <a:pt x="0" y="658814"/>
                    <a:pt x="0" y="635001"/>
                  </a:cubicBezTo>
                  <a:lnTo>
                    <a:pt x="0" y="515939"/>
                  </a:lnTo>
                  <a:cubicBezTo>
                    <a:pt x="0" y="492126"/>
                    <a:pt x="15876" y="476250"/>
                    <a:pt x="39689" y="476250"/>
                  </a:cubicBezTo>
                  <a:lnTo>
                    <a:pt x="357188" y="476250"/>
                  </a:lnTo>
                  <a:cubicBezTo>
                    <a:pt x="381000" y="476250"/>
                    <a:pt x="396876" y="492126"/>
                    <a:pt x="396876" y="515939"/>
                  </a:cubicBezTo>
                  <a:lnTo>
                    <a:pt x="396876" y="635001"/>
                  </a:lnTo>
                  <a:cubicBezTo>
                    <a:pt x="396876" y="658814"/>
                    <a:pt x="381000" y="674688"/>
                    <a:pt x="357188" y="674688"/>
                  </a:cubicBezTo>
                  <a:close/>
                  <a:moveTo>
                    <a:pt x="79376" y="595313"/>
                  </a:moveTo>
                  <a:lnTo>
                    <a:pt x="317501" y="595313"/>
                  </a:lnTo>
                  <a:lnTo>
                    <a:pt x="317501" y="555626"/>
                  </a:lnTo>
                  <a:lnTo>
                    <a:pt x="79376" y="555626"/>
                  </a:lnTo>
                  <a:lnTo>
                    <a:pt x="79376" y="595313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81C1321-F717-4D7E-BD8A-D0496BCE4867}"/>
                </a:ext>
              </a:extLst>
            </p:cNvPr>
            <p:cNvSpPr/>
            <p:nvPr/>
          </p:nvSpPr>
          <p:spPr>
            <a:xfrm>
              <a:off x="8927231" y="-1252450"/>
              <a:ext cx="317498" cy="357187"/>
            </a:xfrm>
            <a:custGeom>
              <a:avLst/>
              <a:gdLst>
                <a:gd name="connsiteX0" fmla="*/ 0 w 317498"/>
                <a:gd name="connsiteY0" fmla="*/ 0 h 357187"/>
                <a:gd name="connsiteX1" fmla="*/ 79374 w 317498"/>
                <a:gd name="connsiteY1" fmla="*/ 0 h 357187"/>
                <a:gd name="connsiteX2" fmla="*/ 79374 w 317498"/>
                <a:gd name="connsiteY2" fmla="*/ 357188 h 357187"/>
                <a:gd name="connsiteX3" fmla="*/ 0 w 317498"/>
                <a:gd name="connsiteY3" fmla="*/ 357188 h 357187"/>
                <a:gd name="connsiteX4" fmla="*/ 238125 w 317498"/>
                <a:gd name="connsiteY4" fmla="*/ 0 h 357187"/>
                <a:gd name="connsiteX5" fmla="*/ 317499 w 317498"/>
                <a:gd name="connsiteY5" fmla="*/ 0 h 357187"/>
                <a:gd name="connsiteX6" fmla="*/ 317499 w 317498"/>
                <a:gd name="connsiteY6" fmla="*/ 357188 h 357187"/>
                <a:gd name="connsiteX7" fmla="*/ 238125 w 317498"/>
                <a:gd name="connsiteY7" fmla="*/ 357188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498" h="357187">
                  <a:moveTo>
                    <a:pt x="0" y="0"/>
                  </a:moveTo>
                  <a:lnTo>
                    <a:pt x="79374" y="0"/>
                  </a:lnTo>
                  <a:lnTo>
                    <a:pt x="79374" y="357188"/>
                  </a:lnTo>
                  <a:lnTo>
                    <a:pt x="0" y="357188"/>
                  </a:lnTo>
                  <a:close/>
                  <a:moveTo>
                    <a:pt x="238125" y="0"/>
                  </a:moveTo>
                  <a:lnTo>
                    <a:pt x="317499" y="0"/>
                  </a:lnTo>
                  <a:lnTo>
                    <a:pt x="317499" y="357188"/>
                  </a:lnTo>
                  <a:lnTo>
                    <a:pt x="238125" y="357188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D328E88-D88E-48F9-B145-18E1E8ACFCEF}"/>
              </a:ext>
            </a:extLst>
          </p:cNvPr>
          <p:cNvGrpSpPr/>
          <p:nvPr/>
        </p:nvGrpSpPr>
        <p:grpSpPr>
          <a:xfrm>
            <a:off x="5391339" y="4671229"/>
            <a:ext cx="352858" cy="384934"/>
            <a:chOff x="3535908" y="-2284326"/>
            <a:chExt cx="1746249" cy="1905000"/>
          </a:xfrm>
          <a:gradFill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2">
                  <a:lumMod val="58000"/>
                  <a:lumOff val="42000"/>
                </a:schemeClr>
              </a:gs>
            </a:gsLst>
            <a:lin ang="5400000" scaled="1"/>
          </a:gra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7B8A8AD-4B95-4ADC-8C44-C62786E1B6EE}"/>
                </a:ext>
              </a:extLst>
            </p:cNvPr>
            <p:cNvSpPr/>
            <p:nvPr/>
          </p:nvSpPr>
          <p:spPr>
            <a:xfrm>
              <a:off x="3774033" y="-2046201"/>
              <a:ext cx="396874" cy="238125"/>
            </a:xfrm>
            <a:custGeom>
              <a:avLst/>
              <a:gdLst>
                <a:gd name="connsiteX0" fmla="*/ 0 w 396874"/>
                <a:gd name="connsiteY0" fmla="*/ 0 h 238125"/>
                <a:gd name="connsiteX1" fmla="*/ 396874 w 396874"/>
                <a:gd name="connsiteY1" fmla="*/ 0 h 238125"/>
                <a:gd name="connsiteX2" fmla="*/ 396874 w 396874"/>
                <a:gd name="connsiteY2" fmla="*/ 79376 h 238125"/>
                <a:gd name="connsiteX3" fmla="*/ 0 w 396874"/>
                <a:gd name="connsiteY3" fmla="*/ 79376 h 238125"/>
                <a:gd name="connsiteX4" fmla="*/ 0 w 396874"/>
                <a:gd name="connsiteY4" fmla="*/ 158749 h 238125"/>
                <a:gd name="connsiteX5" fmla="*/ 79374 w 396874"/>
                <a:gd name="connsiteY5" fmla="*/ 158749 h 238125"/>
                <a:gd name="connsiteX6" fmla="*/ 79374 w 396874"/>
                <a:gd name="connsiteY6" fmla="*/ 238125 h 238125"/>
                <a:gd name="connsiteX7" fmla="*/ 0 w 396874"/>
                <a:gd name="connsiteY7" fmla="*/ 238125 h 238125"/>
                <a:gd name="connsiteX8" fmla="*/ 158749 w 396874"/>
                <a:gd name="connsiteY8" fmla="*/ 158749 h 238125"/>
                <a:gd name="connsiteX9" fmla="*/ 238125 w 396874"/>
                <a:gd name="connsiteY9" fmla="*/ 158749 h 238125"/>
                <a:gd name="connsiteX10" fmla="*/ 238125 w 396874"/>
                <a:gd name="connsiteY10" fmla="*/ 238125 h 238125"/>
                <a:gd name="connsiteX11" fmla="*/ 158749 w 396874"/>
                <a:gd name="connsiteY11" fmla="*/ 238125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6874" h="238125">
                  <a:moveTo>
                    <a:pt x="0" y="0"/>
                  </a:moveTo>
                  <a:lnTo>
                    <a:pt x="396874" y="0"/>
                  </a:lnTo>
                  <a:lnTo>
                    <a:pt x="396874" y="79376"/>
                  </a:lnTo>
                  <a:lnTo>
                    <a:pt x="0" y="79376"/>
                  </a:lnTo>
                  <a:close/>
                  <a:moveTo>
                    <a:pt x="0" y="158749"/>
                  </a:moveTo>
                  <a:lnTo>
                    <a:pt x="79374" y="158749"/>
                  </a:lnTo>
                  <a:lnTo>
                    <a:pt x="79374" y="238125"/>
                  </a:lnTo>
                  <a:lnTo>
                    <a:pt x="0" y="238125"/>
                  </a:lnTo>
                  <a:close/>
                  <a:moveTo>
                    <a:pt x="158749" y="158749"/>
                  </a:moveTo>
                  <a:lnTo>
                    <a:pt x="238125" y="158749"/>
                  </a:lnTo>
                  <a:lnTo>
                    <a:pt x="238125" y="238125"/>
                  </a:lnTo>
                  <a:lnTo>
                    <a:pt x="158749" y="238125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EFFBB40-C747-4EDB-B30D-A0E18F0DD451}"/>
                </a:ext>
              </a:extLst>
            </p:cNvPr>
            <p:cNvSpPr/>
            <p:nvPr/>
          </p:nvSpPr>
          <p:spPr>
            <a:xfrm>
              <a:off x="3535908" y="-2284326"/>
              <a:ext cx="1508124" cy="1905000"/>
            </a:xfrm>
            <a:custGeom>
              <a:avLst/>
              <a:gdLst>
                <a:gd name="connsiteX0" fmla="*/ 79375 w 1508124"/>
                <a:gd name="connsiteY0" fmla="*/ 1071563 h 1905000"/>
                <a:gd name="connsiteX1" fmla="*/ 0 w 1508124"/>
                <a:gd name="connsiteY1" fmla="*/ 1071563 h 1905000"/>
                <a:gd name="connsiteX2" fmla="*/ 0 w 1508124"/>
                <a:gd name="connsiteY2" fmla="*/ 119063 h 1905000"/>
                <a:gd name="connsiteX3" fmla="*/ 119063 w 1508124"/>
                <a:gd name="connsiteY3" fmla="*/ 0 h 1905000"/>
                <a:gd name="connsiteX4" fmla="*/ 1150937 w 1508124"/>
                <a:gd name="connsiteY4" fmla="*/ 0 h 1905000"/>
                <a:gd name="connsiteX5" fmla="*/ 1178719 w 1508124"/>
                <a:gd name="connsiteY5" fmla="*/ 11906 h 1905000"/>
                <a:gd name="connsiteX6" fmla="*/ 1496218 w 1508124"/>
                <a:gd name="connsiteY6" fmla="*/ 329407 h 1905000"/>
                <a:gd name="connsiteX7" fmla="*/ 1508124 w 1508124"/>
                <a:gd name="connsiteY7" fmla="*/ 357188 h 1905000"/>
                <a:gd name="connsiteX8" fmla="*/ 1508124 w 1508124"/>
                <a:gd name="connsiteY8" fmla="*/ 754062 h 1905000"/>
                <a:gd name="connsiteX9" fmla="*/ 1428751 w 1508124"/>
                <a:gd name="connsiteY9" fmla="*/ 754062 h 1905000"/>
                <a:gd name="connsiteX10" fmla="*/ 1428751 w 1508124"/>
                <a:gd name="connsiteY10" fmla="*/ 373062 h 1905000"/>
                <a:gd name="connsiteX11" fmla="*/ 1135062 w 1508124"/>
                <a:gd name="connsiteY11" fmla="*/ 79375 h 1905000"/>
                <a:gd name="connsiteX12" fmla="*/ 119063 w 1508124"/>
                <a:gd name="connsiteY12" fmla="*/ 79375 h 1905000"/>
                <a:gd name="connsiteX13" fmla="*/ 79375 w 1508124"/>
                <a:gd name="connsiteY13" fmla="*/ 119063 h 1905000"/>
                <a:gd name="connsiteX14" fmla="*/ 79375 w 1508124"/>
                <a:gd name="connsiteY14" fmla="*/ 1071563 h 1905000"/>
                <a:gd name="connsiteX15" fmla="*/ 277812 w 1508124"/>
                <a:gd name="connsiteY15" fmla="*/ 1905000 h 1905000"/>
                <a:gd name="connsiteX16" fmla="*/ 119063 w 1508124"/>
                <a:gd name="connsiteY16" fmla="*/ 1905000 h 1905000"/>
                <a:gd name="connsiteX17" fmla="*/ 0 w 1508124"/>
                <a:gd name="connsiteY17" fmla="*/ 1785938 h 1905000"/>
                <a:gd name="connsiteX18" fmla="*/ 0 w 1508124"/>
                <a:gd name="connsiteY18" fmla="*/ 1468437 h 1905000"/>
                <a:gd name="connsiteX19" fmla="*/ 79375 w 1508124"/>
                <a:gd name="connsiteY19" fmla="*/ 1468437 h 1905000"/>
                <a:gd name="connsiteX20" fmla="*/ 79375 w 1508124"/>
                <a:gd name="connsiteY20" fmla="*/ 1785938 h 1905000"/>
                <a:gd name="connsiteX21" fmla="*/ 119063 w 1508124"/>
                <a:gd name="connsiteY21" fmla="*/ 1825624 h 1905000"/>
                <a:gd name="connsiteX22" fmla="*/ 277812 w 1508124"/>
                <a:gd name="connsiteY22" fmla="*/ 1825624 h 1905000"/>
                <a:gd name="connsiteX23" fmla="*/ 277812 w 1508124"/>
                <a:gd name="connsiteY23" fmla="*/ 190500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508124" h="1905000">
                  <a:moveTo>
                    <a:pt x="79375" y="1071563"/>
                  </a:moveTo>
                  <a:lnTo>
                    <a:pt x="0" y="1071563"/>
                  </a:lnTo>
                  <a:lnTo>
                    <a:pt x="0" y="119063"/>
                  </a:lnTo>
                  <a:cubicBezTo>
                    <a:pt x="0" y="51594"/>
                    <a:pt x="51594" y="0"/>
                    <a:pt x="119063" y="0"/>
                  </a:cubicBezTo>
                  <a:lnTo>
                    <a:pt x="1150937" y="0"/>
                  </a:lnTo>
                  <a:cubicBezTo>
                    <a:pt x="1162843" y="0"/>
                    <a:pt x="1170781" y="3969"/>
                    <a:pt x="1178719" y="11906"/>
                  </a:cubicBezTo>
                  <a:lnTo>
                    <a:pt x="1496218" y="329407"/>
                  </a:lnTo>
                  <a:cubicBezTo>
                    <a:pt x="1504156" y="337343"/>
                    <a:pt x="1508124" y="345281"/>
                    <a:pt x="1508124" y="357188"/>
                  </a:cubicBezTo>
                  <a:lnTo>
                    <a:pt x="1508124" y="754062"/>
                  </a:lnTo>
                  <a:lnTo>
                    <a:pt x="1428751" y="754062"/>
                  </a:lnTo>
                  <a:lnTo>
                    <a:pt x="1428751" y="373062"/>
                  </a:lnTo>
                  <a:lnTo>
                    <a:pt x="1135062" y="79375"/>
                  </a:lnTo>
                  <a:lnTo>
                    <a:pt x="119063" y="79375"/>
                  </a:lnTo>
                  <a:cubicBezTo>
                    <a:pt x="95250" y="79375"/>
                    <a:pt x="79375" y="95250"/>
                    <a:pt x="79375" y="119063"/>
                  </a:cubicBezTo>
                  <a:lnTo>
                    <a:pt x="79375" y="1071563"/>
                  </a:lnTo>
                  <a:close/>
                  <a:moveTo>
                    <a:pt x="277812" y="1905000"/>
                  </a:moveTo>
                  <a:lnTo>
                    <a:pt x="119063" y="1905000"/>
                  </a:lnTo>
                  <a:cubicBezTo>
                    <a:pt x="51594" y="1905000"/>
                    <a:pt x="0" y="1853407"/>
                    <a:pt x="0" y="1785938"/>
                  </a:cubicBezTo>
                  <a:lnTo>
                    <a:pt x="0" y="1468437"/>
                  </a:lnTo>
                  <a:lnTo>
                    <a:pt x="79375" y="1468437"/>
                  </a:lnTo>
                  <a:lnTo>
                    <a:pt x="79375" y="1785938"/>
                  </a:lnTo>
                  <a:cubicBezTo>
                    <a:pt x="79375" y="1809750"/>
                    <a:pt x="95250" y="1825624"/>
                    <a:pt x="119063" y="1825624"/>
                  </a:cubicBezTo>
                  <a:lnTo>
                    <a:pt x="277812" y="1825624"/>
                  </a:lnTo>
                  <a:lnTo>
                    <a:pt x="277812" y="1905000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36447D6B-B8A2-4AD7-895A-2D94284AD517}"/>
                </a:ext>
              </a:extLst>
            </p:cNvPr>
            <p:cNvSpPr/>
            <p:nvPr/>
          </p:nvSpPr>
          <p:spPr>
            <a:xfrm>
              <a:off x="4567782" y="-2244638"/>
              <a:ext cx="714375" cy="1865312"/>
            </a:xfrm>
            <a:custGeom>
              <a:avLst/>
              <a:gdLst>
                <a:gd name="connsiteX0" fmla="*/ 277814 w 714375"/>
                <a:gd name="connsiteY0" fmla="*/ 357187 h 1865312"/>
                <a:gd name="connsiteX1" fmla="*/ 198438 w 714375"/>
                <a:gd name="connsiteY1" fmla="*/ 357187 h 1865312"/>
                <a:gd name="connsiteX2" fmla="*/ 79376 w 714375"/>
                <a:gd name="connsiteY2" fmla="*/ 238124 h 1865312"/>
                <a:gd name="connsiteX3" fmla="*/ 79376 w 714375"/>
                <a:gd name="connsiteY3" fmla="*/ 0 h 1865312"/>
                <a:gd name="connsiteX4" fmla="*/ 158751 w 714375"/>
                <a:gd name="connsiteY4" fmla="*/ 0 h 1865312"/>
                <a:gd name="connsiteX5" fmla="*/ 158751 w 714375"/>
                <a:gd name="connsiteY5" fmla="*/ 238124 h 1865312"/>
                <a:gd name="connsiteX6" fmla="*/ 198438 w 714375"/>
                <a:gd name="connsiteY6" fmla="*/ 277813 h 1865312"/>
                <a:gd name="connsiteX7" fmla="*/ 277814 w 714375"/>
                <a:gd name="connsiteY7" fmla="*/ 277813 h 1865312"/>
                <a:gd name="connsiteX8" fmla="*/ 277814 w 714375"/>
                <a:gd name="connsiteY8" fmla="*/ 357187 h 1865312"/>
                <a:gd name="connsiteX9" fmla="*/ 635001 w 714375"/>
                <a:gd name="connsiteY9" fmla="*/ 1865313 h 1865312"/>
                <a:gd name="connsiteX10" fmla="*/ 79376 w 714375"/>
                <a:gd name="connsiteY10" fmla="*/ 1865313 h 1865312"/>
                <a:gd name="connsiteX11" fmla="*/ 0 w 714375"/>
                <a:gd name="connsiteY11" fmla="*/ 1785937 h 1865312"/>
                <a:gd name="connsiteX12" fmla="*/ 0 w 714375"/>
                <a:gd name="connsiteY12" fmla="*/ 1666875 h 1865312"/>
                <a:gd name="connsiteX13" fmla="*/ 39689 w 714375"/>
                <a:gd name="connsiteY13" fmla="*/ 1627188 h 1865312"/>
                <a:gd name="connsiteX14" fmla="*/ 674688 w 714375"/>
                <a:gd name="connsiteY14" fmla="*/ 1627188 h 1865312"/>
                <a:gd name="connsiteX15" fmla="*/ 714375 w 714375"/>
                <a:gd name="connsiteY15" fmla="*/ 1666875 h 1865312"/>
                <a:gd name="connsiteX16" fmla="*/ 714375 w 714375"/>
                <a:gd name="connsiteY16" fmla="*/ 1785937 h 1865312"/>
                <a:gd name="connsiteX17" fmla="*/ 635001 w 714375"/>
                <a:gd name="connsiteY17" fmla="*/ 1865313 h 1865312"/>
                <a:gd name="connsiteX18" fmla="*/ 79376 w 714375"/>
                <a:gd name="connsiteY18" fmla="*/ 1706563 h 1865312"/>
                <a:gd name="connsiteX19" fmla="*/ 79376 w 714375"/>
                <a:gd name="connsiteY19" fmla="*/ 1785937 h 1865312"/>
                <a:gd name="connsiteX20" fmla="*/ 635001 w 714375"/>
                <a:gd name="connsiteY20" fmla="*/ 1785937 h 1865312"/>
                <a:gd name="connsiteX21" fmla="*/ 635001 w 714375"/>
                <a:gd name="connsiteY21" fmla="*/ 1706563 h 1865312"/>
                <a:gd name="connsiteX22" fmla="*/ 79376 w 714375"/>
                <a:gd name="connsiteY22" fmla="*/ 1706563 h 1865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14375" h="1865312">
                  <a:moveTo>
                    <a:pt x="277814" y="357187"/>
                  </a:moveTo>
                  <a:lnTo>
                    <a:pt x="198438" y="357187"/>
                  </a:lnTo>
                  <a:cubicBezTo>
                    <a:pt x="130969" y="357187"/>
                    <a:pt x="79376" y="305594"/>
                    <a:pt x="79376" y="238124"/>
                  </a:cubicBezTo>
                  <a:lnTo>
                    <a:pt x="79376" y="0"/>
                  </a:lnTo>
                  <a:lnTo>
                    <a:pt x="158751" y="0"/>
                  </a:lnTo>
                  <a:lnTo>
                    <a:pt x="158751" y="238124"/>
                  </a:lnTo>
                  <a:cubicBezTo>
                    <a:pt x="158751" y="261937"/>
                    <a:pt x="174626" y="277813"/>
                    <a:pt x="198438" y="277813"/>
                  </a:cubicBezTo>
                  <a:lnTo>
                    <a:pt x="277814" y="277813"/>
                  </a:lnTo>
                  <a:lnTo>
                    <a:pt x="277814" y="357187"/>
                  </a:lnTo>
                  <a:close/>
                  <a:moveTo>
                    <a:pt x="635001" y="1865313"/>
                  </a:moveTo>
                  <a:lnTo>
                    <a:pt x="79376" y="1865313"/>
                  </a:lnTo>
                  <a:cubicBezTo>
                    <a:pt x="35719" y="1865313"/>
                    <a:pt x="0" y="1829594"/>
                    <a:pt x="0" y="1785937"/>
                  </a:cubicBezTo>
                  <a:lnTo>
                    <a:pt x="0" y="1666875"/>
                  </a:lnTo>
                  <a:cubicBezTo>
                    <a:pt x="0" y="1643062"/>
                    <a:pt x="15876" y="1627188"/>
                    <a:pt x="39689" y="1627188"/>
                  </a:cubicBezTo>
                  <a:lnTo>
                    <a:pt x="674688" y="1627188"/>
                  </a:lnTo>
                  <a:cubicBezTo>
                    <a:pt x="698501" y="1627188"/>
                    <a:pt x="714375" y="1643062"/>
                    <a:pt x="714375" y="1666875"/>
                  </a:cubicBezTo>
                  <a:lnTo>
                    <a:pt x="714375" y="1785937"/>
                  </a:lnTo>
                  <a:cubicBezTo>
                    <a:pt x="714375" y="1829594"/>
                    <a:pt x="678656" y="1865313"/>
                    <a:pt x="635001" y="1865313"/>
                  </a:cubicBezTo>
                  <a:close/>
                  <a:moveTo>
                    <a:pt x="79376" y="1706563"/>
                  </a:moveTo>
                  <a:lnTo>
                    <a:pt x="79376" y="1785937"/>
                  </a:lnTo>
                  <a:lnTo>
                    <a:pt x="635001" y="1785937"/>
                  </a:lnTo>
                  <a:lnTo>
                    <a:pt x="635001" y="1706563"/>
                  </a:lnTo>
                  <a:lnTo>
                    <a:pt x="79376" y="1706563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898D709B-969B-4F21-B3D6-F88200F756FB}"/>
                </a:ext>
              </a:extLst>
            </p:cNvPr>
            <p:cNvSpPr/>
            <p:nvPr/>
          </p:nvSpPr>
          <p:spPr>
            <a:xfrm>
              <a:off x="4567782" y="-776200"/>
              <a:ext cx="714375" cy="238125"/>
            </a:xfrm>
            <a:custGeom>
              <a:avLst/>
              <a:gdLst>
                <a:gd name="connsiteX0" fmla="*/ 674688 w 714375"/>
                <a:gd name="connsiteY0" fmla="*/ 238125 h 238125"/>
                <a:gd name="connsiteX1" fmla="*/ 39689 w 714375"/>
                <a:gd name="connsiteY1" fmla="*/ 238125 h 238125"/>
                <a:gd name="connsiteX2" fmla="*/ 0 w 714375"/>
                <a:gd name="connsiteY2" fmla="*/ 198436 h 238125"/>
                <a:gd name="connsiteX3" fmla="*/ 0 w 714375"/>
                <a:gd name="connsiteY3" fmla="*/ 79374 h 238125"/>
                <a:gd name="connsiteX4" fmla="*/ 79376 w 714375"/>
                <a:gd name="connsiteY4" fmla="*/ 0 h 238125"/>
                <a:gd name="connsiteX5" fmla="*/ 635001 w 714375"/>
                <a:gd name="connsiteY5" fmla="*/ 0 h 238125"/>
                <a:gd name="connsiteX6" fmla="*/ 714375 w 714375"/>
                <a:gd name="connsiteY6" fmla="*/ 79374 h 238125"/>
                <a:gd name="connsiteX7" fmla="*/ 714375 w 714375"/>
                <a:gd name="connsiteY7" fmla="*/ 198436 h 238125"/>
                <a:gd name="connsiteX8" fmla="*/ 674688 w 714375"/>
                <a:gd name="connsiteY8" fmla="*/ 238125 h 238125"/>
                <a:gd name="connsiteX9" fmla="*/ 79376 w 714375"/>
                <a:gd name="connsiteY9" fmla="*/ 158749 h 238125"/>
                <a:gd name="connsiteX10" fmla="*/ 635001 w 714375"/>
                <a:gd name="connsiteY10" fmla="*/ 158749 h 238125"/>
                <a:gd name="connsiteX11" fmla="*/ 635001 w 714375"/>
                <a:gd name="connsiteY11" fmla="*/ 79374 h 238125"/>
                <a:gd name="connsiteX12" fmla="*/ 79376 w 714375"/>
                <a:gd name="connsiteY12" fmla="*/ 79374 h 238125"/>
                <a:gd name="connsiteX13" fmla="*/ 79376 w 714375"/>
                <a:gd name="connsiteY13" fmla="*/ 158749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4375" h="238125">
                  <a:moveTo>
                    <a:pt x="674688" y="238125"/>
                  </a:moveTo>
                  <a:lnTo>
                    <a:pt x="39689" y="238125"/>
                  </a:lnTo>
                  <a:cubicBezTo>
                    <a:pt x="15876" y="238125"/>
                    <a:pt x="0" y="222249"/>
                    <a:pt x="0" y="198436"/>
                  </a:cubicBezTo>
                  <a:lnTo>
                    <a:pt x="0" y="79374"/>
                  </a:lnTo>
                  <a:cubicBezTo>
                    <a:pt x="0" y="35719"/>
                    <a:pt x="35719" y="0"/>
                    <a:pt x="79376" y="0"/>
                  </a:cubicBezTo>
                  <a:lnTo>
                    <a:pt x="635001" y="0"/>
                  </a:lnTo>
                  <a:cubicBezTo>
                    <a:pt x="678656" y="0"/>
                    <a:pt x="714375" y="35719"/>
                    <a:pt x="714375" y="79374"/>
                  </a:cubicBezTo>
                  <a:lnTo>
                    <a:pt x="714375" y="198436"/>
                  </a:lnTo>
                  <a:cubicBezTo>
                    <a:pt x="714375" y="222249"/>
                    <a:pt x="698501" y="238125"/>
                    <a:pt x="674688" y="238125"/>
                  </a:cubicBezTo>
                  <a:close/>
                  <a:moveTo>
                    <a:pt x="79376" y="158749"/>
                  </a:moveTo>
                  <a:lnTo>
                    <a:pt x="635001" y="158749"/>
                  </a:lnTo>
                  <a:lnTo>
                    <a:pt x="635001" y="79374"/>
                  </a:lnTo>
                  <a:lnTo>
                    <a:pt x="79376" y="79374"/>
                  </a:lnTo>
                  <a:lnTo>
                    <a:pt x="79376" y="158749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218D198F-E335-4E63-A0EF-DD4FE4B6191D}"/>
                </a:ext>
              </a:extLst>
            </p:cNvPr>
            <p:cNvSpPr/>
            <p:nvPr/>
          </p:nvSpPr>
          <p:spPr>
            <a:xfrm>
              <a:off x="3932783" y="-934951"/>
              <a:ext cx="1349374" cy="555625"/>
            </a:xfrm>
            <a:custGeom>
              <a:avLst/>
              <a:gdLst>
                <a:gd name="connsiteX0" fmla="*/ 1270001 w 1349374"/>
                <a:gd name="connsiteY0" fmla="*/ 238125 h 555625"/>
                <a:gd name="connsiteX1" fmla="*/ 714375 w 1349374"/>
                <a:gd name="connsiteY1" fmla="*/ 238125 h 555625"/>
                <a:gd name="connsiteX2" fmla="*/ 634999 w 1349374"/>
                <a:gd name="connsiteY2" fmla="*/ 158751 h 555625"/>
                <a:gd name="connsiteX3" fmla="*/ 634999 w 1349374"/>
                <a:gd name="connsiteY3" fmla="*/ 39689 h 555625"/>
                <a:gd name="connsiteX4" fmla="*/ 674688 w 1349374"/>
                <a:gd name="connsiteY4" fmla="*/ 0 h 555625"/>
                <a:gd name="connsiteX5" fmla="*/ 1309688 w 1349374"/>
                <a:gd name="connsiteY5" fmla="*/ 0 h 555625"/>
                <a:gd name="connsiteX6" fmla="*/ 1349374 w 1349374"/>
                <a:gd name="connsiteY6" fmla="*/ 39689 h 555625"/>
                <a:gd name="connsiteX7" fmla="*/ 1349374 w 1349374"/>
                <a:gd name="connsiteY7" fmla="*/ 158751 h 555625"/>
                <a:gd name="connsiteX8" fmla="*/ 1270001 w 1349374"/>
                <a:gd name="connsiteY8" fmla="*/ 238125 h 555625"/>
                <a:gd name="connsiteX9" fmla="*/ 714375 w 1349374"/>
                <a:gd name="connsiteY9" fmla="*/ 79376 h 555625"/>
                <a:gd name="connsiteX10" fmla="*/ 714375 w 1349374"/>
                <a:gd name="connsiteY10" fmla="*/ 158751 h 555625"/>
                <a:gd name="connsiteX11" fmla="*/ 1270001 w 1349374"/>
                <a:gd name="connsiteY11" fmla="*/ 158751 h 555625"/>
                <a:gd name="connsiteX12" fmla="*/ 1270001 w 1349374"/>
                <a:gd name="connsiteY12" fmla="*/ 79376 h 555625"/>
                <a:gd name="connsiteX13" fmla="*/ 714375 w 1349374"/>
                <a:gd name="connsiteY13" fmla="*/ 79376 h 555625"/>
                <a:gd name="connsiteX14" fmla="*/ 634999 w 1349374"/>
                <a:gd name="connsiteY14" fmla="*/ 555626 h 555625"/>
                <a:gd name="connsiteX15" fmla="*/ 79376 w 1349374"/>
                <a:gd name="connsiteY15" fmla="*/ 555626 h 555625"/>
                <a:gd name="connsiteX16" fmla="*/ 0 w 1349374"/>
                <a:gd name="connsiteY16" fmla="*/ 476250 h 555625"/>
                <a:gd name="connsiteX17" fmla="*/ 0 w 1349374"/>
                <a:gd name="connsiteY17" fmla="*/ 357188 h 555625"/>
                <a:gd name="connsiteX18" fmla="*/ 39687 w 1349374"/>
                <a:gd name="connsiteY18" fmla="*/ 317501 h 555625"/>
                <a:gd name="connsiteX19" fmla="*/ 674688 w 1349374"/>
                <a:gd name="connsiteY19" fmla="*/ 317501 h 555625"/>
                <a:gd name="connsiteX20" fmla="*/ 714375 w 1349374"/>
                <a:gd name="connsiteY20" fmla="*/ 357188 h 555625"/>
                <a:gd name="connsiteX21" fmla="*/ 714375 w 1349374"/>
                <a:gd name="connsiteY21" fmla="*/ 476250 h 555625"/>
                <a:gd name="connsiteX22" fmla="*/ 634999 w 1349374"/>
                <a:gd name="connsiteY22" fmla="*/ 555626 h 555625"/>
                <a:gd name="connsiteX23" fmla="*/ 79376 w 1349374"/>
                <a:gd name="connsiteY23" fmla="*/ 396876 h 555625"/>
                <a:gd name="connsiteX24" fmla="*/ 79376 w 1349374"/>
                <a:gd name="connsiteY24" fmla="*/ 476250 h 555625"/>
                <a:gd name="connsiteX25" fmla="*/ 634999 w 1349374"/>
                <a:gd name="connsiteY25" fmla="*/ 476250 h 555625"/>
                <a:gd name="connsiteX26" fmla="*/ 634999 w 1349374"/>
                <a:gd name="connsiteY26" fmla="*/ 396876 h 555625"/>
                <a:gd name="connsiteX27" fmla="*/ 79376 w 1349374"/>
                <a:gd name="connsiteY27" fmla="*/ 396876 h 55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349374" h="555625">
                  <a:moveTo>
                    <a:pt x="1270001" y="238125"/>
                  </a:moveTo>
                  <a:lnTo>
                    <a:pt x="714375" y="238125"/>
                  </a:lnTo>
                  <a:cubicBezTo>
                    <a:pt x="670718" y="238125"/>
                    <a:pt x="634999" y="202406"/>
                    <a:pt x="634999" y="158751"/>
                  </a:cubicBezTo>
                  <a:lnTo>
                    <a:pt x="634999" y="39689"/>
                  </a:lnTo>
                  <a:cubicBezTo>
                    <a:pt x="634999" y="15876"/>
                    <a:pt x="650876" y="0"/>
                    <a:pt x="674688" y="0"/>
                  </a:cubicBezTo>
                  <a:lnTo>
                    <a:pt x="1309688" y="0"/>
                  </a:lnTo>
                  <a:cubicBezTo>
                    <a:pt x="1333500" y="0"/>
                    <a:pt x="1349374" y="15876"/>
                    <a:pt x="1349374" y="39689"/>
                  </a:cubicBezTo>
                  <a:lnTo>
                    <a:pt x="1349374" y="158751"/>
                  </a:lnTo>
                  <a:cubicBezTo>
                    <a:pt x="1349374" y="202406"/>
                    <a:pt x="1313656" y="238125"/>
                    <a:pt x="1270001" y="238125"/>
                  </a:cubicBezTo>
                  <a:close/>
                  <a:moveTo>
                    <a:pt x="714375" y="79376"/>
                  </a:moveTo>
                  <a:lnTo>
                    <a:pt x="714375" y="158751"/>
                  </a:lnTo>
                  <a:lnTo>
                    <a:pt x="1270001" y="158751"/>
                  </a:lnTo>
                  <a:lnTo>
                    <a:pt x="1270001" y="79376"/>
                  </a:lnTo>
                  <a:lnTo>
                    <a:pt x="714375" y="79376"/>
                  </a:lnTo>
                  <a:close/>
                  <a:moveTo>
                    <a:pt x="634999" y="555626"/>
                  </a:moveTo>
                  <a:lnTo>
                    <a:pt x="79376" y="555626"/>
                  </a:lnTo>
                  <a:cubicBezTo>
                    <a:pt x="35719" y="555626"/>
                    <a:pt x="0" y="519907"/>
                    <a:pt x="0" y="476250"/>
                  </a:cubicBezTo>
                  <a:lnTo>
                    <a:pt x="0" y="357188"/>
                  </a:lnTo>
                  <a:cubicBezTo>
                    <a:pt x="0" y="333375"/>
                    <a:pt x="15874" y="317501"/>
                    <a:pt x="39687" y="317501"/>
                  </a:cubicBezTo>
                  <a:lnTo>
                    <a:pt x="674688" y="317501"/>
                  </a:lnTo>
                  <a:cubicBezTo>
                    <a:pt x="698501" y="317501"/>
                    <a:pt x="714375" y="333375"/>
                    <a:pt x="714375" y="357188"/>
                  </a:cubicBezTo>
                  <a:lnTo>
                    <a:pt x="714375" y="476250"/>
                  </a:lnTo>
                  <a:cubicBezTo>
                    <a:pt x="714375" y="519907"/>
                    <a:pt x="678656" y="555626"/>
                    <a:pt x="634999" y="555626"/>
                  </a:cubicBezTo>
                  <a:close/>
                  <a:moveTo>
                    <a:pt x="79376" y="396876"/>
                  </a:moveTo>
                  <a:lnTo>
                    <a:pt x="79376" y="476250"/>
                  </a:lnTo>
                  <a:lnTo>
                    <a:pt x="634999" y="476250"/>
                  </a:lnTo>
                  <a:lnTo>
                    <a:pt x="634999" y="396876"/>
                  </a:lnTo>
                  <a:lnTo>
                    <a:pt x="79376" y="396876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1D6B388-8E33-41B7-A27B-019642B36DE1}"/>
                </a:ext>
              </a:extLst>
            </p:cNvPr>
            <p:cNvSpPr/>
            <p:nvPr/>
          </p:nvSpPr>
          <p:spPr>
            <a:xfrm>
              <a:off x="3932783" y="-776200"/>
              <a:ext cx="714375" cy="238125"/>
            </a:xfrm>
            <a:custGeom>
              <a:avLst/>
              <a:gdLst>
                <a:gd name="connsiteX0" fmla="*/ 674688 w 714375"/>
                <a:gd name="connsiteY0" fmla="*/ 238125 h 238125"/>
                <a:gd name="connsiteX1" fmla="*/ 39687 w 714375"/>
                <a:gd name="connsiteY1" fmla="*/ 238125 h 238125"/>
                <a:gd name="connsiteX2" fmla="*/ 0 w 714375"/>
                <a:gd name="connsiteY2" fmla="*/ 198436 h 238125"/>
                <a:gd name="connsiteX3" fmla="*/ 0 w 714375"/>
                <a:gd name="connsiteY3" fmla="*/ 79374 h 238125"/>
                <a:gd name="connsiteX4" fmla="*/ 79376 w 714375"/>
                <a:gd name="connsiteY4" fmla="*/ 0 h 238125"/>
                <a:gd name="connsiteX5" fmla="*/ 634999 w 714375"/>
                <a:gd name="connsiteY5" fmla="*/ 0 h 238125"/>
                <a:gd name="connsiteX6" fmla="*/ 714375 w 714375"/>
                <a:gd name="connsiteY6" fmla="*/ 79374 h 238125"/>
                <a:gd name="connsiteX7" fmla="*/ 714375 w 714375"/>
                <a:gd name="connsiteY7" fmla="*/ 198436 h 238125"/>
                <a:gd name="connsiteX8" fmla="*/ 674688 w 714375"/>
                <a:gd name="connsiteY8" fmla="*/ 238125 h 238125"/>
                <a:gd name="connsiteX9" fmla="*/ 79376 w 714375"/>
                <a:gd name="connsiteY9" fmla="*/ 158749 h 238125"/>
                <a:gd name="connsiteX10" fmla="*/ 634999 w 714375"/>
                <a:gd name="connsiteY10" fmla="*/ 158749 h 238125"/>
                <a:gd name="connsiteX11" fmla="*/ 634999 w 714375"/>
                <a:gd name="connsiteY11" fmla="*/ 79374 h 238125"/>
                <a:gd name="connsiteX12" fmla="*/ 79376 w 714375"/>
                <a:gd name="connsiteY12" fmla="*/ 79374 h 238125"/>
                <a:gd name="connsiteX13" fmla="*/ 79376 w 714375"/>
                <a:gd name="connsiteY13" fmla="*/ 158749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4375" h="238125">
                  <a:moveTo>
                    <a:pt x="674688" y="238125"/>
                  </a:moveTo>
                  <a:lnTo>
                    <a:pt x="39687" y="238125"/>
                  </a:lnTo>
                  <a:cubicBezTo>
                    <a:pt x="15874" y="238125"/>
                    <a:pt x="0" y="222249"/>
                    <a:pt x="0" y="198436"/>
                  </a:cubicBezTo>
                  <a:lnTo>
                    <a:pt x="0" y="79374"/>
                  </a:lnTo>
                  <a:cubicBezTo>
                    <a:pt x="0" y="35719"/>
                    <a:pt x="35719" y="0"/>
                    <a:pt x="79376" y="0"/>
                  </a:cubicBezTo>
                  <a:lnTo>
                    <a:pt x="634999" y="0"/>
                  </a:lnTo>
                  <a:cubicBezTo>
                    <a:pt x="678656" y="0"/>
                    <a:pt x="714375" y="35719"/>
                    <a:pt x="714375" y="79374"/>
                  </a:cubicBezTo>
                  <a:lnTo>
                    <a:pt x="714375" y="198436"/>
                  </a:lnTo>
                  <a:cubicBezTo>
                    <a:pt x="714375" y="222249"/>
                    <a:pt x="698501" y="238125"/>
                    <a:pt x="674688" y="238125"/>
                  </a:cubicBezTo>
                  <a:close/>
                  <a:moveTo>
                    <a:pt x="79376" y="158749"/>
                  </a:moveTo>
                  <a:lnTo>
                    <a:pt x="634999" y="158749"/>
                  </a:lnTo>
                  <a:lnTo>
                    <a:pt x="634999" y="79374"/>
                  </a:lnTo>
                  <a:lnTo>
                    <a:pt x="79376" y="79374"/>
                  </a:lnTo>
                  <a:lnTo>
                    <a:pt x="79376" y="158749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1A75A131-AB7C-4B09-91B6-E731139A93A9}"/>
                </a:ext>
              </a:extLst>
            </p:cNvPr>
            <p:cNvSpPr/>
            <p:nvPr/>
          </p:nvSpPr>
          <p:spPr>
            <a:xfrm>
              <a:off x="3932783" y="-934951"/>
              <a:ext cx="714375" cy="238125"/>
            </a:xfrm>
            <a:custGeom>
              <a:avLst/>
              <a:gdLst>
                <a:gd name="connsiteX0" fmla="*/ 634999 w 714375"/>
                <a:gd name="connsiteY0" fmla="*/ 238125 h 238125"/>
                <a:gd name="connsiteX1" fmla="*/ 79376 w 714375"/>
                <a:gd name="connsiteY1" fmla="*/ 238125 h 238125"/>
                <a:gd name="connsiteX2" fmla="*/ 0 w 714375"/>
                <a:gd name="connsiteY2" fmla="*/ 158751 h 238125"/>
                <a:gd name="connsiteX3" fmla="*/ 0 w 714375"/>
                <a:gd name="connsiteY3" fmla="*/ 39689 h 238125"/>
                <a:gd name="connsiteX4" fmla="*/ 39687 w 714375"/>
                <a:gd name="connsiteY4" fmla="*/ 0 h 238125"/>
                <a:gd name="connsiteX5" fmla="*/ 674688 w 714375"/>
                <a:gd name="connsiteY5" fmla="*/ 0 h 238125"/>
                <a:gd name="connsiteX6" fmla="*/ 714375 w 714375"/>
                <a:gd name="connsiteY6" fmla="*/ 39689 h 238125"/>
                <a:gd name="connsiteX7" fmla="*/ 714375 w 714375"/>
                <a:gd name="connsiteY7" fmla="*/ 158751 h 238125"/>
                <a:gd name="connsiteX8" fmla="*/ 634999 w 714375"/>
                <a:gd name="connsiteY8" fmla="*/ 238125 h 238125"/>
                <a:gd name="connsiteX9" fmla="*/ 79376 w 714375"/>
                <a:gd name="connsiteY9" fmla="*/ 79376 h 238125"/>
                <a:gd name="connsiteX10" fmla="*/ 79376 w 714375"/>
                <a:gd name="connsiteY10" fmla="*/ 158751 h 238125"/>
                <a:gd name="connsiteX11" fmla="*/ 634999 w 714375"/>
                <a:gd name="connsiteY11" fmla="*/ 158751 h 238125"/>
                <a:gd name="connsiteX12" fmla="*/ 634999 w 714375"/>
                <a:gd name="connsiteY12" fmla="*/ 79376 h 238125"/>
                <a:gd name="connsiteX13" fmla="*/ 79376 w 714375"/>
                <a:gd name="connsiteY13" fmla="*/ 79376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4375" h="238125">
                  <a:moveTo>
                    <a:pt x="634999" y="238125"/>
                  </a:moveTo>
                  <a:lnTo>
                    <a:pt x="79376" y="238125"/>
                  </a:lnTo>
                  <a:cubicBezTo>
                    <a:pt x="35719" y="238125"/>
                    <a:pt x="0" y="202406"/>
                    <a:pt x="0" y="158751"/>
                  </a:cubicBezTo>
                  <a:lnTo>
                    <a:pt x="0" y="39689"/>
                  </a:lnTo>
                  <a:cubicBezTo>
                    <a:pt x="0" y="15876"/>
                    <a:pt x="15874" y="0"/>
                    <a:pt x="39687" y="0"/>
                  </a:cubicBezTo>
                  <a:lnTo>
                    <a:pt x="674688" y="0"/>
                  </a:lnTo>
                  <a:cubicBezTo>
                    <a:pt x="698501" y="0"/>
                    <a:pt x="714375" y="15876"/>
                    <a:pt x="714375" y="39689"/>
                  </a:cubicBezTo>
                  <a:lnTo>
                    <a:pt x="714375" y="158751"/>
                  </a:lnTo>
                  <a:cubicBezTo>
                    <a:pt x="714375" y="202406"/>
                    <a:pt x="678656" y="238125"/>
                    <a:pt x="634999" y="238125"/>
                  </a:cubicBezTo>
                  <a:close/>
                  <a:moveTo>
                    <a:pt x="79376" y="79376"/>
                  </a:moveTo>
                  <a:lnTo>
                    <a:pt x="79376" y="158751"/>
                  </a:lnTo>
                  <a:lnTo>
                    <a:pt x="634999" y="158751"/>
                  </a:lnTo>
                  <a:lnTo>
                    <a:pt x="634999" y="79376"/>
                  </a:lnTo>
                  <a:lnTo>
                    <a:pt x="79376" y="79376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731EC9EA-B34C-4DF1-B8CB-AFFBCC214418}"/>
                </a:ext>
              </a:extLst>
            </p:cNvPr>
            <p:cNvSpPr/>
            <p:nvPr/>
          </p:nvSpPr>
          <p:spPr>
            <a:xfrm>
              <a:off x="4567782" y="-1093701"/>
              <a:ext cx="714375" cy="238125"/>
            </a:xfrm>
            <a:custGeom>
              <a:avLst/>
              <a:gdLst>
                <a:gd name="connsiteX0" fmla="*/ 635001 w 714375"/>
                <a:gd name="connsiteY0" fmla="*/ 238125 h 238125"/>
                <a:gd name="connsiteX1" fmla="*/ 79376 w 714375"/>
                <a:gd name="connsiteY1" fmla="*/ 238125 h 238125"/>
                <a:gd name="connsiteX2" fmla="*/ 0 w 714375"/>
                <a:gd name="connsiteY2" fmla="*/ 158749 h 238125"/>
                <a:gd name="connsiteX3" fmla="*/ 0 w 714375"/>
                <a:gd name="connsiteY3" fmla="*/ 39687 h 238125"/>
                <a:gd name="connsiteX4" fmla="*/ 39689 w 714375"/>
                <a:gd name="connsiteY4" fmla="*/ 0 h 238125"/>
                <a:gd name="connsiteX5" fmla="*/ 674688 w 714375"/>
                <a:gd name="connsiteY5" fmla="*/ 0 h 238125"/>
                <a:gd name="connsiteX6" fmla="*/ 714375 w 714375"/>
                <a:gd name="connsiteY6" fmla="*/ 39687 h 238125"/>
                <a:gd name="connsiteX7" fmla="*/ 714375 w 714375"/>
                <a:gd name="connsiteY7" fmla="*/ 158749 h 238125"/>
                <a:gd name="connsiteX8" fmla="*/ 635001 w 714375"/>
                <a:gd name="connsiteY8" fmla="*/ 238125 h 238125"/>
                <a:gd name="connsiteX9" fmla="*/ 79376 w 714375"/>
                <a:gd name="connsiteY9" fmla="*/ 79376 h 238125"/>
                <a:gd name="connsiteX10" fmla="*/ 79376 w 714375"/>
                <a:gd name="connsiteY10" fmla="*/ 158749 h 238125"/>
                <a:gd name="connsiteX11" fmla="*/ 635001 w 714375"/>
                <a:gd name="connsiteY11" fmla="*/ 158749 h 238125"/>
                <a:gd name="connsiteX12" fmla="*/ 635001 w 714375"/>
                <a:gd name="connsiteY12" fmla="*/ 79376 h 238125"/>
                <a:gd name="connsiteX13" fmla="*/ 79376 w 714375"/>
                <a:gd name="connsiteY13" fmla="*/ 79376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4375" h="238125">
                  <a:moveTo>
                    <a:pt x="635001" y="238125"/>
                  </a:moveTo>
                  <a:lnTo>
                    <a:pt x="79376" y="238125"/>
                  </a:lnTo>
                  <a:cubicBezTo>
                    <a:pt x="35719" y="238125"/>
                    <a:pt x="0" y="202406"/>
                    <a:pt x="0" y="158749"/>
                  </a:cubicBezTo>
                  <a:lnTo>
                    <a:pt x="0" y="39687"/>
                  </a:lnTo>
                  <a:cubicBezTo>
                    <a:pt x="0" y="15874"/>
                    <a:pt x="15876" y="0"/>
                    <a:pt x="39689" y="0"/>
                  </a:cubicBezTo>
                  <a:lnTo>
                    <a:pt x="674688" y="0"/>
                  </a:lnTo>
                  <a:cubicBezTo>
                    <a:pt x="698501" y="0"/>
                    <a:pt x="714375" y="15874"/>
                    <a:pt x="714375" y="39687"/>
                  </a:cubicBezTo>
                  <a:lnTo>
                    <a:pt x="714375" y="158749"/>
                  </a:lnTo>
                  <a:cubicBezTo>
                    <a:pt x="714375" y="202406"/>
                    <a:pt x="678656" y="238125"/>
                    <a:pt x="635001" y="238125"/>
                  </a:cubicBezTo>
                  <a:close/>
                  <a:moveTo>
                    <a:pt x="79376" y="79376"/>
                  </a:moveTo>
                  <a:lnTo>
                    <a:pt x="79376" y="158749"/>
                  </a:lnTo>
                  <a:lnTo>
                    <a:pt x="635001" y="158749"/>
                  </a:lnTo>
                  <a:lnTo>
                    <a:pt x="635001" y="79376"/>
                  </a:lnTo>
                  <a:lnTo>
                    <a:pt x="79376" y="79376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13D394F-E919-4055-A279-97D51D19F646}"/>
                </a:ext>
              </a:extLst>
            </p:cNvPr>
            <p:cNvSpPr/>
            <p:nvPr/>
          </p:nvSpPr>
          <p:spPr>
            <a:xfrm>
              <a:off x="4369346" y="-1768389"/>
              <a:ext cx="912811" cy="754063"/>
            </a:xfrm>
            <a:custGeom>
              <a:avLst/>
              <a:gdLst>
                <a:gd name="connsiteX0" fmla="*/ 873124 w 912811"/>
                <a:gd name="connsiteY0" fmla="*/ 754064 h 754063"/>
                <a:gd name="connsiteX1" fmla="*/ 238125 w 912811"/>
                <a:gd name="connsiteY1" fmla="*/ 754064 h 754063"/>
                <a:gd name="connsiteX2" fmla="*/ 198436 w 912811"/>
                <a:gd name="connsiteY2" fmla="*/ 714375 h 754063"/>
                <a:gd name="connsiteX3" fmla="*/ 198436 w 912811"/>
                <a:gd name="connsiteY3" fmla="*/ 595313 h 754063"/>
                <a:gd name="connsiteX4" fmla="*/ 277812 w 912811"/>
                <a:gd name="connsiteY4" fmla="*/ 515939 h 754063"/>
                <a:gd name="connsiteX5" fmla="*/ 833438 w 912811"/>
                <a:gd name="connsiteY5" fmla="*/ 515939 h 754063"/>
                <a:gd name="connsiteX6" fmla="*/ 912811 w 912811"/>
                <a:gd name="connsiteY6" fmla="*/ 595313 h 754063"/>
                <a:gd name="connsiteX7" fmla="*/ 912811 w 912811"/>
                <a:gd name="connsiteY7" fmla="*/ 714375 h 754063"/>
                <a:gd name="connsiteX8" fmla="*/ 873124 w 912811"/>
                <a:gd name="connsiteY8" fmla="*/ 754064 h 754063"/>
                <a:gd name="connsiteX9" fmla="*/ 277812 w 912811"/>
                <a:gd name="connsiteY9" fmla="*/ 674688 h 754063"/>
                <a:gd name="connsiteX10" fmla="*/ 833438 w 912811"/>
                <a:gd name="connsiteY10" fmla="*/ 674688 h 754063"/>
                <a:gd name="connsiteX11" fmla="*/ 833438 w 912811"/>
                <a:gd name="connsiteY11" fmla="*/ 595313 h 754063"/>
                <a:gd name="connsiteX12" fmla="*/ 277812 w 912811"/>
                <a:gd name="connsiteY12" fmla="*/ 595313 h 754063"/>
                <a:gd name="connsiteX13" fmla="*/ 277812 w 912811"/>
                <a:gd name="connsiteY13" fmla="*/ 674688 h 754063"/>
                <a:gd name="connsiteX14" fmla="*/ 357188 w 912811"/>
                <a:gd name="connsiteY14" fmla="*/ 317501 h 754063"/>
                <a:gd name="connsiteX15" fmla="*/ 277812 w 912811"/>
                <a:gd name="connsiteY15" fmla="*/ 317501 h 754063"/>
                <a:gd name="connsiteX16" fmla="*/ 277812 w 912811"/>
                <a:gd name="connsiteY16" fmla="*/ 79376 h 754063"/>
                <a:gd name="connsiteX17" fmla="*/ 0 w 912811"/>
                <a:gd name="connsiteY17" fmla="*/ 79376 h 754063"/>
                <a:gd name="connsiteX18" fmla="*/ 0 w 912811"/>
                <a:gd name="connsiteY18" fmla="*/ 0 h 754063"/>
                <a:gd name="connsiteX19" fmla="*/ 317499 w 912811"/>
                <a:gd name="connsiteY19" fmla="*/ 0 h 754063"/>
                <a:gd name="connsiteX20" fmla="*/ 357188 w 912811"/>
                <a:gd name="connsiteY20" fmla="*/ 39689 h 754063"/>
                <a:gd name="connsiteX21" fmla="*/ 357188 w 912811"/>
                <a:gd name="connsiteY21" fmla="*/ 317501 h 754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12811" h="754063">
                  <a:moveTo>
                    <a:pt x="873124" y="754064"/>
                  </a:moveTo>
                  <a:lnTo>
                    <a:pt x="238125" y="754064"/>
                  </a:lnTo>
                  <a:cubicBezTo>
                    <a:pt x="214313" y="754064"/>
                    <a:pt x="198436" y="738188"/>
                    <a:pt x="198436" y="714375"/>
                  </a:cubicBezTo>
                  <a:lnTo>
                    <a:pt x="198436" y="595313"/>
                  </a:lnTo>
                  <a:cubicBezTo>
                    <a:pt x="198436" y="551658"/>
                    <a:pt x="234155" y="515939"/>
                    <a:pt x="277812" y="515939"/>
                  </a:cubicBezTo>
                  <a:lnTo>
                    <a:pt x="833438" y="515939"/>
                  </a:lnTo>
                  <a:cubicBezTo>
                    <a:pt x="877093" y="515939"/>
                    <a:pt x="912811" y="551658"/>
                    <a:pt x="912811" y="595313"/>
                  </a:cubicBezTo>
                  <a:lnTo>
                    <a:pt x="912811" y="714375"/>
                  </a:lnTo>
                  <a:cubicBezTo>
                    <a:pt x="912811" y="738188"/>
                    <a:pt x="896937" y="754064"/>
                    <a:pt x="873124" y="754064"/>
                  </a:cubicBezTo>
                  <a:close/>
                  <a:moveTo>
                    <a:pt x="277812" y="674688"/>
                  </a:moveTo>
                  <a:lnTo>
                    <a:pt x="833438" y="674688"/>
                  </a:lnTo>
                  <a:lnTo>
                    <a:pt x="833438" y="595313"/>
                  </a:lnTo>
                  <a:lnTo>
                    <a:pt x="277812" y="595313"/>
                  </a:lnTo>
                  <a:lnTo>
                    <a:pt x="277812" y="674688"/>
                  </a:lnTo>
                  <a:close/>
                  <a:moveTo>
                    <a:pt x="357188" y="317501"/>
                  </a:moveTo>
                  <a:lnTo>
                    <a:pt x="277812" y="317501"/>
                  </a:lnTo>
                  <a:lnTo>
                    <a:pt x="277812" y="79376"/>
                  </a:lnTo>
                  <a:lnTo>
                    <a:pt x="0" y="79376"/>
                  </a:lnTo>
                  <a:lnTo>
                    <a:pt x="0" y="0"/>
                  </a:lnTo>
                  <a:lnTo>
                    <a:pt x="317499" y="0"/>
                  </a:lnTo>
                  <a:cubicBezTo>
                    <a:pt x="341311" y="0"/>
                    <a:pt x="357188" y="15876"/>
                    <a:pt x="357188" y="39689"/>
                  </a:cubicBezTo>
                  <a:lnTo>
                    <a:pt x="357188" y="317501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9055FDD3-699F-4DE1-B7D7-CB493048772A}"/>
                </a:ext>
              </a:extLst>
            </p:cNvPr>
            <p:cNvSpPr/>
            <p:nvPr/>
          </p:nvSpPr>
          <p:spPr>
            <a:xfrm>
              <a:off x="3547814" y="-1756482"/>
              <a:ext cx="1166813" cy="809624"/>
            </a:xfrm>
            <a:custGeom>
              <a:avLst/>
              <a:gdLst>
                <a:gd name="connsiteX0" fmla="*/ 55562 w 1166813"/>
                <a:gd name="connsiteY0" fmla="*/ 809625 h 809624"/>
                <a:gd name="connsiteX1" fmla="*/ 0 w 1166813"/>
                <a:gd name="connsiteY1" fmla="*/ 754064 h 809624"/>
                <a:gd name="connsiteX2" fmla="*/ 436562 w 1166813"/>
                <a:gd name="connsiteY2" fmla="*/ 317501 h 809624"/>
                <a:gd name="connsiteX3" fmla="*/ 464344 w 1166813"/>
                <a:gd name="connsiteY3" fmla="*/ 305594 h 809624"/>
                <a:gd name="connsiteX4" fmla="*/ 805656 w 1166813"/>
                <a:gd name="connsiteY4" fmla="*/ 305594 h 809624"/>
                <a:gd name="connsiteX5" fmla="*/ 1111250 w 1166813"/>
                <a:gd name="connsiteY5" fmla="*/ 0 h 809624"/>
                <a:gd name="connsiteX6" fmla="*/ 1166813 w 1166813"/>
                <a:gd name="connsiteY6" fmla="*/ 55563 h 809624"/>
                <a:gd name="connsiteX7" fmla="*/ 849312 w 1166813"/>
                <a:gd name="connsiteY7" fmla="*/ 373064 h 809624"/>
                <a:gd name="connsiteX8" fmla="*/ 821532 w 1166813"/>
                <a:gd name="connsiteY8" fmla="*/ 384970 h 809624"/>
                <a:gd name="connsiteX9" fmla="*/ 480219 w 1166813"/>
                <a:gd name="connsiteY9" fmla="*/ 384970 h 809624"/>
                <a:gd name="connsiteX10" fmla="*/ 55562 w 1166813"/>
                <a:gd name="connsiteY10" fmla="*/ 809625 h 809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6813" h="809624">
                  <a:moveTo>
                    <a:pt x="55562" y="809625"/>
                  </a:moveTo>
                  <a:lnTo>
                    <a:pt x="0" y="754064"/>
                  </a:lnTo>
                  <a:lnTo>
                    <a:pt x="436562" y="317501"/>
                  </a:lnTo>
                  <a:cubicBezTo>
                    <a:pt x="444500" y="309563"/>
                    <a:pt x="452438" y="305594"/>
                    <a:pt x="464344" y="305594"/>
                  </a:cubicBezTo>
                  <a:lnTo>
                    <a:pt x="805656" y="305594"/>
                  </a:lnTo>
                  <a:lnTo>
                    <a:pt x="1111250" y="0"/>
                  </a:lnTo>
                  <a:lnTo>
                    <a:pt x="1166813" y="55563"/>
                  </a:lnTo>
                  <a:lnTo>
                    <a:pt x="849312" y="373064"/>
                  </a:lnTo>
                  <a:cubicBezTo>
                    <a:pt x="841374" y="381000"/>
                    <a:pt x="833438" y="384970"/>
                    <a:pt x="821532" y="384970"/>
                  </a:cubicBezTo>
                  <a:lnTo>
                    <a:pt x="480219" y="384970"/>
                  </a:lnTo>
                  <a:lnTo>
                    <a:pt x="55562" y="809625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107C137-2B9C-4189-B18E-C009DDF6E55F}"/>
              </a:ext>
            </a:extLst>
          </p:cNvPr>
          <p:cNvGrpSpPr/>
          <p:nvPr/>
        </p:nvGrpSpPr>
        <p:grpSpPr>
          <a:xfrm>
            <a:off x="6485995" y="4674814"/>
            <a:ext cx="381349" cy="381349"/>
            <a:chOff x="5143500" y="2476500"/>
            <a:chExt cx="1905000" cy="1905000"/>
          </a:xfrm>
          <a:gradFill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2">
                  <a:lumMod val="58000"/>
                  <a:lumOff val="42000"/>
                </a:schemeClr>
              </a:gs>
            </a:gsLst>
            <a:lin ang="5400000" scaled="1"/>
          </a:gra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0F6E817A-69E5-4736-9805-AF30A4011341}"/>
                </a:ext>
              </a:extLst>
            </p:cNvPr>
            <p:cNvSpPr/>
            <p:nvPr/>
          </p:nvSpPr>
          <p:spPr>
            <a:xfrm>
              <a:off x="5222875" y="3190875"/>
              <a:ext cx="1746249" cy="1190625"/>
            </a:xfrm>
            <a:custGeom>
              <a:avLst/>
              <a:gdLst>
                <a:gd name="connsiteX0" fmla="*/ 1666876 w 1746249"/>
                <a:gd name="connsiteY0" fmla="*/ 1190625 h 1190625"/>
                <a:gd name="connsiteX1" fmla="*/ 79375 w 1746249"/>
                <a:gd name="connsiteY1" fmla="*/ 1190625 h 1190625"/>
                <a:gd name="connsiteX2" fmla="*/ 0 w 1746249"/>
                <a:gd name="connsiteY2" fmla="*/ 1111249 h 1190625"/>
                <a:gd name="connsiteX3" fmla="*/ 0 w 1746249"/>
                <a:gd name="connsiteY3" fmla="*/ 0 h 1190625"/>
                <a:gd name="connsiteX4" fmla="*/ 79375 w 1746249"/>
                <a:gd name="connsiteY4" fmla="*/ 0 h 1190625"/>
                <a:gd name="connsiteX5" fmla="*/ 79375 w 1746249"/>
                <a:gd name="connsiteY5" fmla="*/ 1111249 h 1190625"/>
                <a:gd name="connsiteX6" fmla="*/ 1666876 w 1746249"/>
                <a:gd name="connsiteY6" fmla="*/ 1111249 h 1190625"/>
                <a:gd name="connsiteX7" fmla="*/ 1666876 w 1746249"/>
                <a:gd name="connsiteY7" fmla="*/ 0 h 1190625"/>
                <a:gd name="connsiteX8" fmla="*/ 1746249 w 1746249"/>
                <a:gd name="connsiteY8" fmla="*/ 0 h 1190625"/>
                <a:gd name="connsiteX9" fmla="*/ 1746249 w 1746249"/>
                <a:gd name="connsiteY9" fmla="*/ 1111249 h 1190625"/>
                <a:gd name="connsiteX10" fmla="*/ 1666876 w 1746249"/>
                <a:gd name="connsiteY10" fmla="*/ 1190625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6249" h="1190625">
                  <a:moveTo>
                    <a:pt x="1666876" y="1190625"/>
                  </a:moveTo>
                  <a:lnTo>
                    <a:pt x="79375" y="1190625"/>
                  </a:lnTo>
                  <a:cubicBezTo>
                    <a:pt x="35719" y="1190625"/>
                    <a:pt x="0" y="1154906"/>
                    <a:pt x="0" y="1111249"/>
                  </a:cubicBezTo>
                  <a:lnTo>
                    <a:pt x="0" y="0"/>
                  </a:lnTo>
                  <a:lnTo>
                    <a:pt x="79375" y="0"/>
                  </a:lnTo>
                  <a:lnTo>
                    <a:pt x="79375" y="1111249"/>
                  </a:lnTo>
                  <a:lnTo>
                    <a:pt x="1666876" y="1111249"/>
                  </a:lnTo>
                  <a:lnTo>
                    <a:pt x="1666876" y="0"/>
                  </a:lnTo>
                  <a:lnTo>
                    <a:pt x="1746249" y="0"/>
                  </a:lnTo>
                  <a:lnTo>
                    <a:pt x="1746249" y="1111249"/>
                  </a:lnTo>
                  <a:cubicBezTo>
                    <a:pt x="1746249" y="1154906"/>
                    <a:pt x="1710531" y="1190625"/>
                    <a:pt x="1666876" y="1190625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AC23849-E312-4F01-9F6A-7EEFA0788736}"/>
                </a:ext>
              </a:extLst>
            </p:cNvPr>
            <p:cNvSpPr/>
            <p:nvPr/>
          </p:nvSpPr>
          <p:spPr>
            <a:xfrm>
              <a:off x="5143500" y="2476500"/>
              <a:ext cx="1905000" cy="1706561"/>
            </a:xfrm>
            <a:custGeom>
              <a:avLst/>
              <a:gdLst>
                <a:gd name="connsiteX0" fmla="*/ 1587499 w 1905000"/>
                <a:gd name="connsiteY0" fmla="*/ 1706562 h 1706561"/>
                <a:gd name="connsiteX1" fmla="*/ 1309688 w 1905000"/>
                <a:gd name="connsiteY1" fmla="*/ 1706562 h 1706561"/>
                <a:gd name="connsiteX2" fmla="*/ 1309688 w 1905000"/>
                <a:gd name="connsiteY2" fmla="*/ 1627188 h 1706561"/>
                <a:gd name="connsiteX3" fmla="*/ 1547813 w 1905000"/>
                <a:gd name="connsiteY3" fmla="*/ 1627188 h 1706561"/>
                <a:gd name="connsiteX4" fmla="*/ 1547813 w 1905000"/>
                <a:gd name="connsiteY4" fmla="*/ 833438 h 1706561"/>
                <a:gd name="connsiteX5" fmla="*/ 1309688 w 1905000"/>
                <a:gd name="connsiteY5" fmla="*/ 833438 h 1706561"/>
                <a:gd name="connsiteX6" fmla="*/ 1309688 w 1905000"/>
                <a:gd name="connsiteY6" fmla="*/ 754062 h 1706561"/>
                <a:gd name="connsiteX7" fmla="*/ 1587499 w 1905000"/>
                <a:gd name="connsiteY7" fmla="*/ 754062 h 1706561"/>
                <a:gd name="connsiteX8" fmla="*/ 1627188 w 1905000"/>
                <a:gd name="connsiteY8" fmla="*/ 793751 h 1706561"/>
                <a:gd name="connsiteX9" fmla="*/ 1627188 w 1905000"/>
                <a:gd name="connsiteY9" fmla="*/ 1666875 h 1706561"/>
                <a:gd name="connsiteX10" fmla="*/ 1587499 w 1905000"/>
                <a:gd name="connsiteY10" fmla="*/ 1706562 h 1706561"/>
                <a:gd name="connsiteX11" fmla="*/ 595313 w 1905000"/>
                <a:gd name="connsiteY11" fmla="*/ 1706562 h 1706561"/>
                <a:gd name="connsiteX12" fmla="*/ 317501 w 1905000"/>
                <a:gd name="connsiteY12" fmla="*/ 1706562 h 1706561"/>
                <a:gd name="connsiteX13" fmla="*/ 277812 w 1905000"/>
                <a:gd name="connsiteY13" fmla="*/ 1666875 h 1706561"/>
                <a:gd name="connsiteX14" fmla="*/ 277812 w 1905000"/>
                <a:gd name="connsiteY14" fmla="*/ 793751 h 1706561"/>
                <a:gd name="connsiteX15" fmla="*/ 317501 w 1905000"/>
                <a:gd name="connsiteY15" fmla="*/ 754062 h 1706561"/>
                <a:gd name="connsiteX16" fmla="*/ 595313 w 1905000"/>
                <a:gd name="connsiteY16" fmla="*/ 754062 h 1706561"/>
                <a:gd name="connsiteX17" fmla="*/ 595313 w 1905000"/>
                <a:gd name="connsiteY17" fmla="*/ 833438 h 1706561"/>
                <a:gd name="connsiteX18" fmla="*/ 357188 w 1905000"/>
                <a:gd name="connsiteY18" fmla="*/ 833438 h 1706561"/>
                <a:gd name="connsiteX19" fmla="*/ 357188 w 1905000"/>
                <a:gd name="connsiteY19" fmla="*/ 1627188 h 1706561"/>
                <a:gd name="connsiteX20" fmla="*/ 595313 w 1905000"/>
                <a:gd name="connsiteY20" fmla="*/ 1627188 h 1706561"/>
                <a:gd name="connsiteX21" fmla="*/ 595313 w 1905000"/>
                <a:gd name="connsiteY21" fmla="*/ 1706562 h 1706561"/>
                <a:gd name="connsiteX22" fmla="*/ 1865319 w 1905000"/>
                <a:gd name="connsiteY22" fmla="*/ 634999 h 1706561"/>
                <a:gd name="connsiteX23" fmla="*/ 39687 w 1905000"/>
                <a:gd name="connsiteY23" fmla="*/ 634999 h 1706561"/>
                <a:gd name="connsiteX24" fmla="*/ 0 w 1905000"/>
                <a:gd name="connsiteY24" fmla="*/ 595313 h 1706561"/>
                <a:gd name="connsiteX25" fmla="*/ 0 w 1905000"/>
                <a:gd name="connsiteY25" fmla="*/ 277812 h 1706561"/>
                <a:gd name="connsiteX26" fmla="*/ 198438 w 1905000"/>
                <a:gd name="connsiteY26" fmla="*/ 79375 h 1706561"/>
                <a:gd name="connsiteX27" fmla="*/ 317501 w 1905000"/>
                <a:gd name="connsiteY27" fmla="*/ 79375 h 1706561"/>
                <a:gd name="connsiteX28" fmla="*/ 317501 w 1905000"/>
                <a:gd name="connsiteY28" fmla="*/ 39687 h 1706561"/>
                <a:gd name="connsiteX29" fmla="*/ 357188 w 1905000"/>
                <a:gd name="connsiteY29" fmla="*/ 0 h 1706561"/>
                <a:gd name="connsiteX30" fmla="*/ 595313 w 1905000"/>
                <a:gd name="connsiteY30" fmla="*/ 0 h 1706561"/>
                <a:gd name="connsiteX31" fmla="*/ 634999 w 1905000"/>
                <a:gd name="connsiteY31" fmla="*/ 39687 h 1706561"/>
                <a:gd name="connsiteX32" fmla="*/ 634999 w 1905000"/>
                <a:gd name="connsiteY32" fmla="*/ 79375 h 1706561"/>
                <a:gd name="connsiteX33" fmla="*/ 793751 w 1905000"/>
                <a:gd name="connsiteY33" fmla="*/ 79375 h 1706561"/>
                <a:gd name="connsiteX34" fmla="*/ 793751 w 1905000"/>
                <a:gd name="connsiteY34" fmla="*/ 39687 h 1706561"/>
                <a:gd name="connsiteX35" fmla="*/ 833438 w 1905000"/>
                <a:gd name="connsiteY35" fmla="*/ 0 h 1706561"/>
                <a:gd name="connsiteX36" fmla="*/ 1071563 w 1905000"/>
                <a:gd name="connsiteY36" fmla="*/ 0 h 1706561"/>
                <a:gd name="connsiteX37" fmla="*/ 1111249 w 1905000"/>
                <a:gd name="connsiteY37" fmla="*/ 39687 h 1706561"/>
                <a:gd name="connsiteX38" fmla="*/ 1111249 w 1905000"/>
                <a:gd name="connsiteY38" fmla="*/ 79375 h 1706561"/>
                <a:gd name="connsiteX39" fmla="*/ 1270001 w 1905000"/>
                <a:gd name="connsiteY39" fmla="*/ 79375 h 1706561"/>
                <a:gd name="connsiteX40" fmla="*/ 1270001 w 1905000"/>
                <a:gd name="connsiteY40" fmla="*/ 39687 h 1706561"/>
                <a:gd name="connsiteX41" fmla="*/ 1309688 w 1905000"/>
                <a:gd name="connsiteY41" fmla="*/ 0 h 1706561"/>
                <a:gd name="connsiteX42" fmla="*/ 1547813 w 1905000"/>
                <a:gd name="connsiteY42" fmla="*/ 0 h 1706561"/>
                <a:gd name="connsiteX43" fmla="*/ 1587499 w 1905000"/>
                <a:gd name="connsiteY43" fmla="*/ 39687 h 1706561"/>
                <a:gd name="connsiteX44" fmla="*/ 1587499 w 1905000"/>
                <a:gd name="connsiteY44" fmla="*/ 79375 h 1706561"/>
                <a:gd name="connsiteX45" fmla="*/ 1706562 w 1905000"/>
                <a:gd name="connsiteY45" fmla="*/ 79375 h 1706561"/>
                <a:gd name="connsiteX46" fmla="*/ 1905000 w 1905000"/>
                <a:gd name="connsiteY46" fmla="*/ 277812 h 1706561"/>
                <a:gd name="connsiteX47" fmla="*/ 1905000 w 1905000"/>
                <a:gd name="connsiteY47" fmla="*/ 595313 h 1706561"/>
                <a:gd name="connsiteX48" fmla="*/ 1865319 w 1905000"/>
                <a:gd name="connsiteY48" fmla="*/ 634999 h 1706561"/>
                <a:gd name="connsiteX49" fmla="*/ 79375 w 1905000"/>
                <a:gd name="connsiteY49" fmla="*/ 555626 h 1706561"/>
                <a:gd name="connsiteX50" fmla="*/ 1825624 w 1905000"/>
                <a:gd name="connsiteY50" fmla="*/ 555626 h 1706561"/>
                <a:gd name="connsiteX51" fmla="*/ 1825624 w 1905000"/>
                <a:gd name="connsiteY51" fmla="*/ 277812 h 1706561"/>
                <a:gd name="connsiteX52" fmla="*/ 1706562 w 1905000"/>
                <a:gd name="connsiteY52" fmla="*/ 158750 h 1706561"/>
                <a:gd name="connsiteX53" fmla="*/ 1547813 w 1905000"/>
                <a:gd name="connsiteY53" fmla="*/ 158750 h 1706561"/>
                <a:gd name="connsiteX54" fmla="*/ 1508126 w 1905000"/>
                <a:gd name="connsiteY54" fmla="*/ 119063 h 1706561"/>
                <a:gd name="connsiteX55" fmla="*/ 1508126 w 1905000"/>
                <a:gd name="connsiteY55" fmla="*/ 79375 h 1706561"/>
                <a:gd name="connsiteX56" fmla="*/ 1349374 w 1905000"/>
                <a:gd name="connsiteY56" fmla="*/ 79375 h 1706561"/>
                <a:gd name="connsiteX57" fmla="*/ 1349374 w 1905000"/>
                <a:gd name="connsiteY57" fmla="*/ 119063 h 1706561"/>
                <a:gd name="connsiteX58" fmla="*/ 1309688 w 1905000"/>
                <a:gd name="connsiteY58" fmla="*/ 158750 h 1706561"/>
                <a:gd name="connsiteX59" fmla="*/ 1071563 w 1905000"/>
                <a:gd name="connsiteY59" fmla="*/ 158750 h 1706561"/>
                <a:gd name="connsiteX60" fmla="*/ 1031876 w 1905000"/>
                <a:gd name="connsiteY60" fmla="*/ 119063 h 1706561"/>
                <a:gd name="connsiteX61" fmla="*/ 1031876 w 1905000"/>
                <a:gd name="connsiteY61" fmla="*/ 79375 h 1706561"/>
                <a:gd name="connsiteX62" fmla="*/ 873124 w 1905000"/>
                <a:gd name="connsiteY62" fmla="*/ 79375 h 1706561"/>
                <a:gd name="connsiteX63" fmla="*/ 873124 w 1905000"/>
                <a:gd name="connsiteY63" fmla="*/ 119063 h 1706561"/>
                <a:gd name="connsiteX64" fmla="*/ 833438 w 1905000"/>
                <a:gd name="connsiteY64" fmla="*/ 158750 h 1706561"/>
                <a:gd name="connsiteX65" fmla="*/ 595313 w 1905000"/>
                <a:gd name="connsiteY65" fmla="*/ 158750 h 1706561"/>
                <a:gd name="connsiteX66" fmla="*/ 555626 w 1905000"/>
                <a:gd name="connsiteY66" fmla="*/ 119063 h 1706561"/>
                <a:gd name="connsiteX67" fmla="*/ 555626 w 1905000"/>
                <a:gd name="connsiteY67" fmla="*/ 79375 h 1706561"/>
                <a:gd name="connsiteX68" fmla="*/ 396874 w 1905000"/>
                <a:gd name="connsiteY68" fmla="*/ 79375 h 1706561"/>
                <a:gd name="connsiteX69" fmla="*/ 396874 w 1905000"/>
                <a:gd name="connsiteY69" fmla="*/ 119063 h 1706561"/>
                <a:gd name="connsiteX70" fmla="*/ 357188 w 1905000"/>
                <a:gd name="connsiteY70" fmla="*/ 158750 h 1706561"/>
                <a:gd name="connsiteX71" fmla="*/ 198438 w 1905000"/>
                <a:gd name="connsiteY71" fmla="*/ 158750 h 1706561"/>
                <a:gd name="connsiteX72" fmla="*/ 79375 w 1905000"/>
                <a:gd name="connsiteY72" fmla="*/ 277812 h 1706561"/>
                <a:gd name="connsiteX73" fmla="*/ 79375 w 1905000"/>
                <a:gd name="connsiteY73" fmla="*/ 555626 h 170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905000" h="1706561">
                  <a:moveTo>
                    <a:pt x="1587499" y="1706562"/>
                  </a:moveTo>
                  <a:lnTo>
                    <a:pt x="1309688" y="1706562"/>
                  </a:lnTo>
                  <a:lnTo>
                    <a:pt x="1309688" y="1627188"/>
                  </a:lnTo>
                  <a:lnTo>
                    <a:pt x="1547813" y="1627188"/>
                  </a:lnTo>
                  <a:lnTo>
                    <a:pt x="1547813" y="833438"/>
                  </a:lnTo>
                  <a:lnTo>
                    <a:pt x="1309688" y="833438"/>
                  </a:lnTo>
                  <a:lnTo>
                    <a:pt x="1309688" y="754062"/>
                  </a:lnTo>
                  <a:lnTo>
                    <a:pt x="1587499" y="754062"/>
                  </a:lnTo>
                  <a:cubicBezTo>
                    <a:pt x="1611312" y="754062"/>
                    <a:pt x="1627188" y="769938"/>
                    <a:pt x="1627188" y="793751"/>
                  </a:cubicBezTo>
                  <a:lnTo>
                    <a:pt x="1627188" y="1666875"/>
                  </a:lnTo>
                  <a:cubicBezTo>
                    <a:pt x="1627188" y="1690688"/>
                    <a:pt x="1611312" y="1706562"/>
                    <a:pt x="1587499" y="1706562"/>
                  </a:cubicBezTo>
                  <a:close/>
                  <a:moveTo>
                    <a:pt x="595313" y="1706562"/>
                  </a:moveTo>
                  <a:lnTo>
                    <a:pt x="317501" y="1706562"/>
                  </a:lnTo>
                  <a:cubicBezTo>
                    <a:pt x="293688" y="1706562"/>
                    <a:pt x="277812" y="1690688"/>
                    <a:pt x="277812" y="1666875"/>
                  </a:cubicBezTo>
                  <a:lnTo>
                    <a:pt x="277812" y="793751"/>
                  </a:lnTo>
                  <a:cubicBezTo>
                    <a:pt x="277812" y="769938"/>
                    <a:pt x="293688" y="754062"/>
                    <a:pt x="317501" y="754062"/>
                  </a:cubicBezTo>
                  <a:lnTo>
                    <a:pt x="595313" y="754062"/>
                  </a:lnTo>
                  <a:lnTo>
                    <a:pt x="595313" y="833438"/>
                  </a:lnTo>
                  <a:lnTo>
                    <a:pt x="357188" y="833438"/>
                  </a:lnTo>
                  <a:lnTo>
                    <a:pt x="357188" y="1627188"/>
                  </a:lnTo>
                  <a:lnTo>
                    <a:pt x="595313" y="1627188"/>
                  </a:lnTo>
                  <a:lnTo>
                    <a:pt x="595313" y="1706562"/>
                  </a:lnTo>
                  <a:close/>
                  <a:moveTo>
                    <a:pt x="1865319" y="634999"/>
                  </a:moveTo>
                  <a:lnTo>
                    <a:pt x="39687" y="634999"/>
                  </a:lnTo>
                  <a:cubicBezTo>
                    <a:pt x="15875" y="634999"/>
                    <a:pt x="0" y="619125"/>
                    <a:pt x="0" y="595313"/>
                  </a:cubicBezTo>
                  <a:lnTo>
                    <a:pt x="0" y="277812"/>
                  </a:lnTo>
                  <a:cubicBezTo>
                    <a:pt x="0" y="166688"/>
                    <a:pt x="87312" y="79375"/>
                    <a:pt x="198438" y="79375"/>
                  </a:cubicBezTo>
                  <a:lnTo>
                    <a:pt x="317501" y="79375"/>
                  </a:lnTo>
                  <a:lnTo>
                    <a:pt x="317501" y="39687"/>
                  </a:lnTo>
                  <a:cubicBezTo>
                    <a:pt x="317501" y="15875"/>
                    <a:pt x="333375" y="0"/>
                    <a:pt x="357188" y="0"/>
                  </a:cubicBezTo>
                  <a:lnTo>
                    <a:pt x="595313" y="0"/>
                  </a:lnTo>
                  <a:cubicBezTo>
                    <a:pt x="619125" y="0"/>
                    <a:pt x="634999" y="15875"/>
                    <a:pt x="634999" y="39687"/>
                  </a:cubicBezTo>
                  <a:lnTo>
                    <a:pt x="634999" y="79375"/>
                  </a:lnTo>
                  <a:lnTo>
                    <a:pt x="793751" y="79375"/>
                  </a:lnTo>
                  <a:lnTo>
                    <a:pt x="793751" y="39687"/>
                  </a:lnTo>
                  <a:cubicBezTo>
                    <a:pt x="793751" y="15875"/>
                    <a:pt x="809625" y="0"/>
                    <a:pt x="833438" y="0"/>
                  </a:cubicBezTo>
                  <a:lnTo>
                    <a:pt x="1071563" y="0"/>
                  </a:lnTo>
                  <a:cubicBezTo>
                    <a:pt x="1095375" y="0"/>
                    <a:pt x="1111249" y="15875"/>
                    <a:pt x="1111249" y="39687"/>
                  </a:cubicBezTo>
                  <a:lnTo>
                    <a:pt x="1111249" y="79375"/>
                  </a:lnTo>
                  <a:lnTo>
                    <a:pt x="1270001" y="79375"/>
                  </a:lnTo>
                  <a:lnTo>
                    <a:pt x="1270001" y="39687"/>
                  </a:lnTo>
                  <a:cubicBezTo>
                    <a:pt x="1270001" y="15875"/>
                    <a:pt x="1285875" y="0"/>
                    <a:pt x="1309688" y="0"/>
                  </a:cubicBezTo>
                  <a:lnTo>
                    <a:pt x="1547813" y="0"/>
                  </a:lnTo>
                  <a:cubicBezTo>
                    <a:pt x="1571625" y="0"/>
                    <a:pt x="1587499" y="15875"/>
                    <a:pt x="1587499" y="39687"/>
                  </a:cubicBezTo>
                  <a:lnTo>
                    <a:pt x="1587499" y="79375"/>
                  </a:lnTo>
                  <a:lnTo>
                    <a:pt x="1706562" y="79375"/>
                  </a:lnTo>
                  <a:cubicBezTo>
                    <a:pt x="1817688" y="79375"/>
                    <a:pt x="1905000" y="166688"/>
                    <a:pt x="1905000" y="277812"/>
                  </a:cubicBezTo>
                  <a:lnTo>
                    <a:pt x="1905000" y="595313"/>
                  </a:lnTo>
                  <a:cubicBezTo>
                    <a:pt x="1905000" y="619125"/>
                    <a:pt x="1889131" y="634999"/>
                    <a:pt x="1865319" y="634999"/>
                  </a:cubicBezTo>
                  <a:close/>
                  <a:moveTo>
                    <a:pt x="79375" y="555626"/>
                  </a:moveTo>
                  <a:lnTo>
                    <a:pt x="1825624" y="555626"/>
                  </a:lnTo>
                  <a:lnTo>
                    <a:pt x="1825624" y="277812"/>
                  </a:lnTo>
                  <a:cubicBezTo>
                    <a:pt x="1825624" y="210344"/>
                    <a:pt x="1774031" y="158750"/>
                    <a:pt x="1706562" y="158750"/>
                  </a:cubicBezTo>
                  <a:lnTo>
                    <a:pt x="1547813" y="158750"/>
                  </a:lnTo>
                  <a:cubicBezTo>
                    <a:pt x="1524000" y="158750"/>
                    <a:pt x="1508126" y="142875"/>
                    <a:pt x="1508126" y="119063"/>
                  </a:cubicBezTo>
                  <a:lnTo>
                    <a:pt x="1508126" y="79375"/>
                  </a:lnTo>
                  <a:lnTo>
                    <a:pt x="1349374" y="79375"/>
                  </a:lnTo>
                  <a:lnTo>
                    <a:pt x="1349374" y="119063"/>
                  </a:lnTo>
                  <a:cubicBezTo>
                    <a:pt x="1349374" y="142875"/>
                    <a:pt x="1333500" y="158750"/>
                    <a:pt x="1309688" y="158750"/>
                  </a:cubicBezTo>
                  <a:lnTo>
                    <a:pt x="1071563" y="158750"/>
                  </a:lnTo>
                  <a:cubicBezTo>
                    <a:pt x="1047750" y="158750"/>
                    <a:pt x="1031876" y="142875"/>
                    <a:pt x="1031876" y="119063"/>
                  </a:cubicBezTo>
                  <a:lnTo>
                    <a:pt x="1031876" y="79375"/>
                  </a:lnTo>
                  <a:lnTo>
                    <a:pt x="873124" y="79375"/>
                  </a:lnTo>
                  <a:lnTo>
                    <a:pt x="873124" y="119063"/>
                  </a:lnTo>
                  <a:cubicBezTo>
                    <a:pt x="873124" y="142875"/>
                    <a:pt x="857250" y="158750"/>
                    <a:pt x="833438" y="158750"/>
                  </a:cubicBezTo>
                  <a:lnTo>
                    <a:pt x="595313" y="158750"/>
                  </a:lnTo>
                  <a:cubicBezTo>
                    <a:pt x="571500" y="158750"/>
                    <a:pt x="555626" y="142875"/>
                    <a:pt x="555626" y="119063"/>
                  </a:cubicBezTo>
                  <a:lnTo>
                    <a:pt x="555626" y="79375"/>
                  </a:lnTo>
                  <a:lnTo>
                    <a:pt x="396874" y="79375"/>
                  </a:lnTo>
                  <a:lnTo>
                    <a:pt x="396874" y="119063"/>
                  </a:lnTo>
                  <a:cubicBezTo>
                    <a:pt x="396874" y="142875"/>
                    <a:pt x="381000" y="158750"/>
                    <a:pt x="357188" y="158750"/>
                  </a:cubicBezTo>
                  <a:lnTo>
                    <a:pt x="198438" y="158750"/>
                  </a:lnTo>
                  <a:cubicBezTo>
                    <a:pt x="130969" y="158750"/>
                    <a:pt x="79375" y="210344"/>
                    <a:pt x="79375" y="277812"/>
                  </a:cubicBezTo>
                  <a:lnTo>
                    <a:pt x="79375" y="555626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25092655-156C-45F8-AF9C-604DB06541D3}"/>
                </a:ext>
              </a:extLst>
            </p:cNvPr>
            <p:cNvSpPr/>
            <p:nvPr/>
          </p:nvSpPr>
          <p:spPr>
            <a:xfrm>
              <a:off x="5461000" y="2595562"/>
              <a:ext cx="1269998" cy="357187"/>
            </a:xfrm>
            <a:custGeom>
              <a:avLst/>
              <a:gdLst>
                <a:gd name="connsiteX0" fmla="*/ 0 w 1269998"/>
                <a:gd name="connsiteY0" fmla="*/ 0 h 357187"/>
                <a:gd name="connsiteX1" fmla="*/ 79374 w 1269998"/>
                <a:gd name="connsiteY1" fmla="*/ 0 h 357187"/>
                <a:gd name="connsiteX2" fmla="*/ 79374 w 1269998"/>
                <a:gd name="connsiteY2" fmla="*/ 79376 h 357187"/>
                <a:gd name="connsiteX3" fmla="*/ 0 w 1269998"/>
                <a:gd name="connsiteY3" fmla="*/ 79376 h 357187"/>
                <a:gd name="connsiteX4" fmla="*/ 238125 w 1269998"/>
                <a:gd name="connsiteY4" fmla="*/ 0 h 357187"/>
                <a:gd name="connsiteX5" fmla="*/ 317499 w 1269998"/>
                <a:gd name="connsiteY5" fmla="*/ 0 h 357187"/>
                <a:gd name="connsiteX6" fmla="*/ 317499 w 1269998"/>
                <a:gd name="connsiteY6" fmla="*/ 79376 h 357187"/>
                <a:gd name="connsiteX7" fmla="*/ 238125 w 1269998"/>
                <a:gd name="connsiteY7" fmla="*/ 79376 h 357187"/>
                <a:gd name="connsiteX8" fmla="*/ 476250 w 1269998"/>
                <a:gd name="connsiteY8" fmla="*/ 0 h 357187"/>
                <a:gd name="connsiteX9" fmla="*/ 555624 w 1269998"/>
                <a:gd name="connsiteY9" fmla="*/ 0 h 357187"/>
                <a:gd name="connsiteX10" fmla="*/ 555624 w 1269998"/>
                <a:gd name="connsiteY10" fmla="*/ 79376 h 357187"/>
                <a:gd name="connsiteX11" fmla="*/ 476250 w 1269998"/>
                <a:gd name="connsiteY11" fmla="*/ 79376 h 357187"/>
                <a:gd name="connsiteX12" fmla="*/ 714375 w 1269998"/>
                <a:gd name="connsiteY12" fmla="*/ 0 h 357187"/>
                <a:gd name="connsiteX13" fmla="*/ 793749 w 1269998"/>
                <a:gd name="connsiteY13" fmla="*/ 0 h 357187"/>
                <a:gd name="connsiteX14" fmla="*/ 793749 w 1269998"/>
                <a:gd name="connsiteY14" fmla="*/ 79376 h 357187"/>
                <a:gd name="connsiteX15" fmla="*/ 714375 w 1269998"/>
                <a:gd name="connsiteY15" fmla="*/ 79376 h 357187"/>
                <a:gd name="connsiteX16" fmla="*/ 1190625 w 1269998"/>
                <a:gd name="connsiteY16" fmla="*/ 0 h 357187"/>
                <a:gd name="connsiteX17" fmla="*/ 1269999 w 1269998"/>
                <a:gd name="connsiteY17" fmla="*/ 0 h 357187"/>
                <a:gd name="connsiteX18" fmla="*/ 1269999 w 1269998"/>
                <a:gd name="connsiteY18" fmla="*/ 79376 h 357187"/>
                <a:gd name="connsiteX19" fmla="*/ 1190625 w 1269998"/>
                <a:gd name="connsiteY19" fmla="*/ 79376 h 357187"/>
                <a:gd name="connsiteX20" fmla="*/ 952500 w 1269998"/>
                <a:gd name="connsiteY20" fmla="*/ 0 h 357187"/>
                <a:gd name="connsiteX21" fmla="*/ 1031874 w 1269998"/>
                <a:gd name="connsiteY21" fmla="*/ 0 h 357187"/>
                <a:gd name="connsiteX22" fmla="*/ 1031874 w 1269998"/>
                <a:gd name="connsiteY22" fmla="*/ 79376 h 357187"/>
                <a:gd name="connsiteX23" fmla="*/ 952500 w 1269998"/>
                <a:gd name="connsiteY23" fmla="*/ 79376 h 357187"/>
                <a:gd name="connsiteX24" fmla="*/ 1150936 w 1269998"/>
                <a:gd name="connsiteY24" fmla="*/ 357188 h 357187"/>
                <a:gd name="connsiteX25" fmla="*/ 1071563 w 1269998"/>
                <a:gd name="connsiteY25" fmla="*/ 357188 h 357187"/>
                <a:gd name="connsiteX26" fmla="*/ 1071563 w 1269998"/>
                <a:gd name="connsiteY26" fmla="*/ 238125 h 357187"/>
                <a:gd name="connsiteX27" fmla="*/ 198436 w 1269998"/>
                <a:gd name="connsiteY27" fmla="*/ 238125 h 357187"/>
                <a:gd name="connsiteX28" fmla="*/ 198436 w 1269998"/>
                <a:gd name="connsiteY28" fmla="*/ 357188 h 357187"/>
                <a:gd name="connsiteX29" fmla="*/ 119063 w 1269998"/>
                <a:gd name="connsiteY29" fmla="*/ 357188 h 357187"/>
                <a:gd name="connsiteX30" fmla="*/ 119063 w 1269998"/>
                <a:gd name="connsiteY30" fmla="*/ 198438 h 357187"/>
                <a:gd name="connsiteX31" fmla="*/ 158749 w 1269998"/>
                <a:gd name="connsiteY31" fmla="*/ 158749 h 357187"/>
                <a:gd name="connsiteX32" fmla="*/ 1111249 w 1269998"/>
                <a:gd name="connsiteY32" fmla="*/ 158749 h 357187"/>
                <a:gd name="connsiteX33" fmla="*/ 1150936 w 1269998"/>
                <a:gd name="connsiteY33" fmla="*/ 198438 h 357187"/>
                <a:gd name="connsiteX34" fmla="*/ 1150936 w 1269998"/>
                <a:gd name="connsiteY34" fmla="*/ 357188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69998" h="357187">
                  <a:moveTo>
                    <a:pt x="0" y="0"/>
                  </a:moveTo>
                  <a:lnTo>
                    <a:pt x="79374" y="0"/>
                  </a:lnTo>
                  <a:lnTo>
                    <a:pt x="79374" y="79376"/>
                  </a:lnTo>
                  <a:lnTo>
                    <a:pt x="0" y="79376"/>
                  </a:lnTo>
                  <a:close/>
                  <a:moveTo>
                    <a:pt x="238125" y="0"/>
                  </a:moveTo>
                  <a:lnTo>
                    <a:pt x="317499" y="0"/>
                  </a:lnTo>
                  <a:lnTo>
                    <a:pt x="317499" y="79376"/>
                  </a:lnTo>
                  <a:lnTo>
                    <a:pt x="238125" y="79376"/>
                  </a:lnTo>
                  <a:close/>
                  <a:moveTo>
                    <a:pt x="476250" y="0"/>
                  </a:moveTo>
                  <a:lnTo>
                    <a:pt x="555624" y="0"/>
                  </a:lnTo>
                  <a:lnTo>
                    <a:pt x="555624" y="79376"/>
                  </a:lnTo>
                  <a:lnTo>
                    <a:pt x="476250" y="79376"/>
                  </a:lnTo>
                  <a:close/>
                  <a:moveTo>
                    <a:pt x="714375" y="0"/>
                  </a:moveTo>
                  <a:lnTo>
                    <a:pt x="793749" y="0"/>
                  </a:lnTo>
                  <a:lnTo>
                    <a:pt x="793749" y="79376"/>
                  </a:lnTo>
                  <a:lnTo>
                    <a:pt x="714375" y="79376"/>
                  </a:lnTo>
                  <a:close/>
                  <a:moveTo>
                    <a:pt x="1190625" y="0"/>
                  </a:moveTo>
                  <a:lnTo>
                    <a:pt x="1269999" y="0"/>
                  </a:lnTo>
                  <a:lnTo>
                    <a:pt x="1269999" y="79376"/>
                  </a:lnTo>
                  <a:lnTo>
                    <a:pt x="1190625" y="79376"/>
                  </a:lnTo>
                  <a:close/>
                  <a:moveTo>
                    <a:pt x="952500" y="0"/>
                  </a:moveTo>
                  <a:lnTo>
                    <a:pt x="1031874" y="0"/>
                  </a:lnTo>
                  <a:lnTo>
                    <a:pt x="1031874" y="79376"/>
                  </a:lnTo>
                  <a:lnTo>
                    <a:pt x="952500" y="79376"/>
                  </a:lnTo>
                  <a:close/>
                  <a:moveTo>
                    <a:pt x="1150936" y="357188"/>
                  </a:moveTo>
                  <a:lnTo>
                    <a:pt x="1071563" y="357188"/>
                  </a:lnTo>
                  <a:lnTo>
                    <a:pt x="1071563" y="238125"/>
                  </a:lnTo>
                  <a:lnTo>
                    <a:pt x="198436" y="238125"/>
                  </a:lnTo>
                  <a:lnTo>
                    <a:pt x="198436" y="357188"/>
                  </a:lnTo>
                  <a:lnTo>
                    <a:pt x="119063" y="357188"/>
                  </a:lnTo>
                  <a:lnTo>
                    <a:pt x="119063" y="198438"/>
                  </a:lnTo>
                  <a:cubicBezTo>
                    <a:pt x="119063" y="174626"/>
                    <a:pt x="134937" y="158749"/>
                    <a:pt x="158749" y="158749"/>
                  </a:cubicBezTo>
                  <a:lnTo>
                    <a:pt x="1111249" y="158749"/>
                  </a:lnTo>
                  <a:cubicBezTo>
                    <a:pt x="1135062" y="158749"/>
                    <a:pt x="1150936" y="174626"/>
                    <a:pt x="1150936" y="198438"/>
                  </a:cubicBezTo>
                  <a:lnTo>
                    <a:pt x="1150936" y="357188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F70BEEE1-5BDC-4B59-83C3-F46BA12C5CFC}"/>
                </a:ext>
              </a:extLst>
            </p:cNvPr>
            <p:cNvSpPr/>
            <p:nvPr/>
          </p:nvSpPr>
          <p:spPr>
            <a:xfrm>
              <a:off x="5341938" y="2754311"/>
              <a:ext cx="1508123" cy="1389063"/>
            </a:xfrm>
            <a:custGeom>
              <a:avLst/>
              <a:gdLst>
                <a:gd name="connsiteX0" fmla="*/ 158749 w 1508123"/>
                <a:gd name="connsiteY0" fmla="*/ 0 h 1389063"/>
                <a:gd name="connsiteX1" fmla="*/ 277812 w 1508123"/>
                <a:gd name="connsiteY1" fmla="*/ 0 h 1389063"/>
                <a:gd name="connsiteX2" fmla="*/ 277812 w 1508123"/>
                <a:gd name="connsiteY2" fmla="*/ 79376 h 1389063"/>
                <a:gd name="connsiteX3" fmla="*/ 158749 w 1508123"/>
                <a:gd name="connsiteY3" fmla="*/ 79376 h 1389063"/>
                <a:gd name="connsiteX4" fmla="*/ 1230312 w 1508123"/>
                <a:gd name="connsiteY4" fmla="*/ 0 h 1389063"/>
                <a:gd name="connsiteX5" fmla="*/ 1349374 w 1508123"/>
                <a:gd name="connsiteY5" fmla="*/ 0 h 1389063"/>
                <a:gd name="connsiteX6" fmla="*/ 1349374 w 1508123"/>
                <a:gd name="connsiteY6" fmla="*/ 79376 h 1389063"/>
                <a:gd name="connsiteX7" fmla="*/ 1230312 w 1508123"/>
                <a:gd name="connsiteY7" fmla="*/ 79376 h 1389063"/>
                <a:gd name="connsiteX8" fmla="*/ 1428750 w 1508123"/>
                <a:gd name="connsiteY8" fmla="*/ 119063 h 1389063"/>
                <a:gd name="connsiteX9" fmla="*/ 1508124 w 1508123"/>
                <a:gd name="connsiteY9" fmla="*/ 119063 h 1389063"/>
                <a:gd name="connsiteX10" fmla="*/ 1508124 w 1508123"/>
                <a:gd name="connsiteY10" fmla="*/ 198438 h 1389063"/>
                <a:gd name="connsiteX11" fmla="*/ 1428750 w 1508123"/>
                <a:gd name="connsiteY11" fmla="*/ 198438 h 1389063"/>
                <a:gd name="connsiteX12" fmla="*/ 0 w 1508123"/>
                <a:gd name="connsiteY12" fmla="*/ 119063 h 1389063"/>
                <a:gd name="connsiteX13" fmla="*/ 79374 w 1508123"/>
                <a:gd name="connsiteY13" fmla="*/ 119063 h 1389063"/>
                <a:gd name="connsiteX14" fmla="*/ 79374 w 1508123"/>
                <a:gd name="connsiteY14" fmla="*/ 198438 h 1389063"/>
                <a:gd name="connsiteX15" fmla="*/ 0 w 1508123"/>
                <a:gd name="connsiteY15" fmla="*/ 198438 h 1389063"/>
                <a:gd name="connsiteX16" fmla="*/ 754062 w 1508123"/>
                <a:gd name="connsiteY16" fmla="*/ 1389063 h 1389063"/>
                <a:gd name="connsiteX17" fmla="*/ 317499 w 1508123"/>
                <a:gd name="connsiteY17" fmla="*/ 952500 h 1389063"/>
                <a:gd name="connsiteX18" fmla="*/ 754062 w 1508123"/>
                <a:gd name="connsiteY18" fmla="*/ 515939 h 1389063"/>
                <a:gd name="connsiteX19" fmla="*/ 1190625 w 1508123"/>
                <a:gd name="connsiteY19" fmla="*/ 952500 h 1389063"/>
                <a:gd name="connsiteX20" fmla="*/ 754062 w 1508123"/>
                <a:gd name="connsiteY20" fmla="*/ 1389063 h 1389063"/>
                <a:gd name="connsiteX21" fmla="*/ 754062 w 1508123"/>
                <a:gd name="connsiteY21" fmla="*/ 595313 h 1389063"/>
                <a:gd name="connsiteX22" fmla="*/ 396874 w 1508123"/>
                <a:gd name="connsiteY22" fmla="*/ 952500 h 1389063"/>
                <a:gd name="connsiteX23" fmla="*/ 754062 w 1508123"/>
                <a:gd name="connsiteY23" fmla="*/ 1309688 h 1389063"/>
                <a:gd name="connsiteX24" fmla="*/ 1111249 w 1508123"/>
                <a:gd name="connsiteY24" fmla="*/ 952500 h 1389063"/>
                <a:gd name="connsiteX25" fmla="*/ 754062 w 1508123"/>
                <a:gd name="connsiteY25" fmla="*/ 595313 h 138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508123" h="1389063">
                  <a:moveTo>
                    <a:pt x="158749" y="0"/>
                  </a:moveTo>
                  <a:lnTo>
                    <a:pt x="277812" y="0"/>
                  </a:lnTo>
                  <a:lnTo>
                    <a:pt x="277812" y="79376"/>
                  </a:lnTo>
                  <a:lnTo>
                    <a:pt x="158749" y="79376"/>
                  </a:lnTo>
                  <a:close/>
                  <a:moveTo>
                    <a:pt x="1230312" y="0"/>
                  </a:moveTo>
                  <a:lnTo>
                    <a:pt x="1349374" y="0"/>
                  </a:lnTo>
                  <a:lnTo>
                    <a:pt x="1349374" y="79376"/>
                  </a:lnTo>
                  <a:lnTo>
                    <a:pt x="1230312" y="79376"/>
                  </a:lnTo>
                  <a:close/>
                  <a:moveTo>
                    <a:pt x="1428750" y="119063"/>
                  </a:moveTo>
                  <a:lnTo>
                    <a:pt x="1508124" y="119063"/>
                  </a:lnTo>
                  <a:lnTo>
                    <a:pt x="1508124" y="198438"/>
                  </a:lnTo>
                  <a:lnTo>
                    <a:pt x="1428750" y="198438"/>
                  </a:lnTo>
                  <a:close/>
                  <a:moveTo>
                    <a:pt x="0" y="119063"/>
                  </a:moveTo>
                  <a:lnTo>
                    <a:pt x="79374" y="119063"/>
                  </a:lnTo>
                  <a:lnTo>
                    <a:pt x="79374" y="198438"/>
                  </a:lnTo>
                  <a:lnTo>
                    <a:pt x="0" y="198438"/>
                  </a:lnTo>
                  <a:close/>
                  <a:moveTo>
                    <a:pt x="754062" y="1389063"/>
                  </a:moveTo>
                  <a:cubicBezTo>
                    <a:pt x="511969" y="1389063"/>
                    <a:pt x="317499" y="1194595"/>
                    <a:pt x="317499" y="952500"/>
                  </a:cubicBezTo>
                  <a:cubicBezTo>
                    <a:pt x="317499" y="710407"/>
                    <a:pt x="511969" y="515939"/>
                    <a:pt x="754062" y="515939"/>
                  </a:cubicBezTo>
                  <a:cubicBezTo>
                    <a:pt x="996155" y="515939"/>
                    <a:pt x="1190625" y="710407"/>
                    <a:pt x="1190625" y="952500"/>
                  </a:cubicBezTo>
                  <a:cubicBezTo>
                    <a:pt x="1190625" y="1194595"/>
                    <a:pt x="996155" y="1389063"/>
                    <a:pt x="754062" y="1389063"/>
                  </a:cubicBezTo>
                  <a:close/>
                  <a:moveTo>
                    <a:pt x="754062" y="595313"/>
                  </a:moveTo>
                  <a:cubicBezTo>
                    <a:pt x="555624" y="595313"/>
                    <a:pt x="396874" y="754064"/>
                    <a:pt x="396874" y="952500"/>
                  </a:cubicBezTo>
                  <a:cubicBezTo>
                    <a:pt x="396874" y="1150938"/>
                    <a:pt x="555624" y="1309688"/>
                    <a:pt x="754062" y="1309688"/>
                  </a:cubicBezTo>
                  <a:cubicBezTo>
                    <a:pt x="952500" y="1309688"/>
                    <a:pt x="1111249" y="1150938"/>
                    <a:pt x="1111249" y="952500"/>
                  </a:cubicBezTo>
                  <a:cubicBezTo>
                    <a:pt x="1111249" y="754064"/>
                    <a:pt x="952500" y="595313"/>
                    <a:pt x="754062" y="59531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F0CDF3C-25DC-49A4-8B7A-9464FE52B30E}"/>
                </a:ext>
              </a:extLst>
            </p:cNvPr>
            <p:cNvSpPr/>
            <p:nvPr/>
          </p:nvSpPr>
          <p:spPr>
            <a:xfrm>
              <a:off x="5937250" y="3508375"/>
              <a:ext cx="317498" cy="238125"/>
            </a:xfrm>
            <a:custGeom>
              <a:avLst/>
              <a:gdLst>
                <a:gd name="connsiteX0" fmla="*/ 158749 w 317498"/>
                <a:gd name="connsiteY0" fmla="*/ 238125 h 238125"/>
                <a:gd name="connsiteX1" fmla="*/ 79374 w 317498"/>
                <a:gd name="connsiteY1" fmla="*/ 238125 h 238125"/>
                <a:gd name="connsiteX2" fmla="*/ 0 w 317498"/>
                <a:gd name="connsiteY2" fmla="*/ 158749 h 238125"/>
                <a:gd name="connsiteX3" fmla="*/ 0 w 317498"/>
                <a:gd name="connsiteY3" fmla="*/ 79374 h 238125"/>
                <a:gd name="connsiteX4" fmla="*/ 79374 w 317498"/>
                <a:gd name="connsiteY4" fmla="*/ 0 h 238125"/>
                <a:gd name="connsiteX5" fmla="*/ 238125 w 317498"/>
                <a:gd name="connsiteY5" fmla="*/ 0 h 238125"/>
                <a:gd name="connsiteX6" fmla="*/ 317499 w 317498"/>
                <a:gd name="connsiteY6" fmla="*/ 79374 h 238125"/>
                <a:gd name="connsiteX7" fmla="*/ 317499 w 317498"/>
                <a:gd name="connsiteY7" fmla="*/ 119063 h 238125"/>
                <a:gd name="connsiteX8" fmla="*/ 238125 w 317498"/>
                <a:gd name="connsiteY8" fmla="*/ 119063 h 238125"/>
                <a:gd name="connsiteX9" fmla="*/ 238125 w 317498"/>
                <a:gd name="connsiteY9" fmla="*/ 79374 h 238125"/>
                <a:gd name="connsiteX10" fmla="*/ 79374 w 317498"/>
                <a:gd name="connsiteY10" fmla="*/ 79374 h 238125"/>
                <a:gd name="connsiteX11" fmla="*/ 79374 w 317498"/>
                <a:gd name="connsiteY11" fmla="*/ 158749 h 238125"/>
                <a:gd name="connsiteX12" fmla="*/ 158749 w 317498"/>
                <a:gd name="connsiteY12" fmla="*/ 158749 h 238125"/>
                <a:gd name="connsiteX13" fmla="*/ 158749 w 317498"/>
                <a:gd name="connsiteY13" fmla="*/ 238125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7498" h="238125">
                  <a:moveTo>
                    <a:pt x="158749" y="238125"/>
                  </a:moveTo>
                  <a:lnTo>
                    <a:pt x="79374" y="238125"/>
                  </a:lnTo>
                  <a:cubicBezTo>
                    <a:pt x="35719" y="238125"/>
                    <a:pt x="0" y="202406"/>
                    <a:pt x="0" y="158749"/>
                  </a:cubicBezTo>
                  <a:lnTo>
                    <a:pt x="0" y="79374"/>
                  </a:lnTo>
                  <a:cubicBezTo>
                    <a:pt x="0" y="35719"/>
                    <a:pt x="35719" y="0"/>
                    <a:pt x="79374" y="0"/>
                  </a:cubicBezTo>
                  <a:lnTo>
                    <a:pt x="238125" y="0"/>
                  </a:lnTo>
                  <a:cubicBezTo>
                    <a:pt x="281780" y="0"/>
                    <a:pt x="317499" y="35719"/>
                    <a:pt x="317499" y="79374"/>
                  </a:cubicBezTo>
                  <a:lnTo>
                    <a:pt x="317499" y="119063"/>
                  </a:lnTo>
                  <a:lnTo>
                    <a:pt x="238125" y="119063"/>
                  </a:lnTo>
                  <a:lnTo>
                    <a:pt x="238125" y="79374"/>
                  </a:lnTo>
                  <a:lnTo>
                    <a:pt x="79374" y="79374"/>
                  </a:lnTo>
                  <a:lnTo>
                    <a:pt x="79374" y="158749"/>
                  </a:lnTo>
                  <a:lnTo>
                    <a:pt x="158749" y="158749"/>
                  </a:lnTo>
                  <a:lnTo>
                    <a:pt x="158749" y="238125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B29E08D1-AD74-42EC-964B-25FA5C6FAD97}"/>
                </a:ext>
              </a:extLst>
            </p:cNvPr>
            <p:cNvSpPr/>
            <p:nvPr/>
          </p:nvSpPr>
          <p:spPr>
            <a:xfrm>
              <a:off x="5937250" y="3429000"/>
              <a:ext cx="317498" cy="476250"/>
            </a:xfrm>
            <a:custGeom>
              <a:avLst/>
              <a:gdLst>
                <a:gd name="connsiteX0" fmla="*/ 238125 w 317498"/>
                <a:gd name="connsiteY0" fmla="*/ 476250 h 476250"/>
                <a:gd name="connsiteX1" fmla="*/ 79374 w 317498"/>
                <a:gd name="connsiteY1" fmla="*/ 476250 h 476250"/>
                <a:gd name="connsiteX2" fmla="*/ 0 w 317498"/>
                <a:gd name="connsiteY2" fmla="*/ 396874 h 476250"/>
                <a:gd name="connsiteX3" fmla="*/ 0 w 317498"/>
                <a:gd name="connsiteY3" fmla="*/ 357188 h 476250"/>
                <a:gd name="connsiteX4" fmla="*/ 79374 w 317498"/>
                <a:gd name="connsiteY4" fmla="*/ 357188 h 476250"/>
                <a:gd name="connsiteX5" fmla="*/ 79374 w 317498"/>
                <a:gd name="connsiteY5" fmla="*/ 396874 h 476250"/>
                <a:gd name="connsiteX6" fmla="*/ 238125 w 317498"/>
                <a:gd name="connsiteY6" fmla="*/ 396874 h 476250"/>
                <a:gd name="connsiteX7" fmla="*/ 238125 w 317498"/>
                <a:gd name="connsiteY7" fmla="*/ 317501 h 476250"/>
                <a:gd name="connsiteX8" fmla="*/ 158749 w 317498"/>
                <a:gd name="connsiteY8" fmla="*/ 317501 h 476250"/>
                <a:gd name="connsiteX9" fmla="*/ 158749 w 317498"/>
                <a:gd name="connsiteY9" fmla="*/ 238125 h 476250"/>
                <a:gd name="connsiteX10" fmla="*/ 238125 w 317498"/>
                <a:gd name="connsiteY10" fmla="*/ 238125 h 476250"/>
                <a:gd name="connsiteX11" fmla="*/ 317499 w 317498"/>
                <a:gd name="connsiteY11" fmla="*/ 317501 h 476250"/>
                <a:gd name="connsiteX12" fmla="*/ 317499 w 317498"/>
                <a:gd name="connsiteY12" fmla="*/ 396874 h 476250"/>
                <a:gd name="connsiteX13" fmla="*/ 238125 w 317498"/>
                <a:gd name="connsiteY13" fmla="*/ 476250 h 476250"/>
                <a:gd name="connsiteX14" fmla="*/ 119063 w 317498"/>
                <a:gd name="connsiteY14" fmla="*/ 0 h 476250"/>
                <a:gd name="connsiteX15" fmla="*/ 198436 w 317498"/>
                <a:gd name="connsiteY15" fmla="*/ 0 h 476250"/>
                <a:gd name="connsiteX16" fmla="*/ 198436 w 317498"/>
                <a:gd name="connsiteY16" fmla="*/ 119063 h 476250"/>
                <a:gd name="connsiteX17" fmla="*/ 119063 w 317498"/>
                <a:gd name="connsiteY17" fmla="*/ 119063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7498" h="476250">
                  <a:moveTo>
                    <a:pt x="238125" y="476250"/>
                  </a:moveTo>
                  <a:lnTo>
                    <a:pt x="79374" y="476250"/>
                  </a:lnTo>
                  <a:cubicBezTo>
                    <a:pt x="35719" y="476250"/>
                    <a:pt x="0" y="440531"/>
                    <a:pt x="0" y="396874"/>
                  </a:cubicBezTo>
                  <a:lnTo>
                    <a:pt x="0" y="357188"/>
                  </a:lnTo>
                  <a:lnTo>
                    <a:pt x="79374" y="357188"/>
                  </a:lnTo>
                  <a:lnTo>
                    <a:pt x="79374" y="396874"/>
                  </a:lnTo>
                  <a:lnTo>
                    <a:pt x="238125" y="396874"/>
                  </a:lnTo>
                  <a:lnTo>
                    <a:pt x="238125" y="317501"/>
                  </a:lnTo>
                  <a:lnTo>
                    <a:pt x="158749" y="317501"/>
                  </a:lnTo>
                  <a:lnTo>
                    <a:pt x="158749" y="238125"/>
                  </a:lnTo>
                  <a:lnTo>
                    <a:pt x="238125" y="238125"/>
                  </a:lnTo>
                  <a:cubicBezTo>
                    <a:pt x="281780" y="238125"/>
                    <a:pt x="317499" y="273844"/>
                    <a:pt x="317499" y="317501"/>
                  </a:cubicBezTo>
                  <a:lnTo>
                    <a:pt x="317499" y="396874"/>
                  </a:lnTo>
                  <a:cubicBezTo>
                    <a:pt x="317499" y="440531"/>
                    <a:pt x="281780" y="476250"/>
                    <a:pt x="238125" y="476250"/>
                  </a:cubicBezTo>
                  <a:close/>
                  <a:moveTo>
                    <a:pt x="119063" y="0"/>
                  </a:moveTo>
                  <a:lnTo>
                    <a:pt x="198436" y="0"/>
                  </a:lnTo>
                  <a:lnTo>
                    <a:pt x="198436" y="119063"/>
                  </a:lnTo>
                  <a:lnTo>
                    <a:pt x="119063" y="119063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18D83F2C-74BA-4CBE-B16E-5C36162AA6AF}"/>
                </a:ext>
              </a:extLst>
            </p:cNvPr>
            <p:cNvSpPr/>
            <p:nvPr/>
          </p:nvSpPr>
          <p:spPr>
            <a:xfrm>
              <a:off x="6056313" y="3865563"/>
              <a:ext cx="79373" cy="119062"/>
            </a:xfrm>
            <a:custGeom>
              <a:avLst/>
              <a:gdLst>
                <a:gd name="connsiteX0" fmla="*/ 0 w 79373"/>
                <a:gd name="connsiteY0" fmla="*/ 0 h 119062"/>
                <a:gd name="connsiteX1" fmla="*/ 79374 w 79373"/>
                <a:gd name="connsiteY1" fmla="*/ 0 h 119062"/>
                <a:gd name="connsiteX2" fmla="*/ 79374 w 79373"/>
                <a:gd name="connsiteY2" fmla="*/ 119063 h 119062"/>
                <a:gd name="connsiteX3" fmla="*/ 0 w 79373"/>
                <a:gd name="connsiteY3" fmla="*/ 119063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373" h="119062">
                  <a:moveTo>
                    <a:pt x="0" y="0"/>
                  </a:moveTo>
                  <a:lnTo>
                    <a:pt x="79374" y="0"/>
                  </a:lnTo>
                  <a:lnTo>
                    <a:pt x="79374" y="119063"/>
                  </a:lnTo>
                  <a:lnTo>
                    <a:pt x="0" y="119063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55F7CF1-B6E0-45E4-B030-32F424FE345C}"/>
              </a:ext>
            </a:extLst>
          </p:cNvPr>
          <p:cNvGrpSpPr/>
          <p:nvPr/>
        </p:nvGrpSpPr>
        <p:grpSpPr>
          <a:xfrm>
            <a:off x="4386818" y="377554"/>
            <a:ext cx="3418365" cy="839460"/>
            <a:chOff x="4322966" y="482446"/>
            <a:chExt cx="3418365" cy="839460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DDFE94E2-0BE3-40CF-8D52-D6804301AB92}"/>
                </a:ext>
              </a:extLst>
            </p:cNvPr>
            <p:cNvSpPr/>
            <p:nvPr/>
          </p:nvSpPr>
          <p:spPr>
            <a:xfrm>
              <a:off x="4593293" y="500558"/>
              <a:ext cx="287771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spc="300" dirty="0">
                  <a:gradFill flip="none" rotWithShape="1">
                    <a:gsLst>
                      <a:gs pos="0">
                        <a:srgbClr val="00FFFF"/>
                      </a:gs>
                      <a:gs pos="50000">
                        <a:schemeClr val="bg1"/>
                      </a:gs>
                      <a:gs pos="100000">
                        <a:srgbClr val="FF3399"/>
                      </a:gs>
                    </a:gsLst>
                    <a:lin ang="2700000" scaled="1"/>
                    <a:tileRect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字体圈欣意冠黑体" panose="00000500000000000000" pitchFamily="2" charset="-122"/>
                </a:rPr>
                <a:t>单击编辑标题</a:t>
              </a: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4E1323F6-C4D4-4459-92E2-41C9B7968440}"/>
                </a:ext>
              </a:extLst>
            </p:cNvPr>
            <p:cNvSpPr/>
            <p:nvPr/>
          </p:nvSpPr>
          <p:spPr>
            <a:xfrm rot="5400000" flipH="1">
              <a:off x="6639974" y="220549"/>
              <a:ext cx="125274" cy="2077440"/>
            </a:xfrm>
            <a:custGeom>
              <a:avLst/>
              <a:gdLst>
                <a:gd name="connsiteX0" fmla="*/ 188754 w 190500"/>
                <a:gd name="connsiteY0" fmla="*/ 3969 h 581025"/>
                <a:gd name="connsiteX1" fmla="*/ 3969 w 190500"/>
                <a:gd name="connsiteY1" fmla="*/ 146844 h 581025"/>
                <a:gd name="connsiteX2" fmla="*/ 3969 w 190500"/>
                <a:gd name="connsiteY2" fmla="*/ 322104 h 581025"/>
                <a:gd name="connsiteX3" fmla="*/ 35402 w 190500"/>
                <a:gd name="connsiteY3" fmla="*/ 369729 h 581025"/>
                <a:gd name="connsiteX4" fmla="*/ 35402 w 190500"/>
                <a:gd name="connsiteY4" fmla="*/ 585947 h 581025"/>
                <a:gd name="connsiteX0" fmla="*/ 120272 w 120272"/>
                <a:gd name="connsiteY0" fmla="*/ 0 h 534291"/>
                <a:gd name="connsiteX1" fmla="*/ 0 w 120272"/>
                <a:gd name="connsiteY1" fmla="*/ 95188 h 534291"/>
                <a:gd name="connsiteX2" fmla="*/ 0 w 120272"/>
                <a:gd name="connsiteY2" fmla="*/ 270448 h 534291"/>
                <a:gd name="connsiteX3" fmla="*/ 31433 w 120272"/>
                <a:gd name="connsiteY3" fmla="*/ 318073 h 534291"/>
                <a:gd name="connsiteX4" fmla="*/ 31433 w 120272"/>
                <a:gd name="connsiteY4" fmla="*/ 534291 h 534291"/>
                <a:gd name="connsiteX0" fmla="*/ 120272 w 120272"/>
                <a:gd name="connsiteY0" fmla="*/ 0 h 1482353"/>
                <a:gd name="connsiteX1" fmla="*/ 0 w 120272"/>
                <a:gd name="connsiteY1" fmla="*/ 95188 h 1482353"/>
                <a:gd name="connsiteX2" fmla="*/ 0 w 120272"/>
                <a:gd name="connsiteY2" fmla="*/ 270448 h 1482353"/>
                <a:gd name="connsiteX3" fmla="*/ 31433 w 120272"/>
                <a:gd name="connsiteY3" fmla="*/ 318073 h 1482353"/>
                <a:gd name="connsiteX4" fmla="*/ 28628 w 120272"/>
                <a:gd name="connsiteY4" fmla="*/ 1482353 h 148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72" h="1482353">
                  <a:moveTo>
                    <a:pt x="120272" y="0"/>
                  </a:moveTo>
                  <a:lnTo>
                    <a:pt x="0" y="95188"/>
                  </a:lnTo>
                  <a:lnTo>
                    <a:pt x="0" y="270448"/>
                  </a:lnTo>
                  <a:lnTo>
                    <a:pt x="31433" y="318073"/>
                  </a:lnTo>
                  <a:lnTo>
                    <a:pt x="28628" y="1482353"/>
                  </a:lnTo>
                </a:path>
              </a:pathLst>
            </a:custGeom>
            <a:noFill/>
            <a:ln w="7869" cap="flat">
              <a:gradFill flip="none" rotWithShape="1">
                <a:gsLst>
                  <a:gs pos="0">
                    <a:schemeClr val="accent2"/>
                  </a:gs>
                  <a:gs pos="50000">
                    <a:schemeClr val="bg1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olid"/>
              <a:miter/>
              <a:headEnd type="oval" w="sm" len="sm"/>
            </a:ln>
          </p:spPr>
          <p:txBody>
            <a:bodyPr lIns="75547" tIns="37774" rIns="75547" bIns="3777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8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240A354A-4DFA-4796-95DB-6539F8099B8D}"/>
                </a:ext>
              </a:extLst>
            </p:cNvPr>
            <p:cNvSpPr/>
            <p:nvPr/>
          </p:nvSpPr>
          <p:spPr>
            <a:xfrm rot="5400000" flipV="1">
              <a:off x="5299049" y="-493637"/>
              <a:ext cx="125274" cy="2077440"/>
            </a:xfrm>
            <a:custGeom>
              <a:avLst/>
              <a:gdLst>
                <a:gd name="connsiteX0" fmla="*/ 188754 w 190500"/>
                <a:gd name="connsiteY0" fmla="*/ 3969 h 581025"/>
                <a:gd name="connsiteX1" fmla="*/ 3969 w 190500"/>
                <a:gd name="connsiteY1" fmla="*/ 146844 h 581025"/>
                <a:gd name="connsiteX2" fmla="*/ 3969 w 190500"/>
                <a:gd name="connsiteY2" fmla="*/ 322104 h 581025"/>
                <a:gd name="connsiteX3" fmla="*/ 35402 w 190500"/>
                <a:gd name="connsiteY3" fmla="*/ 369729 h 581025"/>
                <a:gd name="connsiteX4" fmla="*/ 35402 w 190500"/>
                <a:gd name="connsiteY4" fmla="*/ 585947 h 581025"/>
                <a:gd name="connsiteX0" fmla="*/ 120272 w 120272"/>
                <a:gd name="connsiteY0" fmla="*/ 0 h 534291"/>
                <a:gd name="connsiteX1" fmla="*/ 0 w 120272"/>
                <a:gd name="connsiteY1" fmla="*/ 95188 h 534291"/>
                <a:gd name="connsiteX2" fmla="*/ 0 w 120272"/>
                <a:gd name="connsiteY2" fmla="*/ 270448 h 534291"/>
                <a:gd name="connsiteX3" fmla="*/ 31433 w 120272"/>
                <a:gd name="connsiteY3" fmla="*/ 318073 h 534291"/>
                <a:gd name="connsiteX4" fmla="*/ 31433 w 120272"/>
                <a:gd name="connsiteY4" fmla="*/ 534291 h 534291"/>
                <a:gd name="connsiteX0" fmla="*/ 120272 w 120272"/>
                <a:gd name="connsiteY0" fmla="*/ 0 h 1482353"/>
                <a:gd name="connsiteX1" fmla="*/ 0 w 120272"/>
                <a:gd name="connsiteY1" fmla="*/ 95188 h 1482353"/>
                <a:gd name="connsiteX2" fmla="*/ 0 w 120272"/>
                <a:gd name="connsiteY2" fmla="*/ 270448 h 1482353"/>
                <a:gd name="connsiteX3" fmla="*/ 31433 w 120272"/>
                <a:gd name="connsiteY3" fmla="*/ 318073 h 1482353"/>
                <a:gd name="connsiteX4" fmla="*/ 28628 w 120272"/>
                <a:gd name="connsiteY4" fmla="*/ 1482353 h 148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72" h="1482353">
                  <a:moveTo>
                    <a:pt x="120272" y="0"/>
                  </a:moveTo>
                  <a:lnTo>
                    <a:pt x="0" y="95188"/>
                  </a:lnTo>
                  <a:lnTo>
                    <a:pt x="0" y="270448"/>
                  </a:lnTo>
                  <a:lnTo>
                    <a:pt x="31433" y="318073"/>
                  </a:lnTo>
                  <a:lnTo>
                    <a:pt x="28628" y="1482353"/>
                  </a:lnTo>
                </a:path>
              </a:pathLst>
            </a:custGeom>
            <a:noFill/>
            <a:ln w="7869" cap="flat">
              <a:gradFill flip="none" rotWithShape="1">
                <a:gsLst>
                  <a:gs pos="0">
                    <a:schemeClr val="accent2"/>
                  </a:gs>
                  <a:gs pos="50000">
                    <a:schemeClr val="bg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miter/>
              <a:headEnd type="oval" w="sm" len="sm"/>
            </a:ln>
          </p:spPr>
          <p:txBody>
            <a:bodyPr lIns="75547" tIns="37774" rIns="75547" bIns="3777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8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80" name="图形 7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E10339D-E7B6-48A1-9842-DEC26FF19D9D}"/>
              </a:ext>
            </a:extLst>
          </p:cNvPr>
          <p:cNvSpPr/>
          <p:nvPr/>
        </p:nvSpPr>
        <p:spPr>
          <a:xfrm>
            <a:off x="5257633" y="3048326"/>
            <a:ext cx="1714329" cy="1547958"/>
          </a:xfrm>
          <a:custGeom>
            <a:avLst/>
            <a:gdLst>
              <a:gd name="connsiteX0" fmla="*/ 351851 w 1714329"/>
              <a:gd name="connsiteY0" fmla="*/ 1442982 h 1547958"/>
              <a:gd name="connsiteX1" fmla="*/ 28024 w 1714329"/>
              <a:gd name="connsiteY1" fmla="*/ 878956 h 1547958"/>
              <a:gd name="connsiteX2" fmla="*/ 28024 w 1714329"/>
              <a:gd name="connsiteY2" fmla="*/ 669003 h 1547958"/>
              <a:gd name="connsiteX3" fmla="*/ 351851 w 1714329"/>
              <a:gd name="connsiteY3" fmla="*/ 104976 h 1547958"/>
              <a:gd name="connsiteX4" fmla="*/ 533337 w 1714329"/>
              <a:gd name="connsiteY4" fmla="*/ 0 h 1547958"/>
              <a:gd name="connsiteX5" fmla="*/ 1179213 w 1714329"/>
              <a:gd name="connsiteY5" fmla="*/ 0 h 1547958"/>
              <a:gd name="connsiteX6" fmla="*/ 1362478 w 1714329"/>
              <a:gd name="connsiteY6" fmla="*/ 104976 h 1547958"/>
              <a:gd name="connsiteX7" fmla="*/ 1686306 w 1714329"/>
              <a:gd name="connsiteY7" fmla="*/ 669003 h 1547958"/>
              <a:gd name="connsiteX8" fmla="*/ 1686306 w 1714329"/>
              <a:gd name="connsiteY8" fmla="*/ 878956 h 1547958"/>
              <a:gd name="connsiteX9" fmla="*/ 1362478 w 1714329"/>
              <a:gd name="connsiteY9" fmla="*/ 1442982 h 1547958"/>
              <a:gd name="connsiteX10" fmla="*/ 1179213 w 1714329"/>
              <a:gd name="connsiteY10" fmla="*/ 1547958 h 1547958"/>
              <a:gd name="connsiteX11" fmla="*/ 533337 w 1714329"/>
              <a:gd name="connsiteY11" fmla="*/ 1547958 h 1547958"/>
              <a:gd name="connsiteX12" fmla="*/ 351851 w 1714329"/>
              <a:gd name="connsiteY12" fmla="*/ 1442982 h 154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14329" h="1547958">
                <a:moveTo>
                  <a:pt x="351851" y="1442982"/>
                </a:moveTo>
                <a:lnTo>
                  <a:pt x="28024" y="878956"/>
                </a:lnTo>
                <a:cubicBezTo>
                  <a:pt x="-9341" y="813123"/>
                  <a:pt x="-9341" y="733056"/>
                  <a:pt x="28024" y="669003"/>
                </a:cubicBezTo>
                <a:lnTo>
                  <a:pt x="351851" y="104976"/>
                </a:lnTo>
                <a:cubicBezTo>
                  <a:pt x="389216" y="40923"/>
                  <a:pt x="458608" y="0"/>
                  <a:pt x="533337" y="0"/>
                </a:cubicBezTo>
                <a:lnTo>
                  <a:pt x="1179213" y="0"/>
                </a:lnTo>
                <a:cubicBezTo>
                  <a:pt x="1253943" y="0"/>
                  <a:pt x="1325114" y="40923"/>
                  <a:pt x="1362478" y="104976"/>
                </a:cubicBezTo>
                <a:lnTo>
                  <a:pt x="1686306" y="669003"/>
                </a:lnTo>
                <a:cubicBezTo>
                  <a:pt x="1723671" y="734835"/>
                  <a:pt x="1723671" y="814902"/>
                  <a:pt x="1686306" y="878956"/>
                </a:cubicBezTo>
                <a:lnTo>
                  <a:pt x="1362478" y="1442982"/>
                </a:lnTo>
                <a:cubicBezTo>
                  <a:pt x="1325114" y="1508814"/>
                  <a:pt x="1255722" y="1547958"/>
                  <a:pt x="1179213" y="1547958"/>
                </a:cubicBezTo>
                <a:lnTo>
                  <a:pt x="533337" y="1547958"/>
                </a:lnTo>
                <a:cubicBezTo>
                  <a:pt x="458608" y="1547958"/>
                  <a:pt x="389216" y="1507035"/>
                  <a:pt x="351851" y="1442982"/>
                </a:cubicBezTo>
                <a:close/>
              </a:path>
            </a:pathLst>
          </a:cu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1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67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 descr="图片包含 物体, 星星, 游戏机, 蓝色&#10;&#10;描述已自动生成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CD389D6-BC6A-4214-AC73-16573428C2A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68" name="矩形 6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938A203-DD51-4030-81F8-A2F9F33E5A6D}"/>
              </a:ext>
            </a:extLst>
          </p:cNvPr>
          <p:cNvSpPr/>
          <p:nvPr/>
        </p:nvSpPr>
        <p:spPr>
          <a:xfrm>
            <a:off x="4041591" y="2487067"/>
            <a:ext cx="410881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spc="300" dirty="0">
                <a:gradFill flip="none" rotWithShape="1">
                  <a:gsLst>
                    <a:gs pos="0">
                      <a:srgbClr val="00FFFF"/>
                    </a:gs>
                    <a:gs pos="50000">
                      <a:schemeClr val="bg1"/>
                    </a:gs>
                    <a:gs pos="100000">
                      <a:srgbClr val="FF3399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单击此处</a:t>
            </a:r>
            <a:endParaRPr lang="en-US" altLang="zh-CN" sz="6000" spc="300" dirty="0">
              <a:gradFill flip="none" rotWithShape="1">
                <a:gsLst>
                  <a:gs pos="0">
                    <a:srgbClr val="00FFFF"/>
                  </a:gs>
                  <a:gs pos="50000">
                    <a:schemeClr val="bg1"/>
                  </a:gs>
                  <a:gs pos="100000">
                    <a:srgbClr val="FF3399"/>
                  </a:gs>
                </a:gsLst>
                <a:lin ang="2700000" scaled="1"/>
                <a:tileRect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sym typeface="字体圈欣意冠黑体" panose="00000500000000000000" pitchFamily="2" charset="-122"/>
            </a:endParaRPr>
          </a:p>
          <a:p>
            <a:pPr algn="ctr"/>
            <a:r>
              <a:rPr lang="zh-CN" altLang="en-US" sz="6000" spc="300" dirty="0">
                <a:gradFill flip="none" rotWithShape="1">
                  <a:gsLst>
                    <a:gs pos="0">
                      <a:srgbClr val="00FFFF"/>
                    </a:gs>
                    <a:gs pos="50000">
                      <a:schemeClr val="bg1"/>
                    </a:gs>
                    <a:gs pos="100000">
                      <a:srgbClr val="FF3399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sym typeface="字体圈欣意冠黑体" panose="00000500000000000000" pitchFamily="2" charset="-122"/>
              </a:rPr>
              <a:t>可以添加标题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64CC8D5-19FB-4BF2-9774-C88782DEF810}"/>
              </a:ext>
            </a:extLst>
          </p:cNvPr>
          <p:cNvSpPr txBox="1"/>
          <p:nvPr/>
        </p:nvSpPr>
        <p:spPr>
          <a:xfrm>
            <a:off x="5038725" y="1413510"/>
            <a:ext cx="2114550" cy="1106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6000" spc="80" dirty="0">
                <a:gradFill>
                  <a:gsLst>
                    <a:gs pos="0">
                      <a:srgbClr val="4BFFFF"/>
                    </a:gs>
                    <a:gs pos="50000">
                      <a:schemeClr val="bg1"/>
                    </a:gs>
                    <a:gs pos="100000">
                      <a:srgbClr val="FF4789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spc="80" dirty="0">
              <a:gradFill>
                <a:gsLst>
                  <a:gs pos="0">
                    <a:srgbClr val="4BFFFF"/>
                  </a:gs>
                  <a:gs pos="50000">
                    <a:schemeClr val="bg1"/>
                  </a:gs>
                  <a:gs pos="100000">
                    <a:srgbClr val="FF4789"/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EA73F72-B1D7-4F8A-A4B7-4421AF24E99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910260" y="5270552"/>
            <a:ext cx="371478" cy="371478"/>
          </a:xfrm>
          <a:prstGeom prst="ellipse">
            <a:avLst/>
          </a:prstGeom>
          <a:gradFill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2"/>
              </a:gs>
            </a:gsLst>
            <a:lin ang="2700000" scaled="1"/>
          </a:gradFill>
          <a:ln w="11176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>
            <a:outerShdw rotWithShape="0">
              <a:scrgbClr r="0" g="0" b="0"/>
            </a:outerShdw>
          </a:effectLst>
        </p:spPr>
        <p:txBody>
          <a:bodyPr lIns="80467" tIns="40234" rIns="80467" bIns="40234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584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7231620-E7C4-4732-B123-3D73DC09BB66}"/>
              </a:ext>
            </a:extLst>
          </p:cNvPr>
          <p:cNvGrpSpPr/>
          <p:nvPr/>
        </p:nvGrpSpPr>
        <p:grpSpPr>
          <a:xfrm>
            <a:off x="2881295" y="2654031"/>
            <a:ext cx="217487" cy="1878986"/>
            <a:chOff x="1258318" y="975880"/>
            <a:chExt cx="572058" cy="4942313"/>
          </a:xfrm>
          <a:gradFill flip="none" rotWithShape="1">
            <a:gsLst>
              <a:gs pos="0">
                <a:schemeClr val="accent1"/>
              </a:gs>
              <a:gs pos="48000">
                <a:schemeClr val="bg1"/>
              </a:gs>
              <a:gs pos="100000">
                <a:schemeClr val="accent2"/>
              </a:gs>
            </a:gsLst>
            <a:lin ang="5400000" scaled="1"/>
            <a:tileRect/>
          </a:gradFill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2CA6D0FD-4533-4E1C-B07A-AF687FD84CC0}"/>
                </a:ext>
              </a:extLst>
            </p:cNvPr>
            <p:cNvCxnSpPr>
              <a:cxnSpLocks/>
            </p:cNvCxnSpPr>
            <p:nvPr/>
          </p:nvCxnSpPr>
          <p:spPr>
            <a:xfrm>
              <a:off x="1258355" y="1874705"/>
              <a:ext cx="0" cy="3125554"/>
            </a:xfrm>
            <a:prstGeom prst="line">
              <a:avLst/>
            </a:prstGeom>
            <a:grpFill/>
            <a:ln w="9535" cap="rnd">
              <a:gradFill>
                <a:gsLst>
                  <a:gs pos="0">
                    <a:schemeClr val="accent1"/>
                  </a:gs>
                  <a:gs pos="52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CBF59958-2516-482C-85E8-52FF7030ADF8}"/>
                </a:ext>
              </a:extLst>
            </p:cNvPr>
            <p:cNvGrpSpPr/>
            <p:nvPr/>
          </p:nvGrpSpPr>
          <p:grpSpPr>
            <a:xfrm>
              <a:off x="1258318" y="975880"/>
              <a:ext cx="572058" cy="805295"/>
              <a:chOff x="1258318" y="975880"/>
              <a:chExt cx="572058" cy="805295"/>
            </a:xfrm>
            <a:grpFill/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C25E7CD3-6608-4BD7-A657-3DE0E7ECB9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8355" y="1516089"/>
                <a:ext cx="0" cy="265086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6859D0E0-FD88-4CCE-BC68-A7602700D8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8318" y="1358176"/>
                <a:ext cx="135507" cy="161577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4B0DFBE1-61CD-46B9-83CC-24AC47ED8C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3937" y="1537497"/>
                <a:ext cx="0" cy="97628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52DE2D60-53ED-46DA-95C1-46536C76B9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43902" y="1020944"/>
                <a:ext cx="436279" cy="520217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8B1F178B-B795-4647-B28D-AE90CBFC0D63}"/>
                  </a:ext>
                </a:extLst>
              </p:cNvPr>
              <p:cNvSpPr/>
              <p:nvPr/>
            </p:nvSpPr>
            <p:spPr bwMode="auto">
              <a:xfrm>
                <a:off x="1776376" y="975880"/>
                <a:ext cx="54000" cy="54000"/>
              </a:xfrm>
              <a:prstGeom prst="ellipse">
                <a:avLst/>
              </a:prstGeom>
              <a:grpFill/>
              <a:ln w="9535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lIns="54923" tIns="27462" rIns="54923" bIns="27462" rtlCol="0" anchor="ctr"/>
              <a:lstStyle/>
              <a:p>
                <a:pPr algn="ctr"/>
                <a:endParaRPr lang="zh-CN" altLang="en-US" sz="1081" dirty="0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8EF4AD80-8FD0-4339-A669-2ED3FD880F11}"/>
                </a:ext>
              </a:extLst>
            </p:cNvPr>
            <p:cNvGrpSpPr/>
            <p:nvPr/>
          </p:nvGrpSpPr>
          <p:grpSpPr>
            <a:xfrm flipV="1">
              <a:off x="1258318" y="5112898"/>
              <a:ext cx="572058" cy="805295"/>
              <a:chOff x="1258318" y="975880"/>
              <a:chExt cx="572058" cy="805295"/>
            </a:xfrm>
            <a:grpFill/>
          </p:grpSpPr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252A8FB3-5ED9-4659-A041-C605EF1190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8355" y="1516089"/>
                <a:ext cx="0" cy="265086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04E3242B-7C65-4E1A-BB6E-5A90DF91A7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8318" y="1358176"/>
                <a:ext cx="135507" cy="161577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04B12785-4575-48F3-A79C-A9A95C5EFC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3937" y="1537497"/>
                <a:ext cx="0" cy="97628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7FCDE659-ADB7-480C-942D-5B95BFCD57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43902" y="1020944"/>
                <a:ext cx="436279" cy="520217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937E4C66-7171-466C-89FF-7BB5A3836BAE}"/>
                  </a:ext>
                </a:extLst>
              </p:cNvPr>
              <p:cNvSpPr/>
              <p:nvPr/>
            </p:nvSpPr>
            <p:spPr bwMode="auto">
              <a:xfrm>
                <a:off x="1776376" y="975880"/>
                <a:ext cx="54000" cy="54000"/>
              </a:xfrm>
              <a:prstGeom prst="ellipse">
                <a:avLst/>
              </a:prstGeom>
              <a:grpFill/>
              <a:ln w="9535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lIns="54923" tIns="27462" rIns="54923" bIns="27462" rtlCol="0" anchor="ctr"/>
              <a:lstStyle/>
              <a:p>
                <a:pPr algn="ctr"/>
                <a:endParaRPr lang="zh-CN" altLang="en-US" sz="1081" dirty="0"/>
              </a:p>
            </p:txBody>
          </p:sp>
        </p:grp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FF4EDEC-408D-42DB-8B2A-9045D979E335}"/>
              </a:ext>
            </a:extLst>
          </p:cNvPr>
          <p:cNvCxnSpPr>
            <a:cxnSpLocks/>
          </p:cNvCxnSpPr>
          <p:nvPr/>
        </p:nvCxnSpPr>
        <p:spPr>
          <a:xfrm>
            <a:off x="4629150" y="2000250"/>
            <a:ext cx="788670" cy="0"/>
          </a:xfrm>
          <a:prstGeom prst="line">
            <a:avLst/>
          </a:prstGeom>
          <a:ln w="952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AF9FE22-32A9-4BA4-B34C-8A855A5414B6}"/>
              </a:ext>
            </a:extLst>
          </p:cNvPr>
          <p:cNvCxnSpPr>
            <a:cxnSpLocks/>
          </p:cNvCxnSpPr>
          <p:nvPr/>
        </p:nvCxnSpPr>
        <p:spPr>
          <a:xfrm>
            <a:off x="6659880" y="2000250"/>
            <a:ext cx="788670" cy="0"/>
          </a:xfrm>
          <a:prstGeom prst="line">
            <a:avLst/>
          </a:prstGeom>
          <a:ln w="952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44CC2CC-7973-4A6B-9635-601A675D31F9}"/>
              </a:ext>
            </a:extLst>
          </p:cNvPr>
          <p:cNvGrpSpPr/>
          <p:nvPr/>
        </p:nvGrpSpPr>
        <p:grpSpPr>
          <a:xfrm flipH="1">
            <a:off x="8908282" y="2654031"/>
            <a:ext cx="217487" cy="1878986"/>
            <a:chOff x="1258318" y="975880"/>
            <a:chExt cx="572058" cy="4942313"/>
          </a:xfrm>
          <a:gradFill flip="none" rotWithShape="1">
            <a:gsLst>
              <a:gs pos="0">
                <a:schemeClr val="accent1"/>
              </a:gs>
              <a:gs pos="48000">
                <a:schemeClr val="bg1"/>
              </a:gs>
              <a:gs pos="100000">
                <a:schemeClr val="accent2"/>
              </a:gs>
            </a:gsLst>
            <a:lin ang="5400000" scaled="1"/>
            <a:tileRect/>
          </a:gradFill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27EDD8AF-8A84-475B-982B-65D63B8EA497}"/>
                </a:ext>
              </a:extLst>
            </p:cNvPr>
            <p:cNvCxnSpPr>
              <a:cxnSpLocks/>
            </p:cNvCxnSpPr>
            <p:nvPr/>
          </p:nvCxnSpPr>
          <p:spPr>
            <a:xfrm>
              <a:off x="1258355" y="1874705"/>
              <a:ext cx="0" cy="3125554"/>
            </a:xfrm>
            <a:prstGeom prst="line">
              <a:avLst/>
            </a:prstGeom>
            <a:grpFill/>
            <a:ln w="9535" cap="rnd">
              <a:gradFill>
                <a:gsLst>
                  <a:gs pos="0">
                    <a:schemeClr val="accent1"/>
                  </a:gs>
                  <a:gs pos="52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8D2649C3-E019-422A-95CA-8B355D790875}"/>
                </a:ext>
              </a:extLst>
            </p:cNvPr>
            <p:cNvGrpSpPr/>
            <p:nvPr/>
          </p:nvGrpSpPr>
          <p:grpSpPr>
            <a:xfrm>
              <a:off x="1258318" y="975880"/>
              <a:ext cx="572058" cy="805295"/>
              <a:chOff x="1258318" y="975880"/>
              <a:chExt cx="572058" cy="805295"/>
            </a:xfrm>
            <a:grpFill/>
          </p:grpSpPr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6151B41E-42D5-4478-90A2-BC2EDAA89E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8355" y="1516089"/>
                <a:ext cx="0" cy="265086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1E9DC6A0-96AF-4BD6-8879-EAF98E8634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8318" y="1358176"/>
                <a:ext cx="135507" cy="161577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F70D8232-FC74-4AF2-BEC8-2C46F40B03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3937" y="1537497"/>
                <a:ext cx="0" cy="97628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7EBE2B5F-0FCF-4827-843D-B1F5CBA98F7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43902" y="1020944"/>
                <a:ext cx="436279" cy="520217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20286940-3030-49B0-82C6-7721EC0E6B13}"/>
                  </a:ext>
                </a:extLst>
              </p:cNvPr>
              <p:cNvSpPr/>
              <p:nvPr/>
            </p:nvSpPr>
            <p:spPr bwMode="auto">
              <a:xfrm>
                <a:off x="1776376" y="975880"/>
                <a:ext cx="54000" cy="54000"/>
              </a:xfrm>
              <a:prstGeom prst="ellipse">
                <a:avLst/>
              </a:prstGeom>
              <a:grpFill/>
              <a:ln w="9535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lIns="54923" tIns="27462" rIns="54923" bIns="27462" rtlCol="0" anchor="ctr"/>
              <a:lstStyle/>
              <a:p>
                <a:pPr algn="ctr"/>
                <a:endParaRPr lang="zh-CN" altLang="en-US" sz="1081" dirty="0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A656EF80-9765-4454-9EAB-C27E37E7DCB9}"/>
                </a:ext>
              </a:extLst>
            </p:cNvPr>
            <p:cNvGrpSpPr/>
            <p:nvPr/>
          </p:nvGrpSpPr>
          <p:grpSpPr>
            <a:xfrm flipV="1">
              <a:off x="1258318" y="5112898"/>
              <a:ext cx="572058" cy="805295"/>
              <a:chOff x="1258318" y="975880"/>
              <a:chExt cx="572058" cy="805295"/>
            </a:xfrm>
            <a:grpFill/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03C12C0E-6B6B-4ABB-9A7A-137299220E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58355" y="1516089"/>
                <a:ext cx="0" cy="265086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8278AA35-7433-4DDD-96F7-32B299530F7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8318" y="1358176"/>
                <a:ext cx="135507" cy="161577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D059EF6E-CDB3-4595-AE62-95CDDDE0E5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3937" y="1537497"/>
                <a:ext cx="0" cy="97628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84FEC05E-7071-412A-AD13-0E1A88E312F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43902" y="1020944"/>
                <a:ext cx="436279" cy="520217"/>
              </a:xfrm>
              <a:prstGeom prst="line">
                <a:avLst/>
              </a:prstGeom>
              <a:grpFill/>
              <a:ln w="7628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AF9B0D0C-AD50-4EC1-BF1E-C4DEA0B3F8FE}"/>
                  </a:ext>
                </a:extLst>
              </p:cNvPr>
              <p:cNvSpPr/>
              <p:nvPr/>
            </p:nvSpPr>
            <p:spPr bwMode="auto">
              <a:xfrm>
                <a:off x="1776376" y="975880"/>
                <a:ext cx="54000" cy="54000"/>
              </a:xfrm>
              <a:prstGeom prst="ellipse">
                <a:avLst/>
              </a:prstGeom>
              <a:grpFill/>
              <a:ln w="9535">
                <a:gradFill>
                  <a:gsLst>
                    <a:gs pos="0">
                      <a:schemeClr val="accent1"/>
                    </a:gs>
                    <a:gs pos="52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lIns="54923" tIns="27462" rIns="54923" bIns="27462" rtlCol="0" anchor="ctr"/>
              <a:lstStyle/>
              <a:p>
                <a:pPr algn="ctr"/>
                <a:endParaRPr lang="zh-CN" altLang="en-US" sz="1081" dirty="0"/>
              </a:p>
            </p:txBody>
          </p:sp>
        </p:grpSp>
      </p:grpSp>
      <p:sp>
        <p:nvSpPr>
          <p:cNvPr id="42" name="图形 13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DE0DA47-91BB-455D-8D7F-5AB293C4C60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031963" y="5353183"/>
            <a:ext cx="143954" cy="179961"/>
          </a:xfrm>
          <a:custGeom>
            <a:avLst/>
            <a:gdLst>
              <a:gd name="connsiteX0" fmla="*/ 364199 w 635352"/>
              <a:gd name="connsiteY0" fmla="*/ 0 h 794280"/>
              <a:gd name="connsiteX1" fmla="*/ 79404 w 635352"/>
              <a:gd name="connsiteY1" fmla="*/ 0 h 794280"/>
              <a:gd name="connsiteX2" fmla="*/ 0 w 635352"/>
              <a:gd name="connsiteY2" fmla="*/ 79464 h 794280"/>
              <a:gd name="connsiteX3" fmla="*/ 0 w 635352"/>
              <a:gd name="connsiteY3" fmla="*/ 714817 h 794280"/>
              <a:gd name="connsiteX4" fmla="*/ 79404 w 635352"/>
              <a:gd name="connsiteY4" fmla="*/ 794281 h 794280"/>
              <a:gd name="connsiteX5" fmla="*/ 555949 w 635352"/>
              <a:gd name="connsiteY5" fmla="*/ 794281 h 794280"/>
              <a:gd name="connsiteX6" fmla="*/ 635353 w 635352"/>
              <a:gd name="connsiteY6" fmla="*/ 714817 h 794280"/>
              <a:gd name="connsiteX7" fmla="*/ 635353 w 635352"/>
              <a:gd name="connsiteY7" fmla="*/ 271154 h 794280"/>
              <a:gd name="connsiteX8" fmla="*/ 612121 w 635352"/>
              <a:gd name="connsiteY8" fmla="*/ 215041 h 794280"/>
              <a:gd name="connsiteX9" fmla="*/ 420372 w 635352"/>
              <a:gd name="connsiteY9" fmla="*/ 23291 h 794280"/>
              <a:gd name="connsiteX10" fmla="*/ 364199 w 635352"/>
              <a:gd name="connsiteY10" fmla="*/ 60 h 794280"/>
              <a:gd name="connsiteX11" fmla="*/ 436813 w 635352"/>
              <a:gd name="connsiteY11" fmla="*/ 635413 h 794280"/>
              <a:gd name="connsiteX12" fmla="*/ 198540 w 635352"/>
              <a:gd name="connsiteY12" fmla="*/ 635413 h 794280"/>
              <a:gd name="connsiteX13" fmla="*/ 160377 w 635352"/>
              <a:gd name="connsiteY13" fmla="*/ 594172 h 794280"/>
              <a:gd name="connsiteX14" fmla="*/ 198540 w 635352"/>
              <a:gd name="connsiteY14" fmla="*/ 556008 h 794280"/>
              <a:gd name="connsiteX15" fmla="*/ 436813 w 635352"/>
              <a:gd name="connsiteY15" fmla="*/ 556008 h 794280"/>
              <a:gd name="connsiteX16" fmla="*/ 474976 w 635352"/>
              <a:gd name="connsiteY16" fmla="*/ 597249 h 794280"/>
              <a:gd name="connsiteX17" fmla="*/ 436813 w 635352"/>
              <a:gd name="connsiteY17" fmla="*/ 635413 h 794280"/>
              <a:gd name="connsiteX18" fmla="*/ 436813 w 635352"/>
              <a:gd name="connsiteY18" fmla="*/ 476545 h 794280"/>
              <a:gd name="connsiteX19" fmla="*/ 198540 w 635352"/>
              <a:gd name="connsiteY19" fmla="*/ 476545 h 794280"/>
              <a:gd name="connsiteX20" fmla="*/ 160377 w 635352"/>
              <a:gd name="connsiteY20" fmla="*/ 435304 h 794280"/>
              <a:gd name="connsiteX21" fmla="*/ 198540 w 635352"/>
              <a:gd name="connsiteY21" fmla="*/ 397140 h 794280"/>
              <a:gd name="connsiteX22" fmla="*/ 436813 w 635352"/>
              <a:gd name="connsiteY22" fmla="*/ 397140 h 794280"/>
              <a:gd name="connsiteX23" fmla="*/ 474976 w 635352"/>
              <a:gd name="connsiteY23" fmla="*/ 438381 h 794280"/>
              <a:gd name="connsiteX24" fmla="*/ 436813 w 635352"/>
              <a:gd name="connsiteY24" fmla="*/ 476545 h 794280"/>
              <a:gd name="connsiteX25" fmla="*/ 357408 w 635352"/>
              <a:gd name="connsiteY25" fmla="*/ 278004 h 794280"/>
              <a:gd name="connsiteX26" fmla="*/ 357408 w 635352"/>
              <a:gd name="connsiteY26" fmla="*/ 59568 h 794280"/>
              <a:gd name="connsiteX27" fmla="*/ 575785 w 635352"/>
              <a:gd name="connsiteY27" fmla="*/ 278004 h 794280"/>
              <a:gd name="connsiteX28" fmla="*/ 357408 w 635352"/>
              <a:gd name="connsiteY28" fmla="*/ 278004 h 794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35352" h="794280">
                <a:moveTo>
                  <a:pt x="364199" y="0"/>
                </a:moveTo>
                <a:lnTo>
                  <a:pt x="79404" y="0"/>
                </a:lnTo>
                <a:cubicBezTo>
                  <a:pt x="35741" y="0"/>
                  <a:pt x="0" y="35741"/>
                  <a:pt x="0" y="79464"/>
                </a:cubicBezTo>
                <a:lnTo>
                  <a:pt x="0" y="714817"/>
                </a:lnTo>
                <a:cubicBezTo>
                  <a:pt x="0" y="758540"/>
                  <a:pt x="35741" y="794281"/>
                  <a:pt x="79404" y="794281"/>
                </a:cubicBezTo>
                <a:lnTo>
                  <a:pt x="555949" y="794281"/>
                </a:lnTo>
                <a:cubicBezTo>
                  <a:pt x="599612" y="794281"/>
                  <a:pt x="635353" y="758540"/>
                  <a:pt x="635353" y="714817"/>
                </a:cubicBezTo>
                <a:lnTo>
                  <a:pt x="635353" y="271154"/>
                </a:lnTo>
                <a:cubicBezTo>
                  <a:pt x="635353" y="250126"/>
                  <a:pt x="627013" y="229933"/>
                  <a:pt x="612121" y="215041"/>
                </a:cubicBezTo>
                <a:lnTo>
                  <a:pt x="420372" y="23291"/>
                </a:lnTo>
                <a:cubicBezTo>
                  <a:pt x="405480" y="8399"/>
                  <a:pt x="385227" y="60"/>
                  <a:pt x="364199" y="60"/>
                </a:cubicBezTo>
                <a:close/>
                <a:moveTo>
                  <a:pt x="436813" y="635413"/>
                </a:moveTo>
                <a:lnTo>
                  <a:pt x="198540" y="635413"/>
                </a:lnTo>
                <a:cubicBezTo>
                  <a:pt x="176614" y="634563"/>
                  <a:pt x="159527" y="616099"/>
                  <a:pt x="160377" y="594172"/>
                </a:cubicBezTo>
                <a:cubicBezTo>
                  <a:pt x="161180" y="573437"/>
                  <a:pt x="177805" y="556812"/>
                  <a:pt x="198540" y="556008"/>
                </a:cubicBezTo>
                <a:lnTo>
                  <a:pt x="436813" y="556008"/>
                </a:lnTo>
                <a:cubicBezTo>
                  <a:pt x="458739" y="556858"/>
                  <a:pt x="475826" y="575321"/>
                  <a:pt x="474976" y="597249"/>
                </a:cubicBezTo>
                <a:cubicBezTo>
                  <a:pt x="474173" y="617984"/>
                  <a:pt x="457548" y="634609"/>
                  <a:pt x="436813" y="635413"/>
                </a:cubicBezTo>
                <a:close/>
                <a:moveTo>
                  <a:pt x="436813" y="476545"/>
                </a:moveTo>
                <a:lnTo>
                  <a:pt x="198540" y="476545"/>
                </a:lnTo>
                <a:cubicBezTo>
                  <a:pt x="176614" y="475695"/>
                  <a:pt x="159527" y="457231"/>
                  <a:pt x="160377" y="435304"/>
                </a:cubicBezTo>
                <a:cubicBezTo>
                  <a:pt x="161180" y="414569"/>
                  <a:pt x="177805" y="397944"/>
                  <a:pt x="198540" y="397140"/>
                </a:cubicBezTo>
                <a:lnTo>
                  <a:pt x="436813" y="397140"/>
                </a:lnTo>
                <a:cubicBezTo>
                  <a:pt x="458739" y="397990"/>
                  <a:pt x="475826" y="416453"/>
                  <a:pt x="474976" y="438381"/>
                </a:cubicBezTo>
                <a:cubicBezTo>
                  <a:pt x="474173" y="459116"/>
                  <a:pt x="457548" y="475741"/>
                  <a:pt x="436813" y="476545"/>
                </a:cubicBezTo>
                <a:close/>
                <a:moveTo>
                  <a:pt x="357408" y="278004"/>
                </a:moveTo>
                <a:lnTo>
                  <a:pt x="357408" y="59568"/>
                </a:lnTo>
                <a:lnTo>
                  <a:pt x="575785" y="278004"/>
                </a:lnTo>
                <a:lnTo>
                  <a:pt x="357408" y="278004"/>
                </a:lnTo>
                <a:close/>
              </a:path>
            </a:pathLst>
          </a:custGeom>
          <a:solidFill>
            <a:srgbClr val="000000"/>
          </a:solidFill>
          <a:ln w="930" cap="flat">
            <a:noFill/>
            <a:prstDash val="solid"/>
            <a:miter/>
          </a:ln>
          <a:effectLst>
            <a:outerShdw rotWithShape="0">
              <a:scrgbClr r="0" g="0" b="0"/>
            </a:outerShdw>
          </a:effectLst>
        </p:spPr>
        <p:txBody>
          <a:bodyPr lIns="80467" tIns="40234" rIns="80467" bIns="40234" rtlCol="0" anchor="ctr"/>
          <a:lstStyle/>
          <a:p>
            <a:endParaRPr lang="zh-CN" altLang="en-US" sz="1584"/>
          </a:p>
        </p:txBody>
      </p:sp>
    </p:spTree>
    <p:extLst>
      <p:ext uri="{BB962C8B-B14F-4D97-AF65-F5344CB8AC3E}">
        <p14:creationId xmlns:p14="http://schemas.microsoft.com/office/powerpoint/2010/main" val="231206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542F663-D2FC-48D7-B83D-6BEE0B989853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-574675" y="0"/>
            <a:chExt cx="12192000" cy="6858000"/>
          </a:xfrm>
        </p:grpSpPr>
        <p:pic>
          <p:nvPicPr>
            <p:cNvPr id="39" name="图片 38" descr="图片包含 游戏机, 星星, 夜空&#10;&#10;描述已自动生成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898B904-2236-4A4D-AAA3-A1E660A43A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574675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0540CB9-DB64-4153-8762-ABAE0AE9368E}"/>
                </a:ext>
              </a:extLst>
            </p:cNvPr>
            <p:cNvSpPr/>
            <p:nvPr/>
          </p:nvSpPr>
          <p:spPr>
            <a:xfrm>
              <a:off x="-574675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45000"/>
                  </a:schemeClr>
                </a:gs>
                <a:gs pos="100000">
                  <a:schemeClr val="tx1">
                    <a:alpha val="84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06F76A4-B189-4AEE-B06E-582A6D92E223}"/>
              </a:ext>
            </a:extLst>
          </p:cNvPr>
          <p:cNvGrpSpPr/>
          <p:nvPr/>
        </p:nvGrpSpPr>
        <p:grpSpPr>
          <a:xfrm>
            <a:off x="4386818" y="377554"/>
            <a:ext cx="3418365" cy="839460"/>
            <a:chOff x="4322966" y="482446"/>
            <a:chExt cx="3418365" cy="839460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694B0B0E-DA18-4AEB-B6FF-A4D7CCD4C2CB}"/>
                </a:ext>
              </a:extLst>
            </p:cNvPr>
            <p:cNvSpPr/>
            <p:nvPr/>
          </p:nvSpPr>
          <p:spPr>
            <a:xfrm>
              <a:off x="4593293" y="500558"/>
              <a:ext cx="287771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spc="300" dirty="0">
                  <a:gradFill flip="none" rotWithShape="1">
                    <a:gsLst>
                      <a:gs pos="0">
                        <a:srgbClr val="00FFFF"/>
                      </a:gs>
                      <a:gs pos="50000">
                        <a:schemeClr val="bg1"/>
                      </a:gs>
                      <a:gs pos="100000">
                        <a:srgbClr val="FF3399"/>
                      </a:gs>
                    </a:gsLst>
                    <a:lin ang="2700000" scaled="1"/>
                    <a:tileRect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sym typeface="字体圈欣意冠黑体" panose="00000500000000000000" pitchFamily="2" charset="-122"/>
                </a:rPr>
                <a:t>单击编辑标题</a:t>
              </a: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75C052DF-E519-455A-B440-B27259177B78}"/>
                </a:ext>
              </a:extLst>
            </p:cNvPr>
            <p:cNvSpPr/>
            <p:nvPr/>
          </p:nvSpPr>
          <p:spPr>
            <a:xfrm rot="5400000" flipH="1">
              <a:off x="6639974" y="220549"/>
              <a:ext cx="125274" cy="2077440"/>
            </a:xfrm>
            <a:custGeom>
              <a:avLst/>
              <a:gdLst>
                <a:gd name="connsiteX0" fmla="*/ 188754 w 190500"/>
                <a:gd name="connsiteY0" fmla="*/ 3969 h 581025"/>
                <a:gd name="connsiteX1" fmla="*/ 3969 w 190500"/>
                <a:gd name="connsiteY1" fmla="*/ 146844 h 581025"/>
                <a:gd name="connsiteX2" fmla="*/ 3969 w 190500"/>
                <a:gd name="connsiteY2" fmla="*/ 322104 h 581025"/>
                <a:gd name="connsiteX3" fmla="*/ 35402 w 190500"/>
                <a:gd name="connsiteY3" fmla="*/ 369729 h 581025"/>
                <a:gd name="connsiteX4" fmla="*/ 35402 w 190500"/>
                <a:gd name="connsiteY4" fmla="*/ 585947 h 581025"/>
                <a:gd name="connsiteX0" fmla="*/ 120272 w 120272"/>
                <a:gd name="connsiteY0" fmla="*/ 0 h 534291"/>
                <a:gd name="connsiteX1" fmla="*/ 0 w 120272"/>
                <a:gd name="connsiteY1" fmla="*/ 95188 h 534291"/>
                <a:gd name="connsiteX2" fmla="*/ 0 w 120272"/>
                <a:gd name="connsiteY2" fmla="*/ 270448 h 534291"/>
                <a:gd name="connsiteX3" fmla="*/ 31433 w 120272"/>
                <a:gd name="connsiteY3" fmla="*/ 318073 h 534291"/>
                <a:gd name="connsiteX4" fmla="*/ 31433 w 120272"/>
                <a:gd name="connsiteY4" fmla="*/ 534291 h 534291"/>
                <a:gd name="connsiteX0" fmla="*/ 120272 w 120272"/>
                <a:gd name="connsiteY0" fmla="*/ 0 h 1482353"/>
                <a:gd name="connsiteX1" fmla="*/ 0 w 120272"/>
                <a:gd name="connsiteY1" fmla="*/ 95188 h 1482353"/>
                <a:gd name="connsiteX2" fmla="*/ 0 w 120272"/>
                <a:gd name="connsiteY2" fmla="*/ 270448 h 1482353"/>
                <a:gd name="connsiteX3" fmla="*/ 31433 w 120272"/>
                <a:gd name="connsiteY3" fmla="*/ 318073 h 1482353"/>
                <a:gd name="connsiteX4" fmla="*/ 28628 w 120272"/>
                <a:gd name="connsiteY4" fmla="*/ 1482353 h 148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72" h="1482353">
                  <a:moveTo>
                    <a:pt x="120272" y="0"/>
                  </a:moveTo>
                  <a:lnTo>
                    <a:pt x="0" y="95188"/>
                  </a:lnTo>
                  <a:lnTo>
                    <a:pt x="0" y="270448"/>
                  </a:lnTo>
                  <a:lnTo>
                    <a:pt x="31433" y="318073"/>
                  </a:lnTo>
                  <a:lnTo>
                    <a:pt x="28628" y="1482353"/>
                  </a:lnTo>
                </a:path>
              </a:pathLst>
            </a:custGeom>
            <a:noFill/>
            <a:ln w="7869" cap="flat">
              <a:gradFill flip="none" rotWithShape="1">
                <a:gsLst>
                  <a:gs pos="0">
                    <a:schemeClr val="accent2"/>
                  </a:gs>
                  <a:gs pos="50000">
                    <a:schemeClr val="bg1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olid"/>
              <a:miter/>
              <a:headEnd type="oval" w="sm" len="sm"/>
            </a:ln>
          </p:spPr>
          <p:txBody>
            <a:bodyPr lIns="75547" tIns="37774" rIns="75547" bIns="3777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8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E2B12462-1A72-4E8B-880A-1A0DFE0164DE}"/>
                </a:ext>
              </a:extLst>
            </p:cNvPr>
            <p:cNvSpPr/>
            <p:nvPr/>
          </p:nvSpPr>
          <p:spPr>
            <a:xfrm rot="5400000" flipV="1">
              <a:off x="5299049" y="-493637"/>
              <a:ext cx="125274" cy="2077440"/>
            </a:xfrm>
            <a:custGeom>
              <a:avLst/>
              <a:gdLst>
                <a:gd name="connsiteX0" fmla="*/ 188754 w 190500"/>
                <a:gd name="connsiteY0" fmla="*/ 3969 h 581025"/>
                <a:gd name="connsiteX1" fmla="*/ 3969 w 190500"/>
                <a:gd name="connsiteY1" fmla="*/ 146844 h 581025"/>
                <a:gd name="connsiteX2" fmla="*/ 3969 w 190500"/>
                <a:gd name="connsiteY2" fmla="*/ 322104 h 581025"/>
                <a:gd name="connsiteX3" fmla="*/ 35402 w 190500"/>
                <a:gd name="connsiteY3" fmla="*/ 369729 h 581025"/>
                <a:gd name="connsiteX4" fmla="*/ 35402 w 190500"/>
                <a:gd name="connsiteY4" fmla="*/ 585947 h 581025"/>
                <a:gd name="connsiteX0" fmla="*/ 120272 w 120272"/>
                <a:gd name="connsiteY0" fmla="*/ 0 h 534291"/>
                <a:gd name="connsiteX1" fmla="*/ 0 w 120272"/>
                <a:gd name="connsiteY1" fmla="*/ 95188 h 534291"/>
                <a:gd name="connsiteX2" fmla="*/ 0 w 120272"/>
                <a:gd name="connsiteY2" fmla="*/ 270448 h 534291"/>
                <a:gd name="connsiteX3" fmla="*/ 31433 w 120272"/>
                <a:gd name="connsiteY3" fmla="*/ 318073 h 534291"/>
                <a:gd name="connsiteX4" fmla="*/ 31433 w 120272"/>
                <a:gd name="connsiteY4" fmla="*/ 534291 h 534291"/>
                <a:gd name="connsiteX0" fmla="*/ 120272 w 120272"/>
                <a:gd name="connsiteY0" fmla="*/ 0 h 1482353"/>
                <a:gd name="connsiteX1" fmla="*/ 0 w 120272"/>
                <a:gd name="connsiteY1" fmla="*/ 95188 h 1482353"/>
                <a:gd name="connsiteX2" fmla="*/ 0 w 120272"/>
                <a:gd name="connsiteY2" fmla="*/ 270448 h 1482353"/>
                <a:gd name="connsiteX3" fmla="*/ 31433 w 120272"/>
                <a:gd name="connsiteY3" fmla="*/ 318073 h 1482353"/>
                <a:gd name="connsiteX4" fmla="*/ 28628 w 120272"/>
                <a:gd name="connsiteY4" fmla="*/ 1482353 h 148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72" h="1482353">
                  <a:moveTo>
                    <a:pt x="120272" y="0"/>
                  </a:moveTo>
                  <a:lnTo>
                    <a:pt x="0" y="95188"/>
                  </a:lnTo>
                  <a:lnTo>
                    <a:pt x="0" y="270448"/>
                  </a:lnTo>
                  <a:lnTo>
                    <a:pt x="31433" y="318073"/>
                  </a:lnTo>
                  <a:lnTo>
                    <a:pt x="28628" y="1482353"/>
                  </a:lnTo>
                </a:path>
              </a:pathLst>
            </a:custGeom>
            <a:noFill/>
            <a:ln w="7869" cap="flat">
              <a:gradFill flip="none" rotWithShape="1">
                <a:gsLst>
                  <a:gs pos="0">
                    <a:schemeClr val="accent2"/>
                  </a:gs>
                  <a:gs pos="50000">
                    <a:schemeClr val="bg1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prstDash val="solid"/>
              <a:miter/>
              <a:headEnd type="oval" w="sm" len="sm"/>
            </a:ln>
          </p:spPr>
          <p:txBody>
            <a:bodyPr lIns="75547" tIns="37774" rIns="75547" bIns="37774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8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612EF7C-F90D-4A15-99F8-634284EBA80C}"/>
              </a:ext>
            </a:extLst>
          </p:cNvPr>
          <p:cNvGrpSpPr/>
          <p:nvPr/>
        </p:nvGrpSpPr>
        <p:grpSpPr>
          <a:xfrm>
            <a:off x="1096736" y="1826301"/>
            <a:ext cx="9998529" cy="4144286"/>
            <a:chOff x="1099114" y="1826301"/>
            <a:chExt cx="9998529" cy="4144286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FB9402D6-33E6-4AE1-A408-91AD204A6C83}"/>
                </a:ext>
              </a:extLst>
            </p:cNvPr>
            <p:cNvGrpSpPr/>
            <p:nvPr/>
          </p:nvGrpSpPr>
          <p:grpSpPr>
            <a:xfrm>
              <a:off x="1099114" y="1826301"/>
              <a:ext cx="4753429" cy="4144286"/>
              <a:chOff x="1099114" y="1826301"/>
              <a:chExt cx="4753429" cy="4144286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D673D12B-6ADD-47B8-A041-977F595EBFCA}"/>
                  </a:ext>
                </a:extLst>
              </p:cNvPr>
              <p:cNvGrpSpPr/>
              <p:nvPr/>
            </p:nvGrpSpPr>
            <p:grpSpPr>
              <a:xfrm>
                <a:off x="1099114" y="1826301"/>
                <a:ext cx="4753429" cy="4144286"/>
                <a:chOff x="3501023" y="2536358"/>
                <a:chExt cx="2132157" cy="2765333"/>
              </a:xfrm>
            </p:grpSpPr>
            <p:sp>
              <p:nvSpPr>
                <p:cNvPr id="3" name="任意多边形: 形状 2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309B1AD6-F475-4AF2-8DA1-64A968F35846}"/>
                    </a:ext>
                  </a:extLst>
                </p:cNvPr>
                <p:cNvSpPr/>
                <p:nvPr/>
              </p:nvSpPr>
              <p:spPr>
                <a:xfrm>
                  <a:off x="3501023" y="2536358"/>
                  <a:ext cx="2132157" cy="2765333"/>
                </a:xfrm>
                <a:custGeom>
                  <a:avLst/>
                  <a:gdLst>
                    <a:gd name="connsiteX0" fmla="*/ 5075968 w 5067300"/>
                    <a:gd name="connsiteY0" fmla="*/ 1592961 h 2800350"/>
                    <a:gd name="connsiteX1" fmla="*/ 5075968 w 5067300"/>
                    <a:gd name="connsiteY1" fmla="*/ 2727008 h 2800350"/>
                    <a:gd name="connsiteX2" fmla="*/ 4995005 w 5067300"/>
                    <a:gd name="connsiteY2" fmla="*/ 2807970 h 2800350"/>
                    <a:gd name="connsiteX3" fmla="*/ 80963 w 5067300"/>
                    <a:gd name="connsiteY3" fmla="*/ 2807970 h 2800350"/>
                    <a:gd name="connsiteX4" fmla="*/ 0 w 5067300"/>
                    <a:gd name="connsiteY4" fmla="*/ 2727008 h 2800350"/>
                    <a:gd name="connsiteX5" fmla="*/ 0 w 5067300"/>
                    <a:gd name="connsiteY5" fmla="*/ 1592961 h 2800350"/>
                    <a:gd name="connsiteX6" fmla="*/ 5429 w 5067300"/>
                    <a:gd name="connsiteY6" fmla="*/ 1592961 h 2800350"/>
                    <a:gd name="connsiteX7" fmla="*/ 16193 w 5067300"/>
                    <a:gd name="connsiteY7" fmla="*/ 1603724 h 2800350"/>
                    <a:gd name="connsiteX8" fmla="*/ 16193 w 5067300"/>
                    <a:gd name="connsiteY8" fmla="*/ 1663160 h 2800350"/>
                    <a:gd name="connsiteX9" fmla="*/ 5429 w 5067300"/>
                    <a:gd name="connsiteY9" fmla="*/ 1673923 h 2800350"/>
                    <a:gd name="connsiteX10" fmla="*/ 5429 w 5067300"/>
                    <a:gd name="connsiteY10" fmla="*/ 1722501 h 2800350"/>
                    <a:gd name="connsiteX11" fmla="*/ 16193 w 5067300"/>
                    <a:gd name="connsiteY11" fmla="*/ 1733264 h 2800350"/>
                    <a:gd name="connsiteX12" fmla="*/ 16193 w 5067300"/>
                    <a:gd name="connsiteY12" fmla="*/ 2062639 h 2800350"/>
                    <a:gd name="connsiteX13" fmla="*/ 5334 w 5067300"/>
                    <a:gd name="connsiteY13" fmla="*/ 2073593 h 2800350"/>
                    <a:gd name="connsiteX14" fmla="*/ 5334 w 5067300"/>
                    <a:gd name="connsiteY14" fmla="*/ 2705386 h 2800350"/>
                    <a:gd name="connsiteX15" fmla="*/ 53912 w 5067300"/>
                    <a:gd name="connsiteY15" fmla="*/ 2753963 h 2800350"/>
                    <a:gd name="connsiteX16" fmla="*/ 53912 w 5067300"/>
                    <a:gd name="connsiteY16" fmla="*/ 2770156 h 2800350"/>
                    <a:gd name="connsiteX17" fmla="*/ 75533 w 5067300"/>
                    <a:gd name="connsiteY17" fmla="*/ 2791778 h 2800350"/>
                    <a:gd name="connsiteX18" fmla="*/ 91726 w 5067300"/>
                    <a:gd name="connsiteY18" fmla="*/ 2791778 h 2800350"/>
                    <a:gd name="connsiteX19" fmla="*/ 102489 w 5067300"/>
                    <a:gd name="connsiteY19" fmla="*/ 2802541 h 2800350"/>
                    <a:gd name="connsiteX20" fmla="*/ 1825085 w 5067300"/>
                    <a:gd name="connsiteY20" fmla="*/ 2802541 h 2800350"/>
                    <a:gd name="connsiteX21" fmla="*/ 1835849 w 5067300"/>
                    <a:gd name="connsiteY21" fmla="*/ 2791778 h 2800350"/>
                    <a:gd name="connsiteX22" fmla="*/ 3239834 w 5067300"/>
                    <a:gd name="connsiteY22" fmla="*/ 2791778 h 2800350"/>
                    <a:gd name="connsiteX23" fmla="*/ 3250597 w 5067300"/>
                    <a:gd name="connsiteY23" fmla="*/ 2802541 h 2800350"/>
                    <a:gd name="connsiteX24" fmla="*/ 4973193 w 5067300"/>
                    <a:gd name="connsiteY24" fmla="*/ 2802541 h 2800350"/>
                    <a:gd name="connsiteX25" fmla="*/ 4983957 w 5067300"/>
                    <a:gd name="connsiteY25" fmla="*/ 2791778 h 2800350"/>
                    <a:gd name="connsiteX26" fmla="*/ 5000149 w 5067300"/>
                    <a:gd name="connsiteY26" fmla="*/ 2791778 h 2800350"/>
                    <a:gd name="connsiteX27" fmla="*/ 5021771 w 5067300"/>
                    <a:gd name="connsiteY27" fmla="*/ 2770156 h 2800350"/>
                    <a:gd name="connsiteX28" fmla="*/ 5021771 w 5067300"/>
                    <a:gd name="connsiteY28" fmla="*/ 2753963 h 2800350"/>
                    <a:gd name="connsiteX29" fmla="*/ 5070348 w 5067300"/>
                    <a:gd name="connsiteY29" fmla="*/ 2705386 h 2800350"/>
                    <a:gd name="connsiteX30" fmla="*/ 5070348 w 5067300"/>
                    <a:gd name="connsiteY30" fmla="*/ 2073593 h 2800350"/>
                    <a:gd name="connsiteX31" fmla="*/ 5059585 w 5067300"/>
                    <a:gd name="connsiteY31" fmla="*/ 2062829 h 2800350"/>
                    <a:gd name="connsiteX32" fmla="*/ 5059585 w 5067300"/>
                    <a:gd name="connsiteY32" fmla="*/ 1733455 h 2800350"/>
                    <a:gd name="connsiteX33" fmla="*/ 5070348 w 5067300"/>
                    <a:gd name="connsiteY33" fmla="*/ 1722692 h 2800350"/>
                    <a:gd name="connsiteX34" fmla="*/ 5070348 w 5067300"/>
                    <a:gd name="connsiteY34" fmla="*/ 1674114 h 2800350"/>
                    <a:gd name="connsiteX35" fmla="*/ 5059585 w 5067300"/>
                    <a:gd name="connsiteY35" fmla="*/ 1663351 h 2800350"/>
                    <a:gd name="connsiteX36" fmla="*/ 5059585 w 5067300"/>
                    <a:gd name="connsiteY36" fmla="*/ 1603915 h 2800350"/>
                    <a:gd name="connsiteX37" fmla="*/ 5070348 w 5067300"/>
                    <a:gd name="connsiteY37" fmla="*/ 1593152 h 2800350"/>
                    <a:gd name="connsiteX38" fmla="*/ 5075968 w 5067300"/>
                    <a:gd name="connsiteY38" fmla="*/ 1593152 h 2800350"/>
                    <a:gd name="connsiteX39" fmla="*/ 5075968 w 5067300"/>
                    <a:gd name="connsiteY39" fmla="*/ 1215009 h 2800350"/>
                    <a:gd name="connsiteX40" fmla="*/ 5075968 w 5067300"/>
                    <a:gd name="connsiteY40" fmla="*/ 80963 h 2800350"/>
                    <a:gd name="connsiteX41" fmla="*/ 4995005 w 5067300"/>
                    <a:gd name="connsiteY41" fmla="*/ 0 h 2800350"/>
                    <a:gd name="connsiteX42" fmla="*/ 80963 w 5067300"/>
                    <a:gd name="connsiteY42" fmla="*/ 0 h 2800350"/>
                    <a:gd name="connsiteX43" fmla="*/ 0 w 5067300"/>
                    <a:gd name="connsiteY43" fmla="*/ 80963 h 2800350"/>
                    <a:gd name="connsiteX44" fmla="*/ 0 w 5067300"/>
                    <a:gd name="connsiteY44" fmla="*/ 1214914 h 2800350"/>
                    <a:gd name="connsiteX45" fmla="*/ 5429 w 5067300"/>
                    <a:gd name="connsiteY45" fmla="*/ 1214914 h 2800350"/>
                    <a:gd name="connsiteX46" fmla="*/ 16193 w 5067300"/>
                    <a:gd name="connsiteY46" fmla="*/ 1204151 h 2800350"/>
                    <a:gd name="connsiteX47" fmla="*/ 16193 w 5067300"/>
                    <a:gd name="connsiteY47" fmla="*/ 1144714 h 2800350"/>
                    <a:gd name="connsiteX48" fmla="*/ 5429 w 5067300"/>
                    <a:gd name="connsiteY48" fmla="*/ 1133951 h 2800350"/>
                    <a:gd name="connsiteX49" fmla="*/ 5429 w 5067300"/>
                    <a:gd name="connsiteY49" fmla="*/ 1085374 h 2800350"/>
                    <a:gd name="connsiteX50" fmla="*/ 16193 w 5067300"/>
                    <a:gd name="connsiteY50" fmla="*/ 1074610 h 2800350"/>
                    <a:gd name="connsiteX51" fmla="*/ 16193 w 5067300"/>
                    <a:gd name="connsiteY51" fmla="*/ 745236 h 2800350"/>
                    <a:gd name="connsiteX52" fmla="*/ 5429 w 5067300"/>
                    <a:gd name="connsiteY52" fmla="*/ 734473 h 2800350"/>
                    <a:gd name="connsiteX53" fmla="*/ 5429 w 5067300"/>
                    <a:gd name="connsiteY53" fmla="*/ 102584 h 2800350"/>
                    <a:gd name="connsiteX54" fmla="*/ 54007 w 5067300"/>
                    <a:gd name="connsiteY54" fmla="*/ 54007 h 2800350"/>
                    <a:gd name="connsiteX55" fmla="*/ 54007 w 5067300"/>
                    <a:gd name="connsiteY55" fmla="*/ 37814 h 2800350"/>
                    <a:gd name="connsiteX56" fmla="*/ 75533 w 5067300"/>
                    <a:gd name="connsiteY56" fmla="*/ 16192 h 2800350"/>
                    <a:gd name="connsiteX57" fmla="*/ 91726 w 5067300"/>
                    <a:gd name="connsiteY57" fmla="*/ 16192 h 2800350"/>
                    <a:gd name="connsiteX58" fmla="*/ 102489 w 5067300"/>
                    <a:gd name="connsiteY58" fmla="*/ 5429 h 2800350"/>
                    <a:gd name="connsiteX59" fmla="*/ 1825085 w 5067300"/>
                    <a:gd name="connsiteY59" fmla="*/ 5429 h 2800350"/>
                    <a:gd name="connsiteX60" fmla="*/ 1835849 w 5067300"/>
                    <a:gd name="connsiteY60" fmla="*/ 16192 h 2800350"/>
                    <a:gd name="connsiteX61" fmla="*/ 3239834 w 5067300"/>
                    <a:gd name="connsiteY61" fmla="*/ 16192 h 2800350"/>
                    <a:gd name="connsiteX62" fmla="*/ 3250597 w 5067300"/>
                    <a:gd name="connsiteY62" fmla="*/ 5429 h 2800350"/>
                    <a:gd name="connsiteX63" fmla="*/ 4973193 w 5067300"/>
                    <a:gd name="connsiteY63" fmla="*/ 5429 h 2800350"/>
                    <a:gd name="connsiteX64" fmla="*/ 4983957 w 5067300"/>
                    <a:gd name="connsiteY64" fmla="*/ 16192 h 2800350"/>
                    <a:gd name="connsiteX65" fmla="*/ 5000149 w 5067300"/>
                    <a:gd name="connsiteY65" fmla="*/ 16192 h 2800350"/>
                    <a:gd name="connsiteX66" fmla="*/ 5021771 w 5067300"/>
                    <a:gd name="connsiteY66" fmla="*/ 37814 h 2800350"/>
                    <a:gd name="connsiteX67" fmla="*/ 5021771 w 5067300"/>
                    <a:gd name="connsiteY67" fmla="*/ 54007 h 2800350"/>
                    <a:gd name="connsiteX68" fmla="*/ 5070348 w 5067300"/>
                    <a:gd name="connsiteY68" fmla="*/ 102584 h 2800350"/>
                    <a:gd name="connsiteX69" fmla="*/ 5070348 w 5067300"/>
                    <a:gd name="connsiteY69" fmla="*/ 734377 h 2800350"/>
                    <a:gd name="connsiteX70" fmla="*/ 5059585 w 5067300"/>
                    <a:gd name="connsiteY70" fmla="*/ 745141 h 2800350"/>
                    <a:gd name="connsiteX71" fmla="*/ 5059585 w 5067300"/>
                    <a:gd name="connsiteY71" fmla="*/ 1074515 h 2800350"/>
                    <a:gd name="connsiteX72" fmla="*/ 5070348 w 5067300"/>
                    <a:gd name="connsiteY72" fmla="*/ 1085279 h 2800350"/>
                    <a:gd name="connsiteX73" fmla="*/ 5070348 w 5067300"/>
                    <a:gd name="connsiteY73" fmla="*/ 1133856 h 2800350"/>
                    <a:gd name="connsiteX74" fmla="*/ 5059585 w 5067300"/>
                    <a:gd name="connsiteY74" fmla="*/ 1144619 h 2800350"/>
                    <a:gd name="connsiteX75" fmla="*/ 5059585 w 5067300"/>
                    <a:gd name="connsiteY75" fmla="*/ 1203960 h 2800350"/>
                    <a:gd name="connsiteX76" fmla="*/ 5070348 w 5067300"/>
                    <a:gd name="connsiteY76" fmla="*/ 1214723 h 2800350"/>
                    <a:gd name="connsiteX77" fmla="*/ 5075968 w 5067300"/>
                    <a:gd name="connsiteY77" fmla="*/ 1214723 h 2800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5067300" h="2800350">
                      <a:moveTo>
                        <a:pt x="5075968" y="1592961"/>
                      </a:moveTo>
                      <a:lnTo>
                        <a:pt x="5075968" y="2727008"/>
                      </a:lnTo>
                      <a:lnTo>
                        <a:pt x="4995005" y="2807970"/>
                      </a:lnTo>
                      <a:lnTo>
                        <a:pt x="80963" y="2807970"/>
                      </a:lnTo>
                      <a:lnTo>
                        <a:pt x="0" y="2727008"/>
                      </a:lnTo>
                      <a:lnTo>
                        <a:pt x="0" y="1592961"/>
                      </a:lnTo>
                      <a:lnTo>
                        <a:pt x="5429" y="1592961"/>
                      </a:lnTo>
                      <a:lnTo>
                        <a:pt x="16193" y="1603724"/>
                      </a:lnTo>
                      <a:lnTo>
                        <a:pt x="16193" y="1663160"/>
                      </a:lnTo>
                      <a:lnTo>
                        <a:pt x="5429" y="1673923"/>
                      </a:lnTo>
                      <a:lnTo>
                        <a:pt x="5429" y="1722501"/>
                      </a:lnTo>
                      <a:lnTo>
                        <a:pt x="16193" y="1733264"/>
                      </a:lnTo>
                      <a:lnTo>
                        <a:pt x="16193" y="2062639"/>
                      </a:lnTo>
                      <a:lnTo>
                        <a:pt x="5334" y="2073593"/>
                      </a:lnTo>
                      <a:lnTo>
                        <a:pt x="5334" y="2705386"/>
                      </a:lnTo>
                      <a:lnTo>
                        <a:pt x="53912" y="2753963"/>
                      </a:lnTo>
                      <a:lnTo>
                        <a:pt x="53912" y="2770156"/>
                      </a:lnTo>
                      <a:lnTo>
                        <a:pt x="75533" y="2791778"/>
                      </a:lnTo>
                      <a:lnTo>
                        <a:pt x="91726" y="2791778"/>
                      </a:lnTo>
                      <a:lnTo>
                        <a:pt x="102489" y="2802541"/>
                      </a:lnTo>
                      <a:lnTo>
                        <a:pt x="1825085" y="2802541"/>
                      </a:lnTo>
                      <a:lnTo>
                        <a:pt x="1835849" y="2791778"/>
                      </a:lnTo>
                      <a:lnTo>
                        <a:pt x="3239834" y="2791778"/>
                      </a:lnTo>
                      <a:lnTo>
                        <a:pt x="3250597" y="2802541"/>
                      </a:lnTo>
                      <a:lnTo>
                        <a:pt x="4973193" y="2802541"/>
                      </a:lnTo>
                      <a:lnTo>
                        <a:pt x="4983957" y="2791778"/>
                      </a:lnTo>
                      <a:lnTo>
                        <a:pt x="5000149" y="2791778"/>
                      </a:lnTo>
                      <a:lnTo>
                        <a:pt x="5021771" y="2770156"/>
                      </a:lnTo>
                      <a:lnTo>
                        <a:pt x="5021771" y="2753963"/>
                      </a:lnTo>
                      <a:lnTo>
                        <a:pt x="5070348" y="2705386"/>
                      </a:lnTo>
                      <a:lnTo>
                        <a:pt x="5070348" y="2073593"/>
                      </a:lnTo>
                      <a:lnTo>
                        <a:pt x="5059585" y="2062829"/>
                      </a:lnTo>
                      <a:lnTo>
                        <a:pt x="5059585" y="1733455"/>
                      </a:lnTo>
                      <a:lnTo>
                        <a:pt x="5070348" y="1722692"/>
                      </a:lnTo>
                      <a:lnTo>
                        <a:pt x="5070348" y="1674114"/>
                      </a:lnTo>
                      <a:lnTo>
                        <a:pt x="5059585" y="1663351"/>
                      </a:lnTo>
                      <a:lnTo>
                        <a:pt x="5059585" y="1603915"/>
                      </a:lnTo>
                      <a:lnTo>
                        <a:pt x="5070348" y="1593152"/>
                      </a:lnTo>
                      <a:lnTo>
                        <a:pt x="5075968" y="1593152"/>
                      </a:lnTo>
                      <a:close/>
                      <a:moveTo>
                        <a:pt x="5075968" y="1215009"/>
                      </a:moveTo>
                      <a:lnTo>
                        <a:pt x="5075968" y="80963"/>
                      </a:lnTo>
                      <a:lnTo>
                        <a:pt x="4995005" y="0"/>
                      </a:lnTo>
                      <a:lnTo>
                        <a:pt x="80963" y="0"/>
                      </a:lnTo>
                      <a:lnTo>
                        <a:pt x="0" y="80963"/>
                      </a:lnTo>
                      <a:lnTo>
                        <a:pt x="0" y="1214914"/>
                      </a:lnTo>
                      <a:lnTo>
                        <a:pt x="5429" y="1214914"/>
                      </a:lnTo>
                      <a:lnTo>
                        <a:pt x="16193" y="1204151"/>
                      </a:lnTo>
                      <a:lnTo>
                        <a:pt x="16193" y="1144714"/>
                      </a:lnTo>
                      <a:lnTo>
                        <a:pt x="5429" y="1133951"/>
                      </a:lnTo>
                      <a:lnTo>
                        <a:pt x="5429" y="1085374"/>
                      </a:lnTo>
                      <a:lnTo>
                        <a:pt x="16193" y="1074610"/>
                      </a:lnTo>
                      <a:lnTo>
                        <a:pt x="16193" y="745236"/>
                      </a:lnTo>
                      <a:lnTo>
                        <a:pt x="5429" y="734473"/>
                      </a:lnTo>
                      <a:lnTo>
                        <a:pt x="5429" y="102584"/>
                      </a:lnTo>
                      <a:lnTo>
                        <a:pt x="54007" y="54007"/>
                      </a:lnTo>
                      <a:lnTo>
                        <a:pt x="54007" y="37814"/>
                      </a:lnTo>
                      <a:lnTo>
                        <a:pt x="75533" y="16192"/>
                      </a:lnTo>
                      <a:lnTo>
                        <a:pt x="91726" y="16192"/>
                      </a:lnTo>
                      <a:lnTo>
                        <a:pt x="102489" y="5429"/>
                      </a:lnTo>
                      <a:lnTo>
                        <a:pt x="1825085" y="5429"/>
                      </a:lnTo>
                      <a:lnTo>
                        <a:pt x="1835849" y="16192"/>
                      </a:lnTo>
                      <a:lnTo>
                        <a:pt x="3239834" y="16192"/>
                      </a:lnTo>
                      <a:lnTo>
                        <a:pt x="3250597" y="5429"/>
                      </a:lnTo>
                      <a:lnTo>
                        <a:pt x="4973193" y="5429"/>
                      </a:lnTo>
                      <a:lnTo>
                        <a:pt x="4983957" y="16192"/>
                      </a:lnTo>
                      <a:lnTo>
                        <a:pt x="5000149" y="16192"/>
                      </a:lnTo>
                      <a:lnTo>
                        <a:pt x="5021771" y="37814"/>
                      </a:lnTo>
                      <a:lnTo>
                        <a:pt x="5021771" y="54007"/>
                      </a:lnTo>
                      <a:lnTo>
                        <a:pt x="5070348" y="102584"/>
                      </a:lnTo>
                      <a:lnTo>
                        <a:pt x="5070348" y="734377"/>
                      </a:lnTo>
                      <a:lnTo>
                        <a:pt x="5059585" y="745141"/>
                      </a:lnTo>
                      <a:lnTo>
                        <a:pt x="5059585" y="1074515"/>
                      </a:lnTo>
                      <a:lnTo>
                        <a:pt x="5070348" y="1085279"/>
                      </a:lnTo>
                      <a:lnTo>
                        <a:pt x="5070348" y="1133856"/>
                      </a:lnTo>
                      <a:lnTo>
                        <a:pt x="5059585" y="1144619"/>
                      </a:lnTo>
                      <a:lnTo>
                        <a:pt x="5059585" y="1203960"/>
                      </a:lnTo>
                      <a:lnTo>
                        <a:pt x="5070348" y="1214723"/>
                      </a:lnTo>
                      <a:lnTo>
                        <a:pt x="5075968" y="1214723"/>
                      </a:lnTo>
                      <a:close/>
                    </a:path>
                  </a:pathLst>
                </a:custGeom>
                <a:solidFill>
                  <a:srgbClr val="03FC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lIns="40055" tIns="20028" rIns="40055" bIns="20028" rtlCol="0" anchor="ctr"/>
                <a:lstStyle/>
                <a:p>
                  <a:endParaRPr lang="zh-CN" altLang="en-US" sz="788">
                    <a:solidFill>
                      <a:srgbClr val="03FCFF"/>
                    </a:solidFill>
                  </a:endParaRPr>
                </a:p>
              </p:txBody>
            </p:sp>
            <p:sp>
              <p:nvSpPr>
                <p:cNvPr id="4" name="梯形 3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A98F6852-09B4-4A0D-92D1-96A34605EE02}"/>
                    </a:ext>
                  </a:extLst>
                </p:cNvPr>
                <p:cNvSpPr/>
                <p:nvPr/>
              </p:nvSpPr>
              <p:spPr>
                <a:xfrm flipV="1">
                  <a:off x="4252014" y="2537450"/>
                  <a:ext cx="641710" cy="30507"/>
                </a:xfrm>
                <a:prstGeom prst="trapezoid">
                  <a:avLst>
                    <a:gd name="adj" fmla="val 73856"/>
                  </a:avLst>
                </a:prstGeom>
                <a:solidFill>
                  <a:srgbClr val="03FC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0055" tIns="20028" rIns="40055" bIns="20028" rtlCol="0" anchor="ctr"/>
                <a:lstStyle/>
                <a:p>
                  <a:pPr algn="ctr"/>
                  <a:endParaRPr lang="zh-CN" altLang="en-US" sz="788">
                    <a:solidFill>
                      <a:srgbClr val="03FCFF"/>
                    </a:solidFill>
                  </a:endParaRPr>
                </a:p>
              </p:txBody>
            </p:sp>
          </p:grpSp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5A6C3317-959D-4DD1-9018-04452AE7A1E1}"/>
                  </a:ext>
                </a:extLst>
              </p:cNvPr>
              <p:cNvSpPr/>
              <p:nvPr/>
            </p:nvSpPr>
            <p:spPr>
              <a:xfrm>
                <a:off x="1239978" y="1983124"/>
                <a:ext cx="4471988" cy="2419350"/>
              </a:xfrm>
              <a:prstGeom prst="rect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A8D98A61-9DB5-4214-B100-BE058929FC2E}"/>
                  </a:ext>
                </a:extLst>
              </p:cNvPr>
              <p:cNvSpPr/>
              <p:nvPr/>
            </p:nvSpPr>
            <p:spPr>
              <a:xfrm>
                <a:off x="1379538" y="4559297"/>
                <a:ext cx="2031325" cy="4979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2400" b="1" dirty="0">
                    <a:gradFill>
                      <a:gsLst>
                        <a:gs pos="0">
                          <a:schemeClr val="accent1"/>
                        </a:gs>
                        <a:gs pos="50000">
                          <a:schemeClr val="bg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点击输入标题</a:t>
                </a: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1010EF10-6CBE-47F8-B11C-43376E02BB2D}"/>
                  </a:ext>
                </a:extLst>
              </p:cNvPr>
              <p:cNvSpPr/>
              <p:nvPr/>
            </p:nvSpPr>
            <p:spPr>
              <a:xfrm>
                <a:off x="1379538" y="5040647"/>
                <a:ext cx="4087812" cy="6598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</a:rPr>
                  <a:t>单击此处可编辑所需的内容，并可根据您的需要自由拉伸文本框大小。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:p14="http://schemas.microsoft.com/office/powerpoint/2010/main" xmlns:a14="http://schemas.microsoft.com/office/drawing/2010/main" xmlns="" id="{71B8C2B4-64B1-44E3-A042-A2DD159E845F}"/>
                </a:ext>
              </a:extLst>
            </p:cNvPr>
            <p:cNvGrpSpPr/>
            <p:nvPr/>
          </p:nvGrpSpPr>
          <p:grpSpPr>
            <a:xfrm>
              <a:off x="6344214" y="1826301"/>
              <a:ext cx="4753429" cy="4144286"/>
              <a:chOff x="1099114" y="1826301"/>
              <a:chExt cx="4753429" cy="4144286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DD7D177A-0CA2-4631-A17E-EA48B5916E19}"/>
                  </a:ext>
                </a:extLst>
              </p:cNvPr>
              <p:cNvGrpSpPr/>
              <p:nvPr/>
            </p:nvGrpSpPr>
            <p:grpSpPr>
              <a:xfrm>
                <a:off x="1099114" y="1826301"/>
                <a:ext cx="4753429" cy="4144286"/>
                <a:chOff x="3501023" y="2536358"/>
                <a:chExt cx="2132157" cy="2765333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42FE7C25-872A-425E-BA2D-2822F0ACD9FE}"/>
                    </a:ext>
                  </a:extLst>
                </p:cNvPr>
                <p:cNvSpPr/>
                <p:nvPr/>
              </p:nvSpPr>
              <p:spPr>
                <a:xfrm>
                  <a:off x="3501023" y="2536358"/>
                  <a:ext cx="2132157" cy="2765333"/>
                </a:xfrm>
                <a:custGeom>
                  <a:avLst/>
                  <a:gdLst>
                    <a:gd name="connsiteX0" fmla="*/ 5075968 w 5067300"/>
                    <a:gd name="connsiteY0" fmla="*/ 1592961 h 2800350"/>
                    <a:gd name="connsiteX1" fmla="*/ 5075968 w 5067300"/>
                    <a:gd name="connsiteY1" fmla="*/ 2727008 h 2800350"/>
                    <a:gd name="connsiteX2" fmla="*/ 4995005 w 5067300"/>
                    <a:gd name="connsiteY2" fmla="*/ 2807970 h 2800350"/>
                    <a:gd name="connsiteX3" fmla="*/ 80963 w 5067300"/>
                    <a:gd name="connsiteY3" fmla="*/ 2807970 h 2800350"/>
                    <a:gd name="connsiteX4" fmla="*/ 0 w 5067300"/>
                    <a:gd name="connsiteY4" fmla="*/ 2727008 h 2800350"/>
                    <a:gd name="connsiteX5" fmla="*/ 0 w 5067300"/>
                    <a:gd name="connsiteY5" fmla="*/ 1592961 h 2800350"/>
                    <a:gd name="connsiteX6" fmla="*/ 5429 w 5067300"/>
                    <a:gd name="connsiteY6" fmla="*/ 1592961 h 2800350"/>
                    <a:gd name="connsiteX7" fmla="*/ 16193 w 5067300"/>
                    <a:gd name="connsiteY7" fmla="*/ 1603724 h 2800350"/>
                    <a:gd name="connsiteX8" fmla="*/ 16193 w 5067300"/>
                    <a:gd name="connsiteY8" fmla="*/ 1663160 h 2800350"/>
                    <a:gd name="connsiteX9" fmla="*/ 5429 w 5067300"/>
                    <a:gd name="connsiteY9" fmla="*/ 1673923 h 2800350"/>
                    <a:gd name="connsiteX10" fmla="*/ 5429 w 5067300"/>
                    <a:gd name="connsiteY10" fmla="*/ 1722501 h 2800350"/>
                    <a:gd name="connsiteX11" fmla="*/ 16193 w 5067300"/>
                    <a:gd name="connsiteY11" fmla="*/ 1733264 h 2800350"/>
                    <a:gd name="connsiteX12" fmla="*/ 16193 w 5067300"/>
                    <a:gd name="connsiteY12" fmla="*/ 2062639 h 2800350"/>
                    <a:gd name="connsiteX13" fmla="*/ 5334 w 5067300"/>
                    <a:gd name="connsiteY13" fmla="*/ 2073593 h 2800350"/>
                    <a:gd name="connsiteX14" fmla="*/ 5334 w 5067300"/>
                    <a:gd name="connsiteY14" fmla="*/ 2705386 h 2800350"/>
                    <a:gd name="connsiteX15" fmla="*/ 53912 w 5067300"/>
                    <a:gd name="connsiteY15" fmla="*/ 2753963 h 2800350"/>
                    <a:gd name="connsiteX16" fmla="*/ 53912 w 5067300"/>
                    <a:gd name="connsiteY16" fmla="*/ 2770156 h 2800350"/>
                    <a:gd name="connsiteX17" fmla="*/ 75533 w 5067300"/>
                    <a:gd name="connsiteY17" fmla="*/ 2791778 h 2800350"/>
                    <a:gd name="connsiteX18" fmla="*/ 91726 w 5067300"/>
                    <a:gd name="connsiteY18" fmla="*/ 2791778 h 2800350"/>
                    <a:gd name="connsiteX19" fmla="*/ 102489 w 5067300"/>
                    <a:gd name="connsiteY19" fmla="*/ 2802541 h 2800350"/>
                    <a:gd name="connsiteX20" fmla="*/ 1825085 w 5067300"/>
                    <a:gd name="connsiteY20" fmla="*/ 2802541 h 2800350"/>
                    <a:gd name="connsiteX21" fmla="*/ 1835849 w 5067300"/>
                    <a:gd name="connsiteY21" fmla="*/ 2791778 h 2800350"/>
                    <a:gd name="connsiteX22" fmla="*/ 3239834 w 5067300"/>
                    <a:gd name="connsiteY22" fmla="*/ 2791778 h 2800350"/>
                    <a:gd name="connsiteX23" fmla="*/ 3250597 w 5067300"/>
                    <a:gd name="connsiteY23" fmla="*/ 2802541 h 2800350"/>
                    <a:gd name="connsiteX24" fmla="*/ 4973193 w 5067300"/>
                    <a:gd name="connsiteY24" fmla="*/ 2802541 h 2800350"/>
                    <a:gd name="connsiteX25" fmla="*/ 4983957 w 5067300"/>
                    <a:gd name="connsiteY25" fmla="*/ 2791778 h 2800350"/>
                    <a:gd name="connsiteX26" fmla="*/ 5000149 w 5067300"/>
                    <a:gd name="connsiteY26" fmla="*/ 2791778 h 2800350"/>
                    <a:gd name="connsiteX27" fmla="*/ 5021771 w 5067300"/>
                    <a:gd name="connsiteY27" fmla="*/ 2770156 h 2800350"/>
                    <a:gd name="connsiteX28" fmla="*/ 5021771 w 5067300"/>
                    <a:gd name="connsiteY28" fmla="*/ 2753963 h 2800350"/>
                    <a:gd name="connsiteX29" fmla="*/ 5070348 w 5067300"/>
                    <a:gd name="connsiteY29" fmla="*/ 2705386 h 2800350"/>
                    <a:gd name="connsiteX30" fmla="*/ 5070348 w 5067300"/>
                    <a:gd name="connsiteY30" fmla="*/ 2073593 h 2800350"/>
                    <a:gd name="connsiteX31" fmla="*/ 5059585 w 5067300"/>
                    <a:gd name="connsiteY31" fmla="*/ 2062829 h 2800350"/>
                    <a:gd name="connsiteX32" fmla="*/ 5059585 w 5067300"/>
                    <a:gd name="connsiteY32" fmla="*/ 1733455 h 2800350"/>
                    <a:gd name="connsiteX33" fmla="*/ 5070348 w 5067300"/>
                    <a:gd name="connsiteY33" fmla="*/ 1722692 h 2800350"/>
                    <a:gd name="connsiteX34" fmla="*/ 5070348 w 5067300"/>
                    <a:gd name="connsiteY34" fmla="*/ 1674114 h 2800350"/>
                    <a:gd name="connsiteX35" fmla="*/ 5059585 w 5067300"/>
                    <a:gd name="connsiteY35" fmla="*/ 1663351 h 2800350"/>
                    <a:gd name="connsiteX36" fmla="*/ 5059585 w 5067300"/>
                    <a:gd name="connsiteY36" fmla="*/ 1603915 h 2800350"/>
                    <a:gd name="connsiteX37" fmla="*/ 5070348 w 5067300"/>
                    <a:gd name="connsiteY37" fmla="*/ 1593152 h 2800350"/>
                    <a:gd name="connsiteX38" fmla="*/ 5075968 w 5067300"/>
                    <a:gd name="connsiteY38" fmla="*/ 1593152 h 2800350"/>
                    <a:gd name="connsiteX39" fmla="*/ 5075968 w 5067300"/>
                    <a:gd name="connsiteY39" fmla="*/ 1215009 h 2800350"/>
                    <a:gd name="connsiteX40" fmla="*/ 5075968 w 5067300"/>
                    <a:gd name="connsiteY40" fmla="*/ 80963 h 2800350"/>
                    <a:gd name="connsiteX41" fmla="*/ 4995005 w 5067300"/>
                    <a:gd name="connsiteY41" fmla="*/ 0 h 2800350"/>
                    <a:gd name="connsiteX42" fmla="*/ 80963 w 5067300"/>
                    <a:gd name="connsiteY42" fmla="*/ 0 h 2800350"/>
                    <a:gd name="connsiteX43" fmla="*/ 0 w 5067300"/>
                    <a:gd name="connsiteY43" fmla="*/ 80963 h 2800350"/>
                    <a:gd name="connsiteX44" fmla="*/ 0 w 5067300"/>
                    <a:gd name="connsiteY44" fmla="*/ 1214914 h 2800350"/>
                    <a:gd name="connsiteX45" fmla="*/ 5429 w 5067300"/>
                    <a:gd name="connsiteY45" fmla="*/ 1214914 h 2800350"/>
                    <a:gd name="connsiteX46" fmla="*/ 16193 w 5067300"/>
                    <a:gd name="connsiteY46" fmla="*/ 1204151 h 2800350"/>
                    <a:gd name="connsiteX47" fmla="*/ 16193 w 5067300"/>
                    <a:gd name="connsiteY47" fmla="*/ 1144714 h 2800350"/>
                    <a:gd name="connsiteX48" fmla="*/ 5429 w 5067300"/>
                    <a:gd name="connsiteY48" fmla="*/ 1133951 h 2800350"/>
                    <a:gd name="connsiteX49" fmla="*/ 5429 w 5067300"/>
                    <a:gd name="connsiteY49" fmla="*/ 1085374 h 2800350"/>
                    <a:gd name="connsiteX50" fmla="*/ 16193 w 5067300"/>
                    <a:gd name="connsiteY50" fmla="*/ 1074610 h 2800350"/>
                    <a:gd name="connsiteX51" fmla="*/ 16193 w 5067300"/>
                    <a:gd name="connsiteY51" fmla="*/ 745236 h 2800350"/>
                    <a:gd name="connsiteX52" fmla="*/ 5429 w 5067300"/>
                    <a:gd name="connsiteY52" fmla="*/ 734473 h 2800350"/>
                    <a:gd name="connsiteX53" fmla="*/ 5429 w 5067300"/>
                    <a:gd name="connsiteY53" fmla="*/ 102584 h 2800350"/>
                    <a:gd name="connsiteX54" fmla="*/ 54007 w 5067300"/>
                    <a:gd name="connsiteY54" fmla="*/ 54007 h 2800350"/>
                    <a:gd name="connsiteX55" fmla="*/ 54007 w 5067300"/>
                    <a:gd name="connsiteY55" fmla="*/ 37814 h 2800350"/>
                    <a:gd name="connsiteX56" fmla="*/ 75533 w 5067300"/>
                    <a:gd name="connsiteY56" fmla="*/ 16192 h 2800350"/>
                    <a:gd name="connsiteX57" fmla="*/ 91726 w 5067300"/>
                    <a:gd name="connsiteY57" fmla="*/ 16192 h 2800350"/>
                    <a:gd name="connsiteX58" fmla="*/ 102489 w 5067300"/>
                    <a:gd name="connsiteY58" fmla="*/ 5429 h 2800350"/>
                    <a:gd name="connsiteX59" fmla="*/ 1825085 w 5067300"/>
                    <a:gd name="connsiteY59" fmla="*/ 5429 h 2800350"/>
                    <a:gd name="connsiteX60" fmla="*/ 1835849 w 5067300"/>
                    <a:gd name="connsiteY60" fmla="*/ 16192 h 2800350"/>
                    <a:gd name="connsiteX61" fmla="*/ 3239834 w 5067300"/>
                    <a:gd name="connsiteY61" fmla="*/ 16192 h 2800350"/>
                    <a:gd name="connsiteX62" fmla="*/ 3250597 w 5067300"/>
                    <a:gd name="connsiteY62" fmla="*/ 5429 h 2800350"/>
                    <a:gd name="connsiteX63" fmla="*/ 4973193 w 5067300"/>
                    <a:gd name="connsiteY63" fmla="*/ 5429 h 2800350"/>
                    <a:gd name="connsiteX64" fmla="*/ 4983957 w 5067300"/>
                    <a:gd name="connsiteY64" fmla="*/ 16192 h 2800350"/>
                    <a:gd name="connsiteX65" fmla="*/ 5000149 w 5067300"/>
                    <a:gd name="connsiteY65" fmla="*/ 16192 h 2800350"/>
                    <a:gd name="connsiteX66" fmla="*/ 5021771 w 5067300"/>
                    <a:gd name="connsiteY66" fmla="*/ 37814 h 2800350"/>
                    <a:gd name="connsiteX67" fmla="*/ 5021771 w 5067300"/>
                    <a:gd name="connsiteY67" fmla="*/ 54007 h 2800350"/>
                    <a:gd name="connsiteX68" fmla="*/ 5070348 w 5067300"/>
                    <a:gd name="connsiteY68" fmla="*/ 102584 h 2800350"/>
                    <a:gd name="connsiteX69" fmla="*/ 5070348 w 5067300"/>
                    <a:gd name="connsiteY69" fmla="*/ 734377 h 2800350"/>
                    <a:gd name="connsiteX70" fmla="*/ 5059585 w 5067300"/>
                    <a:gd name="connsiteY70" fmla="*/ 745141 h 2800350"/>
                    <a:gd name="connsiteX71" fmla="*/ 5059585 w 5067300"/>
                    <a:gd name="connsiteY71" fmla="*/ 1074515 h 2800350"/>
                    <a:gd name="connsiteX72" fmla="*/ 5070348 w 5067300"/>
                    <a:gd name="connsiteY72" fmla="*/ 1085279 h 2800350"/>
                    <a:gd name="connsiteX73" fmla="*/ 5070348 w 5067300"/>
                    <a:gd name="connsiteY73" fmla="*/ 1133856 h 2800350"/>
                    <a:gd name="connsiteX74" fmla="*/ 5059585 w 5067300"/>
                    <a:gd name="connsiteY74" fmla="*/ 1144619 h 2800350"/>
                    <a:gd name="connsiteX75" fmla="*/ 5059585 w 5067300"/>
                    <a:gd name="connsiteY75" fmla="*/ 1203960 h 2800350"/>
                    <a:gd name="connsiteX76" fmla="*/ 5070348 w 5067300"/>
                    <a:gd name="connsiteY76" fmla="*/ 1214723 h 2800350"/>
                    <a:gd name="connsiteX77" fmla="*/ 5075968 w 5067300"/>
                    <a:gd name="connsiteY77" fmla="*/ 1214723 h 2800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5067300" h="2800350">
                      <a:moveTo>
                        <a:pt x="5075968" y="1592961"/>
                      </a:moveTo>
                      <a:lnTo>
                        <a:pt x="5075968" y="2727008"/>
                      </a:lnTo>
                      <a:lnTo>
                        <a:pt x="4995005" y="2807970"/>
                      </a:lnTo>
                      <a:lnTo>
                        <a:pt x="80963" y="2807970"/>
                      </a:lnTo>
                      <a:lnTo>
                        <a:pt x="0" y="2727008"/>
                      </a:lnTo>
                      <a:lnTo>
                        <a:pt x="0" y="1592961"/>
                      </a:lnTo>
                      <a:lnTo>
                        <a:pt x="5429" y="1592961"/>
                      </a:lnTo>
                      <a:lnTo>
                        <a:pt x="16193" y="1603724"/>
                      </a:lnTo>
                      <a:lnTo>
                        <a:pt x="16193" y="1663160"/>
                      </a:lnTo>
                      <a:lnTo>
                        <a:pt x="5429" y="1673923"/>
                      </a:lnTo>
                      <a:lnTo>
                        <a:pt x="5429" y="1722501"/>
                      </a:lnTo>
                      <a:lnTo>
                        <a:pt x="16193" y="1733264"/>
                      </a:lnTo>
                      <a:lnTo>
                        <a:pt x="16193" y="2062639"/>
                      </a:lnTo>
                      <a:lnTo>
                        <a:pt x="5334" y="2073593"/>
                      </a:lnTo>
                      <a:lnTo>
                        <a:pt x="5334" y="2705386"/>
                      </a:lnTo>
                      <a:lnTo>
                        <a:pt x="53912" y="2753963"/>
                      </a:lnTo>
                      <a:lnTo>
                        <a:pt x="53912" y="2770156"/>
                      </a:lnTo>
                      <a:lnTo>
                        <a:pt x="75533" y="2791778"/>
                      </a:lnTo>
                      <a:lnTo>
                        <a:pt x="91726" y="2791778"/>
                      </a:lnTo>
                      <a:lnTo>
                        <a:pt x="102489" y="2802541"/>
                      </a:lnTo>
                      <a:lnTo>
                        <a:pt x="1825085" y="2802541"/>
                      </a:lnTo>
                      <a:lnTo>
                        <a:pt x="1835849" y="2791778"/>
                      </a:lnTo>
                      <a:lnTo>
                        <a:pt x="3239834" y="2791778"/>
                      </a:lnTo>
                      <a:lnTo>
                        <a:pt x="3250597" y="2802541"/>
                      </a:lnTo>
                      <a:lnTo>
                        <a:pt x="4973193" y="2802541"/>
                      </a:lnTo>
                      <a:lnTo>
                        <a:pt x="4983957" y="2791778"/>
                      </a:lnTo>
                      <a:lnTo>
                        <a:pt x="5000149" y="2791778"/>
                      </a:lnTo>
                      <a:lnTo>
                        <a:pt x="5021771" y="2770156"/>
                      </a:lnTo>
                      <a:lnTo>
                        <a:pt x="5021771" y="2753963"/>
                      </a:lnTo>
                      <a:lnTo>
                        <a:pt x="5070348" y="2705386"/>
                      </a:lnTo>
                      <a:lnTo>
                        <a:pt x="5070348" y="2073593"/>
                      </a:lnTo>
                      <a:lnTo>
                        <a:pt x="5059585" y="2062829"/>
                      </a:lnTo>
                      <a:lnTo>
                        <a:pt x="5059585" y="1733455"/>
                      </a:lnTo>
                      <a:lnTo>
                        <a:pt x="5070348" y="1722692"/>
                      </a:lnTo>
                      <a:lnTo>
                        <a:pt x="5070348" y="1674114"/>
                      </a:lnTo>
                      <a:lnTo>
                        <a:pt x="5059585" y="1663351"/>
                      </a:lnTo>
                      <a:lnTo>
                        <a:pt x="5059585" y="1603915"/>
                      </a:lnTo>
                      <a:lnTo>
                        <a:pt x="5070348" y="1593152"/>
                      </a:lnTo>
                      <a:lnTo>
                        <a:pt x="5075968" y="1593152"/>
                      </a:lnTo>
                      <a:close/>
                      <a:moveTo>
                        <a:pt x="5075968" y="1215009"/>
                      </a:moveTo>
                      <a:lnTo>
                        <a:pt x="5075968" y="80963"/>
                      </a:lnTo>
                      <a:lnTo>
                        <a:pt x="4995005" y="0"/>
                      </a:lnTo>
                      <a:lnTo>
                        <a:pt x="80963" y="0"/>
                      </a:lnTo>
                      <a:lnTo>
                        <a:pt x="0" y="80963"/>
                      </a:lnTo>
                      <a:lnTo>
                        <a:pt x="0" y="1214914"/>
                      </a:lnTo>
                      <a:lnTo>
                        <a:pt x="5429" y="1214914"/>
                      </a:lnTo>
                      <a:lnTo>
                        <a:pt x="16193" y="1204151"/>
                      </a:lnTo>
                      <a:lnTo>
                        <a:pt x="16193" y="1144714"/>
                      </a:lnTo>
                      <a:lnTo>
                        <a:pt x="5429" y="1133951"/>
                      </a:lnTo>
                      <a:lnTo>
                        <a:pt x="5429" y="1085374"/>
                      </a:lnTo>
                      <a:lnTo>
                        <a:pt x="16193" y="1074610"/>
                      </a:lnTo>
                      <a:lnTo>
                        <a:pt x="16193" y="745236"/>
                      </a:lnTo>
                      <a:lnTo>
                        <a:pt x="5429" y="734473"/>
                      </a:lnTo>
                      <a:lnTo>
                        <a:pt x="5429" y="102584"/>
                      </a:lnTo>
                      <a:lnTo>
                        <a:pt x="54007" y="54007"/>
                      </a:lnTo>
                      <a:lnTo>
                        <a:pt x="54007" y="37814"/>
                      </a:lnTo>
                      <a:lnTo>
                        <a:pt x="75533" y="16192"/>
                      </a:lnTo>
                      <a:lnTo>
                        <a:pt x="91726" y="16192"/>
                      </a:lnTo>
                      <a:lnTo>
                        <a:pt x="102489" y="5429"/>
                      </a:lnTo>
                      <a:lnTo>
                        <a:pt x="1825085" y="5429"/>
                      </a:lnTo>
                      <a:lnTo>
                        <a:pt x="1835849" y="16192"/>
                      </a:lnTo>
                      <a:lnTo>
                        <a:pt x="3239834" y="16192"/>
                      </a:lnTo>
                      <a:lnTo>
                        <a:pt x="3250597" y="5429"/>
                      </a:lnTo>
                      <a:lnTo>
                        <a:pt x="4973193" y="5429"/>
                      </a:lnTo>
                      <a:lnTo>
                        <a:pt x="4983957" y="16192"/>
                      </a:lnTo>
                      <a:lnTo>
                        <a:pt x="5000149" y="16192"/>
                      </a:lnTo>
                      <a:lnTo>
                        <a:pt x="5021771" y="37814"/>
                      </a:lnTo>
                      <a:lnTo>
                        <a:pt x="5021771" y="54007"/>
                      </a:lnTo>
                      <a:lnTo>
                        <a:pt x="5070348" y="102584"/>
                      </a:lnTo>
                      <a:lnTo>
                        <a:pt x="5070348" y="734377"/>
                      </a:lnTo>
                      <a:lnTo>
                        <a:pt x="5059585" y="745141"/>
                      </a:lnTo>
                      <a:lnTo>
                        <a:pt x="5059585" y="1074515"/>
                      </a:lnTo>
                      <a:lnTo>
                        <a:pt x="5070348" y="1085279"/>
                      </a:lnTo>
                      <a:lnTo>
                        <a:pt x="5070348" y="1133856"/>
                      </a:lnTo>
                      <a:lnTo>
                        <a:pt x="5059585" y="1144619"/>
                      </a:lnTo>
                      <a:lnTo>
                        <a:pt x="5059585" y="1203960"/>
                      </a:lnTo>
                      <a:lnTo>
                        <a:pt x="5070348" y="1214723"/>
                      </a:lnTo>
                      <a:lnTo>
                        <a:pt x="5075968" y="1214723"/>
                      </a:lnTo>
                      <a:close/>
                    </a:path>
                  </a:pathLst>
                </a:custGeom>
                <a:solidFill>
                  <a:srgbClr val="03FC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lIns="40055" tIns="20028" rIns="40055" bIns="20028" rtlCol="0" anchor="ctr"/>
                <a:lstStyle/>
                <a:p>
                  <a:endParaRPr lang="zh-CN" altLang="en-US" sz="788">
                    <a:solidFill>
                      <a:srgbClr val="03FCFF"/>
                    </a:solidFill>
                  </a:endParaRPr>
                </a:p>
              </p:txBody>
            </p:sp>
            <p:sp>
              <p:nvSpPr>
                <p:cNvPr id="24" name="梯形 23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a14="http://schemas.microsoft.com/office/drawing/2010/main" xmlns="" id="{363EF216-D534-4810-92E5-981E915C20CA}"/>
                    </a:ext>
                  </a:extLst>
                </p:cNvPr>
                <p:cNvSpPr/>
                <p:nvPr/>
              </p:nvSpPr>
              <p:spPr>
                <a:xfrm flipV="1">
                  <a:off x="4252014" y="2537450"/>
                  <a:ext cx="641710" cy="30507"/>
                </a:xfrm>
                <a:prstGeom prst="trapezoid">
                  <a:avLst>
                    <a:gd name="adj" fmla="val 73856"/>
                  </a:avLst>
                </a:prstGeom>
                <a:solidFill>
                  <a:srgbClr val="03FC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0055" tIns="20028" rIns="40055" bIns="20028" rtlCol="0" anchor="ctr"/>
                <a:lstStyle/>
                <a:p>
                  <a:pPr algn="ctr"/>
                  <a:endParaRPr lang="zh-CN" altLang="en-US" sz="788">
                    <a:solidFill>
                      <a:srgbClr val="03FCFF"/>
                    </a:solidFill>
                  </a:endParaRPr>
                </a:p>
              </p:txBody>
            </p:sp>
          </p:grp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55A7372A-937C-4797-89DD-AF27B29AFCC8}"/>
                  </a:ext>
                </a:extLst>
              </p:cNvPr>
              <p:cNvSpPr/>
              <p:nvPr/>
            </p:nvSpPr>
            <p:spPr>
              <a:xfrm>
                <a:off x="1239978" y="1983124"/>
                <a:ext cx="4471988" cy="2419350"/>
              </a:xfrm>
              <a:prstGeom prst="rect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 l="6" r="6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7FF3302E-40F4-402E-803A-F64C52B65062}"/>
                  </a:ext>
                </a:extLst>
              </p:cNvPr>
              <p:cNvSpPr/>
              <p:nvPr/>
            </p:nvSpPr>
            <p:spPr>
              <a:xfrm>
                <a:off x="1379538" y="4559297"/>
                <a:ext cx="2031325" cy="4979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2400" b="1" dirty="0">
                    <a:gradFill>
                      <a:gsLst>
                        <a:gs pos="0">
                          <a:schemeClr val="accent1"/>
                        </a:gs>
                        <a:gs pos="50000">
                          <a:schemeClr val="bg1"/>
                        </a:gs>
                        <a:gs pos="100000">
                          <a:schemeClr val="accent2"/>
                        </a:gs>
                      </a:gsLst>
                      <a:lin ang="27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点击输入标题</a:t>
                </a: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:p14="http://schemas.microsoft.com/office/powerpoint/2010/main" xmlns:a14="http://schemas.microsoft.com/office/drawing/2010/main" xmlns="" id="{DEB12B38-3CBD-46EF-B259-92604B1B3E81}"/>
                  </a:ext>
                </a:extLst>
              </p:cNvPr>
              <p:cNvSpPr/>
              <p:nvPr/>
            </p:nvSpPr>
            <p:spPr>
              <a:xfrm>
                <a:off x="1379538" y="5040647"/>
                <a:ext cx="4087812" cy="6598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</a:rPr>
                  <a:t>单击此处可编辑所需的内容，并可根据您的需要自由拉伸文本框大小。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512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" val="1"/>
  <p:tag name="HASTEXT" val="1"/>
  <p:tag name="LEFT" val="395.0742"/>
  <p:tag name="TOP" val="80.73267"/>
  <p:tag name="WIDTH" val="169.8514"/>
  <p:tag name="HEIGTH" val="121.0103"/>
  <p:tag name="TEXT" val="5G"/>
  <p:tag name="FONTCOLOR" val="16777215"/>
  <p:tag name="FONTNAME" val="Paralines"/>
  <p:tag name="FONTNAMEASCII" val="Paralines"/>
  <p:tag name="NAMECOMPLEXSCRIPT" val="+mn-cs"/>
  <p:tag name="NAMEFAREAST" val="微软雅黑 Light"/>
  <p:tag name="NAMEOTHER" val="Paralines"/>
  <p:tag name="FONTBOLD" val="0"/>
  <p:tag name="FONTSIZE" val="88"/>
  <p:tag name="MARGINTOP" val="36.55299"/>
  <p:tag name="MARGINBOTTOM" val="3.6"/>
  <p:tag name="MARGINLEFT" val="40.1337"/>
  <p:tag name="MARGINRIGHT" val="7.2"/>
  <p:tag name="TEXTLINEDASHSTYLE" val="-2"/>
  <p:tag name="TEXTLINEWEIGHT" val="-2.147484E+09"/>
  <p:tag name="TEXTLINEFORECOLOR" val="16777215"/>
  <p:tag name="TEXTLINEFILLBACKCOLOR" val="16777215"/>
  <p:tag name="TEXTLINEFILLTRANSPARENCY" val="0"/>
  <p:tag name="TEXTALIGNMENT" val="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8754"/>
  <p:tag name="LEFT" val="493.8954"/>
  <p:tag name="WIDTH" val="46.09071"/>
  <p:tag name="HEIGHT" val="46.09071"/>
  <p:tag name="LINEWEIGHT" val="0.7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0.1117"/>
  <p:tag name="LEFT" val="497.1317"/>
  <p:tag name="WIDTH" val="39.61795"/>
  <p:tag name="HEIGHT" val="39.61795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0.8646"/>
  <p:tag name="LEFT" val="553.2953"/>
  <p:tag name="WIDTH" val="357.232"/>
  <p:tag name="HEIGHT" val="13.68748"/>
  <p:tag name="LINEWEIGHT" val="0.7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5.4061"/>
  <p:tag name="LEFT" val="545.6962"/>
  <p:tag name="WIDTH" val="348.8079"/>
  <p:tag name="HEIGHT" val="46.56771"/>
  <p:tag name="SHAPEREFLECTION" val="-2.147484E+09"/>
  <p:tag name="SHAPEGLOW" val="0"/>
  <p:tag name="SOFTEDGE" val="0"/>
  <p:tag name="FONTSIZE" val="32"/>
  <p:tag name="MARGINBOTTOM" val="3.858661"/>
  <p:tag name="MARGINLEFT" val="7.717244"/>
  <p:tag name="MARGINRIGHT" val="7.717244"/>
  <p:tag name="MARGINTOP" val="3.858661"/>
  <p:tag name="LINERULEAFTER" val="0"/>
  <p:tag name="TEXTREFLECTION" val="-2.147484E+09"/>
  <p:tag name="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8754"/>
  <p:tag name="LEFT" val="493.8954"/>
  <p:tag name="WIDTH" val="46.09071"/>
  <p:tag name="HEIGHT" val="46.09071"/>
  <p:tag name="LINEWEIGHT" val="0.7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0.1117"/>
  <p:tag name="LEFT" val="497.1317"/>
  <p:tag name="WIDTH" val="39.61795"/>
  <p:tag name="HEIGHT" val="39.61795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0.8646"/>
  <p:tag name="LEFT" val="553.2953"/>
  <p:tag name="WIDTH" val="357.232"/>
  <p:tag name="HEIGHT" val="13.68748"/>
  <p:tag name="LINEWEIGHT" val="0.7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8754"/>
  <p:tag name="LEFT" val="493.8954"/>
  <p:tag name="WIDTH" val="46.09071"/>
  <p:tag name="HEIGHT" val="46.09071"/>
  <p:tag name="LINEWEIGHT" val="0.7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0.1117"/>
  <p:tag name="LEFT" val="497.1317"/>
  <p:tag name="WIDTH" val="39.61795"/>
  <p:tag name="HEIGHT" val="39.61795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0.1117"/>
  <p:tag name="LEFT" val="497.1317"/>
  <p:tag name="WIDTH" val="39.61795"/>
  <p:tag name="HEIGHT" val="39.61795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5.4061"/>
  <p:tag name="LEFT" val="545.6962"/>
  <p:tag name="WIDTH" val="348.8079"/>
  <p:tag name="HEIGHT" val="46.56771"/>
  <p:tag name="SHAPEREFLECTION" val="-2.147484E+09"/>
  <p:tag name="SHAPEGLOW" val="0"/>
  <p:tag name="SOFTEDGE" val="0"/>
  <p:tag name="FONTSIZE" val="32"/>
  <p:tag name="MARGINBOTTOM" val="3.858661"/>
  <p:tag name="MARGINLEFT" val="7.717244"/>
  <p:tag name="MARGINRIGHT" val="7.717244"/>
  <p:tag name="MARGINTOP" val="3.858661"/>
  <p:tag name="LINERULEAFTER" val="0"/>
  <p:tag name="TEXTREFLECTION" val="-2.147484E+09"/>
  <p:tag name="TEXTGLOW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0.1117"/>
  <p:tag name="LEFT" val="497.1317"/>
  <p:tag name="WIDTH" val="39.61795"/>
  <p:tag name="HEIGHT" val="39.61795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9739"/>
  <p:tag name="LEFT" val="508.772"/>
  <p:tag name="WIDTH" val="17.51299"/>
  <p:tag name="HEIGHT" val="21.8935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6994"/>
  <p:tag name="LEFT" val="122.9339"/>
  <p:tag name="WIDTH" val="162.6661"/>
  <p:tag name="HEIGHT" val="29.08126"/>
  <p:tag name="FONTSIZE" val="24"/>
  <p:tag name="MARGINBOTTOM" val="0"/>
  <p:tag name="MARGINLEFT" val="0"/>
  <p:tag name="MARGINRIGHT" val="0"/>
  <p:tag name="MARGINTOP" val="0"/>
  <p:tag name="LINERULEAFTER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3.2591"/>
  <p:tag name="LEFT" val="124.9289"/>
  <p:tag name="WIDTH" val="157.7681"/>
  <p:tag name="HEIGHT" val="67.79063"/>
  <p:tag name="FONTSIZE" val="16"/>
  <p:tag name="MARGINBOTTOM" val="0"/>
  <p:tag name="MARGINLEFT" val="0"/>
  <p:tag name="MARGINRIGHT" val="0"/>
  <p:tag name="MARGINTOP" val="0"/>
  <p:tag name="LINERULEAFTER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9.2746"/>
  <p:tag name="LEFT" val="127.7232"/>
  <p:tag name="WIDTH" val="47.77685"/>
  <p:tag name="HEIGHT" val="47.77685"/>
  <p:tag name="FONTSIZE" val="18"/>
  <p:tag name="MARGINBOTTOM" val="3.6"/>
  <p:tag name="MARGINLEFT" val="7.2"/>
  <p:tag name="MARGINRIGHT" val="7.2"/>
  <p:tag name="MARGINTOP" val="3.6"/>
  <p:tag name="LINERULEAFTER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4924"/>
  <p:tag name="LEFT" val="139.7266"/>
  <p:tag name="WIDTH" val="130.0787"/>
  <p:tag name="HEIGHT" val="130.0787"/>
  <p:tag name="LINEWEIGHT" val="2"/>
  <p:tag name="FONTSIZE" val="18"/>
  <p:tag name="MARGINBOTTOM" val="3.6"/>
  <p:tag name="MARGINLEFT" val="7.2"/>
  <p:tag name="MARGINRIGHT" val="7.2"/>
  <p:tag name="MARGINTOP" val="3.6"/>
  <p:tag name="LINERULEAFTER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6.6188"/>
  <p:tag name="LEFT" val="137.8206"/>
  <p:tag name="WIDTH" val="131.9847"/>
  <p:tag name="HEIGHT" val="131.9847"/>
  <p:tag name="FONTSIZE" val="18"/>
  <p:tag name="MARGINBOTTOM" val="3.6"/>
  <p:tag name="MARGINLEFT" val="7.2"/>
  <p:tag name="MARGINRIGHT" val="7.2"/>
  <p:tag name="MARGINTOP" val="3.6"/>
  <p:tag name="LINERULEAFTER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4.4003"/>
  <p:tag name="LEFT" val="130.348"/>
  <p:tag name="WIDTH" val="43.52709"/>
  <p:tag name="HEIGHT" val="33.88772"/>
  <p:tag name="FONTSIZE" val="20"/>
  <p:tag name="MARGINBOTTOM" val="3.6"/>
  <p:tag name="MARGINLEFT" val="7.2"/>
  <p:tag name="MARGINRIGHT" val="7.2"/>
  <p:tag name="MARGINTOP" val="3.6"/>
  <p:tag name="LINERULEAFTER" val="0"/>
  <p:tag name="TEXTSHADOWBLUR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6994"/>
  <p:tag name="LEFT" val="122.9339"/>
  <p:tag name="WIDTH" val="162.6661"/>
  <p:tag name="HEIGHT" val="29.08126"/>
  <p:tag name="FONTSIZE" val="24"/>
  <p:tag name="MARGINBOTTOM" val="0"/>
  <p:tag name="MARGINLEFT" val="0"/>
  <p:tag name="MARGINRIGHT" val="0"/>
  <p:tag name="MARGINTOP" val="0"/>
  <p:tag name="LINERULEAFTER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3.2591"/>
  <p:tag name="LEFT" val="124.9289"/>
  <p:tag name="WIDTH" val="157.7681"/>
  <p:tag name="HEIGHT" val="67.79063"/>
  <p:tag name="FONTSIZE" val="16"/>
  <p:tag name="MARGINBOTTOM" val="0"/>
  <p:tag name="MARGINLEFT" val="0"/>
  <p:tag name="MARGINRIGHT" val="0"/>
  <p:tag name="MARGINTOP" val="0"/>
  <p:tag name="LINERULEAFTER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0.8646"/>
  <p:tag name="LEFT" val="553.2953"/>
  <p:tag name="WIDTH" val="357.232"/>
  <p:tag name="HEIGHT" val="13.68748"/>
  <p:tag name="LINEWEIGHT" val="0.7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9.2746"/>
  <p:tag name="LEFT" val="127.7232"/>
  <p:tag name="WIDTH" val="47.77685"/>
  <p:tag name="HEIGHT" val="47.77685"/>
  <p:tag name="FONTSIZE" val="18"/>
  <p:tag name="MARGINBOTTOM" val="3.6"/>
  <p:tag name="MARGINLEFT" val="7.2"/>
  <p:tag name="MARGINRIGHT" val="7.2"/>
  <p:tag name="MARGINTOP" val="3.6"/>
  <p:tag name="LINERULEAFTER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4924"/>
  <p:tag name="LEFT" val="139.7266"/>
  <p:tag name="WIDTH" val="130.0787"/>
  <p:tag name="HEIGHT" val="130.0787"/>
  <p:tag name="LINEWEIGHT" val="2"/>
  <p:tag name="FONTSIZE" val="18"/>
  <p:tag name="MARGINBOTTOM" val="3.6"/>
  <p:tag name="MARGINLEFT" val="7.2"/>
  <p:tag name="MARGINRIGHT" val="7.2"/>
  <p:tag name="MARGINTOP" val="3.6"/>
  <p:tag name="LINERULEAFTER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4.4003"/>
  <p:tag name="LEFT" val="130.348"/>
  <p:tag name="WIDTH" val="43.52709"/>
  <p:tag name="HEIGHT" val="33.88772"/>
  <p:tag name="FONTSIZE" val="20"/>
  <p:tag name="MARGINBOTTOM" val="3.6"/>
  <p:tag name="MARGINLEFT" val="7.2"/>
  <p:tag name="MARGINRIGHT" val="7.2"/>
  <p:tag name="MARGINTOP" val="3.6"/>
  <p:tag name="LINERULEAFTER" val="0"/>
  <p:tag name="TEXTSHADOWBLUR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6.6188"/>
  <p:tag name="LEFT" val="137.8206"/>
  <p:tag name="WIDTH" val="131.9847"/>
  <p:tag name="HEIGHT" val="131.9847"/>
  <p:tag name="FONTSIZE" val="18"/>
  <p:tag name="MARGINBOTTOM" val="3.6"/>
  <p:tag name="MARGINLEFT" val="7.2"/>
  <p:tag name="MARGINRIGHT" val="7.2"/>
  <p:tag name="MARGINTOP" val="3.6"/>
  <p:tag name="LINERULEAFTER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6994"/>
  <p:tag name="LEFT" val="122.9339"/>
  <p:tag name="WIDTH" val="162.6661"/>
  <p:tag name="HEIGHT" val="29.08126"/>
  <p:tag name="FONTSIZE" val="24"/>
  <p:tag name="MARGINBOTTOM" val="0"/>
  <p:tag name="MARGINLEFT" val="0"/>
  <p:tag name="MARGINRIGHT" val="0"/>
  <p:tag name="MARGINTOP" val="0"/>
  <p:tag name="LINERULEAFTER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63.2591"/>
  <p:tag name="LEFT" val="124.9289"/>
  <p:tag name="WIDTH" val="157.7681"/>
  <p:tag name="HEIGHT" val="67.79063"/>
  <p:tag name="FONTSIZE" val="16"/>
  <p:tag name="MARGINBOTTOM" val="0"/>
  <p:tag name="MARGINLEFT" val="0"/>
  <p:tag name="MARGINRIGHT" val="0"/>
  <p:tag name="MARGINTOP" val="0"/>
  <p:tag name="LINERULEAFTER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9.2746"/>
  <p:tag name="LEFT" val="127.7232"/>
  <p:tag name="WIDTH" val="47.77685"/>
  <p:tag name="HEIGHT" val="47.77685"/>
  <p:tag name="FONTSIZE" val="18"/>
  <p:tag name="MARGINBOTTOM" val="3.6"/>
  <p:tag name="MARGINLEFT" val="7.2"/>
  <p:tag name="MARGINRIGHT" val="7.2"/>
  <p:tag name="MARGINTOP" val="3.6"/>
  <p:tag name="LINERULEAFTER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4924"/>
  <p:tag name="LEFT" val="139.7266"/>
  <p:tag name="WIDTH" val="130.0787"/>
  <p:tag name="HEIGHT" val="130.0787"/>
  <p:tag name="LINEWEIGHT" val="2"/>
  <p:tag name="FONTSIZE" val="18"/>
  <p:tag name="MARGINBOTTOM" val="3.6"/>
  <p:tag name="MARGINLEFT" val="7.2"/>
  <p:tag name="MARGINRIGHT" val="7.2"/>
  <p:tag name="MARGINTOP" val="3.6"/>
  <p:tag name="LINERULEAFTER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6.6188"/>
  <p:tag name="LEFT" val="137.8206"/>
  <p:tag name="WIDTH" val="131.9847"/>
  <p:tag name="HEIGHT" val="131.9847"/>
  <p:tag name="FONTSIZE" val="18"/>
  <p:tag name="MARGINBOTTOM" val="3.6"/>
  <p:tag name="MARGINLEFT" val="7.2"/>
  <p:tag name="MARGINRIGHT" val="7.2"/>
  <p:tag name="MARGINTOP" val="3.6"/>
  <p:tag name="LINERULEAFTER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4.4003"/>
  <p:tag name="LEFT" val="130.348"/>
  <p:tag name="WIDTH" val="43.52709"/>
  <p:tag name="HEIGHT" val="33.88772"/>
  <p:tag name="FONTSIZE" val="20"/>
  <p:tag name="MARGINBOTTOM" val="3.6"/>
  <p:tag name="MARGINLEFT" val="7.2"/>
  <p:tag name="MARGINRIGHT" val="7.2"/>
  <p:tag name="MARGINTOP" val="3.6"/>
  <p:tag name="LINERULEAFTER" val="0"/>
  <p:tag name="TEXTSHADOWBLU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5.4061"/>
  <p:tag name="LEFT" val="545.6962"/>
  <p:tag name="WIDTH" val="348.8079"/>
  <p:tag name="HEIGHT" val="46.56771"/>
  <p:tag name="SHAPEREFLECTION" val="-2.147484E+09"/>
  <p:tag name="SHAPEGLOW" val="0"/>
  <p:tag name="SOFTEDGE" val="0"/>
  <p:tag name="FONTSIZE" val="32"/>
  <p:tag name="MARGINBOTTOM" val="3.858661"/>
  <p:tag name="MARGINLEFT" val="7.717244"/>
  <p:tag name="MARGINRIGHT" val="7.717244"/>
  <p:tag name="MARGINTOP" val="3.858661"/>
  <p:tag name="LINERULEAFTER" val="0"/>
  <p:tag name="TEXTREFLECTION" val="-2.147484E+09"/>
  <p:tag name="TEXTGLOW" val="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6.3467"/>
  <p:tag name="LEFT" val="104.2168"/>
  <p:tag name="WIDTH" val="111.4781"/>
  <p:tag name="HEIGHT" val="36.35157"/>
  <p:tag name="FONTSIZE" val="24"/>
  <p:tag name="MARGINBOTTOM" val="3.6"/>
  <p:tag name="MARGINLEFT" val="7.2"/>
  <p:tag name="MARGINRIGHT" val="7.2"/>
  <p:tag name="MARGINTOP" val="3.6"/>
  <p:tag name="LINERULEAFTER" val="0"/>
  <p:tag name="TEXTSHADOWBLUR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6678"/>
  <p:tag name="LEFT" val="133.0811"/>
  <p:tag name="WIDTH" val="54.69118"/>
  <p:tag name="HEIGHT" val="54.69118"/>
  <p:tag name="FONTSIZE" val="12"/>
  <p:tag name="MARGINBOTTOM" val="2.598661"/>
  <p:tag name="MARGINLEFT" val="5.197323"/>
  <p:tag name="MARGINRIGHT" val="5.197323"/>
  <p:tag name="MARGINTOP" val="2.598661"/>
  <p:tag name="LINERULEAFTER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7.07"/>
  <p:tag name="LEFT" val="125.4833"/>
  <p:tag name="WIDTH" val="69.88032"/>
  <p:tag name="HEIGHT" val="53.90165"/>
  <p:tag name="LINEWEIGHT" val="0.9022835"/>
  <p:tag name="FONTSIZE" val="12"/>
  <p:tag name="MARGINBOTTOM" val="2.598661"/>
  <p:tag name="MARGINLEFT" val="5.197323"/>
  <p:tag name="MARGINRIGHT" val="5.197323"/>
  <p:tag name="MARGINTOP" val="2.598661"/>
  <p:tag name="LINERULEAFTER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1.3109"/>
  <p:tag name="LEFT" val="160.4266"/>
  <p:tag name="WIDTH" val="30.45087"/>
  <p:tag name="HEIGHT" val="49.35016"/>
  <p:tag name="LINEWEIGHT" val="0.3609449"/>
  <p:tag name="FONTSIZE" val="12"/>
  <p:tag name="MARGINBOTTOM" val="2.598661"/>
  <p:tag name="MARGINLEFT" val="5.197323"/>
  <p:tag name="MARGINRIGHT" val="5.197323"/>
  <p:tag name="MARGINTOP" val="2.598661"/>
  <p:tag name="LINERULEAFTER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2.8686"/>
  <p:tag name="LEFT" val="131.5419"/>
  <p:tag name="WIDTH" val="28.88472"/>
  <p:tag name="HEIGHT" val="46.81181"/>
  <p:tag name="LINEWEIGHT" val="0.3609449"/>
  <p:tag name="FONTSIZE" val="12"/>
  <p:tag name="MARGINBOTTOM" val="2.598661"/>
  <p:tag name="MARGINLEFT" val="5.197323"/>
  <p:tag name="MARGINRIGHT" val="5.197323"/>
  <p:tag name="MARGINTOP" val="2.598661"/>
  <p:tag name="LINERULEAFTER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6.3467"/>
  <p:tag name="LEFT" val="104.2168"/>
  <p:tag name="WIDTH" val="111.4781"/>
  <p:tag name="HEIGHT" val="36.35157"/>
  <p:tag name="FONTSIZE" val="24"/>
  <p:tag name="MARGINBOTTOM" val="3.6"/>
  <p:tag name="MARGINLEFT" val="7.2"/>
  <p:tag name="MARGINRIGHT" val="7.2"/>
  <p:tag name="MARGINTOP" val="3.6"/>
  <p:tag name="LINERULEAFTER" val="0"/>
  <p:tag name="TEXTSHADOWBLUR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6678"/>
  <p:tag name="LEFT" val="133.0811"/>
  <p:tag name="WIDTH" val="54.69118"/>
  <p:tag name="HEIGHT" val="54.69118"/>
  <p:tag name="FONTSIZE" val="12"/>
  <p:tag name="MARGINBOTTOM" val="2.598661"/>
  <p:tag name="MARGINLEFT" val="5.197323"/>
  <p:tag name="MARGINRIGHT" val="5.197323"/>
  <p:tag name="MARGINTOP" val="2.598661"/>
  <p:tag name="LINERULEAFTER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7.07"/>
  <p:tag name="LEFT" val="125.4833"/>
  <p:tag name="WIDTH" val="69.88032"/>
  <p:tag name="HEIGHT" val="53.90165"/>
  <p:tag name="LINEWEIGHT" val="0.9022835"/>
  <p:tag name="FONTSIZE" val="12"/>
  <p:tag name="MARGINBOTTOM" val="2.598661"/>
  <p:tag name="MARGINLEFT" val="5.197323"/>
  <p:tag name="MARGINRIGHT" val="5.197323"/>
  <p:tag name="MARGINTOP" val="2.598661"/>
  <p:tag name="LINERULEAFTER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1.3109"/>
  <p:tag name="LEFT" val="160.4266"/>
  <p:tag name="WIDTH" val="30.45087"/>
  <p:tag name="HEIGHT" val="49.35016"/>
  <p:tag name="LINEWEIGHT" val="0.3609449"/>
  <p:tag name="FONTSIZE" val="12"/>
  <p:tag name="MARGINBOTTOM" val="2.598661"/>
  <p:tag name="MARGINLEFT" val="5.197323"/>
  <p:tag name="MARGINRIGHT" val="5.197323"/>
  <p:tag name="MARGINTOP" val="2.598661"/>
  <p:tag name="LINERULEAFTER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2.8686"/>
  <p:tag name="LEFT" val="131.5419"/>
  <p:tag name="WIDTH" val="28.88472"/>
  <p:tag name="HEIGHT" val="46.81181"/>
  <p:tag name="LINEWEIGHT" val="0.3609449"/>
  <p:tag name="FONTSIZE" val="12"/>
  <p:tag name="MARGINBOTTOM" val="2.598661"/>
  <p:tag name="MARGINLEFT" val="5.197323"/>
  <p:tag name="MARGINRIGHT" val="5.197323"/>
  <p:tag name="MARGINTOP" val="2.598661"/>
  <p:tag name="LINERULEAFTER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6.8754"/>
  <p:tag name="LEFT" val="493.8954"/>
  <p:tag name="WIDTH" val="46.09071"/>
  <p:tag name="HEIGHT" val="46.09071"/>
  <p:tag name="LINEWEIGHT" val="0.7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6.6176"/>
  <p:tag name="LEFT" val="149.1049"/>
  <p:tag name="WIDTH" val="1.064173"/>
  <p:tag name="HEIGHT" val="1.064173"/>
  <p:tag name="FONTSIZE" val="16"/>
  <p:tag name="MARGINBOTTOM" val="3.6"/>
  <p:tag name="MARGINLEFT" val="7.2"/>
  <p:tag name="MARGINRIGHT" val="7.2"/>
  <p:tag name="MARGINTOP" val="3.6"/>
  <p:tag name="LINERULEAFTER" val="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6.6176"/>
  <p:tag name="LEFT" val="152.668"/>
  <p:tag name="WIDTH" val="1.064173"/>
  <p:tag name="HEIGHT" val="1.064173"/>
  <p:tag name="FONTSIZE" val="16"/>
  <p:tag name="MARGINBOTTOM" val="3.6"/>
  <p:tag name="MARGINLEFT" val="7.2"/>
  <p:tag name="MARGINRIGHT" val="7.2"/>
  <p:tag name="MARGINTOP" val="3.6"/>
  <p:tag name="LINERULEAFTER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6.6176"/>
  <p:tag name="LEFT" val="150.8891"/>
  <p:tag name="WIDTH" val="1.064173"/>
  <p:tag name="HEIGHT" val="1.064173"/>
  <p:tag name="FONTSIZE" val="16"/>
  <p:tag name="MARGINBOTTOM" val="3.6"/>
  <p:tag name="MARGINLEFT" val="7.2"/>
  <p:tag name="MARGINRIGHT" val="7.2"/>
  <p:tag name="MARGINTOP" val="3.6"/>
  <p:tag name="LINERULEAFTER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2.3846"/>
  <p:tag name="LEFT" val="154.0403"/>
  <p:tag name="WIDTH" val="11.83126"/>
  <p:tag name="HEIGHT" val="5.039213"/>
  <p:tag name="FONTSIZE" val="16"/>
  <p:tag name="MARGINBOTTOM" val="3.6"/>
  <p:tag name="MARGINLEFT" val="7.2"/>
  <p:tag name="MARGINRIGHT" val="7.2"/>
  <p:tag name="MARGINTOP" val="3.6"/>
  <p:tag name="LINERULEAFTER" val="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5.0151"/>
  <p:tag name="LEFT" val="147.3261"/>
  <p:tag name="WIDTH" val="28.35748"/>
  <p:tag name="HEIGHT" val="23.13039"/>
  <p:tag name="FONTSIZE" val="16"/>
  <p:tag name="MARGINBOTTOM" val="3.6"/>
  <p:tag name="MARGINLEFT" val="7.2"/>
  <p:tag name="MARGINRIGHT" val="7.2"/>
  <p:tag name="MARGINTOP" val="3.6"/>
  <p:tag name="LINERULEAFTER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9.5448"/>
  <p:tag name="LEFT" val="166.7116"/>
  <p:tag name="WIDTH" val="4.820158"/>
  <p:tag name="HEIGHT" val="4.820158"/>
  <p:tag name="FONTSIZE" val="16"/>
  <p:tag name="MARGINBOTTOM" val="3.6"/>
  <p:tag name="MARGINLEFT" val="7.2"/>
  <p:tag name="MARGINRIGHT" val="7.2"/>
  <p:tag name="MARGINTOP" val="3.6"/>
  <p:tag name="LINERULEAFTER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6.3467"/>
  <p:tag name="LEFT" val="104.2168"/>
  <p:tag name="WIDTH" val="111.4781"/>
  <p:tag name="HEIGHT" val="36.35157"/>
  <p:tag name="FONTSIZE" val="24"/>
  <p:tag name="MARGINBOTTOM" val="3.6"/>
  <p:tag name="MARGINLEFT" val="7.2"/>
  <p:tag name="MARGINRIGHT" val="7.2"/>
  <p:tag name="MARGINTOP" val="3.6"/>
  <p:tag name="LINERULEAFTER" val="0"/>
  <p:tag name="TEXTSHADOWBLUR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6678"/>
  <p:tag name="LEFT" val="133.0811"/>
  <p:tag name="WIDTH" val="54.69118"/>
  <p:tag name="HEIGHT" val="54.69118"/>
  <p:tag name="FONTSIZE" val="12"/>
  <p:tag name="MARGINBOTTOM" val="2.598661"/>
  <p:tag name="MARGINLEFT" val="5.197323"/>
  <p:tag name="MARGINRIGHT" val="5.197323"/>
  <p:tag name="MARGINTOP" val="2.598661"/>
  <p:tag name="LINERULEAFTER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7.07"/>
  <p:tag name="LEFT" val="125.4833"/>
  <p:tag name="WIDTH" val="69.88032"/>
  <p:tag name="HEIGHT" val="53.90165"/>
  <p:tag name="LINEWEIGHT" val="0.9022835"/>
  <p:tag name="FONTSIZE" val="12"/>
  <p:tag name="MARGINBOTTOM" val="2.598661"/>
  <p:tag name="MARGINLEFT" val="5.197323"/>
  <p:tag name="MARGINRIGHT" val="5.197323"/>
  <p:tag name="MARGINTOP" val="2.598661"/>
  <p:tag name="LINERULEAFTER" val="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1.3109"/>
  <p:tag name="LEFT" val="160.4266"/>
  <p:tag name="WIDTH" val="30.45087"/>
  <p:tag name="HEIGHT" val="49.35016"/>
  <p:tag name="LINEWEIGHT" val="0.3609449"/>
  <p:tag name="FONTSIZE" val="12"/>
  <p:tag name="MARGINBOTTOM" val="2.598661"/>
  <p:tag name="MARGINLEFT" val="5.197323"/>
  <p:tag name="MARGINRIGHT" val="5.197323"/>
  <p:tag name="MARGINTOP" val="2.598661"/>
  <p:tag name="LINERULEAFTER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0.1117"/>
  <p:tag name="LEFT" val="497.1317"/>
  <p:tag name="WIDTH" val="39.61795"/>
  <p:tag name="HEIGHT" val="39.61795"/>
  <p:tag name="LINEWEIGHT" val="1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2.8686"/>
  <p:tag name="LEFT" val="131.5419"/>
  <p:tag name="WIDTH" val="28.88472"/>
  <p:tag name="HEIGHT" val="46.81181"/>
  <p:tag name="LINEWEIGHT" val="0.3609449"/>
  <p:tag name="FONTSIZE" val="12"/>
  <p:tag name="MARGINBOTTOM" val="2.598661"/>
  <p:tag name="MARGINLEFT" val="5.197323"/>
  <p:tag name="MARGINRIGHT" val="5.197323"/>
  <p:tag name="MARGINTOP" val="2.598661"/>
  <p:tag name="LINERULEAFTER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6.6176"/>
  <p:tag name="LEFT" val="149.1049"/>
  <p:tag name="WIDTH" val="1.064173"/>
  <p:tag name="HEIGHT" val="1.064173"/>
  <p:tag name="FONTSIZE" val="16"/>
  <p:tag name="MARGINBOTTOM" val="3.6"/>
  <p:tag name="MARGINLEFT" val="7.2"/>
  <p:tag name="MARGINRIGHT" val="7.2"/>
  <p:tag name="MARGINTOP" val="3.6"/>
  <p:tag name="LINERULEAFTER" val="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6.6176"/>
  <p:tag name="LEFT" val="152.668"/>
  <p:tag name="WIDTH" val="1.064173"/>
  <p:tag name="HEIGHT" val="1.064173"/>
  <p:tag name="FONTSIZE" val="16"/>
  <p:tag name="MARGINBOTTOM" val="3.6"/>
  <p:tag name="MARGINLEFT" val="7.2"/>
  <p:tag name="MARGINRIGHT" val="7.2"/>
  <p:tag name="MARGINTOP" val="3.6"/>
  <p:tag name="LINERULEAFTER" val="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6.6176"/>
  <p:tag name="LEFT" val="150.8891"/>
  <p:tag name="WIDTH" val="1.064173"/>
  <p:tag name="HEIGHT" val="1.064173"/>
  <p:tag name="FONTSIZE" val="16"/>
  <p:tag name="MARGINBOTTOM" val="3.6"/>
  <p:tag name="MARGINLEFT" val="7.2"/>
  <p:tag name="MARGINRIGHT" val="7.2"/>
  <p:tag name="MARGINTOP" val="3.6"/>
  <p:tag name="LINERULEAFTER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2.3846"/>
  <p:tag name="LEFT" val="154.0403"/>
  <p:tag name="WIDTH" val="11.83126"/>
  <p:tag name="HEIGHT" val="5.039213"/>
  <p:tag name="FONTSIZE" val="16"/>
  <p:tag name="MARGINBOTTOM" val="3.6"/>
  <p:tag name="MARGINLEFT" val="7.2"/>
  <p:tag name="MARGINRIGHT" val="7.2"/>
  <p:tag name="MARGINTOP" val="3.6"/>
  <p:tag name="LINERULEAFTER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5.0151"/>
  <p:tag name="LEFT" val="147.3261"/>
  <p:tag name="WIDTH" val="28.35748"/>
  <p:tag name="HEIGHT" val="23.13039"/>
  <p:tag name="FONTSIZE" val="16"/>
  <p:tag name="MARGINBOTTOM" val="3.6"/>
  <p:tag name="MARGINLEFT" val="7.2"/>
  <p:tag name="MARGINRIGHT" val="7.2"/>
  <p:tag name="MARGINTOP" val="3.6"/>
  <p:tag name="LINERULEAFTER" val="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9.5448"/>
  <p:tag name="LEFT" val="166.7116"/>
  <p:tag name="WIDTH" val="4.820158"/>
  <p:tag name="HEIGHT" val="4.820158"/>
  <p:tag name="FONTSIZE" val="16"/>
  <p:tag name="MARGINBOTTOM" val="3.6"/>
  <p:tag name="MARGINLEFT" val="7.2"/>
  <p:tag name="MARGINRIGHT" val="7.2"/>
  <p:tag name="MARGINTOP" val="3.6"/>
  <p:tag name="LINERULEAFTER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9739"/>
  <p:tag name="LEFT" val="508.772"/>
  <p:tag name="WIDTH" val="17.51299"/>
  <p:tag name="HEIGHT" val="21.89354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0.8646"/>
  <p:tag name="LEFT" val="553.2953"/>
  <p:tag name="WIDTH" val="357.232"/>
  <p:tag name="HEIGHT" val="13.68748"/>
  <p:tag name="LINEWEIGHT" val="0.75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5.4061"/>
  <p:tag name="LEFT" val="545.6962"/>
  <p:tag name="WIDTH" val="348.8079"/>
  <p:tag name="HEIGHT" val="46.56771"/>
  <p:tag name="SHAPEREFLECTION" val="-2.147484E+09"/>
  <p:tag name="SHAPEGLOW" val="0"/>
  <p:tag name="SOFTEDGE" val="0"/>
  <p:tag name="FONTSIZE" val="32"/>
  <p:tag name="MARGINBOTTOM" val="3.858661"/>
  <p:tag name="MARGINLEFT" val="7.717244"/>
  <p:tag name="MARGINRIGHT" val="7.717244"/>
  <p:tag name="MARGINTOP" val="3.858661"/>
  <p:tag name="LINERULEAFTER" val="0"/>
  <p:tag name="TEXTREFLECTION" val="-2.147484E+09"/>
  <p:tag name="TEXTGLOW" val="0"/>
</p:tagLst>
</file>

<file path=ppt/theme/theme1.xml><?xml version="1.0" encoding="utf-8"?>
<a:theme xmlns:a="http://schemas.openxmlformats.org/drawingml/2006/main" name="去吧皮卡丘">
  <a:themeElements>
    <a:clrScheme name="科技类模板 02">
      <a:dk1>
        <a:srgbClr val="000000"/>
      </a:dk1>
      <a:lt1>
        <a:srgbClr val="FFFFFF"/>
      </a:lt1>
      <a:dk2>
        <a:srgbClr val="595959"/>
      </a:dk2>
      <a:lt2>
        <a:srgbClr val="203864"/>
      </a:lt2>
      <a:accent1>
        <a:srgbClr val="00FFFF"/>
      </a:accent1>
      <a:accent2>
        <a:srgbClr val="FF3399"/>
      </a:accent2>
      <a:accent3>
        <a:srgbClr val="1ABC9C"/>
      </a:accent3>
      <a:accent4>
        <a:srgbClr val="0BD0D9"/>
      </a:accent4>
      <a:accent5>
        <a:srgbClr val="009DD9"/>
      </a:accent5>
      <a:accent6>
        <a:srgbClr val="A272ED"/>
      </a:accent6>
      <a:hlink>
        <a:srgbClr val="0563C1"/>
      </a:hlink>
      <a:folHlink>
        <a:srgbClr val="954F72"/>
      </a:folHlink>
    </a:clrScheme>
    <a:fontScheme name="微软雅黑组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>
          <a:solidFill>
            <a:schemeClr val="bg1">
              <a:lumMod val="75000"/>
            </a:schemeClr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spcAft>
            <a:spcPts val="600"/>
          </a:spcAft>
          <a:defRPr spc="8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去吧皮卡丘" id="{0EA83187-C3CF-46E5-B09F-1938C162113E}" vid="{71DEC85F-5DA2-4B63-83AA-21E7CF3291A2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919</TotalTime>
  <Words>1230</Words>
  <Application>Microsoft Office PowerPoint</Application>
  <PresentationFormat>宽屏</PresentationFormat>
  <Paragraphs>116</Paragraphs>
  <Slides>16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43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61" baseType="lpstr">
      <vt:lpstr>Bebas</vt:lpstr>
      <vt:lpstr>BLACKHAWK Italic</vt:lpstr>
      <vt:lpstr>Didot</vt:lpstr>
      <vt:lpstr>DIN</vt:lpstr>
      <vt:lpstr>DINCond-Bold</vt:lpstr>
      <vt:lpstr>Facon</vt:lpstr>
      <vt:lpstr>Freestyle Script</vt:lpstr>
      <vt:lpstr>Futura LT Book</vt:lpstr>
      <vt:lpstr>High Tide  Demo</vt:lpstr>
      <vt:lpstr>Infinite Stroke</vt:lpstr>
      <vt:lpstr>Paralines</vt:lpstr>
      <vt:lpstr>阿里巴巴普惠体 B</vt:lpstr>
      <vt:lpstr>阿里巴巴普惠体 H</vt:lpstr>
      <vt:lpstr>阿里巴巴普惠体 L</vt:lpstr>
      <vt:lpstr>阿里巴巴普惠体 M</vt:lpstr>
      <vt:lpstr>阿里巴巴普惠体 R</vt:lpstr>
      <vt:lpstr>等线</vt:lpstr>
      <vt:lpstr>鸿雷板书简体</vt:lpstr>
      <vt:lpstr>胡晓波男神体</vt:lpstr>
      <vt:lpstr>胡晓波真帅体</vt:lpstr>
      <vt:lpstr>庞门正道标题体</vt:lpstr>
      <vt:lpstr>庞门正道粗书体</vt:lpstr>
      <vt:lpstr>锐字真言体免费商用</vt:lpstr>
      <vt:lpstr>思源黑体</vt:lpstr>
      <vt:lpstr>思源宋体 CN Heavy</vt:lpstr>
      <vt:lpstr>思源宋体 SemiBold</vt:lpstr>
      <vt:lpstr>宋体</vt:lpstr>
      <vt:lpstr>微软雅黑</vt:lpstr>
      <vt:lpstr>微软雅黑 Light</vt:lpstr>
      <vt:lpstr>文悦新青年体 (非商业使用) W8</vt:lpstr>
      <vt:lpstr>演示斜黑体</vt:lpstr>
      <vt:lpstr>演示悠然小楷</vt:lpstr>
      <vt:lpstr>演示镇魂行楷</vt:lpstr>
      <vt:lpstr>优设标题黑</vt:lpstr>
      <vt:lpstr>优设好身体</vt:lpstr>
      <vt:lpstr>禹卫书法行书简体
</vt:lpstr>
      <vt:lpstr>站酷酷黑</vt:lpstr>
      <vt:lpstr>郑庆科黄油体Regular </vt:lpstr>
      <vt:lpstr>字体圈欣意冠黑体</vt:lpstr>
      <vt:lpstr>Arial</vt:lpstr>
      <vt:lpstr>Bahnschrift SemiBold Condensed</vt:lpstr>
      <vt:lpstr>Impact</vt:lpstr>
      <vt:lpstr>Segoe UI</vt:lpstr>
      <vt:lpstr>去吧皮卡丘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 模板网</cp:keywords>
  <dc:description>www.51pp tmo ban.com</dc:description>
  <cp:lastModifiedBy>YANGs</cp:lastModifiedBy>
  <cp:revision>146</cp:revision>
  <dcterms:created xsi:type="dcterms:W3CDTF">2018-09-05T01:53:05Z</dcterms:created>
  <dcterms:modified xsi:type="dcterms:W3CDTF">2020-08-30T14:42:12Z</dcterms:modified>
</cp:coreProperties>
</file>